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9" r:id="rId9"/>
    <p:sldId id="270" r:id="rId10"/>
    <p:sldId id="261" r:id="rId11"/>
    <p:sldId id="271" r:id="rId12"/>
    <p:sldId id="273" r:id="rId13"/>
    <p:sldId id="274" r:id="rId14"/>
    <p:sldId id="263" r:id="rId15"/>
    <p:sldId id="272" r:id="rId16"/>
    <p:sldId id="2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A6AC7C0-6227-4D7F-9EE6-C598FB661187}">
          <p14:sldIdLst>
            <p14:sldId id="256"/>
            <p14:sldId id="257"/>
            <p14:sldId id="258"/>
            <p14:sldId id="259"/>
            <p14:sldId id="267"/>
            <p14:sldId id="260"/>
            <p14:sldId id="268"/>
            <p14:sldId id="269"/>
            <p14:sldId id="270"/>
            <p14:sldId id="261"/>
            <p14:sldId id="271"/>
            <p14:sldId id="273"/>
            <p14:sldId id="274"/>
            <p14:sldId id="263"/>
            <p14:sldId id="272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Object-Oriented Programming (OOP) Concepts in Python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1781" y="1029929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Abstraction means hiding the internal details and showing inly the essential features.</a:t>
            </a:r>
            <a:endParaRPr dirty="0"/>
          </a:p>
          <a:p>
            <a:pPr marL="0" indent="0">
              <a:buNone/>
            </a:pPr>
            <a:r>
              <a:rPr lang="en-US" dirty="0"/>
              <a:t>It is imported </a:t>
            </a:r>
            <a:r>
              <a:rPr dirty="0"/>
              <a:t>from </a:t>
            </a:r>
            <a:r>
              <a:rPr dirty="0" err="1"/>
              <a:t>abc</a:t>
            </a:r>
            <a:r>
              <a:rPr dirty="0"/>
              <a:t> import ABC, </a:t>
            </a:r>
            <a:r>
              <a:rPr lang="en-US" dirty="0"/>
              <a:t>                                                          </a:t>
            </a:r>
            <a:r>
              <a:rPr dirty="0" err="1"/>
              <a:t>abstractmethod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</a:t>
            </a:r>
            <a:r>
              <a:rPr dirty="0"/>
              <a:t>class Animal(ABC):</a:t>
            </a:r>
          </a:p>
          <a:p>
            <a:pPr marL="0" indent="0">
              <a:buNone/>
            </a:pPr>
            <a:r>
              <a:rPr dirty="0"/>
              <a:t>    </a:t>
            </a:r>
            <a:r>
              <a:rPr lang="en-US" dirty="0"/>
              <a:t>          </a:t>
            </a:r>
            <a:r>
              <a:rPr dirty="0"/>
              <a:t>@abstractmethod</a:t>
            </a:r>
          </a:p>
          <a:p>
            <a:pPr marL="0" indent="0">
              <a:buNone/>
            </a:pPr>
            <a:r>
              <a:rPr lang="en-US" dirty="0"/>
              <a:t>  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5F69A-8639-C804-E2ED-47A6C893F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CE1BDE-3853-863B-A672-A5D5C669DA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717" y="1600200"/>
            <a:ext cx="5565058" cy="4525963"/>
          </a:xfrm>
        </p:spPr>
      </p:pic>
    </p:spTree>
    <p:extLst>
      <p:ext uri="{BB962C8B-B14F-4D97-AF65-F5344CB8AC3E}">
        <p14:creationId xmlns:p14="http://schemas.microsoft.com/office/powerpoint/2010/main" val="2878802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149A-C264-4CDE-C229-CEF5848F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ENCAPSULATION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CDB79-BA41-481F-10FB-47EC261D9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864" y="1600200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Encapsulation refers to bundling data (attributes) and methods (functions) that operate on that data into a single unit, usually a class. It also restricts direct access to some components of an object, which is a way of implementing data hiding.</a:t>
            </a:r>
          </a:p>
          <a:p>
            <a:r>
              <a:rPr lang="en-US" dirty="0"/>
              <a:t>Private attribute (using _ or__)to restrict direct access</a:t>
            </a:r>
          </a:p>
          <a:p>
            <a:r>
              <a:rPr lang="en-US" dirty="0"/>
              <a:t>Access is controlled through </a:t>
            </a:r>
            <a:r>
              <a:rPr lang="en-US" b="1" dirty="0"/>
              <a:t>getter and setter</a:t>
            </a:r>
            <a:r>
              <a:rPr lang="en-US" dirty="0"/>
              <a:t> methods.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21702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9045-B4A7-3DF5-ADA6-15B1ECE4E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483EAD-1AAD-0CA3-9FF0-CED0B4EF0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1214" y="1327356"/>
            <a:ext cx="7010400" cy="4798808"/>
          </a:xfrm>
        </p:spPr>
      </p:pic>
    </p:spTree>
    <p:extLst>
      <p:ext uri="{BB962C8B-B14F-4D97-AF65-F5344CB8AC3E}">
        <p14:creationId xmlns:p14="http://schemas.microsoft.com/office/powerpoint/2010/main" val="800107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64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 Polymorphism is the ability of different class to use the same method name but perform different task.</a:t>
            </a:r>
          </a:p>
          <a:p>
            <a:r>
              <a:rPr lang="en-US" dirty="0"/>
              <a:t>Same method behaves differently in different classes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C3DEC-BB40-CB7B-0F41-C01101535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BBAD07-4077-FEF8-50C5-A7530937A9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9871" y="2076994"/>
            <a:ext cx="6021396" cy="3572374"/>
          </a:xfrm>
        </p:spPr>
      </p:pic>
    </p:spTree>
    <p:extLst>
      <p:ext uri="{BB962C8B-B14F-4D97-AF65-F5344CB8AC3E}">
        <p14:creationId xmlns:p14="http://schemas.microsoft.com/office/powerpoint/2010/main" val="2993092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7DDAC-F2FA-9A98-6CDB-1C25746A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                                         </a:t>
            </a:r>
            <a:r>
              <a:rPr lang="en-US" sz="7200" b="1" dirty="0"/>
              <a:t>THANKYOU!!</a:t>
            </a:r>
            <a:endParaRPr lang="en-IN" sz="7200" b="1" dirty="0"/>
          </a:p>
        </p:txBody>
      </p:sp>
    </p:spTree>
    <p:extLst>
      <p:ext uri="{BB962C8B-B14F-4D97-AF65-F5344CB8AC3E}">
        <p14:creationId xmlns:p14="http://schemas.microsoft.com/office/powerpoint/2010/main" val="2518795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Introduction to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Object-Oriented Programming is based on objects</a:t>
            </a:r>
          </a:p>
          <a:p>
            <a:r>
              <a:t>Organizes code by grouping data and behavior</a:t>
            </a:r>
          </a:p>
          <a:p>
            <a:r>
              <a:t>Python supports full OOP capabilities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Key Concepts of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354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1. Class</a:t>
            </a:r>
          </a:p>
          <a:p>
            <a:pPr marL="0" indent="0">
              <a:buNone/>
            </a:pPr>
            <a:r>
              <a:rPr dirty="0"/>
              <a:t>2. Object</a:t>
            </a:r>
          </a:p>
          <a:p>
            <a:pPr marL="0" indent="0">
              <a:buNone/>
            </a:pPr>
            <a:r>
              <a:rPr dirty="0"/>
              <a:t>3.</a:t>
            </a:r>
            <a:r>
              <a:rPr lang="en-US" dirty="0"/>
              <a:t> Inheritance</a:t>
            </a:r>
            <a:endParaRPr dirty="0"/>
          </a:p>
          <a:p>
            <a:pPr marL="0" indent="0">
              <a:buNone/>
            </a:pPr>
            <a:r>
              <a:rPr dirty="0"/>
              <a:t>4. Abstraction</a:t>
            </a:r>
          </a:p>
          <a:p>
            <a:pPr marL="0" indent="0">
              <a:buNone/>
            </a:pPr>
            <a:r>
              <a:rPr dirty="0"/>
              <a:t>5. </a:t>
            </a:r>
            <a:r>
              <a:rPr lang="en-US" dirty="0"/>
              <a:t>Encaplusation</a:t>
            </a:r>
            <a:endParaRPr dirty="0"/>
          </a:p>
          <a:p>
            <a:pPr marL="0" indent="0">
              <a:buNone/>
            </a:pPr>
            <a:r>
              <a:rPr dirty="0"/>
              <a:t>6. Polymorphism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b="1" dirty="0"/>
              <a:t>Class</a:t>
            </a:r>
            <a:r>
              <a:rPr dirty="0"/>
              <a:t>:</a:t>
            </a:r>
            <a:r>
              <a:rPr lang="en-US" dirty="0"/>
              <a:t> A class is like a blueprint or template for creating object. It defines the structure and behaviour(data and functions) that the created object will have.      </a:t>
            </a:r>
          </a:p>
          <a:p>
            <a:endParaRPr dirty="0"/>
          </a:p>
          <a:p>
            <a:r>
              <a:rPr b="1" dirty="0"/>
              <a:t>Object</a:t>
            </a:r>
            <a:r>
              <a:rPr dirty="0"/>
              <a:t>:</a:t>
            </a:r>
            <a:r>
              <a:rPr lang="en-US" dirty="0"/>
              <a:t> Object is a instance of the class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263FC-0EB1-B694-F0F3-6F787C88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</a:t>
            </a:r>
            <a:endParaRPr lang="en-IN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BD9C22B-73DB-7DF8-5231-6718BE78D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3161"/>
            <a:ext cx="8229600" cy="3709517"/>
          </a:xfrm>
        </p:spPr>
      </p:pic>
    </p:spTree>
    <p:extLst>
      <p:ext uri="{BB962C8B-B14F-4D97-AF65-F5344CB8AC3E}">
        <p14:creationId xmlns:p14="http://schemas.microsoft.com/office/powerpoint/2010/main" val="892775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INHERITANCE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Inheritance is a feature that allows one class (child class) to reuse the properties and methods of another class(parent class).</a:t>
            </a:r>
          </a:p>
          <a:p>
            <a:r>
              <a:rPr lang="en-US" dirty="0"/>
              <a:t>There are three types of inheritance.</a:t>
            </a:r>
          </a:p>
          <a:p>
            <a:pPr marL="0" indent="0">
              <a:buNone/>
            </a:pPr>
            <a:r>
              <a:rPr lang="en-US" dirty="0"/>
              <a:t> 1) Single inheritance</a:t>
            </a:r>
          </a:p>
          <a:p>
            <a:pPr marL="0" indent="0">
              <a:buNone/>
            </a:pPr>
            <a:r>
              <a:rPr lang="en-US" dirty="0"/>
              <a:t> 2) Multiple inheritance</a:t>
            </a:r>
          </a:p>
          <a:p>
            <a:pPr marL="0" indent="0">
              <a:buNone/>
            </a:pPr>
            <a:r>
              <a:rPr lang="en-US" dirty="0"/>
              <a:t>3) Multilevel inheritance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6714-8530-BCF4-D380-14639637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Single Inheritance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93047E-3660-7DAE-5289-ABD3238B8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1716" y="1907458"/>
            <a:ext cx="6734473" cy="3632357"/>
          </a:xfrm>
        </p:spPr>
      </p:pic>
    </p:spTree>
    <p:extLst>
      <p:ext uri="{BB962C8B-B14F-4D97-AF65-F5344CB8AC3E}">
        <p14:creationId xmlns:p14="http://schemas.microsoft.com/office/powerpoint/2010/main" val="29600604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20C8-8E27-AA7A-097D-4154CE032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Multiple Inheritance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3DB7DF-D1B3-B22B-1EA6-36C950F388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779639"/>
            <a:ext cx="8229600" cy="3814818"/>
          </a:xfrm>
        </p:spPr>
      </p:pic>
    </p:spTree>
    <p:extLst>
      <p:ext uri="{BB962C8B-B14F-4D97-AF65-F5344CB8AC3E}">
        <p14:creationId xmlns:p14="http://schemas.microsoft.com/office/powerpoint/2010/main" val="136737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7190C-D55E-D5F1-4CC8-0903DEC0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Multilevel Inheritance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5CE47F-6EAA-E743-5348-6D5935A897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9703" y="1600200"/>
            <a:ext cx="5772259" cy="4525963"/>
          </a:xfrm>
        </p:spPr>
      </p:pic>
    </p:spTree>
    <p:extLst>
      <p:ext uri="{BB962C8B-B14F-4D97-AF65-F5344CB8AC3E}">
        <p14:creationId xmlns:p14="http://schemas.microsoft.com/office/powerpoint/2010/main" val="408696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138</TotalTime>
  <Words>285</Words>
  <Application>Microsoft Office PowerPoint</Application>
  <PresentationFormat>On-screen Show (4:3)</PresentationFormat>
  <Paragraphs>44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Object-Oriented Programming (OOP) Concepts in Python</vt:lpstr>
      <vt:lpstr>Introduction to OOP</vt:lpstr>
      <vt:lpstr>Key Concepts of OOP</vt:lpstr>
      <vt:lpstr>Class and Object</vt:lpstr>
      <vt:lpstr>EXAMPLE</vt:lpstr>
      <vt:lpstr>INHERITANCE</vt:lpstr>
      <vt:lpstr>Single Inheritance</vt:lpstr>
      <vt:lpstr>Multiple Inheritance</vt:lpstr>
      <vt:lpstr>Multilevel Inheritance</vt:lpstr>
      <vt:lpstr>Abstraction</vt:lpstr>
      <vt:lpstr>EXAMPLE</vt:lpstr>
      <vt:lpstr>ENCAPSULATION</vt:lpstr>
      <vt:lpstr>EXAMPLE</vt:lpstr>
      <vt:lpstr>Polymorphism</vt:lpstr>
      <vt:lpstr>EXAMPLE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Zinkal Patel</dc:creator>
  <cp:keywords/>
  <dc:description>generated using python-pptx</dc:description>
  <cp:lastModifiedBy>Zinkal Patel</cp:lastModifiedBy>
  <cp:revision>3</cp:revision>
  <dcterms:created xsi:type="dcterms:W3CDTF">2013-01-27T09:14:16Z</dcterms:created>
  <dcterms:modified xsi:type="dcterms:W3CDTF">2025-04-21T15:26:42Z</dcterms:modified>
  <cp:category/>
</cp:coreProperties>
</file>