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Normalization vs. Denormalization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Both techniques are vital</a:t>
            </a:r>
          </a:p>
          <a:p>
            <a:pPr marL="0" indent="0">
              <a:buNone/>
            </a:pPr>
            <a:r>
              <a:rPr dirty="0"/>
              <a:t>• Depends on use case</a:t>
            </a:r>
          </a:p>
          <a:p>
            <a:pPr marL="0" indent="0">
              <a:buNone/>
            </a:pPr>
            <a:r>
              <a:rPr dirty="0"/>
              <a:t>• Hybrid models are common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is data organization in databases?</a:t>
            </a:r>
          </a:p>
          <a:p>
            <a:r>
              <a:t>• Why is it important?</a:t>
            </a:r>
          </a:p>
          <a:p>
            <a:r>
              <a:t>• Overview:</a:t>
            </a:r>
          </a:p>
          <a:p>
            <a:r>
              <a:t>  - Normalization</a:t>
            </a:r>
          </a:p>
          <a:p>
            <a:r>
              <a:t>  - Denormalization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Minimizes data redundancy and anomalies</a:t>
            </a:r>
          </a:p>
          <a:p>
            <a:r>
              <a:t>• Organizes data into related tables</a:t>
            </a:r>
          </a:p>
          <a:p>
            <a:r>
              <a:t>• Follows normal forms (1NF, 2NF, 3NF, BCNF...)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of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 redundancy</a:t>
            </a:r>
          </a:p>
          <a:p>
            <a:r>
              <a:t>• Ensure data integrity</a:t>
            </a:r>
          </a:p>
          <a:p>
            <a:r>
              <a:t>• Organize data into logical groupings</a:t>
            </a:r>
          </a:p>
          <a:p>
            <a:r>
              <a:t>• Reduce anomalies (insertion, update, deletion)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Unnormalized Table: Customer | Address | Product | Price</a:t>
            </a:r>
          </a:p>
          <a:p>
            <a:r>
              <a:t>Normalized (3NF):</a:t>
            </a:r>
          </a:p>
          <a:p>
            <a:r>
              <a:t>• Customers Table</a:t>
            </a:r>
          </a:p>
          <a:p>
            <a:r>
              <a:t>• Products Table</a:t>
            </a:r>
          </a:p>
          <a:p>
            <a:r>
              <a:t>• Orders Table</a:t>
            </a:r>
          </a:p>
          <a:p>
            <a:r>
              <a:t>→ Related via foreign keys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Denormalization?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Combines tables to reduce query time</a:t>
            </a:r>
          </a:p>
          <a:p>
            <a:r>
              <a:t>• Used in read-heavy systems</a:t>
            </a:r>
          </a:p>
          <a:p>
            <a:r>
              <a:t>• Adds redundancy for performance gains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of Denormalization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 query performance</a:t>
            </a:r>
          </a:p>
          <a:p>
            <a:r>
              <a:t>• Reduce complex joins</a:t>
            </a:r>
          </a:p>
          <a:p>
            <a:r>
              <a:t>• Optimize for reports and dashboards</a:t>
            </a:r>
          </a:p>
          <a:p>
            <a:r>
              <a:t>• Balance performance and integrity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Denormalization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Combine Customer and Orders into one table</a:t>
            </a:r>
          </a:p>
          <a:p>
            <a:r>
              <a:t>• Redundant data (customer name repeated)</a:t>
            </a:r>
          </a:p>
          <a:p>
            <a:r>
              <a:t>• Faster queries, fewer joins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Normalized: Banking, Reservations</a:t>
            </a:r>
          </a:p>
          <a:p>
            <a:r>
              <a:t>Denormalized: Data Warehouses, Dashboards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2825</TotalTime>
  <Words>212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Normalization vs. Denormalization</vt:lpstr>
      <vt:lpstr>Introduction</vt:lpstr>
      <vt:lpstr>What is Normalization?</vt:lpstr>
      <vt:lpstr>Objectives of Normalization</vt:lpstr>
      <vt:lpstr>Example of Normalization</vt:lpstr>
      <vt:lpstr>What is Denormalization?</vt:lpstr>
      <vt:lpstr>Objectives of Denormalization</vt:lpstr>
      <vt:lpstr>Example of Denormalization</vt:lpstr>
      <vt:lpstr>Real-World Scenarios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Zinkal Patel</dc:creator>
  <cp:keywords/>
  <dc:description>generated using python-pptx</dc:description>
  <cp:lastModifiedBy>Zinkal Patel</cp:lastModifiedBy>
  <cp:revision>3</cp:revision>
  <dcterms:created xsi:type="dcterms:W3CDTF">2013-01-27T09:14:16Z</dcterms:created>
  <dcterms:modified xsi:type="dcterms:W3CDTF">2025-05-07T11:37:37Z</dcterms:modified>
  <cp:category/>
</cp:coreProperties>
</file>