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3"/>
  </p:notesMasterIdLst>
  <p:handoutMasterIdLst>
    <p:handoutMasterId r:id="rId14"/>
  </p:handoutMasterIdLst>
  <p:sldIdLst>
    <p:sldId id="312" r:id="rId5"/>
    <p:sldId id="326" r:id="rId6"/>
    <p:sldId id="304" r:id="rId7"/>
    <p:sldId id="307" r:id="rId8"/>
    <p:sldId id="324" r:id="rId9"/>
    <p:sldId id="325" r:id="rId10"/>
    <p:sldId id="323" r:id="rId11"/>
    <p:sldId id="297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>
        <p:scale>
          <a:sx n="77" d="100"/>
          <a:sy n="77" d="100"/>
        </p:scale>
        <p:origin x="912" y="91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629A6-CC7D-C656-FF3C-907F898C9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93ED91-CBA8-4660-9208-A387D73D74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9BA0EB-80A5-A548-2B56-63C6CE34A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65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3C10E-5CA6-05E5-E4D9-32B8A4CE4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0479D0-8E85-4919-22F2-7658AC8727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476251-61AF-7E8E-FD9A-699856715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293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D9E6D-20EE-5B87-2F46-E33B7B652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E338FE-6DAA-62BC-3255-F008FF6A0B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1D7ADC-7493-C611-719B-29274B876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86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Application of data science on various industries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9D872-9C39-6823-1F85-25CD3EA3A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Overview of data science?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E160B-2803-5EC0-E621-A7820EA46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Data Science is a practice of mining large data sets of raw data, both structured and unstructured to identify patterns and extract actionable insight from them.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Data Science deals with vast volumes of data using modern tools and techniques to find unseen patterns , derive meaningful information and make business decision.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C8108-8E74-13B3-B2D8-D237F5FCCB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95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09368"/>
            <a:ext cx="6583680" cy="570271"/>
          </a:xfrm>
        </p:spPr>
        <p:txBody>
          <a:bodyPr/>
          <a:lstStyle/>
          <a:p>
            <a:r>
              <a:rPr lang="en-US" dirty="0"/>
              <a:t>Applications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386348"/>
            <a:ext cx="6583680" cy="465563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Healthcare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Retail And Ecommerce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Education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Finance</a:t>
            </a:r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5925"/>
            <a:ext cx="7315201" cy="1087394"/>
          </a:xfrm>
        </p:spPr>
        <p:txBody>
          <a:bodyPr/>
          <a:lstStyle/>
          <a:p>
            <a:r>
              <a:rPr lang="en-US" dirty="0"/>
              <a:t>Healthcare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72B554-917F-BD39-8FAD-65C0895C5567}"/>
              </a:ext>
            </a:extLst>
          </p:cNvPr>
          <p:cNvSpPr txBox="1"/>
          <p:nvPr/>
        </p:nvSpPr>
        <p:spPr>
          <a:xfrm>
            <a:off x="234778" y="1112108"/>
            <a:ext cx="92057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/>
              <a:t>Wearable Analytics: </a:t>
            </a:r>
            <a:r>
              <a:rPr lang="en-IN" sz="2400" dirty="0"/>
              <a:t>With the help of growing technology , Smart watches are helpful to analyze heart rate, sleep patten, sugar level, calories ,etc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/>
              <a:t>Disease Tracking and Prevention:</a:t>
            </a:r>
            <a:r>
              <a:rPr lang="en-US" sz="2400" b="1" dirty="0"/>
              <a:t> </a:t>
            </a:r>
            <a:r>
              <a:rPr lang="en-US" sz="2400" dirty="0"/>
              <a:t>Predictive analytics also apply to tracking and prevention the spread of </a:t>
            </a:r>
            <a:r>
              <a:rPr lang="en-US" sz="2400" dirty="0" err="1"/>
              <a:t>disesase</a:t>
            </a: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Tracking and Prediction:</a:t>
            </a:r>
            <a:r>
              <a:rPr lang="en-IN" sz="2400" b="1" dirty="0"/>
              <a:t>  </a:t>
            </a:r>
            <a:r>
              <a:rPr lang="en-IN" sz="2400" dirty="0"/>
              <a:t>In covid 19 ,Doctors with the help of Data Scientist used data dashboard to analyze global Covid-19  spread in real time.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91F17-7B04-DC6E-E12A-5365EFF6B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980D-D2C1-2107-BDE4-AC7B701CB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5925"/>
            <a:ext cx="7315201" cy="1087394"/>
          </a:xfrm>
        </p:spPr>
        <p:txBody>
          <a:bodyPr/>
          <a:lstStyle/>
          <a:p>
            <a:r>
              <a:rPr lang="en-US" dirty="0"/>
              <a:t>Finance 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F3738B-EE52-6A19-0603-1387481444AB}"/>
              </a:ext>
            </a:extLst>
          </p:cNvPr>
          <p:cNvSpPr txBox="1"/>
          <p:nvPr/>
        </p:nvSpPr>
        <p:spPr>
          <a:xfrm>
            <a:off x="234778" y="1112108"/>
            <a:ext cx="9205784" cy="5022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/>
              <a:t>Risk Management : </a:t>
            </a:r>
            <a:r>
              <a:rPr lang="en-IN" sz="2400" dirty="0"/>
              <a:t>Bank use predictive modelling to assess credit risk before approving loans.  By analyzing customer data, credit score and many more.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/>
              <a:t>Fraud Detection:</a:t>
            </a:r>
            <a:r>
              <a:rPr lang="en-US" sz="2400" b="1" dirty="0"/>
              <a:t> </a:t>
            </a:r>
            <a:r>
              <a:rPr lang="en-US" sz="2400" dirty="0"/>
              <a:t>Credit card companies uses Machine Learning models that detect anomalies in spending behavior, alerting user of potential fraud before any serious damage is done.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Predictive Model: </a:t>
            </a:r>
            <a:r>
              <a:rPr lang="en-US" sz="2400" dirty="0"/>
              <a:t>It uses statistics, data mining and artificial intelligence to analyze data and predictive future outcomes</a:t>
            </a:r>
            <a:r>
              <a:rPr lang="en-US" sz="2400" b="1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380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D3679-2ACE-2B28-27F5-BF932987A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034FA-7A02-8D20-84B0-CD4323C14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5925"/>
            <a:ext cx="7315201" cy="1087394"/>
          </a:xfrm>
        </p:spPr>
        <p:txBody>
          <a:bodyPr/>
          <a:lstStyle/>
          <a:p>
            <a:r>
              <a:rPr lang="en-US" dirty="0"/>
              <a:t>EDUCATION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723BFF-6C13-EBCA-7517-091ECD06CD0C}"/>
              </a:ext>
            </a:extLst>
          </p:cNvPr>
          <p:cNvSpPr txBox="1"/>
          <p:nvPr/>
        </p:nvSpPr>
        <p:spPr>
          <a:xfrm>
            <a:off x="234778" y="1112108"/>
            <a:ext cx="92057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Personalized Learning: </a:t>
            </a:r>
            <a:r>
              <a:rPr lang="en-IN" sz="2600" dirty="0"/>
              <a:t>By using data, they can analyze students learning preference , past performance, attention level and many more. This help teachers create personalized plans this leads to an effective learning environment and maximizing student performance.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b="1" dirty="0"/>
              <a:t>Feedback Model: </a:t>
            </a:r>
            <a:r>
              <a:rPr lang="en-IN" sz="2600" dirty="0"/>
              <a:t>Machine Model and algorithms in data science generate student content and suggest the best resources, courses and activities based on their interest.</a:t>
            </a:r>
            <a:endParaRPr lang="en-US" sz="2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Predictive Analytics: </a:t>
            </a:r>
            <a:r>
              <a:rPr lang="en-US" sz="2600" dirty="0"/>
              <a:t>It help to find students who need more focus and learning. It uses data like student behaviour, class interaction, responsiveness from these predictive technique to forecast their success.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819809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4B916-CB47-1437-2E15-679263B41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2DBF-0FAC-B844-B9FA-1B3802EF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5925"/>
            <a:ext cx="7315201" cy="1087394"/>
          </a:xfrm>
        </p:spPr>
        <p:txBody>
          <a:bodyPr/>
          <a:lstStyle/>
          <a:p>
            <a:r>
              <a:rPr lang="en-US" dirty="0"/>
              <a:t>RETAIL AND E-COMMERCE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B11DD9-202D-7C34-17F7-D9784BF12427}"/>
              </a:ext>
            </a:extLst>
          </p:cNvPr>
          <p:cNvSpPr txBox="1"/>
          <p:nvPr/>
        </p:nvSpPr>
        <p:spPr>
          <a:xfrm>
            <a:off x="234778" y="1112108"/>
            <a:ext cx="920578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/>
              <a:t>Dynamic Pricing : </a:t>
            </a:r>
            <a:r>
              <a:rPr lang="en-IN" sz="2400" dirty="0"/>
              <a:t>Data Science is used to implement dynamic pricing strategies, adjusting prices based on real time factors such as demand, competitor pricing and time of day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400" b="1" dirty="0"/>
              <a:t>Personalized Recommendations: </a:t>
            </a:r>
            <a:r>
              <a:rPr lang="en-IN" sz="2400" dirty="0"/>
              <a:t>Retailer like Amazon and Netflix used Data Science algorithm to analyze customer behaviour, purchase history and performance</a:t>
            </a:r>
            <a:endParaRPr lang="en-US" sz="24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Demand Forecasting: </a:t>
            </a:r>
            <a:r>
              <a:rPr lang="en-US" sz="2400" dirty="0"/>
              <a:t>By analyzing historical sales data, market trend, Data Science model help retailers optimize inventory level ensuring products are available when customers want them without overstocking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007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Zinkal Patel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1241</TotalTime>
  <Words>423</Words>
  <Application>Microsoft Office PowerPoint</Application>
  <PresentationFormat>Widescreen</PresentationFormat>
  <Paragraphs>34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Sabon Next LT</vt:lpstr>
      <vt:lpstr>Wingdings</vt:lpstr>
      <vt:lpstr>Custom</vt:lpstr>
      <vt:lpstr>Application of data science on various industries </vt:lpstr>
      <vt:lpstr>Overview of data science? </vt:lpstr>
      <vt:lpstr>Applications </vt:lpstr>
      <vt:lpstr>Healthcare </vt:lpstr>
      <vt:lpstr>Finance  </vt:lpstr>
      <vt:lpstr>EDUCATION </vt:lpstr>
      <vt:lpstr>RETAIL AND E-COMMERCE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Zinkal Patel</dc:creator>
  <cp:lastModifiedBy>Zinkal Patel</cp:lastModifiedBy>
  <cp:revision>3</cp:revision>
  <dcterms:created xsi:type="dcterms:W3CDTF">2025-04-04T15:33:37Z</dcterms:created>
  <dcterms:modified xsi:type="dcterms:W3CDTF">2025-04-05T12:21:55Z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