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ynka" initials="Y" lastIdx="2" clrIdx="0">
    <p:extLst>
      <p:ext uri="{19B8F6BF-5375-455C-9EA6-DF929625EA0E}">
        <p15:presenceInfo xmlns:p15="http://schemas.microsoft.com/office/powerpoint/2012/main" userId="Yaryn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9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48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956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69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34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19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183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454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78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0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50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0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35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50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0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605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20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E9742D-1084-4548-A3C6-F8540FDBA58F}" type="datetimeFigureOut">
              <a:rPr lang="uk-UA" smtClean="0"/>
              <a:t>21.02.2021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23D-A173-4D70-81C4-9C96434091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548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744" y="3635329"/>
            <a:ext cx="10224607" cy="1371880"/>
          </a:xfrm>
        </p:spPr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SNS Team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0557" y="2142566"/>
            <a:ext cx="10224607" cy="1371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Bell MT" panose="02020503060305020303" pitchFamily="18" charset="0"/>
              </a:rPr>
              <a:t>Book Rating Prediction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69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664" y="529123"/>
            <a:ext cx="9404723" cy="1400530"/>
          </a:xfrm>
        </p:spPr>
        <p:txBody>
          <a:bodyPr/>
          <a:lstStyle/>
          <a:p>
            <a:r>
              <a:rPr lang="en-US" dirty="0" smtClean="0"/>
              <a:t>Used Technologies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654334" cy="480508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Bell MT" panose="02020503060305020303" pitchFamily="18" charset="0"/>
              </a:rPr>
              <a:t>During development we tested next models: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Ensemble </a:t>
            </a:r>
            <a:r>
              <a:rPr lang="en-US" dirty="0"/>
              <a:t>of </a:t>
            </a:r>
            <a:r>
              <a:rPr lang="en-US" dirty="0" smtClean="0"/>
              <a:t>Models</a:t>
            </a:r>
          </a:p>
          <a:p>
            <a:pPr lvl="2"/>
            <a:r>
              <a:rPr lang="en-US" dirty="0" err="1" smtClean="0"/>
              <a:t>GradientBoostingRegressor</a:t>
            </a:r>
            <a:endParaRPr lang="en-US" dirty="0" smtClean="0"/>
          </a:p>
          <a:p>
            <a:pPr lvl="2"/>
            <a:r>
              <a:rPr lang="en-US" dirty="0" err="1" smtClean="0"/>
              <a:t>AdaBoostRegressor</a:t>
            </a:r>
            <a:endParaRPr lang="en-US" dirty="0" smtClean="0"/>
          </a:p>
          <a:p>
            <a:pPr lvl="2"/>
            <a:r>
              <a:rPr lang="en-US" dirty="0" err="1" smtClean="0"/>
              <a:t>AdaBoostRegressor</a:t>
            </a:r>
            <a:endParaRPr lang="en-US" dirty="0" smtClean="0"/>
          </a:p>
          <a:p>
            <a:pPr lvl="2"/>
            <a:r>
              <a:rPr lang="en-US" dirty="0" err="1" smtClean="0"/>
              <a:t>BaggingRegressor</a:t>
            </a:r>
            <a:endParaRPr lang="en-US" dirty="0" smtClean="0"/>
          </a:p>
          <a:p>
            <a:pPr lvl="2"/>
            <a:r>
              <a:rPr lang="en-US" dirty="0" err="1" smtClean="0"/>
              <a:t>RandomForestRegressor</a:t>
            </a:r>
            <a:endParaRPr lang="en-US" dirty="0" smtClean="0"/>
          </a:p>
          <a:p>
            <a:pPr lvl="2"/>
            <a:r>
              <a:rPr lang="en-US" dirty="0" err="1"/>
              <a:t>ExtraTreesRegressor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501464" y="2337547"/>
            <a:ext cx="6037076" cy="423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Neural </a:t>
            </a:r>
            <a:r>
              <a:rPr lang="en-US" dirty="0"/>
              <a:t>Networks  </a:t>
            </a:r>
            <a:endParaRPr lang="en-US" dirty="0" smtClean="0"/>
          </a:p>
          <a:p>
            <a:pPr lvl="2"/>
            <a:r>
              <a:rPr lang="en-US" dirty="0" err="1" smtClean="0"/>
              <a:t>MLPRegressor</a:t>
            </a:r>
            <a:endParaRPr lang="en-US" dirty="0" smtClean="0"/>
          </a:p>
          <a:p>
            <a:pPr lvl="1"/>
            <a:r>
              <a:rPr lang="en-US" dirty="0"/>
              <a:t>Linear Regression Models </a:t>
            </a:r>
          </a:p>
          <a:p>
            <a:pPr lvl="2"/>
            <a:r>
              <a:rPr lang="en-US" dirty="0" err="1"/>
              <a:t>LinearRegression</a:t>
            </a:r>
            <a:endParaRPr lang="en-US" dirty="0"/>
          </a:p>
          <a:p>
            <a:pPr lvl="2"/>
            <a:r>
              <a:rPr lang="en-US" dirty="0" err="1"/>
              <a:t>SGDRegressor</a:t>
            </a:r>
            <a:endParaRPr lang="en-US" dirty="0"/>
          </a:p>
          <a:p>
            <a:pPr lvl="2"/>
            <a:r>
              <a:rPr lang="en-US" dirty="0" err="1"/>
              <a:t>BayesianRidge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6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94" y="52912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Rating …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94" y="529123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Corelation</a:t>
            </a:r>
            <a:r>
              <a:rPr lang="en-US" dirty="0" smtClean="0"/>
              <a:t> matrix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6388" cy="18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37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Century Gothic</vt:lpstr>
      <vt:lpstr>Wingdings 3</vt:lpstr>
      <vt:lpstr>Ion</vt:lpstr>
      <vt:lpstr>SNS Team</vt:lpstr>
      <vt:lpstr>Used Technologies</vt:lpstr>
      <vt:lpstr>Rating …</vt:lpstr>
      <vt:lpstr>Corelation matrix</vt:lpstr>
      <vt:lpstr>PowerPoint Presentation</vt:lpstr>
      <vt:lpstr>PowerPoint Presentation</vt:lpstr>
      <vt:lpstr>PowerPoint Presentation</vt:lpstr>
      <vt:lpstr>PowerPoint Presentation</vt:lpstr>
      <vt:lpstr>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Rating Prediction</dc:title>
  <dc:creator>Yarynka</dc:creator>
  <cp:lastModifiedBy>Yarynka</cp:lastModifiedBy>
  <cp:revision>5</cp:revision>
  <dcterms:created xsi:type="dcterms:W3CDTF">2021-02-21T06:32:52Z</dcterms:created>
  <dcterms:modified xsi:type="dcterms:W3CDTF">2021-02-21T07:00:49Z</dcterms:modified>
</cp:coreProperties>
</file>