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9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14" y="8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Customer GUI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Manager GUI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Item Selection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Item/Cart 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Login 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Item Hover Identification 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Checkout 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Simulation GUI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Simulates Customers Purchasing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Customer Action Log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E4FEAA2B-9F52-4B18-9BB3-A21D791CF24A}">
      <dgm:prSet phldrT="[Text]"/>
      <dgm:spPr/>
      <dgm:t>
        <a:bodyPr/>
        <a:lstStyle/>
        <a:p>
          <a:r>
            <a:rPr lang="en-US" dirty="0"/>
            <a:t>Purchase Order </a:t>
          </a:r>
        </a:p>
      </dgm:t>
    </dgm:pt>
    <dgm:pt modelId="{5710C900-969D-4CFF-8C2C-23ADDA7A9EAC}" type="parTrans" cxnId="{938FF410-36D1-4C12-AB09-917F7A163B2E}">
      <dgm:prSet/>
      <dgm:spPr/>
      <dgm:t>
        <a:bodyPr/>
        <a:lstStyle/>
        <a:p>
          <a:endParaRPr lang="en-US"/>
        </a:p>
      </dgm:t>
    </dgm:pt>
    <dgm:pt modelId="{E9EC766E-DE15-464B-A971-CEA61E5DD905}" type="sibTrans" cxnId="{938FF410-36D1-4C12-AB09-917F7A163B2E}">
      <dgm:prSet/>
      <dgm:spPr/>
      <dgm:t>
        <a:bodyPr/>
        <a:lstStyle/>
        <a:p>
          <a:endParaRPr lang="en-US"/>
        </a:p>
      </dgm:t>
    </dgm:pt>
    <dgm:pt modelId="{46200576-BFD1-4B9A-857F-36C7CC8A199F}">
      <dgm:prSet phldrT="[Text]"/>
      <dgm:spPr/>
      <dgm:t>
        <a:bodyPr/>
        <a:lstStyle/>
        <a:p>
          <a:r>
            <a:rPr lang="en-US" dirty="0"/>
            <a:t>Multiple Machine Management </a:t>
          </a:r>
        </a:p>
      </dgm:t>
    </dgm:pt>
    <dgm:pt modelId="{0967F546-B118-47E6-9BD7-D3028CA6608B}" type="parTrans" cxnId="{E38247E6-F00E-44F9-84B9-A819FE7E216F}">
      <dgm:prSet/>
      <dgm:spPr/>
      <dgm:t>
        <a:bodyPr/>
        <a:lstStyle/>
        <a:p>
          <a:endParaRPr lang="en-US"/>
        </a:p>
      </dgm:t>
    </dgm:pt>
    <dgm:pt modelId="{84A6D42C-4325-43A7-B04E-019B598B79FE}" type="sibTrans" cxnId="{E38247E6-F00E-44F9-84B9-A819FE7E216F}">
      <dgm:prSet/>
      <dgm:spPr/>
      <dgm:t>
        <a:bodyPr/>
        <a:lstStyle/>
        <a:p>
          <a:endParaRPr lang="en-US"/>
        </a:p>
      </dgm:t>
    </dgm:pt>
    <dgm:pt modelId="{4F400D16-9CFA-4FB7-9A1D-F5CA3EA7E28F}">
      <dgm:prSet phldrT="[Text]"/>
      <dgm:spPr/>
      <dgm:t>
        <a:bodyPr/>
        <a:lstStyle/>
        <a:p>
          <a:r>
            <a:rPr lang="en-US" dirty="0"/>
            <a:t>Overall Stock </a:t>
          </a:r>
        </a:p>
      </dgm:t>
    </dgm:pt>
    <dgm:pt modelId="{325014D1-437C-4063-980D-9BB0F80EFCB3}" type="parTrans" cxnId="{EE858762-3997-408B-A80F-C7200EE5380D}">
      <dgm:prSet/>
      <dgm:spPr/>
      <dgm:t>
        <a:bodyPr/>
        <a:lstStyle/>
        <a:p>
          <a:endParaRPr lang="en-US"/>
        </a:p>
      </dgm:t>
    </dgm:pt>
    <dgm:pt modelId="{84592205-3C67-4D7A-9380-59790928D4F3}" type="sibTrans" cxnId="{EE858762-3997-408B-A80F-C7200EE5380D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</dgm:pt>
    <dgm:pt modelId="{1B1F80F4-E9A5-4A99-A630-6548067B7CB5}" type="pres">
      <dgm:prSet presAssocID="{995C4470-49EF-4BD9-B00A-AD612181AB58}" presName="parTrans" presStyleLbl="sibTrans2D1" presStyleIdx="0" presStyleCnt="10"/>
      <dgm:spPr/>
    </dgm:pt>
    <dgm:pt modelId="{85447532-8740-4202-B6A5-AE63748B9291}" type="pres">
      <dgm:prSet presAssocID="{CD410504-9F7F-47AE-B46E-CE985680360F}" presName="child" presStyleLbl="alignAccFollowNode1" presStyleIdx="0" presStyleCnt="10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0"/>
      <dgm:spPr/>
    </dgm:pt>
    <dgm:pt modelId="{459BBFF8-CE50-41AE-9B5E-F6026BBE4F45}" type="pres">
      <dgm:prSet presAssocID="{C4FF5CFA-9CEF-4C34-984A-CC28F232798F}" presName="child" presStyleLbl="alignAccFollowNode1" presStyleIdx="1" presStyleCnt="10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0"/>
      <dgm:spPr/>
    </dgm:pt>
    <dgm:pt modelId="{9A5E1799-26FB-4959-97AA-0FCC22761318}" type="pres">
      <dgm:prSet presAssocID="{F7CED298-1605-4B60-9FC8-0A4C25C5AA00}" presName="child" presStyleLbl="alignAccFollowNode1" presStyleIdx="2" presStyleCnt="10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0"/>
      <dgm:spPr/>
    </dgm:pt>
    <dgm:pt modelId="{8C46515F-5745-4BFE-8634-C34D77574BE3}" type="pres">
      <dgm:prSet presAssocID="{87D09C77-9C5B-45C2-ACC9-ACEA66F18198}" presName="child" presStyleLbl="alignAccFollowNode1" presStyleIdx="3" presStyleCnt="10" custLinFactNeighborX="-198" custLinFactNeighborY="3424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</dgm:pt>
    <dgm:pt modelId="{1B70DCAA-74B9-4FFF-BA5B-CD8D99EA348C}" type="pres">
      <dgm:prSet presAssocID="{F8C31ED9-A2C0-4A09-A419-0AE9A44BB8DF}" presName="parTrans" presStyleLbl="sibTrans2D1" presStyleIdx="4" presStyleCnt="10"/>
      <dgm:spPr/>
    </dgm:pt>
    <dgm:pt modelId="{73DBFA1A-3823-4209-9CD6-DBDD456F39FB}" type="pres">
      <dgm:prSet presAssocID="{33BF0E2A-2B00-40A5-832E-FC800DCA5982}" presName="child" presStyleLbl="alignAccFollowNode1" presStyleIdx="4" presStyleCnt="10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10"/>
      <dgm:spPr/>
    </dgm:pt>
    <dgm:pt modelId="{F3EB56A5-D7C4-40B4-A4CF-94BDFD20939C}" type="pres">
      <dgm:prSet presAssocID="{4F400D16-9CFA-4FB7-9A1D-F5CA3EA7E28F}" presName="child" presStyleLbl="alignAccFollowNode1" presStyleIdx="5" presStyleCnt="10">
        <dgm:presLayoutVars>
          <dgm:chMax val="0"/>
          <dgm:bulletEnabled val="1"/>
        </dgm:presLayoutVars>
      </dgm:prSet>
      <dgm:spPr/>
    </dgm:pt>
    <dgm:pt modelId="{1D0022A7-F8DD-4CF6-B071-524AAD2EBDB4}" type="pres">
      <dgm:prSet presAssocID="{84592205-3C67-4D7A-9380-59790928D4F3}" presName="sibTrans" presStyleLbl="sibTrans2D1" presStyleIdx="6" presStyleCnt="10"/>
      <dgm:spPr/>
    </dgm:pt>
    <dgm:pt modelId="{A82D26C1-2812-4929-9BD9-F706E697E999}" type="pres">
      <dgm:prSet presAssocID="{E4FEAA2B-9F52-4B18-9BB3-A21D791CF24A}" presName="child" presStyleLbl="alignAccFollowNode1" presStyleIdx="6" presStyleCnt="10">
        <dgm:presLayoutVars>
          <dgm:chMax val="0"/>
          <dgm:bulletEnabled val="1"/>
        </dgm:presLayoutVars>
      </dgm:prSet>
      <dgm:spPr/>
    </dgm:pt>
    <dgm:pt modelId="{CA046A8D-2D16-4A88-9C81-9DF94D5A2BC6}" type="pres">
      <dgm:prSet presAssocID="{E9EC766E-DE15-464B-A971-CEA61E5DD905}" presName="sibTrans" presStyleLbl="sibTrans2D1" presStyleIdx="7" presStyleCnt="10"/>
      <dgm:spPr/>
    </dgm:pt>
    <dgm:pt modelId="{54366ABF-CBDB-4CAA-A3C1-0C6E19AF3073}" type="pres">
      <dgm:prSet presAssocID="{46200576-BFD1-4B9A-857F-36C7CC8A199F}" presName="child" presStyleLbl="alignAccFollowNode1" presStyleIdx="7" presStyleCnt="10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</dgm:pt>
    <dgm:pt modelId="{BF9CEF10-4726-4D20-AC2F-85DE706D0D00}" type="pres">
      <dgm:prSet presAssocID="{403B4542-B2F8-496D-BBEA-3A684B1106F9}" presName="parTrans" presStyleLbl="sibTrans2D1" presStyleIdx="8" presStyleCnt="10"/>
      <dgm:spPr/>
    </dgm:pt>
    <dgm:pt modelId="{C1386769-D313-4B62-9BE9-A84DD636105E}" type="pres">
      <dgm:prSet presAssocID="{038F6A6A-232A-44A4-9628-ADFA8F068F81}" presName="child" presStyleLbl="alignAccFollowNode1" presStyleIdx="8" presStyleCnt="10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9" presStyleCnt="10"/>
      <dgm:spPr/>
    </dgm:pt>
    <dgm:pt modelId="{2985E292-795D-4403-BD7F-3A17BE0B21A7}" type="pres">
      <dgm:prSet presAssocID="{15982A38-A73B-4943-B138-EA0EAB77BC29}" presName="child" presStyleLbl="alignAccFollowNode1" presStyleIdx="9" presStyleCnt="1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9B6B2204-C2E5-406B-BEA5-A81F4379D451}" type="presOf" srcId="{E9EC766E-DE15-464B-A971-CEA61E5DD905}" destId="{CA046A8D-2D16-4A88-9C81-9DF94D5A2BC6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938FF410-36D1-4C12-AB09-917F7A163B2E}" srcId="{41E3B52E-71B8-4BD0-B1ED-D051FFB12506}" destId="{E4FEAA2B-9F52-4B18-9BB3-A21D791CF24A}" srcOrd="2" destOrd="0" parTransId="{5710C900-969D-4CFF-8C2C-23ADDA7A9EAC}" sibTransId="{E9EC766E-DE15-464B-A971-CEA61E5DD905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A25C033-5FC6-4725-95D8-21C5941CA20F}" type="presOf" srcId="{E4FEAA2B-9F52-4B18-9BB3-A21D791CF24A}" destId="{A82D26C1-2812-4929-9BD9-F706E697E999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EE858762-3997-408B-A80F-C7200EE5380D}" srcId="{41E3B52E-71B8-4BD0-B1ED-D051FFB12506}" destId="{4F400D16-9CFA-4FB7-9A1D-F5CA3EA7E28F}" srcOrd="1" destOrd="0" parTransId="{325014D1-437C-4063-980D-9BB0F80EFCB3}" sibTransId="{84592205-3C67-4D7A-9380-59790928D4F3}"/>
    <dgm:cxn modelId="{5A2D1A6C-BF37-4879-93AF-EFF616AC43F1}" type="presOf" srcId="{84592205-3C67-4D7A-9380-59790928D4F3}" destId="{1D0022A7-F8DD-4CF6-B071-524AAD2EBDB4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00E2155-B71A-4254-987C-D00BEDEBBDDA}" type="presOf" srcId="{46200576-BFD1-4B9A-857F-36C7CC8A199F}" destId="{54366ABF-CBDB-4CAA-A3C1-0C6E19AF3073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0" destOrd="0" parTransId="{F8C31ED9-A2C0-4A09-A419-0AE9A44BB8DF}" sibTransId="{E373698D-1356-47A7-A591-B72BFE77C3D1}"/>
    <dgm:cxn modelId="{0DB57EB6-4F98-4EB6-AE1C-C78595E17D57}" type="presOf" srcId="{F8C31ED9-A2C0-4A09-A419-0AE9A44BB8DF}" destId="{1B70DCAA-74B9-4FFF-BA5B-CD8D99EA348C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E38247E6-F00E-44F9-84B9-A819FE7E216F}" srcId="{41E3B52E-71B8-4BD0-B1ED-D051FFB12506}" destId="{46200576-BFD1-4B9A-857F-36C7CC8A199F}" srcOrd="3" destOrd="0" parTransId="{0967F546-B118-47E6-9BD7-D3028CA6608B}" sibTransId="{84A6D42C-4325-43A7-B04E-019B598B79FE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D7A0AFF6-62E0-433D-87E8-AE07F06BE6CD}" type="presOf" srcId="{4F400D16-9CFA-4FB7-9A1D-F5CA3EA7E28F}" destId="{F3EB56A5-D7C4-40B4-A4CF-94BDFD20939C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D35E48C1-D3E1-4C9E-8C14-2B6C7E490BA3}" type="presParOf" srcId="{734C3A16-72FA-42CA-BF15-F44513245016}" destId="{1B70DCAA-74B9-4FFF-BA5B-CD8D99EA348C}" srcOrd="1" destOrd="0" presId="urn:microsoft.com/office/officeart/2005/8/layout/lProcess1"/>
    <dgm:cxn modelId="{354586AA-7CE8-4586-9E66-2D688CB72C44}" type="presParOf" srcId="{734C3A16-72FA-42CA-BF15-F44513245016}" destId="{73DBFA1A-3823-4209-9CD6-DBDD456F39FB}" srcOrd="2" destOrd="0" presId="urn:microsoft.com/office/officeart/2005/8/layout/lProcess1"/>
    <dgm:cxn modelId="{90D43EC8-D059-4AA5-A590-3603C8F010A7}" type="presParOf" srcId="{734C3A16-72FA-42CA-BF15-F44513245016}" destId="{E7F7C4A8-2F3A-49BA-B2E4-CF48FCA5D8D8}" srcOrd="3" destOrd="0" presId="urn:microsoft.com/office/officeart/2005/8/layout/lProcess1"/>
    <dgm:cxn modelId="{CB9E7A59-749C-4E12-95BD-C3732F047DB0}" type="presParOf" srcId="{734C3A16-72FA-42CA-BF15-F44513245016}" destId="{F3EB56A5-D7C4-40B4-A4CF-94BDFD20939C}" srcOrd="4" destOrd="0" presId="urn:microsoft.com/office/officeart/2005/8/layout/lProcess1"/>
    <dgm:cxn modelId="{E68CDDF7-D4F5-4FF6-AACF-137C301702D6}" type="presParOf" srcId="{734C3A16-72FA-42CA-BF15-F44513245016}" destId="{1D0022A7-F8DD-4CF6-B071-524AAD2EBDB4}" srcOrd="5" destOrd="0" presId="urn:microsoft.com/office/officeart/2005/8/layout/lProcess1"/>
    <dgm:cxn modelId="{7540A7BF-BDB4-4C47-9A8A-EBC9EB6A2D76}" type="presParOf" srcId="{734C3A16-72FA-42CA-BF15-F44513245016}" destId="{A82D26C1-2812-4929-9BD9-F706E697E999}" srcOrd="6" destOrd="0" presId="urn:microsoft.com/office/officeart/2005/8/layout/lProcess1"/>
    <dgm:cxn modelId="{CE54D20F-B5C3-4B88-9B8D-B66AB06A52A0}" type="presParOf" srcId="{734C3A16-72FA-42CA-BF15-F44513245016}" destId="{CA046A8D-2D16-4A88-9C81-9DF94D5A2BC6}" srcOrd="7" destOrd="0" presId="urn:microsoft.com/office/officeart/2005/8/layout/lProcess1"/>
    <dgm:cxn modelId="{F85BAEF7-8CE3-4146-95A0-7C7D92D59362}" type="presParOf" srcId="{734C3A16-72FA-42CA-BF15-F44513245016}" destId="{54366ABF-CBDB-4CAA-A3C1-0C6E19AF3073}" srcOrd="8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198119" y="0"/>
          <a:ext cx="2667000" cy="666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Customer GUI</a:t>
          </a:r>
        </a:p>
      </dsp:txBody>
      <dsp:txXfrm>
        <a:off x="217647" y="19528"/>
        <a:ext cx="2627944" cy="627694"/>
      </dsp:txXfrm>
    </dsp:sp>
    <dsp:sp modelId="{1B1F80F4-E9A5-4A99-A630-6548067B7CB5}">
      <dsp:nvSpPr>
        <dsp:cNvPr id="0" name=""/>
        <dsp:cNvSpPr/>
      </dsp:nvSpPr>
      <dsp:spPr>
        <a:xfrm rot="5400000">
          <a:off x="1473279" y="725090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98119" y="900112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Item Selection</a:t>
          </a:r>
        </a:p>
      </dsp:txBody>
      <dsp:txXfrm>
        <a:off x="217647" y="919640"/>
        <a:ext cx="2627944" cy="627694"/>
      </dsp:txXfrm>
    </dsp:sp>
    <dsp:sp modelId="{7CAEA63C-96B5-40D4-900F-409598FDB0C1}">
      <dsp:nvSpPr>
        <dsp:cNvPr id="0" name=""/>
        <dsp:cNvSpPr/>
      </dsp:nvSpPr>
      <dsp:spPr>
        <a:xfrm rot="5400000">
          <a:off x="1473279" y="1625203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98119" y="1800225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Item/Cart </a:t>
          </a:r>
        </a:p>
      </dsp:txBody>
      <dsp:txXfrm>
        <a:off x="217647" y="1819753"/>
        <a:ext cx="2627944" cy="627694"/>
      </dsp:txXfrm>
    </dsp:sp>
    <dsp:sp modelId="{A65C4264-24F4-4122-844B-F5E582EC0111}">
      <dsp:nvSpPr>
        <dsp:cNvPr id="0" name=""/>
        <dsp:cNvSpPr/>
      </dsp:nvSpPr>
      <dsp:spPr>
        <a:xfrm rot="5400000">
          <a:off x="1473279" y="2525315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98119" y="2700337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Item Hover Identification </a:t>
          </a:r>
        </a:p>
      </dsp:txBody>
      <dsp:txXfrm>
        <a:off x="217647" y="2719865"/>
        <a:ext cx="2627944" cy="627694"/>
      </dsp:txXfrm>
    </dsp:sp>
    <dsp:sp modelId="{3FBD4BD3-B74D-4AAB-9295-AE19DCC50691}">
      <dsp:nvSpPr>
        <dsp:cNvPr id="0" name=""/>
        <dsp:cNvSpPr/>
      </dsp:nvSpPr>
      <dsp:spPr>
        <a:xfrm rot="5420168">
          <a:off x="1470637" y="3425428"/>
          <a:ext cx="116685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192839" y="3600450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Checkout </a:t>
          </a:r>
        </a:p>
      </dsp:txBody>
      <dsp:txXfrm>
        <a:off x="212367" y="3619978"/>
        <a:ext cx="2627944" cy="627694"/>
      </dsp:txXfrm>
    </dsp:sp>
    <dsp:sp modelId="{09ADE9CE-20B7-4A4E-BED6-D56E4ED1D855}">
      <dsp:nvSpPr>
        <dsp:cNvPr id="0" name=""/>
        <dsp:cNvSpPr/>
      </dsp:nvSpPr>
      <dsp:spPr>
        <a:xfrm>
          <a:off x="3238500" y="0"/>
          <a:ext cx="2667000" cy="666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Manager GUI</a:t>
          </a:r>
        </a:p>
      </dsp:txBody>
      <dsp:txXfrm>
        <a:off x="3258028" y="19528"/>
        <a:ext cx="2627944" cy="627694"/>
      </dsp:txXfrm>
    </dsp:sp>
    <dsp:sp modelId="{1B70DCAA-74B9-4FFF-BA5B-CD8D99EA348C}">
      <dsp:nvSpPr>
        <dsp:cNvPr id="0" name=""/>
        <dsp:cNvSpPr/>
      </dsp:nvSpPr>
      <dsp:spPr>
        <a:xfrm rot="5400000">
          <a:off x="4513659" y="725090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238500" y="900112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 </a:t>
          </a:r>
        </a:p>
      </dsp:txBody>
      <dsp:txXfrm>
        <a:off x="3258028" y="919640"/>
        <a:ext cx="2627944" cy="627694"/>
      </dsp:txXfrm>
    </dsp:sp>
    <dsp:sp modelId="{E7F7C4A8-2F3A-49BA-B2E4-CF48FCA5D8D8}">
      <dsp:nvSpPr>
        <dsp:cNvPr id="0" name=""/>
        <dsp:cNvSpPr/>
      </dsp:nvSpPr>
      <dsp:spPr>
        <a:xfrm rot="5400000">
          <a:off x="4513659" y="1625203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EB56A5-D7C4-40B4-A4CF-94BDFD20939C}">
      <dsp:nvSpPr>
        <dsp:cNvPr id="0" name=""/>
        <dsp:cNvSpPr/>
      </dsp:nvSpPr>
      <dsp:spPr>
        <a:xfrm>
          <a:off x="3238500" y="1800225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 Stock </a:t>
          </a:r>
        </a:p>
      </dsp:txBody>
      <dsp:txXfrm>
        <a:off x="3258028" y="1819753"/>
        <a:ext cx="2627944" cy="627694"/>
      </dsp:txXfrm>
    </dsp:sp>
    <dsp:sp modelId="{1D0022A7-F8DD-4CF6-B071-524AAD2EBDB4}">
      <dsp:nvSpPr>
        <dsp:cNvPr id="0" name=""/>
        <dsp:cNvSpPr/>
      </dsp:nvSpPr>
      <dsp:spPr>
        <a:xfrm rot="5400000">
          <a:off x="4513659" y="2525315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2D26C1-2812-4929-9BD9-F706E697E999}">
      <dsp:nvSpPr>
        <dsp:cNvPr id="0" name=""/>
        <dsp:cNvSpPr/>
      </dsp:nvSpPr>
      <dsp:spPr>
        <a:xfrm>
          <a:off x="3238500" y="2700337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Purchase Order </a:t>
          </a:r>
        </a:p>
      </dsp:txBody>
      <dsp:txXfrm>
        <a:off x="3258028" y="2719865"/>
        <a:ext cx="2627944" cy="627694"/>
      </dsp:txXfrm>
    </dsp:sp>
    <dsp:sp modelId="{CA046A8D-2D16-4A88-9C81-9DF94D5A2BC6}">
      <dsp:nvSpPr>
        <dsp:cNvPr id="0" name=""/>
        <dsp:cNvSpPr/>
      </dsp:nvSpPr>
      <dsp:spPr>
        <a:xfrm rot="5400000">
          <a:off x="4513659" y="3425428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66ABF-CBDB-4CAA-A3C1-0C6E19AF3073}">
      <dsp:nvSpPr>
        <dsp:cNvPr id="0" name=""/>
        <dsp:cNvSpPr/>
      </dsp:nvSpPr>
      <dsp:spPr>
        <a:xfrm>
          <a:off x="3238500" y="3600450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Multiple Machine Management </a:t>
          </a:r>
        </a:p>
      </dsp:txBody>
      <dsp:txXfrm>
        <a:off x="3258028" y="3619978"/>
        <a:ext cx="2627944" cy="627694"/>
      </dsp:txXfrm>
    </dsp:sp>
    <dsp:sp modelId="{67971461-EE07-4B5E-A0C3-A166C6559682}">
      <dsp:nvSpPr>
        <dsp:cNvPr id="0" name=""/>
        <dsp:cNvSpPr/>
      </dsp:nvSpPr>
      <dsp:spPr>
        <a:xfrm>
          <a:off x="6278880" y="0"/>
          <a:ext cx="2667000" cy="666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Simulation GUI</a:t>
          </a:r>
        </a:p>
      </dsp:txBody>
      <dsp:txXfrm>
        <a:off x="6298408" y="19528"/>
        <a:ext cx="2627944" cy="627694"/>
      </dsp:txXfrm>
    </dsp:sp>
    <dsp:sp modelId="{BF9CEF10-4726-4D20-AC2F-85DE706D0D00}">
      <dsp:nvSpPr>
        <dsp:cNvPr id="0" name=""/>
        <dsp:cNvSpPr/>
      </dsp:nvSpPr>
      <dsp:spPr>
        <a:xfrm rot="5400000">
          <a:off x="7554039" y="725090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278880" y="900112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Simulates Customers Purchasing</a:t>
          </a:r>
        </a:p>
      </dsp:txBody>
      <dsp:txXfrm>
        <a:off x="6298408" y="919640"/>
        <a:ext cx="2627944" cy="627694"/>
      </dsp:txXfrm>
    </dsp:sp>
    <dsp:sp modelId="{0C1CAC8B-CC80-49DA-9707-021AB163C55F}">
      <dsp:nvSpPr>
        <dsp:cNvPr id="0" name=""/>
        <dsp:cNvSpPr/>
      </dsp:nvSpPr>
      <dsp:spPr>
        <a:xfrm rot="5400000">
          <a:off x="7554039" y="1625203"/>
          <a:ext cx="116681" cy="11668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278880" y="1800225"/>
          <a:ext cx="2667000" cy="666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Action Log</a:t>
          </a:r>
        </a:p>
      </dsp:txBody>
      <dsp:txXfrm>
        <a:off x="6298408" y="1819753"/>
        <a:ext cx="2627944" cy="62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Vending Machine Program Milestone 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Purple Group-Rob Wade, Christopher Hyde, James Ray</a:t>
            </a:r>
          </a:p>
          <a:p>
            <a:r>
              <a:rPr lang="en-US" dirty="0"/>
              <a:t>CST-135</a:t>
            </a:r>
          </a:p>
          <a:p>
            <a:r>
              <a:rPr lang="en-US" dirty="0"/>
              <a:t>Professor-Charles Lively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Program-Approach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assignments into three parts if applicable.</a:t>
            </a:r>
          </a:p>
          <a:p>
            <a:pPr lvl="1"/>
            <a:r>
              <a:rPr lang="en-US" dirty="0"/>
              <a:t>James Ray-debugging and source coding</a:t>
            </a:r>
          </a:p>
          <a:p>
            <a:pPr lvl="1"/>
            <a:r>
              <a:rPr lang="en-US" dirty="0"/>
              <a:t>Christopher Hyde-GUI implementation</a:t>
            </a:r>
          </a:p>
          <a:p>
            <a:pPr lvl="1"/>
            <a:r>
              <a:rPr lang="en-US" dirty="0"/>
              <a:t>Rob Wade-UML and searching algorithms</a:t>
            </a:r>
          </a:p>
          <a:p>
            <a:r>
              <a:rPr lang="en-US" dirty="0"/>
              <a:t>Held meetings for the team online.</a:t>
            </a:r>
          </a:p>
          <a:p>
            <a:pPr lvl="1"/>
            <a:r>
              <a:rPr lang="en-US" dirty="0"/>
              <a:t>Streamline each milestone for team members.</a:t>
            </a:r>
          </a:p>
          <a:p>
            <a:pPr lvl="1"/>
            <a:r>
              <a:rPr lang="en-US" dirty="0"/>
              <a:t>Set completion dates for code.</a:t>
            </a:r>
          </a:p>
          <a:p>
            <a:pPr lvl="1"/>
            <a:r>
              <a:rPr lang="en-US" dirty="0"/>
              <a:t>Allowed collaboration of ideas in </a:t>
            </a:r>
            <a:r>
              <a:rPr lang="en-US" dirty="0" err="1"/>
              <a:t>realtime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Program-GUI Elements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8721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9E8-1A8D-4BF9-9F2C-DEA4FF7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Program-Interesting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30BF-C635-4A66-9696-3365276F9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 Images (Grooving Customers)</a:t>
            </a:r>
          </a:p>
          <a:p>
            <a:pPr lvl="1"/>
            <a:r>
              <a:rPr lang="en-US" dirty="0"/>
              <a:t>Idle animation for customers standing in line.</a:t>
            </a:r>
          </a:p>
          <a:p>
            <a:pPr lvl="1"/>
            <a:r>
              <a:rPr lang="en-US" dirty="0"/>
              <a:t>Animation gives life to the customer.</a:t>
            </a:r>
          </a:p>
          <a:p>
            <a:pPr lvl="1"/>
            <a:r>
              <a:rPr lang="en-US" dirty="0"/>
              <a:t>They have the moves like Jagger!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11ACD-E24D-4CEE-9EAD-4FE7613DC6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Code:</a:t>
            </a:r>
          </a:p>
          <a:p>
            <a:r>
              <a:rPr lang="en-US" dirty="0"/>
              <a:t>//Set key frames so that a blink happens every 20 seconds</a:t>
            </a:r>
          </a:p>
          <a:p>
            <a:r>
              <a:rPr lang="en-US" dirty="0"/>
              <a:t>    </a:t>
            </a:r>
            <a:r>
              <a:rPr lang="en-US" dirty="0" err="1"/>
              <a:t>animation.getKeyFrames</a:t>
            </a:r>
            <a:r>
              <a:rPr lang="en-US" dirty="0"/>
              <a:t>().</a:t>
            </a:r>
            <a:r>
              <a:rPr lang="en-US" dirty="0" err="1"/>
              <a:t>addAll</a:t>
            </a:r>
            <a:r>
              <a:rPr lang="en-US" dirty="0"/>
              <a:t>(</a:t>
            </a:r>
          </a:p>
          <a:p>
            <a:r>
              <a:rPr lang="en-US" dirty="0"/>
              <a:t>            new </a:t>
            </a:r>
            <a:r>
              <a:rPr lang="en-US" dirty="0" err="1"/>
              <a:t>KeyFrame</a:t>
            </a:r>
            <a:r>
              <a:rPr lang="en-US" dirty="0"/>
              <a:t>(</a:t>
            </a:r>
            <a:r>
              <a:rPr lang="en-US" dirty="0" err="1"/>
              <a:t>Duration.millis</a:t>
            </a:r>
            <a:r>
              <a:rPr lang="en-US" dirty="0"/>
              <a:t>(start), e -&gt;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idleAnimation.getChildren</a:t>
            </a:r>
            <a:r>
              <a:rPr lang="en-US" dirty="0"/>
              <a:t>().</a:t>
            </a:r>
            <a:r>
              <a:rPr lang="en-US" dirty="0" err="1"/>
              <a:t>setAll</a:t>
            </a:r>
            <a:r>
              <a:rPr lang="en-US" dirty="0"/>
              <a:t>(</a:t>
            </a:r>
            <a:r>
              <a:rPr lang="en-US" dirty="0" err="1"/>
              <a:t>idleOne</a:t>
            </a:r>
            <a:r>
              <a:rPr lang="en-US" dirty="0"/>
              <a:t>);</a:t>
            </a:r>
          </a:p>
          <a:p>
            <a:r>
              <a:rPr lang="en-US" dirty="0"/>
              <a:t>        }), new </a:t>
            </a:r>
            <a:r>
              <a:rPr lang="en-US" dirty="0" err="1"/>
              <a:t>KeyFrame</a:t>
            </a:r>
            <a:r>
              <a:rPr lang="en-US" dirty="0"/>
              <a:t>(</a:t>
            </a:r>
            <a:r>
              <a:rPr lang="en-US" dirty="0" err="1"/>
              <a:t>Duration.millis</a:t>
            </a:r>
            <a:r>
              <a:rPr lang="en-US" dirty="0"/>
              <a:t>(start + 1000), e -&gt; {</a:t>
            </a:r>
          </a:p>
        </p:txBody>
      </p:sp>
      <p:pic>
        <p:nvPicPr>
          <p:cNvPr id="2051" name="Picture 3" descr="Image result for moves like jagger picture">
            <a:extLst>
              <a:ext uri="{FF2B5EF4-FFF2-40B4-BE49-F238E27FC236}">
                <a16:creationId xmlns:a16="http://schemas.microsoft.com/office/drawing/2014/main" id="{C0415F05-0810-4D6E-BEA9-09B21FF7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271958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Program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Please be seated and enjoy the show!</a:t>
            </a:r>
            <a:endParaRPr dirty="0"/>
          </a:p>
        </p:txBody>
      </p:sp>
      <p:pic>
        <p:nvPicPr>
          <p:cNvPr id="3074" name="Picture 2" descr="Image result for vending machine pictures">
            <a:extLst>
              <a:ext uri="{FF2B5EF4-FFF2-40B4-BE49-F238E27FC236}">
                <a16:creationId xmlns:a16="http://schemas.microsoft.com/office/drawing/2014/main" id="{A2FF4FC4-C539-4590-94C1-4CF18498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51" y="796043"/>
            <a:ext cx="4191000" cy="528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</TotalTime>
  <Words>204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Vending Machine Program Milestone 8</vt:lpstr>
      <vt:lpstr>Vending Machine Program-Approach</vt:lpstr>
      <vt:lpstr>Vending Machine Program-GUI Elements</vt:lpstr>
      <vt:lpstr>Vending Machine Program-Interesting Functions</vt:lpstr>
      <vt:lpstr>Vending Machine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Program Milestone 8</dc:title>
  <dc:creator>Rob Wade</dc:creator>
  <cp:lastModifiedBy>Rob Wade</cp:lastModifiedBy>
  <cp:revision>4</cp:revision>
  <dcterms:created xsi:type="dcterms:W3CDTF">2018-02-03T01:19:55Z</dcterms:created>
  <dcterms:modified xsi:type="dcterms:W3CDTF">2018-02-03T01:56:42Z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