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3095"/>
  </p:normalViewPr>
  <p:slideViewPr>
    <p:cSldViewPr snapToGrid="0" snapToObjects="1">
      <p:cViewPr varScale="1">
        <p:scale>
          <a:sx n="60" d="100"/>
          <a:sy n="60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225B-F3FB-924D-A354-88A6DFCB3B7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6C91-C5FD-E44E-8760-732F5F37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225B-F3FB-924D-A354-88A6DFCB3B7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6C91-C5FD-E44E-8760-732F5F37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1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225B-F3FB-924D-A354-88A6DFCB3B7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6C91-C5FD-E44E-8760-732F5F37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6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225B-F3FB-924D-A354-88A6DFCB3B7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6C91-C5FD-E44E-8760-732F5F37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9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225B-F3FB-924D-A354-88A6DFCB3B7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6C91-C5FD-E44E-8760-732F5F37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2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225B-F3FB-924D-A354-88A6DFCB3B7D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6C91-C5FD-E44E-8760-732F5F37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2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225B-F3FB-924D-A354-88A6DFCB3B7D}" type="datetimeFigureOut">
              <a:rPr lang="en-US" smtClean="0"/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6C91-C5FD-E44E-8760-732F5F37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0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225B-F3FB-924D-A354-88A6DFCB3B7D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6C91-C5FD-E44E-8760-732F5F37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6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225B-F3FB-924D-A354-88A6DFCB3B7D}" type="datetimeFigureOut">
              <a:rPr lang="en-US" smtClean="0"/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6C91-C5FD-E44E-8760-732F5F37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225B-F3FB-924D-A354-88A6DFCB3B7D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6C91-C5FD-E44E-8760-732F5F37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5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225B-F3FB-924D-A354-88A6DFCB3B7D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6C91-C5FD-E44E-8760-732F5F37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6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225B-F3FB-924D-A354-88A6DFCB3B7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6C91-C5FD-E44E-8760-732F5F37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neural_network" TargetMode="External"/><Relationship Id="rId4" Type="http://schemas.openxmlformats.org/officeDocument/2006/relationships/hyperlink" Target="http://neuralnetworksanddeeplearning.com/chap1.html" TargetMode="External"/><Relationship Id="rId5" Type="http://schemas.openxmlformats.org/officeDocument/2006/relationships/hyperlink" Target="https://www.doc.ic.ac.uk/~nd/surprise_96/journal/vol4/cs11/repor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ayground.tensorflow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0331" y="1219200"/>
            <a:ext cx="8807669" cy="3426372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Neural Networks</a:t>
            </a:r>
            <a:br>
              <a:rPr lang="en-US" sz="49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Implementation : Flower Recognition using a neural network on Iris Database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4138"/>
            <a:ext cx="10363200" cy="2259724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6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40" y="609600"/>
            <a:ext cx="8020648" cy="5567363"/>
          </a:xfrm>
        </p:spPr>
      </p:pic>
    </p:spTree>
    <p:extLst>
      <p:ext uri="{BB962C8B-B14F-4D97-AF65-F5344CB8AC3E}">
        <p14:creationId xmlns:p14="http://schemas.microsoft.com/office/powerpoint/2010/main" val="20071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00" y="882869"/>
            <a:ext cx="9801227" cy="5294094"/>
          </a:xfrm>
        </p:spPr>
      </p:pic>
    </p:spTree>
    <p:extLst>
      <p:ext uri="{BB962C8B-B14F-4D97-AF65-F5344CB8AC3E}">
        <p14:creationId xmlns:p14="http://schemas.microsoft.com/office/powerpoint/2010/main" val="4997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99" y="1825625"/>
            <a:ext cx="6415602" cy="4351338"/>
          </a:xfrm>
        </p:spPr>
      </p:pic>
    </p:spTree>
    <p:extLst>
      <p:ext uri="{BB962C8B-B14F-4D97-AF65-F5344CB8AC3E}">
        <p14:creationId xmlns:p14="http://schemas.microsoft.com/office/powerpoint/2010/main" val="1873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490" y="1825625"/>
            <a:ext cx="7105020" cy="4351338"/>
          </a:xfrm>
        </p:spPr>
      </p:pic>
    </p:spTree>
    <p:extLst>
      <p:ext uri="{BB962C8B-B14F-4D97-AF65-F5344CB8AC3E}">
        <p14:creationId xmlns:p14="http://schemas.microsoft.com/office/powerpoint/2010/main" val="11518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ANN’s (Artificial Neural Networks)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742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Choice of model: </a:t>
            </a:r>
            <a:r>
              <a:rPr lang="en-US" dirty="0"/>
              <a:t>This will depend on the data representation and the application. Overly complex models tend to lead to challenges in learning.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Learning algorithm</a:t>
            </a:r>
            <a:r>
              <a:rPr lang="en-US" dirty="0"/>
              <a:t>: There are numerous trade-offs between learning algorithms. Almost any algorithm will work well with the </a:t>
            </a:r>
            <a:r>
              <a:rPr lang="en-US" i="1" dirty="0"/>
              <a:t>correct hyperparameters</a:t>
            </a:r>
            <a:r>
              <a:rPr lang="en-US" dirty="0"/>
              <a:t> for training on a particular fixed data set. However, selecting and tuning an algorithm for training on unseen data require a significant amount of experimentation.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Robustness: </a:t>
            </a:r>
            <a:r>
              <a:rPr lang="en-US" dirty="0"/>
              <a:t>If the model, cost function and learning algorithm are selected appropriately, the resulting ANN can be extremely robust.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http://playground.tensorflow.org/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https://en.wikipedia.org/wiki/Artificial_neural_network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http://neuralnetworksanddeeplearning.com/chap1.html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https://www.doc.ic.ac.uk/~nd/surprise_96/journal/vol4/cs11/report.html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61" y="903890"/>
            <a:ext cx="10686177" cy="5367666"/>
          </a:xfrm>
        </p:spPr>
      </p:pic>
    </p:spTree>
    <p:extLst>
      <p:ext uri="{BB962C8B-B14F-4D97-AF65-F5344CB8AC3E}">
        <p14:creationId xmlns:p14="http://schemas.microsoft.com/office/powerpoint/2010/main" val="148301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sets of adaptive weights, i.e. numerical parameters that are tuned by a learning algorithm, and</a:t>
            </a:r>
          </a:p>
          <a:p>
            <a:r>
              <a:rPr lang="en-US" dirty="0"/>
              <a:t>capability of approximating non-linear functions of their inputs.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404" y="1825625"/>
            <a:ext cx="8157191" cy="4351338"/>
          </a:xfrm>
        </p:spPr>
      </p:pic>
    </p:spTree>
    <p:extLst>
      <p:ext uri="{BB962C8B-B14F-4D97-AF65-F5344CB8AC3E}">
        <p14:creationId xmlns:p14="http://schemas.microsoft.com/office/powerpoint/2010/main" val="279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Gate </a:t>
            </a:r>
            <a:r>
              <a:rPr lang="en-US" dirty="0" err="1" smtClean="0"/>
              <a:t>Visualisation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32" y="1825625"/>
            <a:ext cx="7356536" cy="4351338"/>
          </a:xfrm>
        </p:spPr>
      </p:pic>
    </p:spTree>
    <p:extLst>
      <p:ext uri="{BB962C8B-B14F-4D97-AF65-F5344CB8AC3E}">
        <p14:creationId xmlns:p14="http://schemas.microsoft.com/office/powerpoint/2010/main" val="3194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168" y="1825625"/>
            <a:ext cx="7979664" cy="4351338"/>
          </a:xfrm>
        </p:spPr>
      </p:pic>
    </p:spTree>
    <p:extLst>
      <p:ext uri="{BB962C8B-B14F-4D97-AF65-F5344CB8AC3E}">
        <p14:creationId xmlns:p14="http://schemas.microsoft.com/office/powerpoint/2010/main" val="20786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617" y="1825625"/>
            <a:ext cx="6470765" cy="4351338"/>
          </a:xfrm>
        </p:spPr>
      </p:pic>
    </p:spTree>
    <p:extLst>
      <p:ext uri="{BB962C8B-B14F-4D97-AF65-F5344CB8AC3E}">
        <p14:creationId xmlns:p14="http://schemas.microsoft.com/office/powerpoint/2010/main" val="6178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51" y="1825625"/>
            <a:ext cx="8186298" cy="4351338"/>
          </a:xfrm>
        </p:spPr>
      </p:pic>
    </p:spTree>
    <p:extLst>
      <p:ext uri="{BB962C8B-B14F-4D97-AF65-F5344CB8AC3E}">
        <p14:creationId xmlns:p14="http://schemas.microsoft.com/office/powerpoint/2010/main" val="76830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18" y="1825625"/>
            <a:ext cx="8709964" cy="4351338"/>
          </a:xfrm>
        </p:spPr>
      </p:pic>
    </p:spTree>
    <p:extLst>
      <p:ext uri="{BB962C8B-B14F-4D97-AF65-F5344CB8AC3E}">
        <p14:creationId xmlns:p14="http://schemas.microsoft.com/office/powerpoint/2010/main" val="8507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6046</TotalTime>
  <Words>83</Words>
  <Application>Microsoft Macintosh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Neural Networks  Implementation : Flower Recognition using a neural network on Iris Database   </vt:lpstr>
      <vt:lpstr>PowerPoint Presentation</vt:lpstr>
      <vt:lpstr>Neural Networks Characteristics</vt:lpstr>
      <vt:lpstr>Architecture</vt:lpstr>
      <vt:lpstr>AND Gate Visualisation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Rate</vt:lpstr>
      <vt:lpstr>PowerPoint Presentation</vt:lpstr>
      <vt:lpstr>Using ANN’s (Artificial Neural Networks)</vt:lpstr>
      <vt:lpstr>References 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 </dc:title>
  <dc:creator>Microsoft Office User</dc:creator>
  <cp:lastModifiedBy>Microsoft Office User</cp:lastModifiedBy>
  <cp:revision>11</cp:revision>
  <dcterms:created xsi:type="dcterms:W3CDTF">2016-04-19T08:53:36Z</dcterms:created>
  <dcterms:modified xsi:type="dcterms:W3CDTF">2016-05-02T08:47:51Z</dcterms:modified>
</cp:coreProperties>
</file>