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layout/gridba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Swing GUI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Eclipse’s WindowBuilder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WindowBuilder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AU" dirty="0"/>
              <a:t>Open Eclipse</a:t>
            </a:r>
          </a:p>
          <a:p>
            <a:pPr lvl="0">
              <a:buAutoNum type="arabicPeriod"/>
            </a:pPr>
            <a:r>
              <a:rPr lang="en-AU" dirty="0"/>
              <a:t>Click Help…</a:t>
            </a:r>
          </a:p>
          <a:p>
            <a:pPr lvl="0">
              <a:buAutoNum type="arabicPeriod"/>
            </a:pPr>
            <a:r>
              <a:rPr lang="en-AU" dirty="0"/>
              <a:t>Select Install new software…</a:t>
            </a:r>
          </a:p>
          <a:p>
            <a:pPr lvl="0">
              <a:buAutoNum type="arabicPeriod"/>
            </a:pPr>
            <a:r>
              <a:rPr lang="en-AU" dirty="0"/>
              <a:t>Access the following website: https://www.eclipse.org/windowbuilder/download.php</a:t>
            </a:r>
          </a:p>
          <a:p>
            <a:pPr lvl="0">
              <a:buAutoNum type="arabicPeriod"/>
            </a:pPr>
            <a:r>
              <a:rPr lang="en-AU" dirty="0"/>
              <a:t>Copy the installation URL that matches your eclipse version to the “work with:” field.</a:t>
            </a:r>
          </a:p>
          <a:p>
            <a:pPr lvl="0">
              <a:buAutoNum type="arabicPeriod"/>
            </a:pPr>
            <a:r>
              <a:rPr lang="en-AU" dirty="0"/>
              <a:t>Install </a:t>
            </a:r>
            <a:r>
              <a:rPr lang="en-AU" dirty="0" err="1"/>
              <a:t>WindowsBuilder</a:t>
            </a:r>
            <a:endParaRPr lang="en-AU" dirty="0"/>
          </a:p>
          <a:p>
            <a:pPr lvl="0">
              <a:buAutoNum type="arabicPeriod"/>
            </a:pPr>
            <a:r>
              <a:rPr lang="en-AU"/>
              <a:t>Restart Eclipse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Project from LMS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of you who are interested in how to create your own without importing the LMS Project: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new Java Project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Right Click on the src folder and do: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New &gt; Other &gt; WindowBuilder &gt; Swing Designer &gt; Application Window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Shape 154" descr="Screenshot from 2017-08-28 17-08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9525"/>
            <a:ext cx="802957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Shape 161" descr="Screenshot from 2017-08-28 17-10-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8576"/>
            <a:ext cx="9144001" cy="46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- A crash course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Absolute Layout :</a:t>
            </a:r>
            <a:r>
              <a:rPr lang="en"/>
              <a:t> Does not scale when resized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Grid Layout: </a:t>
            </a:r>
            <a:r>
              <a:rPr lang="en"/>
              <a:t>Items are rendered on a grid and will stack or unstack depending on the size of the window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GridBagLayout: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https://docs.oracle.com/javase/tutorial/uiswing/layout/gridbag.html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things to the GUI as desired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Shape 174" descr="416b86896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75" y="1225100"/>
            <a:ext cx="6402051" cy="3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a component (i.e. a button) and select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Handler &gt; action &gt; actionPerformed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line 81 - 85 of MainWindow.java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Building a Swing GUI</vt:lpstr>
      <vt:lpstr>Install WindowBuilder</vt:lpstr>
      <vt:lpstr>Import the Project from LMS</vt:lpstr>
      <vt:lpstr>PowerPoint Presentation</vt:lpstr>
      <vt:lpstr>PowerPoint Presentation</vt:lpstr>
      <vt:lpstr>Layouts - A crash course</vt:lpstr>
      <vt:lpstr>Add things to the GUI as desired</vt:lpstr>
      <vt:lpstr>Event Handlers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Swing GUI</dc:title>
  <cp:lastModifiedBy>Xunyun Liu</cp:lastModifiedBy>
  <cp:revision>1</cp:revision>
  <dcterms:modified xsi:type="dcterms:W3CDTF">2018-08-20T03:40:41Z</dcterms:modified>
</cp:coreProperties>
</file>