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494" r:id="rId3"/>
    <p:sldId id="485" r:id="rId4"/>
    <p:sldId id="486" r:id="rId5"/>
    <p:sldId id="487" r:id="rId6"/>
    <p:sldId id="855" r:id="rId7"/>
    <p:sldId id="854" r:id="rId8"/>
    <p:sldId id="856" r:id="rId9"/>
    <p:sldId id="857" r:id="rId10"/>
    <p:sldId id="858" r:id="rId11"/>
    <p:sldId id="498" r:id="rId12"/>
    <p:sldId id="499" r:id="rId13"/>
    <p:sldId id="497" r:id="rId14"/>
    <p:sldId id="493"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409"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8"/>
    <a:srgbClr val="0000FF"/>
    <a:srgbClr val="009999"/>
    <a:srgbClr val="4A9EE3"/>
    <a:srgbClr val="7FADE3"/>
    <a:srgbClr val="33CCCC"/>
    <a:srgbClr val="9FCCFF"/>
    <a:srgbClr val="98B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5ABCC-6363-4DE5-8FF3-F7A72F5A2EC7}" v="20" dt="2019-08-22T03:07:32.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6" autoAdjust="0"/>
    <p:restoredTop sz="58049" autoAdjust="0"/>
  </p:normalViewPr>
  <p:slideViewPr>
    <p:cSldViewPr snapToGrid="0" snapToObjects="1" showGuides="1">
      <p:cViewPr varScale="1">
        <p:scale>
          <a:sx n="69" d="100"/>
          <a:sy n="69" d="100"/>
        </p:scale>
        <p:origin x="2646" y="66"/>
      </p:cViewPr>
      <p:guideLst>
        <p:guide orient="horz" pos="2409"/>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p:cViewPr>
        <p:scale>
          <a:sx n="125" d="100"/>
          <a:sy n="125" d="100"/>
        </p:scale>
        <p:origin x="2200" y="-12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n Zalk" userId="1f811bf6-7718-4bf6-ae68-8bbda25a1b04" providerId="ADAL" clId="{3E72A99D-39B5-4F0C-A332-1208790A22F5}"/>
    <pc:docChg chg="modSld">
      <pc:chgData name="Marion Zalk" userId="1f811bf6-7718-4bf6-ae68-8bbda25a1b04" providerId="ADAL" clId="{3E72A99D-39B5-4F0C-A332-1208790A22F5}" dt="2019-08-20T13:12:01.279" v="1" actId="20577"/>
      <pc:docMkLst>
        <pc:docMk/>
      </pc:docMkLst>
      <pc:sldChg chg="modSp">
        <pc:chgData name="Marion Zalk" userId="1f811bf6-7718-4bf6-ae68-8bbda25a1b04" providerId="ADAL" clId="{3E72A99D-39B5-4F0C-A332-1208790A22F5}" dt="2019-08-20T13:12:01.279" v="1" actId="20577"/>
        <pc:sldMkLst>
          <pc:docMk/>
          <pc:sldMk cId="2601183941" sldId="256"/>
        </pc:sldMkLst>
        <pc:spChg chg="mod">
          <ac:chgData name="Marion Zalk" userId="1f811bf6-7718-4bf6-ae68-8bbda25a1b04" providerId="ADAL" clId="{3E72A99D-39B5-4F0C-A332-1208790A22F5}" dt="2019-08-20T13:12:01.279" v="1" actId="20577"/>
          <ac:spMkLst>
            <pc:docMk/>
            <pc:sldMk cId="2601183941" sldId="256"/>
            <ac:spMk id="5" creationId="{06A0305F-DDCD-4D04-B90B-3759A2CB32ED}"/>
          </ac:spMkLst>
        </pc:spChg>
      </pc:sldChg>
    </pc:docChg>
  </pc:docChgLst>
  <pc:docChgLst>
    <pc:chgData name="Marion Zalk" userId="1f811bf6-7718-4bf6-ae68-8bbda25a1b04" providerId="ADAL" clId="{4DA5ABCC-6363-4DE5-8FF3-F7A72F5A2EC7}"/>
    <pc:docChg chg="undo custSel addSld delSld modSld sldOrd">
      <pc:chgData name="Marion Zalk" userId="1f811bf6-7718-4bf6-ae68-8bbda25a1b04" providerId="ADAL" clId="{4DA5ABCC-6363-4DE5-8FF3-F7A72F5A2EC7}" dt="2019-08-22T03:07:32.530" v="438"/>
      <pc:docMkLst>
        <pc:docMk/>
      </pc:docMkLst>
      <pc:sldChg chg="modSp">
        <pc:chgData name="Marion Zalk" userId="1f811bf6-7718-4bf6-ae68-8bbda25a1b04" providerId="ADAL" clId="{4DA5ABCC-6363-4DE5-8FF3-F7A72F5A2EC7}" dt="2019-08-22T01:31:14.813" v="38" actId="20577"/>
        <pc:sldMkLst>
          <pc:docMk/>
          <pc:sldMk cId="2601183941" sldId="256"/>
        </pc:sldMkLst>
        <pc:spChg chg="mod">
          <ac:chgData name="Marion Zalk" userId="1f811bf6-7718-4bf6-ae68-8bbda25a1b04" providerId="ADAL" clId="{4DA5ABCC-6363-4DE5-8FF3-F7A72F5A2EC7}" dt="2019-08-22T01:31:14.813" v="38" actId="20577"/>
          <ac:spMkLst>
            <pc:docMk/>
            <pc:sldMk cId="2601183941" sldId="256"/>
            <ac:spMk id="8" creationId="{E1CF9BA7-25DE-1A45-AA3E-E29EB0F550E1}"/>
          </ac:spMkLst>
        </pc:spChg>
      </pc:sldChg>
      <pc:sldChg chg="del modNotesTx">
        <pc:chgData name="Marion Zalk" userId="1f811bf6-7718-4bf6-ae68-8bbda25a1b04" providerId="ADAL" clId="{4DA5ABCC-6363-4DE5-8FF3-F7A72F5A2EC7}" dt="2019-08-22T02:52:19.019" v="153" actId="2696"/>
        <pc:sldMkLst>
          <pc:docMk/>
          <pc:sldMk cId="2576220985" sldId="480"/>
        </pc:sldMkLst>
      </pc:sldChg>
      <pc:sldChg chg="ord modNotesTx">
        <pc:chgData name="Marion Zalk" userId="1f811bf6-7718-4bf6-ae68-8bbda25a1b04" providerId="ADAL" clId="{4DA5ABCC-6363-4DE5-8FF3-F7A72F5A2EC7}" dt="2019-08-22T02:52:14.504" v="152"/>
        <pc:sldMkLst>
          <pc:docMk/>
          <pc:sldMk cId="332635770" sldId="481"/>
        </pc:sldMkLst>
      </pc:sldChg>
      <pc:sldChg chg="del modNotesTx">
        <pc:chgData name="Marion Zalk" userId="1f811bf6-7718-4bf6-ae68-8bbda25a1b04" providerId="ADAL" clId="{4DA5ABCC-6363-4DE5-8FF3-F7A72F5A2EC7}" dt="2019-08-22T01:31:22.447" v="39" actId="2696"/>
        <pc:sldMkLst>
          <pc:docMk/>
          <pc:sldMk cId="2750424484" sldId="483"/>
        </pc:sldMkLst>
      </pc:sldChg>
      <pc:sldChg chg="ord modNotesTx">
        <pc:chgData name="Marion Zalk" userId="1f811bf6-7718-4bf6-ae68-8bbda25a1b04" providerId="ADAL" clId="{4DA5ABCC-6363-4DE5-8FF3-F7A72F5A2EC7}" dt="2019-08-22T02:52:55.656" v="158"/>
        <pc:sldMkLst>
          <pc:docMk/>
          <pc:sldMk cId="3353604180" sldId="484"/>
        </pc:sldMkLst>
      </pc:sldChg>
      <pc:sldChg chg="modSp">
        <pc:chgData name="Marion Zalk" userId="1f811bf6-7718-4bf6-ae68-8bbda25a1b04" providerId="ADAL" clId="{4DA5ABCC-6363-4DE5-8FF3-F7A72F5A2EC7}" dt="2019-08-22T02:52:26.830" v="154" actId="20577"/>
        <pc:sldMkLst>
          <pc:docMk/>
          <pc:sldMk cId="552457900" sldId="485"/>
        </pc:sldMkLst>
        <pc:spChg chg="mod">
          <ac:chgData name="Marion Zalk" userId="1f811bf6-7718-4bf6-ae68-8bbda25a1b04" providerId="ADAL" clId="{4DA5ABCC-6363-4DE5-8FF3-F7A72F5A2EC7}" dt="2019-08-22T02:52:26.830" v="154" actId="20577"/>
          <ac:spMkLst>
            <pc:docMk/>
            <pc:sldMk cId="552457900" sldId="485"/>
            <ac:spMk id="7" creationId="{EB2D31E7-9CD3-3A49-923B-B67CD7A90F04}"/>
          </ac:spMkLst>
        </pc:spChg>
      </pc:sldChg>
      <pc:sldChg chg="modSp">
        <pc:chgData name="Marion Zalk" userId="1f811bf6-7718-4bf6-ae68-8bbda25a1b04" providerId="ADAL" clId="{4DA5ABCC-6363-4DE5-8FF3-F7A72F5A2EC7}" dt="2019-08-22T02:52:38.864" v="156" actId="20577"/>
        <pc:sldMkLst>
          <pc:docMk/>
          <pc:sldMk cId="3381386022" sldId="487"/>
        </pc:sldMkLst>
        <pc:spChg chg="mod">
          <ac:chgData name="Marion Zalk" userId="1f811bf6-7718-4bf6-ae68-8bbda25a1b04" providerId="ADAL" clId="{4DA5ABCC-6363-4DE5-8FF3-F7A72F5A2EC7}" dt="2019-08-22T02:52:38.864" v="156" actId="20577"/>
          <ac:spMkLst>
            <pc:docMk/>
            <pc:sldMk cId="3381386022" sldId="487"/>
            <ac:spMk id="5" creationId="{F4A3A5CC-7A49-B04B-8AB2-1BC15FDB0AF5}"/>
          </ac:spMkLst>
        </pc:spChg>
      </pc:sldChg>
      <pc:sldChg chg="ord modNotesTx">
        <pc:chgData name="Marion Zalk" userId="1f811bf6-7718-4bf6-ae68-8bbda25a1b04" providerId="ADAL" clId="{4DA5ABCC-6363-4DE5-8FF3-F7A72F5A2EC7}" dt="2019-08-22T01:35:16.154" v="42"/>
        <pc:sldMkLst>
          <pc:docMk/>
          <pc:sldMk cId="3526086362" sldId="489"/>
        </pc:sldMkLst>
      </pc:sldChg>
      <pc:sldChg chg="ord">
        <pc:chgData name="Marion Zalk" userId="1f811bf6-7718-4bf6-ae68-8bbda25a1b04" providerId="ADAL" clId="{4DA5ABCC-6363-4DE5-8FF3-F7A72F5A2EC7}" dt="2019-08-22T02:52:14.504" v="152"/>
        <pc:sldMkLst>
          <pc:docMk/>
          <pc:sldMk cId="1789780702" sldId="490"/>
        </pc:sldMkLst>
      </pc:sldChg>
      <pc:sldChg chg="ord">
        <pc:chgData name="Marion Zalk" userId="1f811bf6-7718-4bf6-ae68-8bbda25a1b04" providerId="ADAL" clId="{4DA5ABCC-6363-4DE5-8FF3-F7A72F5A2EC7}" dt="2019-08-22T02:52:51.583" v="157"/>
        <pc:sldMkLst>
          <pc:docMk/>
          <pc:sldMk cId="1327279527" sldId="491"/>
        </pc:sldMkLst>
      </pc:sldChg>
      <pc:sldChg chg="ord">
        <pc:chgData name="Marion Zalk" userId="1f811bf6-7718-4bf6-ae68-8bbda25a1b04" providerId="ADAL" clId="{4DA5ABCC-6363-4DE5-8FF3-F7A72F5A2EC7}" dt="2019-08-22T03:07:32.530" v="438"/>
        <pc:sldMkLst>
          <pc:docMk/>
          <pc:sldMk cId="1746772977" sldId="493"/>
        </pc:sldMkLst>
      </pc:sldChg>
      <pc:sldChg chg="modSp add">
        <pc:chgData name="Marion Zalk" userId="1f811bf6-7718-4bf6-ae68-8bbda25a1b04" providerId="ADAL" clId="{4DA5ABCC-6363-4DE5-8FF3-F7A72F5A2EC7}" dt="2019-08-22T02:55:03.969" v="238" actId="20577"/>
        <pc:sldMkLst>
          <pc:docMk/>
          <pc:sldMk cId="3935448240" sldId="494"/>
        </pc:sldMkLst>
        <pc:spChg chg="mod">
          <ac:chgData name="Marion Zalk" userId="1f811bf6-7718-4bf6-ae68-8bbda25a1b04" providerId="ADAL" clId="{4DA5ABCC-6363-4DE5-8FF3-F7A72F5A2EC7}" dt="2019-08-22T02:55:03.969" v="238" actId="20577"/>
          <ac:spMkLst>
            <pc:docMk/>
            <pc:sldMk cId="3935448240" sldId="494"/>
            <ac:spMk id="6" creationId="{C5C37F20-869A-1D45-B5EF-FDC63575D9F2}"/>
          </ac:spMkLst>
        </pc:spChg>
      </pc:sldChg>
      <pc:sldChg chg="add">
        <pc:chgData name="Marion Zalk" userId="1f811bf6-7718-4bf6-ae68-8bbda25a1b04" providerId="ADAL" clId="{4DA5ABCC-6363-4DE5-8FF3-F7A72F5A2EC7}" dt="2019-08-22T02:56:15.588" v="244"/>
        <pc:sldMkLst>
          <pc:docMk/>
          <pc:sldMk cId="3264233261" sldId="497"/>
        </pc:sldMkLst>
      </pc:sldChg>
      <pc:sldChg chg="addSp delSp modSp add">
        <pc:chgData name="Marion Zalk" userId="1f811bf6-7718-4bf6-ae68-8bbda25a1b04" providerId="ADAL" clId="{4DA5ABCC-6363-4DE5-8FF3-F7A72F5A2EC7}" dt="2019-08-22T03:06:44.713" v="437" actId="14100"/>
        <pc:sldMkLst>
          <pc:docMk/>
          <pc:sldMk cId="2031703104" sldId="498"/>
        </pc:sldMkLst>
        <pc:spChg chg="del">
          <ac:chgData name="Marion Zalk" userId="1f811bf6-7718-4bf6-ae68-8bbda25a1b04" providerId="ADAL" clId="{4DA5ABCC-6363-4DE5-8FF3-F7A72F5A2EC7}" dt="2019-08-22T03:05:34.186" v="247" actId="478"/>
          <ac:spMkLst>
            <pc:docMk/>
            <pc:sldMk cId="2031703104" sldId="498"/>
            <ac:spMk id="5" creationId="{985B6F86-7FAC-BA40-8EC7-17A9AF9ED8E0}"/>
          </ac:spMkLst>
        </pc:spChg>
        <pc:spChg chg="add del mod">
          <ac:chgData name="Marion Zalk" userId="1f811bf6-7718-4bf6-ae68-8bbda25a1b04" providerId="ADAL" clId="{4DA5ABCC-6363-4DE5-8FF3-F7A72F5A2EC7}" dt="2019-08-22T03:06:44.713" v="437" actId="14100"/>
          <ac:spMkLst>
            <pc:docMk/>
            <pc:sldMk cId="2031703104" sldId="498"/>
            <ac:spMk id="6" creationId="{50AC669B-971B-5E44-B999-92675C370FD2}"/>
          </ac:spMkLst>
        </pc:spChg>
      </pc:sldChg>
      <pc:sldChg chg="add">
        <pc:chgData name="Marion Zalk" userId="1f811bf6-7718-4bf6-ae68-8bbda25a1b04" providerId="ADAL" clId="{4DA5ABCC-6363-4DE5-8FF3-F7A72F5A2EC7}" dt="2019-08-22T03:00:26.498" v="246"/>
        <pc:sldMkLst>
          <pc:docMk/>
          <pc:sldMk cId="3129848646" sldId="499"/>
        </pc:sldMkLst>
      </pc:sldChg>
      <pc:sldChg chg="add">
        <pc:chgData name="Marion Zalk" userId="1f811bf6-7718-4bf6-ae68-8bbda25a1b04" providerId="ADAL" clId="{4DA5ABCC-6363-4DE5-8FF3-F7A72F5A2EC7}" dt="2019-08-22T02:53:42.470" v="159"/>
        <pc:sldMkLst>
          <pc:docMk/>
          <pc:sldMk cId="136343177" sldId="854"/>
        </pc:sldMkLst>
      </pc:sldChg>
      <pc:sldChg chg="modSp add ord">
        <pc:chgData name="Marion Zalk" userId="1f811bf6-7718-4bf6-ae68-8bbda25a1b04" providerId="ADAL" clId="{4DA5ABCC-6363-4DE5-8FF3-F7A72F5A2EC7}" dt="2019-08-22T02:55:41.786" v="243" actId="113"/>
        <pc:sldMkLst>
          <pc:docMk/>
          <pc:sldMk cId="906007623" sldId="855"/>
        </pc:sldMkLst>
        <pc:spChg chg="mod">
          <ac:chgData name="Marion Zalk" userId="1f811bf6-7718-4bf6-ae68-8bbda25a1b04" providerId="ADAL" clId="{4DA5ABCC-6363-4DE5-8FF3-F7A72F5A2EC7}" dt="2019-08-22T02:55:41.786" v="243" actId="113"/>
          <ac:spMkLst>
            <pc:docMk/>
            <pc:sldMk cId="906007623" sldId="855"/>
            <ac:spMk id="6" creationId="{C5C37F20-869A-1D45-B5EF-FDC63575D9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4614D1-DD0A-AA4A-868F-6112EB188198}" type="datetimeFigureOut">
              <a:rPr lang="en-US" smtClean="0"/>
              <a:t>8/22/2019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72D6F2-FF2F-264A-8527-8227691570A7}" type="slidenum">
              <a:rPr lang="en-US" smtClean="0"/>
              <a:t>‹#›</a:t>
            </a:fld>
            <a:endParaRPr lang="en-US"/>
          </a:p>
        </p:txBody>
      </p:sp>
    </p:spTree>
    <p:extLst>
      <p:ext uri="{BB962C8B-B14F-4D97-AF65-F5344CB8AC3E}">
        <p14:creationId xmlns:p14="http://schemas.microsoft.com/office/powerpoint/2010/main" val="851445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67F08-796F-D848-9D77-9CD45559A276}" type="datetimeFigureOut">
              <a:rPr lang="en-US" smtClean="0"/>
              <a:t>8/22/2019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3C82A-F636-C145-9DED-6BE6B30CFD7A}" type="slidenum">
              <a:rPr lang="en-US" smtClean="0"/>
              <a:t>‹#›</a:t>
            </a:fld>
            <a:endParaRPr lang="en-US"/>
          </a:p>
        </p:txBody>
      </p:sp>
    </p:spTree>
    <p:extLst>
      <p:ext uri="{BB962C8B-B14F-4D97-AF65-F5344CB8AC3E}">
        <p14:creationId xmlns:p14="http://schemas.microsoft.com/office/powerpoint/2010/main" val="135818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1</a:t>
            </a:fld>
            <a:endParaRPr lang="en-US" dirty="0"/>
          </a:p>
        </p:txBody>
      </p:sp>
    </p:spTree>
    <p:extLst>
      <p:ext uri="{BB962C8B-B14F-4D97-AF65-F5344CB8AC3E}">
        <p14:creationId xmlns:p14="http://schemas.microsoft.com/office/powerpoint/2010/main" val="148126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10</a:t>
            </a:fld>
            <a:endParaRPr lang="en-US"/>
          </a:p>
        </p:txBody>
      </p:sp>
    </p:spTree>
    <p:extLst>
      <p:ext uri="{BB962C8B-B14F-4D97-AF65-F5344CB8AC3E}">
        <p14:creationId xmlns:p14="http://schemas.microsoft.com/office/powerpoint/2010/main" val="292547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11</a:t>
            </a:fld>
            <a:endParaRPr lang="en-US"/>
          </a:p>
        </p:txBody>
      </p:sp>
    </p:spTree>
    <p:extLst>
      <p:ext uri="{BB962C8B-B14F-4D97-AF65-F5344CB8AC3E}">
        <p14:creationId xmlns:p14="http://schemas.microsoft.com/office/powerpoint/2010/main" val="346648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173C82A-F636-C145-9DED-6BE6B30CFD7A}" type="slidenum">
              <a:rPr lang="en-US" smtClean="0"/>
              <a:t>12</a:t>
            </a:fld>
            <a:endParaRPr lang="en-US"/>
          </a:p>
        </p:txBody>
      </p:sp>
    </p:spTree>
    <p:extLst>
      <p:ext uri="{BB962C8B-B14F-4D97-AF65-F5344CB8AC3E}">
        <p14:creationId xmlns:p14="http://schemas.microsoft.com/office/powerpoint/2010/main" val="3870528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73C82A-F636-C145-9DED-6BE6B30CFD7A}" type="slidenum">
              <a:rPr lang="en-US" smtClean="0"/>
              <a:t>13</a:t>
            </a:fld>
            <a:endParaRPr lang="en-US"/>
          </a:p>
        </p:txBody>
      </p:sp>
    </p:spTree>
    <p:extLst>
      <p:ext uri="{BB962C8B-B14F-4D97-AF65-F5344CB8AC3E}">
        <p14:creationId xmlns:p14="http://schemas.microsoft.com/office/powerpoint/2010/main" val="23076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lvl="0" indent="0" rtl="0">
              <a:spcBef>
                <a:spcPts val="0"/>
              </a:spcBef>
              <a:buFont typeface="+mj-lt"/>
              <a:buNone/>
            </a:pPr>
            <a:endParaRPr lang="en-US" dirty="0"/>
          </a:p>
          <a:p>
            <a:pPr marL="0" lvl="0" indent="0" rtl="0">
              <a:spcBef>
                <a:spcPts val="0"/>
              </a:spcBef>
              <a:buFont typeface="+mj-lt"/>
              <a:buNone/>
            </a:pPr>
            <a:endParaRPr lang="en-US" dirty="0"/>
          </a:p>
          <a:p>
            <a:pPr lvl="0" rtl="0">
              <a:spcBef>
                <a:spcPts val="0"/>
              </a:spcBef>
              <a:buNone/>
            </a:pPr>
            <a:endParaRPr dirty="0"/>
          </a:p>
        </p:txBody>
      </p:sp>
    </p:spTree>
    <p:extLst>
      <p:ext uri="{BB962C8B-B14F-4D97-AF65-F5344CB8AC3E}">
        <p14:creationId xmlns:p14="http://schemas.microsoft.com/office/powerpoint/2010/main" val="92028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GB" dirty="0">
              <a:effectLst/>
            </a:endParaRPr>
          </a:p>
        </p:txBody>
      </p:sp>
      <p:sp>
        <p:nvSpPr>
          <p:cNvPr id="4" name="Slide Number Placeholder 3"/>
          <p:cNvSpPr>
            <a:spLocks noGrp="1"/>
          </p:cNvSpPr>
          <p:nvPr>
            <p:ph type="sldNum" sz="quarter" idx="10"/>
          </p:nvPr>
        </p:nvSpPr>
        <p:spPr/>
        <p:txBody>
          <a:bodyPr/>
          <a:lstStyle/>
          <a:p>
            <a:fld id="{A173C82A-F636-C145-9DED-6BE6B30CFD7A}" type="slidenum">
              <a:rPr lang="en-US" smtClean="0"/>
              <a:t>2</a:t>
            </a:fld>
            <a:endParaRPr lang="en-US"/>
          </a:p>
        </p:txBody>
      </p:sp>
    </p:spTree>
    <p:extLst>
      <p:ext uri="{BB962C8B-B14F-4D97-AF65-F5344CB8AC3E}">
        <p14:creationId xmlns:p14="http://schemas.microsoft.com/office/powerpoint/2010/main" val="897631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73C82A-F636-C145-9DED-6BE6B30CFD7A}" type="slidenum">
              <a:rPr lang="en-US" smtClean="0"/>
              <a:t>3</a:t>
            </a:fld>
            <a:endParaRPr lang="en-US"/>
          </a:p>
        </p:txBody>
      </p:sp>
    </p:spTree>
    <p:extLst>
      <p:ext uri="{BB962C8B-B14F-4D97-AF65-F5344CB8AC3E}">
        <p14:creationId xmlns:p14="http://schemas.microsoft.com/office/powerpoint/2010/main" val="271561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A173C82A-F636-C145-9DED-6BE6B30CFD7A}" type="slidenum">
              <a:rPr lang="en-US" smtClean="0"/>
              <a:t>4</a:t>
            </a:fld>
            <a:endParaRPr lang="en-US"/>
          </a:p>
        </p:txBody>
      </p:sp>
    </p:spTree>
    <p:extLst>
      <p:ext uri="{BB962C8B-B14F-4D97-AF65-F5344CB8AC3E}">
        <p14:creationId xmlns:p14="http://schemas.microsoft.com/office/powerpoint/2010/main" val="341470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GB" dirty="0">
              <a:effectLst/>
            </a:endParaRPr>
          </a:p>
        </p:txBody>
      </p:sp>
      <p:sp>
        <p:nvSpPr>
          <p:cNvPr id="4" name="Slide Number Placeholder 3"/>
          <p:cNvSpPr>
            <a:spLocks noGrp="1"/>
          </p:cNvSpPr>
          <p:nvPr>
            <p:ph type="sldNum" sz="quarter" idx="10"/>
          </p:nvPr>
        </p:nvSpPr>
        <p:spPr/>
        <p:txBody>
          <a:bodyPr/>
          <a:lstStyle/>
          <a:p>
            <a:fld id="{A173C82A-F636-C145-9DED-6BE6B30CFD7A}" type="slidenum">
              <a:rPr lang="en-US" smtClean="0"/>
              <a:t>5</a:t>
            </a:fld>
            <a:endParaRPr lang="en-US"/>
          </a:p>
        </p:txBody>
      </p:sp>
    </p:spTree>
    <p:extLst>
      <p:ext uri="{BB962C8B-B14F-4D97-AF65-F5344CB8AC3E}">
        <p14:creationId xmlns:p14="http://schemas.microsoft.com/office/powerpoint/2010/main" val="243602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GB" dirty="0">
              <a:effectLst/>
            </a:endParaRPr>
          </a:p>
        </p:txBody>
      </p:sp>
      <p:sp>
        <p:nvSpPr>
          <p:cNvPr id="4" name="Slide Number Placeholder 3"/>
          <p:cNvSpPr>
            <a:spLocks noGrp="1"/>
          </p:cNvSpPr>
          <p:nvPr>
            <p:ph type="sldNum" sz="quarter" idx="10"/>
          </p:nvPr>
        </p:nvSpPr>
        <p:spPr/>
        <p:txBody>
          <a:bodyPr/>
          <a:lstStyle/>
          <a:p>
            <a:fld id="{A173C82A-F636-C145-9DED-6BE6B30CFD7A}" type="slidenum">
              <a:rPr lang="en-US" smtClean="0"/>
              <a:t>6</a:t>
            </a:fld>
            <a:endParaRPr lang="en-US"/>
          </a:p>
        </p:txBody>
      </p:sp>
    </p:spTree>
    <p:extLst>
      <p:ext uri="{BB962C8B-B14F-4D97-AF65-F5344CB8AC3E}">
        <p14:creationId xmlns:p14="http://schemas.microsoft.com/office/powerpoint/2010/main" val="206487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7</a:t>
            </a:fld>
            <a:endParaRPr lang="en-US"/>
          </a:p>
        </p:txBody>
      </p:sp>
    </p:spTree>
    <p:extLst>
      <p:ext uri="{BB962C8B-B14F-4D97-AF65-F5344CB8AC3E}">
        <p14:creationId xmlns:p14="http://schemas.microsoft.com/office/powerpoint/2010/main" val="203561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8</a:t>
            </a:fld>
            <a:endParaRPr lang="en-US"/>
          </a:p>
        </p:txBody>
      </p:sp>
    </p:spTree>
    <p:extLst>
      <p:ext uri="{BB962C8B-B14F-4D97-AF65-F5344CB8AC3E}">
        <p14:creationId xmlns:p14="http://schemas.microsoft.com/office/powerpoint/2010/main" val="4225120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C82A-F636-C145-9DED-6BE6B30CFD7A}" type="slidenum">
              <a:rPr lang="en-US" smtClean="0"/>
              <a:t>9</a:t>
            </a:fld>
            <a:endParaRPr lang="en-US"/>
          </a:p>
        </p:txBody>
      </p:sp>
    </p:spTree>
    <p:extLst>
      <p:ext uri="{BB962C8B-B14F-4D97-AF65-F5344CB8AC3E}">
        <p14:creationId xmlns:p14="http://schemas.microsoft.com/office/powerpoint/2010/main" val="722942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userDrawn="1"/>
        </p:nvSpPr>
        <p:spPr bwMode="auto">
          <a:xfrm>
            <a:off x="1812925" y="107950"/>
            <a:ext cx="0" cy="862013"/>
          </a:xfrm>
          <a:prstGeom prst="line">
            <a:avLst/>
          </a:prstGeom>
          <a:noFill/>
          <a:ln w="9525">
            <a:solidFill>
              <a:schemeClr val="bg1"/>
            </a:solidFill>
            <a:round/>
            <a:headEnd/>
            <a:tailEnd/>
          </a:ln>
        </p:spPr>
        <p:txBody>
          <a:bodyPr wrap="none" anchor="ctr"/>
          <a:lstStyle/>
          <a:p>
            <a:endParaRPr lang="en-AU"/>
          </a:p>
        </p:txBody>
      </p:sp>
      <p:sp>
        <p:nvSpPr>
          <p:cNvPr id="5" name="Line 5"/>
          <p:cNvSpPr>
            <a:spLocks noChangeShapeType="1"/>
          </p:cNvSpPr>
          <p:nvPr userDrawn="1"/>
        </p:nvSpPr>
        <p:spPr bwMode="auto">
          <a:xfrm>
            <a:off x="2743200" y="107950"/>
            <a:ext cx="1588" cy="519113"/>
          </a:xfrm>
          <a:prstGeom prst="line">
            <a:avLst/>
          </a:prstGeom>
          <a:noFill/>
          <a:ln w="9525">
            <a:solidFill>
              <a:schemeClr val="bg1"/>
            </a:solidFill>
            <a:round/>
            <a:headEnd/>
            <a:tailEnd/>
          </a:ln>
        </p:spPr>
        <p:txBody>
          <a:bodyPr wrap="none" anchor="ctr"/>
          <a:lstStyle/>
          <a:p>
            <a:endParaRPr lang="en-AU"/>
          </a:p>
        </p:txBody>
      </p:sp>
      <p:pic>
        <p:nvPicPr>
          <p:cNvPr id="6" name="Picture 9" descr="5011_PPT_BG_EndPage"/>
          <p:cNvPicPr>
            <a:picLocks noChangeAspect="1" noChangeArrowheads="1"/>
          </p:cNvPicPr>
          <p:nvPr userDrawn="1"/>
        </p:nvPicPr>
        <p:blipFill>
          <a:blip r:embed="rId2"/>
          <a:srcRect/>
          <a:stretch>
            <a:fillRect/>
          </a:stretch>
        </p:blipFill>
        <p:spPr bwMode="auto">
          <a:xfrm>
            <a:off x="-1588" y="0"/>
            <a:ext cx="9145588" cy="6859588"/>
          </a:xfrm>
          <a:prstGeom prst="rect">
            <a:avLst/>
          </a:prstGeom>
          <a:noFill/>
          <a:ln w="9525">
            <a:noFill/>
            <a:miter lim="800000"/>
            <a:headEnd/>
            <a:tailEnd/>
          </a:ln>
        </p:spPr>
      </p:pic>
      <p:sp>
        <p:nvSpPr>
          <p:cNvPr id="7" name="Line 10"/>
          <p:cNvSpPr>
            <a:spLocks noChangeShapeType="1"/>
          </p:cNvSpPr>
          <p:nvPr userDrawn="1"/>
        </p:nvSpPr>
        <p:spPr bwMode="auto">
          <a:xfrm>
            <a:off x="1972470" y="493714"/>
            <a:ext cx="1587" cy="1312862"/>
          </a:xfrm>
          <a:prstGeom prst="line">
            <a:avLst/>
          </a:prstGeom>
          <a:noFill/>
          <a:ln w="9525">
            <a:solidFill>
              <a:schemeClr val="bg1"/>
            </a:solidFill>
            <a:round/>
            <a:headEnd/>
            <a:tailEnd/>
          </a:ln>
        </p:spPr>
        <p:txBody>
          <a:bodyPr wrap="none" anchor="ctr"/>
          <a:lstStyle/>
          <a:p>
            <a:endParaRPr lang="en-AU"/>
          </a:p>
        </p:txBody>
      </p:sp>
      <p:pic>
        <p:nvPicPr>
          <p:cNvPr id="8" name="Picture 13" descr="UOM-Rev3D_S_sm"/>
          <p:cNvPicPr>
            <a:picLocks noChangeAspect="1" noChangeArrowheads="1"/>
          </p:cNvPicPr>
          <p:nvPr userDrawn="1"/>
        </p:nvPicPr>
        <p:blipFill>
          <a:blip r:embed="rId3"/>
          <a:srcRect/>
          <a:stretch>
            <a:fillRect/>
          </a:stretch>
        </p:blipFill>
        <p:spPr bwMode="auto">
          <a:xfrm>
            <a:off x="465137" y="430386"/>
            <a:ext cx="1347788" cy="1366838"/>
          </a:xfrm>
          <a:prstGeom prst="rect">
            <a:avLst/>
          </a:prstGeom>
          <a:noFill/>
          <a:ln w="9525">
            <a:noFill/>
            <a:miter lim="800000"/>
            <a:headEnd/>
            <a:tailEnd/>
          </a:ln>
        </p:spPr>
      </p:pic>
      <p:sp>
        <p:nvSpPr>
          <p:cNvPr id="9232" name="Rectangle 16"/>
          <p:cNvSpPr>
            <a:spLocks noGrp="1" noChangeArrowheads="1"/>
          </p:cNvSpPr>
          <p:nvPr>
            <p:ph type="ctrTitle" sz="quarter"/>
          </p:nvPr>
        </p:nvSpPr>
        <p:spPr>
          <a:xfrm>
            <a:off x="2438400" y="1806576"/>
            <a:ext cx="6400800" cy="1312862"/>
          </a:xfrm>
        </p:spPr>
        <p:txBody>
          <a:bodyPr/>
          <a:lstStyle>
            <a:lvl1pPr>
              <a:defRPr sz="4000"/>
            </a:lvl1pPr>
          </a:lstStyle>
          <a:p>
            <a:r>
              <a:rPr lang="en-AU"/>
              <a:t>Click to edit Master title style</a:t>
            </a:r>
            <a:endParaRPr lang="en-US" dirty="0"/>
          </a:p>
        </p:txBody>
      </p:sp>
      <p:sp>
        <p:nvSpPr>
          <p:cNvPr id="9233" name="Rectangle 17"/>
          <p:cNvSpPr>
            <a:spLocks noGrp="1" noChangeArrowheads="1"/>
          </p:cNvSpPr>
          <p:nvPr>
            <p:ph type="subTitle" sz="quarter" idx="1"/>
          </p:nvPr>
        </p:nvSpPr>
        <p:spPr>
          <a:xfrm>
            <a:off x="849960" y="4267200"/>
            <a:ext cx="7989240" cy="2286000"/>
          </a:xfrm>
        </p:spPr>
        <p:txBody>
          <a:bodyPr/>
          <a:lstStyle>
            <a:lvl1pPr marL="0" indent="0" algn="ctr">
              <a:buFontTx/>
              <a:buNone/>
              <a:defRPr b="0">
                <a:solidFill>
                  <a:srgbClr val="00B050"/>
                </a:solidFill>
              </a:defRPr>
            </a:lvl1pPr>
          </a:lstStyle>
          <a:p>
            <a:r>
              <a:rPr lang="en-AU"/>
              <a:t>Click to edit Master subtitle style</a:t>
            </a:r>
            <a:endParaRPr lang="en-US" dirty="0"/>
          </a:p>
        </p:txBody>
      </p:sp>
      <p:sp>
        <p:nvSpPr>
          <p:cNvPr id="11" name="Text Placeholder 10"/>
          <p:cNvSpPr>
            <a:spLocks noGrp="1"/>
          </p:cNvSpPr>
          <p:nvPr>
            <p:ph type="body" sz="quarter" idx="10" hasCustomPrompt="1"/>
          </p:nvPr>
        </p:nvSpPr>
        <p:spPr>
          <a:xfrm>
            <a:off x="849313" y="3581400"/>
            <a:ext cx="7989887" cy="609600"/>
          </a:xfrm>
        </p:spPr>
        <p:txBody>
          <a:bodyPr/>
          <a:lstStyle>
            <a:lvl1pPr marL="0" indent="0" algn="ctr">
              <a:buNone/>
              <a:defRPr>
                <a:solidFill>
                  <a:srgbClr val="FFFF00"/>
                </a:solidFill>
              </a:defRPr>
            </a:lvl1pPr>
          </a:lstStyle>
          <a:p>
            <a:pPr lvl="0"/>
            <a:r>
              <a:rPr lang="en-US" dirty="0"/>
              <a:t>Click to edit Author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5" name="Text Placeholder 4"/>
          <p:cNvSpPr>
            <a:spLocks noGrp="1"/>
          </p:cNvSpPr>
          <p:nvPr>
            <p:ph type="body" sz="quarter" idx="11"/>
          </p:nvPr>
        </p:nvSpPr>
        <p:spPr>
          <a:xfrm>
            <a:off x="76200" y="990600"/>
            <a:ext cx="8991600" cy="533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Slide Number Placeholder 1"/>
          <p:cNvSpPr>
            <a:spLocks noGrp="1"/>
          </p:cNvSpPr>
          <p:nvPr>
            <p:ph type="sldNum" sz="quarter" idx="4"/>
          </p:nvPr>
        </p:nvSpPr>
        <p:spPr>
          <a:xfrm>
            <a:off x="3633537" y="6463662"/>
            <a:ext cx="2755232" cy="31538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a:t>
            </a:r>
            <a:fld id="{E714E059-E509-4057-9854-D87D1A2F4F01}" type="slidenum">
              <a:rPr lang="en-AU" smtClean="0"/>
              <a:pPr/>
              <a:t>‹#›</a:t>
            </a:fld>
            <a:r>
              <a:rPr lang="en-AU"/>
              <a:t>-</a:t>
            </a:r>
          </a:p>
        </p:txBody>
      </p:sp>
    </p:spTree>
    <p:extLst>
      <p:ext uri="{BB962C8B-B14F-4D97-AF65-F5344CB8AC3E}">
        <p14:creationId xmlns:p14="http://schemas.microsoft.com/office/powerpoint/2010/main" val="209780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Fr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p>
        </p:txBody>
      </p:sp>
      <p:sp>
        <p:nvSpPr>
          <p:cNvPr id="5" name="Text Placeholder 4"/>
          <p:cNvSpPr>
            <a:spLocks noGrp="1"/>
          </p:cNvSpPr>
          <p:nvPr>
            <p:ph type="body" sz="quarter" idx="11"/>
          </p:nvPr>
        </p:nvSpPr>
        <p:spPr>
          <a:xfrm>
            <a:off x="76200" y="990600"/>
            <a:ext cx="4419600" cy="5334000"/>
          </a:xfrm>
        </p:spPr>
        <p:txBody>
          <a:bodyPr/>
          <a:lstStyle>
            <a:lvl1pPr>
              <a:defRPr sz="2400"/>
            </a:lvl1pPr>
            <a:lvl2pPr>
              <a:defRPr sz="2200"/>
            </a:lvl2pPr>
            <a:lvl3pPr>
              <a:defRPr sz="2000"/>
            </a:lvl3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Text Placeholder 4"/>
          <p:cNvSpPr>
            <a:spLocks noGrp="1"/>
          </p:cNvSpPr>
          <p:nvPr>
            <p:ph type="body" sz="quarter" idx="12"/>
          </p:nvPr>
        </p:nvSpPr>
        <p:spPr>
          <a:xfrm>
            <a:off x="4648200" y="990600"/>
            <a:ext cx="4419600" cy="5334000"/>
          </a:xfrm>
        </p:spPr>
        <p:txBody>
          <a:bodyPr/>
          <a:lstStyle>
            <a:lvl1pPr>
              <a:defRPr sz="2400"/>
            </a:lvl1pPr>
            <a:lvl2pPr>
              <a:defRPr sz="2200"/>
            </a:lvl2pPr>
            <a:lvl3pPr>
              <a:defRPr sz="2000"/>
            </a:lvl3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147449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Frame -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p>
        </p:txBody>
      </p:sp>
      <p:sp>
        <p:nvSpPr>
          <p:cNvPr id="5" name="Text Placeholder 4"/>
          <p:cNvSpPr>
            <a:spLocks noGrp="1"/>
          </p:cNvSpPr>
          <p:nvPr>
            <p:ph type="body" sz="quarter" idx="11"/>
          </p:nvPr>
        </p:nvSpPr>
        <p:spPr>
          <a:xfrm>
            <a:off x="76200" y="1447800"/>
            <a:ext cx="4419600" cy="4876800"/>
          </a:xfrm>
        </p:spPr>
        <p:txBody>
          <a:bodyPr/>
          <a:lstStyle>
            <a:lvl1pPr>
              <a:defRPr sz="2400"/>
            </a:lvl1pPr>
            <a:lvl2pPr>
              <a:defRPr sz="2200"/>
            </a:lvl2pPr>
            <a:lvl3pPr>
              <a:defRPr sz="2000"/>
            </a:lvl3pPr>
            <a:lvl4pPr>
              <a:defRPr sz="2000"/>
            </a:lvl4pPr>
            <a:lvl5pPr>
              <a:defRPr sz="20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Text Placeholder 4"/>
          <p:cNvSpPr>
            <a:spLocks noGrp="1"/>
          </p:cNvSpPr>
          <p:nvPr>
            <p:ph type="body" sz="quarter" idx="12"/>
          </p:nvPr>
        </p:nvSpPr>
        <p:spPr>
          <a:xfrm>
            <a:off x="4648200" y="1447800"/>
            <a:ext cx="4419600" cy="4876800"/>
          </a:xfrm>
        </p:spPr>
        <p:txBody>
          <a:bodyPr/>
          <a:lstStyle>
            <a:lvl1pPr>
              <a:defRPr sz="2400"/>
            </a:lvl1pPr>
            <a:lvl2pPr>
              <a:defRPr sz="2200"/>
            </a:lvl2pPr>
            <a:lvl3pPr>
              <a:defRPr sz="2000"/>
            </a:lvl3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7" name="Text Placeholder 6"/>
          <p:cNvSpPr>
            <a:spLocks noGrp="1"/>
          </p:cNvSpPr>
          <p:nvPr>
            <p:ph type="body" sz="quarter" idx="13" hasCustomPrompt="1"/>
          </p:nvPr>
        </p:nvSpPr>
        <p:spPr>
          <a:xfrm>
            <a:off x="76200" y="990600"/>
            <a:ext cx="4419600" cy="457200"/>
          </a:xfrm>
        </p:spPr>
        <p:txBody>
          <a:bodyPr/>
          <a:lstStyle>
            <a:lvl1pPr marL="0" indent="0" algn="ctr">
              <a:buNone/>
              <a:defRPr baseline="0">
                <a:solidFill>
                  <a:srgbClr val="00B050"/>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Title text</a:t>
            </a:r>
            <a:endParaRPr lang="en-AU" dirty="0"/>
          </a:p>
        </p:txBody>
      </p:sp>
      <p:sp>
        <p:nvSpPr>
          <p:cNvPr id="8" name="Text Placeholder 6"/>
          <p:cNvSpPr>
            <a:spLocks noGrp="1"/>
          </p:cNvSpPr>
          <p:nvPr>
            <p:ph type="body" sz="quarter" idx="14" hasCustomPrompt="1"/>
          </p:nvPr>
        </p:nvSpPr>
        <p:spPr>
          <a:xfrm>
            <a:off x="4648200" y="990600"/>
            <a:ext cx="4419600" cy="457200"/>
          </a:xfrm>
        </p:spPr>
        <p:txBody>
          <a:bodyPr/>
          <a:lstStyle>
            <a:lvl1pPr marL="0" indent="0" algn="ctr">
              <a:buNone/>
              <a:defRPr baseline="0">
                <a:solidFill>
                  <a:srgbClr val="00B050"/>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Title text</a:t>
            </a:r>
            <a:endParaRPr lang="en-AU" dirty="0"/>
          </a:p>
        </p:txBody>
      </p:sp>
    </p:spTree>
    <p:extLst>
      <p:ext uri="{BB962C8B-B14F-4D97-AF65-F5344CB8AC3E}">
        <p14:creationId xmlns:p14="http://schemas.microsoft.com/office/powerpoint/2010/main" val="43336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p>
        </p:txBody>
      </p:sp>
    </p:spTree>
    <p:extLst>
      <p:ext uri="{BB962C8B-B14F-4D97-AF65-F5344CB8AC3E}">
        <p14:creationId xmlns:p14="http://schemas.microsoft.com/office/powerpoint/2010/main" val="97792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p>
        </p:txBody>
      </p:sp>
      <p:sp>
        <p:nvSpPr>
          <p:cNvPr id="5" name="Content Placeholder 4"/>
          <p:cNvSpPr>
            <a:spLocks noGrp="1"/>
          </p:cNvSpPr>
          <p:nvPr>
            <p:ph sz="quarter" idx="11"/>
          </p:nvPr>
        </p:nvSpPr>
        <p:spPr>
          <a:xfrm>
            <a:off x="76200" y="990600"/>
            <a:ext cx="8991600" cy="533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83349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6769100"/>
            <a:ext cx="9143700" cy="888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sz="2400"/>
          </a:p>
        </p:txBody>
      </p:sp>
      <p:sp>
        <p:nvSpPr>
          <p:cNvPr id="54" name="Shape 54"/>
          <p:cNvSpPr txBox="1">
            <a:spLocks noGrp="1"/>
          </p:cNvSpPr>
          <p:nvPr>
            <p:ph type="title"/>
          </p:nvPr>
        </p:nvSpPr>
        <p:spPr>
          <a:xfrm>
            <a:off x="387900" y="1536600"/>
            <a:ext cx="8368200" cy="20512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3892600"/>
            <a:ext cx="8368200" cy="1428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a:spcBef>
                <a:spcPts val="0"/>
              </a:spcBef>
            </a:pPr>
            <a:fld id="{00000000-1234-1234-1234-123412341234}" type="slidenum">
              <a:rPr lang="en" smtClean="0"/>
              <a:pPr>
                <a:spcBef>
                  <a:spcPts val="0"/>
                </a:spcBef>
              </a:pPr>
              <a:t>‹#›</a:t>
            </a:fld>
            <a:endParaRPr lang="en"/>
          </a:p>
        </p:txBody>
      </p:sp>
    </p:spTree>
    <p:extLst>
      <p:ext uri="{BB962C8B-B14F-4D97-AF65-F5344CB8AC3E}">
        <p14:creationId xmlns:p14="http://schemas.microsoft.com/office/powerpoint/2010/main" val="222022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1812925" y="107950"/>
            <a:ext cx="0" cy="862013"/>
          </a:xfrm>
          <a:prstGeom prst="line">
            <a:avLst/>
          </a:prstGeom>
          <a:noFill/>
          <a:ln w="9525">
            <a:solidFill>
              <a:schemeClr val="bg1"/>
            </a:solidFill>
            <a:round/>
            <a:headEnd/>
            <a:tailEnd/>
          </a:ln>
        </p:spPr>
        <p:txBody>
          <a:bodyPr wrap="none" anchor="ctr"/>
          <a:lstStyle/>
          <a:p>
            <a:endParaRPr lang="en-AU"/>
          </a:p>
        </p:txBody>
      </p:sp>
      <p:pic>
        <p:nvPicPr>
          <p:cNvPr id="1027" name="Picture 9" descr="UOM-Rev3D_S_sm"/>
          <p:cNvPicPr>
            <a:picLocks noChangeAspect="1" noChangeArrowheads="1"/>
          </p:cNvPicPr>
          <p:nvPr/>
        </p:nvPicPr>
        <p:blipFill>
          <a:blip r:embed="rId9"/>
          <a:srcRect/>
          <a:stretch>
            <a:fillRect/>
          </a:stretch>
        </p:blipFill>
        <p:spPr bwMode="auto">
          <a:xfrm>
            <a:off x="533400" y="119063"/>
            <a:ext cx="860425" cy="871537"/>
          </a:xfrm>
          <a:prstGeom prst="rect">
            <a:avLst/>
          </a:prstGeom>
          <a:noFill/>
          <a:ln w="9525">
            <a:noFill/>
            <a:miter lim="800000"/>
            <a:headEnd/>
            <a:tailEnd/>
          </a:ln>
        </p:spPr>
      </p:pic>
      <p:sp>
        <p:nvSpPr>
          <p:cNvPr id="1028" name="Rectangle 10"/>
          <p:cNvSpPr>
            <a:spLocks noChangeArrowheads="1"/>
          </p:cNvSpPr>
          <p:nvPr/>
        </p:nvSpPr>
        <p:spPr bwMode="auto">
          <a:xfrm>
            <a:off x="0" y="0"/>
            <a:ext cx="9144000" cy="838200"/>
          </a:xfrm>
          <a:prstGeom prst="rect">
            <a:avLst/>
          </a:prstGeom>
          <a:solidFill>
            <a:srgbClr val="003368"/>
          </a:solidFill>
          <a:ln w="9525">
            <a:noFill/>
            <a:miter lim="800000"/>
            <a:headEnd/>
            <a:tailEnd/>
          </a:ln>
        </p:spPr>
        <p:txBody>
          <a:bodyPr wrap="none" anchor="ctr"/>
          <a:lstStyle/>
          <a:p>
            <a:pPr algn="ctr" eaLnBrk="0" hangingPunct="0"/>
            <a:endParaRPr lang="en-AU"/>
          </a:p>
        </p:txBody>
      </p:sp>
      <p:sp>
        <p:nvSpPr>
          <p:cNvPr id="1029" name="Line 11"/>
          <p:cNvSpPr>
            <a:spLocks noChangeShapeType="1"/>
          </p:cNvSpPr>
          <p:nvPr/>
        </p:nvSpPr>
        <p:spPr bwMode="auto">
          <a:xfrm>
            <a:off x="2386668" y="159543"/>
            <a:ext cx="1588" cy="519113"/>
          </a:xfrm>
          <a:prstGeom prst="line">
            <a:avLst/>
          </a:prstGeom>
          <a:noFill/>
          <a:ln w="9525">
            <a:solidFill>
              <a:schemeClr val="bg1"/>
            </a:solidFill>
            <a:round/>
            <a:headEnd/>
            <a:tailEnd/>
          </a:ln>
        </p:spPr>
        <p:txBody>
          <a:bodyPr wrap="none" anchor="ctr"/>
          <a:lstStyle/>
          <a:p>
            <a:endParaRPr lang="en-AU"/>
          </a:p>
        </p:txBody>
      </p:sp>
      <p:pic>
        <p:nvPicPr>
          <p:cNvPr id="1030" name="Picture 13" descr="UOM-Rev3D_H_sm"/>
          <p:cNvPicPr>
            <a:picLocks noChangeAspect="1" noChangeArrowheads="1"/>
          </p:cNvPicPr>
          <p:nvPr/>
        </p:nvPicPr>
        <p:blipFill>
          <a:blip r:embed="rId10"/>
          <a:srcRect/>
          <a:stretch>
            <a:fillRect/>
          </a:stretch>
        </p:blipFill>
        <p:spPr bwMode="auto">
          <a:xfrm>
            <a:off x="0" y="107950"/>
            <a:ext cx="2362200" cy="612775"/>
          </a:xfrm>
          <a:prstGeom prst="rect">
            <a:avLst/>
          </a:prstGeom>
          <a:noFill/>
          <a:ln w="9525">
            <a:noFill/>
            <a:miter lim="800000"/>
            <a:headEnd/>
            <a:tailEnd/>
          </a:ln>
        </p:spPr>
      </p:pic>
      <p:sp>
        <p:nvSpPr>
          <p:cNvPr id="1031" name="Line 14"/>
          <p:cNvSpPr>
            <a:spLocks noChangeShapeType="1"/>
          </p:cNvSpPr>
          <p:nvPr/>
        </p:nvSpPr>
        <p:spPr bwMode="auto">
          <a:xfrm>
            <a:off x="0" y="6400800"/>
            <a:ext cx="9144000" cy="0"/>
          </a:xfrm>
          <a:prstGeom prst="line">
            <a:avLst/>
          </a:prstGeom>
          <a:noFill/>
          <a:ln w="9525">
            <a:solidFill>
              <a:srgbClr val="003368"/>
            </a:solidFill>
            <a:round/>
            <a:headEnd/>
            <a:tailEnd/>
          </a:ln>
        </p:spPr>
        <p:txBody>
          <a:bodyPr wrap="none" anchor="ctr"/>
          <a:lstStyle/>
          <a:p>
            <a:endParaRPr lang="en-AU"/>
          </a:p>
        </p:txBody>
      </p:sp>
      <p:sp>
        <p:nvSpPr>
          <p:cNvPr id="1040" name="Rectangle 16"/>
          <p:cNvSpPr>
            <a:spLocks noChangeArrowheads="1"/>
          </p:cNvSpPr>
          <p:nvPr/>
        </p:nvSpPr>
        <p:spPr bwMode="auto">
          <a:xfrm>
            <a:off x="0" y="838200"/>
            <a:ext cx="9144000" cy="76200"/>
          </a:xfrm>
          <a:prstGeom prst="rect">
            <a:avLst/>
          </a:prstGeom>
          <a:solidFill>
            <a:srgbClr val="759FB8"/>
          </a:solidFill>
          <a:ln w="9525">
            <a:noFill/>
            <a:miter lim="800000"/>
            <a:headEnd/>
            <a:tailEnd/>
          </a:ln>
          <a:effectLst>
            <a:outerShdw algn="ctr" rotWithShape="0">
              <a:srgbClr val="808080">
                <a:alpha val="45000"/>
              </a:srgbClr>
            </a:outerShdw>
          </a:effectLst>
        </p:spPr>
        <p:txBody>
          <a:bodyPr wrap="none" anchor="ctr"/>
          <a:lstStyle/>
          <a:p>
            <a:pPr algn="ctr" eaLnBrk="0" hangingPunct="0">
              <a:defRPr/>
            </a:pPr>
            <a:endParaRPr lang="en-AU">
              <a:latin typeface="Arial" charset="0"/>
              <a:ea typeface="ＭＳ Ｐゴシック" charset="-128"/>
            </a:endParaRPr>
          </a:p>
        </p:txBody>
      </p:sp>
      <p:sp>
        <p:nvSpPr>
          <p:cNvPr id="1033" name="Rectangle 18"/>
          <p:cNvSpPr>
            <a:spLocks noGrp="1" noChangeArrowheads="1"/>
          </p:cNvSpPr>
          <p:nvPr>
            <p:ph type="title"/>
          </p:nvPr>
        </p:nvSpPr>
        <p:spPr bwMode="auto">
          <a:xfrm>
            <a:off x="2462213" y="76200"/>
            <a:ext cx="6605587"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dirty="0"/>
          </a:p>
        </p:txBody>
      </p:sp>
      <p:sp>
        <p:nvSpPr>
          <p:cNvPr id="1034" name="Rectangle 19"/>
          <p:cNvSpPr>
            <a:spLocks noGrp="1" noChangeArrowheads="1"/>
          </p:cNvSpPr>
          <p:nvPr>
            <p:ph type="body" idx="1"/>
          </p:nvPr>
        </p:nvSpPr>
        <p:spPr bwMode="auto">
          <a:xfrm>
            <a:off x="76200" y="990600"/>
            <a:ext cx="8991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036" name="TextBox 11"/>
          <p:cNvSpPr txBox="1">
            <a:spLocks noChangeArrowheads="1"/>
          </p:cNvSpPr>
          <p:nvPr/>
        </p:nvSpPr>
        <p:spPr bwMode="auto">
          <a:xfrm>
            <a:off x="104316" y="6465956"/>
            <a:ext cx="4237057" cy="276999"/>
          </a:xfrm>
          <a:prstGeom prst="rect">
            <a:avLst/>
          </a:prstGeom>
          <a:noFill/>
          <a:ln w="9525">
            <a:noFill/>
            <a:miter lim="800000"/>
            <a:headEnd/>
            <a:tailEnd/>
          </a:ln>
        </p:spPr>
        <p:txBody>
          <a:bodyPr wrap="none">
            <a:spAutoFit/>
          </a:bodyPr>
          <a:lstStyle/>
          <a:p>
            <a:pPr eaLnBrk="0" hangingPunct="0"/>
            <a:r>
              <a:rPr lang="en-US" sz="1200" i="1" dirty="0">
                <a:solidFill>
                  <a:schemeClr val="bg2"/>
                </a:solidFill>
              </a:rPr>
              <a:t>SWEN90016</a:t>
            </a:r>
            <a:r>
              <a:rPr lang="en-US" sz="1200" i="1" baseline="0" dirty="0">
                <a:solidFill>
                  <a:schemeClr val="bg2"/>
                </a:solidFill>
              </a:rPr>
              <a:t> Software Processes and Project Management</a:t>
            </a:r>
            <a:endParaRPr lang="en-US" sz="1200" i="1" dirty="0">
              <a:solidFill>
                <a:schemeClr val="bg2"/>
              </a:solidFill>
            </a:endParaRPr>
          </a:p>
        </p:txBody>
      </p:sp>
      <p:sp>
        <p:nvSpPr>
          <p:cNvPr id="2" name="Slide Number Placeholder 1"/>
          <p:cNvSpPr>
            <a:spLocks noGrp="1"/>
          </p:cNvSpPr>
          <p:nvPr>
            <p:ph type="sldNum" sz="quarter" idx="4"/>
          </p:nvPr>
        </p:nvSpPr>
        <p:spPr>
          <a:xfrm>
            <a:off x="3633537" y="6463662"/>
            <a:ext cx="2755232" cy="31538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a:t>
            </a:r>
            <a:fld id="{E714E059-E509-4057-9854-D87D1A2F4F01}" type="slidenum">
              <a:rPr lang="en-AU" smtClean="0"/>
              <a:pPr/>
              <a:t>‹#›</a:t>
            </a:fld>
            <a:r>
              <a:rPr lang="en-AU"/>
              <a:t>-</a:t>
            </a:r>
          </a:p>
        </p:txBody>
      </p:sp>
      <p:sp>
        <p:nvSpPr>
          <p:cNvPr id="3" name="TextBox 2">
            <a:extLst>
              <a:ext uri="{FF2B5EF4-FFF2-40B4-BE49-F238E27FC236}">
                <a16:creationId xmlns:a16="http://schemas.microsoft.com/office/drawing/2014/main" id="{ECA927E7-19C3-42E9-AF40-66A5E4470FD4}"/>
              </a:ext>
            </a:extLst>
          </p:cNvPr>
          <p:cNvSpPr txBox="1"/>
          <p:nvPr userDrawn="1"/>
        </p:nvSpPr>
        <p:spPr>
          <a:xfrm>
            <a:off x="7149947" y="6485690"/>
            <a:ext cx="1886549" cy="246221"/>
          </a:xfrm>
          <a:prstGeom prst="rect">
            <a:avLst/>
          </a:prstGeom>
          <a:noFill/>
        </p:spPr>
        <p:txBody>
          <a:bodyPr wrap="square" rtlCol="0">
            <a:spAutoFit/>
          </a:bodyPr>
          <a:lstStyle/>
          <a:p>
            <a:pPr algn="r"/>
            <a:r>
              <a:rPr lang="en-AU" sz="1000">
                <a:solidFill>
                  <a:srgbClr val="0070C0"/>
                </a:solidFill>
                <a:effectLst>
                  <a:outerShdw blurRad="38100" dist="38100" dir="2700000" algn="tl">
                    <a:srgbClr val="000000">
                      <a:alpha val="43137"/>
                    </a:srgbClr>
                  </a:outerShdw>
                </a:effectLst>
              </a:rPr>
              <a:t>IT ALL STARTS HERE</a:t>
            </a: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9" r:id="rId7"/>
  </p:sldLayoutIdLst>
  <p:hf hdr="0" ft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thailandblog.nl/category/lezersvraag/page/6/"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2438400" y="444501"/>
            <a:ext cx="6214712" cy="3232350"/>
          </a:xfrm>
        </p:spPr>
        <p:txBody>
          <a:bodyPr/>
          <a:lstStyle/>
          <a:p>
            <a:pPr algn="ctr"/>
            <a:r>
              <a:rPr lang="en-AU" altLang="en-US" sz="3600" dirty="0"/>
              <a:t>SWEN90016</a:t>
            </a:r>
            <a:br>
              <a:rPr lang="en-AU" altLang="en-US" sz="3600" dirty="0"/>
            </a:br>
            <a:br>
              <a:rPr lang="en-AU" altLang="en-US" sz="3600" dirty="0"/>
            </a:br>
            <a:r>
              <a:rPr lang="en-AU" altLang="en-US" sz="3600" dirty="0"/>
              <a:t>Software Processes &amp; Project Management</a:t>
            </a:r>
            <a:endParaRPr lang="en-US" sz="3600" dirty="0"/>
          </a:p>
        </p:txBody>
      </p:sp>
      <p:sp>
        <p:nvSpPr>
          <p:cNvPr id="5" name="Subtitle 2">
            <a:extLst>
              <a:ext uri="{FF2B5EF4-FFF2-40B4-BE49-F238E27FC236}">
                <a16:creationId xmlns:a16="http://schemas.microsoft.com/office/drawing/2014/main" id="{06A0305F-DDCD-4D04-B90B-3759A2CB32ED}"/>
              </a:ext>
            </a:extLst>
          </p:cNvPr>
          <p:cNvSpPr txBox="1">
            <a:spLocks/>
          </p:cNvSpPr>
          <p:nvPr/>
        </p:nvSpPr>
        <p:spPr bwMode="auto">
          <a:xfrm>
            <a:off x="6283841" y="5862436"/>
            <a:ext cx="2282777" cy="845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800" b="0">
                <a:solidFill>
                  <a:srgbClr val="00B050"/>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r"/>
            <a:r>
              <a:rPr lang="en-AU" altLang="en-US" sz="1800" kern="0" dirty="0">
                <a:solidFill>
                  <a:schemeClr val="bg1"/>
                </a:solidFill>
              </a:rPr>
              <a:t>2019 – Semester 2</a:t>
            </a:r>
          </a:p>
          <a:p>
            <a:pPr algn="r"/>
            <a:r>
              <a:rPr lang="en-AU" altLang="en-US" sz="1800" kern="0" dirty="0">
                <a:solidFill>
                  <a:schemeClr val="bg1"/>
                </a:solidFill>
              </a:rPr>
              <a:t>Tutorial 4</a:t>
            </a:r>
          </a:p>
        </p:txBody>
      </p:sp>
      <p:sp>
        <p:nvSpPr>
          <p:cNvPr id="6" name="Subtitle 2">
            <a:extLst>
              <a:ext uri="{FF2B5EF4-FFF2-40B4-BE49-F238E27FC236}">
                <a16:creationId xmlns:a16="http://schemas.microsoft.com/office/drawing/2014/main" id="{06A0305F-DDCD-4D04-B90B-3759A2CB32ED}"/>
              </a:ext>
            </a:extLst>
          </p:cNvPr>
          <p:cNvSpPr txBox="1">
            <a:spLocks/>
          </p:cNvSpPr>
          <p:nvPr/>
        </p:nvSpPr>
        <p:spPr bwMode="auto">
          <a:xfrm>
            <a:off x="577380" y="6256421"/>
            <a:ext cx="5101525" cy="4377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800" b="0">
                <a:solidFill>
                  <a:srgbClr val="00B050"/>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AU" altLang="en-US" sz="1800" kern="0" dirty="0">
                <a:solidFill>
                  <a:schemeClr val="bg1"/>
                </a:solidFill>
              </a:rPr>
              <a:t>Copyright University of Melbourne 2017</a:t>
            </a:r>
          </a:p>
        </p:txBody>
      </p:sp>
      <p:sp>
        <p:nvSpPr>
          <p:cNvPr id="8" name="Shape 64">
            <a:extLst>
              <a:ext uri="{FF2B5EF4-FFF2-40B4-BE49-F238E27FC236}">
                <a16:creationId xmlns:a16="http://schemas.microsoft.com/office/drawing/2014/main" id="{E1CF9BA7-25DE-1A45-AA3E-E29EB0F550E1}"/>
              </a:ext>
            </a:extLst>
          </p:cNvPr>
          <p:cNvSpPr txBox="1">
            <a:spLocks/>
          </p:cNvSpPr>
          <p:nvPr/>
        </p:nvSpPr>
        <p:spPr bwMode="auto">
          <a:xfrm>
            <a:off x="2220686" y="3918857"/>
            <a:ext cx="5241472" cy="1420586"/>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0" indent="0" algn="ctr" rtl="0" eaLnBrk="1" fontAlgn="base" hangingPunct="1">
              <a:spcBef>
                <a:spcPct val="20000"/>
              </a:spcBef>
              <a:spcAft>
                <a:spcPct val="0"/>
              </a:spcAft>
              <a:buFontTx/>
              <a:buNone/>
              <a:defRPr sz="2800" b="0">
                <a:solidFill>
                  <a:srgbClr val="00B050"/>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kern="0" dirty="0"/>
              <a:t>Individuals</a:t>
            </a:r>
          </a:p>
          <a:p>
            <a:r>
              <a:rPr lang="en-US" kern="0" dirty="0"/>
              <a:t>Teams and Communication</a:t>
            </a:r>
          </a:p>
        </p:txBody>
      </p:sp>
      <p:sp>
        <p:nvSpPr>
          <p:cNvPr id="9" name="Half Frame 8">
            <a:extLst>
              <a:ext uri="{FF2B5EF4-FFF2-40B4-BE49-F238E27FC236}">
                <a16:creationId xmlns:a16="http://schemas.microsoft.com/office/drawing/2014/main" id="{7B3A0976-B66A-784D-B7B9-8E895FAD26D1}"/>
              </a:ext>
            </a:extLst>
          </p:cNvPr>
          <p:cNvSpPr/>
          <p:nvPr/>
        </p:nvSpPr>
        <p:spPr>
          <a:xfrm>
            <a:off x="2050482" y="3659354"/>
            <a:ext cx="169334" cy="1171992"/>
          </a:xfrm>
          <a:prstGeom prst="halfFrame">
            <a:avLst/>
          </a:prstGeom>
          <a:solidFill>
            <a:srgbClr val="00B050"/>
          </a:solidFill>
          <a:ln w="635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0" name="Half Frame 9">
            <a:extLst>
              <a:ext uri="{FF2B5EF4-FFF2-40B4-BE49-F238E27FC236}">
                <a16:creationId xmlns:a16="http://schemas.microsoft.com/office/drawing/2014/main" id="{7BE5CA51-9983-604B-BA58-28319188C664}"/>
              </a:ext>
            </a:extLst>
          </p:cNvPr>
          <p:cNvSpPr/>
          <p:nvPr/>
        </p:nvSpPr>
        <p:spPr>
          <a:xfrm rot="10800000">
            <a:off x="7445314" y="4298870"/>
            <a:ext cx="169334" cy="1171992"/>
          </a:xfrm>
          <a:prstGeom prst="halfFrame">
            <a:avLst/>
          </a:prstGeom>
          <a:solidFill>
            <a:srgbClr val="00B050"/>
          </a:solidFill>
          <a:ln w="635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Tree>
    <p:extLst>
      <p:ext uri="{BB962C8B-B14F-4D97-AF65-F5344CB8AC3E}">
        <p14:creationId xmlns:p14="http://schemas.microsoft.com/office/powerpoint/2010/main" val="26011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CC4FA-BABA-9847-B80A-D606DD56D362}"/>
              </a:ext>
            </a:extLst>
          </p:cNvPr>
          <p:cNvSpPr>
            <a:spLocks noGrp="1"/>
          </p:cNvSpPr>
          <p:nvPr>
            <p:ph type="sldNum" sz="quarter" idx="4"/>
          </p:nvPr>
        </p:nvSpPr>
        <p:spPr/>
        <p:txBody>
          <a:bodyPr/>
          <a:lstStyle/>
          <a:p>
            <a:r>
              <a:rPr lang="en-AU"/>
              <a:t>-</a:t>
            </a:r>
            <a:fld id="{E714E059-E509-4057-9854-D87D1A2F4F01}" type="slidenum">
              <a:rPr lang="en-AU" smtClean="0"/>
              <a:pPr/>
              <a:t>10</a:t>
            </a:fld>
            <a:r>
              <a:rPr lang="en-AU"/>
              <a:t>-</a:t>
            </a:r>
          </a:p>
        </p:txBody>
      </p:sp>
      <p:sp>
        <p:nvSpPr>
          <p:cNvPr id="6" name="Shape 70">
            <a:extLst>
              <a:ext uri="{FF2B5EF4-FFF2-40B4-BE49-F238E27FC236}">
                <a16:creationId xmlns:a16="http://schemas.microsoft.com/office/drawing/2014/main" id="{50AC669B-971B-5E44-B999-92675C370FD2}"/>
              </a:ext>
            </a:extLst>
          </p:cNvPr>
          <p:cNvSpPr txBox="1">
            <a:spLocks/>
          </p:cNvSpPr>
          <p:nvPr/>
        </p:nvSpPr>
        <p:spPr>
          <a:xfrm>
            <a:off x="553943" y="1803400"/>
            <a:ext cx="4723718" cy="700313"/>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endParaRPr lang="en-AU" sz="1400" b="1" dirty="0"/>
          </a:p>
        </p:txBody>
      </p:sp>
      <p:sp>
        <p:nvSpPr>
          <p:cNvPr id="9" name="Title 1">
            <a:extLst>
              <a:ext uri="{FF2B5EF4-FFF2-40B4-BE49-F238E27FC236}">
                <a16:creationId xmlns:a16="http://schemas.microsoft.com/office/drawing/2014/main" id="{6F9256B4-757A-9E44-BFF4-761834023184}"/>
              </a:ext>
            </a:extLst>
          </p:cNvPr>
          <p:cNvSpPr>
            <a:spLocks noGrp="1"/>
          </p:cNvSpPr>
          <p:nvPr>
            <p:ph type="title"/>
          </p:nvPr>
        </p:nvSpPr>
        <p:spPr>
          <a:xfrm>
            <a:off x="2538413" y="172453"/>
            <a:ext cx="6605587" cy="685800"/>
          </a:xfrm>
        </p:spPr>
        <p:txBody>
          <a:bodyPr/>
          <a:lstStyle/>
          <a:p>
            <a:r>
              <a:rPr lang="en-US" dirty="0"/>
              <a:t>Conflict resolution</a:t>
            </a:r>
          </a:p>
        </p:txBody>
      </p:sp>
      <p:sp>
        <p:nvSpPr>
          <p:cNvPr id="7" name="Text Placeholder 2">
            <a:extLst>
              <a:ext uri="{FF2B5EF4-FFF2-40B4-BE49-F238E27FC236}">
                <a16:creationId xmlns:a16="http://schemas.microsoft.com/office/drawing/2014/main" id="{0626CA5F-F01C-BC4E-86E8-13A2F1A0065C}"/>
              </a:ext>
            </a:extLst>
          </p:cNvPr>
          <p:cNvSpPr>
            <a:spLocks noGrp="1"/>
          </p:cNvSpPr>
          <p:nvPr>
            <p:ph type="body" sz="quarter" idx="11"/>
          </p:nvPr>
        </p:nvSpPr>
        <p:spPr>
          <a:xfrm>
            <a:off x="527155" y="3632200"/>
            <a:ext cx="7840990" cy="2491509"/>
          </a:xfrm>
        </p:spPr>
        <p:txBody>
          <a:bodyPr/>
          <a:lstStyle/>
          <a:p>
            <a:pPr marL="0" indent="0">
              <a:buNone/>
            </a:pPr>
            <a:r>
              <a:rPr lang="en-AU" sz="1800" b="1" i="1" dirty="0"/>
              <a:t>Select what you think is the best italic option and read the answer:</a:t>
            </a:r>
            <a:endParaRPr lang="en-AU" sz="1800" dirty="0"/>
          </a:p>
          <a:p>
            <a:endParaRPr lang="en-AU" sz="1800" i="1" dirty="0"/>
          </a:p>
          <a:p>
            <a:pPr marL="457200" indent="-457200">
              <a:buFontTx/>
              <a:buAutoNum type="arabicParenR"/>
            </a:pPr>
            <a:r>
              <a:rPr lang="en-AU" sz="2000" i="1" dirty="0"/>
              <a:t>Please don't change the subject, Ken. I don't mind that you friend visits but I would really appreciate some kind of compromise. </a:t>
            </a:r>
            <a:r>
              <a:rPr lang="en-AU" sz="2000" i="1" dirty="0">
                <a:solidFill>
                  <a:srgbClr val="0069B8"/>
                </a:solidFill>
              </a:rPr>
              <a:t>CORRECT</a:t>
            </a:r>
            <a:endParaRPr lang="en-AU" sz="2000" dirty="0"/>
          </a:p>
          <a:p>
            <a:pPr marL="457200" indent="-457200">
              <a:buAutoNum type="arabicParenR"/>
            </a:pPr>
            <a:r>
              <a:rPr lang="en-AU" sz="2000" i="1" dirty="0"/>
              <a:t>What?! Who says I am getting bad test scores! I just need a good night's sleep!</a:t>
            </a:r>
            <a:endParaRPr lang="en-AU" sz="2000" dirty="0"/>
          </a:p>
          <a:p>
            <a:pPr marL="457200" indent="-457200">
              <a:buAutoNum type="arabicParenR"/>
            </a:pPr>
            <a:r>
              <a:rPr lang="en-AU" sz="2000" i="1" dirty="0"/>
              <a:t>Johnny punches Ken for insulting him.</a:t>
            </a:r>
            <a:endParaRPr lang="en-AU" sz="2000" dirty="0"/>
          </a:p>
        </p:txBody>
      </p:sp>
      <p:pic>
        <p:nvPicPr>
          <p:cNvPr id="10" name="Picture 9">
            <a:extLst>
              <a:ext uri="{FF2B5EF4-FFF2-40B4-BE49-F238E27FC236}">
                <a16:creationId xmlns:a16="http://schemas.microsoft.com/office/drawing/2014/main" id="{8B404BA6-8BC7-7147-8800-BBCAEDDCEB21}"/>
              </a:ext>
            </a:extLst>
          </p:cNvPr>
          <p:cNvPicPr>
            <a:picLocks noChangeAspect="1"/>
          </p:cNvPicPr>
          <p:nvPr/>
        </p:nvPicPr>
        <p:blipFill>
          <a:blip r:embed="rId3"/>
          <a:stretch>
            <a:fillRect/>
          </a:stretch>
        </p:blipFill>
        <p:spPr>
          <a:xfrm>
            <a:off x="6136640" y="1803400"/>
            <a:ext cx="3007360" cy="1828800"/>
          </a:xfrm>
          <a:prstGeom prst="rect">
            <a:avLst/>
          </a:prstGeom>
        </p:spPr>
      </p:pic>
      <p:sp>
        <p:nvSpPr>
          <p:cNvPr id="2" name="Rectangle 1">
            <a:extLst>
              <a:ext uri="{FF2B5EF4-FFF2-40B4-BE49-F238E27FC236}">
                <a16:creationId xmlns:a16="http://schemas.microsoft.com/office/drawing/2014/main" id="{1B3FC5A2-79E9-48AD-8B94-CE9513EBABF4}"/>
              </a:ext>
            </a:extLst>
          </p:cNvPr>
          <p:cNvSpPr/>
          <p:nvPr/>
        </p:nvSpPr>
        <p:spPr>
          <a:xfrm>
            <a:off x="690122" y="1894511"/>
            <a:ext cx="4990241" cy="1499128"/>
          </a:xfrm>
          <a:prstGeom prst="rect">
            <a:avLst/>
          </a:prstGeom>
        </p:spPr>
        <p:txBody>
          <a:bodyPr wrap="square">
            <a:spAutoFit/>
          </a:bodyPr>
          <a:lstStyle/>
          <a:p>
            <a:r>
              <a:rPr lang="en-AU" sz="1800" dirty="0">
                <a:solidFill>
                  <a:srgbClr val="000000"/>
                </a:solidFill>
                <a:latin typeface="+mn-lt"/>
                <a:ea typeface="Times New Roman" panose="02020603050405020304" pitchFamily="18" charset="0"/>
                <a:cs typeface="Times New Roman" panose="02020603050405020304" pitchFamily="18" charset="0"/>
              </a:rPr>
              <a:t>“</a:t>
            </a:r>
            <a:r>
              <a:rPr lang="en-AU" sz="1800" dirty="0"/>
              <a:t>"Hey Johnny, your test scores are bad because you didn’t study!"</a:t>
            </a: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947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CC4FA-BABA-9847-B80A-D606DD56D362}"/>
              </a:ext>
            </a:extLst>
          </p:cNvPr>
          <p:cNvSpPr>
            <a:spLocks noGrp="1"/>
          </p:cNvSpPr>
          <p:nvPr>
            <p:ph type="sldNum" sz="quarter" idx="4"/>
          </p:nvPr>
        </p:nvSpPr>
        <p:spPr/>
        <p:txBody>
          <a:bodyPr/>
          <a:lstStyle/>
          <a:p>
            <a:r>
              <a:rPr lang="en-AU"/>
              <a:t>-</a:t>
            </a:r>
            <a:fld id="{E714E059-E509-4057-9854-D87D1A2F4F01}" type="slidenum">
              <a:rPr lang="en-AU" smtClean="0"/>
              <a:pPr/>
              <a:t>11</a:t>
            </a:fld>
            <a:r>
              <a:rPr lang="en-AU"/>
              <a:t>-</a:t>
            </a:r>
          </a:p>
        </p:txBody>
      </p:sp>
      <p:sp>
        <p:nvSpPr>
          <p:cNvPr id="6" name="Shape 70">
            <a:extLst>
              <a:ext uri="{FF2B5EF4-FFF2-40B4-BE49-F238E27FC236}">
                <a16:creationId xmlns:a16="http://schemas.microsoft.com/office/drawing/2014/main" id="{50AC669B-971B-5E44-B999-92675C370FD2}"/>
              </a:ext>
            </a:extLst>
          </p:cNvPr>
          <p:cNvSpPr txBox="1">
            <a:spLocks/>
          </p:cNvSpPr>
          <p:nvPr/>
        </p:nvSpPr>
        <p:spPr>
          <a:xfrm>
            <a:off x="193964" y="1103086"/>
            <a:ext cx="5708072" cy="2421909"/>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sz="2400" kern="0" dirty="0"/>
              <a:t>Exercise- Role play</a:t>
            </a:r>
          </a:p>
          <a:p>
            <a:pPr marL="0" indent="0">
              <a:buNone/>
            </a:pPr>
            <a:r>
              <a:rPr lang="en-US" sz="2400" kern="0" dirty="0"/>
              <a:t>What if you were the manager? </a:t>
            </a:r>
          </a:p>
          <a:p>
            <a:pPr marL="0" indent="0">
              <a:buNone/>
            </a:pPr>
            <a:r>
              <a:rPr lang="en-US" sz="2400" kern="0" dirty="0"/>
              <a:t>What if you were a member of the team?</a:t>
            </a:r>
          </a:p>
        </p:txBody>
      </p:sp>
      <p:sp>
        <p:nvSpPr>
          <p:cNvPr id="9" name="Title 1">
            <a:extLst>
              <a:ext uri="{FF2B5EF4-FFF2-40B4-BE49-F238E27FC236}">
                <a16:creationId xmlns:a16="http://schemas.microsoft.com/office/drawing/2014/main" id="{6F9256B4-757A-9E44-BFF4-761834023184}"/>
              </a:ext>
            </a:extLst>
          </p:cNvPr>
          <p:cNvSpPr>
            <a:spLocks noGrp="1"/>
          </p:cNvSpPr>
          <p:nvPr>
            <p:ph type="title"/>
          </p:nvPr>
        </p:nvSpPr>
        <p:spPr>
          <a:xfrm>
            <a:off x="2538413" y="172453"/>
            <a:ext cx="6605587" cy="685800"/>
          </a:xfrm>
        </p:spPr>
        <p:txBody>
          <a:bodyPr/>
          <a:lstStyle/>
          <a:p>
            <a:r>
              <a:rPr lang="en-US" dirty="0"/>
              <a:t>Interpersonal Communication</a:t>
            </a:r>
          </a:p>
        </p:txBody>
      </p:sp>
      <p:sp>
        <p:nvSpPr>
          <p:cNvPr id="7" name="Text Placeholder 2">
            <a:extLst>
              <a:ext uri="{FF2B5EF4-FFF2-40B4-BE49-F238E27FC236}">
                <a16:creationId xmlns:a16="http://schemas.microsoft.com/office/drawing/2014/main" id="{0626CA5F-F01C-BC4E-86E8-13A2F1A0065C}"/>
              </a:ext>
            </a:extLst>
          </p:cNvPr>
          <p:cNvSpPr>
            <a:spLocks noGrp="1"/>
          </p:cNvSpPr>
          <p:nvPr>
            <p:ph type="body" sz="quarter" idx="11"/>
          </p:nvPr>
        </p:nvSpPr>
        <p:spPr>
          <a:xfrm>
            <a:off x="374754" y="3615531"/>
            <a:ext cx="8468193" cy="3072984"/>
          </a:xfrm>
        </p:spPr>
        <p:txBody>
          <a:bodyPr/>
          <a:lstStyle/>
          <a:p>
            <a:pPr>
              <a:lnSpc>
                <a:spcPct val="100000"/>
              </a:lnSpc>
              <a:buNone/>
            </a:pPr>
            <a:r>
              <a:rPr lang="en-US" sz="2000" dirty="0">
                <a:solidFill>
                  <a:srgbClr val="00B050"/>
                </a:solidFill>
              </a:rPr>
              <a:t>Alex is a brilliant programmer</a:t>
            </a:r>
          </a:p>
          <a:p>
            <a:pPr>
              <a:lnSpc>
                <a:spcPct val="100000"/>
              </a:lnSpc>
              <a:buNone/>
            </a:pPr>
            <a:r>
              <a:rPr lang="en-US" sz="2000" dirty="0">
                <a:solidFill>
                  <a:srgbClr val="00B050"/>
                </a:solidFill>
              </a:rPr>
              <a:t>Alex has been late 3 of the last 10 days</a:t>
            </a:r>
          </a:p>
          <a:p>
            <a:pPr>
              <a:lnSpc>
                <a:spcPct val="100000"/>
              </a:lnSpc>
              <a:buNone/>
            </a:pPr>
            <a:r>
              <a:rPr lang="en-US" sz="2000" dirty="0">
                <a:solidFill>
                  <a:srgbClr val="00B050"/>
                </a:solidFill>
              </a:rPr>
              <a:t>Alex missed a meeting</a:t>
            </a:r>
          </a:p>
          <a:p>
            <a:pPr>
              <a:lnSpc>
                <a:spcPct val="100000"/>
              </a:lnSpc>
              <a:buNone/>
            </a:pPr>
            <a:r>
              <a:rPr lang="en-US" sz="2000" dirty="0">
                <a:solidFill>
                  <a:srgbClr val="00B050"/>
                </a:solidFill>
              </a:rPr>
              <a:t>Alex got the specifications wrong and wasted 2 days of coding time because of a missed meeting</a:t>
            </a:r>
          </a:p>
          <a:p>
            <a:pPr>
              <a:lnSpc>
                <a:spcPct val="100000"/>
              </a:lnSpc>
              <a:buNone/>
            </a:pPr>
            <a:r>
              <a:rPr lang="en-US" sz="2000" dirty="0">
                <a:solidFill>
                  <a:srgbClr val="00B050"/>
                </a:solidFill>
              </a:rPr>
              <a:t>Has been at the company for 3 years and is usually on time</a:t>
            </a:r>
          </a:p>
          <a:p>
            <a:pPr>
              <a:lnSpc>
                <a:spcPct val="100000"/>
              </a:lnSpc>
              <a:buNone/>
            </a:pPr>
            <a:r>
              <a:rPr lang="en-US" sz="2000" dirty="0">
                <a:solidFill>
                  <a:srgbClr val="00B050"/>
                </a:solidFill>
              </a:rPr>
              <a:t>Alex does not eat lunch with the other people in the company</a:t>
            </a:r>
          </a:p>
        </p:txBody>
      </p:sp>
      <p:pic>
        <p:nvPicPr>
          <p:cNvPr id="10" name="Picture 9">
            <a:extLst>
              <a:ext uri="{FF2B5EF4-FFF2-40B4-BE49-F238E27FC236}">
                <a16:creationId xmlns:a16="http://schemas.microsoft.com/office/drawing/2014/main" id="{8B404BA6-8BC7-7147-8800-BBCAEDDCEB21}"/>
              </a:ext>
            </a:extLst>
          </p:cNvPr>
          <p:cNvPicPr>
            <a:picLocks noChangeAspect="1"/>
          </p:cNvPicPr>
          <p:nvPr/>
        </p:nvPicPr>
        <p:blipFill>
          <a:blip r:embed="rId3"/>
          <a:stretch>
            <a:fillRect/>
          </a:stretch>
        </p:blipFill>
        <p:spPr>
          <a:xfrm>
            <a:off x="6136640" y="1803400"/>
            <a:ext cx="3007360" cy="1828800"/>
          </a:xfrm>
          <a:prstGeom prst="rect">
            <a:avLst/>
          </a:prstGeom>
        </p:spPr>
      </p:pic>
    </p:spTree>
    <p:extLst>
      <p:ext uri="{BB962C8B-B14F-4D97-AF65-F5344CB8AC3E}">
        <p14:creationId xmlns:p14="http://schemas.microsoft.com/office/powerpoint/2010/main" val="203170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3773-5A58-234C-8AFD-41D1989035D1}"/>
              </a:ext>
            </a:extLst>
          </p:cNvPr>
          <p:cNvSpPr>
            <a:spLocks noGrp="1"/>
          </p:cNvSpPr>
          <p:nvPr>
            <p:ph type="title"/>
          </p:nvPr>
        </p:nvSpPr>
        <p:spPr/>
        <p:txBody>
          <a:bodyPr/>
          <a:lstStyle/>
          <a:p>
            <a:r>
              <a:rPr lang="en-US" dirty="0"/>
              <a:t>S.M.A.R.T.   Feedback</a:t>
            </a:r>
          </a:p>
        </p:txBody>
      </p:sp>
      <p:sp>
        <p:nvSpPr>
          <p:cNvPr id="3" name="Text Placeholder 2">
            <a:extLst>
              <a:ext uri="{FF2B5EF4-FFF2-40B4-BE49-F238E27FC236}">
                <a16:creationId xmlns:a16="http://schemas.microsoft.com/office/drawing/2014/main" id="{45CB180B-BB5E-9742-8191-9AFE69B06652}"/>
              </a:ext>
            </a:extLst>
          </p:cNvPr>
          <p:cNvSpPr>
            <a:spLocks noGrp="1"/>
          </p:cNvSpPr>
          <p:nvPr>
            <p:ph type="body" sz="quarter" idx="11"/>
          </p:nvPr>
        </p:nvSpPr>
        <p:spPr>
          <a:xfrm>
            <a:off x="152400" y="2412249"/>
            <a:ext cx="8991600" cy="2127354"/>
          </a:xfrm>
        </p:spPr>
        <p:txBody>
          <a:bodyPr/>
          <a:lstStyle/>
          <a:p>
            <a:pPr>
              <a:buNone/>
            </a:pPr>
            <a:r>
              <a:rPr lang="en-US" sz="2000" dirty="0"/>
              <a:t>Hi there Alex, </a:t>
            </a:r>
          </a:p>
          <a:p>
            <a:pPr indent="-22225">
              <a:buNone/>
            </a:pPr>
            <a:r>
              <a:rPr lang="en-US" sz="2000" dirty="0"/>
              <a:t>You’re usually one of the first employees in the meeting room and I’ve noticed recently that there’s been a few occasions where you’ve been late or missed a meeting.  If this happens in the future could you please follow up on the meeting minutes just to ensure that you’ve kept up to date regarding project specifications.</a:t>
            </a:r>
          </a:p>
        </p:txBody>
      </p:sp>
      <p:sp>
        <p:nvSpPr>
          <p:cNvPr id="4" name="Slide Number Placeholder 3">
            <a:extLst>
              <a:ext uri="{FF2B5EF4-FFF2-40B4-BE49-F238E27FC236}">
                <a16:creationId xmlns:a16="http://schemas.microsoft.com/office/drawing/2014/main" id="{F7D53D6D-31E9-A84D-804C-4479EAFC912E}"/>
              </a:ext>
            </a:extLst>
          </p:cNvPr>
          <p:cNvSpPr>
            <a:spLocks noGrp="1"/>
          </p:cNvSpPr>
          <p:nvPr>
            <p:ph type="sldNum" sz="quarter" idx="4"/>
          </p:nvPr>
        </p:nvSpPr>
        <p:spPr/>
        <p:txBody>
          <a:bodyPr/>
          <a:lstStyle/>
          <a:p>
            <a:r>
              <a:rPr lang="en-AU"/>
              <a:t>-</a:t>
            </a:r>
            <a:fld id="{E714E059-E509-4057-9854-D87D1A2F4F01}" type="slidenum">
              <a:rPr lang="en-AU" smtClean="0"/>
              <a:pPr/>
              <a:t>12</a:t>
            </a:fld>
            <a:r>
              <a:rPr lang="en-AU"/>
              <a:t>-</a:t>
            </a:r>
          </a:p>
        </p:txBody>
      </p:sp>
      <p:sp>
        <p:nvSpPr>
          <p:cNvPr id="5" name="Text Placeholder 2">
            <a:extLst>
              <a:ext uri="{FF2B5EF4-FFF2-40B4-BE49-F238E27FC236}">
                <a16:creationId xmlns:a16="http://schemas.microsoft.com/office/drawing/2014/main" id="{D5D75FFD-D06D-084D-94E5-FDE8DF5D9869}"/>
              </a:ext>
            </a:extLst>
          </p:cNvPr>
          <p:cNvSpPr txBox="1">
            <a:spLocks/>
          </p:cNvSpPr>
          <p:nvPr/>
        </p:nvSpPr>
        <p:spPr>
          <a:xfrm rot="2700000">
            <a:off x="815759" y="5068081"/>
            <a:ext cx="1719681" cy="77172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buNone/>
            </a:pPr>
            <a:r>
              <a:rPr lang="en-US" sz="2800">
                <a:solidFill>
                  <a:srgbClr val="00B050"/>
                </a:solidFill>
              </a:rPr>
              <a:t>Specific</a:t>
            </a:r>
            <a:endParaRPr lang="en-US" sz="2800" dirty="0">
              <a:solidFill>
                <a:srgbClr val="00B050"/>
              </a:solidFill>
            </a:endParaRPr>
          </a:p>
        </p:txBody>
      </p:sp>
      <p:sp>
        <p:nvSpPr>
          <p:cNvPr id="6" name="Text Placeholder 2">
            <a:extLst>
              <a:ext uri="{FF2B5EF4-FFF2-40B4-BE49-F238E27FC236}">
                <a16:creationId xmlns:a16="http://schemas.microsoft.com/office/drawing/2014/main" id="{76744D9B-CBC8-894E-967B-9C37C34DD721}"/>
              </a:ext>
            </a:extLst>
          </p:cNvPr>
          <p:cNvSpPr txBox="1">
            <a:spLocks/>
          </p:cNvSpPr>
          <p:nvPr/>
        </p:nvSpPr>
        <p:spPr>
          <a:xfrm rot="2700000">
            <a:off x="1902075" y="5081299"/>
            <a:ext cx="2052887" cy="77172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buNone/>
            </a:pPr>
            <a:r>
              <a:rPr lang="en-US" sz="2800" dirty="0">
                <a:solidFill>
                  <a:srgbClr val="00B050"/>
                </a:solidFill>
              </a:rPr>
              <a:t>Measurable</a:t>
            </a:r>
          </a:p>
        </p:txBody>
      </p:sp>
      <p:sp>
        <p:nvSpPr>
          <p:cNvPr id="7" name="Text Placeholder 2">
            <a:extLst>
              <a:ext uri="{FF2B5EF4-FFF2-40B4-BE49-F238E27FC236}">
                <a16:creationId xmlns:a16="http://schemas.microsoft.com/office/drawing/2014/main" id="{C1CBF8C9-D379-BF46-AD21-AF3F507546D6}"/>
              </a:ext>
            </a:extLst>
          </p:cNvPr>
          <p:cNvSpPr txBox="1">
            <a:spLocks/>
          </p:cNvSpPr>
          <p:nvPr/>
        </p:nvSpPr>
        <p:spPr>
          <a:xfrm rot="2700000">
            <a:off x="3292849" y="5070201"/>
            <a:ext cx="1954511" cy="77172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buNone/>
            </a:pPr>
            <a:r>
              <a:rPr lang="en-US" sz="2800">
                <a:solidFill>
                  <a:srgbClr val="00B050"/>
                </a:solidFill>
              </a:rPr>
              <a:t>Achievable</a:t>
            </a:r>
            <a:endParaRPr lang="en-US" sz="2800" dirty="0">
              <a:solidFill>
                <a:srgbClr val="00B050"/>
              </a:solidFill>
            </a:endParaRPr>
          </a:p>
        </p:txBody>
      </p:sp>
      <p:sp>
        <p:nvSpPr>
          <p:cNvPr id="8" name="Text Placeholder 2">
            <a:extLst>
              <a:ext uri="{FF2B5EF4-FFF2-40B4-BE49-F238E27FC236}">
                <a16:creationId xmlns:a16="http://schemas.microsoft.com/office/drawing/2014/main" id="{5E0D18FE-555E-2749-B6B9-521CC181D765}"/>
              </a:ext>
            </a:extLst>
          </p:cNvPr>
          <p:cNvSpPr txBox="1">
            <a:spLocks/>
          </p:cNvSpPr>
          <p:nvPr/>
        </p:nvSpPr>
        <p:spPr>
          <a:xfrm rot="2700000">
            <a:off x="6129103" y="5196984"/>
            <a:ext cx="1954511" cy="77172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buNone/>
            </a:pPr>
            <a:r>
              <a:rPr lang="en-US" sz="2800" dirty="0">
                <a:solidFill>
                  <a:srgbClr val="00B050"/>
                </a:solidFill>
              </a:rPr>
              <a:t>Timely</a:t>
            </a:r>
          </a:p>
        </p:txBody>
      </p:sp>
      <p:sp>
        <p:nvSpPr>
          <p:cNvPr id="9" name="Text Placeholder 2">
            <a:extLst>
              <a:ext uri="{FF2B5EF4-FFF2-40B4-BE49-F238E27FC236}">
                <a16:creationId xmlns:a16="http://schemas.microsoft.com/office/drawing/2014/main" id="{DD9604F6-25A8-4344-8F15-87782E9580CE}"/>
              </a:ext>
            </a:extLst>
          </p:cNvPr>
          <p:cNvSpPr txBox="1">
            <a:spLocks/>
          </p:cNvSpPr>
          <p:nvPr/>
        </p:nvSpPr>
        <p:spPr>
          <a:xfrm rot="2700000">
            <a:off x="4846952" y="5151106"/>
            <a:ext cx="1954511" cy="77172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buNone/>
            </a:pPr>
            <a:r>
              <a:rPr lang="en-US" sz="2800" dirty="0">
                <a:solidFill>
                  <a:srgbClr val="00B050"/>
                </a:solidFill>
              </a:rPr>
              <a:t>Relevant</a:t>
            </a:r>
          </a:p>
        </p:txBody>
      </p:sp>
      <p:sp>
        <p:nvSpPr>
          <p:cNvPr id="10" name="Text Placeholder 2">
            <a:extLst>
              <a:ext uri="{FF2B5EF4-FFF2-40B4-BE49-F238E27FC236}">
                <a16:creationId xmlns:a16="http://schemas.microsoft.com/office/drawing/2014/main" id="{CE850CFF-6C5B-DD49-B12B-9C43461AB3B3}"/>
              </a:ext>
            </a:extLst>
          </p:cNvPr>
          <p:cNvSpPr txBox="1">
            <a:spLocks/>
          </p:cNvSpPr>
          <p:nvPr/>
        </p:nvSpPr>
        <p:spPr bwMode="auto">
          <a:xfrm>
            <a:off x="152400" y="1134055"/>
            <a:ext cx="7502013" cy="709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buNone/>
            </a:pPr>
            <a:endParaRPr lang="en-US" sz="2000" kern="0" dirty="0"/>
          </a:p>
        </p:txBody>
      </p:sp>
      <p:sp>
        <p:nvSpPr>
          <p:cNvPr id="11" name="Shape 82">
            <a:extLst>
              <a:ext uri="{FF2B5EF4-FFF2-40B4-BE49-F238E27FC236}">
                <a16:creationId xmlns:a16="http://schemas.microsoft.com/office/drawing/2014/main" id="{0D55D4CC-A19D-D343-AE92-EB38FFAE92C2}"/>
              </a:ext>
            </a:extLst>
          </p:cNvPr>
          <p:cNvSpPr txBox="1">
            <a:spLocks/>
          </p:cNvSpPr>
          <p:nvPr/>
        </p:nvSpPr>
        <p:spPr bwMode="auto">
          <a:xfrm>
            <a:off x="156948" y="1189518"/>
            <a:ext cx="8529852" cy="826717"/>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49213" indent="0">
              <a:lnSpc>
                <a:spcPct val="150000"/>
              </a:lnSpc>
              <a:buNone/>
            </a:pPr>
            <a:r>
              <a:rPr lang="en-US" sz="2400" kern="0" dirty="0"/>
              <a:t>In your groups, </a:t>
            </a:r>
            <a:r>
              <a:rPr lang="en-US" sz="2400" b="1" kern="0" dirty="0">
                <a:solidFill>
                  <a:srgbClr val="00B050"/>
                </a:solidFill>
              </a:rPr>
              <a:t>discuss</a:t>
            </a:r>
            <a:r>
              <a:rPr lang="en-US" sz="2400" kern="0" dirty="0"/>
              <a:t> an appropriate feedback message.</a:t>
            </a:r>
          </a:p>
        </p:txBody>
      </p:sp>
    </p:spTree>
    <p:extLst>
      <p:ext uri="{BB962C8B-B14F-4D97-AF65-F5344CB8AC3E}">
        <p14:creationId xmlns:p14="http://schemas.microsoft.com/office/powerpoint/2010/main" val="312984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480192-8168-164F-8EFB-191F24356AF8}"/>
              </a:ext>
            </a:extLst>
          </p:cNvPr>
          <p:cNvSpPr>
            <a:spLocks noGrp="1"/>
          </p:cNvSpPr>
          <p:nvPr>
            <p:ph type="sldNum" sz="quarter" idx="4"/>
          </p:nvPr>
        </p:nvSpPr>
        <p:spPr/>
        <p:txBody>
          <a:bodyPr/>
          <a:lstStyle/>
          <a:p>
            <a:r>
              <a:rPr lang="en-AU"/>
              <a:t>-</a:t>
            </a:r>
            <a:fld id="{E714E059-E509-4057-9854-D87D1A2F4F01}" type="slidenum">
              <a:rPr lang="en-AU" smtClean="0"/>
              <a:pPr/>
              <a:t>13</a:t>
            </a:fld>
            <a:r>
              <a:rPr lang="en-AU"/>
              <a:t>-</a:t>
            </a:r>
          </a:p>
        </p:txBody>
      </p:sp>
      <p:pic>
        <p:nvPicPr>
          <p:cNvPr id="10" name="Picture 9">
            <a:extLst>
              <a:ext uri="{FF2B5EF4-FFF2-40B4-BE49-F238E27FC236}">
                <a16:creationId xmlns:a16="http://schemas.microsoft.com/office/drawing/2014/main" id="{42FAB48F-7136-BC46-890B-A31A21105DC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9683" r="14526"/>
          <a:stretch/>
        </p:blipFill>
        <p:spPr>
          <a:xfrm>
            <a:off x="7333464" y="1014062"/>
            <a:ext cx="1597742" cy="1684892"/>
          </a:xfrm>
          <a:prstGeom prst="rect">
            <a:avLst/>
          </a:prstGeom>
        </p:spPr>
      </p:pic>
      <p:sp>
        <p:nvSpPr>
          <p:cNvPr id="11" name="Text Placeholder 2">
            <a:extLst>
              <a:ext uri="{FF2B5EF4-FFF2-40B4-BE49-F238E27FC236}">
                <a16:creationId xmlns:a16="http://schemas.microsoft.com/office/drawing/2014/main" id="{0AC7D9EE-85F1-734A-A3B0-DD15E5DF6BA6}"/>
              </a:ext>
            </a:extLst>
          </p:cNvPr>
          <p:cNvSpPr txBox="1">
            <a:spLocks/>
          </p:cNvSpPr>
          <p:nvPr/>
        </p:nvSpPr>
        <p:spPr>
          <a:xfrm>
            <a:off x="749112" y="1753400"/>
            <a:ext cx="3112465" cy="4131206"/>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Bef>
                <a:spcPts val="0"/>
              </a:spcBef>
              <a:spcAft>
                <a:spcPts val="1600"/>
              </a:spcAft>
              <a:buFontTx/>
              <a:buNone/>
            </a:pPr>
            <a:r>
              <a:rPr lang="en-US" sz="2400" kern="0" dirty="0">
                <a:solidFill>
                  <a:srgbClr val="00B050"/>
                </a:solidFill>
              </a:rPr>
              <a:t>1. Direct probe</a:t>
            </a:r>
          </a:p>
          <a:p>
            <a:pPr>
              <a:spcBef>
                <a:spcPts val="0"/>
              </a:spcBef>
              <a:spcAft>
                <a:spcPts val="1600"/>
              </a:spcAft>
              <a:buFontTx/>
              <a:buNone/>
            </a:pPr>
            <a:r>
              <a:rPr lang="en-US" sz="2400" kern="0" dirty="0">
                <a:solidFill>
                  <a:srgbClr val="00B050"/>
                </a:solidFill>
              </a:rPr>
              <a:t>2. Open</a:t>
            </a:r>
          </a:p>
          <a:p>
            <a:pPr>
              <a:spcBef>
                <a:spcPts val="0"/>
              </a:spcBef>
              <a:spcAft>
                <a:spcPts val="1600"/>
              </a:spcAft>
              <a:buFontTx/>
              <a:buNone/>
            </a:pPr>
            <a:r>
              <a:rPr lang="en-US" sz="2400" kern="0" dirty="0">
                <a:solidFill>
                  <a:srgbClr val="00B050"/>
                </a:solidFill>
              </a:rPr>
              <a:t>3. Closed</a:t>
            </a:r>
          </a:p>
          <a:p>
            <a:pPr>
              <a:spcBef>
                <a:spcPts val="0"/>
              </a:spcBef>
              <a:spcAft>
                <a:spcPts val="1600"/>
              </a:spcAft>
              <a:buFontTx/>
              <a:buNone/>
            </a:pPr>
            <a:r>
              <a:rPr lang="en-US" sz="2400" kern="0" dirty="0">
                <a:solidFill>
                  <a:srgbClr val="00B050"/>
                </a:solidFill>
              </a:rPr>
              <a:t>4. Objective criteria</a:t>
            </a:r>
          </a:p>
          <a:p>
            <a:pPr>
              <a:spcBef>
                <a:spcPts val="0"/>
              </a:spcBef>
              <a:spcAft>
                <a:spcPts val="1600"/>
              </a:spcAft>
              <a:buFontTx/>
              <a:buNone/>
            </a:pPr>
            <a:r>
              <a:rPr lang="en-US" sz="2400" kern="0" dirty="0">
                <a:solidFill>
                  <a:srgbClr val="00B050"/>
                </a:solidFill>
              </a:rPr>
              <a:t>5. Testing</a:t>
            </a:r>
          </a:p>
          <a:p>
            <a:pPr>
              <a:spcBef>
                <a:spcPts val="0"/>
              </a:spcBef>
              <a:spcAft>
                <a:spcPts val="1600"/>
              </a:spcAft>
              <a:buFontTx/>
              <a:buNone/>
            </a:pPr>
            <a:r>
              <a:rPr lang="en-US" sz="2400" kern="0" dirty="0">
                <a:solidFill>
                  <a:srgbClr val="00B050"/>
                </a:solidFill>
              </a:rPr>
              <a:t>6. Softening up</a:t>
            </a:r>
          </a:p>
          <a:p>
            <a:pPr>
              <a:spcBef>
                <a:spcPts val="0"/>
              </a:spcBef>
              <a:spcAft>
                <a:spcPts val="1600"/>
              </a:spcAft>
              <a:buFontTx/>
              <a:buNone/>
            </a:pPr>
            <a:r>
              <a:rPr lang="en-US" sz="2400" kern="0" dirty="0">
                <a:solidFill>
                  <a:srgbClr val="00B050"/>
                </a:solidFill>
              </a:rPr>
              <a:t>7. Hypothetical</a:t>
            </a:r>
          </a:p>
          <a:p>
            <a:pPr>
              <a:buFontTx/>
              <a:buNone/>
            </a:pPr>
            <a:endParaRPr lang="en-US" sz="2400" kern="0" dirty="0"/>
          </a:p>
        </p:txBody>
      </p:sp>
      <p:sp>
        <p:nvSpPr>
          <p:cNvPr id="12" name="Text Placeholder 2">
            <a:extLst>
              <a:ext uri="{FF2B5EF4-FFF2-40B4-BE49-F238E27FC236}">
                <a16:creationId xmlns:a16="http://schemas.microsoft.com/office/drawing/2014/main" id="{DA107BC9-DAB7-2249-9D55-4B22653294BF}"/>
              </a:ext>
            </a:extLst>
          </p:cNvPr>
          <p:cNvSpPr txBox="1">
            <a:spLocks/>
          </p:cNvSpPr>
          <p:nvPr/>
        </p:nvSpPr>
        <p:spPr>
          <a:xfrm>
            <a:off x="4176189" y="1694975"/>
            <a:ext cx="3139011" cy="43729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lnSpc>
                <a:spcPct val="100000"/>
              </a:lnSpc>
              <a:buFont typeface="Roboto"/>
              <a:buNone/>
            </a:pPr>
            <a:r>
              <a:rPr lang="en-US" sz="2400" dirty="0">
                <a:solidFill>
                  <a:srgbClr val="00B050"/>
                </a:solidFill>
              </a:rPr>
              <a:t>8. Reflective</a:t>
            </a:r>
          </a:p>
          <a:p>
            <a:pPr>
              <a:lnSpc>
                <a:spcPct val="100000"/>
              </a:lnSpc>
              <a:buFont typeface="Roboto"/>
              <a:buNone/>
            </a:pPr>
            <a:r>
              <a:rPr lang="en-US" sz="2400" dirty="0">
                <a:solidFill>
                  <a:srgbClr val="00B050"/>
                </a:solidFill>
              </a:rPr>
              <a:t>9. Leading</a:t>
            </a:r>
          </a:p>
          <a:p>
            <a:pPr>
              <a:lnSpc>
                <a:spcPct val="100000"/>
              </a:lnSpc>
              <a:buFont typeface="Roboto"/>
              <a:buNone/>
            </a:pPr>
            <a:r>
              <a:rPr lang="en-US" sz="2400" dirty="0">
                <a:solidFill>
                  <a:srgbClr val="00B050"/>
                </a:solidFill>
              </a:rPr>
              <a:t>10. Rhetorical</a:t>
            </a:r>
          </a:p>
          <a:p>
            <a:pPr>
              <a:lnSpc>
                <a:spcPct val="100000"/>
              </a:lnSpc>
              <a:buFont typeface="Roboto"/>
              <a:buNone/>
            </a:pPr>
            <a:r>
              <a:rPr lang="en-US" sz="2400" dirty="0">
                <a:solidFill>
                  <a:srgbClr val="00B050"/>
                </a:solidFill>
              </a:rPr>
              <a:t>11. Stupid</a:t>
            </a:r>
          </a:p>
          <a:p>
            <a:pPr>
              <a:lnSpc>
                <a:spcPct val="100000"/>
              </a:lnSpc>
              <a:buFont typeface="Roboto"/>
              <a:buNone/>
            </a:pPr>
            <a:r>
              <a:rPr lang="en-US" sz="2400" dirty="0">
                <a:solidFill>
                  <a:srgbClr val="00B050"/>
                </a:solidFill>
              </a:rPr>
              <a:t>12. Trick compliment</a:t>
            </a:r>
          </a:p>
          <a:p>
            <a:pPr>
              <a:lnSpc>
                <a:spcPct val="100000"/>
              </a:lnSpc>
              <a:buFont typeface="Roboto"/>
              <a:buNone/>
            </a:pPr>
            <a:r>
              <a:rPr lang="en-US" sz="2400" dirty="0">
                <a:solidFill>
                  <a:srgbClr val="00B050"/>
                </a:solidFill>
              </a:rPr>
              <a:t>13. Back on Track</a:t>
            </a:r>
          </a:p>
          <a:p>
            <a:pPr>
              <a:lnSpc>
                <a:spcPct val="100000"/>
              </a:lnSpc>
              <a:buFont typeface="Roboto"/>
              <a:buNone/>
            </a:pPr>
            <a:r>
              <a:rPr lang="en-US" sz="2400" dirty="0">
                <a:solidFill>
                  <a:srgbClr val="00B050"/>
                </a:solidFill>
              </a:rPr>
              <a:t>14. False dilemma</a:t>
            </a:r>
          </a:p>
        </p:txBody>
      </p:sp>
      <p:sp>
        <p:nvSpPr>
          <p:cNvPr id="9" name="Title 1">
            <a:extLst>
              <a:ext uri="{FF2B5EF4-FFF2-40B4-BE49-F238E27FC236}">
                <a16:creationId xmlns:a16="http://schemas.microsoft.com/office/drawing/2014/main" id="{F5A37C48-E12A-A44F-B031-BC52ECF1C8B9}"/>
              </a:ext>
            </a:extLst>
          </p:cNvPr>
          <p:cNvSpPr txBox="1">
            <a:spLocks/>
          </p:cNvSpPr>
          <p:nvPr/>
        </p:nvSpPr>
        <p:spPr bwMode="auto">
          <a:xfrm>
            <a:off x="2682792" y="168442"/>
            <a:ext cx="5931819"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r>
              <a:rPr lang="en-US" kern="0" dirty="0"/>
              <a:t>Interpersonal Communication</a:t>
            </a:r>
          </a:p>
        </p:txBody>
      </p:sp>
      <p:sp>
        <p:nvSpPr>
          <p:cNvPr id="7" name="Rectangle 6">
            <a:extLst>
              <a:ext uri="{FF2B5EF4-FFF2-40B4-BE49-F238E27FC236}">
                <a16:creationId xmlns:a16="http://schemas.microsoft.com/office/drawing/2014/main" id="{D95CE054-4CAC-6648-A319-2AD3B0C512C6}"/>
              </a:ext>
            </a:extLst>
          </p:cNvPr>
          <p:cNvSpPr/>
          <p:nvPr/>
        </p:nvSpPr>
        <p:spPr>
          <a:xfrm>
            <a:off x="1112033" y="3786200"/>
            <a:ext cx="3158838" cy="369332"/>
          </a:xfrm>
          <a:prstGeom prst="rect">
            <a:avLst/>
          </a:prstGeom>
        </p:spPr>
        <p:txBody>
          <a:bodyPr wrap="square">
            <a:spAutoFit/>
          </a:bodyPr>
          <a:lstStyle/>
          <a:p>
            <a:r>
              <a:rPr lang="en-US" sz="1800" dirty="0">
                <a:solidFill>
                  <a:schemeClr val="bg1">
                    <a:lumMod val="75000"/>
                  </a:schemeClr>
                </a:solidFill>
              </a:rPr>
              <a:t>4. facts to defuse contention</a:t>
            </a:r>
            <a:endParaRPr lang="en-US" sz="1800" dirty="0"/>
          </a:p>
        </p:txBody>
      </p:sp>
      <p:sp>
        <p:nvSpPr>
          <p:cNvPr id="8" name="Rectangle 7">
            <a:extLst>
              <a:ext uri="{FF2B5EF4-FFF2-40B4-BE49-F238E27FC236}">
                <a16:creationId xmlns:a16="http://schemas.microsoft.com/office/drawing/2014/main" id="{B33F599E-5AA0-6B42-85A8-4EE80FCDAEB0}"/>
              </a:ext>
            </a:extLst>
          </p:cNvPr>
          <p:cNvSpPr/>
          <p:nvPr/>
        </p:nvSpPr>
        <p:spPr>
          <a:xfrm>
            <a:off x="1112035" y="4381305"/>
            <a:ext cx="3214255" cy="369332"/>
          </a:xfrm>
          <a:prstGeom prst="rect">
            <a:avLst/>
          </a:prstGeom>
        </p:spPr>
        <p:txBody>
          <a:bodyPr wrap="square">
            <a:spAutoFit/>
          </a:bodyPr>
          <a:lstStyle/>
          <a:p>
            <a:r>
              <a:rPr lang="en-US" sz="1800" dirty="0">
                <a:solidFill>
                  <a:schemeClr val="bg1">
                    <a:lumMod val="75000"/>
                  </a:schemeClr>
                </a:solidFill>
              </a:rPr>
              <a:t>5. already know the answer</a:t>
            </a:r>
            <a:endParaRPr lang="en-US" sz="1800" dirty="0"/>
          </a:p>
        </p:txBody>
      </p:sp>
      <p:sp>
        <p:nvSpPr>
          <p:cNvPr id="13" name="Rectangle 12">
            <a:extLst>
              <a:ext uri="{FF2B5EF4-FFF2-40B4-BE49-F238E27FC236}">
                <a16:creationId xmlns:a16="http://schemas.microsoft.com/office/drawing/2014/main" id="{543D9FC9-D147-BA44-86E8-15B486D446F8}"/>
              </a:ext>
            </a:extLst>
          </p:cNvPr>
          <p:cNvSpPr/>
          <p:nvPr/>
        </p:nvSpPr>
        <p:spPr>
          <a:xfrm>
            <a:off x="1139142" y="4940344"/>
            <a:ext cx="1810536" cy="369332"/>
          </a:xfrm>
          <a:prstGeom prst="rect">
            <a:avLst/>
          </a:prstGeom>
        </p:spPr>
        <p:txBody>
          <a:bodyPr wrap="square">
            <a:spAutoFit/>
          </a:bodyPr>
          <a:lstStyle/>
          <a:p>
            <a:r>
              <a:rPr lang="en-US" sz="1800" dirty="0">
                <a:solidFill>
                  <a:schemeClr val="bg1">
                    <a:lumMod val="75000"/>
                  </a:schemeClr>
                </a:solidFill>
              </a:rPr>
              <a:t>6. build rapport</a:t>
            </a:r>
            <a:endParaRPr lang="en-US" sz="1800" dirty="0"/>
          </a:p>
        </p:txBody>
      </p:sp>
      <p:sp>
        <p:nvSpPr>
          <p:cNvPr id="14" name="Rectangle 13">
            <a:extLst>
              <a:ext uri="{FF2B5EF4-FFF2-40B4-BE49-F238E27FC236}">
                <a16:creationId xmlns:a16="http://schemas.microsoft.com/office/drawing/2014/main" id="{2C7907D2-7C02-244F-B62E-FFEC6C1D94D0}"/>
              </a:ext>
            </a:extLst>
          </p:cNvPr>
          <p:cNvSpPr/>
          <p:nvPr/>
        </p:nvSpPr>
        <p:spPr>
          <a:xfrm>
            <a:off x="1127405" y="5512928"/>
            <a:ext cx="2452256" cy="369332"/>
          </a:xfrm>
          <a:prstGeom prst="rect">
            <a:avLst/>
          </a:prstGeom>
        </p:spPr>
        <p:txBody>
          <a:bodyPr wrap="square">
            <a:spAutoFit/>
          </a:bodyPr>
          <a:lstStyle/>
          <a:p>
            <a:r>
              <a:rPr lang="en-US" sz="1800" dirty="0">
                <a:solidFill>
                  <a:schemeClr val="bg1">
                    <a:lumMod val="75000"/>
                  </a:schemeClr>
                </a:solidFill>
              </a:rPr>
              <a:t>7. “what if” exploration</a:t>
            </a:r>
            <a:endParaRPr lang="en-US" sz="1800" dirty="0"/>
          </a:p>
        </p:txBody>
      </p:sp>
      <p:sp>
        <p:nvSpPr>
          <p:cNvPr id="15" name="Rectangle 14">
            <a:extLst>
              <a:ext uri="{FF2B5EF4-FFF2-40B4-BE49-F238E27FC236}">
                <a16:creationId xmlns:a16="http://schemas.microsoft.com/office/drawing/2014/main" id="{E3272CD2-74A9-4C4A-86EB-0DD86EF66337}"/>
              </a:ext>
            </a:extLst>
          </p:cNvPr>
          <p:cNvSpPr/>
          <p:nvPr/>
        </p:nvSpPr>
        <p:spPr>
          <a:xfrm>
            <a:off x="4688937" y="2650166"/>
            <a:ext cx="2646219" cy="369332"/>
          </a:xfrm>
          <a:prstGeom prst="rect">
            <a:avLst/>
          </a:prstGeom>
        </p:spPr>
        <p:txBody>
          <a:bodyPr wrap="square">
            <a:spAutoFit/>
          </a:bodyPr>
          <a:lstStyle/>
          <a:p>
            <a:r>
              <a:rPr lang="en-US" sz="1800" dirty="0">
                <a:solidFill>
                  <a:schemeClr val="bg1">
                    <a:lumMod val="75000"/>
                  </a:schemeClr>
                </a:solidFill>
              </a:rPr>
              <a:t>9. suggests one answer</a:t>
            </a:r>
            <a:endParaRPr lang="en-US" sz="1800" dirty="0"/>
          </a:p>
        </p:txBody>
      </p:sp>
      <p:sp>
        <p:nvSpPr>
          <p:cNvPr id="16" name="Rectangle 15">
            <a:extLst>
              <a:ext uri="{FF2B5EF4-FFF2-40B4-BE49-F238E27FC236}">
                <a16:creationId xmlns:a16="http://schemas.microsoft.com/office/drawing/2014/main" id="{47458083-2793-694B-9DD2-B339389AEA68}"/>
              </a:ext>
            </a:extLst>
          </p:cNvPr>
          <p:cNvSpPr/>
          <p:nvPr/>
        </p:nvSpPr>
        <p:spPr>
          <a:xfrm>
            <a:off x="4663346" y="2079078"/>
            <a:ext cx="2604654" cy="369332"/>
          </a:xfrm>
          <a:prstGeom prst="rect">
            <a:avLst/>
          </a:prstGeom>
        </p:spPr>
        <p:txBody>
          <a:bodyPr wrap="square">
            <a:spAutoFit/>
          </a:bodyPr>
          <a:lstStyle/>
          <a:p>
            <a:r>
              <a:rPr lang="en-US" sz="1800" dirty="0">
                <a:solidFill>
                  <a:schemeClr val="bg1">
                    <a:lumMod val="75000"/>
                  </a:schemeClr>
                </a:solidFill>
              </a:rPr>
              <a:t>8. acknowledge feeling</a:t>
            </a:r>
            <a:endParaRPr lang="en-US" sz="1800" dirty="0"/>
          </a:p>
        </p:txBody>
      </p:sp>
      <p:sp>
        <p:nvSpPr>
          <p:cNvPr id="17" name="Shape 70">
            <a:extLst>
              <a:ext uri="{FF2B5EF4-FFF2-40B4-BE49-F238E27FC236}">
                <a16:creationId xmlns:a16="http://schemas.microsoft.com/office/drawing/2014/main" id="{B1EE8ECB-DA48-5C41-AE5A-28CC559A4332}"/>
              </a:ext>
            </a:extLst>
          </p:cNvPr>
          <p:cNvSpPr txBox="1">
            <a:spLocks/>
          </p:cNvSpPr>
          <p:nvPr/>
        </p:nvSpPr>
        <p:spPr>
          <a:xfrm>
            <a:off x="2875935" y="5766618"/>
            <a:ext cx="6135329" cy="68657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lnSpc>
                <a:spcPct val="100000"/>
              </a:lnSpc>
              <a:spcAft>
                <a:spcPts val="0"/>
              </a:spcAft>
              <a:buFont typeface="Roboto"/>
              <a:buNone/>
            </a:pPr>
            <a:r>
              <a:rPr lang="en-US" dirty="0"/>
              <a:t>What, why and when is an OPEN question appropriate</a:t>
            </a:r>
          </a:p>
          <a:p>
            <a:pPr>
              <a:lnSpc>
                <a:spcPct val="100000"/>
              </a:lnSpc>
              <a:spcAft>
                <a:spcPts val="0"/>
              </a:spcAft>
              <a:buNone/>
            </a:pPr>
            <a:r>
              <a:rPr lang="en-US" dirty="0"/>
              <a:t>What, why and when is is a CLOSED question appropriate </a:t>
            </a:r>
          </a:p>
        </p:txBody>
      </p:sp>
      <p:sp>
        <p:nvSpPr>
          <p:cNvPr id="18" name="Shape 70">
            <a:extLst>
              <a:ext uri="{FF2B5EF4-FFF2-40B4-BE49-F238E27FC236}">
                <a16:creationId xmlns:a16="http://schemas.microsoft.com/office/drawing/2014/main" id="{F5A3A442-D983-1943-97C0-1EC525AE5169}"/>
              </a:ext>
            </a:extLst>
          </p:cNvPr>
          <p:cNvSpPr txBox="1">
            <a:spLocks/>
          </p:cNvSpPr>
          <p:nvPr/>
        </p:nvSpPr>
        <p:spPr>
          <a:xfrm>
            <a:off x="2598951" y="988142"/>
            <a:ext cx="2017294" cy="412956"/>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Bef>
                <a:spcPts val="0"/>
              </a:spcBef>
              <a:buFont typeface="Arial" panose="020B0604020202020204" pitchFamily="34" charset="0"/>
              <a:buChar char="•"/>
            </a:pPr>
            <a:r>
              <a:rPr lang="en-US" sz="2400" kern="0" dirty="0"/>
              <a:t>Listening</a:t>
            </a:r>
          </a:p>
        </p:txBody>
      </p:sp>
      <p:sp>
        <p:nvSpPr>
          <p:cNvPr id="19" name="Shape 70">
            <a:extLst>
              <a:ext uri="{FF2B5EF4-FFF2-40B4-BE49-F238E27FC236}">
                <a16:creationId xmlns:a16="http://schemas.microsoft.com/office/drawing/2014/main" id="{8A17FFC5-35E2-1F47-96B1-D447605E0CE0}"/>
              </a:ext>
            </a:extLst>
          </p:cNvPr>
          <p:cNvSpPr txBox="1">
            <a:spLocks/>
          </p:cNvSpPr>
          <p:nvPr/>
        </p:nvSpPr>
        <p:spPr>
          <a:xfrm>
            <a:off x="1597421" y="958645"/>
            <a:ext cx="1439056" cy="500314"/>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sz="2400" kern="0" dirty="0"/>
              <a:t>Skills</a:t>
            </a:r>
          </a:p>
        </p:txBody>
      </p:sp>
    </p:spTree>
    <p:extLst>
      <p:ext uri="{BB962C8B-B14F-4D97-AF65-F5344CB8AC3E}">
        <p14:creationId xmlns:p14="http://schemas.microsoft.com/office/powerpoint/2010/main" val="326423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87900" y="2659800"/>
            <a:ext cx="8368200" cy="1538400"/>
          </a:xfrm>
          <a:prstGeom prst="rect">
            <a:avLst/>
          </a:prstGeom>
        </p:spPr>
        <p:txBody>
          <a:bodyPr vert="horz" wrap="square" lIns="91425" tIns="91425" rIns="91425" bIns="91425" numCol="1" anchor="ctr" anchorCtr="0" compatLnSpc="1">
            <a:prstTxWarp prst="textNoShape">
              <a:avLst/>
            </a:prstTxWarp>
            <a:noAutofit/>
          </a:bodyPr>
          <a:lstStyle/>
          <a:p>
            <a:r>
              <a:rPr lang="en" sz="6000" dirty="0">
                <a:solidFill>
                  <a:srgbClr val="00B050"/>
                </a:solidFill>
              </a:rPr>
              <a:t>Thank You!</a:t>
            </a:r>
          </a:p>
        </p:txBody>
      </p:sp>
    </p:spTree>
    <p:extLst>
      <p:ext uri="{BB962C8B-B14F-4D97-AF65-F5344CB8AC3E}">
        <p14:creationId xmlns:p14="http://schemas.microsoft.com/office/powerpoint/2010/main" val="174677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F5B286-CE2A-6949-8A76-C03922B5E361}"/>
              </a:ext>
            </a:extLst>
          </p:cNvPr>
          <p:cNvSpPr>
            <a:spLocks noGrp="1"/>
          </p:cNvSpPr>
          <p:nvPr>
            <p:ph type="sldNum" sz="quarter" idx="4"/>
          </p:nvPr>
        </p:nvSpPr>
        <p:spPr/>
        <p:txBody>
          <a:bodyPr/>
          <a:lstStyle/>
          <a:p>
            <a:r>
              <a:rPr lang="en-AU"/>
              <a:t>-</a:t>
            </a:r>
            <a:fld id="{E714E059-E509-4057-9854-D87D1A2F4F01}" type="slidenum">
              <a:rPr lang="en-AU" smtClean="0"/>
              <a:pPr/>
              <a:t>2</a:t>
            </a:fld>
            <a:r>
              <a:rPr lang="en-AU"/>
              <a:t>-</a:t>
            </a:r>
          </a:p>
        </p:txBody>
      </p:sp>
      <p:sp>
        <p:nvSpPr>
          <p:cNvPr id="5" name="Shape 69">
            <a:extLst>
              <a:ext uri="{FF2B5EF4-FFF2-40B4-BE49-F238E27FC236}">
                <a16:creationId xmlns:a16="http://schemas.microsoft.com/office/drawing/2014/main" id="{795859F8-B504-7E47-8DDC-724530357805}"/>
              </a:ext>
            </a:extLst>
          </p:cNvPr>
          <p:cNvSpPr txBox="1">
            <a:spLocks/>
          </p:cNvSpPr>
          <p:nvPr/>
        </p:nvSpPr>
        <p:spPr bwMode="auto">
          <a:xfrm>
            <a:off x="2510615" y="131454"/>
            <a:ext cx="5196471" cy="686100"/>
          </a:xfrm>
          <a:prstGeom prst="rect">
            <a:avLst/>
          </a:prstGeom>
          <a:noFill/>
          <a:ln w="9525">
            <a:noFill/>
            <a:miter lim="800000"/>
            <a:headEnd/>
            <a:tailEnd/>
          </a:ln>
        </p:spPr>
        <p:txBody>
          <a:bodyPr vert="horz" wrap="square" lIns="91425" tIns="91425" rIns="91425" bIns="91425" numCol="1" anchor="b" anchorCtr="0" compatLnSpc="1">
            <a:prstTxWarp prst="textNoShape">
              <a:avLst/>
            </a:prstTxWarp>
            <a:noAutofit/>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pPr>
              <a:spcBef>
                <a:spcPts val="0"/>
              </a:spcBef>
            </a:pPr>
            <a:r>
              <a:rPr lang="en" kern="0"/>
              <a:t>Today’s aim</a:t>
            </a:r>
          </a:p>
        </p:txBody>
      </p:sp>
      <p:sp>
        <p:nvSpPr>
          <p:cNvPr id="6" name="Shape 70">
            <a:extLst>
              <a:ext uri="{FF2B5EF4-FFF2-40B4-BE49-F238E27FC236}">
                <a16:creationId xmlns:a16="http://schemas.microsoft.com/office/drawing/2014/main" id="{C5C37F20-869A-1D45-B5EF-FDC63575D9F2}"/>
              </a:ext>
            </a:extLst>
          </p:cNvPr>
          <p:cNvSpPr txBox="1">
            <a:spLocks/>
          </p:cNvSpPr>
          <p:nvPr/>
        </p:nvSpPr>
        <p:spPr>
          <a:xfrm>
            <a:off x="322586" y="1343162"/>
            <a:ext cx="8368200" cy="2102462"/>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ctr">
              <a:lnSpc>
                <a:spcPct val="115000"/>
              </a:lnSpc>
              <a:spcBef>
                <a:spcPts val="0"/>
              </a:spcBef>
              <a:buFontTx/>
              <a:buNone/>
            </a:pPr>
            <a:r>
              <a:rPr lang="en-AU" sz="3000" kern="0" dirty="0"/>
              <a:t>Explore </a:t>
            </a:r>
            <a:r>
              <a:rPr lang="en-AU" sz="3000" b="1" kern="0" dirty="0">
                <a:solidFill>
                  <a:srgbClr val="00B050"/>
                </a:solidFill>
              </a:rPr>
              <a:t>teams </a:t>
            </a:r>
            <a:r>
              <a:rPr lang="en-AU" sz="3000" kern="0" dirty="0">
                <a:solidFill>
                  <a:schemeClr val="accent4">
                    <a:lumMod val="85000"/>
                    <a:lumOff val="15000"/>
                  </a:schemeClr>
                </a:solidFill>
              </a:rPr>
              <a:t>and the</a:t>
            </a:r>
            <a:r>
              <a:rPr lang="en-AU" sz="3000" kern="0" dirty="0"/>
              <a:t> understand the different roles that individuals play in those teams. Communication (including conflict management)</a:t>
            </a:r>
            <a:r>
              <a:rPr lang="en" sz="3000" kern="0" dirty="0"/>
              <a:t>.</a:t>
            </a:r>
          </a:p>
        </p:txBody>
      </p:sp>
      <p:pic>
        <p:nvPicPr>
          <p:cNvPr id="7" name="Picture 6">
            <a:extLst>
              <a:ext uri="{FF2B5EF4-FFF2-40B4-BE49-F238E27FC236}">
                <a16:creationId xmlns:a16="http://schemas.microsoft.com/office/drawing/2014/main" id="{909D9902-061D-1149-BECB-444BFC41C823}"/>
              </a:ext>
            </a:extLst>
          </p:cNvPr>
          <p:cNvPicPr>
            <a:picLocks noChangeAspect="1"/>
          </p:cNvPicPr>
          <p:nvPr/>
        </p:nvPicPr>
        <p:blipFill>
          <a:blip r:embed="rId3"/>
          <a:stretch>
            <a:fillRect/>
          </a:stretch>
        </p:blipFill>
        <p:spPr>
          <a:xfrm>
            <a:off x="2290053" y="3555669"/>
            <a:ext cx="4259094" cy="2267829"/>
          </a:xfrm>
          <a:prstGeom prst="rect">
            <a:avLst/>
          </a:prstGeom>
        </p:spPr>
      </p:pic>
    </p:spTree>
    <p:extLst>
      <p:ext uri="{BB962C8B-B14F-4D97-AF65-F5344CB8AC3E}">
        <p14:creationId xmlns:p14="http://schemas.microsoft.com/office/powerpoint/2010/main" val="393544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129B20-3CB4-CB4E-BF65-8F41B31E87EE}"/>
              </a:ext>
            </a:extLst>
          </p:cNvPr>
          <p:cNvSpPr>
            <a:spLocks noGrp="1"/>
          </p:cNvSpPr>
          <p:nvPr>
            <p:ph type="sldNum" sz="quarter" idx="4"/>
          </p:nvPr>
        </p:nvSpPr>
        <p:spPr/>
        <p:txBody>
          <a:bodyPr/>
          <a:lstStyle/>
          <a:p>
            <a:r>
              <a:rPr lang="en-AU"/>
              <a:t>-</a:t>
            </a:r>
            <a:fld id="{E714E059-E509-4057-9854-D87D1A2F4F01}" type="slidenum">
              <a:rPr lang="en-AU" smtClean="0"/>
              <a:pPr/>
              <a:t>3</a:t>
            </a:fld>
            <a:r>
              <a:rPr lang="en-AU"/>
              <a:t>-</a:t>
            </a:r>
          </a:p>
        </p:txBody>
      </p:sp>
      <p:sp>
        <p:nvSpPr>
          <p:cNvPr id="6" name="Shape 93">
            <a:extLst>
              <a:ext uri="{FF2B5EF4-FFF2-40B4-BE49-F238E27FC236}">
                <a16:creationId xmlns:a16="http://schemas.microsoft.com/office/drawing/2014/main" id="{AD813200-EB83-0B4B-9372-E1FFC795B2E4}"/>
              </a:ext>
            </a:extLst>
          </p:cNvPr>
          <p:cNvSpPr txBox="1">
            <a:spLocks noGrp="1"/>
          </p:cNvSpPr>
          <p:nvPr>
            <p:ph type="title"/>
          </p:nvPr>
        </p:nvSpPr>
        <p:spPr>
          <a:xfrm>
            <a:off x="2739214" y="114300"/>
            <a:ext cx="5653672" cy="686100"/>
          </a:xfrm>
          <a:prstGeom prst="rect">
            <a:avLst/>
          </a:prstGeom>
        </p:spPr>
        <p:txBody>
          <a:bodyPr vert="horz" wrap="square" lIns="91425" tIns="91425" rIns="91425" bIns="91425" numCol="1" anchor="b" anchorCtr="0" compatLnSpc="1">
            <a:prstTxWarp prst="textNoShape">
              <a:avLst/>
            </a:prstTxWarp>
            <a:noAutofit/>
          </a:bodyPr>
          <a:lstStyle/>
          <a:p>
            <a:r>
              <a:rPr lang="en" dirty="0"/>
              <a:t>Team </a:t>
            </a:r>
            <a:r>
              <a:rPr lang="en-US" dirty="0"/>
              <a:t>Roles</a:t>
            </a:r>
            <a:endParaRPr lang="en" dirty="0"/>
          </a:p>
        </p:txBody>
      </p:sp>
      <p:sp>
        <p:nvSpPr>
          <p:cNvPr id="7" name="Shape 94">
            <a:extLst>
              <a:ext uri="{FF2B5EF4-FFF2-40B4-BE49-F238E27FC236}">
                <a16:creationId xmlns:a16="http://schemas.microsoft.com/office/drawing/2014/main" id="{EB2D31E7-9CD3-3A49-923B-B67CD7A90F04}"/>
              </a:ext>
            </a:extLst>
          </p:cNvPr>
          <p:cNvSpPr txBox="1">
            <a:spLocks/>
          </p:cNvSpPr>
          <p:nvPr/>
        </p:nvSpPr>
        <p:spPr>
          <a:xfrm>
            <a:off x="484881" y="989330"/>
            <a:ext cx="6955010" cy="1615325"/>
          </a:xfrm>
          <a:prstGeom prst="rect">
            <a:avLst/>
          </a:prstGeom>
        </p:spPr>
        <p:txBody>
          <a:bodyPr vert="horz" wrap="square" lIns="91425" tIns="91425" rIns="91425" bIns="91425"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76200" indent="0">
              <a:lnSpc>
                <a:spcPct val="150000"/>
              </a:lnSpc>
              <a:buClr>
                <a:schemeClr val="accent5"/>
              </a:buClr>
              <a:buSzPct val="100000"/>
              <a:buNone/>
            </a:pPr>
            <a:r>
              <a:rPr lang="en" sz="2400" kern="0" dirty="0">
                <a:solidFill>
                  <a:srgbClr val="00B050"/>
                </a:solidFill>
              </a:rPr>
              <a:t>1. </a:t>
            </a:r>
            <a:r>
              <a:rPr lang="en-US" sz="2400" kern="0" dirty="0"/>
              <a:t>Consider the</a:t>
            </a:r>
            <a:r>
              <a:rPr lang="en" sz="2400" kern="0" dirty="0"/>
              <a:t> individuals in the team (10 mins)</a:t>
            </a:r>
          </a:p>
          <a:p>
            <a:pPr marL="571500" lvl="1" indent="0">
              <a:buClr>
                <a:schemeClr val="accent5"/>
              </a:buClr>
              <a:buSzPct val="100000"/>
              <a:buNone/>
            </a:pPr>
            <a:r>
              <a:rPr lang="en" sz="2000" dirty="0"/>
              <a:t>Consider your own strengths and weaknesses</a:t>
            </a:r>
            <a:endParaRPr lang="en-US" sz="2000" dirty="0"/>
          </a:p>
          <a:p>
            <a:pPr marL="571500" lvl="1" indent="0">
              <a:buClr>
                <a:schemeClr val="accent5"/>
              </a:buClr>
              <a:buSzPct val="100000"/>
              <a:buNone/>
            </a:pPr>
            <a:r>
              <a:rPr lang="en-US" sz="2000" dirty="0"/>
              <a:t>W</a:t>
            </a:r>
            <a:r>
              <a:rPr lang="en" sz="2000" dirty="0"/>
              <a:t>hat </a:t>
            </a:r>
            <a:r>
              <a:rPr lang="en" sz="2000" dirty="0">
                <a:solidFill>
                  <a:srgbClr val="00B050"/>
                </a:solidFill>
              </a:rPr>
              <a:t>roles</a:t>
            </a:r>
            <a:r>
              <a:rPr lang="en" sz="2000" dirty="0"/>
              <a:t> might you play in your project team?</a:t>
            </a:r>
          </a:p>
        </p:txBody>
      </p:sp>
      <p:sp>
        <p:nvSpPr>
          <p:cNvPr id="8" name="Title 1">
            <a:extLst>
              <a:ext uri="{FF2B5EF4-FFF2-40B4-BE49-F238E27FC236}">
                <a16:creationId xmlns:a16="http://schemas.microsoft.com/office/drawing/2014/main" id="{1C86E03A-3C6E-4149-9986-0179DEDFCE51}"/>
              </a:ext>
            </a:extLst>
          </p:cNvPr>
          <p:cNvSpPr txBox="1">
            <a:spLocks/>
          </p:cNvSpPr>
          <p:nvPr/>
        </p:nvSpPr>
        <p:spPr>
          <a:xfrm>
            <a:off x="306284" y="3131128"/>
            <a:ext cx="7757062" cy="3022766"/>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FontTx/>
              <a:buNone/>
              <a:defRPr/>
            </a:pPr>
            <a:r>
              <a:rPr lang="en-US" sz="1800" kern="0" dirty="0">
                <a:solidFill>
                  <a:srgbClr val="002060"/>
                </a:solidFill>
              </a:rPr>
              <a:t>Initiator:                   offers ideas, solutions, brainstorm, lateral thinker</a:t>
            </a:r>
            <a:br>
              <a:rPr lang="en-US" sz="1800" kern="0" dirty="0">
                <a:solidFill>
                  <a:srgbClr val="002060"/>
                </a:solidFill>
              </a:rPr>
            </a:br>
            <a:r>
              <a:rPr lang="en-US" sz="1800" kern="0" dirty="0">
                <a:solidFill>
                  <a:srgbClr val="002060"/>
                </a:solidFill>
              </a:rPr>
              <a:t>Information seeker: wants facts</a:t>
            </a:r>
            <a:br>
              <a:rPr lang="en-US" sz="1800" kern="0" dirty="0">
                <a:solidFill>
                  <a:srgbClr val="002060"/>
                </a:solidFill>
              </a:rPr>
            </a:br>
            <a:r>
              <a:rPr lang="en-US" sz="1800" kern="0" dirty="0">
                <a:solidFill>
                  <a:srgbClr val="002060"/>
                </a:solidFill>
              </a:rPr>
              <a:t>Information giver:    describes own experience, offers facts, clarification</a:t>
            </a:r>
            <a:br>
              <a:rPr lang="en-US" sz="1800" kern="0" dirty="0">
                <a:solidFill>
                  <a:srgbClr val="002060"/>
                </a:solidFill>
              </a:rPr>
            </a:br>
            <a:r>
              <a:rPr lang="en-US" sz="1800" kern="0" dirty="0">
                <a:solidFill>
                  <a:srgbClr val="002060"/>
                </a:solidFill>
              </a:rPr>
              <a:t>Coordinator:            combine contribution of others</a:t>
            </a:r>
            <a:br>
              <a:rPr lang="en-US" sz="1800" kern="0" dirty="0">
                <a:solidFill>
                  <a:srgbClr val="002060"/>
                </a:solidFill>
              </a:rPr>
            </a:br>
            <a:r>
              <a:rPr lang="en-US" sz="1800" kern="0" dirty="0">
                <a:solidFill>
                  <a:srgbClr val="002060"/>
                </a:solidFill>
              </a:rPr>
              <a:t>Evaluator:                assess quality of contributions</a:t>
            </a:r>
            <a:br>
              <a:rPr lang="en-US" sz="1800" kern="0" dirty="0">
                <a:solidFill>
                  <a:srgbClr val="002060"/>
                </a:solidFill>
              </a:rPr>
            </a:br>
            <a:br>
              <a:rPr lang="en-US" sz="1800" kern="0" dirty="0">
                <a:solidFill>
                  <a:srgbClr val="002060"/>
                </a:solidFill>
              </a:rPr>
            </a:br>
            <a:r>
              <a:rPr lang="en-US" sz="1800" kern="0" dirty="0">
                <a:solidFill>
                  <a:srgbClr val="002060"/>
                </a:solidFill>
              </a:rPr>
              <a:t>Encourager:            praising, accepting, cohesion and warmth</a:t>
            </a:r>
            <a:br>
              <a:rPr lang="en-US" sz="1800" kern="0" dirty="0">
                <a:solidFill>
                  <a:srgbClr val="002060"/>
                </a:solidFill>
              </a:rPr>
            </a:br>
            <a:r>
              <a:rPr lang="en-US" sz="1800" kern="0" dirty="0">
                <a:solidFill>
                  <a:srgbClr val="002060"/>
                </a:solidFill>
              </a:rPr>
              <a:t>Harmonizer:            build consensus, humor to neutralize anger</a:t>
            </a:r>
            <a:br>
              <a:rPr lang="en-US" sz="1800" kern="0" dirty="0">
                <a:solidFill>
                  <a:srgbClr val="002060"/>
                </a:solidFill>
              </a:rPr>
            </a:br>
            <a:r>
              <a:rPr lang="en-US" sz="1800" kern="0" dirty="0">
                <a:solidFill>
                  <a:srgbClr val="002060"/>
                </a:solidFill>
              </a:rPr>
              <a:t>Standard setter:      focus on goals, standards</a:t>
            </a:r>
            <a:br>
              <a:rPr lang="en-US" sz="1800" kern="0" dirty="0">
                <a:solidFill>
                  <a:srgbClr val="002060"/>
                </a:solidFill>
              </a:rPr>
            </a:br>
            <a:r>
              <a:rPr lang="en-US" sz="1800" kern="0" dirty="0">
                <a:solidFill>
                  <a:srgbClr val="002060"/>
                </a:solidFill>
              </a:rPr>
              <a:t>Follower:                 agreeable</a:t>
            </a:r>
            <a:br>
              <a:rPr lang="en-US" sz="1800" kern="0" dirty="0">
                <a:solidFill>
                  <a:srgbClr val="002060"/>
                </a:solidFill>
              </a:rPr>
            </a:br>
            <a:r>
              <a:rPr lang="en-US" sz="1800" kern="0" dirty="0">
                <a:solidFill>
                  <a:srgbClr val="002060"/>
                </a:solidFill>
              </a:rPr>
              <a:t>Group observer:     provides feedback</a:t>
            </a:r>
          </a:p>
        </p:txBody>
      </p:sp>
      <p:pic>
        <p:nvPicPr>
          <p:cNvPr id="2" name="Picture 1">
            <a:extLst>
              <a:ext uri="{FF2B5EF4-FFF2-40B4-BE49-F238E27FC236}">
                <a16:creationId xmlns:a16="http://schemas.microsoft.com/office/drawing/2014/main" id="{4D2355B6-0D68-BB45-9734-0E19A18D801D}"/>
              </a:ext>
            </a:extLst>
          </p:cNvPr>
          <p:cNvPicPr>
            <a:picLocks noChangeAspect="1"/>
          </p:cNvPicPr>
          <p:nvPr/>
        </p:nvPicPr>
        <p:blipFill rotWithShape="1">
          <a:blip r:embed="rId3"/>
          <a:srcRect l="7965" t="8164" r="6964"/>
          <a:stretch/>
        </p:blipFill>
        <p:spPr>
          <a:xfrm>
            <a:off x="7135091" y="4544290"/>
            <a:ext cx="1593273" cy="1625293"/>
          </a:xfrm>
          <a:prstGeom prst="rect">
            <a:avLst/>
          </a:prstGeom>
        </p:spPr>
      </p:pic>
    </p:spTree>
    <p:extLst>
      <p:ext uri="{BB962C8B-B14F-4D97-AF65-F5344CB8AC3E}">
        <p14:creationId xmlns:p14="http://schemas.microsoft.com/office/powerpoint/2010/main" val="55245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129B20-3CB4-CB4E-BF65-8F41B31E87EE}"/>
              </a:ext>
            </a:extLst>
          </p:cNvPr>
          <p:cNvSpPr>
            <a:spLocks noGrp="1"/>
          </p:cNvSpPr>
          <p:nvPr>
            <p:ph type="sldNum" sz="quarter" idx="4"/>
          </p:nvPr>
        </p:nvSpPr>
        <p:spPr/>
        <p:txBody>
          <a:bodyPr/>
          <a:lstStyle/>
          <a:p>
            <a:r>
              <a:rPr lang="en-AU"/>
              <a:t>-</a:t>
            </a:r>
            <a:fld id="{E714E059-E509-4057-9854-D87D1A2F4F01}" type="slidenum">
              <a:rPr lang="en-AU" smtClean="0"/>
              <a:pPr/>
              <a:t>4</a:t>
            </a:fld>
            <a:r>
              <a:rPr lang="en-AU"/>
              <a:t>-</a:t>
            </a:r>
          </a:p>
        </p:txBody>
      </p:sp>
      <p:sp>
        <p:nvSpPr>
          <p:cNvPr id="6" name="Shape 93">
            <a:extLst>
              <a:ext uri="{FF2B5EF4-FFF2-40B4-BE49-F238E27FC236}">
                <a16:creationId xmlns:a16="http://schemas.microsoft.com/office/drawing/2014/main" id="{AD813200-EB83-0B4B-9372-E1FFC795B2E4}"/>
              </a:ext>
            </a:extLst>
          </p:cNvPr>
          <p:cNvSpPr txBox="1">
            <a:spLocks noGrp="1"/>
          </p:cNvSpPr>
          <p:nvPr>
            <p:ph type="title"/>
          </p:nvPr>
        </p:nvSpPr>
        <p:spPr>
          <a:xfrm>
            <a:off x="2739214" y="114300"/>
            <a:ext cx="5653672" cy="686100"/>
          </a:xfrm>
          <a:prstGeom prst="rect">
            <a:avLst/>
          </a:prstGeom>
        </p:spPr>
        <p:txBody>
          <a:bodyPr vert="horz" wrap="square" lIns="91425" tIns="91425" rIns="91425" bIns="91425" numCol="1" anchor="b" anchorCtr="0" compatLnSpc="1">
            <a:prstTxWarp prst="textNoShape">
              <a:avLst/>
            </a:prstTxWarp>
            <a:noAutofit/>
          </a:bodyPr>
          <a:lstStyle/>
          <a:p>
            <a:r>
              <a:rPr lang="en" dirty="0"/>
              <a:t>Team </a:t>
            </a:r>
            <a:r>
              <a:rPr lang="en-US" dirty="0"/>
              <a:t>Roles</a:t>
            </a:r>
            <a:endParaRPr lang="en" dirty="0"/>
          </a:p>
        </p:txBody>
      </p:sp>
      <p:sp>
        <p:nvSpPr>
          <p:cNvPr id="7" name="Shape 94">
            <a:extLst>
              <a:ext uri="{FF2B5EF4-FFF2-40B4-BE49-F238E27FC236}">
                <a16:creationId xmlns:a16="http://schemas.microsoft.com/office/drawing/2014/main" id="{EB2D31E7-9CD3-3A49-923B-B67CD7A90F04}"/>
              </a:ext>
            </a:extLst>
          </p:cNvPr>
          <p:cNvSpPr txBox="1">
            <a:spLocks/>
          </p:cNvSpPr>
          <p:nvPr/>
        </p:nvSpPr>
        <p:spPr>
          <a:xfrm>
            <a:off x="471026" y="1543512"/>
            <a:ext cx="8368200" cy="867180"/>
          </a:xfrm>
          <a:prstGeom prst="rect">
            <a:avLst/>
          </a:prstGeom>
        </p:spPr>
        <p:txBody>
          <a:bodyPr vert="horz" wrap="square" lIns="91425" tIns="91425" rIns="91425" bIns="91425"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76200" indent="0">
              <a:lnSpc>
                <a:spcPct val="150000"/>
              </a:lnSpc>
              <a:buClr>
                <a:schemeClr val="accent5"/>
              </a:buClr>
              <a:buSzPct val="100000"/>
              <a:buNone/>
            </a:pPr>
            <a:r>
              <a:rPr lang="en-US" sz="2400" kern="0" dirty="0">
                <a:solidFill>
                  <a:srgbClr val="002060"/>
                </a:solidFill>
              </a:rPr>
              <a:t>What roles are necessary for a high functioning team?</a:t>
            </a:r>
            <a:endParaRPr lang="en" sz="2400" kern="0" dirty="0">
              <a:solidFill>
                <a:srgbClr val="002060"/>
              </a:solidFill>
            </a:endParaRPr>
          </a:p>
        </p:txBody>
      </p:sp>
      <p:sp>
        <p:nvSpPr>
          <p:cNvPr id="9" name="Text Placeholder 3">
            <a:extLst>
              <a:ext uri="{FF2B5EF4-FFF2-40B4-BE49-F238E27FC236}">
                <a16:creationId xmlns:a16="http://schemas.microsoft.com/office/drawing/2014/main" id="{33C001C8-582D-3448-BB5D-7704941C684C}"/>
              </a:ext>
            </a:extLst>
          </p:cNvPr>
          <p:cNvSpPr txBox="1">
            <a:spLocks/>
          </p:cNvSpPr>
          <p:nvPr/>
        </p:nvSpPr>
        <p:spPr>
          <a:xfrm>
            <a:off x="415610" y="3483147"/>
            <a:ext cx="2221950" cy="1767726"/>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Aft>
                <a:spcPts val="0"/>
              </a:spcAft>
              <a:buFontTx/>
              <a:buNone/>
              <a:defRPr/>
            </a:pPr>
            <a:r>
              <a:rPr lang="en-US" sz="1800" kern="0" dirty="0"/>
              <a:t>Initiator:             </a:t>
            </a:r>
          </a:p>
          <a:p>
            <a:pPr>
              <a:spcAft>
                <a:spcPts val="0"/>
              </a:spcAft>
              <a:buFontTx/>
              <a:buNone/>
              <a:defRPr/>
            </a:pPr>
            <a:r>
              <a:rPr lang="en-US" sz="1800" kern="0" dirty="0"/>
              <a:t>Information seeker: </a:t>
            </a:r>
          </a:p>
          <a:p>
            <a:pPr>
              <a:spcAft>
                <a:spcPts val="0"/>
              </a:spcAft>
              <a:buFontTx/>
              <a:buNone/>
              <a:defRPr/>
            </a:pPr>
            <a:r>
              <a:rPr lang="en-US" sz="1800" kern="0" dirty="0"/>
              <a:t>Information giver:</a:t>
            </a:r>
          </a:p>
          <a:p>
            <a:pPr>
              <a:spcAft>
                <a:spcPts val="0"/>
              </a:spcAft>
              <a:buFontTx/>
              <a:buNone/>
              <a:defRPr/>
            </a:pPr>
            <a:r>
              <a:rPr lang="en-US" sz="1800" kern="0" dirty="0"/>
              <a:t>Coordinator:            </a:t>
            </a:r>
          </a:p>
          <a:p>
            <a:pPr>
              <a:spcAft>
                <a:spcPts val="0"/>
              </a:spcAft>
              <a:buFontTx/>
              <a:buNone/>
              <a:defRPr/>
            </a:pPr>
            <a:r>
              <a:rPr lang="en-US" sz="1800" kern="0" dirty="0"/>
              <a:t>Evaluator: </a:t>
            </a:r>
          </a:p>
        </p:txBody>
      </p:sp>
      <p:sp>
        <p:nvSpPr>
          <p:cNvPr id="10" name="Text Placeholder 3">
            <a:extLst>
              <a:ext uri="{FF2B5EF4-FFF2-40B4-BE49-F238E27FC236}">
                <a16:creationId xmlns:a16="http://schemas.microsoft.com/office/drawing/2014/main" id="{636CE8A5-D50D-B148-A1AE-AD098B782FF9}"/>
              </a:ext>
            </a:extLst>
          </p:cNvPr>
          <p:cNvSpPr txBox="1">
            <a:spLocks/>
          </p:cNvSpPr>
          <p:nvPr/>
        </p:nvSpPr>
        <p:spPr>
          <a:xfrm>
            <a:off x="3101660" y="3483147"/>
            <a:ext cx="2260050" cy="164303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lnSpc>
                <a:spcPct val="100000"/>
              </a:lnSpc>
              <a:spcAft>
                <a:spcPts val="0"/>
              </a:spcAft>
              <a:buClrTx/>
              <a:buSzTx/>
              <a:buNone/>
              <a:defRPr/>
            </a:pPr>
            <a:r>
              <a:rPr lang="en-US" dirty="0"/>
              <a:t>Encourager:            </a:t>
            </a:r>
          </a:p>
          <a:p>
            <a:pPr>
              <a:lnSpc>
                <a:spcPct val="100000"/>
              </a:lnSpc>
              <a:spcAft>
                <a:spcPts val="0"/>
              </a:spcAft>
              <a:buClrTx/>
              <a:buSzTx/>
              <a:buNone/>
              <a:defRPr/>
            </a:pPr>
            <a:r>
              <a:rPr lang="en-US" dirty="0"/>
              <a:t>Harmonizer:            </a:t>
            </a:r>
          </a:p>
          <a:p>
            <a:pPr>
              <a:lnSpc>
                <a:spcPct val="100000"/>
              </a:lnSpc>
              <a:spcAft>
                <a:spcPts val="0"/>
              </a:spcAft>
              <a:buClrTx/>
              <a:buSzTx/>
              <a:buNone/>
              <a:defRPr/>
            </a:pPr>
            <a:r>
              <a:rPr lang="en-US" dirty="0"/>
              <a:t>Standard setter:</a:t>
            </a:r>
          </a:p>
          <a:p>
            <a:pPr>
              <a:lnSpc>
                <a:spcPct val="100000"/>
              </a:lnSpc>
              <a:spcAft>
                <a:spcPts val="0"/>
              </a:spcAft>
              <a:buClrTx/>
              <a:buSzTx/>
              <a:buNone/>
              <a:defRPr/>
            </a:pPr>
            <a:r>
              <a:rPr lang="en-US" dirty="0"/>
              <a:t>Follower:                 </a:t>
            </a:r>
          </a:p>
          <a:p>
            <a:pPr>
              <a:lnSpc>
                <a:spcPct val="100000"/>
              </a:lnSpc>
              <a:spcAft>
                <a:spcPts val="0"/>
              </a:spcAft>
              <a:buClrTx/>
              <a:buSzTx/>
              <a:buNone/>
              <a:defRPr/>
            </a:pPr>
            <a:r>
              <a:rPr lang="en-US" dirty="0"/>
              <a:t>Group observer: </a:t>
            </a:r>
          </a:p>
        </p:txBody>
      </p:sp>
      <p:sp>
        <p:nvSpPr>
          <p:cNvPr id="11" name="Text Placeholder 3">
            <a:extLst>
              <a:ext uri="{FF2B5EF4-FFF2-40B4-BE49-F238E27FC236}">
                <a16:creationId xmlns:a16="http://schemas.microsoft.com/office/drawing/2014/main" id="{847B2859-632A-1747-9F3B-568C9D0FBAE5}"/>
              </a:ext>
            </a:extLst>
          </p:cNvPr>
          <p:cNvSpPr txBox="1">
            <a:spLocks/>
          </p:cNvSpPr>
          <p:nvPr/>
        </p:nvSpPr>
        <p:spPr>
          <a:xfrm>
            <a:off x="6061337" y="3538565"/>
            <a:ext cx="2260050" cy="183699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Roboto"/>
              <a:buChar char="●"/>
              <a:defRPr sz="1800" b="0" i="0" u="none" strike="noStrike" cap="none">
                <a:solidFill>
                  <a:schemeClr val="dk1"/>
                </a:solidFill>
                <a:latin typeface="Roboto"/>
                <a:ea typeface="Roboto"/>
                <a:cs typeface="Roboto"/>
                <a:sym typeface="Roboto"/>
              </a:defRPr>
            </a:lvl1pPr>
            <a:lvl2pPr marR="0" lvl="1"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Char char="■"/>
              <a:defRPr sz="1400" b="0" i="0" u="none" strike="noStrike" cap="none">
                <a:solidFill>
                  <a:schemeClr val="dk1"/>
                </a:solidFill>
                <a:latin typeface="Roboto"/>
                <a:ea typeface="Roboto"/>
                <a:cs typeface="Roboto"/>
                <a:sym typeface="Roboto"/>
              </a:defRPr>
            </a:lvl9pPr>
          </a:lstStyle>
          <a:p>
            <a:pPr>
              <a:lnSpc>
                <a:spcPct val="100000"/>
              </a:lnSpc>
              <a:spcAft>
                <a:spcPts val="0"/>
              </a:spcAft>
              <a:buClrTx/>
              <a:buSzTx/>
              <a:buNone/>
              <a:defRPr/>
            </a:pPr>
            <a:r>
              <a:rPr lang="en-US" dirty="0"/>
              <a:t>Blocker</a:t>
            </a:r>
          </a:p>
          <a:p>
            <a:pPr>
              <a:lnSpc>
                <a:spcPct val="100000"/>
              </a:lnSpc>
              <a:spcAft>
                <a:spcPts val="0"/>
              </a:spcAft>
              <a:buClrTx/>
              <a:buSzTx/>
              <a:buNone/>
              <a:defRPr/>
            </a:pPr>
            <a:r>
              <a:rPr lang="en-US" dirty="0"/>
              <a:t>Recognition seeker</a:t>
            </a:r>
          </a:p>
          <a:p>
            <a:pPr>
              <a:lnSpc>
                <a:spcPct val="100000"/>
              </a:lnSpc>
              <a:spcAft>
                <a:spcPts val="0"/>
              </a:spcAft>
              <a:buClrTx/>
              <a:buSzTx/>
              <a:buNone/>
              <a:defRPr/>
            </a:pPr>
            <a:r>
              <a:rPr lang="en-US" dirty="0"/>
              <a:t>Dominator:               Free rider:</a:t>
            </a:r>
          </a:p>
          <a:p>
            <a:pPr>
              <a:lnSpc>
                <a:spcPct val="100000"/>
              </a:lnSpc>
              <a:spcAft>
                <a:spcPts val="0"/>
              </a:spcAft>
              <a:buClrTx/>
              <a:buSzTx/>
              <a:buNone/>
              <a:defRPr/>
            </a:pPr>
            <a:r>
              <a:rPr lang="en-US" dirty="0"/>
              <a:t>Avoider:</a:t>
            </a:r>
          </a:p>
          <a:p>
            <a:pPr>
              <a:lnSpc>
                <a:spcPct val="100000"/>
              </a:lnSpc>
              <a:spcAft>
                <a:spcPts val="0"/>
              </a:spcAft>
              <a:buClrTx/>
              <a:buSzTx/>
              <a:buNone/>
              <a:defRPr/>
            </a:pPr>
            <a:r>
              <a:rPr lang="en-US" dirty="0"/>
              <a:t>Lone wolf:</a:t>
            </a:r>
          </a:p>
        </p:txBody>
      </p:sp>
      <p:sp>
        <p:nvSpPr>
          <p:cNvPr id="12" name="TextBox 11">
            <a:extLst>
              <a:ext uri="{FF2B5EF4-FFF2-40B4-BE49-F238E27FC236}">
                <a16:creationId xmlns:a16="http://schemas.microsoft.com/office/drawing/2014/main" id="{8AAD950C-8E2A-F946-9B13-B4D4797ADEE5}"/>
              </a:ext>
            </a:extLst>
          </p:cNvPr>
          <p:cNvSpPr txBox="1"/>
          <p:nvPr/>
        </p:nvSpPr>
        <p:spPr>
          <a:xfrm>
            <a:off x="398320" y="2897334"/>
            <a:ext cx="817403" cy="461665"/>
          </a:xfrm>
          <a:prstGeom prst="rect">
            <a:avLst/>
          </a:prstGeom>
          <a:noFill/>
        </p:spPr>
        <p:txBody>
          <a:bodyPr wrap="none" rtlCol="0">
            <a:spAutoFit/>
          </a:bodyPr>
          <a:lstStyle/>
          <a:p>
            <a:r>
              <a:rPr lang="en-US" dirty="0">
                <a:solidFill>
                  <a:srgbClr val="00B050"/>
                </a:solidFill>
                <a:latin typeface="+mn-lt"/>
                <a:ea typeface="Times" charset="0"/>
                <a:cs typeface="Times" charset="0"/>
              </a:rPr>
              <a:t>Task</a:t>
            </a:r>
          </a:p>
        </p:txBody>
      </p:sp>
      <p:sp>
        <p:nvSpPr>
          <p:cNvPr id="13" name="TextBox 12">
            <a:extLst>
              <a:ext uri="{FF2B5EF4-FFF2-40B4-BE49-F238E27FC236}">
                <a16:creationId xmlns:a16="http://schemas.microsoft.com/office/drawing/2014/main" id="{541C1C24-C4D5-D74F-9715-81282FF93C32}"/>
              </a:ext>
            </a:extLst>
          </p:cNvPr>
          <p:cNvSpPr txBox="1"/>
          <p:nvPr/>
        </p:nvSpPr>
        <p:spPr>
          <a:xfrm>
            <a:off x="3073952" y="2883478"/>
            <a:ext cx="1949573" cy="461665"/>
          </a:xfrm>
          <a:prstGeom prst="rect">
            <a:avLst/>
          </a:prstGeom>
          <a:noFill/>
        </p:spPr>
        <p:txBody>
          <a:bodyPr wrap="none" rtlCol="0">
            <a:spAutoFit/>
          </a:bodyPr>
          <a:lstStyle/>
          <a:p>
            <a:r>
              <a:rPr lang="en-US" dirty="0">
                <a:solidFill>
                  <a:srgbClr val="00B050"/>
                </a:solidFill>
                <a:latin typeface="+mn-lt"/>
              </a:rPr>
              <a:t>Maintenance</a:t>
            </a:r>
          </a:p>
        </p:txBody>
      </p:sp>
      <p:sp>
        <p:nvSpPr>
          <p:cNvPr id="14" name="TextBox 13">
            <a:extLst>
              <a:ext uri="{FF2B5EF4-FFF2-40B4-BE49-F238E27FC236}">
                <a16:creationId xmlns:a16="http://schemas.microsoft.com/office/drawing/2014/main" id="{6264A925-D570-014E-8213-9592CA9FAD5F}"/>
              </a:ext>
            </a:extLst>
          </p:cNvPr>
          <p:cNvSpPr txBox="1"/>
          <p:nvPr/>
        </p:nvSpPr>
        <p:spPr>
          <a:xfrm>
            <a:off x="6033629" y="2883478"/>
            <a:ext cx="1725152" cy="461665"/>
          </a:xfrm>
          <a:prstGeom prst="rect">
            <a:avLst/>
          </a:prstGeom>
          <a:noFill/>
        </p:spPr>
        <p:txBody>
          <a:bodyPr wrap="none" rtlCol="0">
            <a:spAutoFit/>
          </a:bodyPr>
          <a:lstStyle/>
          <a:p>
            <a:r>
              <a:rPr lang="en-US" dirty="0">
                <a:solidFill>
                  <a:srgbClr val="00B050"/>
                </a:solidFill>
                <a:latin typeface="+mn-lt"/>
              </a:rPr>
              <a:t>Destructive</a:t>
            </a:r>
          </a:p>
        </p:txBody>
      </p:sp>
      <p:sp>
        <p:nvSpPr>
          <p:cNvPr id="2" name="Oval 1">
            <a:extLst>
              <a:ext uri="{FF2B5EF4-FFF2-40B4-BE49-F238E27FC236}">
                <a16:creationId xmlns:a16="http://schemas.microsoft.com/office/drawing/2014/main" id="{AB77D49E-C979-FC41-BB5F-54F1AA301A81}"/>
              </a:ext>
            </a:extLst>
          </p:cNvPr>
          <p:cNvSpPr/>
          <p:nvPr/>
        </p:nvSpPr>
        <p:spPr bwMode="auto">
          <a:xfrm>
            <a:off x="5886450" y="4143374"/>
            <a:ext cx="1671638" cy="579047"/>
          </a:xfrm>
          <a:prstGeom prst="ellipse">
            <a:avLst/>
          </a:prstGeom>
          <a:solidFill>
            <a:schemeClr val="accent1">
              <a:alpha val="5000"/>
            </a:schemeClr>
          </a:solidFill>
          <a:ln w="9525" cap="flat" cmpd="sng" algn="ctr">
            <a:solidFill>
              <a:srgbClr val="0000F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highlight>
                <a:srgbClr val="FF0000"/>
              </a:highlight>
              <a:latin typeface="Arial" charset="0"/>
              <a:ea typeface="ＭＳ Ｐゴシック" charset="-128"/>
              <a:cs typeface="ＭＳ Ｐゴシック" charset="-128"/>
            </a:endParaRPr>
          </a:p>
        </p:txBody>
      </p:sp>
      <p:sp>
        <p:nvSpPr>
          <p:cNvPr id="15" name="Shape 93">
            <a:extLst>
              <a:ext uri="{FF2B5EF4-FFF2-40B4-BE49-F238E27FC236}">
                <a16:creationId xmlns:a16="http://schemas.microsoft.com/office/drawing/2014/main" id="{6BDF9C0A-2F0F-C747-8655-493E460EF623}"/>
              </a:ext>
            </a:extLst>
          </p:cNvPr>
          <p:cNvSpPr txBox="1">
            <a:spLocks/>
          </p:cNvSpPr>
          <p:nvPr/>
        </p:nvSpPr>
        <p:spPr>
          <a:xfrm>
            <a:off x="7529512" y="4167097"/>
            <a:ext cx="1385889" cy="604928"/>
          </a:xfrm>
          <a:prstGeom prst="rect">
            <a:avLst/>
          </a:prstGeom>
          <a:noFill/>
          <a:ln>
            <a:noFill/>
          </a:ln>
        </p:spPr>
        <p:txBody>
          <a:bodyPr spcFirstLastPara="1" wrap="square" lIns="91425" tIns="45700" rIns="91425" bIns="45700" anchor="t"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spcAft>
                <a:spcPts val="0"/>
              </a:spcAft>
              <a:buClr>
                <a:srgbClr val="BFBFBF"/>
              </a:buClr>
              <a:buSzPts val="2400"/>
              <a:buFont typeface="Arial"/>
              <a:buNone/>
            </a:pPr>
            <a:r>
              <a:rPr lang="en-AU" sz="1600" kern="0" dirty="0">
                <a:solidFill>
                  <a:srgbClr val="0000FF"/>
                </a:solidFill>
                <a:latin typeface="Arial"/>
                <a:ea typeface="Arial"/>
                <a:cs typeface="Arial"/>
                <a:sym typeface="Arial"/>
              </a:rPr>
              <a:t>Reasonable combination</a:t>
            </a:r>
            <a:endParaRPr lang="en-AU" sz="1800" kern="0" dirty="0">
              <a:solidFill>
                <a:srgbClr val="0000FF"/>
              </a:solidFill>
            </a:endParaRPr>
          </a:p>
          <a:p>
            <a:pPr marL="0" indent="0">
              <a:spcBef>
                <a:spcPts val="560"/>
              </a:spcBef>
              <a:spcAft>
                <a:spcPts val="0"/>
              </a:spcAft>
              <a:buClr>
                <a:schemeClr val="dk1"/>
              </a:buClr>
              <a:buSzPts val="2800"/>
              <a:buFont typeface="Arial"/>
              <a:buNone/>
            </a:pPr>
            <a:endParaRPr lang="en-AU" kern="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169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BF1E-AB12-4A45-8319-4815037F43B4}"/>
              </a:ext>
            </a:extLst>
          </p:cNvPr>
          <p:cNvSpPr>
            <a:spLocks noGrp="1"/>
          </p:cNvSpPr>
          <p:nvPr>
            <p:ph type="title"/>
          </p:nvPr>
        </p:nvSpPr>
        <p:spPr>
          <a:xfrm>
            <a:off x="2656177" y="131618"/>
            <a:ext cx="5753532" cy="685800"/>
          </a:xfrm>
        </p:spPr>
        <p:txBody>
          <a:bodyPr/>
          <a:lstStyle/>
          <a:p>
            <a:r>
              <a:rPr lang="en-US" dirty="0"/>
              <a:t>Team Structures</a:t>
            </a:r>
          </a:p>
        </p:txBody>
      </p:sp>
      <p:sp>
        <p:nvSpPr>
          <p:cNvPr id="4" name="Slide Number Placeholder 3">
            <a:extLst>
              <a:ext uri="{FF2B5EF4-FFF2-40B4-BE49-F238E27FC236}">
                <a16:creationId xmlns:a16="http://schemas.microsoft.com/office/drawing/2014/main" id="{31E7C044-3F1F-4740-8D10-49A387556498}"/>
              </a:ext>
            </a:extLst>
          </p:cNvPr>
          <p:cNvSpPr>
            <a:spLocks noGrp="1"/>
          </p:cNvSpPr>
          <p:nvPr>
            <p:ph type="sldNum" sz="quarter" idx="4"/>
          </p:nvPr>
        </p:nvSpPr>
        <p:spPr/>
        <p:txBody>
          <a:bodyPr/>
          <a:lstStyle/>
          <a:p>
            <a:r>
              <a:rPr lang="en-AU"/>
              <a:t>-</a:t>
            </a:r>
            <a:fld id="{E714E059-E509-4057-9854-D87D1A2F4F01}" type="slidenum">
              <a:rPr lang="en-AU" smtClean="0"/>
              <a:pPr/>
              <a:t>5</a:t>
            </a:fld>
            <a:r>
              <a:rPr lang="en-AU"/>
              <a:t>-</a:t>
            </a:r>
          </a:p>
        </p:txBody>
      </p:sp>
      <p:sp>
        <p:nvSpPr>
          <p:cNvPr id="5" name="Shape 100">
            <a:extLst>
              <a:ext uri="{FF2B5EF4-FFF2-40B4-BE49-F238E27FC236}">
                <a16:creationId xmlns:a16="http://schemas.microsoft.com/office/drawing/2014/main" id="{F4A3A5CC-7A49-B04B-8AB2-1BC15FDB0AF5}"/>
              </a:ext>
            </a:extLst>
          </p:cNvPr>
          <p:cNvSpPr txBox="1">
            <a:spLocks noGrp="1"/>
          </p:cNvSpPr>
          <p:nvPr>
            <p:ph type="body" sz="quarter" idx="11"/>
          </p:nvPr>
        </p:nvSpPr>
        <p:spPr>
          <a:xfrm>
            <a:off x="622852" y="1032164"/>
            <a:ext cx="7991061" cy="2253961"/>
          </a:xfrm>
          <a:prstGeom prst="rect">
            <a:avLst/>
          </a:prstGeom>
        </p:spPr>
        <p:txBody>
          <a:bodyPr vert="horz" wrap="square" lIns="91425" tIns="91425" rIns="91425" bIns="91425" numCol="1" anchor="t" anchorCtr="0" compatLnSpc="1">
            <a:prstTxWarp prst="textNoShape">
              <a:avLst/>
            </a:prstTxWarp>
            <a:noAutofit/>
          </a:bodyPr>
          <a:lstStyle/>
          <a:p>
            <a:pPr marL="76200" indent="0">
              <a:lnSpc>
                <a:spcPct val="150000"/>
              </a:lnSpc>
              <a:buClr>
                <a:schemeClr val="accent5"/>
              </a:buClr>
              <a:buSzPct val="100000"/>
              <a:buNone/>
            </a:pPr>
            <a:r>
              <a:rPr lang="en" sz="2400" dirty="0">
                <a:solidFill>
                  <a:srgbClr val="00B050"/>
                </a:solidFill>
              </a:rPr>
              <a:t> </a:t>
            </a:r>
            <a:r>
              <a:rPr lang="en-US" sz="2400" dirty="0"/>
              <a:t>Consider the</a:t>
            </a:r>
            <a:r>
              <a:rPr lang="en" sz="2400" dirty="0"/>
              <a:t> team structure (15 mins)</a:t>
            </a:r>
          </a:p>
          <a:p>
            <a:pPr marL="571500" lvl="1" indent="0">
              <a:lnSpc>
                <a:spcPct val="150000"/>
              </a:lnSpc>
              <a:buClr>
                <a:schemeClr val="accent5"/>
              </a:buClr>
              <a:buSzPct val="100000"/>
              <a:buNone/>
            </a:pPr>
            <a:r>
              <a:rPr lang="en" sz="1800" dirty="0"/>
              <a:t>Identify key roles appropriate for the Case Study project.</a:t>
            </a:r>
          </a:p>
          <a:p>
            <a:pPr marL="571500" lvl="1" indent="0">
              <a:lnSpc>
                <a:spcPct val="150000"/>
              </a:lnSpc>
              <a:buClr>
                <a:schemeClr val="accent5"/>
              </a:buClr>
              <a:buSzPct val="100000"/>
              <a:buNone/>
            </a:pPr>
            <a:r>
              <a:rPr lang="en" sz="1800" dirty="0"/>
              <a:t>Identify the contributions these roles will bring.</a:t>
            </a:r>
          </a:p>
          <a:p>
            <a:pPr marL="571500" lvl="1" indent="0">
              <a:lnSpc>
                <a:spcPct val="150000"/>
              </a:lnSpc>
              <a:buClr>
                <a:schemeClr val="accent5"/>
              </a:buClr>
              <a:buSzPct val="100000"/>
              <a:buNone/>
            </a:pPr>
            <a:r>
              <a:rPr lang="en" sz="1800" dirty="0"/>
              <a:t>Decide on a </a:t>
            </a:r>
            <a:r>
              <a:rPr lang="en" sz="1800" dirty="0">
                <a:solidFill>
                  <a:srgbClr val="00B050"/>
                </a:solidFill>
              </a:rPr>
              <a:t>structure</a:t>
            </a:r>
            <a:r>
              <a:rPr lang="en" sz="1800" dirty="0"/>
              <a:t> of the team (e.g. </a:t>
            </a:r>
            <a:r>
              <a:rPr lang="en-AU" sz="1800" dirty="0"/>
              <a:t>centralized</a:t>
            </a:r>
            <a:r>
              <a:rPr lang="en" sz="1800" dirty="0"/>
              <a:t>, </a:t>
            </a:r>
            <a:r>
              <a:rPr lang="en-AU" sz="1800" dirty="0"/>
              <a:t>decentralized</a:t>
            </a:r>
            <a:r>
              <a:rPr lang="en" sz="1800" dirty="0"/>
              <a:t>, </a:t>
            </a:r>
            <a:r>
              <a:rPr lang="en" sz="1800" dirty="0" err="1"/>
              <a:t>etc</a:t>
            </a:r>
            <a:r>
              <a:rPr lang="en" sz="1800" dirty="0"/>
              <a:t>).</a:t>
            </a:r>
          </a:p>
        </p:txBody>
      </p:sp>
      <p:pic>
        <p:nvPicPr>
          <p:cNvPr id="7" name="Picture 6">
            <a:extLst>
              <a:ext uri="{FF2B5EF4-FFF2-40B4-BE49-F238E27FC236}">
                <a16:creationId xmlns:a16="http://schemas.microsoft.com/office/drawing/2014/main" id="{F5C1650B-21AA-C54A-BD3C-C68585A0E871}"/>
              </a:ext>
            </a:extLst>
          </p:cNvPr>
          <p:cNvPicPr>
            <a:picLocks noChangeAspect="1"/>
          </p:cNvPicPr>
          <p:nvPr/>
        </p:nvPicPr>
        <p:blipFill>
          <a:blip r:embed="rId3"/>
          <a:stretch>
            <a:fillRect/>
          </a:stretch>
        </p:blipFill>
        <p:spPr>
          <a:xfrm>
            <a:off x="1629466" y="4765963"/>
            <a:ext cx="1919501" cy="1529695"/>
          </a:xfrm>
          <a:prstGeom prst="rect">
            <a:avLst/>
          </a:prstGeom>
        </p:spPr>
      </p:pic>
      <p:pic>
        <p:nvPicPr>
          <p:cNvPr id="8" name="Picture 7">
            <a:extLst>
              <a:ext uri="{FF2B5EF4-FFF2-40B4-BE49-F238E27FC236}">
                <a16:creationId xmlns:a16="http://schemas.microsoft.com/office/drawing/2014/main" id="{C8B0FFD4-9ABB-F648-AF18-BB5C875F06CD}"/>
              </a:ext>
            </a:extLst>
          </p:cNvPr>
          <p:cNvPicPr>
            <a:picLocks noChangeAspect="1"/>
          </p:cNvPicPr>
          <p:nvPr/>
        </p:nvPicPr>
        <p:blipFill>
          <a:blip r:embed="rId4"/>
          <a:stretch>
            <a:fillRect/>
          </a:stretch>
        </p:blipFill>
        <p:spPr>
          <a:xfrm>
            <a:off x="3711247" y="4582959"/>
            <a:ext cx="1678171" cy="1488664"/>
          </a:xfrm>
          <a:prstGeom prst="rect">
            <a:avLst/>
          </a:prstGeom>
        </p:spPr>
      </p:pic>
      <p:pic>
        <p:nvPicPr>
          <p:cNvPr id="6" name="Picture 5">
            <a:extLst>
              <a:ext uri="{FF2B5EF4-FFF2-40B4-BE49-F238E27FC236}">
                <a16:creationId xmlns:a16="http://schemas.microsoft.com/office/drawing/2014/main" id="{D7B4EF16-5B13-9240-8057-F1B38A60D546}"/>
              </a:ext>
            </a:extLst>
          </p:cNvPr>
          <p:cNvPicPr>
            <a:picLocks noChangeAspect="1"/>
          </p:cNvPicPr>
          <p:nvPr/>
        </p:nvPicPr>
        <p:blipFill>
          <a:blip r:embed="rId5"/>
          <a:stretch>
            <a:fillRect/>
          </a:stretch>
        </p:blipFill>
        <p:spPr>
          <a:xfrm>
            <a:off x="148017" y="4670133"/>
            <a:ext cx="1694637" cy="1176482"/>
          </a:xfrm>
          <a:prstGeom prst="rect">
            <a:avLst/>
          </a:prstGeom>
        </p:spPr>
      </p:pic>
      <p:sp>
        <p:nvSpPr>
          <p:cNvPr id="12" name="Rectangle 11">
            <a:extLst>
              <a:ext uri="{FF2B5EF4-FFF2-40B4-BE49-F238E27FC236}">
                <a16:creationId xmlns:a16="http://schemas.microsoft.com/office/drawing/2014/main" id="{CEC49BFE-BC34-DB43-A012-954AC0134EFE}"/>
              </a:ext>
            </a:extLst>
          </p:cNvPr>
          <p:cNvSpPr/>
          <p:nvPr/>
        </p:nvSpPr>
        <p:spPr>
          <a:xfrm>
            <a:off x="0" y="3727709"/>
            <a:ext cx="1764496" cy="707886"/>
          </a:xfrm>
          <a:prstGeom prst="rect">
            <a:avLst/>
          </a:prstGeom>
        </p:spPr>
        <p:txBody>
          <a:bodyPr wrap="square">
            <a:spAutoFit/>
          </a:bodyPr>
          <a:lstStyle/>
          <a:p>
            <a:pPr marL="177800" lvl="1" indent="0">
              <a:spcBef>
                <a:spcPts val="400"/>
              </a:spcBef>
              <a:spcAft>
                <a:spcPts val="400"/>
              </a:spcAft>
              <a:buNone/>
            </a:pPr>
            <a:r>
              <a:rPr lang="en-AU" sz="2000" b="1" dirty="0">
                <a:solidFill>
                  <a:srgbClr val="0070C0"/>
                </a:solidFill>
              </a:rPr>
              <a:t>Controlled Centralised</a:t>
            </a:r>
            <a:endParaRPr lang="en-US" sz="2000" dirty="0">
              <a:solidFill>
                <a:srgbClr val="0070C0"/>
              </a:solidFill>
            </a:endParaRPr>
          </a:p>
        </p:txBody>
      </p:sp>
      <p:sp>
        <p:nvSpPr>
          <p:cNvPr id="13" name="Rectangle 12">
            <a:extLst>
              <a:ext uri="{FF2B5EF4-FFF2-40B4-BE49-F238E27FC236}">
                <a16:creationId xmlns:a16="http://schemas.microsoft.com/office/drawing/2014/main" id="{70D5D07E-F19D-EA42-92D0-E1BF88CC7477}"/>
              </a:ext>
            </a:extLst>
          </p:cNvPr>
          <p:cNvSpPr/>
          <p:nvPr/>
        </p:nvSpPr>
        <p:spPr>
          <a:xfrm>
            <a:off x="1933867" y="3713854"/>
            <a:ext cx="1945405" cy="707886"/>
          </a:xfrm>
          <a:prstGeom prst="rect">
            <a:avLst/>
          </a:prstGeom>
        </p:spPr>
        <p:txBody>
          <a:bodyPr wrap="square">
            <a:spAutoFit/>
          </a:bodyPr>
          <a:lstStyle/>
          <a:p>
            <a:pPr marL="88900" lvl="1" indent="0">
              <a:spcBef>
                <a:spcPts val="400"/>
              </a:spcBef>
              <a:spcAft>
                <a:spcPts val="300"/>
              </a:spcAft>
              <a:buNone/>
            </a:pPr>
            <a:r>
              <a:rPr lang="en-AU" sz="2000" b="1">
                <a:solidFill>
                  <a:srgbClr val="0070C0"/>
                </a:solidFill>
              </a:rPr>
              <a:t>Controlled Decentralised</a:t>
            </a:r>
            <a:endParaRPr lang="en-AU" sz="2000" b="1" dirty="0">
              <a:solidFill>
                <a:srgbClr val="0070C0"/>
              </a:solidFill>
            </a:endParaRPr>
          </a:p>
        </p:txBody>
      </p:sp>
      <p:sp>
        <p:nvSpPr>
          <p:cNvPr id="14" name="Rectangle 13">
            <a:extLst>
              <a:ext uri="{FF2B5EF4-FFF2-40B4-BE49-F238E27FC236}">
                <a16:creationId xmlns:a16="http://schemas.microsoft.com/office/drawing/2014/main" id="{6522124A-06C1-F343-9C99-9019ADA9AA04}"/>
              </a:ext>
            </a:extLst>
          </p:cNvPr>
          <p:cNvSpPr/>
          <p:nvPr/>
        </p:nvSpPr>
        <p:spPr>
          <a:xfrm>
            <a:off x="3982851" y="3713854"/>
            <a:ext cx="2030021" cy="707886"/>
          </a:xfrm>
          <a:prstGeom prst="rect">
            <a:avLst/>
          </a:prstGeom>
        </p:spPr>
        <p:txBody>
          <a:bodyPr wrap="square">
            <a:spAutoFit/>
          </a:bodyPr>
          <a:lstStyle/>
          <a:p>
            <a:pPr marL="88900" lvl="1" indent="0">
              <a:spcBef>
                <a:spcPts val="400"/>
              </a:spcBef>
              <a:spcAft>
                <a:spcPts val="300"/>
              </a:spcAft>
              <a:buNone/>
            </a:pPr>
            <a:r>
              <a:rPr lang="en-AU" sz="2000" b="1" dirty="0">
                <a:solidFill>
                  <a:srgbClr val="0070C0"/>
                </a:solidFill>
              </a:rPr>
              <a:t>Democratic Decentralised</a:t>
            </a:r>
          </a:p>
        </p:txBody>
      </p:sp>
      <p:sp>
        <p:nvSpPr>
          <p:cNvPr id="16" name="Rectangle 15">
            <a:extLst>
              <a:ext uri="{FF2B5EF4-FFF2-40B4-BE49-F238E27FC236}">
                <a16:creationId xmlns:a16="http://schemas.microsoft.com/office/drawing/2014/main" id="{6F2574E7-B21C-094C-B283-923ED2076E8D}"/>
              </a:ext>
            </a:extLst>
          </p:cNvPr>
          <p:cNvSpPr/>
          <p:nvPr/>
        </p:nvSpPr>
        <p:spPr>
          <a:xfrm>
            <a:off x="7550814" y="3741563"/>
            <a:ext cx="1177548" cy="707886"/>
          </a:xfrm>
          <a:prstGeom prst="rect">
            <a:avLst/>
          </a:prstGeom>
        </p:spPr>
        <p:txBody>
          <a:bodyPr wrap="square">
            <a:spAutoFit/>
          </a:bodyPr>
          <a:lstStyle/>
          <a:p>
            <a:pPr marL="177800" lvl="1" indent="0">
              <a:spcBef>
                <a:spcPts val="400"/>
              </a:spcBef>
              <a:spcAft>
                <a:spcPts val="400"/>
              </a:spcAft>
              <a:buNone/>
            </a:pPr>
            <a:r>
              <a:rPr lang="en-US" sz="2000" b="1" dirty="0">
                <a:solidFill>
                  <a:srgbClr val="0070C0"/>
                </a:solidFill>
              </a:rPr>
              <a:t>Scrum Team</a:t>
            </a:r>
          </a:p>
        </p:txBody>
      </p:sp>
      <p:pic>
        <p:nvPicPr>
          <p:cNvPr id="10" name="Picture 9">
            <a:extLst>
              <a:ext uri="{FF2B5EF4-FFF2-40B4-BE49-F238E27FC236}">
                <a16:creationId xmlns:a16="http://schemas.microsoft.com/office/drawing/2014/main" id="{D263C0C8-A80F-AF49-8794-7A784C85BCDC}"/>
              </a:ext>
            </a:extLst>
          </p:cNvPr>
          <p:cNvPicPr>
            <a:picLocks noChangeAspect="1"/>
          </p:cNvPicPr>
          <p:nvPr/>
        </p:nvPicPr>
        <p:blipFill>
          <a:blip r:embed="rId6"/>
          <a:stretch>
            <a:fillRect/>
          </a:stretch>
        </p:blipFill>
        <p:spPr>
          <a:xfrm>
            <a:off x="7244898" y="4482789"/>
            <a:ext cx="1723112" cy="1672683"/>
          </a:xfrm>
          <a:prstGeom prst="rect">
            <a:avLst/>
          </a:prstGeom>
        </p:spPr>
      </p:pic>
    </p:spTree>
    <p:extLst>
      <p:ext uri="{BB962C8B-B14F-4D97-AF65-F5344CB8AC3E}">
        <p14:creationId xmlns:p14="http://schemas.microsoft.com/office/powerpoint/2010/main" val="338138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F5B286-CE2A-6949-8A76-C03922B5E361}"/>
              </a:ext>
            </a:extLst>
          </p:cNvPr>
          <p:cNvSpPr>
            <a:spLocks noGrp="1"/>
          </p:cNvSpPr>
          <p:nvPr>
            <p:ph type="sldNum" sz="quarter" idx="4"/>
          </p:nvPr>
        </p:nvSpPr>
        <p:spPr/>
        <p:txBody>
          <a:bodyPr/>
          <a:lstStyle/>
          <a:p>
            <a:r>
              <a:rPr lang="en-AU"/>
              <a:t>-</a:t>
            </a:r>
            <a:fld id="{E714E059-E509-4057-9854-D87D1A2F4F01}" type="slidenum">
              <a:rPr lang="en-AU" smtClean="0"/>
              <a:pPr/>
              <a:t>6</a:t>
            </a:fld>
            <a:r>
              <a:rPr lang="en-AU"/>
              <a:t>-</a:t>
            </a:r>
          </a:p>
        </p:txBody>
      </p:sp>
      <p:sp>
        <p:nvSpPr>
          <p:cNvPr id="5" name="Shape 69">
            <a:extLst>
              <a:ext uri="{FF2B5EF4-FFF2-40B4-BE49-F238E27FC236}">
                <a16:creationId xmlns:a16="http://schemas.microsoft.com/office/drawing/2014/main" id="{795859F8-B504-7E47-8DDC-724530357805}"/>
              </a:ext>
            </a:extLst>
          </p:cNvPr>
          <p:cNvSpPr txBox="1">
            <a:spLocks/>
          </p:cNvSpPr>
          <p:nvPr/>
        </p:nvSpPr>
        <p:spPr bwMode="auto">
          <a:xfrm>
            <a:off x="2510615" y="131454"/>
            <a:ext cx="5196471" cy="686100"/>
          </a:xfrm>
          <a:prstGeom prst="rect">
            <a:avLst/>
          </a:prstGeom>
          <a:noFill/>
          <a:ln w="9525">
            <a:noFill/>
            <a:miter lim="800000"/>
            <a:headEnd/>
            <a:tailEnd/>
          </a:ln>
        </p:spPr>
        <p:txBody>
          <a:bodyPr vert="horz" wrap="square" lIns="91425" tIns="91425" rIns="91425" bIns="91425" numCol="1" anchor="b" anchorCtr="0" compatLnSpc="1">
            <a:prstTxWarp prst="textNoShape">
              <a:avLst/>
            </a:prstTxWarp>
            <a:noAutofit/>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pPr>
              <a:spcBef>
                <a:spcPts val="0"/>
              </a:spcBef>
            </a:pPr>
            <a:r>
              <a:rPr lang="en" kern="0"/>
              <a:t>Today’s aim</a:t>
            </a:r>
          </a:p>
        </p:txBody>
      </p:sp>
      <p:sp>
        <p:nvSpPr>
          <p:cNvPr id="6" name="Shape 70">
            <a:extLst>
              <a:ext uri="{FF2B5EF4-FFF2-40B4-BE49-F238E27FC236}">
                <a16:creationId xmlns:a16="http://schemas.microsoft.com/office/drawing/2014/main" id="{C5C37F20-869A-1D45-B5EF-FDC63575D9F2}"/>
              </a:ext>
            </a:extLst>
          </p:cNvPr>
          <p:cNvSpPr txBox="1">
            <a:spLocks/>
          </p:cNvSpPr>
          <p:nvPr/>
        </p:nvSpPr>
        <p:spPr>
          <a:xfrm>
            <a:off x="322586" y="1685767"/>
            <a:ext cx="8368200" cy="1653178"/>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ctr">
              <a:lnSpc>
                <a:spcPct val="115000"/>
              </a:lnSpc>
              <a:spcBef>
                <a:spcPts val="0"/>
              </a:spcBef>
              <a:buFontTx/>
              <a:buNone/>
            </a:pPr>
            <a:r>
              <a:rPr lang="en-AU" sz="3000" kern="0" dirty="0"/>
              <a:t>Explore </a:t>
            </a:r>
            <a:r>
              <a:rPr lang="en-AU" sz="3000" kern="0" dirty="0">
                <a:solidFill>
                  <a:schemeClr val="accent4">
                    <a:lumMod val="85000"/>
                    <a:lumOff val="15000"/>
                  </a:schemeClr>
                </a:solidFill>
              </a:rPr>
              <a:t>teams and the</a:t>
            </a:r>
            <a:r>
              <a:rPr lang="en-AU" sz="3000" kern="0" dirty="0"/>
              <a:t> understand the different roles that individuals play in those teams. </a:t>
            </a:r>
            <a:r>
              <a:rPr lang="en-AU" sz="3000" b="1" kern="0" dirty="0">
                <a:solidFill>
                  <a:srgbClr val="00B050"/>
                </a:solidFill>
              </a:rPr>
              <a:t>Communication (including conflict management)</a:t>
            </a:r>
            <a:r>
              <a:rPr lang="en" sz="3000" kern="0" dirty="0"/>
              <a:t>.</a:t>
            </a:r>
          </a:p>
        </p:txBody>
      </p:sp>
      <p:pic>
        <p:nvPicPr>
          <p:cNvPr id="7" name="Picture 6">
            <a:extLst>
              <a:ext uri="{FF2B5EF4-FFF2-40B4-BE49-F238E27FC236}">
                <a16:creationId xmlns:a16="http://schemas.microsoft.com/office/drawing/2014/main" id="{909D9902-061D-1149-BECB-444BFC41C823}"/>
              </a:ext>
            </a:extLst>
          </p:cNvPr>
          <p:cNvPicPr>
            <a:picLocks noChangeAspect="1"/>
          </p:cNvPicPr>
          <p:nvPr/>
        </p:nvPicPr>
        <p:blipFill>
          <a:blip r:embed="rId3"/>
          <a:stretch>
            <a:fillRect/>
          </a:stretch>
        </p:blipFill>
        <p:spPr>
          <a:xfrm>
            <a:off x="2290053" y="3555669"/>
            <a:ext cx="4259094" cy="2267829"/>
          </a:xfrm>
          <a:prstGeom prst="rect">
            <a:avLst/>
          </a:prstGeom>
        </p:spPr>
      </p:pic>
    </p:spTree>
    <p:extLst>
      <p:ext uri="{BB962C8B-B14F-4D97-AF65-F5344CB8AC3E}">
        <p14:creationId xmlns:p14="http://schemas.microsoft.com/office/powerpoint/2010/main" val="90600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1B3F-0BFA-6F48-ADB4-6F25AC917D29}"/>
              </a:ext>
            </a:extLst>
          </p:cNvPr>
          <p:cNvSpPr>
            <a:spLocks noGrp="1"/>
          </p:cNvSpPr>
          <p:nvPr>
            <p:ph type="title"/>
          </p:nvPr>
        </p:nvSpPr>
        <p:spPr/>
        <p:txBody>
          <a:bodyPr/>
          <a:lstStyle/>
          <a:p>
            <a:r>
              <a:rPr lang="en-US" dirty="0"/>
              <a:t>Communication Models</a:t>
            </a:r>
          </a:p>
        </p:txBody>
      </p:sp>
      <p:sp>
        <p:nvSpPr>
          <p:cNvPr id="4" name="Slide Number Placeholder 3">
            <a:extLst>
              <a:ext uri="{FF2B5EF4-FFF2-40B4-BE49-F238E27FC236}">
                <a16:creationId xmlns:a16="http://schemas.microsoft.com/office/drawing/2014/main" id="{C31CC9F1-F385-2140-B908-5E149436A5E6}"/>
              </a:ext>
            </a:extLst>
          </p:cNvPr>
          <p:cNvSpPr>
            <a:spLocks noGrp="1"/>
          </p:cNvSpPr>
          <p:nvPr>
            <p:ph type="sldNum" sz="quarter" idx="4"/>
          </p:nvPr>
        </p:nvSpPr>
        <p:spPr/>
        <p:txBody>
          <a:bodyPr/>
          <a:lstStyle/>
          <a:p>
            <a:r>
              <a:rPr lang="en-AU"/>
              <a:t>-</a:t>
            </a:r>
            <a:fld id="{E714E059-E509-4057-9854-D87D1A2F4F01}" type="slidenum">
              <a:rPr lang="en-AU" smtClean="0"/>
              <a:pPr/>
              <a:t>7</a:t>
            </a:fld>
            <a:r>
              <a:rPr lang="en-AU"/>
              <a:t>-</a:t>
            </a:r>
          </a:p>
        </p:txBody>
      </p:sp>
      <p:sp>
        <p:nvSpPr>
          <p:cNvPr id="5" name="Text Placeholder 2">
            <a:extLst>
              <a:ext uri="{FF2B5EF4-FFF2-40B4-BE49-F238E27FC236}">
                <a16:creationId xmlns:a16="http://schemas.microsoft.com/office/drawing/2014/main" id="{E44C9508-1C64-0041-82A6-4F1DDCC6CE0E}"/>
              </a:ext>
            </a:extLst>
          </p:cNvPr>
          <p:cNvSpPr txBox="1">
            <a:spLocks/>
          </p:cNvSpPr>
          <p:nvPr/>
        </p:nvSpPr>
        <p:spPr>
          <a:xfrm>
            <a:off x="342929" y="1160040"/>
            <a:ext cx="8546238" cy="331671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kern="0" dirty="0"/>
              <a:t>What is your own experience of communication?</a:t>
            </a:r>
          </a:p>
          <a:p>
            <a:pPr marL="0" indent="0">
              <a:buNone/>
            </a:pPr>
            <a:r>
              <a:rPr lang="en-US" kern="0" dirty="0"/>
              <a:t>Draw your own model</a:t>
            </a:r>
          </a:p>
          <a:p>
            <a:pPr marL="358775" lvl="4"/>
            <a:r>
              <a:rPr lang="en-US" kern="0" dirty="0">
                <a:solidFill>
                  <a:srgbClr val="00B050"/>
                </a:solidFill>
              </a:rPr>
              <a:t>Who</a:t>
            </a:r>
          </a:p>
          <a:p>
            <a:pPr marL="1246188" lvl="4"/>
            <a:r>
              <a:rPr lang="en-US" kern="0" dirty="0">
                <a:solidFill>
                  <a:srgbClr val="00B050"/>
                </a:solidFill>
              </a:rPr>
              <a:t>Says What</a:t>
            </a:r>
          </a:p>
          <a:p>
            <a:pPr marL="2671763" lvl="4" indent="-250825"/>
            <a:r>
              <a:rPr lang="en-US" kern="0" dirty="0">
                <a:solidFill>
                  <a:srgbClr val="00B050"/>
                </a:solidFill>
              </a:rPr>
              <a:t>How</a:t>
            </a:r>
          </a:p>
          <a:p>
            <a:pPr marL="3557588" lvl="4" indent="-220663"/>
            <a:r>
              <a:rPr lang="en-US" kern="0" dirty="0">
                <a:solidFill>
                  <a:srgbClr val="00B050"/>
                </a:solidFill>
              </a:rPr>
              <a:t>To Whom</a:t>
            </a:r>
          </a:p>
          <a:p>
            <a:pPr marL="4810125" lvl="5" indent="-134938"/>
            <a:r>
              <a:rPr lang="en-US" kern="0" dirty="0">
                <a:solidFill>
                  <a:srgbClr val="00B050"/>
                </a:solidFill>
              </a:rPr>
              <a:t>Outcome</a:t>
            </a:r>
          </a:p>
          <a:p>
            <a:pPr marL="3022600" lvl="4"/>
            <a:endParaRPr lang="en-US" kern="0" dirty="0"/>
          </a:p>
          <a:p>
            <a:pPr marL="2794000" lvl="4" indent="0">
              <a:buNone/>
            </a:pPr>
            <a:endParaRPr lang="en-US" kern="0" dirty="0"/>
          </a:p>
          <a:p>
            <a:endParaRPr lang="en-US" kern="0" dirty="0"/>
          </a:p>
          <a:p>
            <a:endParaRPr lang="en-US" kern="0" dirty="0"/>
          </a:p>
          <a:p>
            <a:endParaRPr lang="en-US" kern="0" dirty="0"/>
          </a:p>
        </p:txBody>
      </p:sp>
      <p:pic>
        <p:nvPicPr>
          <p:cNvPr id="6" name="Picture 5">
            <a:extLst>
              <a:ext uri="{FF2B5EF4-FFF2-40B4-BE49-F238E27FC236}">
                <a16:creationId xmlns:a16="http://schemas.microsoft.com/office/drawing/2014/main" id="{57D50746-F47F-CF4D-89BF-54066539211E}"/>
              </a:ext>
            </a:extLst>
          </p:cNvPr>
          <p:cNvPicPr>
            <a:picLocks noChangeAspect="1"/>
          </p:cNvPicPr>
          <p:nvPr/>
        </p:nvPicPr>
        <p:blipFill rotWithShape="1">
          <a:blip r:embed="rId3"/>
          <a:srcRect t="25075" b="13864"/>
          <a:stretch/>
        </p:blipFill>
        <p:spPr>
          <a:xfrm>
            <a:off x="1238980" y="4340589"/>
            <a:ext cx="6794500" cy="1752600"/>
          </a:xfrm>
          <a:prstGeom prst="rect">
            <a:avLst/>
          </a:prstGeom>
        </p:spPr>
      </p:pic>
    </p:spTree>
    <p:extLst>
      <p:ext uri="{BB962C8B-B14F-4D97-AF65-F5344CB8AC3E}">
        <p14:creationId xmlns:p14="http://schemas.microsoft.com/office/powerpoint/2010/main" val="13634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CC4FA-BABA-9847-B80A-D606DD56D362}"/>
              </a:ext>
            </a:extLst>
          </p:cNvPr>
          <p:cNvSpPr>
            <a:spLocks noGrp="1"/>
          </p:cNvSpPr>
          <p:nvPr>
            <p:ph type="sldNum" sz="quarter" idx="4"/>
          </p:nvPr>
        </p:nvSpPr>
        <p:spPr/>
        <p:txBody>
          <a:bodyPr/>
          <a:lstStyle/>
          <a:p>
            <a:r>
              <a:rPr lang="en-AU"/>
              <a:t>-</a:t>
            </a:r>
            <a:fld id="{E714E059-E509-4057-9854-D87D1A2F4F01}" type="slidenum">
              <a:rPr lang="en-AU" smtClean="0"/>
              <a:pPr/>
              <a:t>8</a:t>
            </a:fld>
            <a:r>
              <a:rPr lang="en-AU"/>
              <a:t>-</a:t>
            </a:r>
          </a:p>
        </p:txBody>
      </p:sp>
      <p:sp>
        <p:nvSpPr>
          <p:cNvPr id="6" name="Shape 70">
            <a:extLst>
              <a:ext uri="{FF2B5EF4-FFF2-40B4-BE49-F238E27FC236}">
                <a16:creationId xmlns:a16="http://schemas.microsoft.com/office/drawing/2014/main" id="{50AC669B-971B-5E44-B999-92675C370FD2}"/>
              </a:ext>
            </a:extLst>
          </p:cNvPr>
          <p:cNvSpPr txBox="1">
            <a:spLocks/>
          </p:cNvSpPr>
          <p:nvPr/>
        </p:nvSpPr>
        <p:spPr>
          <a:xfrm>
            <a:off x="527155" y="1103087"/>
            <a:ext cx="5609485" cy="2512444"/>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AU" sz="1600" dirty="0"/>
              <a:t>John and Ken share an apartment.</a:t>
            </a:r>
            <a:br>
              <a:rPr lang="en-AU" sz="1600" dirty="0"/>
            </a:br>
            <a:r>
              <a:rPr lang="en-AU" sz="1600" dirty="0"/>
              <a:t>For the past week Ken's friend has come over and they have played video games until the early hours of the morning. This effects Ken's sleeping, and he didn't do well on a test one morning.</a:t>
            </a:r>
          </a:p>
          <a:p>
            <a:pPr marL="0" indent="0">
              <a:buNone/>
            </a:pPr>
            <a:endParaRPr lang="en-AU" sz="1600" dirty="0"/>
          </a:p>
          <a:p>
            <a:pPr marL="0" indent="0">
              <a:buNone/>
            </a:pPr>
            <a:r>
              <a:rPr lang="en-AU" sz="1400" b="1" dirty="0"/>
              <a:t>Using good communication and conflict resolution skills, work though Johnny and Ken's issue and resolution to the problem.</a:t>
            </a:r>
          </a:p>
        </p:txBody>
      </p:sp>
      <p:sp>
        <p:nvSpPr>
          <p:cNvPr id="9" name="Title 1">
            <a:extLst>
              <a:ext uri="{FF2B5EF4-FFF2-40B4-BE49-F238E27FC236}">
                <a16:creationId xmlns:a16="http://schemas.microsoft.com/office/drawing/2014/main" id="{6F9256B4-757A-9E44-BFF4-761834023184}"/>
              </a:ext>
            </a:extLst>
          </p:cNvPr>
          <p:cNvSpPr>
            <a:spLocks noGrp="1"/>
          </p:cNvSpPr>
          <p:nvPr>
            <p:ph type="title"/>
          </p:nvPr>
        </p:nvSpPr>
        <p:spPr>
          <a:xfrm>
            <a:off x="2538413" y="172453"/>
            <a:ext cx="6605587" cy="685800"/>
          </a:xfrm>
        </p:spPr>
        <p:txBody>
          <a:bodyPr/>
          <a:lstStyle/>
          <a:p>
            <a:r>
              <a:rPr lang="en-US" dirty="0"/>
              <a:t>Conflict resolution</a:t>
            </a:r>
          </a:p>
        </p:txBody>
      </p:sp>
      <p:sp>
        <p:nvSpPr>
          <p:cNvPr id="7" name="Text Placeholder 2">
            <a:extLst>
              <a:ext uri="{FF2B5EF4-FFF2-40B4-BE49-F238E27FC236}">
                <a16:creationId xmlns:a16="http://schemas.microsoft.com/office/drawing/2014/main" id="{0626CA5F-F01C-BC4E-86E8-13A2F1A0065C}"/>
              </a:ext>
            </a:extLst>
          </p:cNvPr>
          <p:cNvSpPr>
            <a:spLocks noGrp="1"/>
          </p:cNvSpPr>
          <p:nvPr>
            <p:ph type="body" sz="quarter" idx="11"/>
          </p:nvPr>
        </p:nvSpPr>
        <p:spPr>
          <a:xfrm>
            <a:off x="527155" y="3860365"/>
            <a:ext cx="7840990" cy="2263344"/>
          </a:xfrm>
        </p:spPr>
        <p:txBody>
          <a:bodyPr/>
          <a:lstStyle/>
          <a:p>
            <a:pPr marL="0" indent="0">
              <a:buNone/>
            </a:pPr>
            <a:r>
              <a:rPr lang="en-AU" sz="1800" b="1" i="1" dirty="0"/>
              <a:t>Select what you think is the best italic option and read the answer:</a:t>
            </a:r>
            <a:endParaRPr lang="en-AU" sz="1800" dirty="0"/>
          </a:p>
          <a:p>
            <a:endParaRPr lang="en-AU" sz="1800" i="1" dirty="0"/>
          </a:p>
          <a:p>
            <a:pPr marL="228600" indent="-228600">
              <a:buAutoNum type="arabicParenR"/>
            </a:pPr>
            <a:r>
              <a:rPr lang="en-AU" sz="1800" i="1" dirty="0"/>
              <a:t>Hey Ken, can we talk about your friend coming over and how it's affecting me? </a:t>
            </a:r>
            <a:r>
              <a:rPr lang="en-AU" sz="1800" i="1" dirty="0">
                <a:solidFill>
                  <a:srgbClr val="0069B8"/>
                </a:solidFill>
              </a:rPr>
              <a:t>CORRECT</a:t>
            </a:r>
            <a:endParaRPr lang="en-AU" sz="1800" dirty="0">
              <a:solidFill>
                <a:srgbClr val="0069B8"/>
              </a:solidFill>
            </a:endParaRPr>
          </a:p>
          <a:p>
            <a:pPr marL="228600" indent="-228600">
              <a:buAutoNum type="arabicParenR"/>
            </a:pPr>
            <a:r>
              <a:rPr lang="en-AU" sz="1800" i="1" dirty="0"/>
              <a:t>Hey Ken, why does your friend have to stay here all the time?</a:t>
            </a:r>
            <a:endParaRPr lang="en-AU" sz="1800" dirty="0"/>
          </a:p>
          <a:p>
            <a:pPr marL="228600" indent="-228600">
              <a:buAutoNum type="arabicParenR"/>
            </a:pPr>
            <a:r>
              <a:rPr lang="en-AU" sz="1800" i="1" dirty="0"/>
              <a:t>Johnny grabs Ken by the shoulder and tells him he's tired of this.</a:t>
            </a:r>
            <a:endParaRPr lang="en-AU" sz="1800" dirty="0"/>
          </a:p>
        </p:txBody>
      </p:sp>
      <p:pic>
        <p:nvPicPr>
          <p:cNvPr id="10" name="Picture 9">
            <a:extLst>
              <a:ext uri="{FF2B5EF4-FFF2-40B4-BE49-F238E27FC236}">
                <a16:creationId xmlns:a16="http://schemas.microsoft.com/office/drawing/2014/main" id="{8B404BA6-8BC7-7147-8800-BBCAEDDCEB21}"/>
              </a:ext>
            </a:extLst>
          </p:cNvPr>
          <p:cNvPicPr>
            <a:picLocks noChangeAspect="1"/>
          </p:cNvPicPr>
          <p:nvPr/>
        </p:nvPicPr>
        <p:blipFill>
          <a:blip r:embed="rId3"/>
          <a:stretch>
            <a:fillRect/>
          </a:stretch>
        </p:blipFill>
        <p:spPr>
          <a:xfrm>
            <a:off x="6136640" y="1803400"/>
            <a:ext cx="3007360" cy="1828800"/>
          </a:xfrm>
          <a:prstGeom prst="rect">
            <a:avLst/>
          </a:prstGeom>
        </p:spPr>
      </p:pic>
    </p:spTree>
    <p:extLst>
      <p:ext uri="{BB962C8B-B14F-4D97-AF65-F5344CB8AC3E}">
        <p14:creationId xmlns:p14="http://schemas.microsoft.com/office/powerpoint/2010/main" val="47864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CC4FA-BABA-9847-B80A-D606DD56D362}"/>
              </a:ext>
            </a:extLst>
          </p:cNvPr>
          <p:cNvSpPr>
            <a:spLocks noGrp="1"/>
          </p:cNvSpPr>
          <p:nvPr>
            <p:ph type="sldNum" sz="quarter" idx="4"/>
          </p:nvPr>
        </p:nvSpPr>
        <p:spPr/>
        <p:txBody>
          <a:bodyPr/>
          <a:lstStyle/>
          <a:p>
            <a:r>
              <a:rPr lang="en-AU"/>
              <a:t>-</a:t>
            </a:r>
            <a:fld id="{E714E059-E509-4057-9854-D87D1A2F4F01}" type="slidenum">
              <a:rPr lang="en-AU" smtClean="0"/>
              <a:pPr/>
              <a:t>9</a:t>
            </a:fld>
            <a:r>
              <a:rPr lang="en-AU"/>
              <a:t>-</a:t>
            </a:r>
          </a:p>
        </p:txBody>
      </p:sp>
      <p:sp>
        <p:nvSpPr>
          <p:cNvPr id="6" name="Shape 70">
            <a:extLst>
              <a:ext uri="{FF2B5EF4-FFF2-40B4-BE49-F238E27FC236}">
                <a16:creationId xmlns:a16="http://schemas.microsoft.com/office/drawing/2014/main" id="{50AC669B-971B-5E44-B999-92675C370FD2}"/>
              </a:ext>
            </a:extLst>
          </p:cNvPr>
          <p:cNvSpPr txBox="1">
            <a:spLocks/>
          </p:cNvSpPr>
          <p:nvPr/>
        </p:nvSpPr>
        <p:spPr>
          <a:xfrm>
            <a:off x="553943" y="1803400"/>
            <a:ext cx="4723718" cy="700313"/>
          </a:xfrm>
          <a:prstGeom prst="rect">
            <a:avLst/>
          </a:prstGeom>
        </p:spPr>
        <p:txBody>
          <a:bodyPr lIns="91425" tIns="91425" rIns="91425" bIns="91425" anchor="ctr" anchorCtr="0">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endParaRPr lang="en-AU" sz="1400" b="1" dirty="0"/>
          </a:p>
        </p:txBody>
      </p:sp>
      <p:sp>
        <p:nvSpPr>
          <p:cNvPr id="9" name="Title 1">
            <a:extLst>
              <a:ext uri="{FF2B5EF4-FFF2-40B4-BE49-F238E27FC236}">
                <a16:creationId xmlns:a16="http://schemas.microsoft.com/office/drawing/2014/main" id="{6F9256B4-757A-9E44-BFF4-761834023184}"/>
              </a:ext>
            </a:extLst>
          </p:cNvPr>
          <p:cNvSpPr>
            <a:spLocks noGrp="1"/>
          </p:cNvSpPr>
          <p:nvPr>
            <p:ph type="title"/>
          </p:nvPr>
        </p:nvSpPr>
        <p:spPr>
          <a:xfrm>
            <a:off x="2538413" y="172453"/>
            <a:ext cx="6605587" cy="685800"/>
          </a:xfrm>
        </p:spPr>
        <p:txBody>
          <a:bodyPr/>
          <a:lstStyle/>
          <a:p>
            <a:r>
              <a:rPr lang="en-US" dirty="0"/>
              <a:t>Conflict resolution</a:t>
            </a:r>
          </a:p>
        </p:txBody>
      </p:sp>
      <p:sp>
        <p:nvSpPr>
          <p:cNvPr id="7" name="Text Placeholder 2">
            <a:extLst>
              <a:ext uri="{FF2B5EF4-FFF2-40B4-BE49-F238E27FC236}">
                <a16:creationId xmlns:a16="http://schemas.microsoft.com/office/drawing/2014/main" id="{0626CA5F-F01C-BC4E-86E8-13A2F1A0065C}"/>
              </a:ext>
            </a:extLst>
          </p:cNvPr>
          <p:cNvSpPr>
            <a:spLocks noGrp="1"/>
          </p:cNvSpPr>
          <p:nvPr>
            <p:ph type="body" sz="quarter" idx="11"/>
          </p:nvPr>
        </p:nvSpPr>
        <p:spPr>
          <a:xfrm>
            <a:off x="527155" y="3632200"/>
            <a:ext cx="7840990" cy="2491509"/>
          </a:xfrm>
        </p:spPr>
        <p:txBody>
          <a:bodyPr/>
          <a:lstStyle/>
          <a:p>
            <a:pPr marL="0" indent="0">
              <a:buNone/>
            </a:pPr>
            <a:r>
              <a:rPr lang="en-AU" sz="1800" b="1" i="1" dirty="0"/>
              <a:t>Select what you think is the best italic option and read the answer:</a:t>
            </a:r>
            <a:endParaRPr lang="en-AU" sz="1800" dirty="0"/>
          </a:p>
          <a:p>
            <a:endParaRPr lang="en-AU" sz="1800" i="1" dirty="0"/>
          </a:p>
          <a:p>
            <a:pPr>
              <a:buFontTx/>
              <a:buAutoNum type="arabicParenR"/>
            </a:pPr>
            <a:r>
              <a:rPr lang="en-AU" sz="1800" i="1" dirty="0"/>
              <a:t>I know we agreed it was ok. But last Thursday I wasn't able to sleep and so didn't do well on my test Friday morning. I'd really appreciate it if we could work something out. </a:t>
            </a:r>
            <a:r>
              <a:rPr lang="en-AU" sz="1800" i="1" dirty="0">
                <a:solidFill>
                  <a:srgbClr val="0069B8"/>
                </a:solidFill>
              </a:rPr>
              <a:t>CORRECT</a:t>
            </a:r>
            <a:endParaRPr lang="en-AU" sz="1800" i="1" dirty="0"/>
          </a:p>
          <a:p>
            <a:pPr>
              <a:buAutoNum type="arabicParenR"/>
            </a:pPr>
            <a:r>
              <a:rPr lang="en-AU" sz="1800" i="1" dirty="0"/>
              <a:t>Yeah I changed my mind, he stays too often and I don't like it!</a:t>
            </a:r>
          </a:p>
          <a:p>
            <a:pPr>
              <a:buAutoNum type="arabicParenR"/>
            </a:pPr>
            <a:r>
              <a:rPr lang="en-AU" sz="1800" i="1" dirty="0"/>
              <a:t>Johnny pushes Ken for reminding him that he said he was OK with it before</a:t>
            </a:r>
          </a:p>
        </p:txBody>
      </p:sp>
      <p:pic>
        <p:nvPicPr>
          <p:cNvPr id="10" name="Picture 9">
            <a:extLst>
              <a:ext uri="{FF2B5EF4-FFF2-40B4-BE49-F238E27FC236}">
                <a16:creationId xmlns:a16="http://schemas.microsoft.com/office/drawing/2014/main" id="{8B404BA6-8BC7-7147-8800-BBCAEDDCEB21}"/>
              </a:ext>
            </a:extLst>
          </p:cNvPr>
          <p:cNvPicPr>
            <a:picLocks noChangeAspect="1"/>
          </p:cNvPicPr>
          <p:nvPr/>
        </p:nvPicPr>
        <p:blipFill>
          <a:blip r:embed="rId3"/>
          <a:stretch>
            <a:fillRect/>
          </a:stretch>
        </p:blipFill>
        <p:spPr>
          <a:xfrm>
            <a:off x="6136640" y="1803400"/>
            <a:ext cx="3007360" cy="1828800"/>
          </a:xfrm>
          <a:prstGeom prst="rect">
            <a:avLst/>
          </a:prstGeom>
        </p:spPr>
      </p:pic>
      <p:sp>
        <p:nvSpPr>
          <p:cNvPr id="2" name="Rectangle 1">
            <a:extLst>
              <a:ext uri="{FF2B5EF4-FFF2-40B4-BE49-F238E27FC236}">
                <a16:creationId xmlns:a16="http://schemas.microsoft.com/office/drawing/2014/main" id="{1B3FC5A2-79E9-48AD-8B94-CE9513EBABF4}"/>
              </a:ext>
            </a:extLst>
          </p:cNvPr>
          <p:cNvSpPr/>
          <p:nvPr/>
        </p:nvSpPr>
        <p:spPr>
          <a:xfrm>
            <a:off x="889923" y="1911810"/>
            <a:ext cx="4990241" cy="1611980"/>
          </a:xfrm>
          <a:prstGeom prst="rect">
            <a:avLst/>
          </a:prstGeom>
        </p:spPr>
        <p:txBody>
          <a:bodyPr wrap="square">
            <a:spAutoFit/>
          </a:bodyPr>
          <a:lstStyle/>
          <a:p>
            <a:pPr>
              <a:lnSpc>
                <a:spcPts val="1320"/>
              </a:lnSpc>
              <a:spcAft>
                <a:spcPts val="0"/>
              </a:spcAft>
            </a:pPr>
            <a:r>
              <a:rPr lang="en-AU" sz="1800" dirty="0">
                <a:solidFill>
                  <a:srgbClr val="000000"/>
                </a:solidFill>
                <a:latin typeface="+mn-lt"/>
                <a:ea typeface="Times New Roman" panose="02020603050405020304" pitchFamily="18" charset="0"/>
                <a:cs typeface="Times New Roman" panose="02020603050405020304" pitchFamily="18" charset="0"/>
              </a:rPr>
              <a:t>“Sure, what's up Johnny?  You said you</a:t>
            </a:r>
          </a:p>
          <a:p>
            <a:pPr>
              <a:lnSpc>
                <a:spcPts val="1320"/>
              </a:lnSpc>
              <a:spcAft>
                <a:spcPts val="0"/>
              </a:spcAft>
            </a:pPr>
            <a:endParaRPr lang="en-AU" sz="1800" dirty="0">
              <a:solidFill>
                <a:srgbClr val="000000"/>
              </a:solidFill>
              <a:latin typeface="+mn-lt"/>
              <a:ea typeface="Times New Roman" panose="02020603050405020304" pitchFamily="18" charset="0"/>
              <a:cs typeface="Times New Roman" panose="02020603050405020304" pitchFamily="18" charset="0"/>
            </a:endParaRPr>
          </a:p>
          <a:p>
            <a:pPr>
              <a:lnSpc>
                <a:spcPts val="1320"/>
              </a:lnSpc>
              <a:spcAft>
                <a:spcPts val="0"/>
              </a:spcAft>
            </a:pPr>
            <a:endParaRPr lang="en-AU" sz="1800" dirty="0">
              <a:solidFill>
                <a:srgbClr val="000000"/>
              </a:solidFill>
              <a:latin typeface="+mn-lt"/>
              <a:ea typeface="Times New Roman" panose="02020603050405020304" pitchFamily="18" charset="0"/>
              <a:cs typeface="Times New Roman" panose="02020603050405020304" pitchFamily="18" charset="0"/>
            </a:endParaRPr>
          </a:p>
          <a:p>
            <a:pPr>
              <a:lnSpc>
                <a:spcPts val="1320"/>
              </a:lnSpc>
              <a:spcAft>
                <a:spcPts val="0"/>
              </a:spcAft>
            </a:pPr>
            <a:r>
              <a:rPr lang="en-AU" sz="1800" dirty="0">
                <a:solidFill>
                  <a:srgbClr val="000000"/>
                </a:solidFill>
                <a:latin typeface="+mn-lt"/>
                <a:ea typeface="Times New Roman" panose="02020603050405020304" pitchFamily="18" charset="0"/>
                <a:cs typeface="Times New Roman" panose="02020603050405020304" pitchFamily="18" charset="0"/>
              </a:rPr>
              <a:t> were chill with it before...”</a:t>
            </a: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320"/>
              </a:lnSpc>
              <a:spcAft>
                <a:spcPts val="0"/>
              </a:spcAft>
            </a:pPr>
            <a:endParaRPr lang="en-AU"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650662"/>
      </p:ext>
    </p:extLst>
  </p:cSld>
  <p:clrMapOvr>
    <a:masterClrMapping/>
  </p:clrMapOvr>
</p:sld>
</file>

<file path=ppt/theme/theme1.xml><?xml version="1.0" encoding="utf-8"?>
<a:theme xmlns:a="http://schemas.openxmlformats.org/drawingml/2006/main" name="UniMelb">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11946</TotalTime>
  <Words>608</Words>
  <Application>Microsoft Office PowerPoint</Application>
  <PresentationFormat>On-screen Show (4:3)</PresentationFormat>
  <Paragraphs>160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Times New Roman</vt:lpstr>
      <vt:lpstr>UniMelb</vt:lpstr>
      <vt:lpstr>SWEN90016  Software Processes &amp; Project Management</vt:lpstr>
      <vt:lpstr>PowerPoint Presentation</vt:lpstr>
      <vt:lpstr>Team Roles</vt:lpstr>
      <vt:lpstr>Team Roles</vt:lpstr>
      <vt:lpstr>Team Structures</vt:lpstr>
      <vt:lpstr>PowerPoint Presentation</vt:lpstr>
      <vt:lpstr>Communication Models</vt:lpstr>
      <vt:lpstr>Conflict resolution</vt:lpstr>
      <vt:lpstr>Conflict resolution</vt:lpstr>
      <vt:lpstr>Conflict resolution</vt:lpstr>
      <vt:lpstr>Interpersonal Communication</vt:lpstr>
      <vt:lpstr>S.M.A.R.T.   Feedback</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Rachelle Bosua</dc:creator>
  <cp:keywords/>
  <dc:description/>
  <cp:lastModifiedBy>Adrian</cp:lastModifiedBy>
  <cp:revision>567</cp:revision>
  <cp:lastPrinted>2017-03-28T01:42:46Z</cp:lastPrinted>
  <dcterms:created xsi:type="dcterms:W3CDTF">2017-03-05T09:26:02Z</dcterms:created>
  <dcterms:modified xsi:type="dcterms:W3CDTF">2019-08-22T11:31:20Z</dcterms:modified>
  <cp:category/>
</cp:coreProperties>
</file>