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 id="285" r:id="rId31"/>
    <p:sldId id="286" r:id="rId32"/>
    <p:sldId id="287" r:id="rId33"/>
    <p:sldId id="288" r:id="rId34"/>
  </p:sldIdLst>
  <p:sldSz cx="9144000" cy="6858000" type="screen4x3"/>
  <p:notesSz cx="6858000" cy="9144000"/>
  <p:embeddedFontLst>
    <p:embeddedFont>
      <p:font typeface="Arial Narrow" panose="020B0606020202030204" pitchFamily="34" charset="0"/>
      <p:regular r:id="rId36"/>
      <p:bold r:id="rId37"/>
      <p:italic r:id="rId38"/>
      <p:boldItalic r:id="rId39"/>
    </p:embeddedFont>
    <p:embeddedFont>
      <p:font typeface="Calibri" panose="020F050202020403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09">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4" roundtripDataSignature="AMtx7mh4cYq4WfIfH7GUjSS8jde0VlVN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736" autoAdjust="0"/>
  </p:normalViewPr>
  <p:slideViewPr>
    <p:cSldViewPr snapToGrid="0">
      <p:cViewPr varScale="1">
        <p:scale>
          <a:sx n="84" d="100"/>
          <a:sy n="84" d="100"/>
        </p:scale>
        <p:origin x="1788" y="96"/>
      </p:cViewPr>
      <p:guideLst>
        <p:guide orient="horz" pos="240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AU"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54" name="Google Shape;15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64" name="Google Shape;164;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AU"/>
              <a:t>Parallel development</a:t>
            </a:r>
            <a:endParaRPr/>
          </a:p>
          <a:p>
            <a:pPr marL="0" lvl="0" indent="0" algn="l" rtl="0">
              <a:spcBef>
                <a:spcPts val="0"/>
              </a:spcBef>
              <a:spcAft>
                <a:spcPts val="0"/>
              </a:spcAft>
              <a:buNone/>
            </a:pPr>
            <a:endParaRPr/>
          </a:p>
        </p:txBody>
      </p:sp>
      <p:sp>
        <p:nvSpPr>
          <p:cNvPr id="173" name="Google Shape;173;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AU"/>
              <a:t>http://nvie.com/posts/a-successful-git-branching-model/</a:t>
            </a:r>
            <a:endParaRPr/>
          </a:p>
          <a:p>
            <a:pPr marL="0" lvl="0" indent="0" algn="l" rtl="0">
              <a:spcBef>
                <a:spcPts val="0"/>
              </a:spcBef>
              <a:spcAft>
                <a:spcPts val="0"/>
              </a:spcAft>
              <a:buNone/>
            </a:pPr>
            <a:endParaRPr/>
          </a:p>
          <a:p>
            <a:pPr marL="0" lvl="0" indent="0" algn="l" rtl="0">
              <a:spcBef>
                <a:spcPts val="0"/>
              </a:spcBef>
              <a:spcAft>
                <a:spcPts val="0"/>
              </a:spcAft>
              <a:buNone/>
            </a:pPr>
            <a:r>
              <a:rPr lang="en-AU"/>
              <a:t>Discuss the following git development configuration.  Identify where the hotfix get merged into the master branch and the develop branch.</a:t>
            </a:r>
            <a:endParaRPr/>
          </a:p>
        </p:txBody>
      </p:sp>
      <p:sp>
        <p:nvSpPr>
          <p:cNvPr id="181" name="Google Shape;181;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89" name="Google Shape;189;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99" name="Google Shape;199;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208" name="Google Shape;208;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217" name="Google Shape;217;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226" name="Google Shape;226;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235" name="Google Shape;235;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AU" sz="1200">
                <a:solidFill>
                  <a:schemeClr val="dk1"/>
                </a:solidFill>
                <a:latin typeface="Calibri"/>
                <a:ea typeface="Calibri"/>
                <a:cs typeface="Calibri"/>
                <a:sym typeface="Calibri"/>
              </a:rPr>
              <a:t> </a:t>
            </a:r>
            <a:endParaRPr/>
          </a:p>
          <a:p>
            <a:pPr marL="0" lvl="0" indent="0" algn="l" rtl="0">
              <a:spcBef>
                <a:spcPts val="0"/>
              </a:spcBef>
              <a:spcAft>
                <a:spcPts val="0"/>
              </a:spcAft>
              <a:buNone/>
            </a:pPr>
            <a:endParaRPr/>
          </a:p>
        </p:txBody>
      </p:sp>
      <p:sp>
        <p:nvSpPr>
          <p:cNvPr id="68" name="Google Shape;6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244" name="Google Shape;244;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253" name="Google Shape;253;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263" name="Google Shape;263;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273" name="Google Shape;273;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283" name="Google Shape;283;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293" name="Google Shape;293;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303" name="Google Shape;303;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3" name="Google Shape;313;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314" name="Google Shape;314;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1">
              <a:solidFill>
                <a:schemeClr val="dk1"/>
              </a:solidFill>
              <a:latin typeface="Calibri"/>
              <a:ea typeface="Calibri"/>
              <a:cs typeface="Calibri"/>
              <a:sym typeface="Calibri"/>
            </a:endParaRPr>
          </a:p>
        </p:txBody>
      </p:sp>
      <p:sp>
        <p:nvSpPr>
          <p:cNvPr id="333" name="Google Shape;333;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3" name="Google Shape;323;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Calibri"/>
              <a:buNone/>
            </a:pPr>
            <a:endParaRPr sz="1200" b="0" i="0" dirty="0">
              <a:solidFill>
                <a:schemeClr val="dk1"/>
              </a:solidFill>
              <a:latin typeface="Calibri"/>
              <a:ea typeface="Calibri"/>
              <a:cs typeface="Calibri"/>
              <a:sym typeface="Calibri"/>
            </a:endParaRPr>
          </a:p>
          <a:p>
            <a:pPr marL="228600" lvl="0" indent="-152400" algn="l" rtl="0">
              <a:spcBef>
                <a:spcPts val="0"/>
              </a:spcBef>
              <a:spcAft>
                <a:spcPts val="0"/>
              </a:spcAft>
              <a:buClr>
                <a:schemeClr val="dk1"/>
              </a:buClr>
              <a:buSzPts val="1200"/>
              <a:buFont typeface="Calibri"/>
              <a:buNone/>
            </a:pPr>
            <a:endParaRPr sz="1200" b="1" i="0" dirty="0">
              <a:solidFill>
                <a:schemeClr val="dk1"/>
              </a:solidFill>
              <a:latin typeface="Calibri"/>
              <a:ea typeface="Calibri"/>
              <a:cs typeface="Calibri"/>
              <a:sym typeface="Calibri"/>
            </a:endParaRPr>
          </a:p>
          <a:p>
            <a:pPr marL="0" lvl="0" indent="0" algn="l" rtl="0">
              <a:spcBef>
                <a:spcPts val="0"/>
              </a:spcBef>
              <a:spcAft>
                <a:spcPts val="0"/>
              </a:spcAft>
              <a:buNone/>
            </a:pPr>
            <a:endParaRPr sz="1200" b="1" i="0" dirty="0">
              <a:solidFill>
                <a:schemeClr val="dk1"/>
              </a:solidFill>
              <a:latin typeface="Calibri"/>
              <a:ea typeface="Calibri"/>
              <a:cs typeface="Calibri"/>
              <a:sym typeface="Calibri"/>
            </a:endParaRPr>
          </a:p>
          <a:p>
            <a:pPr marL="0" lvl="0" indent="0" algn="l" rtl="0">
              <a:spcBef>
                <a:spcPts val="0"/>
              </a:spcBef>
              <a:spcAft>
                <a:spcPts val="0"/>
              </a:spcAft>
              <a:buNone/>
            </a:pPr>
            <a:endParaRPr sz="1200" b="1" dirty="0">
              <a:solidFill>
                <a:schemeClr val="dk1"/>
              </a:solidFill>
              <a:latin typeface="Calibri"/>
              <a:ea typeface="Calibri"/>
              <a:cs typeface="Calibri"/>
              <a:sym typeface="Calibri"/>
            </a:endParaRPr>
          </a:p>
        </p:txBody>
      </p:sp>
      <p:sp>
        <p:nvSpPr>
          <p:cNvPr id="324" name="Google Shape;324;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7" name="Google Shape;7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0" name="Google Shape;340;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Calibri"/>
              <a:buNone/>
            </a:pPr>
            <a:endParaRPr sz="1200" b="0" i="0" dirty="0">
              <a:solidFill>
                <a:schemeClr val="dk1"/>
              </a:solidFill>
              <a:latin typeface="Calibri"/>
              <a:ea typeface="Calibri"/>
              <a:cs typeface="Calibri"/>
              <a:sym typeface="Calibri"/>
            </a:endParaRPr>
          </a:p>
          <a:p>
            <a:pPr marL="228600" lvl="0" indent="-152400" algn="l" rtl="0">
              <a:spcBef>
                <a:spcPts val="0"/>
              </a:spcBef>
              <a:spcAft>
                <a:spcPts val="0"/>
              </a:spcAft>
              <a:buClr>
                <a:schemeClr val="dk1"/>
              </a:buClr>
              <a:buSzPts val="1200"/>
              <a:buFont typeface="Calibri"/>
              <a:buNone/>
            </a:pPr>
            <a:endParaRPr sz="1200" b="1" i="0" dirty="0">
              <a:solidFill>
                <a:schemeClr val="dk1"/>
              </a:solidFill>
              <a:latin typeface="Calibri"/>
              <a:ea typeface="Calibri"/>
              <a:cs typeface="Calibri"/>
              <a:sym typeface="Calibri"/>
            </a:endParaRPr>
          </a:p>
          <a:p>
            <a:pPr marL="0" lvl="0" indent="0" algn="l" rtl="0">
              <a:spcBef>
                <a:spcPts val="0"/>
              </a:spcBef>
              <a:spcAft>
                <a:spcPts val="0"/>
              </a:spcAft>
              <a:buNone/>
            </a:pPr>
            <a:endParaRPr sz="1200" b="1" i="0" dirty="0">
              <a:solidFill>
                <a:schemeClr val="dk1"/>
              </a:solidFill>
              <a:latin typeface="Calibri"/>
              <a:ea typeface="Calibri"/>
              <a:cs typeface="Calibri"/>
              <a:sym typeface="Calibri"/>
            </a:endParaRPr>
          </a:p>
          <a:p>
            <a:pPr marL="0" lvl="0" indent="0" algn="l" rtl="0">
              <a:spcBef>
                <a:spcPts val="0"/>
              </a:spcBef>
              <a:spcAft>
                <a:spcPts val="0"/>
              </a:spcAft>
              <a:buNone/>
            </a:pPr>
            <a:endParaRPr sz="1200" b="1" dirty="0">
              <a:solidFill>
                <a:schemeClr val="dk1"/>
              </a:solidFill>
              <a:latin typeface="Calibri"/>
              <a:ea typeface="Calibri"/>
              <a:cs typeface="Calibri"/>
              <a:sym typeface="Calibri"/>
            </a:endParaRPr>
          </a:p>
        </p:txBody>
      </p:sp>
      <p:sp>
        <p:nvSpPr>
          <p:cNvPr id="341" name="Google Shape;341;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 name="Google Shape;349;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Calibri"/>
              <a:buNone/>
            </a:pPr>
            <a:endParaRPr sz="1200" b="0" i="0" dirty="0">
              <a:solidFill>
                <a:schemeClr val="dk1"/>
              </a:solidFill>
              <a:latin typeface="Calibri"/>
              <a:ea typeface="Calibri"/>
              <a:cs typeface="Calibri"/>
              <a:sym typeface="Calibri"/>
            </a:endParaRPr>
          </a:p>
          <a:p>
            <a:pPr marL="228600" lvl="0" indent="-152400" algn="l" rtl="0">
              <a:spcBef>
                <a:spcPts val="0"/>
              </a:spcBef>
              <a:spcAft>
                <a:spcPts val="0"/>
              </a:spcAft>
              <a:buClr>
                <a:schemeClr val="dk1"/>
              </a:buClr>
              <a:buSzPts val="1200"/>
              <a:buFont typeface="Calibri"/>
              <a:buNone/>
            </a:pPr>
            <a:endParaRPr sz="1200" b="0" i="0" dirty="0">
              <a:solidFill>
                <a:schemeClr val="dk1"/>
              </a:solidFill>
              <a:latin typeface="Calibri"/>
              <a:ea typeface="Calibri"/>
              <a:cs typeface="Calibri"/>
              <a:sym typeface="Calibri"/>
            </a:endParaRPr>
          </a:p>
          <a:p>
            <a:pPr marL="228600" lvl="0" indent="-152400" algn="l" rtl="0">
              <a:spcBef>
                <a:spcPts val="0"/>
              </a:spcBef>
              <a:spcAft>
                <a:spcPts val="0"/>
              </a:spcAft>
              <a:buClr>
                <a:schemeClr val="dk1"/>
              </a:buClr>
              <a:buSzPts val="1200"/>
              <a:buFont typeface="Calibri"/>
              <a:buNone/>
            </a:pPr>
            <a:endParaRPr sz="1200" b="1" i="0" dirty="0">
              <a:solidFill>
                <a:schemeClr val="dk1"/>
              </a:solidFill>
              <a:latin typeface="Calibri"/>
              <a:ea typeface="Calibri"/>
              <a:cs typeface="Calibri"/>
              <a:sym typeface="Calibri"/>
            </a:endParaRPr>
          </a:p>
          <a:p>
            <a:pPr marL="0" lvl="0" indent="0" algn="l" rtl="0">
              <a:spcBef>
                <a:spcPts val="0"/>
              </a:spcBef>
              <a:spcAft>
                <a:spcPts val="0"/>
              </a:spcAft>
              <a:buNone/>
            </a:pPr>
            <a:endParaRPr sz="1200" b="1" i="0" dirty="0">
              <a:solidFill>
                <a:schemeClr val="dk1"/>
              </a:solidFill>
              <a:latin typeface="Calibri"/>
              <a:ea typeface="Calibri"/>
              <a:cs typeface="Calibri"/>
              <a:sym typeface="Calibri"/>
            </a:endParaRPr>
          </a:p>
          <a:p>
            <a:pPr marL="0" lvl="0" indent="0" algn="l" rtl="0">
              <a:spcBef>
                <a:spcPts val="0"/>
              </a:spcBef>
              <a:spcAft>
                <a:spcPts val="0"/>
              </a:spcAft>
              <a:buNone/>
            </a:pPr>
            <a:endParaRPr sz="1200" b="1" dirty="0">
              <a:solidFill>
                <a:schemeClr val="dk1"/>
              </a:solidFill>
              <a:latin typeface="Calibri"/>
              <a:ea typeface="Calibri"/>
              <a:cs typeface="Calibri"/>
              <a:sym typeface="Calibri"/>
            </a:endParaRPr>
          </a:p>
        </p:txBody>
      </p:sp>
      <p:sp>
        <p:nvSpPr>
          <p:cNvPr id="350" name="Google Shape;350;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sz="1200" b="0" i="0" dirty="0">
              <a:solidFill>
                <a:schemeClr val="dk1"/>
              </a:solidFill>
              <a:latin typeface="Calibri"/>
              <a:ea typeface="Calibri"/>
              <a:cs typeface="Calibri"/>
              <a:sym typeface="Calibri"/>
            </a:endParaRPr>
          </a:p>
          <a:p>
            <a:pPr marL="228600" lvl="0" indent="-152400" algn="l" rtl="0">
              <a:spcBef>
                <a:spcPts val="0"/>
              </a:spcBef>
              <a:spcAft>
                <a:spcPts val="0"/>
              </a:spcAft>
              <a:buClr>
                <a:schemeClr val="dk1"/>
              </a:buClr>
              <a:buSzPts val="1200"/>
              <a:buFont typeface="Calibri"/>
              <a:buNone/>
            </a:pPr>
            <a:endParaRPr sz="1200" b="0" i="0" dirty="0">
              <a:solidFill>
                <a:schemeClr val="dk1"/>
              </a:solidFill>
              <a:latin typeface="Calibri"/>
              <a:ea typeface="Calibri"/>
              <a:cs typeface="Calibri"/>
              <a:sym typeface="Calibri"/>
            </a:endParaRPr>
          </a:p>
          <a:p>
            <a:pPr marL="228600" lvl="0" indent="-152400" algn="l" rtl="0">
              <a:spcBef>
                <a:spcPts val="0"/>
              </a:spcBef>
              <a:spcAft>
                <a:spcPts val="0"/>
              </a:spcAft>
              <a:buClr>
                <a:schemeClr val="dk1"/>
              </a:buClr>
              <a:buSzPts val="1200"/>
              <a:buFont typeface="Calibri"/>
              <a:buNone/>
            </a:pPr>
            <a:endParaRPr sz="1200" b="1" i="0" dirty="0">
              <a:solidFill>
                <a:schemeClr val="dk1"/>
              </a:solidFill>
              <a:latin typeface="Calibri"/>
              <a:ea typeface="Calibri"/>
              <a:cs typeface="Calibri"/>
              <a:sym typeface="Calibri"/>
            </a:endParaRPr>
          </a:p>
          <a:p>
            <a:pPr marL="0" lvl="0" indent="0" algn="l" rtl="0">
              <a:spcBef>
                <a:spcPts val="0"/>
              </a:spcBef>
              <a:spcAft>
                <a:spcPts val="0"/>
              </a:spcAft>
              <a:buNone/>
            </a:pPr>
            <a:endParaRPr sz="1200" b="1" i="0" dirty="0">
              <a:solidFill>
                <a:schemeClr val="dk1"/>
              </a:solidFill>
              <a:latin typeface="Calibri"/>
              <a:ea typeface="Calibri"/>
              <a:cs typeface="Calibri"/>
              <a:sym typeface="Calibri"/>
            </a:endParaRPr>
          </a:p>
          <a:p>
            <a:pPr marL="0" lvl="0" indent="0" algn="l" rtl="0">
              <a:spcBef>
                <a:spcPts val="0"/>
              </a:spcBef>
              <a:spcAft>
                <a:spcPts val="0"/>
              </a:spcAft>
              <a:buNone/>
            </a:pPr>
            <a:endParaRPr sz="1200" b="1" dirty="0">
              <a:solidFill>
                <a:schemeClr val="dk1"/>
              </a:solidFill>
              <a:latin typeface="Calibri"/>
              <a:ea typeface="Calibri"/>
              <a:cs typeface="Calibri"/>
              <a:sym typeface="Calibri"/>
            </a:endParaRPr>
          </a:p>
        </p:txBody>
      </p:sp>
      <p:sp>
        <p:nvSpPr>
          <p:cNvPr id="359" name="Google Shape;359;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 name="Google Shape;8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dirty="0"/>
          </a:p>
        </p:txBody>
      </p:sp>
      <p:sp>
        <p:nvSpPr>
          <p:cNvPr id="99" name="Google Shape;9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109" name="Google Shape;10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a:p>
            <a:pPr marL="0" lvl="0" indent="0" algn="l" rtl="0">
              <a:spcBef>
                <a:spcPts val="0"/>
              </a:spcBef>
              <a:spcAft>
                <a:spcPts val="0"/>
              </a:spcAft>
              <a:buNone/>
            </a:pPr>
            <a:endParaRPr dirty="0"/>
          </a:p>
        </p:txBody>
      </p:sp>
      <p:sp>
        <p:nvSpPr>
          <p:cNvPr id="121" name="Google Shape;12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36" name="Google Shape;13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45" name="Google Shape;145;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cxnSp>
        <p:nvCxnSpPr>
          <p:cNvPr id="23" name="Google Shape;23;p35"/>
          <p:cNvCxnSpPr/>
          <p:nvPr/>
        </p:nvCxnSpPr>
        <p:spPr>
          <a:xfrm>
            <a:off x="1812925" y="107950"/>
            <a:ext cx="0" cy="862013"/>
          </a:xfrm>
          <a:prstGeom prst="straightConnector1">
            <a:avLst/>
          </a:prstGeom>
          <a:noFill/>
          <a:ln w="9525" cap="flat" cmpd="sng">
            <a:solidFill>
              <a:schemeClr val="lt1"/>
            </a:solidFill>
            <a:prstDash val="solid"/>
            <a:round/>
            <a:headEnd type="none" w="med" len="med"/>
            <a:tailEnd type="none" w="med" len="med"/>
          </a:ln>
        </p:spPr>
      </p:cxnSp>
      <p:cxnSp>
        <p:nvCxnSpPr>
          <p:cNvPr id="24" name="Google Shape;24;p35"/>
          <p:cNvCxnSpPr/>
          <p:nvPr/>
        </p:nvCxnSpPr>
        <p:spPr>
          <a:xfrm>
            <a:off x="2743200" y="107950"/>
            <a:ext cx="1588" cy="519113"/>
          </a:xfrm>
          <a:prstGeom prst="straightConnector1">
            <a:avLst/>
          </a:prstGeom>
          <a:noFill/>
          <a:ln w="9525" cap="flat" cmpd="sng">
            <a:solidFill>
              <a:schemeClr val="lt1"/>
            </a:solidFill>
            <a:prstDash val="solid"/>
            <a:round/>
            <a:headEnd type="none" w="med" len="med"/>
            <a:tailEnd type="none" w="med" len="med"/>
          </a:ln>
        </p:spPr>
      </p:cxnSp>
      <p:pic>
        <p:nvPicPr>
          <p:cNvPr id="25" name="Google Shape;25;p35" descr="5011_PPT_BG_EndPage"/>
          <p:cNvPicPr preferRelativeResize="0"/>
          <p:nvPr/>
        </p:nvPicPr>
        <p:blipFill rotWithShape="1">
          <a:blip r:embed="rId2">
            <a:alphaModFix/>
          </a:blip>
          <a:srcRect/>
          <a:stretch/>
        </p:blipFill>
        <p:spPr>
          <a:xfrm>
            <a:off x="-1588" y="0"/>
            <a:ext cx="9145588" cy="6859588"/>
          </a:xfrm>
          <a:prstGeom prst="rect">
            <a:avLst/>
          </a:prstGeom>
          <a:noFill/>
          <a:ln>
            <a:noFill/>
          </a:ln>
        </p:spPr>
      </p:pic>
      <p:cxnSp>
        <p:nvCxnSpPr>
          <p:cNvPr id="26" name="Google Shape;26;p35"/>
          <p:cNvCxnSpPr/>
          <p:nvPr/>
        </p:nvCxnSpPr>
        <p:spPr>
          <a:xfrm>
            <a:off x="1972470" y="493714"/>
            <a:ext cx="1587" cy="1312862"/>
          </a:xfrm>
          <a:prstGeom prst="straightConnector1">
            <a:avLst/>
          </a:prstGeom>
          <a:noFill/>
          <a:ln w="9525" cap="flat" cmpd="sng">
            <a:solidFill>
              <a:schemeClr val="lt1"/>
            </a:solidFill>
            <a:prstDash val="solid"/>
            <a:round/>
            <a:headEnd type="none" w="med" len="med"/>
            <a:tailEnd type="none" w="med" len="med"/>
          </a:ln>
        </p:spPr>
      </p:cxnSp>
      <p:pic>
        <p:nvPicPr>
          <p:cNvPr id="27" name="Google Shape;27;p35" descr="UOM-Rev3D_S_sm"/>
          <p:cNvPicPr preferRelativeResize="0"/>
          <p:nvPr/>
        </p:nvPicPr>
        <p:blipFill rotWithShape="1">
          <a:blip r:embed="rId3">
            <a:alphaModFix/>
          </a:blip>
          <a:srcRect/>
          <a:stretch/>
        </p:blipFill>
        <p:spPr>
          <a:xfrm>
            <a:off x="465137" y="430386"/>
            <a:ext cx="1347788" cy="1366838"/>
          </a:xfrm>
          <a:prstGeom prst="rect">
            <a:avLst/>
          </a:prstGeom>
          <a:noFill/>
          <a:ln>
            <a:noFill/>
          </a:ln>
        </p:spPr>
      </p:pic>
      <p:sp>
        <p:nvSpPr>
          <p:cNvPr id="28" name="Google Shape;28;p35"/>
          <p:cNvSpPr txBox="1">
            <a:spLocks noGrp="1"/>
          </p:cNvSpPr>
          <p:nvPr>
            <p:ph type="ctrTitle"/>
          </p:nvPr>
        </p:nvSpPr>
        <p:spPr>
          <a:xfrm>
            <a:off x="2438400" y="1806576"/>
            <a:ext cx="6400800" cy="13128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5"/>
          <p:cNvSpPr txBox="1">
            <a:spLocks noGrp="1"/>
          </p:cNvSpPr>
          <p:nvPr>
            <p:ph type="subTitle" idx="1"/>
          </p:nvPr>
        </p:nvSpPr>
        <p:spPr>
          <a:xfrm>
            <a:off x="849960" y="4267200"/>
            <a:ext cx="7989240" cy="2286000"/>
          </a:xfrm>
          <a:prstGeom prst="rect">
            <a:avLst/>
          </a:prstGeom>
          <a:noFill/>
          <a:ln>
            <a:noFill/>
          </a:ln>
        </p:spPr>
        <p:txBody>
          <a:bodyPr spcFirstLastPara="1" wrap="square" lIns="91425" tIns="45700" rIns="91425" bIns="45700" anchor="t" anchorCtr="0">
            <a:noAutofit/>
          </a:bodyPr>
          <a:lstStyle>
            <a:lvl1pPr lvl="0" algn="ctr">
              <a:spcBef>
                <a:spcPts val="560"/>
              </a:spcBef>
              <a:spcAft>
                <a:spcPts val="0"/>
              </a:spcAft>
              <a:buClr>
                <a:srgbClr val="00B050"/>
              </a:buClr>
              <a:buSzPts val="2800"/>
              <a:buFont typeface="Arial"/>
              <a:buNone/>
              <a:defRPr b="0">
                <a:solidFill>
                  <a:srgbClr val="00B050"/>
                </a:solidFill>
              </a:defRPr>
            </a:lvl1pPr>
            <a:lvl2pPr lvl="1" algn="l">
              <a:spcBef>
                <a:spcPts val="360"/>
              </a:spcBef>
              <a:spcAft>
                <a:spcPts val="0"/>
              </a:spcAft>
              <a:buClr>
                <a:srgbClr val="002060"/>
              </a:buClr>
              <a:buSzPts val="1800"/>
              <a:buChar char="–"/>
              <a:defRPr/>
            </a:lvl2pPr>
            <a:lvl3pPr lvl="2" algn="l">
              <a:spcBef>
                <a:spcPts val="360"/>
              </a:spcBef>
              <a:spcAft>
                <a:spcPts val="0"/>
              </a:spcAft>
              <a:buClr>
                <a:srgbClr val="00B050"/>
              </a:buClr>
              <a:buSzPts val="1800"/>
              <a:buChar char="•"/>
              <a:defRPr/>
            </a:lvl3pPr>
            <a:lvl4pPr lvl="3" algn="l">
              <a:spcBef>
                <a:spcPts val="360"/>
              </a:spcBef>
              <a:spcAft>
                <a:spcPts val="0"/>
              </a:spcAft>
              <a:buClr>
                <a:srgbClr val="FFC000"/>
              </a:buClr>
              <a:buSzPts val="1800"/>
              <a:buChar char="–"/>
              <a:defRPr/>
            </a:lvl4pPr>
            <a:lvl5pPr lvl="4" algn="l">
              <a:spcBef>
                <a:spcPts val="360"/>
              </a:spcBef>
              <a:spcAft>
                <a:spcPts val="0"/>
              </a:spcAft>
              <a:buClr>
                <a:srgbClr val="C00000"/>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
        <p:nvSpPr>
          <p:cNvPr id="30" name="Google Shape;30;p35"/>
          <p:cNvSpPr txBox="1">
            <a:spLocks noGrp="1"/>
          </p:cNvSpPr>
          <p:nvPr>
            <p:ph type="body" idx="2"/>
          </p:nvPr>
        </p:nvSpPr>
        <p:spPr>
          <a:xfrm>
            <a:off x="849313" y="3581400"/>
            <a:ext cx="7989887" cy="609600"/>
          </a:xfrm>
          <a:prstGeom prst="rect">
            <a:avLst/>
          </a:prstGeom>
          <a:noFill/>
          <a:ln>
            <a:noFill/>
          </a:ln>
        </p:spPr>
        <p:txBody>
          <a:bodyPr spcFirstLastPara="1" wrap="square" lIns="91425" tIns="45700" rIns="91425" bIns="45700" anchor="t" anchorCtr="0">
            <a:noAutofit/>
          </a:bodyPr>
          <a:lstStyle>
            <a:lvl1pPr marL="457200" lvl="0" indent="-228600" algn="ctr">
              <a:spcBef>
                <a:spcPts val="560"/>
              </a:spcBef>
              <a:spcAft>
                <a:spcPts val="0"/>
              </a:spcAft>
              <a:buClr>
                <a:srgbClr val="FFFF00"/>
              </a:buClr>
              <a:buSzPts val="2800"/>
              <a:buFont typeface="Arial"/>
              <a:buNone/>
              <a:defRPr>
                <a:solidFill>
                  <a:srgbClr val="FFFF00"/>
                </a:solidFill>
              </a:defRPr>
            </a:lvl1pPr>
            <a:lvl2pPr marL="914400" lvl="1" indent="-342900" algn="l">
              <a:spcBef>
                <a:spcPts val="360"/>
              </a:spcBef>
              <a:spcAft>
                <a:spcPts val="0"/>
              </a:spcAft>
              <a:buClr>
                <a:srgbClr val="002060"/>
              </a:buClr>
              <a:buSzPts val="1800"/>
              <a:buChar char="–"/>
              <a:defRPr/>
            </a:lvl2pPr>
            <a:lvl3pPr marL="1371600" lvl="2" indent="-342900" algn="l">
              <a:spcBef>
                <a:spcPts val="360"/>
              </a:spcBef>
              <a:spcAft>
                <a:spcPts val="0"/>
              </a:spcAft>
              <a:buClr>
                <a:srgbClr val="00B050"/>
              </a:buClr>
              <a:buSzPts val="1800"/>
              <a:buChar char="•"/>
              <a:defRPr/>
            </a:lvl3pPr>
            <a:lvl4pPr marL="1828800" lvl="3" indent="-342900" algn="l">
              <a:spcBef>
                <a:spcPts val="360"/>
              </a:spcBef>
              <a:spcAft>
                <a:spcPts val="0"/>
              </a:spcAft>
              <a:buClr>
                <a:srgbClr val="FFC000"/>
              </a:buClr>
              <a:buSzPts val="1800"/>
              <a:buChar char="–"/>
              <a:defRPr/>
            </a:lvl4pPr>
            <a:lvl5pPr marL="2286000" lvl="4" indent="-342900" algn="l">
              <a:spcBef>
                <a:spcPts val="360"/>
              </a:spcBef>
              <a:spcAft>
                <a:spcPts val="0"/>
              </a:spcAft>
              <a:buClr>
                <a:srgbClr val="C0000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31"/>
        <p:cNvGrpSpPr/>
        <p:nvPr/>
      </p:nvGrpSpPr>
      <p:grpSpPr>
        <a:xfrm>
          <a:off x="0" y="0"/>
          <a:ext cx="0" cy="0"/>
          <a:chOff x="0" y="0"/>
          <a:chExt cx="0" cy="0"/>
        </a:xfrm>
      </p:grpSpPr>
      <p:sp>
        <p:nvSpPr>
          <p:cNvPr id="32" name="Google Shape;32;p36"/>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6"/>
          <p:cNvSpPr txBox="1">
            <a:spLocks noGrp="1"/>
          </p:cNvSpPr>
          <p:nvPr>
            <p:ph type="body" idx="1"/>
          </p:nvPr>
        </p:nvSpPr>
        <p:spPr>
          <a:xfrm>
            <a:off x="76200" y="990600"/>
            <a:ext cx="8991600" cy="5334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rgbClr val="002060"/>
              </a:buClr>
              <a:buSzPts val="1800"/>
              <a:buChar char="–"/>
              <a:defRPr/>
            </a:lvl2pPr>
            <a:lvl3pPr marL="1371600" lvl="2" indent="-342900" algn="l">
              <a:spcBef>
                <a:spcPts val="360"/>
              </a:spcBef>
              <a:spcAft>
                <a:spcPts val="0"/>
              </a:spcAft>
              <a:buClr>
                <a:srgbClr val="00B050"/>
              </a:buClr>
              <a:buSzPts val="1800"/>
              <a:buChar char="•"/>
              <a:defRPr/>
            </a:lvl3pPr>
            <a:lvl4pPr marL="1828800" lvl="3" indent="-342900" algn="l">
              <a:spcBef>
                <a:spcPts val="360"/>
              </a:spcBef>
              <a:spcAft>
                <a:spcPts val="0"/>
              </a:spcAft>
              <a:buClr>
                <a:srgbClr val="FFC000"/>
              </a:buClr>
              <a:buSzPts val="1800"/>
              <a:buChar char="–"/>
              <a:defRPr/>
            </a:lvl4pPr>
            <a:lvl5pPr marL="2286000" lvl="4" indent="-342900" algn="l">
              <a:spcBef>
                <a:spcPts val="360"/>
              </a:spcBef>
              <a:spcAft>
                <a:spcPts val="0"/>
              </a:spcAft>
              <a:buClr>
                <a:srgbClr val="C0000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 name="Google Shape;34;p36"/>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None/>
              <a:defRPr sz="1200" b="0" i="0" u="none" strike="noStrike" cap="none">
                <a:solidFill>
                  <a:srgbClr val="888888"/>
                </a:solidFill>
                <a:latin typeface="Arial"/>
                <a:ea typeface="Arial"/>
                <a:cs typeface="Arial"/>
                <a:sym typeface="Arial"/>
              </a:defRPr>
            </a:lvl1pPr>
            <a:lvl2pPr marL="0" lvl="1" indent="0" algn="ctr">
              <a:spcBef>
                <a:spcPts val="0"/>
              </a:spcBef>
              <a:spcAft>
                <a:spcPts val="0"/>
              </a:spcAft>
              <a:buNone/>
              <a:defRPr sz="1200" b="0" i="0" u="none" strike="noStrike" cap="none">
                <a:solidFill>
                  <a:srgbClr val="888888"/>
                </a:solidFill>
                <a:latin typeface="Arial"/>
                <a:ea typeface="Arial"/>
                <a:cs typeface="Arial"/>
                <a:sym typeface="Arial"/>
              </a:defRPr>
            </a:lvl2pPr>
            <a:lvl3pPr marL="0" lvl="2" indent="0" algn="ctr">
              <a:spcBef>
                <a:spcPts val="0"/>
              </a:spcBef>
              <a:spcAft>
                <a:spcPts val="0"/>
              </a:spcAft>
              <a:buNone/>
              <a:defRPr sz="1200" b="0" i="0" u="none" strike="noStrike" cap="none">
                <a:solidFill>
                  <a:srgbClr val="888888"/>
                </a:solidFill>
                <a:latin typeface="Arial"/>
                <a:ea typeface="Arial"/>
                <a:cs typeface="Arial"/>
                <a:sym typeface="Arial"/>
              </a:defRPr>
            </a:lvl3pPr>
            <a:lvl4pPr marL="0" lvl="3" indent="0" algn="ctr">
              <a:spcBef>
                <a:spcPts val="0"/>
              </a:spcBef>
              <a:spcAft>
                <a:spcPts val="0"/>
              </a:spcAft>
              <a:buNone/>
              <a:defRPr sz="1200" b="0" i="0" u="none" strike="noStrike" cap="none">
                <a:solidFill>
                  <a:srgbClr val="888888"/>
                </a:solidFill>
                <a:latin typeface="Arial"/>
                <a:ea typeface="Arial"/>
                <a:cs typeface="Arial"/>
                <a:sym typeface="Arial"/>
              </a:defRPr>
            </a:lvl4pPr>
            <a:lvl5pPr marL="0" lvl="4" indent="0" algn="ctr">
              <a:spcBef>
                <a:spcPts val="0"/>
              </a:spcBef>
              <a:spcAft>
                <a:spcPts val="0"/>
              </a:spcAft>
              <a:buNone/>
              <a:defRPr sz="1200" b="0" i="0" u="none" strike="noStrike" cap="none">
                <a:solidFill>
                  <a:srgbClr val="888888"/>
                </a:solidFill>
                <a:latin typeface="Arial"/>
                <a:ea typeface="Arial"/>
                <a:cs typeface="Arial"/>
                <a:sym typeface="Arial"/>
              </a:defRPr>
            </a:lvl5pPr>
            <a:lvl6pPr marL="0" lvl="5" indent="0" algn="ctr">
              <a:spcBef>
                <a:spcPts val="0"/>
              </a:spcBef>
              <a:spcAft>
                <a:spcPts val="0"/>
              </a:spcAft>
              <a:buNone/>
              <a:defRPr sz="1200" b="0" i="0" u="none" strike="noStrike" cap="none">
                <a:solidFill>
                  <a:srgbClr val="888888"/>
                </a:solidFill>
                <a:latin typeface="Arial"/>
                <a:ea typeface="Arial"/>
                <a:cs typeface="Arial"/>
                <a:sym typeface="Arial"/>
              </a:defRPr>
            </a:lvl6pPr>
            <a:lvl7pPr marL="0" lvl="6" indent="0" algn="ctr">
              <a:spcBef>
                <a:spcPts val="0"/>
              </a:spcBef>
              <a:spcAft>
                <a:spcPts val="0"/>
              </a:spcAft>
              <a:buNone/>
              <a:defRPr sz="1200" b="0" i="0" u="none" strike="noStrike" cap="none">
                <a:solidFill>
                  <a:srgbClr val="888888"/>
                </a:solidFill>
                <a:latin typeface="Arial"/>
                <a:ea typeface="Arial"/>
                <a:cs typeface="Arial"/>
                <a:sym typeface="Arial"/>
              </a:defRPr>
            </a:lvl7pPr>
            <a:lvl8pPr marL="0" lvl="7" indent="0" algn="ctr">
              <a:spcBef>
                <a:spcPts val="0"/>
              </a:spcBef>
              <a:spcAft>
                <a:spcPts val="0"/>
              </a:spcAft>
              <a:buNone/>
              <a:defRPr sz="1200" b="0" i="0" u="none" strike="noStrike" cap="none">
                <a:solidFill>
                  <a:srgbClr val="888888"/>
                </a:solidFill>
                <a:latin typeface="Arial"/>
                <a:ea typeface="Arial"/>
                <a:cs typeface="Arial"/>
                <a:sym typeface="Arial"/>
              </a:defRPr>
            </a:lvl8pPr>
            <a:lvl9pPr marL="0" lvl="8" indent="0" algn="ct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r>
              <a:rPr lang="en-AU"/>
              <a:t>-</a:t>
            </a:r>
            <a:fld id="{00000000-1234-1234-1234-123412341234}" type="slidenum">
              <a:rPr lang="en-AU"/>
              <a:t>‹#›</a:t>
            </a:fld>
            <a:r>
              <a:rPr lang="en-AU"/>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2 Frame">
  <p:cSld name="Content 2 Frame">
    <p:spTree>
      <p:nvGrpSpPr>
        <p:cNvPr id="1" name="Shape 35"/>
        <p:cNvGrpSpPr/>
        <p:nvPr/>
      </p:nvGrpSpPr>
      <p:grpSpPr>
        <a:xfrm>
          <a:off x="0" y="0"/>
          <a:ext cx="0" cy="0"/>
          <a:chOff x="0" y="0"/>
          <a:chExt cx="0" cy="0"/>
        </a:xfrm>
      </p:grpSpPr>
      <p:sp>
        <p:nvSpPr>
          <p:cNvPr id="36" name="Google Shape;36;p37"/>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7"/>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r>
              <a:rPr lang="en-AU"/>
              <a:t>-</a:t>
            </a:r>
            <a:fld id="{00000000-1234-1234-1234-123412341234}" type="slidenum">
              <a:rPr lang="en-AU"/>
              <a:t>‹#›</a:t>
            </a:fld>
            <a:r>
              <a:rPr lang="en-AU"/>
              <a:t>-</a:t>
            </a:r>
            <a:endParaRPr/>
          </a:p>
        </p:txBody>
      </p:sp>
      <p:sp>
        <p:nvSpPr>
          <p:cNvPr id="38" name="Google Shape;38;p37"/>
          <p:cNvSpPr txBox="1">
            <a:spLocks noGrp="1"/>
          </p:cNvSpPr>
          <p:nvPr>
            <p:ph type="body" idx="1"/>
          </p:nvPr>
        </p:nvSpPr>
        <p:spPr>
          <a:xfrm>
            <a:off x="76200" y="990600"/>
            <a:ext cx="4419600" cy="5334000"/>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68300" algn="l">
              <a:spcBef>
                <a:spcPts val="440"/>
              </a:spcBef>
              <a:spcAft>
                <a:spcPts val="0"/>
              </a:spcAft>
              <a:buClr>
                <a:srgbClr val="002060"/>
              </a:buClr>
              <a:buSzPts val="2200"/>
              <a:buFont typeface="Arial"/>
              <a:buChar char="–"/>
              <a:defRPr sz="2200"/>
            </a:lvl2pPr>
            <a:lvl3pPr marL="1371600" lvl="2" indent="-355600" algn="l">
              <a:spcBef>
                <a:spcPts val="400"/>
              </a:spcBef>
              <a:spcAft>
                <a:spcPts val="0"/>
              </a:spcAft>
              <a:buClr>
                <a:srgbClr val="00B050"/>
              </a:buClr>
              <a:buSzPts val="2000"/>
              <a:buFont typeface="Arial"/>
              <a:buChar char="•"/>
              <a:defRPr sz="2000"/>
            </a:lvl3pPr>
            <a:lvl4pPr marL="1828800" lvl="3" indent="-342900" algn="l">
              <a:spcBef>
                <a:spcPts val="360"/>
              </a:spcBef>
              <a:spcAft>
                <a:spcPts val="0"/>
              </a:spcAft>
              <a:buClr>
                <a:srgbClr val="FFC000"/>
              </a:buClr>
              <a:buSzPts val="1800"/>
              <a:buChar char="–"/>
              <a:defRPr/>
            </a:lvl4pPr>
            <a:lvl5pPr marL="2286000" lvl="4" indent="-342900" algn="l">
              <a:spcBef>
                <a:spcPts val="360"/>
              </a:spcBef>
              <a:spcAft>
                <a:spcPts val="0"/>
              </a:spcAft>
              <a:buClr>
                <a:srgbClr val="C0000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37"/>
          <p:cNvSpPr txBox="1">
            <a:spLocks noGrp="1"/>
          </p:cNvSpPr>
          <p:nvPr>
            <p:ph type="body" idx="2"/>
          </p:nvPr>
        </p:nvSpPr>
        <p:spPr>
          <a:xfrm>
            <a:off x="4648200" y="990600"/>
            <a:ext cx="4419600" cy="5334000"/>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68300" algn="l">
              <a:spcBef>
                <a:spcPts val="440"/>
              </a:spcBef>
              <a:spcAft>
                <a:spcPts val="0"/>
              </a:spcAft>
              <a:buClr>
                <a:srgbClr val="002060"/>
              </a:buClr>
              <a:buSzPts val="2200"/>
              <a:buFont typeface="Arial"/>
              <a:buChar char="–"/>
              <a:defRPr sz="2200"/>
            </a:lvl2pPr>
            <a:lvl3pPr marL="1371600" lvl="2" indent="-355600" algn="l">
              <a:spcBef>
                <a:spcPts val="400"/>
              </a:spcBef>
              <a:spcAft>
                <a:spcPts val="0"/>
              </a:spcAft>
              <a:buClr>
                <a:srgbClr val="00B050"/>
              </a:buClr>
              <a:buSzPts val="2000"/>
              <a:buFont typeface="Arial"/>
              <a:buChar char="•"/>
              <a:defRPr sz="2000"/>
            </a:lvl3pPr>
            <a:lvl4pPr marL="1828800" lvl="3" indent="-342900" algn="l">
              <a:spcBef>
                <a:spcPts val="360"/>
              </a:spcBef>
              <a:spcAft>
                <a:spcPts val="0"/>
              </a:spcAft>
              <a:buClr>
                <a:srgbClr val="FFC000"/>
              </a:buClr>
              <a:buSzPts val="1800"/>
              <a:buChar char="–"/>
              <a:defRPr/>
            </a:lvl4pPr>
            <a:lvl5pPr marL="2286000" lvl="4" indent="-342900" algn="l">
              <a:spcBef>
                <a:spcPts val="360"/>
              </a:spcBef>
              <a:spcAft>
                <a:spcPts val="0"/>
              </a:spcAft>
              <a:buClr>
                <a:srgbClr val="C0000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2 Frame - Headings">
  <p:cSld name="Content 2 Frame - Headings">
    <p:spTree>
      <p:nvGrpSpPr>
        <p:cNvPr id="1" name="Shape 40"/>
        <p:cNvGrpSpPr/>
        <p:nvPr/>
      </p:nvGrpSpPr>
      <p:grpSpPr>
        <a:xfrm>
          <a:off x="0" y="0"/>
          <a:ext cx="0" cy="0"/>
          <a:chOff x="0" y="0"/>
          <a:chExt cx="0" cy="0"/>
        </a:xfrm>
      </p:grpSpPr>
      <p:sp>
        <p:nvSpPr>
          <p:cNvPr id="41" name="Google Shape;41;p38"/>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8"/>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r>
              <a:rPr lang="en-AU"/>
              <a:t>-</a:t>
            </a:r>
            <a:fld id="{00000000-1234-1234-1234-123412341234}" type="slidenum">
              <a:rPr lang="en-AU"/>
              <a:t>‹#›</a:t>
            </a:fld>
            <a:r>
              <a:rPr lang="en-AU"/>
              <a:t>-</a:t>
            </a:r>
            <a:endParaRPr/>
          </a:p>
        </p:txBody>
      </p:sp>
      <p:sp>
        <p:nvSpPr>
          <p:cNvPr id="43" name="Google Shape;43;p38"/>
          <p:cNvSpPr txBox="1">
            <a:spLocks noGrp="1"/>
          </p:cNvSpPr>
          <p:nvPr>
            <p:ph type="body" idx="1"/>
          </p:nvPr>
        </p:nvSpPr>
        <p:spPr>
          <a:xfrm>
            <a:off x="76200" y="1447800"/>
            <a:ext cx="4419600" cy="4876800"/>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68300" algn="l">
              <a:spcBef>
                <a:spcPts val="440"/>
              </a:spcBef>
              <a:spcAft>
                <a:spcPts val="0"/>
              </a:spcAft>
              <a:buClr>
                <a:srgbClr val="002060"/>
              </a:buClr>
              <a:buSzPts val="2200"/>
              <a:buFont typeface="Arial"/>
              <a:buChar char="–"/>
              <a:defRPr sz="2200"/>
            </a:lvl2pPr>
            <a:lvl3pPr marL="1371600" lvl="2" indent="-355600" algn="l">
              <a:spcBef>
                <a:spcPts val="400"/>
              </a:spcBef>
              <a:spcAft>
                <a:spcPts val="0"/>
              </a:spcAft>
              <a:buClr>
                <a:srgbClr val="00B050"/>
              </a:buClr>
              <a:buSzPts val="2000"/>
              <a:buFont typeface="Arial"/>
              <a:buChar char="•"/>
              <a:defRPr sz="2000"/>
            </a:lvl3pPr>
            <a:lvl4pPr marL="1828800" lvl="3" indent="-355600" algn="l">
              <a:spcBef>
                <a:spcPts val="400"/>
              </a:spcBef>
              <a:spcAft>
                <a:spcPts val="0"/>
              </a:spcAft>
              <a:buClr>
                <a:srgbClr val="FFC000"/>
              </a:buClr>
              <a:buSzPts val="2000"/>
              <a:buFont typeface="Arial"/>
              <a:buChar char="–"/>
              <a:defRPr sz="2000"/>
            </a:lvl4pPr>
            <a:lvl5pPr marL="2286000" lvl="4" indent="-355600" algn="l">
              <a:spcBef>
                <a:spcPts val="400"/>
              </a:spcBef>
              <a:spcAft>
                <a:spcPts val="0"/>
              </a:spcAft>
              <a:buClr>
                <a:srgbClr val="C00000"/>
              </a:buClr>
              <a:buSzPts val="2000"/>
              <a:buFont typeface="Arial"/>
              <a:buChar char="»"/>
              <a:defRPr sz="20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4" name="Google Shape;44;p38"/>
          <p:cNvSpPr txBox="1">
            <a:spLocks noGrp="1"/>
          </p:cNvSpPr>
          <p:nvPr>
            <p:ph type="body" idx="2"/>
          </p:nvPr>
        </p:nvSpPr>
        <p:spPr>
          <a:xfrm>
            <a:off x="4648200" y="1447800"/>
            <a:ext cx="4419600" cy="4876800"/>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68300" algn="l">
              <a:spcBef>
                <a:spcPts val="440"/>
              </a:spcBef>
              <a:spcAft>
                <a:spcPts val="0"/>
              </a:spcAft>
              <a:buClr>
                <a:srgbClr val="002060"/>
              </a:buClr>
              <a:buSzPts val="2200"/>
              <a:buFont typeface="Arial"/>
              <a:buChar char="–"/>
              <a:defRPr sz="2200"/>
            </a:lvl2pPr>
            <a:lvl3pPr marL="1371600" lvl="2" indent="-355600" algn="l">
              <a:spcBef>
                <a:spcPts val="400"/>
              </a:spcBef>
              <a:spcAft>
                <a:spcPts val="0"/>
              </a:spcAft>
              <a:buClr>
                <a:srgbClr val="00B050"/>
              </a:buClr>
              <a:buSzPts val="2000"/>
              <a:buFont typeface="Arial"/>
              <a:buChar char="•"/>
              <a:defRPr sz="2000"/>
            </a:lvl3pPr>
            <a:lvl4pPr marL="1828800" lvl="3" indent="-342900" algn="l">
              <a:spcBef>
                <a:spcPts val="360"/>
              </a:spcBef>
              <a:spcAft>
                <a:spcPts val="0"/>
              </a:spcAft>
              <a:buClr>
                <a:srgbClr val="FFC000"/>
              </a:buClr>
              <a:buSzPts val="1800"/>
              <a:buChar char="–"/>
              <a:defRPr/>
            </a:lvl4pPr>
            <a:lvl5pPr marL="2286000" lvl="4" indent="-342900" algn="l">
              <a:spcBef>
                <a:spcPts val="360"/>
              </a:spcBef>
              <a:spcAft>
                <a:spcPts val="0"/>
              </a:spcAft>
              <a:buClr>
                <a:srgbClr val="C0000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5" name="Google Shape;45;p38"/>
          <p:cNvSpPr txBox="1">
            <a:spLocks noGrp="1"/>
          </p:cNvSpPr>
          <p:nvPr>
            <p:ph type="body" idx="3"/>
          </p:nvPr>
        </p:nvSpPr>
        <p:spPr>
          <a:xfrm>
            <a:off x="76200" y="990600"/>
            <a:ext cx="4419600" cy="457200"/>
          </a:xfrm>
          <a:prstGeom prst="rect">
            <a:avLst/>
          </a:prstGeom>
          <a:noFill/>
          <a:ln>
            <a:noFill/>
          </a:ln>
        </p:spPr>
        <p:txBody>
          <a:bodyPr spcFirstLastPara="1" wrap="square" lIns="91425" tIns="45700" rIns="91425" bIns="45700" anchor="t" anchorCtr="0">
            <a:noAutofit/>
          </a:bodyPr>
          <a:lstStyle>
            <a:lvl1pPr marL="457200" lvl="0" indent="-228600" algn="ctr">
              <a:spcBef>
                <a:spcPts val="560"/>
              </a:spcBef>
              <a:spcAft>
                <a:spcPts val="0"/>
              </a:spcAft>
              <a:buClr>
                <a:srgbClr val="00B050"/>
              </a:buClr>
              <a:buSzPts val="2800"/>
              <a:buFont typeface="Arial"/>
              <a:buNone/>
              <a:defRPr>
                <a:solidFill>
                  <a:srgbClr val="00B050"/>
                </a:solidFill>
              </a:defRPr>
            </a:lvl1pPr>
            <a:lvl2pPr marL="914400" lvl="1" indent="-228600" algn="ctr">
              <a:spcBef>
                <a:spcPts val="480"/>
              </a:spcBef>
              <a:spcAft>
                <a:spcPts val="0"/>
              </a:spcAft>
              <a:buClr>
                <a:srgbClr val="002060"/>
              </a:buClr>
              <a:buSzPts val="2400"/>
              <a:buFont typeface="Arial"/>
              <a:buNone/>
              <a:defRPr/>
            </a:lvl2pPr>
            <a:lvl3pPr marL="1371600" lvl="2" indent="-228600" algn="ctr">
              <a:spcBef>
                <a:spcPts val="440"/>
              </a:spcBef>
              <a:spcAft>
                <a:spcPts val="0"/>
              </a:spcAft>
              <a:buClr>
                <a:srgbClr val="00B050"/>
              </a:buClr>
              <a:buSzPts val="2200"/>
              <a:buFont typeface="Arial"/>
              <a:buNone/>
              <a:defRPr/>
            </a:lvl3pPr>
            <a:lvl4pPr marL="1828800" lvl="3" indent="-228600" algn="ctr">
              <a:spcBef>
                <a:spcPts val="400"/>
              </a:spcBef>
              <a:spcAft>
                <a:spcPts val="0"/>
              </a:spcAft>
              <a:buClr>
                <a:srgbClr val="FFC000"/>
              </a:buClr>
              <a:buSzPts val="2000"/>
              <a:buFont typeface="Arial"/>
              <a:buNone/>
              <a:defRPr/>
            </a:lvl4pPr>
            <a:lvl5pPr marL="2286000" lvl="4" indent="-228600" algn="ctr">
              <a:spcBef>
                <a:spcPts val="400"/>
              </a:spcBef>
              <a:spcAft>
                <a:spcPts val="0"/>
              </a:spcAft>
              <a:buClr>
                <a:srgbClr val="C00000"/>
              </a:buClr>
              <a:buSzPts val="2000"/>
              <a:buFont typeface="Arial"/>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6" name="Google Shape;46;p38"/>
          <p:cNvSpPr txBox="1">
            <a:spLocks noGrp="1"/>
          </p:cNvSpPr>
          <p:nvPr>
            <p:ph type="body" idx="4"/>
          </p:nvPr>
        </p:nvSpPr>
        <p:spPr>
          <a:xfrm>
            <a:off x="4648200" y="990600"/>
            <a:ext cx="4419600" cy="457200"/>
          </a:xfrm>
          <a:prstGeom prst="rect">
            <a:avLst/>
          </a:prstGeom>
          <a:noFill/>
          <a:ln>
            <a:noFill/>
          </a:ln>
        </p:spPr>
        <p:txBody>
          <a:bodyPr spcFirstLastPara="1" wrap="square" lIns="91425" tIns="45700" rIns="91425" bIns="45700" anchor="t" anchorCtr="0">
            <a:noAutofit/>
          </a:bodyPr>
          <a:lstStyle>
            <a:lvl1pPr marL="457200" lvl="0" indent="-228600" algn="ctr">
              <a:spcBef>
                <a:spcPts val="560"/>
              </a:spcBef>
              <a:spcAft>
                <a:spcPts val="0"/>
              </a:spcAft>
              <a:buClr>
                <a:srgbClr val="00B050"/>
              </a:buClr>
              <a:buSzPts val="2800"/>
              <a:buFont typeface="Arial"/>
              <a:buNone/>
              <a:defRPr>
                <a:solidFill>
                  <a:srgbClr val="00B050"/>
                </a:solidFill>
              </a:defRPr>
            </a:lvl1pPr>
            <a:lvl2pPr marL="914400" lvl="1" indent="-228600" algn="ctr">
              <a:spcBef>
                <a:spcPts val="480"/>
              </a:spcBef>
              <a:spcAft>
                <a:spcPts val="0"/>
              </a:spcAft>
              <a:buClr>
                <a:srgbClr val="002060"/>
              </a:buClr>
              <a:buSzPts val="2400"/>
              <a:buFont typeface="Arial"/>
              <a:buNone/>
              <a:defRPr/>
            </a:lvl2pPr>
            <a:lvl3pPr marL="1371600" lvl="2" indent="-228600" algn="ctr">
              <a:spcBef>
                <a:spcPts val="440"/>
              </a:spcBef>
              <a:spcAft>
                <a:spcPts val="0"/>
              </a:spcAft>
              <a:buClr>
                <a:srgbClr val="00B050"/>
              </a:buClr>
              <a:buSzPts val="2200"/>
              <a:buFont typeface="Arial"/>
              <a:buNone/>
              <a:defRPr/>
            </a:lvl3pPr>
            <a:lvl4pPr marL="1828800" lvl="3" indent="-228600" algn="ctr">
              <a:spcBef>
                <a:spcPts val="400"/>
              </a:spcBef>
              <a:spcAft>
                <a:spcPts val="0"/>
              </a:spcAft>
              <a:buClr>
                <a:srgbClr val="FFC000"/>
              </a:buClr>
              <a:buSzPts val="2000"/>
              <a:buFont typeface="Arial"/>
              <a:buNone/>
              <a:defRPr/>
            </a:lvl4pPr>
            <a:lvl5pPr marL="2286000" lvl="4" indent="-228600" algn="ctr">
              <a:spcBef>
                <a:spcPts val="400"/>
              </a:spcBef>
              <a:spcAft>
                <a:spcPts val="0"/>
              </a:spcAft>
              <a:buClr>
                <a:srgbClr val="C00000"/>
              </a:buClr>
              <a:buSzPts val="2000"/>
              <a:buFont typeface="Arial"/>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Layout">
  <p:cSld name="Blank Layout">
    <p:spTree>
      <p:nvGrpSpPr>
        <p:cNvPr id="1" name="Shape 47"/>
        <p:cNvGrpSpPr/>
        <p:nvPr/>
      </p:nvGrpSpPr>
      <p:grpSpPr>
        <a:xfrm>
          <a:off x="0" y="0"/>
          <a:ext cx="0" cy="0"/>
          <a:chOff x="0" y="0"/>
          <a:chExt cx="0" cy="0"/>
        </a:xfrm>
      </p:grpSpPr>
      <p:sp>
        <p:nvSpPr>
          <p:cNvPr id="48" name="Google Shape;48;p39"/>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9"/>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r>
              <a:rPr lang="en-AU"/>
              <a:t>-</a:t>
            </a:r>
            <a:fld id="{00000000-1234-1234-1234-123412341234}" type="slidenum">
              <a:rPr lang="en-AU"/>
              <a:t>‹#›</a:t>
            </a:fld>
            <a:r>
              <a:rPr lang="en-AU"/>
              <a:t>-</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Page">
  <p:cSld name="Content Page">
    <p:spTree>
      <p:nvGrpSpPr>
        <p:cNvPr id="1" name="Shape 50"/>
        <p:cNvGrpSpPr/>
        <p:nvPr/>
      </p:nvGrpSpPr>
      <p:grpSpPr>
        <a:xfrm>
          <a:off x="0" y="0"/>
          <a:ext cx="0" cy="0"/>
          <a:chOff x="0" y="0"/>
          <a:chExt cx="0" cy="0"/>
        </a:xfrm>
      </p:grpSpPr>
      <p:sp>
        <p:nvSpPr>
          <p:cNvPr id="51" name="Google Shape;51;p40"/>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0"/>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r>
              <a:rPr lang="en-AU"/>
              <a:t>-</a:t>
            </a:r>
            <a:fld id="{00000000-1234-1234-1234-123412341234}" type="slidenum">
              <a:rPr lang="en-AU"/>
              <a:t>‹#›</a:t>
            </a:fld>
            <a:r>
              <a:rPr lang="en-AU"/>
              <a:t>-</a:t>
            </a:r>
            <a:endParaRPr/>
          </a:p>
        </p:txBody>
      </p:sp>
      <p:sp>
        <p:nvSpPr>
          <p:cNvPr id="53" name="Google Shape;53;p40"/>
          <p:cNvSpPr txBox="1">
            <a:spLocks noGrp="1"/>
          </p:cNvSpPr>
          <p:nvPr>
            <p:ph type="body" idx="1"/>
          </p:nvPr>
        </p:nvSpPr>
        <p:spPr>
          <a:xfrm>
            <a:off x="76200" y="990600"/>
            <a:ext cx="8991600" cy="5334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rgbClr val="002060"/>
              </a:buClr>
              <a:buSzPts val="1800"/>
              <a:buChar char="–"/>
              <a:defRPr/>
            </a:lvl2pPr>
            <a:lvl3pPr marL="1371600" lvl="2" indent="-342900" algn="l">
              <a:spcBef>
                <a:spcPts val="360"/>
              </a:spcBef>
              <a:spcAft>
                <a:spcPts val="0"/>
              </a:spcAft>
              <a:buClr>
                <a:srgbClr val="00B050"/>
              </a:buClr>
              <a:buSzPts val="1800"/>
              <a:buChar char="•"/>
              <a:defRPr/>
            </a:lvl3pPr>
            <a:lvl4pPr marL="1828800" lvl="3" indent="-342900" algn="l">
              <a:spcBef>
                <a:spcPts val="360"/>
              </a:spcBef>
              <a:spcAft>
                <a:spcPts val="0"/>
              </a:spcAft>
              <a:buClr>
                <a:srgbClr val="FFC000"/>
              </a:buClr>
              <a:buSzPts val="1800"/>
              <a:buChar char="–"/>
              <a:defRPr/>
            </a:lvl4pPr>
            <a:lvl5pPr marL="2286000" lvl="4" indent="-342900" algn="l">
              <a:spcBef>
                <a:spcPts val="360"/>
              </a:spcBef>
              <a:spcAft>
                <a:spcPts val="0"/>
              </a:spcAft>
              <a:buClr>
                <a:srgbClr val="C0000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cxnSp>
        <p:nvCxnSpPr>
          <p:cNvPr id="10" name="Google Shape;10;p34"/>
          <p:cNvCxnSpPr/>
          <p:nvPr/>
        </p:nvCxnSpPr>
        <p:spPr>
          <a:xfrm>
            <a:off x="1812925" y="107950"/>
            <a:ext cx="0" cy="862013"/>
          </a:xfrm>
          <a:prstGeom prst="straightConnector1">
            <a:avLst/>
          </a:prstGeom>
          <a:noFill/>
          <a:ln w="9525" cap="flat" cmpd="sng">
            <a:solidFill>
              <a:schemeClr val="lt1"/>
            </a:solidFill>
            <a:prstDash val="solid"/>
            <a:round/>
            <a:headEnd type="none" w="med" len="med"/>
            <a:tailEnd type="none" w="med" len="med"/>
          </a:ln>
        </p:spPr>
      </p:cxnSp>
      <p:pic>
        <p:nvPicPr>
          <p:cNvPr id="11" name="Google Shape;11;p34" descr="UOM-Rev3D_S_sm"/>
          <p:cNvPicPr preferRelativeResize="0"/>
          <p:nvPr/>
        </p:nvPicPr>
        <p:blipFill rotWithShape="1">
          <a:blip r:embed="rId8">
            <a:alphaModFix/>
          </a:blip>
          <a:srcRect/>
          <a:stretch/>
        </p:blipFill>
        <p:spPr>
          <a:xfrm>
            <a:off x="533400" y="119063"/>
            <a:ext cx="860425" cy="871537"/>
          </a:xfrm>
          <a:prstGeom prst="rect">
            <a:avLst/>
          </a:prstGeom>
          <a:noFill/>
          <a:ln>
            <a:noFill/>
          </a:ln>
        </p:spPr>
      </p:pic>
      <p:sp>
        <p:nvSpPr>
          <p:cNvPr id="12" name="Google Shape;12;p34"/>
          <p:cNvSpPr/>
          <p:nvPr/>
        </p:nvSpPr>
        <p:spPr>
          <a:xfrm>
            <a:off x="0" y="0"/>
            <a:ext cx="9144000" cy="838200"/>
          </a:xfrm>
          <a:prstGeom prst="rect">
            <a:avLst/>
          </a:prstGeom>
          <a:solidFill>
            <a:srgbClr val="00336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Arial"/>
              <a:ea typeface="Arial"/>
              <a:cs typeface="Arial"/>
              <a:sym typeface="Arial"/>
            </a:endParaRPr>
          </a:p>
        </p:txBody>
      </p:sp>
      <p:cxnSp>
        <p:nvCxnSpPr>
          <p:cNvPr id="13" name="Google Shape;13;p34"/>
          <p:cNvCxnSpPr/>
          <p:nvPr/>
        </p:nvCxnSpPr>
        <p:spPr>
          <a:xfrm>
            <a:off x="2386668" y="159543"/>
            <a:ext cx="1588" cy="519113"/>
          </a:xfrm>
          <a:prstGeom prst="straightConnector1">
            <a:avLst/>
          </a:prstGeom>
          <a:noFill/>
          <a:ln w="9525" cap="flat" cmpd="sng">
            <a:solidFill>
              <a:schemeClr val="lt1"/>
            </a:solidFill>
            <a:prstDash val="solid"/>
            <a:round/>
            <a:headEnd type="none" w="med" len="med"/>
            <a:tailEnd type="none" w="med" len="med"/>
          </a:ln>
        </p:spPr>
      </p:cxnSp>
      <p:pic>
        <p:nvPicPr>
          <p:cNvPr id="14" name="Google Shape;14;p34" descr="UOM-Rev3D_H_sm"/>
          <p:cNvPicPr preferRelativeResize="0"/>
          <p:nvPr/>
        </p:nvPicPr>
        <p:blipFill rotWithShape="1">
          <a:blip r:embed="rId9">
            <a:alphaModFix/>
          </a:blip>
          <a:srcRect/>
          <a:stretch/>
        </p:blipFill>
        <p:spPr>
          <a:xfrm>
            <a:off x="0" y="107950"/>
            <a:ext cx="2362200" cy="612775"/>
          </a:xfrm>
          <a:prstGeom prst="rect">
            <a:avLst/>
          </a:prstGeom>
          <a:noFill/>
          <a:ln>
            <a:noFill/>
          </a:ln>
        </p:spPr>
      </p:pic>
      <p:cxnSp>
        <p:nvCxnSpPr>
          <p:cNvPr id="15" name="Google Shape;15;p34"/>
          <p:cNvCxnSpPr/>
          <p:nvPr/>
        </p:nvCxnSpPr>
        <p:spPr>
          <a:xfrm>
            <a:off x="0" y="6400800"/>
            <a:ext cx="9144000" cy="0"/>
          </a:xfrm>
          <a:prstGeom prst="straightConnector1">
            <a:avLst/>
          </a:prstGeom>
          <a:noFill/>
          <a:ln w="9525" cap="flat" cmpd="sng">
            <a:solidFill>
              <a:srgbClr val="003368"/>
            </a:solidFill>
            <a:prstDash val="solid"/>
            <a:round/>
            <a:headEnd type="none" w="med" len="med"/>
            <a:tailEnd type="none" w="med" len="med"/>
          </a:ln>
        </p:spPr>
      </p:cxnSp>
      <p:sp>
        <p:nvSpPr>
          <p:cNvPr id="16" name="Google Shape;16;p34"/>
          <p:cNvSpPr/>
          <p:nvPr/>
        </p:nvSpPr>
        <p:spPr>
          <a:xfrm>
            <a:off x="0" y="838200"/>
            <a:ext cx="9144000" cy="76200"/>
          </a:xfrm>
          <a:prstGeom prst="rect">
            <a:avLst/>
          </a:prstGeom>
          <a:solidFill>
            <a:srgbClr val="759FB8"/>
          </a:solidFill>
          <a:ln>
            <a:noFill/>
          </a:ln>
          <a:effectLst>
            <a:outerShdw algn="ctr" rotWithShape="0">
              <a:srgbClr val="808080">
                <a:alpha val="4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7" name="Google Shape;17;p34"/>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2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2000" b="1"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2000" b="1"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2000" b="1"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2000" b="1" i="0" u="none" strike="noStrike" cap="none">
                <a:solidFill>
                  <a:schemeClr val="lt1"/>
                </a:solidFill>
                <a:latin typeface="Arial"/>
                <a:ea typeface="Arial"/>
                <a:cs typeface="Arial"/>
                <a:sym typeface="Arial"/>
              </a:defRPr>
            </a:lvl9pPr>
          </a:lstStyle>
          <a:p>
            <a:endParaRPr/>
          </a:p>
        </p:txBody>
      </p:sp>
      <p:sp>
        <p:nvSpPr>
          <p:cNvPr id="18" name="Google Shape;18;p34"/>
          <p:cNvSpPr txBox="1">
            <a:spLocks noGrp="1"/>
          </p:cNvSpPr>
          <p:nvPr>
            <p:ph type="body" idx="1"/>
          </p:nvPr>
        </p:nvSpPr>
        <p:spPr>
          <a:xfrm>
            <a:off x="76200" y="990600"/>
            <a:ext cx="8991600" cy="5334000"/>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rgbClr val="002060"/>
              </a:buClr>
              <a:buSzPts val="2400"/>
              <a:buFont typeface="Arial"/>
              <a:buChar char="–"/>
              <a:defRPr sz="2400" b="0" i="0" u="none" strike="noStrike" cap="none">
                <a:solidFill>
                  <a:srgbClr val="002060"/>
                </a:solidFill>
                <a:latin typeface="Arial"/>
                <a:ea typeface="Arial"/>
                <a:cs typeface="Arial"/>
                <a:sym typeface="Arial"/>
              </a:defRPr>
            </a:lvl2pPr>
            <a:lvl3pPr marL="1371600" marR="0" lvl="2" indent="-368300" algn="l" rtl="0">
              <a:spcBef>
                <a:spcPts val="440"/>
              </a:spcBef>
              <a:spcAft>
                <a:spcPts val="0"/>
              </a:spcAft>
              <a:buClr>
                <a:srgbClr val="00B050"/>
              </a:buClr>
              <a:buSzPts val="2200"/>
              <a:buFont typeface="Arial"/>
              <a:buChar char="•"/>
              <a:defRPr sz="2200" b="0" i="0" u="none" strike="noStrike" cap="none">
                <a:solidFill>
                  <a:srgbClr val="00B050"/>
                </a:solidFill>
                <a:latin typeface="Arial"/>
                <a:ea typeface="Arial"/>
                <a:cs typeface="Arial"/>
                <a:sym typeface="Arial"/>
              </a:defRPr>
            </a:lvl3pPr>
            <a:lvl4pPr marL="1828800" marR="0" lvl="3" indent="-355600" algn="l" rtl="0">
              <a:spcBef>
                <a:spcPts val="400"/>
              </a:spcBef>
              <a:spcAft>
                <a:spcPts val="0"/>
              </a:spcAft>
              <a:buClr>
                <a:srgbClr val="FFC000"/>
              </a:buClr>
              <a:buSzPts val="2000"/>
              <a:buFont typeface="Arial"/>
              <a:buChar char="–"/>
              <a:defRPr sz="2000" b="0" i="0" u="none" strike="noStrike" cap="none">
                <a:solidFill>
                  <a:srgbClr val="FFC000"/>
                </a:solidFill>
                <a:latin typeface="Arial"/>
                <a:ea typeface="Arial"/>
                <a:cs typeface="Arial"/>
                <a:sym typeface="Arial"/>
              </a:defRPr>
            </a:lvl4pPr>
            <a:lvl5pPr marL="2286000" marR="0" lvl="4" indent="-355600" algn="l" rtl="0">
              <a:spcBef>
                <a:spcPts val="400"/>
              </a:spcBef>
              <a:spcAft>
                <a:spcPts val="0"/>
              </a:spcAft>
              <a:buClr>
                <a:srgbClr val="C00000"/>
              </a:buClr>
              <a:buSzPts val="2000"/>
              <a:buFont typeface="Arial"/>
              <a:buChar char="»"/>
              <a:defRPr sz="2000" b="0" i="0" u="none" strike="noStrike" cap="none">
                <a:solidFill>
                  <a:srgbClr val="C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 name="Google Shape;19;p34"/>
          <p:cNvSpPr txBox="1"/>
          <p:nvPr/>
        </p:nvSpPr>
        <p:spPr>
          <a:xfrm>
            <a:off x="104316" y="6465956"/>
            <a:ext cx="4237057"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200" b="0" i="1" u="none" strike="noStrike" cap="none">
                <a:solidFill>
                  <a:schemeClr val="lt2"/>
                </a:solidFill>
                <a:latin typeface="Arial"/>
                <a:ea typeface="Arial"/>
                <a:cs typeface="Arial"/>
                <a:sym typeface="Arial"/>
              </a:rPr>
              <a:t>SWEN90016 Software Processes and Project Management</a:t>
            </a:r>
            <a:endParaRPr sz="1200" b="0" i="1" u="none" strike="noStrike" cap="none">
              <a:solidFill>
                <a:schemeClr val="lt2"/>
              </a:solidFill>
              <a:latin typeface="Arial"/>
              <a:ea typeface="Arial"/>
              <a:cs typeface="Arial"/>
              <a:sym typeface="Arial"/>
            </a:endParaRPr>
          </a:p>
        </p:txBody>
      </p:sp>
      <p:sp>
        <p:nvSpPr>
          <p:cNvPr id="20" name="Google Shape;20;p34"/>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ct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ct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ct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ct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ct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ct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ct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ct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r>
              <a:rPr lang="en-AU"/>
              <a:t>-</a:t>
            </a:r>
            <a:fld id="{00000000-1234-1234-1234-123412341234}" type="slidenum">
              <a:rPr lang="en-AU"/>
              <a:t>‹#›</a:t>
            </a:fld>
            <a:r>
              <a:rPr lang="en-AU"/>
              <a:t>-</a:t>
            </a:r>
            <a:endParaRPr sz="1400">
              <a:solidFill>
                <a:srgbClr val="000000"/>
              </a:solidFill>
            </a:endParaRPr>
          </a:p>
        </p:txBody>
      </p:sp>
      <p:sp>
        <p:nvSpPr>
          <p:cNvPr id="21" name="Google Shape;21;p34"/>
          <p:cNvSpPr txBox="1"/>
          <p:nvPr/>
        </p:nvSpPr>
        <p:spPr>
          <a:xfrm>
            <a:off x="7149947" y="6485690"/>
            <a:ext cx="1886549" cy="246221"/>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AU" sz="1000" b="0" i="0" u="none" strike="noStrike" cap="none">
                <a:solidFill>
                  <a:srgbClr val="0070C0"/>
                </a:solidFill>
                <a:latin typeface="Arial"/>
                <a:ea typeface="Arial"/>
                <a:cs typeface="Arial"/>
                <a:sym typeface="Arial"/>
              </a:rPr>
              <a:t>IT ALL STARTS HERE</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icrosof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hyperlink" Target="https://help.github.com/articles/about-writing-and-formatting-on-github/#text-formatting-toolbar"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uides.github.com/activities/hello-world/diff.pn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hyperlink" Target="https://guides.github.com/activities/hello-world/create-pr.png"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hyperlink" Target="https://guides.github.com/activities/hello-world/pr-form.png"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hyperlink" Target="https://guides.github.com/activities/hello-world/create-pr.png"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pmis-consulting.com/example-project-risks-good-and-bad-practice/"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hyperlink" Target="https://git-scm.com/" TargetMode="External"/><Relationship Id="rId4" Type="http://schemas.openxmlformats.org/officeDocument/2006/relationships/hyperlink" Target="https://www.atlassian.com/git/tutorial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icrosof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txBox="1">
            <a:spLocks noGrp="1"/>
          </p:cNvSpPr>
          <p:nvPr>
            <p:ph type="ctrTitle"/>
          </p:nvPr>
        </p:nvSpPr>
        <p:spPr>
          <a:xfrm>
            <a:off x="2438400" y="444501"/>
            <a:ext cx="6214712" cy="32323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AU" sz="3600"/>
              <a:t>SWEN90016</a:t>
            </a:r>
            <a:br>
              <a:rPr lang="en-AU" sz="3600"/>
            </a:br>
            <a:br>
              <a:rPr lang="en-AU" sz="3600"/>
            </a:br>
            <a:r>
              <a:rPr lang="en-AU" sz="3600"/>
              <a:t>Software Processes &amp; Project Management</a:t>
            </a:r>
            <a:endParaRPr sz="3600"/>
          </a:p>
        </p:txBody>
      </p:sp>
      <p:sp>
        <p:nvSpPr>
          <p:cNvPr id="60" name="Google Shape;60;p1"/>
          <p:cNvSpPr txBox="1"/>
          <p:nvPr/>
        </p:nvSpPr>
        <p:spPr>
          <a:xfrm>
            <a:off x="6283841" y="5862436"/>
            <a:ext cx="2282777" cy="845668"/>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chemeClr val="lt1"/>
              </a:buClr>
              <a:buSzPts val="1800"/>
              <a:buFont typeface="Arial"/>
              <a:buNone/>
            </a:pPr>
            <a:r>
              <a:rPr lang="en-AU" sz="1800" b="0" i="0" u="none" strike="noStrike" cap="none">
                <a:solidFill>
                  <a:schemeClr val="lt1"/>
                </a:solidFill>
                <a:latin typeface="Arial"/>
                <a:ea typeface="Arial"/>
                <a:cs typeface="Arial"/>
                <a:sym typeface="Arial"/>
              </a:rPr>
              <a:t>2019 – Semester 2</a:t>
            </a:r>
            <a:endParaRPr/>
          </a:p>
          <a:p>
            <a:pPr marL="0" marR="0" lvl="0" indent="0" algn="r" rtl="0">
              <a:spcBef>
                <a:spcPts val="360"/>
              </a:spcBef>
              <a:spcAft>
                <a:spcPts val="0"/>
              </a:spcAft>
              <a:buClr>
                <a:schemeClr val="lt1"/>
              </a:buClr>
              <a:buSzPts val="1800"/>
              <a:buFont typeface="Arial"/>
              <a:buNone/>
            </a:pPr>
            <a:r>
              <a:rPr lang="en-AU" sz="1800" b="0" i="0" u="none" strike="noStrike" cap="none">
                <a:solidFill>
                  <a:schemeClr val="lt1"/>
                </a:solidFill>
                <a:latin typeface="Arial"/>
                <a:ea typeface="Arial"/>
                <a:cs typeface="Arial"/>
                <a:sym typeface="Arial"/>
              </a:rPr>
              <a:t>Tutorial 9</a:t>
            </a:r>
            <a:endParaRPr/>
          </a:p>
        </p:txBody>
      </p:sp>
      <p:sp>
        <p:nvSpPr>
          <p:cNvPr id="61" name="Google Shape;61;p1"/>
          <p:cNvSpPr txBox="1"/>
          <p:nvPr/>
        </p:nvSpPr>
        <p:spPr>
          <a:xfrm>
            <a:off x="577380" y="6256421"/>
            <a:ext cx="5101525" cy="43778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1800"/>
              <a:buFont typeface="Arial"/>
              <a:buNone/>
            </a:pPr>
            <a:r>
              <a:rPr lang="en-AU" sz="1800" b="0" i="0" u="none" strike="noStrike" cap="none">
                <a:solidFill>
                  <a:schemeClr val="lt1"/>
                </a:solidFill>
                <a:latin typeface="Arial"/>
                <a:ea typeface="Arial"/>
                <a:cs typeface="Arial"/>
                <a:sym typeface="Arial"/>
              </a:rPr>
              <a:t>Copyright University of Melbourne 2017</a:t>
            </a:r>
            <a:endParaRPr/>
          </a:p>
        </p:txBody>
      </p:sp>
      <p:sp>
        <p:nvSpPr>
          <p:cNvPr id="62" name="Google Shape;62;p1"/>
          <p:cNvSpPr txBox="1"/>
          <p:nvPr/>
        </p:nvSpPr>
        <p:spPr>
          <a:xfrm>
            <a:off x="2220686" y="3747542"/>
            <a:ext cx="5241472" cy="1723868"/>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rgbClr val="00B050"/>
              </a:buClr>
              <a:buSzPts val="2800"/>
              <a:buFont typeface="Arial"/>
              <a:buNone/>
            </a:pPr>
            <a:r>
              <a:rPr lang="en-AU" sz="2800" b="0" i="0" u="none" strike="noStrike" cap="none">
                <a:solidFill>
                  <a:srgbClr val="00B050"/>
                </a:solidFill>
                <a:latin typeface="Arial"/>
                <a:ea typeface="Arial"/>
                <a:cs typeface="Arial"/>
                <a:sym typeface="Arial"/>
              </a:rPr>
              <a:t>Configuration </a:t>
            </a:r>
            <a:endParaRPr/>
          </a:p>
          <a:p>
            <a:pPr marL="0" marR="0" lvl="0" indent="0" algn="ctr" rtl="0">
              <a:spcBef>
                <a:spcPts val="560"/>
              </a:spcBef>
              <a:spcAft>
                <a:spcPts val="0"/>
              </a:spcAft>
              <a:buClr>
                <a:srgbClr val="00B050"/>
              </a:buClr>
              <a:buSzPts val="2800"/>
              <a:buFont typeface="Arial"/>
              <a:buNone/>
            </a:pPr>
            <a:r>
              <a:rPr lang="en-AU" sz="2800" b="0" i="0" u="none" strike="noStrike" cap="none">
                <a:solidFill>
                  <a:srgbClr val="00B050"/>
                </a:solidFill>
                <a:latin typeface="Arial"/>
                <a:ea typeface="Arial"/>
                <a:cs typeface="Arial"/>
                <a:sym typeface="Arial"/>
              </a:rPr>
              <a:t>and</a:t>
            </a:r>
            <a:endParaRPr/>
          </a:p>
          <a:p>
            <a:pPr marL="0" marR="0" lvl="0" indent="0" algn="ctr" rtl="0">
              <a:spcBef>
                <a:spcPts val="560"/>
              </a:spcBef>
              <a:spcAft>
                <a:spcPts val="0"/>
              </a:spcAft>
              <a:buClr>
                <a:srgbClr val="00B050"/>
              </a:buClr>
              <a:buSzPts val="2800"/>
              <a:buFont typeface="Arial"/>
              <a:buNone/>
            </a:pPr>
            <a:r>
              <a:rPr lang="en-AU" sz="2800" b="0" i="0" u="none" strike="noStrike" cap="none">
                <a:solidFill>
                  <a:srgbClr val="00B050"/>
                </a:solidFill>
                <a:latin typeface="Arial"/>
                <a:ea typeface="Arial"/>
                <a:cs typeface="Arial"/>
                <a:sym typeface="Arial"/>
              </a:rPr>
              <a:t>Version Control</a:t>
            </a:r>
            <a:endParaRPr sz="2800" b="0" i="0" u="none" strike="noStrike" cap="none">
              <a:solidFill>
                <a:srgbClr val="00B050"/>
              </a:solidFill>
              <a:latin typeface="Arial"/>
              <a:ea typeface="Arial"/>
              <a:cs typeface="Arial"/>
              <a:sym typeface="Arial"/>
            </a:endParaRPr>
          </a:p>
        </p:txBody>
      </p:sp>
      <p:sp>
        <p:nvSpPr>
          <p:cNvPr id="63" name="Google Shape;63;p1"/>
          <p:cNvSpPr/>
          <p:nvPr/>
        </p:nvSpPr>
        <p:spPr>
          <a:xfrm>
            <a:off x="2050482" y="3659354"/>
            <a:ext cx="169334" cy="1171992"/>
          </a:xfrm>
          <a:prstGeom prst="halfFrame">
            <a:avLst>
              <a:gd name="adj1" fmla="val 33333"/>
              <a:gd name="adj2" fmla="val 33333"/>
            </a:avLst>
          </a:prstGeom>
          <a:solidFill>
            <a:srgbClr val="00B050"/>
          </a:solidFill>
          <a:ln w="9525" cap="flat" cmpd="sng">
            <a:solidFill>
              <a:srgbClr val="88A3A5">
                <a:alpha val="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00B050"/>
              </a:solidFill>
              <a:latin typeface="Arial"/>
              <a:ea typeface="Arial"/>
              <a:cs typeface="Arial"/>
              <a:sym typeface="Arial"/>
            </a:endParaRPr>
          </a:p>
        </p:txBody>
      </p:sp>
      <p:sp>
        <p:nvSpPr>
          <p:cNvPr id="64" name="Google Shape;64;p1"/>
          <p:cNvSpPr/>
          <p:nvPr/>
        </p:nvSpPr>
        <p:spPr>
          <a:xfrm rot="10800000">
            <a:off x="7445314" y="4298870"/>
            <a:ext cx="169334" cy="1171992"/>
          </a:xfrm>
          <a:prstGeom prst="halfFrame">
            <a:avLst>
              <a:gd name="adj1" fmla="val 33333"/>
              <a:gd name="adj2" fmla="val 33333"/>
            </a:avLst>
          </a:prstGeom>
          <a:solidFill>
            <a:srgbClr val="00B050"/>
          </a:solidFill>
          <a:ln w="9525" cap="flat" cmpd="sng">
            <a:solidFill>
              <a:srgbClr val="88A3A5">
                <a:alpha val="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00B05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0"/>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AU"/>
              <a:t>github</a:t>
            </a:r>
            <a:endParaRPr/>
          </a:p>
        </p:txBody>
      </p:sp>
      <p:sp>
        <p:nvSpPr>
          <p:cNvPr id="157" name="Google Shape;157;p10"/>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AU"/>
              <a:t>-</a:t>
            </a:r>
            <a:fld id="{00000000-1234-1234-1234-123412341234}" type="slidenum">
              <a:rPr lang="en-AU"/>
              <a:t>10</a:t>
            </a:fld>
            <a:r>
              <a:rPr lang="en-AU"/>
              <a:t>-</a:t>
            </a:r>
            <a:endParaRPr/>
          </a:p>
        </p:txBody>
      </p:sp>
      <p:sp>
        <p:nvSpPr>
          <p:cNvPr id="158" name="Google Shape;158;p10"/>
          <p:cNvSpPr txBox="1"/>
          <p:nvPr/>
        </p:nvSpPr>
        <p:spPr>
          <a:xfrm>
            <a:off x="295658" y="1914209"/>
            <a:ext cx="4180089" cy="3941159"/>
          </a:xfrm>
          <a:prstGeom prst="rect">
            <a:avLst/>
          </a:prstGeom>
          <a:noFill/>
          <a:ln>
            <a:noFill/>
          </a:ln>
        </p:spPr>
        <p:txBody>
          <a:bodyPr spcFirstLastPara="1" wrap="square" lIns="91425" tIns="91425" rIns="91425" bIns="91425" anchor="t" anchorCtr="0">
            <a:noAutofit/>
          </a:bodyPr>
          <a:lstStyle/>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159" name="Google Shape;159;p10"/>
          <p:cNvSpPr/>
          <p:nvPr/>
        </p:nvSpPr>
        <p:spPr>
          <a:xfrm>
            <a:off x="500743" y="1136065"/>
            <a:ext cx="8066314" cy="2369880"/>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AU" sz="2800" b="0" i="0" u="none" strike="noStrike" cap="none">
                <a:solidFill>
                  <a:schemeClr val="dk1"/>
                </a:solidFill>
                <a:latin typeface="Arial Narrow"/>
                <a:ea typeface="Arial Narrow"/>
                <a:cs typeface="Arial Narrow"/>
                <a:sym typeface="Arial Narrow"/>
              </a:rPr>
              <a:t>To Create a New Repository</a:t>
            </a:r>
            <a:endParaRPr/>
          </a:p>
          <a:p>
            <a:pPr marL="457200" marR="0" lvl="1" indent="0" algn="l" rtl="0">
              <a:spcBef>
                <a:spcPts val="0"/>
              </a:spcBef>
              <a:spcAft>
                <a:spcPts val="0"/>
              </a:spcAft>
              <a:buNone/>
            </a:pPr>
            <a:r>
              <a:rPr lang="en-AU" sz="2400" b="0" i="0" u="none" strike="noStrike" cap="none">
                <a:solidFill>
                  <a:schemeClr val="dk1"/>
                </a:solidFill>
                <a:latin typeface="Arial Narrow"/>
                <a:ea typeface="Arial Narrow"/>
                <a:cs typeface="Arial Narrow"/>
                <a:sym typeface="Arial Narrow"/>
              </a:rPr>
              <a:t>In the upper right corner, next to your avatar or identicon, click + and then select </a:t>
            </a:r>
            <a:r>
              <a:rPr lang="en-AU" sz="2400" b="1" i="0" u="none" strike="noStrike" cap="none">
                <a:solidFill>
                  <a:schemeClr val="dk1"/>
                </a:solidFill>
                <a:latin typeface="Arial Narrow"/>
                <a:ea typeface="Arial Narrow"/>
                <a:cs typeface="Arial Narrow"/>
                <a:sym typeface="Arial Narrow"/>
              </a:rPr>
              <a:t>New repository</a:t>
            </a:r>
            <a:r>
              <a:rPr lang="en-AU" sz="2400" b="0" i="0" u="none" strike="noStrike" cap="none">
                <a:solidFill>
                  <a:schemeClr val="dk1"/>
                </a:solidFill>
                <a:latin typeface="Arial Narrow"/>
                <a:ea typeface="Arial Narrow"/>
                <a:cs typeface="Arial Narrow"/>
                <a:sym typeface="Arial Narrow"/>
              </a:rPr>
              <a:t>.</a:t>
            </a:r>
            <a:endParaRPr/>
          </a:p>
          <a:p>
            <a:pPr marL="457200" marR="0" lvl="1" indent="0" algn="l" rtl="0">
              <a:spcBef>
                <a:spcPts val="0"/>
              </a:spcBef>
              <a:spcAft>
                <a:spcPts val="0"/>
              </a:spcAft>
              <a:buNone/>
            </a:pPr>
            <a:r>
              <a:rPr lang="en-AU" sz="2400" b="0" i="0" u="none" strike="noStrike" cap="none">
                <a:solidFill>
                  <a:schemeClr val="dk1"/>
                </a:solidFill>
                <a:latin typeface="Arial Narrow"/>
                <a:ea typeface="Arial Narrow"/>
                <a:cs typeface="Arial Narrow"/>
                <a:sym typeface="Arial Narrow"/>
              </a:rPr>
              <a:t>Name your repository </a:t>
            </a:r>
            <a:r>
              <a:rPr lang="en-AU" sz="2400" b="0" i="1" u="none" strike="noStrike" cap="none">
                <a:solidFill>
                  <a:schemeClr val="dk1"/>
                </a:solidFill>
                <a:latin typeface="Arial Narrow"/>
                <a:ea typeface="Arial Narrow"/>
                <a:cs typeface="Arial Narrow"/>
                <a:sym typeface="Arial Narrow"/>
              </a:rPr>
              <a:t>hello-world.</a:t>
            </a:r>
            <a:endParaRPr sz="2400" b="0" i="0" u="none" strike="noStrike" cap="none">
              <a:solidFill>
                <a:schemeClr val="dk1"/>
              </a:solidFill>
              <a:latin typeface="Arial Narrow"/>
              <a:ea typeface="Arial Narrow"/>
              <a:cs typeface="Arial Narrow"/>
              <a:sym typeface="Arial Narrow"/>
            </a:endParaRPr>
          </a:p>
          <a:p>
            <a:pPr marL="457200" marR="0" lvl="1" indent="0" algn="l" rtl="0">
              <a:spcBef>
                <a:spcPts val="0"/>
              </a:spcBef>
              <a:spcAft>
                <a:spcPts val="0"/>
              </a:spcAft>
              <a:buNone/>
            </a:pPr>
            <a:r>
              <a:rPr lang="en-AU" sz="2400" b="0" i="0" u="none" strike="noStrike" cap="none">
                <a:solidFill>
                  <a:schemeClr val="dk1"/>
                </a:solidFill>
                <a:latin typeface="Arial Narrow"/>
                <a:ea typeface="Arial Narrow"/>
                <a:cs typeface="Arial Narrow"/>
                <a:sym typeface="Arial Narrow"/>
              </a:rPr>
              <a:t>Write a short description.</a:t>
            </a:r>
            <a:endParaRPr/>
          </a:p>
          <a:p>
            <a:pPr marL="457200" marR="0" lvl="1" indent="0" algn="l" rtl="0">
              <a:spcBef>
                <a:spcPts val="0"/>
              </a:spcBef>
              <a:spcAft>
                <a:spcPts val="0"/>
              </a:spcAft>
              <a:buNone/>
            </a:pPr>
            <a:r>
              <a:rPr lang="en-AU" sz="2400" b="0" i="0" u="none" strike="noStrike" cap="none">
                <a:solidFill>
                  <a:schemeClr val="dk1"/>
                </a:solidFill>
                <a:latin typeface="Arial Narrow"/>
                <a:ea typeface="Arial Narrow"/>
                <a:cs typeface="Arial Narrow"/>
                <a:sym typeface="Arial Narrow"/>
              </a:rPr>
              <a:t>Select </a:t>
            </a:r>
            <a:r>
              <a:rPr lang="en-AU" sz="2400" b="1" i="0" u="none" strike="noStrike" cap="none">
                <a:solidFill>
                  <a:schemeClr val="dk1"/>
                </a:solidFill>
                <a:latin typeface="Arial Narrow"/>
                <a:ea typeface="Arial Narrow"/>
                <a:cs typeface="Arial Narrow"/>
                <a:sym typeface="Arial Narrow"/>
              </a:rPr>
              <a:t>Initialize this repository with a README</a:t>
            </a:r>
            <a:r>
              <a:rPr lang="en-AU" sz="2400" b="0" i="0" u="none" strike="noStrike" cap="none">
                <a:solidFill>
                  <a:schemeClr val="dk1"/>
                </a:solidFill>
                <a:latin typeface="Arial Narrow"/>
                <a:ea typeface="Arial Narrow"/>
                <a:cs typeface="Arial Narrow"/>
                <a:sym typeface="Arial Narrow"/>
              </a:rPr>
              <a:t>.</a:t>
            </a:r>
            <a:endParaRPr sz="2400" b="0" i="0" u="none" strike="noStrike" cap="none">
              <a:solidFill>
                <a:schemeClr val="dk1"/>
              </a:solidFill>
              <a:latin typeface="Arial"/>
              <a:ea typeface="Arial"/>
              <a:cs typeface="Arial"/>
              <a:sym typeface="Arial"/>
            </a:endParaRPr>
          </a:p>
        </p:txBody>
      </p:sp>
      <p:pic>
        <p:nvPicPr>
          <p:cNvPr id="160" name="Google Shape;160;p10" descr="new-repo-form"/>
          <p:cNvPicPr preferRelativeResize="0"/>
          <p:nvPr/>
        </p:nvPicPr>
        <p:blipFill rotWithShape="1">
          <a:blip r:embed="rId3">
            <a:alphaModFix/>
          </a:blip>
          <a:srcRect/>
          <a:stretch/>
        </p:blipFill>
        <p:spPr>
          <a:xfrm>
            <a:off x="2664063" y="3706167"/>
            <a:ext cx="3724706" cy="23365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1"/>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AU"/>
              <a:t>github- branching</a:t>
            </a:r>
            <a:endParaRPr/>
          </a:p>
        </p:txBody>
      </p:sp>
      <p:sp>
        <p:nvSpPr>
          <p:cNvPr id="167" name="Google Shape;167;p11"/>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AU"/>
              <a:t>-</a:t>
            </a:r>
            <a:fld id="{00000000-1234-1234-1234-123412341234}" type="slidenum">
              <a:rPr lang="en-AU"/>
              <a:t>11</a:t>
            </a:fld>
            <a:r>
              <a:rPr lang="en-AU"/>
              <a:t>-</a:t>
            </a:r>
            <a:endParaRPr/>
          </a:p>
        </p:txBody>
      </p:sp>
      <p:sp>
        <p:nvSpPr>
          <p:cNvPr id="168" name="Google Shape;168;p11"/>
          <p:cNvSpPr txBox="1"/>
          <p:nvPr/>
        </p:nvSpPr>
        <p:spPr>
          <a:xfrm>
            <a:off x="295658" y="1914209"/>
            <a:ext cx="4180089" cy="3941159"/>
          </a:xfrm>
          <a:prstGeom prst="rect">
            <a:avLst/>
          </a:prstGeom>
          <a:noFill/>
          <a:ln>
            <a:noFill/>
          </a:ln>
        </p:spPr>
        <p:txBody>
          <a:bodyPr spcFirstLastPara="1" wrap="square" lIns="91425" tIns="91425" rIns="91425" bIns="91425" anchor="t" anchorCtr="0">
            <a:noAutofit/>
          </a:bodyPr>
          <a:lstStyle/>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169" name="Google Shape;169;p11"/>
          <p:cNvSpPr/>
          <p:nvPr/>
        </p:nvSpPr>
        <p:spPr>
          <a:xfrm>
            <a:off x="500743" y="1136065"/>
            <a:ext cx="8066314" cy="5324535"/>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AU" sz="2400" b="0" i="0" u="none" strike="noStrike" cap="none">
                <a:solidFill>
                  <a:schemeClr val="dk1"/>
                </a:solidFill>
                <a:latin typeface="Arial"/>
                <a:ea typeface="Arial"/>
                <a:cs typeface="Arial"/>
                <a:sym typeface="Arial"/>
              </a:rPr>
              <a:t>Step 2. Create a Branch</a:t>
            </a:r>
            <a:endParaRPr/>
          </a:p>
          <a:p>
            <a:pPr marL="457200" marR="0" lvl="1" indent="0" algn="l" rtl="0">
              <a:spcBef>
                <a:spcPts val="0"/>
              </a:spcBef>
              <a:spcAft>
                <a:spcPts val="0"/>
              </a:spcAft>
              <a:buNone/>
            </a:pPr>
            <a:r>
              <a:rPr lang="en-AU" sz="2400" b="1" i="0" u="none" strike="noStrike" cap="none">
                <a:solidFill>
                  <a:schemeClr val="dk1"/>
                </a:solidFill>
                <a:latin typeface="Arial"/>
                <a:ea typeface="Arial"/>
                <a:cs typeface="Arial"/>
                <a:sym typeface="Arial"/>
              </a:rPr>
              <a:t>Branching</a:t>
            </a:r>
            <a:r>
              <a:rPr lang="en-AU" sz="2400" b="0" i="0" u="none" strike="noStrike" cap="none">
                <a:solidFill>
                  <a:schemeClr val="dk1"/>
                </a:solidFill>
                <a:latin typeface="Arial"/>
                <a:ea typeface="Arial"/>
                <a:cs typeface="Arial"/>
                <a:sym typeface="Arial"/>
              </a:rPr>
              <a:t> is the way to work on different versions of a repository at one time.</a:t>
            </a:r>
            <a:endParaRPr/>
          </a:p>
          <a:p>
            <a:pPr marL="274320" marR="0" lvl="1" indent="0" algn="l" rtl="0">
              <a:spcBef>
                <a:spcPts val="0"/>
              </a:spcBef>
              <a:spcAft>
                <a:spcPts val="0"/>
              </a:spcAft>
              <a:buClr>
                <a:schemeClr val="dk1"/>
              </a:buClr>
              <a:buSzPts val="2400"/>
              <a:buFont typeface="Arial"/>
              <a:buNone/>
            </a:pPr>
            <a:r>
              <a:rPr lang="en-AU" sz="2400" b="0" i="0" u="none" strike="noStrike" cap="none">
                <a:solidFill>
                  <a:schemeClr val="dk1"/>
                </a:solidFill>
                <a:latin typeface="Arial"/>
                <a:ea typeface="Arial"/>
                <a:cs typeface="Arial"/>
                <a:sym typeface="Arial"/>
              </a:rPr>
              <a:t> </a:t>
            </a:r>
            <a:endParaRPr/>
          </a:p>
          <a:p>
            <a:pPr marL="457200" marR="0" lvl="1" indent="0" algn="l" rtl="0">
              <a:spcBef>
                <a:spcPts val="0"/>
              </a:spcBef>
              <a:spcAft>
                <a:spcPts val="0"/>
              </a:spcAft>
              <a:buNone/>
            </a:pPr>
            <a:r>
              <a:rPr lang="en-AU" sz="2400" b="0" i="0" u="none" strike="noStrike" cap="none">
                <a:solidFill>
                  <a:schemeClr val="dk1"/>
                </a:solidFill>
                <a:latin typeface="Arial"/>
                <a:ea typeface="Arial"/>
                <a:cs typeface="Arial"/>
                <a:sym typeface="Arial"/>
              </a:rPr>
              <a:t>By default, your repository has one branch named master which is considered to be the definitive branch. We use branches to experiment and make edits before committing them to master.</a:t>
            </a:r>
            <a:endParaRPr/>
          </a:p>
          <a:p>
            <a:pPr marL="274320" marR="0" lvl="1" indent="0" algn="l" rtl="0">
              <a:spcBef>
                <a:spcPts val="0"/>
              </a:spcBef>
              <a:spcAft>
                <a:spcPts val="0"/>
              </a:spcAft>
              <a:buClr>
                <a:schemeClr val="dk1"/>
              </a:buClr>
              <a:buSzPts val="2400"/>
              <a:buFont typeface="Arial"/>
              <a:buNone/>
            </a:pPr>
            <a:r>
              <a:rPr lang="en-AU" sz="2400" b="0" i="0" u="none" strike="noStrike" cap="none">
                <a:solidFill>
                  <a:schemeClr val="dk1"/>
                </a:solidFill>
                <a:latin typeface="Arial"/>
                <a:ea typeface="Arial"/>
                <a:cs typeface="Arial"/>
                <a:sym typeface="Arial"/>
              </a:rPr>
              <a:t> </a:t>
            </a:r>
            <a:endParaRPr/>
          </a:p>
          <a:p>
            <a:pPr marL="457200" marR="0" lvl="1" indent="0" algn="l" rtl="0">
              <a:spcBef>
                <a:spcPts val="0"/>
              </a:spcBef>
              <a:spcAft>
                <a:spcPts val="0"/>
              </a:spcAft>
              <a:buNone/>
            </a:pPr>
            <a:r>
              <a:rPr lang="en-AU" sz="2400" b="0" i="0" u="none" strike="noStrike" cap="none">
                <a:solidFill>
                  <a:schemeClr val="dk1"/>
                </a:solidFill>
                <a:latin typeface="Arial"/>
                <a:ea typeface="Arial"/>
                <a:cs typeface="Arial"/>
                <a:sym typeface="Arial"/>
              </a:rPr>
              <a:t>When you create a branch off the master branch, you’re making a copy, or snapshot, of master as it was at that point in time. If someone else made changes to the master branch while you were working on your branch, you could pull in those updates.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2"/>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AU"/>
              <a:t>git concept: </a:t>
            </a:r>
            <a:r>
              <a:rPr lang="en-AU" b="1"/>
              <a:t>branching</a:t>
            </a:r>
            <a:endParaRPr/>
          </a:p>
        </p:txBody>
      </p:sp>
      <p:sp>
        <p:nvSpPr>
          <p:cNvPr id="176" name="Google Shape;176;p12"/>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AU"/>
              <a:t>-</a:t>
            </a:r>
            <a:fld id="{00000000-1234-1234-1234-123412341234}" type="slidenum">
              <a:rPr lang="en-AU"/>
              <a:t>12</a:t>
            </a:fld>
            <a:r>
              <a:rPr lang="en-AU"/>
              <a:t>-</a:t>
            </a:r>
            <a:endParaRPr/>
          </a:p>
        </p:txBody>
      </p:sp>
      <p:pic>
        <p:nvPicPr>
          <p:cNvPr id="177" name="Google Shape;177;p12" descr="f6b968cd7b.png"/>
          <p:cNvPicPr preferRelativeResize="0"/>
          <p:nvPr/>
        </p:nvPicPr>
        <p:blipFill rotWithShape="1">
          <a:blip r:embed="rId3">
            <a:alphaModFix/>
          </a:blip>
          <a:srcRect/>
          <a:stretch/>
        </p:blipFill>
        <p:spPr>
          <a:xfrm>
            <a:off x="609600" y="1454749"/>
            <a:ext cx="7951304" cy="460149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3"/>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pic>
        <p:nvPicPr>
          <p:cNvPr id="184" name="Google Shape;184;p13"/>
          <p:cNvPicPr preferRelativeResize="0"/>
          <p:nvPr/>
        </p:nvPicPr>
        <p:blipFill rotWithShape="1">
          <a:blip r:embed="rId3">
            <a:alphaModFix/>
          </a:blip>
          <a:srcRect/>
          <a:stretch/>
        </p:blipFill>
        <p:spPr>
          <a:xfrm>
            <a:off x="1773221" y="0"/>
            <a:ext cx="5597557" cy="6858000"/>
          </a:xfrm>
          <a:prstGeom prst="rect">
            <a:avLst/>
          </a:prstGeom>
          <a:noFill/>
          <a:ln>
            <a:noFill/>
          </a:ln>
        </p:spPr>
      </p:pic>
      <p:sp>
        <p:nvSpPr>
          <p:cNvPr id="185" name="Google Shape;185;p13"/>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AU"/>
              <a:t>-</a:t>
            </a:r>
            <a:fld id="{00000000-1234-1234-1234-123412341234}" type="slidenum">
              <a:rPr lang="en-AU"/>
              <a:t>13</a:t>
            </a:fld>
            <a:r>
              <a:rPr lang="en-AU"/>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4"/>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AU"/>
              <a:t>github</a:t>
            </a:r>
            <a:endParaRPr/>
          </a:p>
        </p:txBody>
      </p:sp>
      <p:sp>
        <p:nvSpPr>
          <p:cNvPr id="192" name="Google Shape;192;p14"/>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AU"/>
              <a:t>-</a:t>
            </a:r>
            <a:fld id="{00000000-1234-1234-1234-123412341234}" type="slidenum">
              <a:rPr lang="en-AU"/>
              <a:t>14</a:t>
            </a:fld>
            <a:r>
              <a:rPr lang="en-AU"/>
              <a:t>-</a:t>
            </a:r>
            <a:endParaRPr/>
          </a:p>
        </p:txBody>
      </p:sp>
      <p:sp>
        <p:nvSpPr>
          <p:cNvPr id="193" name="Google Shape;193;p14"/>
          <p:cNvSpPr txBox="1"/>
          <p:nvPr/>
        </p:nvSpPr>
        <p:spPr>
          <a:xfrm>
            <a:off x="295658" y="1914209"/>
            <a:ext cx="4180089" cy="3941159"/>
          </a:xfrm>
          <a:prstGeom prst="rect">
            <a:avLst/>
          </a:prstGeom>
          <a:noFill/>
          <a:ln>
            <a:noFill/>
          </a:ln>
        </p:spPr>
        <p:txBody>
          <a:bodyPr spcFirstLastPara="1" wrap="square" lIns="91425" tIns="91425" rIns="91425" bIns="91425" anchor="t" anchorCtr="0">
            <a:noAutofit/>
          </a:bodyPr>
          <a:lstStyle/>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194" name="Google Shape;194;p14"/>
          <p:cNvSpPr/>
          <p:nvPr/>
        </p:nvSpPr>
        <p:spPr>
          <a:xfrm>
            <a:off x="500743" y="1136065"/>
            <a:ext cx="8066314" cy="3046988"/>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AU" sz="2400" b="0" i="0" u="none" strike="noStrike" cap="none">
                <a:solidFill>
                  <a:schemeClr val="dk1"/>
                </a:solidFill>
                <a:latin typeface="Arial Narrow"/>
                <a:ea typeface="Arial Narrow"/>
                <a:cs typeface="Arial Narrow"/>
                <a:sym typeface="Arial Narrow"/>
              </a:rPr>
              <a:t>Step 2. Create a Branch</a:t>
            </a:r>
            <a:endParaRPr/>
          </a:p>
          <a:p>
            <a:pPr marL="274320" marR="0" lvl="1" indent="0" algn="l" rtl="0">
              <a:spcBef>
                <a:spcPts val="0"/>
              </a:spcBef>
              <a:spcAft>
                <a:spcPts val="0"/>
              </a:spcAft>
              <a:buClr>
                <a:schemeClr val="dk1"/>
              </a:buClr>
              <a:buSzPts val="2400"/>
              <a:buFont typeface="Arial Narrow"/>
              <a:buNone/>
            </a:pPr>
            <a:r>
              <a:rPr lang="en-AU" sz="2400" b="0" i="0" u="none" strike="noStrike" cap="none">
                <a:solidFill>
                  <a:schemeClr val="dk1"/>
                </a:solidFill>
                <a:latin typeface="Arial Narrow"/>
                <a:ea typeface="Arial Narrow"/>
                <a:cs typeface="Arial Narrow"/>
                <a:sym typeface="Arial Narrow"/>
              </a:rPr>
              <a:t>This diagram shows:</a:t>
            </a:r>
            <a:endParaRPr/>
          </a:p>
          <a:p>
            <a:pPr marL="457200" marR="0" lvl="1" indent="0" algn="l" rtl="0">
              <a:spcBef>
                <a:spcPts val="0"/>
              </a:spcBef>
              <a:spcAft>
                <a:spcPts val="0"/>
              </a:spcAft>
              <a:buNone/>
            </a:pPr>
            <a:r>
              <a:rPr lang="en-AU" sz="2400" b="0" i="0" u="none" strike="noStrike" cap="none">
                <a:solidFill>
                  <a:schemeClr val="dk1"/>
                </a:solidFill>
                <a:latin typeface="Arial Narrow"/>
                <a:ea typeface="Arial Narrow"/>
                <a:cs typeface="Arial Narrow"/>
                <a:sym typeface="Arial Narrow"/>
              </a:rPr>
              <a:t>The master branch</a:t>
            </a:r>
            <a:endParaRPr/>
          </a:p>
          <a:p>
            <a:pPr marL="457200" marR="0" lvl="1" indent="0" algn="l" rtl="0">
              <a:spcBef>
                <a:spcPts val="0"/>
              </a:spcBef>
              <a:spcAft>
                <a:spcPts val="0"/>
              </a:spcAft>
              <a:buNone/>
            </a:pPr>
            <a:r>
              <a:rPr lang="en-AU" sz="2400" b="0" i="0" u="none" strike="noStrike" cap="none">
                <a:solidFill>
                  <a:schemeClr val="dk1"/>
                </a:solidFill>
                <a:latin typeface="Arial Narrow"/>
                <a:ea typeface="Arial Narrow"/>
                <a:cs typeface="Arial Narrow"/>
                <a:sym typeface="Arial Narrow"/>
              </a:rPr>
              <a:t>A new branch called feature (because we’re doing ‘feature work’ on this branch)</a:t>
            </a:r>
            <a:endParaRPr/>
          </a:p>
          <a:p>
            <a:pPr marL="457200" marR="0" lvl="1" indent="0" algn="l" rtl="0">
              <a:spcBef>
                <a:spcPts val="0"/>
              </a:spcBef>
              <a:spcAft>
                <a:spcPts val="0"/>
              </a:spcAft>
              <a:buNone/>
            </a:pPr>
            <a:r>
              <a:rPr lang="en-AU" sz="2400" b="0" i="0" u="none" strike="noStrike" cap="none">
                <a:solidFill>
                  <a:schemeClr val="dk1"/>
                </a:solidFill>
                <a:latin typeface="Arial Narrow"/>
                <a:ea typeface="Arial Narrow"/>
                <a:cs typeface="Arial Narrow"/>
                <a:sym typeface="Arial Narrow"/>
              </a:rPr>
              <a:t>The journey that feature takes before it’s merged into master</a:t>
            </a:r>
            <a:endParaRPr/>
          </a:p>
          <a:p>
            <a:pPr marL="457200" marR="0" lvl="1" indent="0" algn="l" rtl="0">
              <a:spcBef>
                <a:spcPts val="0"/>
              </a:spcBef>
              <a:spcAft>
                <a:spcPts val="0"/>
              </a:spcAft>
              <a:buNone/>
            </a:pPr>
            <a:r>
              <a:rPr lang="en-AU" sz="1200" b="0" i="0" u="none" strike="noStrike" cap="none">
                <a:solidFill>
                  <a:schemeClr val="dk1"/>
                </a:solidFill>
                <a:latin typeface="Arial Narrow"/>
                <a:ea typeface="Arial Narrow"/>
                <a:cs typeface="Arial Narrow"/>
                <a:sym typeface="Arial Narrow"/>
              </a:rPr>
              <a:t>Have you ever saved different versions of a file? Something like:</a:t>
            </a:r>
            <a:endParaRPr/>
          </a:p>
          <a:p>
            <a:pPr marL="914400" marR="0" lvl="2" indent="0" algn="l" rtl="0">
              <a:spcBef>
                <a:spcPts val="0"/>
              </a:spcBef>
              <a:spcAft>
                <a:spcPts val="0"/>
              </a:spcAft>
              <a:buNone/>
            </a:pPr>
            <a:r>
              <a:rPr lang="en-AU" sz="1200" b="0" i="0" u="none" strike="noStrike" cap="none">
                <a:solidFill>
                  <a:schemeClr val="dk1"/>
                </a:solidFill>
                <a:latin typeface="Arial Narrow"/>
                <a:ea typeface="Arial Narrow"/>
                <a:cs typeface="Arial Narrow"/>
                <a:sym typeface="Arial Narrow"/>
              </a:rPr>
              <a:t>story.txt</a:t>
            </a:r>
            <a:endParaRPr/>
          </a:p>
          <a:p>
            <a:pPr marL="914400" marR="0" lvl="2" indent="0" algn="l" rtl="0">
              <a:spcBef>
                <a:spcPts val="0"/>
              </a:spcBef>
              <a:spcAft>
                <a:spcPts val="0"/>
              </a:spcAft>
              <a:buNone/>
            </a:pPr>
            <a:r>
              <a:rPr lang="en-AU" sz="1200" b="0" i="0" u="none" strike="noStrike" cap="none">
                <a:solidFill>
                  <a:schemeClr val="dk1"/>
                </a:solidFill>
                <a:latin typeface="Arial Narrow"/>
                <a:ea typeface="Arial Narrow"/>
                <a:cs typeface="Arial Narrow"/>
                <a:sym typeface="Arial Narrow"/>
              </a:rPr>
              <a:t>story-joe-edit.txt</a:t>
            </a:r>
            <a:endParaRPr/>
          </a:p>
          <a:p>
            <a:pPr marL="914400" marR="0" lvl="2" indent="0" algn="l" rtl="0">
              <a:spcBef>
                <a:spcPts val="0"/>
              </a:spcBef>
              <a:spcAft>
                <a:spcPts val="0"/>
              </a:spcAft>
              <a:buNone/>
            </a:pPr>
            <a:r>
              <a:rPr lang="en-AU" sz="1200" b="0" i="0" u="none" strike="noStrike" cap="none">
                <a:solidFill>
                  <a:schemeClr val="dk1"/>
                </a:solidFill>
                <a:latin typeface="Arial Narrow"/>
                <a:ea typeface="Arial Narrow"/>
                <a:cs typeface="Arial Narrow"/>
                <a:sym typeface="Arial Narrow"/>
              </a:rPr>
              <a:t>story-joe-edit-reviewed.txt</a:t>
            </a:r>
            <a:endParaRPr sz="1200" b="0" i="0" u="none" strike="noStrike" cap="none">
              <a:solidFill>
                <a:schemeClr val="dk1"/>
              </a:solidFill>
              <a:latin typeface="Arial"/>
              <a:ea typeface="Arial"/>
              <a:cs typeface="Arial"/>
              <a:sym typeface="Arial"/>
            </a:endParaRPr>
          </a:p>
        </p:txBody>
      </p:sp>
      <p:pic>
        <p:nvPicPr>
          <p:cNvPr id="195" name="Google Shape;195;p14" descr="a branch"/>
          <p:cNvPicPr preferRelativeResize="0"/>
          <p:nvPr/>
        </p:nvPicPr>
        <p:blipFill rotWithShape="1">
          <a:blip r:embed="rId3">
            <a:alphaModFix/>
          </a:blip>
          <a:srcRect/>
          <a:stretch/>
        </p:blipFill>
        <p:spPr>
          <a:xfrm>
            <a:off x="1415407" y="3940620"/>
            <a:ext cx="6120680" cy="173959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5"/>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AU"/>
              <a:t>github</a:t>
            </a:r>
            <a:endParaRPr/>
          </a:p>
        </p:txBody>
      </p:sp>
      <p:sp>
        <p:nvSpPr>
          <p:cNvPr id="202" name="Google Shape;202;p15"/>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AU"/>
              <a:t>-</a:t>
            </a:r>
            <a:fld id="{00000000-1234-1234-1234-123412341234}" type="slidenum">
              <a:rPr lang="en-AU"/>
              <a:t>15</a:t>
            </a:fld>
            <a:r>
              <a:rPr lang="en-AU"/>
              <a:t>-</a:t>
            </a:r>
            <a:endParaRPr/>
          </a:p>
        </p:txBody>
      </p:sp>
      <p:sp>
        <p:nvSpPr>
          <p:cNvPr id="203" name="Google Shape;203;p15"/>
          <p:cNvSpPr txBox="1"/>
          <p:nvPr/>
        </p:nvSpPr>
        <p:spPr>
          <a:xfrm>
            <a:off x="295658" y="1914209"/>
            <a:ext cx="4180089" cy="3941159"/>
          </a:xfrm>
          <a:prstGeom prst="rect">
            <a:avLst/>
          </a:prstGeom>
          <a:noFill/>
          <a:ln>
            <a:noFill/>
          </a:ln>
        </p:spPr>
        <p:txBody>
          <a:bodyPr spcFirstLastPara="1" wrap="square" lIns="91425" tIns="91425" rIns="91425" bIns="91425" anchor="t" anchorCtr="0">
            <a:noAutofit/>
          </a:bodyPr>
          <a:lstStyle/>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204" name="Google Shape;204;p15"/>
          <p:cNvSpPr/>
          <p:nvPr/>
        </p:nvSpPr>
        <p:spPr>
          <a:xfrm>
            <a:off x="938463" y="1002633"/>
            <a:ext cx="8019800" cy="6555641"/>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AU" sz="2800" b="0" i="0" u="none" strike="noStrike" cap="none">
                <a:solidFill>
                  <a:schemeClr val="dk1"/>
                </a:solidFill>
                <a:latin typeface="Arial Narrow"/>
                <a:ea typeface="Arial Narrow"/>
                <a:cs typeface="Arial Narrow"/>
                <a:sym typeface="Arial Narrow"/>
              </a:rPr>
              <a:t>To Create a New Branch</a:t>
            </a:r>
            <a:endParaRPr/>
          </a:p>
          <a:p>
            <a:pPr marL="731520" marR="0" lvl="1" indent="-457200" algn="l" rtl="0">
              <a:spcBef>
                <a:spcPts val="0"/>
              </a:spcBef>
              <a:spcAft>
                <a:spcPts val="0"/>
              </a:spcAft>
              <a:buClr>
                <a:schemeClr val="dk1"/>
              </a:buClr>
              <a:buSzPts val="2400"/>
              <a:buFont typeface="Arial"/>
              <a:buAutoNum type="arabicPeriod"/>
            </a:pPr>
            <a:r>
              <a:rPr lang="en-AU" sz="2400" b="0" i="0" u="none" strike="noStrike" cap="none">
                <a:solidFill>
                  <a:schemeClr val="dk1"/>
                </a:solidFill>
                <a:latin typeface="Arial Narrow"/>
                <a:ea typeface="Arial Narrow"/>
                <a:cs typeface="Arial Narrow"/>
                <a:sym typeface="Arial Narrow"/>
              </a:rPr>
              <a:t>Go to your new repository hello-world.</a:t>
            </a:r>
            <a:endParaRPr/>
          </a:p>
          <a:p>
            <a:pPr marL="731520" marR="0" lvl="1" indent="-457200" algn="l" rtl="0">
              <a:spcBef>
                <a:spcPts val="0"/>
              </a:spcBef>
              <a:spcAft>
                <a:spcPts val="0"/>
              </a:spcAft>
              <a:buClr>
                <a:schemeClr val="dk1"/>
              </a:buClr>
              <a:buSzPts val="2400"/>
              <a:buFont typeface="Arial"/>
              <a:buAutoNum type="arabicPeriod"/>
            </a:pPr>
            <a:r>
              <a:rPr lang="en-AU" sz="2400" b="0" i="0" u="none" strike="noStrike" cap="none">
                <a:solidFill>
                  <a:schemeClr val="dk1"/>
                </a:solidFill>
                <a:latin typeface="Arial Narrow"/>
                <a:ea typeface="Arial Narrow"/>
                <a:cs typeface="Arial Narrow"/>
                <a:sym typeface="Arial Narrow"/>
              </a:rPr>
              <a:t>Click the drop down at the top of the file list that says </a:t>
            </a:r>
            <a:r>
              <a:rPr lang="en-AU" sz="2400" b="1" i="0" u="none" strike="noStrike" cap="none">
                <a:solidFill>
                  <a:schemeClr val="dk1"/>
                </a:solidFill>
                <a:latin typeface="Arial Narrow"/>
                <a:ea typeface="Arial Narrow"/>
                <a:cs typeface="Arial Narrow"/>
                <a:sym typeface="Arial Narrow"/>
              </a:rPr>
              <a:t>branch: master</a:t>
            </a:r>
            <a:r>
              <a:rPr lang="en-AU" sz="2400" b="0" i="0" u="none" strike="noStrike" cap="none">
                <a:solidFill>
                  <a:schemeClr val="dk1"/>
                </a:solidFill>
                <a:latin typeface="Arial Narrow"/>
                <a:ea typeface="Arial Narrow"/>
                <a:cs typeface="Arial Narrow"/>
                <a:sym typeface="Arial Narrow"/>
              </a:rPr>
              <a:t>.</a:t>
            </a:r>
            <a:endParaRPr/>
          </a:p>
          <a:p>
            <a:pPr marL="731520" marR="0" lvl="1" indent="-457200" algn="l" rtl="0">
              <a:spcBef>
                <a:spcPts val="0"/>
              </a:spcBef>
              <a:spcAft>
                <a:spcPts val="0"/>
              </a:spcAft>
              <a:buClr>
                <a:schemeClr val="dk1"/>
              </a:buClr>
              <a:buSzPts val="2400"/>
              <a:buFont typeface="Arial"/>
              <a:buAutoNum type="arabicPeriod"/>
            </a:pPr>
            <a:r>
              <a:rPr lang="en-AU" sz="2400" b="0" i="0" u="none" strike="noStrike" cap="none">
                <a:solidFill>
                  <a:schemeClr val="dk1"/>
                </a:solidFill>
                <a:latin typeface="Arial Narrow"/>
                <a:ea typeface="Arial Narrow"/>
                <a:cs typeface="Arial Narrow"/>
                <a:sym typeface="Arial Narrow"/>
              </a:rPr>
              <a:t>Type a branch name, readme-edits, into the new branch text box.</a:t>
            </a:r>
            <a:endParaRPr/>
          </a:p>
          <a:p>
            <a:pPr marL="731520" marR="0" lvl="1" indent="-457200" algn="l" rtl="0">
              <a:spcBef>
                <a:spcPts val="0"/>
              </a:spcBef>
              <a:spcAft>
                <a:spcPts val="0"/>
              </a:spcAft>
              <a:buClr>
                <a:schemeClr val="dk1"/>
              </a:buClr>
              <a:buSzPts val="2400"/>
              <a:buFont typeface="Arial"/>
              <a:buAutoNum type="arabicPeriod"/>
            </a:pPr>
            <a:r>
              <a:rPr lang="en-AU" sz="2400" b="0" i="0" u="none" strike="noStrike" cap="none">
                <a:solidFill>
                  <a:schemeClr val="dk1"/>
                </a:solidFill>
                <a:latin typeface="Arial Narrow"/>
                <a:ea typeface="Arial Narrow"/>
                <a:cs typeface="Arial Narrow"/>
                <a:sym typeface="Arial Narrow"/>
              </a:rPr>
              <a:t>Select the blue </a:t>
            </a:r>
            <a:r>
              <a:rPr lang="en-AU" sz="2400" b="1" i="0" u="none" strike="noStrike" cap="none">
                <a:solidFill>
                  <a:schemeClr val="dk1"/>
                </a:solidFill>
                <a:latin typeface="Arial Narrow"/>
                <a:ea typeface="Arial Narrow"/>
                <a:cs typeface="Arial Narrow"/>
                <a:sym typeface="Arial Narrow"/>
              </a:rPr>
              <a:t>Create branch</a:t>
            </a:r>
            <a:r>
              <a:rPr lang="en-AU" sz="2400" b="0" i="0" u="none" strike="noStrike" cap="none">
                <a:solidFill>
                  <a:schemeClr val="dk1"/>
                </a:solidFill>
                <a:latin typeface="Arial Narrow"/>
                <a:ea typeface="Arial Narrow"/>
                <a:cs typeface="Arial Narrow"/>
                <a:sym typeface="Arial Narrow"/>
              </a:rPr>
              <a:t> box or hit “Enter” on your keyboard.</a:t>
            </a:r>
            <a:endParaRPr/>
          </a:p>
          <a:p>
            <a:pPr marL="731520" marR="0" lvl="1" indent="-457200" algn="l" rtl="0">
              <a:spcBef>
                <a:spcPts val="0"/>
              </a:spcBef>
              <a:spcAft>
                <a:spcPts val="0"/>
              </a:spcAft>
              <a:buClr>
                <a:schemeClr val="dk1"/>
              </a:buClr>
              <a:buSzPts val="2400"/>
              <a:buFont typeface="Arial"/>
              <a:buAutoNum type="arabicPeriod"/>
            </a:pPr>
            <a:r>
              <a:rPr lang="en-AU" sz="2400" b="0" i="0" u="none" strike="noStrike" cap="none">
                <a:solidFill>
                  <a:schemeClr val="dk1"/>
                </a:solidFill>
                <a:latin typeface="Arial Narrow"/>
                <a:ea typeface="Arial Narrow"/>
                <a:cs typeface="Arial Narrow"/>
                <a:sym typeface="Arial Narrow"/>
              </a:rPr>
              <a:t>Now you have two branches, master and readme-edits. They look exactly the same, but not for long! Next, we’ll add our changes to the new branch. </a:t>
            </a:r>
            <a:r>
              <a:rPr lang="en-AU" sz="1200" b="0" i="0" u="none" strike="noStrike" cap="none">
                <a:solidFill>
                  <a:schemeClr val="dk1"/>
                </a:solidFill>
                <a:latin typeface="Arial Narrow"/>
                <a:ea typeface="Arial Narrow"/>
                <a:cs typeface="Arial Narrow"/>
                <a:sym typeface="Arial Narrow"/>
              </a:rPr>
              <a:t>story-joe-edit-reviewed.txt</a:t>
            </a:r>
            <a:endParaRPr sz="2400" b="0" i="0" u="none" strike="noStrike" cap="none">
              <a:solidFill>
                <a:schemeClr val="dk1"/>
              </a:solidFill>
              <a:latin typeface="Arial Narrow"/>
              <a:ea typeface="Arial Narrow"/>
              <a:cs typeface="Arial Narrow"/>
              <a:sym typeface="Arial Narrow"/>
            </a:endParaRPr>
          </a:p>
          <a:p>
            <a:pPr marL="731520" marR="0" lvl="1" indent="-279400" algn="l" rtl="0">
              <a:spcBef>
                <a:spcPts val="0"/>
              </a:spcBef>
              <a:spcAft>
                <a:spcPts val="0"/>
              </a:spcAft>
              <a:buClr>
                <a:schemeClr val="dk1"/>
              </a:buClr>
              <a:buSzPts val="2800"/>
              <a:buFont typeface="Arial"/>
              <a:buNone/>
            </a:pPr>
            <a:endParaRPr sz="2800" b="0" i="0" u="none" strike="noStrike" cap="none">
              <a:solidFill>
                <a:schemeClr val="dk1"/>
              </a:solidFill>
              <a:latin typeface="Arial Narrow"/>
              <a:ea typeface="Arial Narrow"/>
              <a:cs typeface="Arial Narrow"/>
              <a:sym typeface="Arial Narrow"/>
            </a:endParaRPr>
          </a:p>
          <a:p>
            <a:pPr marL="731520" marR="0" lvl="1" indent="-279400" algn="l" rtl="0">
              <a:spcBef>
                <a:spcPts val="0"/>
              </a:spcBef>
              <a:spcAft>
                <a:spcPts val="0"/>
              </a:spcAft>
              <a:buClr>
                <a:schemeClr val="dk1"/>
              </a:buClr>
              <a:buSzPts val="2800"/>
              <a:buFont typeface="Arial"/>
              <a:buNone/>
            </a:pPr>
            <a:endParaRPr sz="2800" b="0" i="0" u="none" strike="noStrike" cap="none">
              <a:solidFill>
                <a:schemeClr val="dk1"/>
              </a:solidFill>
              <a:latin typeface="Arial Narrow"/>
              <a:ea typeface="Arial Narrow"/>
              <a:cs typeface="Arial Narrow"/>
              <a:sym typeface="Arial Narrow"/>
            </a:endParaRPr>
          </a:p>
          <a:p>
            <a:pPr marL="731520" marR="0" lvl="1" indent="-279400" algn="l" rtl="0">
              <a:spcBef>
                <a:spcPts val="0"/>
              </a:spcBef>
              <a:spcAft>
                <a:spcPts val="0"/>
              </a:spcAft>
              <a:buClr>
                <a:schemeClr val="dk1"/>
              </a:buClr>
              <a:buSzPts val="2800"/>
              <a:buFont typeface="Arial"/>
              <a:buNone/>
            </a:pPr>
            <a:endParaRPr sz="2800" b="0" i="0" u="none" strike="noStrike" cap="none">
              <a:solidFill>
                <a:schemeClr val="dk1"/>
              </a:solidFill>
              <a:latin typeface="Arial Narrow"/>
              <a:ea typeface="Arial Narrow"/>
              <a:cs typeface="Arial Narrow"/>
              <a:sym typeface="Arial Narrow"/>
            </a:endParaRPr>
          </a:p>
          <a:p>
            <a:pPr marL="731520" marR="0" lvl="1" indent="-279400" algn="l" rtl="0">
              <a:spcBef>
                <a:spcPts val="0"/>
              </a:spcBef>
              <a:spcAft>
                <a:spcPts val="0"/>
              </a:spcAft>
              <a:buClr>
                <a:schemeClr val="dk1"/>
              </a:buClr>
              <a:buSzPts val="2800"/>
              <a:buFont typeface="Arial"/>
              <a:buNone/>
            </a:pPr>
            <a:endParaRPr sz="2800" b="0" i="0" u="none" strike="noStrike" cap="none">
              <a:solidFill>
                <a:schemeClr val="dk1"/>
              </a:solidFill>
              <a:latin typeface="Arial Narrow"/>
              <a:ea typeface="Arial Narrow"/>
              <a:cs typeface="Arial Narrow"/>
              <a:sym typeface="Arial Narrow"/>
            </a:endParaRPr>
          </a:p>
          <a:p>
            <a:pPr marL="731520" marR="0" lvl="1" indent="-279400" algn="l" rtl="0">
              <a:spcBef>
                <a:spcPts val="0"/>
              </a:spcBef>
              <a:spcAft>
                <a:spcPts val="0"/>
              </a:spcAft>
              <a:buClr>
                <a:schemeClr val="dk1"/>
              </a:buClr>
              <a:buSzPts val="2800"/>
              <a:buFont typeface="Arial"/>
              <a:buNone/>
            </a:pPr>
            <a:endParaRPr sz="2800" b="0" i="0" u="none" strike="noStrike" cap="none">
              <a:solidFill>
                <a:schemeClr val="dk1"/>
              </a:solidFill>
              <a:latin typeface="Arial Narrow"/>
              <a:ea typeface="Arial Narrow"/>
              <a:cs typeface="Arial Narrow"/>
              <a:sym typeface="Arial Narrow"/>
            </a:endParaRPr>
          </a:p>
          <a:p>
            <a:pPr marL="502919" marR="0" lvl="2"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6"/>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AU"/>
              <a:t>github</a:t>
            </a:r>
            <a:endParaRPr/>
          </a:p>
        </p:txBody>
      </p:sp>
      <p:sp>
        <p:nvSpPr>
          <p:cNvPr id="211" name="Google Shape;211;p16"/>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AU"/>
              <a:t>-</a:t>
            </a:r>
            <a:fld id="{00000000-1234-1234-1234-123412341234}" type="slidenum">
              <a:rPr lang="en-AU"/>
              <a:t>16</a:t>
            </a:fld>
            <a:r>
              <a:rPr lang="en-AU"/>
              <a:t>-</a:t>
            </a:r>
            <a:endParaRPr/>
          </a:p>
        </p:txBody>
      </p:sp>
      <p:sp>
        <p:nvSpPr>
          <p:cNvPr id="212" name="Google Shape;212;p16"/>
          <p:cNvSpPr txBox="1"/>
          <p:nvPr/>
        </p:nvSpPr>
        <p:spPr>
          <a:xfrm>
            <a:off x="295658" y="1914209"/>
            <a:ext cx="4180089" cy="3941159"/>
          </a:xfrm>
          <a:prstGeom prst="rect">
            <a:avLst/>
          </a:prstGeom>
          <a:noFill/>
          <a:ln>
            <a:noFill/>
          </a:ln>
        </p:spPr>
        <p:txBody>
          <a:bodyPr spcFirstLastPara="1" wrap="square" lIns="91425" tIns="91425" rIns="91425" bIns="91425" anchor="t" anchorCtr="0">
            <a:noAutofit/>
          </a:bodyPr>
          <a:lstStyle/>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pic>
        <p:nvPicPr>
          <p:cNvPr id="213" name="Google Shape;213;p16"/>
          <p:cNvPicPr preferRelativeResize="0"/>
          <p:nvPr/>
        </p:nvPicPr>
        <p:blipFill rotWithShape="1">
          <a:blip r:embed="rId3">
            <a:alphaModFix/>
          </a:blip>
          <a:srcRect/>
          <a:stretch/>
        </p:blipFill>
        <p:spPr>
          <a:xfrm>
            <a:off x="2093598" y="1685681"/>
            <a:ext cx="4764297" cy="381531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7"/>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AU"/>
              <a:t>github</a:t>
            </a:r>
            <a:endParaRPr/>
          </a:p>
        </p:txBody>
      </p:sp>
      <p:sp>
        <p:nvSpPr>
          <p:cNvPr id="220" name="Google Shape;220;p17"/>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AU"/>
              <a:t>-</a:t>
            </a:r>
            <a:fld id="{00000000-1234-1234-1234-123412341234}" type="slidenum">
              <a:rPr lang="en-AU"/>
              <a:t>17</a:t>
            </a:fld>
            <a:r>
              <a:rPr lang="en-AU"/>
              <a:t>-</a:t>
            </a:r>
            <a:endParaRPr/>
          </a:p>
        </p:txBody>
      </p:sp>
      <p:sp>
        <p:nvSpPr>
          <p:cNvPr id="221" name="Google Shape;221;p17"/>
          <p:cNvSpPr txBox="1"/>
          <p:nvPr/>
        </p:nvSpPr>
        <p:spPr>
          <a:xfrm>
            <a:off x="295658" y="1914209"/>
            <a:ext cx="4180089" cy="3941159"/>
          </a:xfrm>
          <a:prstGeom prst="rect">
            <a:avLst/>
          </a:prstGeom>
          <a:noFill/>
          <a:ln>
            <a:noFill/>
          </a:ln>
        </p:spPr>
        <p:txBody>
          <a:bodyPr spcFirstLastPara="1" wrap="square" lIns="91425" tIns="91425" rIns="91425" bIns="91425" anchor="t" anchorCtr="0">
            <a:noAutofit/>
          </a:bodyPr>
          <a:lstStyle/>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222" name="Google Shape;222;p17"/>
          <p:cNvSpPr/>
          <p:nvPr/>
        </p:nvSpPr>
        <p:spPr>
          <a:xfrm>
            <a:off x="522490" y="1690062"/>
            <a:ext cx="8325852" cy="3477875"/>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AU" sz="2800" b="0" i="0" u="none" strike="noStrike" cap="none">
                <a:solidFill>
                  <a:schemeClr val="dk1"/>
                </a:solidFill>
                <a:latin typeface="Arial Narrow"/>
                <a:ea typeface="Arial Narrow"/>
                <a:cs typeface="Arial Narrow"/>
                <a:sym typeface="Arial Narrow"/>
              </a:rPr>
              <a:t>Step 3. Make and Commit Changes</a:t>
            </a:r>
            <a:endParaRPr/>
          </a:p>
          <a:p>
            <a:pPr marL="457200" marR="0" lvl="1" indent="0" algn="l" rtl="0">
              <a:spcBef>
                <a:spcPts val="0"/>
              </a:spcBef>
              <a:spcAft>
                <a:spcPts val="0"/>
              </a:spcAft>
              <a:buNone/>
            </a:pPr>
            <a:r>
              <a:rPr lang="en-AU" sz="2400" b="0" i="0" u="none" strike="noStrike" cap="none">
                <a:solidFill>
                  <a:schemeClr val="dk1"/>
                </a:solidFill>
                <a:latin typeface="Arial Narrow"/>
                <a:ea typeface="Arial Narrow"/>
                <a:cs typeface="Arial Narrow"/>
                <a:sym typeface="Arial Narrow"/>
              </a:rPr>
              <a:t>Bravo! Now, you’re on the code view for your </a:t>
            </a:r>
            <a:r>
              <a:rPr lang="en-AU" sz="2400" b="0" i="1" u="none" strike="noStrike" cap="none">
                <a:solidFill>
                  <a:schemeClr val="dk1"/>
                </a:solidFill>
                <a:latin typeface="Arial Narrow"/>
                <a:ea typeface="Arial Narrow"/>
                <a:cs typeface="Arial Narrow"/>
                <a:sym typeface="Arial Narrow"/>
              </a:rPr>
              <a:t>readme-edits</a:t>
            </a:r>
            <a:r>
              <a:rPr lang="en-AU" sz="2400" b="0" i="0" u="none" strike="noStrike" cap="none">
                <a:solidFill>
                  <a:schemeClr val="dk1"/>
                </a:solidFill>
                <a:latin typeface="Arial Narrow"/>
                <a:ea typeface="Arial Narrow"/>
                <a:cs typeface="Arial Narrow"/>
                <a:sym typeface="Arial Narrow"/>
              </a:rPr>
              <a:t> branch, which is a copy of </a:t>
            </a:r>
            <a:r>
              <a:rPr lang="en-AU" sz="2400" b="0" i="1" u="none" strike="noStrike" cap="none">
                <a:solidFill>
                  <a:schemeClr val="dk1"/>
                </a:solidFill>
                <a:latin typeface="Arial Narrow"/>
                <a:ea typeface="Arial Narrow"/>
                <a:cs typeface="Arial Narrow"/>
                <a:sym typeface="Arial Narrow"/>
              </a:rPr>
              <a:t>master.</a:t>
            </a:r>
            <a:r>
              <a:rPr lang="en-AU" sz="2400" b="0" i="0" u="none" strike="noStrike" cap="none">
                <a:solidFill>
                  <a:schemeClr val="dk1"/>
                </a:solidFill>
                <a:latin typeface="Arial Narrow"/>
                <a:ea typeface="Arial Narrow"/>
                <a:cs typeface="Arial Narrow"/>
                <a:sym typeface="Arial Narrow"/>
              </a:rPr>
              <a:t> Let’s make some edits.</a:t>
            </a:r>
            <a:endParaRPr/>
          </a:p>
          <a:p>
            <a:pPr marL="274320" marR="0" lvl="1" indent="0" algn="l" rtl="0">
              <a:spcBef>
                <a:spcPts val="0"/>
              </a:spcBef>
              <a:spcAft>
                <a:spcPts val="0"/>
              </a:spcAft>
              <a:buClr>
                <a:schemeClr val="dk1"/>
              </a:buClr>
              <a:buSzPts val="2400"/>
              <a:buFont typeface="Arial Narrow"/>
              <a:buNone/>
            </a:pPr>
            <a:r>
              <a:rPr lang="en-AU" sz="2400" b="0" i="0" u="none" strike="noStrike" cap="none">
                <a:solidFill>
                  <a:schemeClr val="dk1"/>
                </a:solidFill>
                <a:latin typeface="Arial Narrow"/>
                <a:ea typeface="Arial Narrow"/>
                <a:cs typeface="Arial Narrow"/>
                <a:sym typeface="Arial Narrow"/>
              </a:rPr>
              <a:t> </a:t>
            </a:r>
            <a:endParaRPr/>
          </a:p>
          <a:p>
            <a:pPr marL="457200" marR="0" lvl="1" indent="0" algn="l" rtl="0">
              <a:spcBef>
                <a:spcPts val="0"/>
              </a:spcBef>
              <a:spcAft>
                <a:spcPts val="0"/>
              </a:spcAft>
              <a:buNone/>
            </a:pPr>
            <a:r>
              <a:rPr lang="en-AU" sz="2400" b="0" i="0" u="none" strike="noStrike" cap="none">
                <a:solidFill>
                  <a:schemeClr val="dk1"/>
                </a:solidFill>
                <a:latin typeface="Arial Narrow"/>
                <a:ea typeface="Arial Narrow"/>
                <a:cs typeface="Arial Narrow"/>
                <a:sym typeface="Arial Narrow"/>
              </a:rPr>
              <a:t>On GitHub, saved changes are called </a:t>
            </a:r>
            <a:r>
              <a:rPr lang="en-AU" sz="2400" b="0" i="1" u="none" strike="noStrike" cap="none">
                <a:solidFill>
                  <a:schemeClr val="dk1"/>
                </a:solidFill>
                <a:latin typeface="Arial Narrow"/>
                <a:ea typeface="Arial Narrow"/>
                <a:cs typeface="Arial Narrow"/>
                <a:sym typeface="Arial Narrow"/>
              </a:rPr>
              <a:t>commits</a:t>
            </a:r>
            <a:r>
              <a:rPr lang="en-AU" sz="2400" b="0" i="0" u="none" strike="noStrike" cap="none">
                <a:solidFill>
                  <a:schemeClr val="dk1"/>
                </a:solidFill>
                <a:latin typeface="Arial Narrow"/>
                <a:ea typeface="Arial Narrow"/>
                <a:cs typeface="Arial Narrow"/>
                <a:sym typeface="Arial Narrow"/>
              </a:rPr>
              <a:t>. Each commit has an associated </a:t>
            </a:r>
            <a:r>
              <a:rPr lang="en-AU" sz="2400" b="0" i="1" u="none" strike="noStrike" cap="none">
                <a:solidFill>
                  <a:schemeClr val="dk1"/>
                </a:solidFill>
                <a:latin typeface="Arial Narrow"/>
                <a:ea typeface="Arial Narrow"/>
                <a:cs typeface="Arial Narrow"/>
                <a:sym typeface="Arial Narrow"/>
              </a:rPr>
              <a:t>commit message</a:t>
            </a:r>
            <a:r>
              <a:rPr lang="en-AU" sz="2400" b="0" i="0" u="none" strike="noStrike" cap="none">
                <a:solidFill>
                  <a:schemeClr val="dk1"/>
                </a:solidFill>
                <a:latin typeface="Arial Narrow"/>
                <a:ea typeface="Arial Narrow"/>
                <a:cs typeface="Arial Narrow"/>
                <a:sym typeface="Arial Narrow"/>
              </a:rPr>
              <a:t>, which is a description explaining why a particular change was made. Commit messages capture the history of your changes, so other contributors can understand what you’ve done and why.</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8"/>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AU"/>
              <a:t>github</a:t>
            </a:r>
            <a:endParaRPr/>
          </a:p>
        </p:txBody>
      </p:sp>
      <p:sp>
        <p:nvSpPr>
          <p:cNvPr id="229" name="Google Shape;229;p18"/>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AU"/>
              <a:t>-</a:t>
            </a:r>
            <a:fld id="{00000000-1234-1234-1234-123412341234}" type="slidenum">
              <a:rPr lang="en-AU"/>
              <a:t>18</a:t>
            </a:fld>
            <a:r>
              <a:rPr lang="en-AU"/>
              <a:t>-</a:t>
            </a:r>
            <a:endParaRPr/>
          </a:p>
        </p:txBody>
      </p:sp>
      <p:sp>
        <p:nvSpPr>
          <p:cNvPr id="230" name="Google Shape;230;p18"/>
          <p:cNvSpPr txBox="1"/>
          <p:nvPr/>
        </p:nvSpPr>
        <p:spPr>
          <a:xfrm>
            <a:off x="295658" y="1914209"/>
            <a:ext cx="4180089" cy="3941159"/>
          </a:xfrm>
          <a:prstGeom prst="rect">
            <a:avLst/>
          </a:prstGeom>
          <a:noFill/>
          <a:ln>
            <a:noFill/>
          </a:ln>
        </p:spPr>
        <p:txBody>
          <a:bodyPr spcFirstLastPara="1" wrap="square" lIns="91425" tIns="91425" rIns="91425" bIns="91425" anchor="t" anchorCtr="0">
            <a:noAutofit/>
          </a:bodyPr>
          <a:lstStyle/>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231" name="Google Shape;231;p18"/>
          <p:cNvSpPr/>
          <p:nvPr/>
        </p:nvSpPr>
        <p:spPr>
          <a:xfrm>
            <a:off x="522490" y="1690062"/>
            <a:ext cx="8325852" cy="3847207"/>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AU" sz="2800" b="0" i="0" u="none" strike="noStrike" cap="none">
                <a:solidFill>
                  <a:schemeClr val="dk1"/>
                </a:solidFill>
                <a:latin typeface="Arial"/>
                <a:ea typeface="Arial"/>
                <a:cs typeface="Arial"/>
                <a:sym typeface="Arial"/>
              </a:rPr>
              <a:t>Step 3. Make and Commit Changes</a:t>
            </a:r>
            <a:endParaRPr/>
          </a:p>
          <a:p>
            <a:pPr marL="457200" marR="0" lvl="1" indent="0" algn="l" rtl="0">
              <a:spcBef>
                <a:spcPts val="0"/>
              </a:spcBef>
              <a:spcAft>
                <a:spcPts val="0"/>
              </a:spcAft>
              <a:buNone/>
            </a:pPr>
            <a:r>
              <a:rPr lang="en-AU" sz="2400" b="0" i="0" u="none" strike="noStrike" cap="none">
                <a:solidFill>
                  <a:schemeClr val="dk1"/>
                </a:solidFill>
                <a:latin typeface="Arial"/>
                <a:ea typeface="Arial"/>
                <a:cs typeface="Arial"/>
                <a:sym typeface="Arial"/>
              </a:rPr>
              <a:t>Click the README.md file.</a:t>
            </a:r>
            <a:endParaRPr/>
          </a:p>
          <a:p>
            <a:pPr marL="457200" marR="0" lvl="1" indent="0" algn="l" rtl="0">
              <a:spcBef>
                <a:spcPts val="0"/>
              </a:spcBef>
              <a:spcAft>
                <a:spcPts val="0"/>
              </a:spcAft>
              <a:buNone/>
            </a:pPr>
            <a:r>
              <a:rPr lang="en-AU" sz="2400" b="0" i="0" u="none" strike="noStrike" cap="none">
                <a:solidFill>
                  <a:schemeClr val="dk1"/>
                </a:solidFill>
                <a:latin typeface="Arial"/>
                <a:ea typeface="Arial"/>
                <a:cs typeface="Arial"/>
                <a:sym typeface="Arial"/>
              </a:rPr>
              <a:t>Click the pencil icon in the upper right corner of the file view to edit.</a:t>
            </a:r>
            <a:endParaRPr/>
          </a:p>
          <a:p>
            <a:pPr marL="457200" marR="0" lvl="1" indent="0" algn="l" rtl="0">
              <a:spcBef>
                <a:spcPts val="0"/>
              </a:spcBef>
              <a:spcAft>
                <a:spcPts val="0"/>
              </a:spcAft>
              <a:buNone/>
            </a:pPr>
            <a:r>
              <a:rPr lang="en-AU" sz="2400" b="0" i="0" u="none" strike="noStrike" cap="none">
                <a:solidFill>
                  <a:schemeClr val="dk1"/>
                </a:solidFill>
                <a:latin typeface="Arial"/>
                <a:ea typeface="Arial"/>
                <a:cs typeface="Arial"/>
                <a:sym typeface="Arial"/>
              </a:rPr>
              <a:t>In the editor, write a bit about yourself.</a:t>
            </a:r>
            <a:endParaRPr/>
          </a:p>
          <a:p>
            <a:pPr marL="457200" marR="0" lvl="1" indent="0" algn="l" rtl="0">
              <a:spcBef>
                <a:spcPts val="0"/>
              </a:spcBef>
              <a:spcAft>
                <a:spcPts val="0"/>
              </a:spcAft>
              <a:buNone/>
            </a:pPr>
            <a:r>
              <a:rPr lang="en-AU" sz="2400" b="0" i="0" u="none" strike="noStrike" cap="none">
                <a:solidFill>
                  <a:schemeClr val="dk1"/>
                </a:solidFill>
                <a:latin typeface="Arial"/>
                <a:ea typeface="Arial"/>
                <a:cs typeface="Arial"/>
                <a:sym typeface="Arial"/>
              </a:rPr>
              <a:t>Write a commit message that describes your changes.</a:t>
            </a:r>
            <a:endParaRPr/>
          </a:p>
          <a:p>
            <a:pPr marL="457200" marR="0" lvl="1" indent="0" algn="l" rtl="0">
              <a:spcBef>
                <a:spcPts val="0"/>
              </a:spcBef>
              <a:spcAft>
                <a:spcPts val="0"/>
              </a:spcAft>
              <a:buNone/>
            </a:pPr>
            <a:r>
              <a:rPr lang="en-AU" sz="2400" b="0" i="0" u="none" strike="noStrike" cap="none">
                <a:solidFill>
                  <a:schemeClr val="dk1"/>
                </a:solidFill>
                <a:latin typeface="Arial"/>
                <a:ea typeface="Arial"/>
                <a:cs typeface="Arial"/>
                <a:sym typeface="Arial"/>
              </a:rPr>
              <a:t>Click </a:t>
            </a:r>
            <a:r>
              <a:rPr lang="en-AU" sz="2400" b="1" i="0" u="none" strike="noStrike" cap="none">
                <a:solidFill>
                  <a:schemeClr val="dk1"/>
                </a:solidFill>
                <a:latin typeface="Arial"/>
                <a:ea typeface="Arial"/>
                <a:cs typeface="Arial"/>
                <a:sym typeface="Arial"/>
              </a:rPr>
              <a:t>Commit changes</a:t>
            </a:r>
            <a:r>
              <a:rPr lang="en-AU" sz="2400" b="0" i="0" u="none" strike="noStrike" cap="none">
                <a:solidFill>
                  <a:schemeClr val="dk1"/>
                </a:solidFill>
                <a:latin typeface="Arial"/>
                <a:ea typeface="Arial"/>
                <a:cs typeface="Arial"/>
                <a:sym typeface="Arial"/>
              </a:rPr>
              <a:t> button.</a:t>
            </a:r>
            <a:endParaRPr/>
          </a:p>
          <a:p>
            <a:pPr marL="457200" marR="0" lvl="1" indent="0" algn="l" rtl="0">
              <a:spcBef>
                <a:spcPts val="0"/>
              </a:spcBef>
              <a:spcAft>
                <a:spcPts val="0"/>
              </a:spcAft>
              <a:buNone/>
            </a:pPr>
            <a:endParaRPr sz="2400" b="0" i="0" u="none" strike="noStrike" cap="none">
              <a:solidFill>
                <a:schemeClr val="dk1"/>
              </a:solidFill>
              <a:latin typeface="Arial Narrow"/>
              <a:ea typeface="Arial Narrow"/>
              <a:cs typeface="Arial Narrow"/>
              <a:sym typeface="Arial Narrow"/>
            </a:endParaRPr>
          </a:p>
          <a:p>
            <a:pPr marL="914400" marR="0" lvl="2" indent="0" algn="l" rtl="0">
              <a:spcBef>
                <a:spcPts val="0"/>
              </a:spcBef>
              <a:spcAft>
                <a:spcPts val="0"/>
              </a:spcAft>
              <a:buNone/>
            </a:pPr>
            <a:r>
              <a:rPr lang="en-AU" sz="1600" b="0" i="0" u="none" strike="noStrike" cap="none">
                <a:solidFill>
                  <a:schemeClr val="dk1"/>
                </a:solidFill>
                <a:latin typeface="Arial"/>
                <a:ea typeface="Arial"/>
                <a:cs typeface="Arial"/>
                <a:sym typeface="Arial"/>
              </a:rPr>
              <a:t>These changes will be made to just the README file </a:t>
            </a:r>
            <a:endParaRPr/>
          </a:p>
          <a:p>
            <a:pPr marL="914400" marR="0" lvl="2" indent="0" algn="l" rtl="0">
              <a:spcBef>
                <a:spcPts val="0"/>
              </a:spcBef>
              <a:spcAft>
                <a:spcPts val="0"/>
              </a:spcAft>
              <a:buNone/>
            </a:pPr>
            <a:r>
              <a:rPr lang="en-AU" sz="1600" b="0" i="0" u="none" strike="noStrike" cap="none">
                <a:solidFill>
                  <a:schemeClr val="dk1"/>
                </a:solidFill>
                <a:latin typeface="Arial"/>
                <a:ea typeface="Arial"/>
                <a:cs typeface="Arial"/>
                <a:sym typeface="Arial"/>
              </a:rPr>
              <a:t>on your </a:t>
            </a:r>
            <a:r>
              <a:rPr lang="en-AU" sz="1600" b="0" i="1" u="none" strike="noStrike" cap="none">
                <a:solidFill>
                  <a:schemeClr val="dk1"/>
                </a:solidFill>
                <a:latin typeface="Arial"/>
                <a:ea typeface="Arial"/>
                <a:cs typeface="Arial"/>
                <a:sym typeface="Arial"/>
              </a:rPr>
              <a:t>readme-edits</a:t>
            </a:r>
            <a:r>
              <a:rPr lang="en-AU" sz="1600" b="0" i="0" u="none" strike="noStrike" cap="none">
                <a:solidFill>
                  <a:schemeClr val="dk1"/>
                </a:solidFill>
                <a:latin typeface="Arial"/>
                <a:ea typeface="Arial"/>
                <a:cs typeface="Arial"/>
                <a:sym typeface="Arial"/>
              </a:rPr>
              <a:t> branch, </a:t>
            </a:r>
            <a:endParaRPr/>
          </a:p>
          <a:p>
            <a:pPr marL="914400" marR="0" lvl="2" indent="0" algn="l" rtl="0">
              <a:spcBef>
                <a:spcPts val="0"/>
              </a:spcBef>
              <a:spcAft>
                <a:spcPts val="0"/>
              </a:spcAft>
              <a:buNone/>
            </a:pPr>
            <a:r>
              <a:rPr lang="en-AU" sz="1600" b="0" i="0" u="none" strike="noStrike" cap="none">
                <a:solidFill>
                  <a:schemeClr val="dk1"/>
                </a:solidFill>
                <a:latin typeface="Arial"/>
                <a:ea typeface="Arial"/>
                <a:cs typeface="Arial"/>
                <a:sym typeface="Arial"/>
              </a:rPr>
              <a:t>so now this branch contains content that’s different from </a:t>
            </a:r>
            <a:r>
              <a:rPr lang="en-AU" sz="1600" b="0" i="1" u="none" strike="noStrike" cap="none">
                <a:solidFill>
                  <a:schemeClr val="dk1"/>
                </a:solidFill>
                <a:latin typeface="Arial"/>
                <a:ea typeface="Arial"/>
                <a:cs typeface="Arial"/>
                <a:sym typeface="Arial"/>
              </a:rPr>
              <a:t>master</a:t>
            </a:r>
            <a:r>
              <a:rPr lang="en-AU" sz="1600" b="0" i="0" u="none" strike="noStrike" cap="none">
                <a:solidFill>
                  <a:schemeClr val="dk1"/>
                </a:solidFill>
                <a:latin typeface="Arial"/>
                <a:ea typeface="Arial"/>
                <a:cs typeface="Arial"/>
                <a:sym typeface="Arial"/>
              </a:rPr>
              <a:t>.</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9"/>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AU"/>
              <a:t>github</a:t>
            </a:r>
            <a:endParaRPr/>
          </a:p>
        </p:txBody>
      </p:sp>
      <p:sp>
        <p:nvSpPr>
          <p:cNvPr id="238" name="Google Shape;238;p19"/>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AU"/>
              <a:t>-</a:t>
            </a:r>
            <a:fld id="{00000000-1234-1234-1234-123412341234}" type="slidenum">
              <a:rPr lang="en-AU"/>
              <a:t>19</a:t>
            </a:fld>
            <a:r>
              <a:rPr lang="en-AU"/>
              <a:t>-</a:t>
            </a:r>
            <a:endParaRPr/>
          </a:p>
        </p:txBody>
      </p:sp>
      <p:sp>
        <p:nvSpPr>
          <p:cNvPr id="239" name="Google Shape;239;p19"/>
          <p:cNvSpPr txBox="1"/>
          <p:nvPr/>
        </p:nvSpPr>
        <p:spPr>
          <a:xfrm>
            <a:off x="295658" y="1914209"/>
            <a:ext cx="4180089" cy="3941159"/>
          </a:xfrm>
          <a:prstGeom prst="rect">
            <a:avLst/>
          </a:prstGeom>
          <a:noFill/>
          <a:ln>
            <a:noFill/>
          </a:ln>
        </p:spPr>
        <p:txBody>
          <a:bodyPr spcFirstLastPara="1" wrap="square" lIns="91425" tIns="91425" rIns="91425" bIns="91425" anchor="t" anchorCtr="0">
            <a:noAutofit/>
          </a:bodyPr>
          <a:lstStyle/>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pic>
        <p:nvPicPr>
          <p:cNvPr id="240" name="Google Shape;240;p19" descr="commit"/>
          <p:cNvPicPr preferRelativeResize="0"/>
          <p:nvPr/>
        </p:nvPicPr>
        <p:blipFill rotWithShape="1">
          <a:blip r:embed="rId3">
            <a:alphaModFix/>
          </a:blip>
          <a:srcRect/>
          <a:stretch/>
        </p:blipFill>
        <p:spPr>
          <a:xfrm>
            <a:off x="1471940" y="1605657"/>
            <a:ext cx="6200119" cy="364668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AU"/>
              <a:t>-</a:t>
            </a:r>
            <a:fld id="{00000000-1234-1234-1234-123412341234}" type="slidenum">
              <a:rPr lang="en-AU"/>
              <a:t>2</a:t>
            </a:fld>
            <a:r>
              <a:rPr lang="en-AU"/>
              <a:t>-</a:t>
            </a:r>
            <a:endParaRPr/>
          </a:p>
        </p:txBody>
      </p:sp>
      <p:sp>
        <p:nvSpPr>
          <p:cNvPr id="71" name="Google Shape;71;p2"/>
          <p:cNvSpPr txBox="1"/>
          <p:nvPr/>
        </p:nvSpPr>
        <p:spPr>
          <a:xfrm>
            <a:off x="2510615" y="131454"/>
            <a:ext cx="5196471" cy="686100"/>
          </a:xfrm>
          <a:prstGeom prst="rect">
            <a:avLst/>
          </a:prstGeom>
          <a:noFill/>
          <a:ln>
            <a:noFill/>
          </a:ln>
        </p:spPr>
        <p:txBody>
          <a:bodyPr spcFirstLastPara="1" wrap="square" lIns="91425" tIns="91425" rIns="91425" bIns="91425" anchor="b" anchorCtr="0">
            <a:noAutofit/>
          </a:bodyPr>
          <a:lstStyle/>
          <a:p>
            <a:pPr marL="0" marR="0" lvl="0" indent="0" algn="l" rtl="0">
              <a:spcBef>
                <a:spcPts val="0"/>
              </a:spcBef>
              <a:spcAft>
                <a:spcPts val="0"/>
              </a:spcAft>
              <a:buNone/>
            </a:pPr>
            <a:r>
              <a:rPr lang="en-AU" sz="3200" b="0" i="0" u="none" strike="noStrike" cap="none">
                <a:solidFill>
                  <a:schemeClr val="lt1"/>
                </a:solidFill>
                <a:latin typeface="Arial"/>
                <a:ea typeface="Arial"/>
                <a:cs typeface="Arial"/>
                <a:sym typeface="Arial"/>
              </a:rPr>
              <a:t>Today’s aim</a:t>
            </a:r>
            <a:endParaRPr/>
          </a:p>
        </p:txBody>
      </p:sp>
      <p:sp>
        <p:nvSpPr>
          <p:cNvPr id="72" name="Google Shape;72;p2"/>
          <p:cNvSpPr txBox="1"/>
          <p:nvPr/>
        </p:nvSpPr>
        <p:spPr>
          <a:xfrm>
            <a:off x="497840" y="1655796"/>
            <a:ext cx="5407660" cy="3332764"/>
          </a:xfrm>
          <a:prstGeom prst="rect">
            <a:avLst/>
          </a:prstGeom>
          <a:noFill/>
          <a:ln>
            <a:noFill/>
          </a:ln>
        </p:spPr>
        <p:txBody>
          <a:bodyPr spcFirstLastPara="1" wrap="square" lIns="91425" tIns="91425" rIns="91425" bIns="91425" anchor="ctr" anchorCtr="0">
            <a:noAutofit/>
          </a:bodyPr>
          <a:lstStyle/>
          <a:p>
            <a:pPr marL="342900" marR="0" lvl="0" indent="-342900" algn="ctr" rtl="0">
              <a:lnSpc>
                <a:spcPct val="115000"/>
              </a:lnSpc>
              <a:spcBef>
                <a:spcPts val="0"/>
              </a:spcBef>
              <a:spcAft>
                <a:spcPts val="0"/>
              </a:spcAft>
              <a:buClr>
                <a:schemeClr val="dk1"/>
              </a:buClr>
              <a:buSzPts val="3000"/>
              <a:buFont typeface="Arial"/>
              <a:buNone/>
            </a:pPr>
            <a:r>
              <a:rPr lang="en-AU" sz="3000" b="0" i="0" u="none" strike="noStrike" cap="none">
                <a:solidFill>
                  <a:schemeClr val="dk1"/>
                </a:solidFill>
                <a:latin typeface="Arial"/>
                <a:ea typeface="Arial"/>
                <a:cs typeface="Arial"/>
                <a:sym typeface="Arial"/>
              </a:rPr>
              <a:t>Become familiar with</a:t>
            </a:r>
            <a:r>
              <a:rPr lang="en-AU" sz="3000" b="0" i="0" u="none" strike="noStrike" cap="none">
                <a:solidFill>
                  <a:schemeClr val="accent5"/>
                </a:solidFill>
                <a:latin typeface="Arial"/>
                <a:ea typeface="Arial"/>
                <a:cs typeface="Arial"/>
                <a:sym typeface="Arial"/>
              </a:rPr>
              <a:t> </a:t>
            </a:r>
            <a:endParaRPr/>
          </a:p>
          <a:p>
            <a:pPr marL="342900" marR="0" lvl="0" indent="-342900" algn="ctr" rtl="0">
              <a:lnSpc>
                <a:spcPct val="115000"/>
              </a:lnSpc>
              <a:spcBef>
                <a:spcPts val="0"/>
              </a:spcBef>
              <a:spcAft>
                <a:spcPts val="0"/>
              </a:spcAft>
              <a:buClr>
                <a:srgbClr val="00B050"/>
              </a:buClr>
              <a:buSzPts val="3000"/>
              <a:buFont typeface="Arial"/>
              <a:buNone/>
            </a:pPr>
            <a:r>
              <a:rPr lang="en-AU" sz="3000" b="0" i="0" u="none" strike="noStrike" cap="none">
                <a:solidFill>
                  <a:srgbClr val="00B050"/>
                </a:solidFill>
                <a:latin typeface="Arial"/>
                <a:ea typeface="Arial"/>
                <a:cs typeface="Arial"/>
                <a:sym typeface="Arial"/>
              </a:rPr>
              <a:t>GIT</a:t>
            </a:r>
            <a:endParaRPr/>
          </a:p>
          <a:p>
            <a:pPr marL="342900" marR="0" lvl="0" indent="-342900" algn="ctr" rtl="0">
              <a:lnSpc>
                <a:spcPct val="115000"/>
              </a:lnSpc>
              <a:spcBef>
                <a:spcPts val="0"/>
              </a:spcBef>
              <a:spcAft>
                <a:spcPts val="0"/>
              </a:spcAft>
              <a:buClr>
                <a:schemeClr val="dk2"/>
              </a:buClr>
              <a:buSzPts val="3000"/>
              <a:buFont typeface="Arial"/>
              <a:buNone/>
            </a:pPr>
            <a:r>
              <a:rPr lang="en-AU" sz="3000" b="0" i="1" u="none" strike="noStrike" cap="none">
                <a:solidFill>
                  <a:schemeClr val="dk2"/>
                </a:solidFill>
                <a:latin typeface="Arial"/>
                <a:ea typeface="Arial"/>
                <a:cs typeface="Arial"/>
                <a:sym typeface="Arial"/>
              </a:rPr>
              <a:t>Github</a:t>
            </a:r>
            <a:endParaRPr sz="3000" b="0" i="1" u="none" strike="noStrike" cap="none">
              <a:solidFill>
                <a:schemeClr val="dk2"/>
              </a:solidFill>
              <a:latin typeface="Arial"/>
              <a:ea typeface="Arial"/>
              <a:cs typeface="Arial"/>
              <a:sym typeface="Arial"/>
            </a:endParaRPr>
          </a:p>
          <a:p>
            <a:pPr marL="342900" marR="0" lvl="0" indent="-342900" algn="ctr" rtl="0">
              <a:lnSpc>
                <a:spcPct val="115000"/>
              </a:lnSpc>
              <a:spcBef>
                <a:spcPts val="0"/>
              </a:spcBef>
              <a:spcAft>
                <a:spcPts val="0"/>
              </a:spcAft>
              <a:buClr>
                <a:schemeClr val="dk1"/>
              </a:buClr>
              <a:buSzPts val="3200"/>
              <a:buFont typeface="Arial"/>
              <a:buNone/>
            </a:pPr>
            <a:r>
              <a:rPr lang="en-AU" sz="3200" b="0" i="0" u="sng" strike="noStrike" cap="none">
                <a:solidFill>
                  <a:schemeClr val="dk1"/>
                </a:solidFill>
                <a:latin typeface="Arial"/>
                <a:ea typeface="Arial"/>
                <a:cs typeface="Arial"/>
                <a:sym typeface="Arial"/>
                <a:hlinkClick r:id="rId3"/>
              </a:rPr>
              <a:t>https://github.com/microsoft</a:t>
            </a:r>
            <a:endParaRPr sz="3200" b="0" i="0" u="none" strike="noStrike" cap="none">
              <a:solidFill>
                <a:schemeClr val="dk1"/>
              </a:solidFill>
              <a:latin typeface="Arial"/>
              <a:ea typeface="Arial"/>
              <a:cs typeface="Arial"/>
              <a:sym typeface="Arial"/>
            </a:endParaRPr>
          </a:p>
        </p:txBody>
      </p:sp>
      <p:pic>
        <p:nvPicPr>
          <p:cNvPr id="73" name="Google Shape;73;p2"/>
          <p:cNvPicPr preferRelativeResize="0"/>
          <p:nvPr/>
        </p:nvPicPr>
        <p:blipFill rotWithShape="1">
          <a:blip r:embed="rId4">
            <a:alphaModFix/>
          </a:blip>
          <a:srcRect l="121" t="19040"/>
          <a:stretch/>
        </p:blipFill>
        <p:spPr>
          <a:xfrm>
            <a:off x="6096054" y="2068435"/>
            <a:ext cx="2882900" cy="224146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AU"/>
              <a:t>github</a:t>
            </a:r>
            <a:endParaRPr/>
          </a:p>
        </p:txBody>
      </p:sp>
      <p:sp>
        <p:nvSpPr>
          <p:cNvPr id="247" name="Google Shape;247;p20"/>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AU"/>
              <a:t>-</a:t>
            </a:r>
            <a:fld id="{00000000-1234-1234-1234-123412341234}" type="slidenum">
              <a:rPr lang="en-AU"/>
              <a:t>20</a:t>
            </a:fld>
            <a:r>
              <a:rPr lang="en-AU"/>
              <a:t>-</a:t>
            </a:r>
            <a:endParaRPr/>
          </a:p>
        </p:txBody>
      </p:sp>
      <p:sp>
        <p:nvSpPr>
          <p:cNvPr id="248" name="Google Shape;248;p20"/>
          <p:cNvSpPr txBox="1"/>
          <p:nvPr/>
        </p:nvSpPr>
        <p:spPr>
          <a:xfrm>
            <a:off x="295658" y="1914209"/>
            <a:ext cx="4180089" cy="3941159"/>
          </a:xfrm>
          <a:prstGeom prst="rect">
            <a:avLst/>
          </a:prstGeom>
          <a:noFill/>
          <a:ln>
            <a:noFill/>
          </a:ln>
        </p:spPr>
        <p:txBody>
          <a:bodyPr spcFirstLastPara="1" wrap="square" lIns="91425" tIns="91425" rIns="91425" bIns="91425" anchor="t" anchorCtr="0">
            <a:noAutofit/>
          </a:bodyPr>
          <a:lstStyle/>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249" name="Google Shape;249;p20"/>
          <p:cNvSpPr/>
          <p:nvPr/>
        </p:nvSpPr>
        <p:spPr>
          <a:xfrm>
            <a:off x="522490" y="1142757"/>
            <a:ext cx="8325852" cy="5016758"/>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AU" sz="2000" b="0" i="0" u="none" strike="noStrike" cap="none">
                <a:solidFill>
                  <a:schemeClr val="dk1"/>
                </a:solidFill>
                <a:latin typeface="Arial Narrow"/>
                <a:ea typeface="Arial Narrow"/>
                <a:cs typeface="Arial Narrow"/>
                <a:sym typeface="Arial Narrow"/>
              </a:rPr>
              <a:t>Step 4. Open a Pull Request</a:t>
            </a:r>
            <a:endParaRPr/>
          </a:p>
          <a:p>
            <a:pPr marL="457200" marR="0" lvl="1" indent="0" algn="l" rtl="0">
              <a:spcBef>
                <a:spcPts val="0"/>
              </a:spcBef>
              <a:spcAft>
                <a:spcPts val="0"/>
              </a:spcAft>
              <a:buNone/>
            </a:pPr>
            <a:r>
              <a:rPr lang="en-AU" sz="2000" b="0" i="0" u="none" strike="noStrike" cap="none">
                <a:solidFill>
                  <a:schemeClr val="dk1"/>
                </a:solidFill>
                <a:latin typeface="Arial Narrow"/>
                <a:ea typeface="Arial Narrow"/>
                <a:cs typeface="Arial Narrow"/>
                <a:sym typeface="Arial Narrow"/>
              </a:rPr>
              <a:t>Pull Requests are the heart of collaboration on GitHub. When you open a </a:t>
            </a:r>
            <a:r>
              <a:rPr lang="en-AU" sz="2000" b="0" i="1" u="none" strike="noStrike" cap="none">
                <a:solidFill>
                  <a:schemeClr val="dk1"/>
                </a:solidFill>
                <a:latin typeface="Arial Narrow"/>
                <a:ea typeface="Arial Narrow"/>
                <a:cs typeface="Arial Narrow"/>
                <a:sym typeface="Arial Narrow"/>
              </a:rPr>
              <a:t>pull request</a:t>
            </a:r>
            <a:r>
              <a:rPr lang="en-AU" sz="2000" b="0" i="0" u="none" strike="noStrike" cap="none">
                <a:solidFill>
                  <a:schemeClr val="dk1"/>
                </a:solidFill>
                <a:latin typeface="Arial Narrow"/>
                <a:ea typeface="Arial Narrow"/>
                <a:cs typeface="Arial Narrow"/>
                <a:sym typeface="Arial Narrow"/>
              </a:rPr>
              <a:t>, you’re proposing your changes and requesting that someone review and pull in your contribution and merge them into their branch. Pull requests show </a:t>
            </a:r>
            <a:r>
              <a:rPr lang="en-AU" sz="2000" b="0" i="1" u="none" strike="noStrike" cap="none">
                <a:solidFill>
                  <a:schemeClr val="dk1"/>
                </a:solidFill>
                <a:latin typeface="Arial Narrow"/>
                <a:ea typeface="Arial Narrow"/>
                <a:cs typeface="Arial Narrow"/>
                <a:sym typeface="Arial Narrow"/>
              </a:rPr>
              <a:t>diffs</a:t>
            </a:r>
            <a:r>
              <a:rPr lang="en-AU" sz="2000" b="0" i="0" u="none" strike="noStrike" cap="none">
                <a:solidFill>
                  <a:schemeClr val="dk1"/>
                </a:solidFill>
                <a:latin typeface="Arial Narrow"/>
                <a:ea typeface="Arial Narrow"/>
                <a:cs typeface="Arial Narrow"/>
                <a:sym typeface="Arial Narrow"/>
              </a:rPr>
              <a:t>, or differences, of the content from both branches. The changes, additions, and subtractions are shown in green and red.</a:t>
            </a:r>
            <a:endParaRPr/>
          </a:p>
          <a:p>
            <a:pPr marL="274320" marR="0" lvl="1" indent="0" algn="l" rtl="0">
              <a:spcBef>
                <a:spcPts val="0"/>
              </a:spcBef>
              <a:spcAft>
                <a:spcPts val="0"/>
              </a:spcAft>
              <a:buClr>
                <a:schemeClr val="dk1"/>
              </a:buClr>
              <a:buSzPts val="2000"/>
              <a:buFont typeface="Arial Narrow"/>
              <a:buNone/>
            </a:pPr>
            <a:r>
              <a:rPr lang="en-AU" sz="2000" b="0" i="0" u="none" strike="noStrike" cap="none">
                <a:solidFill>
                  <a:schemeClr val="dk1"/>
                </a:solidFill>
                <a:latin typeface="Arial Narrow"/>
                <a:ea typeface="Arial Narrow"/>
                <a:cs typeface="Arial Narrow"/>
                <a:sym typeface="Arial Narrow"/>
              </a:rPr>
              <a:t> </a:t>
            </a:r>
            <a:endParaRPr/>
          </a:p>
          <a:p>
            <a:pPr marL="457200" marR="0" lvl="1" indent="0" algn="l" rtl="0">
              <a:spcBef>
                <a:spcPts val="0"/>
              </a:spcBef>
              <a:spcAft>
                <a:spcPts val="0"/>
              </a:spcAft>
              <a:buNone/>
            </a:pPr>
            <a:r>
              <a:rPr lang="en-AU" sz="2000" b="0" i="0" u="none" strike="noStrike" cap="none">
                <a:solidFill>
                  <a:schemeClr val="dk1"/>
                </a:solidFill>
                <a:latin typeface="Arial Narrow"/>
                <a:ea typeface="Arial Narrow"/>
                <a:cs typeface="Arial Narrow"/>
                <a:sym typeface="Arial Narrow"/>
              </a:rPr>
              <a:t>As soon as you make a commit, you can open a pull request and start a discussion, even before the code is finished.</a:t>
            </a:r>
            <a:endParaRPr/>
          </a:p>
          <a:p>
            <a:pPr marL="274320" marR="0" lvl="1" indent="0" algn="l" rtl="0">
              <a:spcBef>
                <a:spcPts val="0"/>
              </a:spcBef>
              <a:spcAft>
                <a:spcPts val="0"/>
              </a:spcAft>
              <a:buClr>
                <a:schemeClr val="dk1"/>
              </a:buClr>
              <a:buSzPts val="2000"/>
              <a:buFont typeface="Arial Narrow"/>
              <a:buNone/>
            </a:pPr>
            <a:r>
              <a:rPr lang="en-AU" sz="2000" b="0" i="0" u="none" strike="noStrike" cap="none">
                <a:solidFill>
                  <a:schemeClr val="dk1"/>
                </a:solidFill>
                <a:latin typeface="Arial Narrow"/>
                <a:ea typeface="Arial Narrow"/>
                <a:cs typeface="Arial Narrow"/>
                <a:sym typeface="Arial Narrow"/>
              </a:rPr>
              <a:t> </a:t>
            </a:r>
            <a:endParaRPr/>
          </a:p>
          <a:p>
            <a:pPr marL="457200" marR="0" lvl="1" indent="0" algn="l" rtl="0">
              <a:spcBef>
                <a:spcPts val="0"/>
              </a:spcBef>
              <a:spcAft>
                <a:spcPts val="0"/>
              </a:spcAft>
              <a:buNone/>
            </a:pPr>
            <a:r>
              <a:rPr lang="en-AU" sz="2000" b="0" i="0" u="none" strike="noStrike" cap="none">
                <a:solidFill>
                  <a:schemeClr val="dk1"/>
                </a:solidFill>
                <a:latin typeface="Arial Narrow"/>
                <a:ea typeface="Arial Narrow"/>
                <a:cs typeface="Arial Narrow"/>
                <a:sym typeface="Arial Narrow"/>
              </a:rPr>
              <a:t>By using GitHub’s </a:t>
            </a:r>
            <a:r>
              <a:rPr lang="en-AU" sz="2000" b="0" i="0" u="sng" strike="noStrike" cap="none">
                <a:solidFill>
                  <a:schemeClr val="dk1"/>
                </a:solidFill>
                <a:latin typeface="Arial Narrow"/>
                <a:ea typeface="Arial Narrow"/>
                <a:cs typeface="Arial Narrow"/>
                <a:sym typeface="Arial Narrow"/>
                <a:hlinkClick r:id="rId3"/>
              </a:rPr>
              <a:t>@mention system</a:t>
            </a:r>
            <a:r>
              <a:rPr lang="en-AU" sz="2000" b="0" i="0" u="none" strike="noStrike" cap="none">
                <a:solidFill>
                  <a:schemeClr val="dk1"/>
                </a:solidFill>
                <a:latin typeface="Arial Narrow"/>
                <a:ea typeface="Arial Narrow"/>
                <a:cs typeface="Arial Narrow"/>
                <a:sym typeface="Arial Narrow"/>
              </a:rPr>
              <a:t> in your pull request message, you can ask for feedback from specific people or teams, whether they’re down the hall or 10 time zones away.</a:t>
            </a:r>
            <a:endParaRPr/>
          </a:p>
          <a:p>
            <a:pPr marL="274320" marR="0" lvl="1" indent="0" algn="l" rtl="0">
              <a:spcBef>
                <a:spcPts val="0"/>
              </a:spcBef>
              <a:spcAft>
                <a:spcPts val="0"/>
              </a:spcAft>
              <a:buClr>
                <a:schemeClr val="dk1"/>
              </a:buClr>
              <a:buSzPts val="2000"/>
              <a:buFont typeface="Arial Narrow"/>
              <a:buNone/>
            </a:pPr>
            <a:r>
              <a:rPr lang="en-AU" sz="2000" b="0" i="0" u="none" strike="noStrike" cap="none">
                <a:solidFill>
                  <a:schemeClr val="dk1"/>
                </a:solidFill>
                <a:latin typeface="Arial Narrow"/>
                <a:ea typeface="Arial Narrow"/>
                <a:cs typeface="Arial Narrow"/>
                <a:sym typeface="Arial Narrow"/>
              </a:rPr>
              <a:t> </a:t>
            </a:r>
            <a:endParaRPr/>
          </a:p>
          <a:p>
            <a:pPr marL="457200" marR="0" lvl="1" indent="0" algn="l" rtl="0">
              <a:spcBef>
                <a:spcPts val="0"/>
              </a:spcBef>
              <a:spcAft>
                <a:spcPts val="0"/>
              </a:spcAft>
              <a:buNone/>
            </a:pPr>
            <a:r>
              <a:rPr lang="en-AU" sz="2000" b="0" i="0" u="none" strike="noStrike" cap="none">
                <a:solidFill>
                  <a:schemeClr val="dk1"/>
                </a:solidFill>
                <a:latin typeface="Arial Narrow"/>
                <a:ea typeface="Arial Narrow"/>
                <a:cs typeface="Arial Narrow"/>
                <a:sym typeface="Arial Narrow"/>
              </a:rPr>
              <a:t>You can even open pull requests in your own repository and merge them yourself. It’s a great way to learn the GitHub flow before working on larger projects.</a:t>
            </a: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1"/>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AU"/>
              <a:t>github</a:t>
            </a:r>
            <a:endParaRPr/>
          </a:p>
        </p:txBody>
      </p:sp>
      <p:sp>
        <p:nvSpPr>
          <p:cNvPr id="256" name="Google Shape;256;p21"/>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AU"/>
              <a:t>-</a:t>
            </a:r>
            <a:fld id="{00000000-1234-1234-1234-123412341234}" type="slidenum">
              <a:rPr lang="en-AU"/>
              <a:t>21</a:t>
            </a:fld>
            <a:r>
              <a:rPr lang="en-AU"/>
              <a:t>-</a:t>
            </a:r>
            <a:endParaRPr/>
          </a:p>
        </p:txBody>
      </p:sp>
      <p:sp>
        <p:nvSpPr>
          <p:cNvPr id="257" name="Google Shape;257;p21"/>
          <p:cNvSpPr txBox="1"/>
          <p:nvPr/>
        </p:nvSpPr>
        <p:spPr>
          <a:xfrm>
            <a:off x="295658" y="1914209"/>
            <a:ext cx="4180089" cy="3941159"/>
          </a:xfrm>
          <a:prstGeom prst="rect">
            <a:avLst/>
          </a:prstGeom>
          <a:noFill/>
          <a:ln>
            <a:noFill/>
          </a:ln>
        </p:spPr>
        <p:txBody>
          <a:bodyPr spcFirstLastPara="1" wrap="square" lIns="91425" tIns="91425" rIns="91425" bIns="91425" anchor="t" anchorCtr="0">
            <a:noAutofit/>
          </a:bodyPr>
          <a:lstStyle/>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258" name="Google Shape;258;p21"/>
          <p:cNvSpPr/>
          <p:nvPr/>
        </p:nvSpPr>
        <p:spPr>
          <a:xfrm>
            <a:off x="522490" y="1690062"/>
            <a:ext cx="8325852" cy="2246769"/>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AU" sz="2800" b="0" i="0" u="none" strike="noStrike" cap="none">
                <a:solidFill>
                  <a:schemeClr val="dk1"/>
                </a:solidFill>
                <a:latin typeface="Arial Narrow"/>
                <a:ea typeface="Arial Narrow"/>
                <a:cs typeface="Arial Narrow"/>
                <a:sym typeface="Arial Narrow"/>
              </a:rPr>
              <a:t>Open a Pull Request for Changes to the README</a:t>
            </a:r>
            <a:endParaRPr/>
          </a:p>
          <a:p>
            <a:pPr marL="914400" marR="0" lvl="2" indent="0" algn="l" rtl="0">
              <a:spcBef>
                <a:spcPts val="0"/>
              </a:spcBef>
              <a:spcAft>
                <a:spcPts val="0"/>
              </a:spcAft>
              <a:buNone/>
            </a:pPr>
            <a:r>
              <a:rPr lang="en-AU" sz="2000" b="1" i="0" u="none" strike="noStrike" cap="none">
                <a:solidFill>
                  <a:schemeClr val="dk1"/>
                </a:solidFill>
                <a:latin typeface="Arial Narrow"/>
                <a:ea typeface="Arial Narrow"/>
                <a:cs typeface="Arial Narrow"/>
                <a:sym typeface="Arial Narrow"/>
              </a:rPr>
              <a:t>Click the Pull Request</a:t>
            </a:r>
            <a:r>
              <a:rPr lang="en-AU" sz="2000" b="0" i="0" u="none" strike="noStrike" cap="none">
                <a:solidFill>
                  <a:schemeClr val="dk1"/>
                </a:solidFill>
                <a:latin typeface="Arial Narrow"/>
                <a:ea typeface="Arial Narrow"/>
                <a:cs typeface="Arial Narrow"/>
                <a:sym typeface="Arial Narrow"/>
              </a:rPr>
              <a:t> tab, then from the Pull Request page, click the green </a:t>
            </a:r>
            <a:r>
              <a:rPr lang="en-AU" sz="2000" b="1" i="0" u="none" strike="noStrike" cap="none">
                <a:solidFill>
                  <a:schemeClr val="dk1"/>
                </a:solidFill>
                <a:latin typeface="Arial Narrow"/>
                <a:ea typeface="Arial Narrow"/>
                <a:cs typeface="Arial Narrow"/>
                <a:sym typeface="Arial Narrow"/>
              </a:rPr>
              <a:t>New pull request</a:t>
            </a:r>
            <a:r>
              <a:rPr lang="en-AU" sz="2000" b="0" i="0" u="none" strike="noStrike" cap="none">
                <a:solidFill>
                  <a:schemeClr val="dk1"/>
                </a:solidFill>
                <a:latin typeface="Arial Narrow"/>
                <a:ea typeface="Arial Narrow"/>
                <a:cs typeface="Arial Narrow"/>
                <a:sym typeface="Arial Narrow"/>
              </a:rPr>
              <a:t> button.</a:t>
            </a:r>
            <a:endParaRPr sz="2800" b="0" i="0" u="none" strike="noStrike" cap="none">
              <a:solidFill>
                <a:schemeClr val="dk1"/>
              </a:solidFill>
              <a:latin typeface="Arial Narrow"/>
              <a:ea typeface="Arial Narrow"/>
              <a:cs typeface="Arial Narrow"/>
              <a:sym typeface="Arial Narrow"/>
            </a:endParaRPr>
          </a:p>
          <a:p>
            <a:pPr marL="457200" marR="0" lvl="1" indent="0" algn="l" rtl="0">
              <a:spcBef>
                <a:spcPts val="0"/>
              </a:spcBef>
              <a:spcAft>
                <a:spcPts val="0"/>
              </a:spcAft>
              <a:buNone/>
            </a:pPr>
            <a:endParaRPr sz="2400" b="0" i="0" u="none" strike="noStrike" cap="none">
              <a:solidFill>
                <a:schemeClr val="dk1"/>
              </a:solidFill>
              <a:latin typeface="Arial"/>
              <a:ea typeface="Arial"/>
              <a:cs typeface="Arial"/>
              <a:sym typeface="Arial"/>
            </a:endParaRPr>
          </a:p>
          <a:p>
            <a:pPr marL="457200" marR="0" lvl="1" indent="0" algn="l" rtl="0">
              <a:spcBef>
                <a:spcPts val="0"/>
              </a:spcBef>
              <a:spcAft>
                <a:spcPts val="0"/>
              </a:spcAft>
              <a:buNone/>
            </a:pPr>
            <a:endParaRPr sz="2400" b="0" i="0" u="none" strike="noStrike" cap="none">
              <a:solidFill>
                <a:schemeClr val="dk1"/>
              </a:solidFill>
              <a:latin typeface="Arial Narrow"/>
              <a:ea typeface="Arial Narrow"/>
              <a:cs typeface="Arial Narrow"/>
              <a:sym typeface="Arial Narrow"/>
            </a:endParaRPr>
          </a:p>
          <a:p>
            <a:pPr marL="914400" marR="0" lvl="2" indent="0" algn="l" rtl="0">
              <a:spcBef>
                <a:spcPts val="0"/>
              </a:spcBef>
              <a:spcAft>
                <a:spcPts val="0"/>
              </a:spcAft>
              <a:buNone/>
            </a:pPr>
            <a:endParaRPr sz="2400" b="0" i="0" u="none" strike="noStrike" cap="none">
              <a:solidFill>
                <a:schemeClr val="dk1"/>
              </a:solidFill>
              <a:latin typeface="Arial"/>
              <a:ea typeface="Arial"/>
              <a:cs typeface="Arial"/>
              <a:sym typeface="Arial"/>
            </a:endParaRPr>
          </a:p>
        </p:txBody>
      </p:sp>
      <p:pic>
        <p:nvPicPr>
          <p:cNvPr id="259" name="Google Shape;259;p21"/>
          <p:cNvPicPr preferRelativeResize="0"/>
          <p:nvPr/>
        </p:nvPicPr>
        <p:blipFill rotWithShape="1">
          <a:blip r:embed="rId3">
            <a:alphaModFix/>
          </a:blip>
          <a:srcRect/>
          <a:stretch/>
        </p:blipFill>
        <p:spPr>
          <a:xfrm>
            <a:off x="1017032" y="2821306"/>
            <a:ext cx="7441168" cy="325820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2"/>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AU"/>
              <a:t>github</a:t>
            </a:r>
            <a:endParaRPr/>
          </a:p>
        </p:txBody>
      </p:sp>
      <p:sp>
        <p:nvSpPr>
          <p:cNvPr id="266" name="Google Shape;266;p22"/>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AU"/>
              <a:t>-</a:t>
            </a:r>
            <a:fld id="{00000000-1234-1234-1234-123412341234}" type="slidenum">
              <a:rPr lang="en-AU"/>
              <a:t>22</a:t>
            </a:fld>
            <a:r>
              <a:rPr lang="en-AU"/>
              <a:t>-</a:t>
            </a:r>
            <a:endParaRPr/>
          </a:p>
        </p:txBody>
      </p:sp>
      <p:sp>
        <p:nvSpPr>
          <p:cNvPr id="267" name="Google Shape;267;p22"/>
          <p:cNvSpPr txBox="1"/>
          <p:nvPr/>
        </p:nvSpPr>
        <p:spPr>
          <a:xfrm>
            <a:off x="295658" y="1914209"/>
            <a:ext cx="4180089" cy="3941159"/>
          </a:xfrm>
          <a:prstGeom prst="rect">
            <a:avLst/>
          </a:prstGeom>
          <a:noFill/>
          <a:ln>
            <a:noFill/>
          </a:ln>
        </p:spPr>
        <p:txBody>
          <a:bodyPr spcFirstLastPara="1" wrap="square" lIns="91425" tIns="91425" rIns="91425" bIns="91425" anchor="t" anchorCtr="0">
            <a:noAutofit/>
          </a:bodyPr>
          <a:lstStyle/>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268" name="Google Shape;268;p22"/>
          <p:cNvSpPr/>
          <p:nvPr/>
        </p:nvSpPr>
        <p:spPr>
          <a:xfrm>
            <a:off x="522490" y="1690062"/>
            <a:ext cx="8325852" cy="2246769"/>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AU" sz="2800" b="0" i="0" u="none" strike="noStrike" cap="none">
                <a:solidFill>
                  <a:schemeClr val="dk1"/>
                </a:solidFill>
                <a:latin typeface="Arial Narrow"/>
                <a:ea typeface="Arial Narrow"/>
                <a:cs typeface="Arial Narrow"/>
                <a:sym typeface="Arial Narrow"/>
              </a:rPr>
              <a:t>Open a Pull Request for Changes to the README</a:t>
            </a:r>
            <a:endParaRPr/>
          </a:p>
          <a:p>
            <a:pPr marL="914400" marR="0" lvl="2" indent="0" algn="l" rtl="0">
              <a:spcBef>
                <a:spcPts val="0"/>
              </a:spcBef>
              <a:spcAft>
                <a:spcPts val="0"/>
              </a:spcAft>
              <a:buNone/>
            </a:pPr>
            <a:r>
              <a:rPr lang="en-AU" sz="2000" b="0" i="0" u="none" strike="noStrike" cap="none">
                <a:solidFill>
                  <a:schemeClr val="dk1"/>
                </a:solidFill>
                <a:latin typeface="Arial Narrow"/>
                <a:ea typeface="Arial Narrow"/>
                <a:cs typeface="Arial Narrow"/>
                <a:sym typeface="Arial Narrow"/>
              </a:rPr>
              <a:t>In the </a:t>
            </a:r>
            <a:r>
              <a:rPr lang="en-AU" sz="2000" b="1" i="0" u="none" strike="noStrike" cap="none">
                <a:solidFill>
                  <a:schemeClr val="dk1"/>
                </a:solidFill>
                <a:latin typeface="Arial Narrow"/>
                <a:ea typeface="Arial Narrow"/>
                <a:cs typeface="Arial Narrow"/>
                <a:sym typeface="Arial Narrow"/>
              </a:rPr>
              <a:t>Example Comparisons</a:t>
            </a:r>
            <a:r>
              <a:rPr lang="en-AU" sz="2000" b="0" i="0" u="none" strike="noStrike" cap="none">
                <a:solidFill>
                  <a:schemeClr val="dk1"/>
                </a:solidFill>
                <a:latin typeface="Arial Narrow"/>
                <a:ea typeface="Arial Narrow"/>
                <a:cs typeface="Arial Narrow"/>
                <a:sym typeface="Arial Narrow"/>
              </a:rPr>
              <a:t> box, select the branch you made, readme-edits, to compare with master (the original).</a:t>
            </a:r>
            <a:endParaRPr sz="2800" b="0" i="0" u="none" strike="noStrike" cap="none">
              <a:solidFill>
                <a:schemeClr val="dk1"/>
              </a:solidFill>
              <a:latin typeface="Arial Narrow"/>
              <a:ea typeface="Arial Narrow"/>
              <a:cs typeface="Arial Narrow"/>
              <a:sym typeface="Arial Narrow"/>
            </a:endParaRPr>
          </a:p>
          <a:p>
            <a:pPr marL="457200" marR="0" lvl="1" indent="0" algn="l" rtl="0">
              <a:spcBef>
                <a:spcPts val="0"/>
              </a:spcBef>
              <a:spcAft>
                <a:spcPts val="0"/>
              </a:spcAft>
              <a:buNone/>
            </a:pPr>
            <a:endParaRPr sz="2400" b="0" i="0" u="none" strike="noStrike" cap="none">
              <a:solidFill>
                <a:schemeClr val="dk1"/>
              </a:solidFill>
              <a:latin typeface="Arial"/>
              <a:ea typeface="Arial"/>
              <a:cs typeface="Arial"/>
              <a:sym typeface="Arial"/>
            </a:endParaRPr>
          </a:p>
          <a:p>
            <a:pPr marL="457200" marR="0" lvl="1" indent="0" algn="l" rtl="0">
              <a:spcBef>
                <a:spcPts val="0"/>
              </a:spcBef>
              <a:spcAft>
                <a:spcPts val="0"/>
              </a:spcAft>
              <a:buNone/>
            </a:pPr>
            <a:endParaRPr sz="2400" b="0" i="0" u="none" strike="noStrike" cap="none">
              <a:solidFill>
                <a:schemeClr val="dk1"/>
              </a:solidFill>
              <a:latin typeface="Arial Narrow"/>
              <a:ea typeface="Arial Narrow"/>
              <a:cs typeface="Arial Narrow"/>
              <a:sym typeface="Arial Narrow"/>
            </a:endParaRPr>
          </a:p>
          <a:p>
            <a:pPr marL="914400" marR="0" lvl="2" indent="0" algn="l" rtl="0">
              <a:spcBef>
                <a:spcPts val="0"/>
              </a:spcBef>
              <a:spcAft>
                <a:spcPts val="0"/>
              </a:spcAft>
              <a:buNone/>
            </a:pPr>
            <a:endParaRPr sz="2400" b="0" i="0" u="none" strike="noStrike" cap="none">
              <a:solidFill>
                <a:schemeClr val="dk1"/>
              </a:solidFill>
              <a:latin typeface="Arial"/>
              <a:ea typeface="Arial"/>
              <a:cs typeface="Arial"/>
              <a:sym typeface="Arial"/>
            </a:endParaRPr>
          </a:p>
        </p:txBody>
      </p:sp>
      <p:pic>
        <p:nvPicPr>
          <p:cNvPr id="269" name="Google Shape;269;p22"/>
          <p:cNvPicPr preferRelativeResize="0"/>
          <p:nvPr/>
        </p:nvPicPr>
        <p:blipFill rotWithShape="1">
          <a:blip r:embed="rId3">
            <a:alphaModFix/>
          </a:blip>
          <a:srcRect/>
          <a:stretch/>
        </p:blipFill>
        <p:spPr>
          <a:xfrm>
            <a:off x="330633" y="2975048"/>
            <a:ext cx="8325852" cy="288032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3"/>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AU"/>
              <a:t>github</a:t>
            </a:r>
            <a:endParaRPr/>
          </a:p>
        </p:txBody>
      </p:sp>
      <p:sp>
        <p:nvSpPr>
          <p:cNvPr id="276" name="Google Shape;276;p23"/>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AU"/>
              <a:t>-</a:t>
            </a:r>
            <a:fld id="{00000000-1234-1234-1234-123412341234}" type="slidenum">
              <a:rPr lang="en-AU"/>
              <a:t>23</a:t>
            </a:fld>
            <a:r>
              <a:rPr lang="en-AU"/>
              <a:t>-</a:t>
            </a:r>
            <a:endParaRPr/>
          </a:p>
        </p:txBody>
      </p:sp>
      <p:sp>
        <p:nvSpPr>
          <p:cNvPr id="277" name="Google Shape;277;p23"/>
          <p:cNvSpPr txBox="1"/>
          <p:nvPr/>
        </p:nvSpPr>
        <p:spPr>
          <a:xfrm>
            <a:off x="295658" y="1914209"/>
            <a:ext cx="4180089" cy="3941159"/>
          </a:xfrm>
          <a:prstGeom prst="rect">
            <a:avLst/>
          </a:prstGeom>
          <a:noFill/>
          <a:ln>
            <a:noFill/>
          </a:ln>
        </p:spPr>
        <p:txBody>
          <a:bodyPr spcFirstLastPara="1" wrap="square" lIns="91425" tIns="91425" rIns="91425" bIns="91425" anchor="t" anchorCtr="0">
            <a:noAutofit/>
          </a:bodyPr>
          <a:lstStyle/>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278" name="Google Shape;278;p23"/>
          <p:cNvSpPr/>
          <p:nvPr/>
        </p:nvSpPr>
        <p:spPr>
          <a:xfrm>
            <a:off x="365608" y="1305915"/>
            <a:ext cx="8325852" cy="2246769"/>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AU" sz="2800" b="0" i="0" u="none" strike="noStrike" cap="none">
                <a:solidFill>
                  <a:schemeClr val="dk1"/>
                </a:solidFill>
                <a:latin typeface="Arial Narrow"/>
                <a:ea typeface="Arial Narrow"/>
                <a:cs typeface="Arial Narrow"/>
                <a:sym typeface="Arial Narrow"/>
              </a:rPr>
              <a:t>Open a Pull Request for Changes to the README</a:t>
            </a:r>
            <a:endParaRPr/>
          </a:p>
          <a:p>
            <a:pPr marL="914400" marR="0" lvl="2" indent="0" algn="l" rtl="0">
              <a:spcBef>
                <a:spcPts val="0"/>
              </a:spcBef>
              <a:spcAft>
                <a:spcPts val="0"/>
              </a:spcAft>
              <a:buNone/>
            </a:pPr>
            <a:r>
              <a:rPr lang="en-AU" sz="2000" b="0" i="0" u="none" strike="noStrike" cap="none">
                <a:solidFill>
                  <a:schemeClr val="dk1"/>
                </a:solidFill>
                <a:latin typeface="Arial Narrow"/>
                <a:ea typeface="Arial Narrow"/>
                <a:cs typeface="Arial Narrow"/>
                <a:sym typeface="Arial Narrow"/>
              </a:rPr>
              <a:t>Look over your changes in the diffs on the Compare page, make sure they’re what you want to submit.</a:t>
            </a:r>
            <a:endParaRPr sz="2800" b="0" i="0" u="none" strike="noStrike" cap="none">
              <a:solidFill>
                <a:schemeClr val="dk1"/>
              </a:solidFill>
              <a:latin typeface="Arial Narrow"/>
              <a:ea typeface="Arial Narrow"/>
              <a:cs typeface="Arial Narrow"/>
              <a:sym typeface="Arial Narrow"/>
            </a:endParaRPr>
          </a:p>
          <a:p>
            <a:pPr marL="457200" marR="0" lvl="1" indent="0" algn="l" rtl="0">
              <a:spcBef>
                <a:spcPts val="0"/>
              </a:spcBef>
              <a:spcAft>
                <a:spcPts val="0"/>
              </a:spcAft>
              <a:buNone/>
            </a:pPr>
            <a:endParaRPr sz="2400" b="0" i="0" u="none" strike="noStrike" cap="none">
              <a:solidFill>
                <a:schemeClr val="dk1"/>
              </a:solidFill>
              <a:latin typeface="Arial"/>
              <a:ea typeface="Arial"/>
              <a:cs typeface="Arial"/>
              <a:sym typeface="Arial"/>
            </a:endParaRPr>
          </a:p>
          <a:p>
            <a:pPr marL="457200" marR="0" lvl="1" indent="0" algn="l" rtl="0">
              <a:spcBef>
                <a:spcPts val="0"/>
              </a:spcBef>
              <a:spcAft>
                <a:spcPts val="0"/>
              </a:spcAft>
              <a:buNone/>
            </a:pPr>
            <a:endParaRPr sz="2400" b="0" i="0" u="none" strike="noStrike" cap="none">
              <a:solidFill>
                <a:schemeClr val="dk1"/>
              </a:solidFill>
              <a:latin typeface="Arial Narrow"/>
              <a:ea typeface="Arial Narrow"/>
              <a:cs typeface="Arial Narrow"/>
              <a:sym typeface="Arial Narrow"/>
            </a:endParaRPr>
          </a:p>
          <a:p>
            <a:pPr marL="914400" marR="0" lvl="2" indent="0" algn="l" rtl="0">
              <a:spcBef>
                <a:spcPts val="0"/>
              </a:spcBef>
              <a:spcAft>
                <a:spcPts val="0"/>
              </a:spcAft>
              <a:buNone/>
            </a:pPr>
            <a:endParaRPr sz="2400" b="0" i="0" u="none" strike="noStrike" cap="none">
              <a:solidFill>
                <a:schemeClr val="dk1"/>
              </a:solidFill>
              <a:latin typeface="Arial"/>
              <a:ea typeface="Arial"/>
              <a:cs typeface="Arial"/>
              <a:sym typeface="Arial"/>
            </a:endParaRPr>
          </a:p>
        </p:txBody>
      </p:sp>
      <p:pic>
        <p:nvPicPr>
          <p:cNvPr id="279" name="Google Shape;279;p23" descr="diff">
            <a:hlinkClick r:id="rId3"/>
          </p:cNvPr>
          <p:cNvPicPr preferRelativeResize="0"/>
          <p:nvPr/>
        </p:nvPicPr>
        <p:blipFill rotWithShape="1">
          <a:blip r:embed="rId4">
            <a:alphaModFix/>
          </a:blip>
          <a:srcRect/>
          <a:stretch/>
        </p:blipFill>
        <p:spPr>
          <a:xfrm>
            <a:off x="4197596" y="2423244"/>
            <a:ext cx="3960440" cy="393376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4"/>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AU"/>
              <a:t>github</a:t>
            </a:r>
            <a:endParaRPr/>
          </a:p>
        </p:txBody>
      </p:sp>
      <p:sp>
        <p:nvSpPr>
          <p:cNvPr id="286" name="Google Shape;286;p24"/>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AU"/>
              <a:t>-</a:t>
            </a:r>
            <a:fld id="{00000000-1234-1234-1234-123412341234}" type="slidenum">
              <a:rPr lang="en-AU"/>
              <a:t>24</a:t>
            </a:fld>
            <a:r>
              <a:rPr lang="en-AU"/>
              <a:t>-</a:t>
            </a:r>
            <a:endParaRPr/>
          </a:p>
        </p:txBody>
      </p:sp>
      <p:sp>
        <p:nvSpPr>
          <p:cNvPr id="287" name="Google Shape;287;p24"/>
          <p:cNvSpPr txBox="1"/>
          <p:nvPr/>
        </p:nvSpPr>
        <p:spPr>
          <a:xfrm>
            <a:off x="295658" y="1914209"/>
            <a:ext cx="4180089" cy="3941159"/>
          </a:xfrm>
          <a:prstGeom prst="rect">
            <a:avLst/>
          </a:prstGeom>
          <a:noFill/>
          <a:ln>
            <a:noFill/>
          </a:ln>
        </p:spPr>
        <p:txBody>
          <a:bodyPr spcFirstLastPara="1" wrap="square" lIns="91425" tIns="91425" rIns="91425" bIns="91425" anchor="t" anchorCtr="0">
            <a:noAutofit/>
          </a:bodyPr>
          <a:lstStyle/>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288" name="Google Shape;288;p24"/>
          <p:cNvSpPr/>
          <p:nvPr/>
        </p:nvSpPr>
        <p:spPr>
          <a:xfrm>
            <a:off x="522490" y="1690062"/>
            <a:ext cx="8325852" cy="2246769"/>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AU" sz="2800" b="0" i="0" u="none" strike="noStrike" cap="none">
                <a:solidFill>
                  <a:schemeClr val="dk1"/>
                </a:solidFill>
                <a:latin typeface="Arial Narrow"/>
                <a:ea typeface="Arial Narrow"/>
                <a:cs typeface="Arial Narrow"/>
                <a:sym typeface="Arial Narrow"/>
              </a:rPr>
              <a:t>Open a Pull Request for Changes to the README</a:t>
            </a:r>
            <a:endParaRPr/>
          </a:p>
          <a:p>
            <a:pPr marL="914400" marR="0" lvl="2" indent="0" algn="l" rtl="0">
              <a:spcBef>
                <a:spcPts val="0"/>
              </a:spcBef>
              <a:spcAft>
                <a:spcPts val="0"/>
              </a:spcAft>
              <a:buNone/>
            </a:pPr>
            <a:r>
              <a:rPr lang="en-AU" sz="2000" b="0" i="0" u="none" strike="noStrike" cap="none">
                <a:solidFill>
                  <a:schemeClr val="dk1"/>
                </a:solidFill>
                <a:latin typeface="Arial Narrow"/>
                <a:ea typeface="Arial Narrow"/>
                <a:cs typeface="Arial Narrow"/>
                <a:sym typeface="Arial Narrow"/>
              </a:rPr>
              <a:t>When you’re satisfied that these are the changes you want to submit, click the big green </a:t>
            </a:r>
            <a:r>
              <a:rPr lang="en-AU" sz="2000" b="1" i="0" u="none" strike="noStrike" cap="none">
                <a:solidFill>
                  <a:schemeClr val="dk1"/>
                </a:solidFill>
                <a:latin typeface="Arial Narrow"/>
                <a:ea typeface="Arial Narrow"/>
                <a:cs typeface="Arial Narrow"/>
                <a:sym typeface="Arial Narrow"/>
              </a:rPr>
              <a:t>Create Pull Request</a:t>
            </a:r>
            <a:r>
              <a:rPr lang="en-AU" sz="2000" b="0" i="0" u="none" strike="noStrike" cap="none">
                <a:solidFill>
                  <a:schemeClr val="dk1"/>
                </a:solidFill>
                <a:latin typeface="Arial Narrow"/>
                <a:ea typeface="Arial Narrow"/>
                <a:cs typeface="Arial Narrow"/>
                <a:sym typeface="Arial Narrow"/>
              </a:rPr>
              <a:t> button.</a:t>
            </a:r>
            <a:endParaRPr sz="2800" b="0" i="0" u="none" strike="noStrike" cap="none">
              <a:solidFill>
                <a:schemeClr val="dk1"/>
              </a:solidFill>
              <a:latin typeface="Arial Narrow"/>
              <a:ea typeface="Arial Narrow"/>
              <a:cs typeface="Arial Narrow"/>
              <a:sym typeface="Arial Narrow"/>
            </a:endParaRPr>
          </a:p>
          <a:p>
            <a:pPr marL="457200" marR="0" lvl="1" indent="0" algn="l" rtl="0">
              <a:spcBef>
                <a:spcPts val="0"/>
              </a:spcBef>
              <a:spcAft>
                <a:spcPts val="0"/>
              </a:spcAft>
              <a:buNone/>
            </a:pPr>
            <a:endParaRPr sz="2400" b="0" i="0" u="none" strike="noStrike" cap="none">
              <a:solidFill>
                <a:schemeClr val="dk1"/>
              </a:solidFill>
              <a:latin typeface="Arial"/>
              <a:ea typeface="Arial"/>
              <a:cs typeface="Arial"/>
              <a:sym typeface="Arial"/>
            </a:endParaRPr>
          </a:p>
          <a:p>
            <a:pPr marL="457200" marR="0" lvl="1" indent="0" algn="l" rtl="0">
              <a:spcBef>
                <a:spcPts val="0"/>
              </a:spcBef>
              <a:spcAft>
                <a:spcPts val="0"/>
              </a:spcAft>
              <a:buNone/>
            </a:pPr>
            <a:endParaRPr sz="2400" b="0" i="0" u="none" strike="noStrike" cap="none">
              <a:solidFill>
                <a:schemeClr val="dk1"/>
              </a:solidFill>
              <a:latin typeface="Arial Narrow"/>
              <a:ea typeface="Arial Narrow"/>
              <a:cs typeface="Arial Narrow"/>
              <a:sym typeface="Arial Narrow"/>
            </a:endParaRPr>
          </a:p>
          <a:p>
            <a:pPr marL="914400" marR="0" lvl="2" indent="0" algn="l" rtl="0">
              <a:spcBef>
                <a:spcPts val="0"/>
              </a:spcBef>
              <a:spcAft>
                <a:spcPts val="0"/>
              </a:spcAft>
              <a:buNone/>
            </a:pPr>
            <a:endParaRPr sz="2400" b="0" i="0" u="none" strike="noStrike" cap="none">
              <a:solidFill>
                <a:schemeClr val="dk1"/>
              </a:solidFill>
              <a:latin typeface="Arial"/>
              <a:ea typeface="Arial"/>
              <a:cs typeface="Arial"/>
              <a:sym typeface="Arial"/>
            </a:endParaRPr>
          </a:p>
        </p:txBody>
      </p:sp>
      <p:pic>
        <p:nvPicPr>
          <p:cNvPr id="289" name="Google Shape;289;p24" descr="create-pull">
            <a:hlinkClick r:id="rId3"/>
          </p:cNvPr>
          <p:cNvPicPr preferRelativeResize="0"/>
          <p:nvPr/>
        </p:nvPicPr>
        <p:blipFill rotWithShape="1">
          <a:blip r:embed="rId4">
            <a:alphaModFix/>
          </a:blip>
          <a:srcRect/>
          <a:stretch/>
        </p:blipFill>
        <p:spPr>
          <a:xfrm>
            <a:off x="1930271" y="2813446"/>
            <a:ext cx="5544616" cy="351440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5"/>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AU"/>
              <a:t>github</a:t>
            </a:r>
            <a:endParaRPr/>
          </a:p>
        </p:txBody>
      </p:sp>
      <p:sp>
        <p:nvSpPr>
          <p:cNvPr id="296" name="Google Shape;296;p25"/>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AU"/>
              <a:t>-</a:t>
            </a:r>
            <a:fld id="{00000000-1234-1234-1234-123412341234}" type="slidenum">
              <a:rPr lang="en-AU"/>
              <a:t>25</a:t>
            </a:fld>
            <a:r>
              <a:rPr lang="en-AU"/>
              <a:t>-</a:t>
            </a:r>
            <a:endParaRPr/>
          </a:p>
        </p:txBody>
      </p:sp>
      <p:sp>
        <p:nvSpPr>
          <p:cNvPr id="297" name="Google Shape;297;p25"/>
          <p:cNvSpPr txBox="1"/>
          <p:nvPr/>
        </p:nvSpPr>
        <p:spPr>
          <a:xfrm>
            <a:off x="295658" y="1914209"/>
            <a:ext cx="4180089" cy="3941159"/>
          </a:xfrm>
          <a:prstGeom prst="rect">
            <a:avLst/>
          </a:prstGeom>
          <a:noFill/>
          <a:ln>
            <a:noFill/>
          </a:ln>
        </p:spPr>
        <p:txBody>
          <a:bodyPr spcFirstLastPara="1" wrap="square" lIns="91425" tIns="91425" rIns="91425" bIns="91425" anchor="t" anchorCtr="0">
            <a:noAutofit/>
          </a:bodyPr>
          <a:lstStyle/>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298" name="Google Shape;298;p25"/>
          <p:cNvSpPr/>
          <p:nvPr/>
        </p:nvSpPr>
        <p:spPr>
          <a:xfrm>
            <a:off x="565013" y="1287493"/>
            <a:ext cx="8126447" cy="1938992"/>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AU" sz="2800" b="0" i="0" u="none" strike="noStrike" cap="none">
                <a:solidFill>
                  <a:schemeClr val="dk1"/>
                </a:solidFill>
                <a:latin typeface="Arial Narrow"/>
                <a:ea typeface="Arial Narrow"/>
                <a:cs typeface="Arial Narrow"/>
                <a:sym typeface="Arial Narrow"/>
              </a:rPr>
              <a:t>Open a Pull Request for Changes to the README</a:t>
            </a:r>
            <a:endParaRPr/>
          </a:p>
          <a:p>
            <a:pPr marL="914400" marR="0" lvl="2" indent="0" algn="l" rtl="0">
              <a:spcBef>
                <a:spcPts val="0"/>
              </a:spcBef>
              <a:spcAft>
                <a:spcPts val="0"/>
              </a:spcAft>
              <a:buNone/>
            </a:pPr>
            <a:r>
              <a:rPr lang="en-AU" sz="2000" b="0" i="0" u="none" strike="noStrike" cap="none">
                <a:solidFill>
                  <a:schemeClr val="dk1"/>
                </a:solidFill>
                <a:latin typeface="Arial Narrow"/>
                <a:ea typeface="Arial Narrow"/>
                <a:cs typeface="Arial Narrow"/>
                <a:sym typeface="Arial Narrow"/>
              </a:rPr>
              <a:t>Give your pull request a title and write a brief description of your changes</a:t>
            </a:r>
            <a:endParaRPr sz="2800" b="0" i="0" u="none" strike="noStrike" cap="none">
              <a:solidFill>
                <a:schemeClr val="dk1"/>
              </a:solidFill>
              <a:latin typeface="Arial Narrow"/>
              <a:ea typeface="Arial Narrow"/>
              <a:cs typeface="Arial Narrow"/>
              <a:sym typeface="Arial Narrow"/>
            </a:endParaRPr>
          </a:p>
          <a:p>
            <a:pPr marL="457200" marR="0" lvl="1" indent="0" algn="l" rtl="0">
              <a:spcBef>
                <a:spcPts val="0"/>
              </a:spcBef>
              <a:spcAft>
                <a:spcPts val="0"/>
              </a:spcAft>
              <a:buNone/>
            </a:pPr>
            <a:r>
              <a:rPr lang="en-AU" sz="2400" b="0" i="0" u="none" strike="noStrike" cap="none">
                <a:solidFill>
                  <a:schemeClr val="dk1"/>
                </a:solidFill>
                <a:latin typeface="Arial Narrow"/>
                <a:ea typeface="Arial Narrow"/>
                <a:cs typeface="Arial Narrow"/>
                <a:sym typeface="Arial Narrow"/>
              </a:rPr>
              <a:t>When you’re done with your message, click </a:t>
            </a:r>
            <a:r>
              <a:rPr lang="en-AU" sz="2400" b="1" i="0" u="none" strike="noStrike" cap="none">
                <a:solidFill>
                  <a:schemeClr val="dk1"/>
                </a:solidFill>
                <a:latin typeface="Arial Narrow"/>
                <a:ea typeface="Arial Narrow"/>
                <a:cs typeface="Arial Narrow"/>
                <a:sym typeface="Arial Narrow"/>
              </a:rPr>
              <a:t>Create pull request</a:t>
            </a:r>
            <a:r>
              <a:rPr lang="en-AU" sz="2400" b="0" i="0" u="none" strike="noStrike" cap="none">
                <a:solidFill>
                  <a:schemeClr val="dk1"/>
                </a:solidFill>
                <a:latin typeface="Arial Narrow"/>
                <a:ea typeface="Arial Narrow"/>
                <a:cs typeface="Arial Narrow"/>
                <a:sym typeface="Arial Narrow"/>
              </a:rPr>
              <a:t>!</a:t>
            </a:r>
            <a:endParaRPr sz="2400" b="0" i="0" u="none" strike="noStrike" cap="none">
              <a:solidFill>
                <a:schemeClr val="dk1"/>
              </a:solidFill>
              <a:latin typeface="Arial"/>
              <a:ea typeface="Arial"/>
              <a:cs typeface="Arial"/>
              <a:sym typeface="Arial"/>
            </a:endParaRPr>
          </a:p>
          <a:p>
            <a:pPr marL="457200" marR="0" lvl="1" indent="0" algn="l" rtl="0">
              <a:spcBef>
                <a:spcPts val="0"/>
              </a:spcBef>
              <a:spcAft>
                <a:spcPts val="0"/>
              </a:spcAft>
              <a:buNone/>
            </a:pPr>
            <a:endParaRPr sz="2400" b="0" i="0" u="none" strike="noStrike" cap="none">
              <a:solidFill>
                <a:schemeClr val="dk1"/>
              </a:solidFill>
              <a:latin typeface="Arial Narrow"/>
              <a:ea typeface="Arial Narrow"/>
              <a:cs typeface="Arial Narrow"/>
              <a:sym typeface="Arial Narrow"/>
            </a:endParaRPr>
          </a:p>
          <a:p>
            <a:pPr marL="914400" marR="0" lvl="2" indent="0" algn="l" rtl="0">
              <a:spcBef>
                <a:spcPts val="0"/>
              </a:spcBef>
              <a:spcAft>
                <a:spcPts val="0"/>
              </a:spcAft>
              <a:buNone/>
            </a:pPr>
            <a:endParaRPr sz="2400" b="0" i="0" u="none" strike="noStrike" cap="none">
              <a:solidFill>
                <a:schemeClr val="dk1"/>
              </a:solidFill>
              <a:latin typeface="Arial"/>
              <a:ea typeface="Arial"/>
              <a:cs typeface="Arial"/>
              <a:sym typeface="Arial"/>
            </a:endParaRPr>
          </a:p>
        </p:txBody>
      </p:sp>
      <p:pic>
        <p:nvPicPr>
          <p:cNvPr id="299" name="Google Shape;299;p25" descr="pr-form">
            <a:hlinkClick r:id="rId3"/>
          </p:cNvPr>
          <p:cNvPicPr preferRelativeResize="0"/>
          <p:nvPr/>
        </p:nvPicPr>
        <p:blipFill rotWithShape="1">
          <a:blip r:embed="rId4">
            <a:alphaModFix/>
          </a:blip>
          <a:srcRect/>
          <a:stretch/>
        </p:blipFill>
        <p:spPr>
          <a:xfrm>
            <a:off x="3430116" y="2852936"/>
            <a:ext cx="3624808" cy="295232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6"/>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AU"/>
              <a:t>github</a:t>
            </a:r>
            <a:endParaRPr/>
          </a:p>
        </p:txBody>
      </p:sp>
      <p:sp>
        <p:nvSpPr>
          <p:cNvPr id="306" name="Google Shape;306;p26"/>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AU"/>
              <a:t>-</a:t>
            </a:r>
            <a:fld id="{00000000-1234-1234-1234-123412341234}" type="slidenum">
              <a:rPr lang="en-AU"/>
              <a:t>26</a:t>
            </a:fld>
            <a:r>
              <a:rPr lang="en-AU"/>
              <a:t>-</a:t>
            </a:r>
            <a:endParaRPr/>
          </a:p>
        </p:txBody>
      </p:sp>
      <p:sp>
        <p:nvSpPr>
          <p:cNvPr id="307" name="Google Shape;307;p26"/>
          <p:cNvSpPr txBox="1"/>
          <p:nvPr/>
        </p:nvSpPr>
        <p:spPr>
          <a:xfrm>
            <a:off x="295658" y="1914209"/>
            <a:ext cx="4180089" cy="3941159"/>
          </a:xfrm>
          <a:prstGeom prst="rect">
            <a:avLst/>
          </a:prstGeom>
          <a:noFill/>
          <a:ln>
            <a:noFill/>
          </a:ln>
        </p:spPr>
        <p:txBody>
          <a:bodyPr spcFirstLastPara="1" wrap="square" lIns="91425" tIns="91425" rIns="91425" bIns="91425" anchor="t" anchorCtr="0">
            <a:noAutofit/>
          </a:bodyPr>
          <a:lstStyle/>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308" name="Google Shape;308;p26"/>
          <p:cNvSpPr/>
          <p:nvPr/>
        </p:nvSpPr>
        <p:spPr>
          <a:xfrm>
            <a:off x="562918" y="1172704"/>
            <a:ext cx="8018163" cy="3662541"/>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AU" sz="2000" b="0" i="0" u="none" strike="noStrike" cap="none">
                <a:solidFill>
                  <a:schemeClr val="dk1"/>
                </a:solidFill>
                <a:latin typeface="Arial Narrow"/>
                <a:ea typeface="Arial Narrow"/>
                <a:cs typeface="Arial Narrow"/>
                <a:sym typeface="Arial Narrow"/>
              </a:rPr>
              <a:t>Step 5. Merge Your Pull Request</a:t>
            </a:r>
            <a:endParaRPr/>
          </a:p>
          <a:p>
            <a:pPr marL="274320" marR="0" lvl="1" indent="0" algn="l" rtl="0">
              <a:spcBef>
                <a:spcPts val="0"/>
              </a:spcBef>
              <a:spcAft>
                <a:spcPts val="0"/>
              </a:spcAft>
              <a:buClr>
                <a:schemeClr val="dk1"/>
              </a:buClr>
              <a:buSzPts val="2000"/>
              <a:buFont typeface="Arial Narrow"/>
              <a:buNone/>
            </a:pPr>
            <a:r>
              <a:rPr lang="en-AU" sz="2000" b="0" i="0" u="none" strike="noStrike" cap="none">
                <a:solidFill>
                  <a:schemeClr val="dk1"/>
                </a:solidFill>
                <a:latin typeface="Arial Narrow"/>
                <a:ea typeface="Arial Narrow"/>
                <a:cs typeface="Arial Narrow"/>
                <a:sym typeface="Arial Narrow"/>
              </a:rPr>
              <a:t>In this final step, it’s time to bring your changes together – merging your readme-edits branch into the master branch. </a:t>
            </a:r>
            <a:endParaRPr/>
          </a:p>
          <a:p>
            <a:pPr marL="731520" marR="0" lvl="1" indent="-457200" algn="l" rtl="0">
              <a:spcBef>
                <a:spcPts val="0"/>
              </a:spcBef>
              <a:spcAft>
                <a:spcPts val="0"/>
              </a:spcAft>
              <a:buClr>
                <a:schemeClr val="dk1"/>
              </a:buClr>
              <a:buSzPts val="2000"/>
              <a:buFont typeface="Arial"/>
              <a:buAutoNum type="arabicPeriod"/>
            </a:pPr>
            <a:r>
              <a:rPr lang="en-AU" sz="2000" b="0" i="0" u="none" strike="noStrike" cap="none">
                <a:solidFill>
                  <a:schemeClr val="dk1"/>
                </a:solidFill>
                <a:latin typeface="Arial Narrow"/>
                <a:ea typeface="Arial Narrow"/>
                <a:cs typeface="Arial Narrow"/>
                <a:sym typeface="Arial Narrow"/>
              </a:rPr>
              <a:t>Click the green </a:t>
            </a:r>
            <a:r>
              <a:rPr lang="en-AU" sz="2000" b="1" i="0" u="none" strike="noStrike" cap="none">
                <a:solidFill>
                  <a:schemeClr val="dk1"/>
                </a:solidFill>
                <a:latin typeface="Arial Narrow"/>
                <a:ea typeface="Arial Narrow"/>
                <a:cs typeface="Arial Narrow"/>
                <a:sym typeface="Arial Narrow"/>
              </a:rPr>
              <a:t>Merge pull request</a:t>
            </a:r>
            <a:r>
              <a:rPr lang="en-AU" sz="2000" b="0" i="0" u="none" strike="noStrike" cap="none">
                <a:solidFill>
                  <a:schemeClr val="dk1"/>
                </a:solidFill>
                <a:latin typeface="Arial Narrow"/>
                <a:ea typeface="Arial Narrow"/>
                <a:cs typeface="Arial Narrow"/>
                <a:sym typeface="Arial Narrow"/>
              </a:rPr>
              <a:t> button to merge the changes into master.</a:t>
            </a:r>
            <a:endParaRPr/>
          </a:p>
          <a:p>
            <a:pPr marL="731520" marR="0" lvl="1" indent="-457200" algn="l" rtl="0">
              <a:spcBef>
                <a:spcPts val="0"/>
              </a:spcBef>
              <a:spcAft>
                <a:spcPts val="0"/>
              </a:spcAft>
              <a:buClr>
                <a:schemeClr val="dk1"/>
              </a:buClr>
              <a:buSzPts val="2000"/>
              <a:buFont typeface="Arial"/>
              <a:buAutoNum type="arabicPeriod"/>
            </a:pPr>
            <a:r>
              <a:rPr lang="en-AU" sz="2000" b="0" i="0" u="none" strike="noStrike" cap="none">
                <a:solidFill>
                  <a:schemeClr val="dk1"/>
                </a:solidFill>
                <a:latin typeface="Arial Narrow"/>
                <a:ea typeface="Arial Narrow"/>
                <a:cs typeface="Arial Narrow"/>
                <a:sym typeface="Arial Narrow"/>
              </a:rPr>
              <a:t>Click </a:t>
            </a:r>
            <a:r>
              <a:rPr lang="en-AU" sz="2000" b="1" i="0" u="none" strike="noStrike" cap="none">
                <a:solidFill>
                  <a:schemeClr val="dk1"/>
                </a:solidFill>
                <a:latin typeface="Arial Narrow"/>
                <a:ea typeface="Arial Narrow"/>
                <a:cs typeface="Arial Narrow"/>
                <a:sym typeface="Arial Narrow"/>
              </a:rPr>
              <a:t>Confirm merge</a:t>
            </a:r>
            <a:r>
              <a:rPr lang="en-AU" sz="2000" b="0" i="0" u="none" strike="noStrike" cap="none">
                <a:solidFill>
                  <a:schemeClr val="dk1"/>
                </a:solidFill>
                <a:latin typeface="Arial Narrow"/>
                <a:ea typeface="Arial Narrow"/>
                <a:cs typeface="Arial Narrow"/>
                <a:sym typeface="Arial Narrow"/>
              </a:rPr>
              <a:t>.</a:t>
            </a:r>
            <a:endParaRPr/>
          </a:p>
          <a:p>
            <a:pPr marL="731520" marR="0" lvl="1" indent="-457200" algn="l" rtl="0">
              <a:spcBef>
                <a:spcPts val="0"/>
              </a:spcBef>
              <a:spcAft>
                <a:spcPts val="0"/>
              </a:spcAft>
              <a:buClr>
                <a:schemeClr val="dk1"/>
              </a:buClr>
              <a:buSzPts val="2000"/>
              <a:buFont typeface="Arial"/>
              <a:buAutoNum type="arabicPeriod"/>
            </a:pPr>
            <a:r>
              <a:rPr lang="en-AU" sz="2000" b="0" i="0" u="none" strike="noStrike" cap="none">
                <a:solidFill>
                  <a:schemeClr val="dk1"/>
                </a:solidFill>
                <a:latin typeface="Arial Narrow"/>
                <a:ea typeface="Arial Narrow"/>
                <a:cs typeface="Arial Narrow"/>
                <a:sym typeface="Arial Narrow"/>
              </a:rPr>
              <a:t>Go ahead and delete the branch, since its changes have been incorporated, with the </a:t>
            </a:r>
            <a:r>
              <a:rPr lang="en-AU" sz="2000" b="1" i="0" u="none" strike="noStrike" cap="none">
                <a:solidFill>
                  <a:schemeClr val="dk1"/>
                </a:solidFill>
                <a:latin typeface="Arial Narrow"/>
                <a:ea typeface="Arial Narrow"/>
                <a:cs typeface="Arial Narrow"/>
                <a:sym typeface="Arial Narrow"/>
              </a:rPr>
              <a:t>Delete branch</a:t>
            </a:r>
            <a:r>
              <a:rPr lang="en-AU" sz="2000" b="0" i="0" u="none" strike="noStrike" cap="none">
                <a:solidFill>
                  <a:schemeClr val="dk1"/>
                </a:solidFill>
                <a:latin typeface="Arial Narrow"/>
                <a:ea typeface="Arial Narrow"/>
                <a:cs typeface="Arial Narrow"/>
                <a:sym typeface="Arial Narrow"/>
              </a:rPr>
              <a:t> button in the purple box.</a:t>
            </a:r>
            <a:endParaRPr sz="2000" b="0" i="0" u="none" strike="noStrike" cap="none">
              <a:solidFill>
                <a:schemeClr val="dk1"/>
              </a:solidFill>
              <a:latin typeface="Arial Narrow"/>
              <a:ea typeface="Arial Narrow"/>
              <a:cs typeface="Arial Narrow"/>
              <a:sym typeface="Arial Narrow"/>
            </a:endParaRPr>
          </a:p>
          <a:p>
            <a:pPr marL="457200" marR="0" lvl="1" indent="0" algn="l" rtl="0">
              <a:spcBef>
                <a:spcPts val="0"/>
              </a:spcBef>
              <a:spcAft>
                <a:spcPts val="0"/>
              </a:spcAft>
              <a:buNone/>
            </a:pPr>
            <a:endParaRPr sz="2400" b="0" i="0" u="none" strike="noStrike" cap="none">
              <a:solidFill>
                <a:schemeClr val="dk1"/>
              </a:solidFill>
              <a:latin typeface="Arial"/>
              <a:ea typeface="Arial"/>
              <a:cs typeface="Arial"/>
              <a:sym typeface="Arial"/>
            </a:endParaRPr>
          </a:p>
          <a:p>
            <a:pPr marL="457200" marR="0" lvl="1" indent="0" algn="l" rtl="0">
              <a:spcBef>
                <a:spcPts val="0"/>
              </a:spcBef>
              <a:spcAft>
                <a:spcPts val="0"/>
              </a:spcAft>
              <a:buNone/>
            </a:pPr>
            <a:endParaRPr sz="2400" b="0" i="0" u="none" strike="noStrike" cap="none">
              <a:solidFill>
                <a:schemeClr val="dk1"/>
              </a:solidFill>
              <a:latin typeface="Arial Narrow"/>
              <a:ea typeface="Arial Narrow"/>
              <a:cs typeface="Arial Narrow"/>
              <a:sym typeface="Arial Narrow"/>
            </a:endParaRPr>
          </a:p>
          <a:p>
            <a:pPr marL="914400" marR="0" lvl="2" indent="0" algn="l" rtl="0">
              <a:spcBef>
                <a:spcPts val="0"/>
              </a:spcBef>
              <a:spcAft>
                <a:spcPts val="0"/>
              </a:spcAft>
              <a:buNone/>
            </a:pPr>
            <a:endParaRPr sz="2400" b="0" i="0" u="none" strike="noStrike" cap="none">
              <a:solidFill>
                <a:schemeClr val="dk1"/>
              </a:solidFill>
              <a:latin typeface="Arial"/>
              <a:ea typeface="Arial"/>
              <a:cs typeface="Arial"/>
              <a:sym typeface="Arial"/>
            </a:endParaRPr>
          </a:p>
        </p:txBody>
      </p:sp>
      <p:pic>
        <p:nvPicPr>
          <p:cNvPr id="309" name="Google Shape;309;p26" descr="merge"/>
          <p:cNvPicPr preferRelativeResize="0"/>
          <p:nvPr/>
        </p:nvPicPr>
        <p:blipFill rotWithShape="1">
          <a:blip r:embed="rId3">
            <a:alphaModFix/>
          </a:blip>
          <a:srcRect/>
          <a:stretch/>
        </p:blipFill>
        <p:spPr>
          <a:xfrm>
            <a:off x="1789747" y="4206847"/>
            <a:ext cx="5564505" cy="1065530"/>
          </a:xfrm>
          <a:prstGeom prst="rect">
            <a:avLst/>
          </a:prstGeom>
          <a:noFill/>
          <a:ln>
            <a:noFill/>
          </a:ln>
        </p:spPr>
      </p:pic>
      <p:pic>
        <p:nvPicPr>
          <p:cNvPr id="310" name="Google Shape;310;p26" descr="delete"/>
          <p:cNvPicPr preferRelativeResize="0"/>
          <p:nvPr/>
        </p:nvPicPr>
        <p:blipFill rotWithShape="1">
          <a:blip r:embed="rId4">
            <a:alphaModFix/>
          </a:blip>
          <a:srcRect/>
          <a:stretch/>
        </p:blipFill>
        <p:spPr>
          <a:xfrm>
            <a:off x="1789747" y="5294606"/>
            <a:ext cx="5637530" cy="67818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7"/>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AU"/>
              <a:t>github</a:t>
            </a:r>
            <a:endParaRPr/>
          </a:p>
        </p:txBody>
      </p:sp>
      <p:sp>
        <p:nvSpPr>
          <p:cNvPr id="317" name="Google Shape;317;p27"/>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AU"/>
              <a:t>-</a:t>
            </a:r>
            <a:fld id="{00000000-1234-1234-1234-123412341234}" type="slidenum">
              <a:rPr lang="en-AU"/>
              <a:t>27</a:t>
            </a:fld>
            <a:r>
              <a:rPr lang="en-AU"/>
              <a:t>-</a:t>
            </a:r>
            <a:endParaRPr/>
          </a:p>
        </p:txBody>
      </p:sp>
      <p:sp>
        <p:nvSpPr>
          <p:cNvPr id="318" name="Google Shape;318;p27"/>
          <p:cNvSpPr txBox="1"/>
          <p:nvPr/>
        </p:nvSpPr>
        <p:spPr>
          <a:xfrm>
            <a:off x="295658" y="1914209"/>
            <a:ext cx="4180089" cy="3941159"/>
          </a:xfrm>
          <a:prstGeom prst="rect">
            <a:avLst/>
          </a:prstGeom>
          <a:noFill/>
          <a:ln>
            <a:noFill/>
          </a:ln>
        </p:spPr>
        <p:txBody>
          <a:bodyPr spcFirstLastPara="1" wrap="square" lIns="91425" tIns="91425" rIns="91425" bIns="91425" anchor="t" anchorCtr="0">
            <a:noAutofit/>
          </a:bodyPr>
          <a:lstStyle/>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319" name="Google Shape;319;p27"/>
          <p:cNvSpPr/>
          <p:nvPr/>
        </p:nvSpPr>
        <p:spPr>
          <a:xfrm>
            <a:off x="522490" y="1690062"/>
            <a:ext cx="8325852" cy="2246769"/>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AU" sz="2800" b="0" i="0" u="none" strike="noStrike" cap="none">
                <a:solidFill>
                  <a:schemeClr val="dk1"/>
                </a:solidFill>
                <a:latin typeface="Arial Narrow"/>
                <a:ea typeface="Arial Narrow"/>
                <a:cs typeface="Arial Narrow"/>
                <a:sym typeface="Arial Narrow"/>
              </a:rPr>
              <a:t>Open a Pull Request for Changes to the README</a:t>
            </a:r>
            <a:endParaRPr/>
          </a:p>
          <a:p>
            <a:pPr marL="914400" marR="0" lvl="2" indent="0" algn="l" rtl="0">
              <a:spcBef>
                <a:spcPts val="0"/>
              </a:spcBef>
              <a:spcAft>
                <a:spcPts val="0"/>
              </a:spcAft>
              <a:buNone/>
            </a:pPr>
            <a:r>
              <a:rPr lang="en-AU" sz="2000" b="0" i="0" u="none" strike="noStrike" cap="none">
                <a:solidFill>
                  <a:schemeClr val="dk1"/>
                </a:solidFill>
                <a:latin typeface="Arial Narrow"/>
                <a:ea typeface="Arial Narrow"/>
                <a:cs typeface="Arial Narrow"/>
                <a:sym typeface="Arial Narrow"/>
              </a:rPr>
              <a:t>When you’re satisfied that these are the changes you want to submit, click the big green </a:t>
            </a:r>
            <a:r>
              <a:rPr lang="en-AU" sz="2000" b="1" i="0" u="none" strike="noStrike" cap="none">
                <a:solidFill>
                  <a:schemeClr val="dk1"/>
                </a:solidFill>
                <a:latin typeface="Arial Narrow"/>
                <a:ea typeface="Arial Narrow"/>
                <a:cs typeface="Arial Narrow"/>
                <a:sym typeface="Arial Narrow"/>
              </a:rPr>
              <a:t>Create Pull Request</a:t>
            </a:r>
            <a:r>
              <a:rPr lang="en-AU" sz="2000" b="0" i="0" u="none" strike="noStrike" cap="none">
                <a:solidFill>
                  <a:schemeClr val="dk1"/>
                </a:solidFill>
                <a:latin typeface="Arial Narrow"/>
                <a:ea typeface="Arial Narrow"/>
                <a:cs typeface="Arial Narrow"/>
                <a:sym typeface="Arial Narrow"/>
              </a:rPr>
              <a:t> button.</a:t>
            </a:r>
            <a:endParaRPr sz="2800" b="0" i="0" u="none" strike="noStrike" cap="none">
              <a:solidFill>
                <a:schemeClr val="dk1"/>
              </a:solidFill>
              <a:latin typeface="Arial Narrow"/>
              <a:ea typeface="Arial Narrow"/>
              <a:cs typeface="Arial Narrow"/>
              <a:sym typeface="Arial Narrow"/>
            </a:endParaRPr>
          </a:p>
          <a:p>
            <a:pPr marL="457200" marR="0" lvl="1" indent="0" algn="l" rtl="0">
              <a:spcBef>
                <a:spcPts val="0"/>
              </a:spcBef>
              <a:spcAft>
                <a:spcPts val="0"/>
              </a:spcAft>
              <a:buNone/>
            </a:pPr>
            <a:endParaRPr sz="2400" b="0" i="0" u="none" strike="noStrike" cap="none">
              <a:solidFill>
                <a:schemeClr val="dk1"/>
              </a:solidFill>
              <a:latin typeface="Arial"/>
              <a:ea typeface="Arial"/>
              <a:cs typeface="Arial"/>
              <a:sym typeface="Arial"/>
            </a:endParaRPr>
          </a:p>
          <a:p>
            <a:pPr marL="457200" marR="0" lvl="1" indent="0" algn="l" rtl="0">
              <a:spcBef>
                <a:spcPts val="0"/>
              </a:spcBef>
              <a:spcAft>
                <a:spcPts val="0"/>
              </a:spcAft>
              <a:buNone/>
            </a:pPr>
            <a:endParaRPr sz="2400" b="0" i="0" u="none" strike="noStrike" cap="none">
              <a:solidFill>
                <a:schemeClr val="dk1"/>
              </a:solidFill>
              <a:latin typeface="Arial Narrow"/>
              <a:ea typeface="Arial Narrow"/>
              <a:cs typeface="Arial Narrow"/>
              <a:sym typeface="Arial Narrow"/>
            </a:endParaRPr>
          </a:p>
          <a:p>
            <a:pPr marL="914400" marR="0" lvl="2" indent="0" algn="l" rtl="0">
              <a:spcBef>
                <a:spcPts val="0"/>
              </a:spcBef>
              <a:spcAft>
                <a:spcPts val="0"/>
              </a:spcAft>
              <a:buNone/>
            </a:pPr>
            <a:endParaRPr sz="2400" b="0" i="0" u="none" strike="noStrike" cap="none">
              <a:solidFill>
                <a:schemeClr val="dk1"/>
              </a:solidFill>
              <a:latin typeface="Arial"/>
              <a:ea typeface="Arial"/>
              <a:cs typeface="Arial"/>
              <a:sym typeface="Arial"/>
            </a:endParaRPr>
          </a:p>
        </p:txBody>
      </p:sp>
      <p:pic>
        <p:nvPicPr>
          <p:cNvPr id="320" name="Google Shape;320;p27" descr="create-pull">
            <a:hlinkClick r:id="rId3"/>
          </p:cNvPr>
          <p:cNvPicPr preferRelativeResize="0"/>
          <p:nvPr/>
        </p:nvPicPr>
        <p:blipFill rotWithShape="1">
          <a:blip r:embed="rId4">
            <a:alphaModFix/>
          </a:blip>
          <a:srcRect/>
          <a:stretch/>
        </p:blipFill>
        <p:spPr>
          <a:xfrm>
            <a:off x="1930271" y="2813446"/>
            <a:ext cx="5544616" cy="351440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9"/>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AU"/>
              <a:t>-</a:t>
            </a:r>
            <a:fld id="{00000000-1234-1234-1234-123412341234}" type="slidenum">
              <a:rPr lang="en-AU"/>
              <a:t>28</a:t>
            </a:fld>
            <a:r>
              <a:rPr lang="en-AU"/>
              <a:t>-</a:t>
            </a:r>
            <a:endParaRPr/>
          </a:p>
        </p:txBody>
      </p:sp>
      <p:sp>
        <p:nvSpPr>
          <p:cNvPr id="336" name="Google Shape;336;p29"/>
          <p:cNvSpPr txBox="1">
            <a:spLocks noGrp="1"/>
          </p:cNvSpPr>
          <p:nvPr>
            <p:ph type="title"/>
          </p:nvPr>
        </p:nvSpPr>
        <p:spPr>
          <a:xfrm>
            <a:off x="2739214" y="114300"/>
            <a:ext cx="5653672" cy="686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AU"/>
              <a:t>Miscellaneous</a:t>
            </a:r>
            <a:endParaRPr/>
          </a:p>
        </p:txBody>
      </p:sp>
      <p:sp>
        <p:nvSpPr>
          <p:cNvPr id="337" name="Google Shape;337;p29"/>
          <p:cNvSpPr txBox="1"/>
          <p:nvPr/>
        </p:nvSpPr>
        <p:spPr>
          <a:xfrm>
            <a:off x="484880" y="989330"/>
            <a:ext cx="7801869" cy="2311083"/>
          </a:xfrm>
          <a:prstGeom prst="rect">
            <a:avLst/>
          </a:prstGeom>
          <a:noFill/>
          <a:ln>
            <a:noFill/>
          </a:ln>
        </p:spPr>
        <p:txBody>
          <a:bodyPr spcFirstLastPara="1" wrap="square" lIns="91425" tIns="91425" rIns="91425" bIns="91425" anchor="t" anchorCtr="0">
            <a:noAutofit/>
          </a:bodyPr>
          <a:lstStyle/>
          <a:p>
            <a:pPr marL="76200" marR="0" lvl="0" indent="0" algn="l" rtl="0">
              <a:lnSpc>
                <a:spcPct val="150000"/>
              </a:lnSpc>
              <a:spcBef>
                <a:spcPts val="0"/>
              </a:spcBef>
              <a:spcAft>
                <a:spcPts val="0"/>
              </a:spcAft>
              <a:buClr>
                <a:schemeClr val="accent5"/>
              </a:buClr>
              <a:buSzPts val="2400"/>
              <a:buFont typeface="Arial"/>
              <a:buNone/>
            </a:pPr>
            <a:r>
              <a:rPr lang="en-AU" sz="2400">
                <a:solidFill>
                  <a:schemeClr val="dk1"/>
                </a:solidFill>
                <a:latin typeface="Arial"/>
                <a:ea typeface="Arial"/>
                <a:cs typeface="Arial"/>
                <a:sym typeface="Arial"/>
              </a:rPr>
              <a:t>Well done! Now you know how to create a repository.</a:t>
            </a:r>
            <a:endParaRPr/>
          </a:p>
          <a:p>
            <a:pPr marL="76200" marR="0" lvl="0" indent="0" algn="ctr" rtl="0">
              <a:lnSpc>
                <a:spcPct val="150000"/>
              </a:lnSpc>
              <a:spcBef>
                <a:spcPts val="480"/>
              </a:spcBef>
              <a:spcAft>
                <a:spcPts val="0"/>
              </a:spcAft>
              <a:buClr>
                <a:schemeClr val="accent5"/>
              </a:buClr>
              <a:buSzPts val="2400"/>
              <a:buFont typeface="Arial"/>
              <a:buNone/>
            </a:pPr>
            <a:r>
              <a:rPr lang="en-AU" sz="2400">
                <a:solidFill>
                  <a:schemeClr val="dk1"/>
                </a:solidFill>
                <a:latin typeface="Arial"/>
                <a:ea typeface="Arial"/>
                <a:cs typeface="Arial"/>
                <a:sym typeface="Arial"/>
              </a:rPr>
              <a:t>What next?</a:t>
            </a:r>
            <a:endParaRPr/>
          </a:p>
          <a:p>
            <a:pPr marL="76200" marR="0" lvl="0" indent="0" algn="l" rtl="0">
              <a:lnSpc>
                <a:spcPct val="150000"/>
              </a:lnSpc>
              <a:spcBef>
                <a:spcPts val="480"/>
              </a:spcBef>
              <a:spcAft>
                <a:spcPts val="0"/>
              </a:spcAft>
              <a:buClr>
                <a:schemeClr val="accent5"/>
              </a:buClr>
              <a:buSzPts val="2400"/>
              <a:buFont typeface="Arial"/>
              <a:buNone/>
            </a:pPr>
            <a:endParaRPr sz="2400">
              <a:solidFill>
                <a:schemeClr val="dk1"/>
              </a:solidFill>
              <a:latin typeface="Arial"/>
              <a:ea typeface="Arial"/>
              <a:cs typeface="Arial"/>
              <a:sym typeface="Arial"/>
            </a:endParaRPr>
          </a:p>
          <a:p>
            <a:pPr marL="76200" marR="0" lvl="0" indent="0" algn="l" rtl="0">
              <a:lnSpc>
                <a:spcPct val="150000"/>
              </a:lnSpc>
              <a:spcBef>
                <a:spcPts val="480"/>
              </a:spcBef>
              <a:spcAft>
                <a:spcPts val="0"/>
              </a:spcAft>
              <a:buClr>
                <a:schemeClr val="accent5"/>
              </a:buClr>
              <a:buSzPts val="2400"/>
              <a:buFont typeface="Arial"/>
              <a:buNone/>
            </a:pPr>
            <a:endParaRPr sz="2400">
              <a:solidFill>
                <a:schemeClr val="dk1"/>
              </a:solidFill>
              <a:latin typeface="Arial"/>
              <a:ea typeface="Arial"/>
              <a:cs typeface="Arial"/>
              <a:sym typeface="Arial"/>
            </a:endParaRPr>
          </a:p>
          <a:p>
            <a:pPr marL="76200" marR="0" lvl="0" indent="0" algn="l" rtl="0">
              <a:lnSpc>
                <a:spcPct val="150000"/>
              </a:lnSpc>
              <a:spcBef>
                <a:spcPts val="480"/>
              </a:spcBef>
              <a:spcAft>
                <a:spcPts val="0"/>
              </a:spcAft>
              <a:buClr>
                <a:schemeClr val="accent5"/>
              </a:buClr>
              <a:buSzPts val="2400"/>
              <a:buFont typeface="Arial"/>
              <a:buNone/>
            </a:pPr>
            <a:r>
              <a:rPr lang="en-AU" sz="2400">
                <a:solidFill>
                  <a:srgbClr val="00B050"/>
                </a:solidFill>
                <a:latin typeface="Arial"/>
                <a:ea typeface="Arial"/>
                <a:cs typeface="Arial"/>
                <a:sym typeface="Arial"/>
              </a:rPr>
              <a:t>1. SDLC for an existing project</a:t>
            </a:r>
            <a:endParaRPr/>
          </a:p>
          <a:p>
            <a:pPr marL="76200" marR="0" lvl="0" indent="0" algn="l" rtl="0">
              <a:lnSpc>
                <a:spcPct val="150000"/>
              </a:lnSpc>
              <a:spcBef>
                <a:spcPts val="480"/>
              </a:spcBef>
              <a:spcAft>
                <a:spcPts val="0"/>
              </a:spcAft>
              <a:buClr>
                <a:schemeClr val="accent5"/>
              </a:buClr>
              <a:buSzPts val="2400"/>
              <a:buFont typeface="Arial"/>
              <a:buNone/>
            </a:pPr>
            <a:r>
              <a:rPr lang="en-AU" sz="2400">
                <a:solidFill>
                  <a:srgbClr val="00B050"/>
                </a:solidFill>
                <a:latin typeface="Arial"/>
                <a:ea typeface="Arial"/>
                <a:cs typeface="Arial"/>
                <a:sym typeface="Arial"/>
              </a:rPr>
              <a:t>2. Risk Management</a:t>
            </a:r>
            <a:endParaRPr/>
          </a:p>
          <a:p>
            <a:pPr marL="76200" marR="0" lvl="0" indent="0" algn="l" rtl="0">
              <a:lnSpc>
                <a:spcPct val="150000"/>
              </a:lnSpc>
              <a:spcBef>
                <a:spcPts val="480"/>
              </a:spcBef>
              <a:spcAft>
                <a:spcPts val="0"/>
              </a:spcAft>
              <a:buClr>
                <a:schemeClr val="accent5"/>
              </a:buClr>
              <a:buSzPts val="2400"/>
              <a:buFont typeface="Arial"/>
              <a:buNone/>
            </a:pPr>
            <a:endParaRPr sz="2400">
              <a:solidFill>
                <a:srgbClr val="002060"/>
              </a:solidFill>
              <a:latin typeface="Arial"/>
              <a:ea typeface="Arial"/>
              <a:cs typeface="Arial"/>
              <a:sym typeface="Arial"/>
            </a:endParaRPr>
          </a:p>
          <a:p>
            <a:pPr marL="76200" marR="0" lvl="0" indent="0" algn="l" rtl="0">
              <a:lnSpc>
                <a:spcPct val="150000"/>
              </a:lnSpc>
              <a:spcBef>
                <a:spcPts val="400"/>
              </a:spcBef>
              <a:spcAft>
                <a:spcPts val="0"/>
              </a:spcAft>
              <a:buClr>
                <a:schemeClr val="accent5"/>
              </a:buClr>
              <a:buSzPts val="2000"/>
              <a:buFont typeface="Arial"/>
              <a:buNone/>
            </a:pPr>
            <a:endParaRPr sz="20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8"/>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AU"/>
              <a:t>-</a:t>
            </a:r>
            <a:fld id="{00000000-1234-1234-1234-123412341234}" type="slidenum">
              <a:rPr lang="en-AU"/>
              <a:t>29</a:t>
            </a:fld>
            <a:r>
              <a:rPr lang="en-AU"/>
              <a:t>-</a:t>
            </a:r>
            <a:endParaRPr/>
          </a:p>
        </p:txBody>
      </p:sp>
      <p:sp>
        <p:nvSpPr>
          <p:cNvPr id="327" name="Google Shape;327;p28"/>
          <p:cNvSpPr txBox="1">
            <a:spLocks noGrp="1"/>
          </p:cNvSpPr>
          <p:nvPr>
            <p:ph type="title"/>
          </p:nvPr>
        </p:nvSpPr>
        <p:spPr>
          <a:xfrm>
            <a:off x="2739214" y="114300"/>
            <a:ext cx="5653672" cy="686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AU"/>
              <a:t>Coffee co website</a:t>
            </a:r>
            <a:endParaRPr/>
          </a:p>
        </p:txBody>
      </p:sp>
      <p:sp>
        <p:nvSpPr>
          <p:cNvPr id="328" name="Google Shape;328;p28"/>
          <p:cNvSpPr txBox="1"/>
          <p:nvPr/>
        </p:nvSpPr>
        <p:spPr>
          <a:xfrm>
            <a:off x="484881" y="989330"/>
            <a:ext cx="6955010" cy="1615325"/>
          </a:xfrm>
          <a:prstGeom prst="rect">
            <a:avLst/>
          </a:prstGeom>
          <a:noFill/>
          <a:ln>
            <a:noFill/>
          </a:ln>
        </p:spPr>
        <p:txBody>
          <a:bodyPr spcFirstLastPara="1" wrap="square" lIns="91425" tIns="91425" rIns="91425" bIns="91425" anchor="t" anchorCtr="0">
            <a:noAutofit/>
          </a:bodyPr>
          <a:lstStyle/>
          <a:p>
            <a:pPr marL="76200" marR="0" lvl="0" indent="0" algn="l" rtl="0">
              <a:lnSpc>
                <a:spcPct val="150000"/>
              </a:lnSpc>
              <a:spcBef>
                <a:spcPts val="0"/>
              </a:spcBef>
              <a:spcAft>
                <a:spcPts val="0"/>
              </a:spcAft>
              <a:buClr>
                <a:schemeClr val="accent5"/>
              </a:buClr>
              <a:buSzPts val="2400"/>
              <a:buFont typeface="Arial"/>
              <a:buNone/>
            </a:pPr>
            <a:r>
              <a:rPr lang="en-AU" sz="2400">
                <a:solidFill>
                  <a:schemeClr val="dk1"/>
                </a:solidFill>
                <a:latin typeface="Arial"/>
                <a:ea typeface="Arial"/>
                <a:cs typeface="Arial"/>
                <a:sym typeface="Arial"/>
              </a:rPr>
              <a:t>CoffeeLovers is an existing website which sells café type coffee to the public. </a:t>
            </a:r>
            <a:r>
              <a:rPr lang="en-AU" sz="2400">
                <a:solidFill>
                  <a:srgbClr val="002060"/>
                </a:solidFill>
                <a:latin typeface="Arial"/>
                <a:ea typeface="Arial"/>
                <a:cs typeface="Arial"/>
                <a:sym typeface="Arial"/>
              </a:rPr>
              <a:t>The owners want to expand to sell tea using the same model.</a:t>
            </a:r>
            <a:endParaRPr/>
          </a:p>
          <a:p>
            <a:pPr marL="76200" marR="0" lvl="0" indent="0" algn="l" rtl="0">
              <a:lnSpc>
                <a:spcPct val="150000"/>
              </a:lnSpc>
              <a:spcBef>
                <a:spcPts val="400"/>
              </a:spcBef>
              <a:spcAft>
                <a:spcPts val="0"/>
              </a:spcAft>
              <a:buClr>
                <a:schemeClr val="accent5"/>
              </a:buClr>
              <a:buSzPts val="2000"/>
              <a:buFont typeface="Arial"/>
              <a:buNone/>
            </a:pPr>
            <a:endParaRPr sz="2000">
              <a:solidFill>
                <a:schemeClr val="dk1"/>
              </a:solidFill>
              <a:latin typeface="Arial"/>
              <a:ea typeface="Arial"/>
              <a:cs typeface="Arial"/>
              <a:sym typeface="Arial"/>
            </a:endParaRPr>
          </a:p>
        </p:txBody>
      </p:sp>
      <p:sp>
        <p:nvSpPr>
          <p:cNvPr id="329" name="Google Shape;329;p28"/>
          <p:cNvSpPr txBox="1"/>
          <p:nvPr/>
        </p:nvSpPr>
        <p:spPr>
          <a:xfrm>
            <a:off x="306284" y="3131128"/>
            <a:ext cx="7757062" cy="30227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Arial"/>
              <a:buNone/>
            </a:pPr>
            <a:endParaRPr sz="1800">
              <a:solidFill>
                <a:srgbClr val="002060"/>
              </a:solidFill>
              <a:latin typeface="Arial"/>
              <a:ea typeface="Arial"/>
              <a:cs typeface="Arial"/>
              <a:sym typeface="Arial"/>
            </a:endParaRPr>
          </a:p>
          <a:p>
            <a:pPr marL="342900" marR="0" lvl="0" indent="-342900" algn="l" rtl="0">
              <a:spcBef>
                <a:spcPts val="360"/>
              </a:spcBef>
              <a:spcAft>
                <a:spcPts val="0"/>
              </a:spcAft>
              <a:buClr>
                <a:srgbClr val="002060"/>
              </a:buClr>
              <a:buSzPts val="1800"/>
              <a:buFont typeface="Arial"/>
              <a:buChar char="-"/>
            </a:pPr>
            <a:r>
              <a:rPr lang="en-AU" sz="1800">
                <a:solidFill>
                  <a:srgbClr val="002060"/>
                </a:solidFill>
                <a:latin typeface="Arial"/>
                <a:ea typeface="Arial"/>
                <a:cs typeface="Arial"/>
                <a:sym typeface="Arial"/>
              </a:rPr>
              <a:t>Choose an SDLC</a:t>
            </a:r>
            <a:endParaRPr/>
          </a:p>
          <a:p>
            <a:pPr marL="342900" marR="0" lvl="0" indent="-228600" algn="l" rtl="0">
              <a:spcBef>
                <a:spcPts val="360"/>
              </a:spcBef>
              <a:spcAft>
                <a:spcPts val="0"/>
              </a:spcAft>
              <a:buClr>
                <a:schemeClr val="dk1"/>
              </a:buClr>
              <a:buSzPts val="1800"/>
              <a:buFont typeface="Arial"/>
              <a:buNone/>
            </a:pPr>
            <a:endParaRPr sz="1800">
              <a:solidFill>
                <a:srgbClr val="002060"/>
              </a:solidFill>
              <a:latin typeface="Arial"/>
              <a:ea typeface="Arial"/>
              <a:cs typeface="Arial"/>
              <a:sym typeface="Arial"/>
            </a:endParaRPr>
          </a:p>
          <a:p>
            <a:pPr marL="342900" marR="0" lvl="0" indent="-342900" algn="l" rtl="0">
              <a:spcBef>
                <a:spcPts val="360"/>
              </a:spcBef>
              <a:spcAft>
                <a:spcPts val="0"/>
              </a:spcAft>
              <a:buClr>
                <a:srgbClr val="002060"/>
              </a:buClr>
              <a:buSzPts val="1800"/>
              <a:buFont typeface="Arial"/>
              <a:buChar char="-"/>
            </a:pPr>
            <a:r>
              <a:rPr lang="en-AU" sz="1800">
                <a:solidFill>
                  <a:srgbClr val="002060"/>
                </a:solidFill>
                <a:latin typeface="Arial"/>
                <a:ea typeface="Arial"/>
                <a:cs typeface="Arial"/>
                <a:sym typeface="Arial"/>
              </a:rPr>
              <a:t>How is it different to an new software development project?</a:t>
            </a:r>
            <a:endParaRPr/>
          </a:p>
          <a:p>
            <a:pPr marL="342900" marR="0" lvl="0" indent="-228600" algn="l" rtl="0">
              <a:spcBef>
                <a:spcPts val="360"/>
              </a:spcBef>
              <a:spcAft>
                <a:spcPts val="0"/>
              </a:spcAft>
              <a:buClr>
                <a:schemeClr val="dk1"/>
              </a:buClr>
              <a:buSzPts val="1800"/>
              <a:buFont typeface="Arial"/>
              <a:buNone/>
            </a:pPr>
            <a:endParaRPr sz="1800">
              <a:solidFill>
                <a:srgbClr val="002060"/>
              </a:solidFill>
              <a:latin typeface="Arial"/>
              <a:ea typeface="Arial"/>
              <a:cs typeface="Arial"/>
              <a:sym typeface="Arial"/>
            </a:endParaRPr>
          </a:p>
          <a:p>
            <a:pPr marL="0" marR="0" lvl="0" indent="0" algn="l" rtl="0">
              <a:spcBef>
                <a:spcPts val="360"/>
              </a:spcBef>
              <a:spcAft>
                <a:spcPts val="0"/>
              </a:spcAft>
              <a:buClr>
                <a:schemeClr val="dk1"/>
              </a:buClr>
              <a:buSzPts val="1800"/>
              <a:buFont typeface="Arial"/>
              <a:buNone/>
            </a:pPr>
            <a:endParaRPr sz="1800">
              <a:solidFill>
                <a:srgbClr val="00206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3"/>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AU"/>
              <a:t>So what is Git?</a:t>
            </a:r>
            <a:endParaRPr/>
          </a:p>
        </p:txBody>
      </p:sp>
      <p:sp>
        <p:nvSpPr>
          <p:cNvPr id="80" name="Google Shape;80;p3"/>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AU"/>
              <a:t>-</a:t>
            </a:r>
            <a:fld id="{00000000-1234-1234-1234-123412341234}" type="slidenum">
              <a:rPr lang="en-AU"/>
              <a:t>3</a:t>
            </a:fld>
            <a:r>
              <a:rPr lang="en-AU"/>
              <a:t>-</a:t>
            </a:r>
            <a:endParaRPr/>
          </a:p>
        </p:txBody>
      </p:sp>
      <p:sp>
        <p:nvSpPr>
          <p:cNvPr id="81" name="Google Shape;81;p3"/>
          <p:cNvSpPr txBox="1"/>
          <p:nvPr/>
        </p:nvSpPr>
        <p:spPr>
          <a:xfrm>
            <a:off x="286916" y="1249191"/>
            <a:ext cx="5456157" cy="2424451"/>
          </a:xfrm>
          <a:prstGeom prst="rect">
            <a:avLst/>
          </a:prstGeom>
          <a:noFill/>
          <a:ln>
            <a:noFill/>
          </a:ln>
        </p:spPr>
        <p:txBody>
          <a:bodyPr spcFirstLastPara="1" wrap="square" lIns="91425" tIns="91425" rIns="91425" bIns="91425" anchor="t" anchorCtr="0">
            <a:noAutofit/>
          </a:bodyPr>
          <a:lstStyle/>
          <a:p>
            <a:pPr marL="457200" marR="0" lvl="0" indent="-228600" algn="l" rtl="0">
              <a:spcBef>
                <a:spcPts val="0"/>
              </a:spcBef>
              <a:spcAft>
                <a:spcPts val="0"/>
              </a:spcAft>
              <a:buClr>
                <a:schemeClr val="dk1"/>
              </a:buClr>
              <a:buSzPts val="2400"/>
              <a:buFont typeface="Arial"/>
              <a:buChar char="-"/>
            </a:pPr>
            <a:r>
              <a:rPr lang="en-AU" sz="2400" b="0" i="0" u="none" strike="noStrike" cap="none">
                <a:solidFill>
                  <a:schemeClr val="dk1"/>
                </a:solidFill>
                <a:latin typeface="Arial"/>
                <a:ea typeface="Arial"/>
                <a:cs typeface="Arial"/>
                <a:sym typeface="Arial"/>
              </a:rPr>
              <a:t>Version Control System</a:t>
            </a:r>
            <a:endParaRPr/>
          </a:p>
          <a:p>
            <a:pPr marL="457200" marR="0" lvl="0" indent="-76200" algn="l" rtl="0">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457200" marR="0" lvl="0" indent="-76200" algn="l" rtl="0">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457200" marR="0" lvl="0" indent="-76200" algn="l" rtl="0">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457200" marR="0" lvl="0" indent="-76200" algn="l" rtl="0">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457200" marR="0" lvl="0" indent="-228600" algn="l" rtl="0">
              <a:spcBef>
                <a:spcPts val="0"/>
              </a:spcBef>
              <a:spcAft>
                <a:spcPts val="0"/>
              </a:spcAft>
              <a:buClr>
                <a:schemeClr val="dk1"/>
              </a:buClr>
              <a:buSzPts val="2400"/>
              <a:buFont typeface="Arial"/>
              <a:buChar char="-"/>
            </a:pPr>
            <a:r>
              <a:rPr lang="en-AU" sz="2400" b="0" i="0" u="none" strike="noStrike" cap="none">
                <a:solidFill>
                  <a:schemeClr val="dk1"/>
                </a:solidFill>
                <a:latin typeface="Arial"/>
                <a:ea typeface="Arial"/>
                <a:cs typeface="Arial"/>
                <a:sym typeface="Arial"/>
              </a:rPr>
              <a:t>Made by Linus Torvalds! </a:t>
            </a:r>
            <a:endParaRPr/>
          </a:p>
        </p:txBody>
      </p:sp>
      <p:pic>
        <p:nvPicPr>
          <p:cNvPr id="82" name="Google Shape;82;p3"/>
          <p:cNvPicPr preferRelativeResize="0"/>
          <p:nvPr/>
        </p:nvPicPr>
        <p:blipFill rotWithShape="1">
          <a:blip r:embed="rId3">
            <a:alphaModFix/>
          </a:blip>
          <a:srcRect/>
          <a:stretch/>
        </p:blipFill>
        <p:spPr>
          <a:xfrm>
            <a:off x="5727032" y="1183440"/>
            <a:ext cx="3213768" cy="4112354"/>
          </a:xfrm>
          <a:prstGeom prst="rect">
            <a:avLst/>
          </a:prstGeom>
          <a:noFill/>
          <a:ln>
            <a:noFill/>
          </a:ln>
        </p:spPr>
      </p:pic>
      <p:sp>
        <p:nvSpPr>
          <p:cNvPr id="83" name="Google Shape;83;p3"/>
          <p:cNvSpPr txBox="1"/>
          <p:nvPr/>
        </p:nvSpPr>
        <p:spPr>
          <a:xfrm>
            <a:off x="3109228" y="5502318"/>
            <a:ext cx="5296836" cy="5134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BFBFBF"/>
              </a:buClr>
              <a:buSzPts val="2400"/>
              <a:buFont typeface="Arial"/>
              <a:buNone/>
            </a:pPr>
            <a:r>
              <a:rPr lang="en-AU" sz="2400" b="0" i="0" u="none" strike="noStrike" cap="none">
                <a:solidFill>
                  <a:srgbClr val="BFBFBF"/>
                </a:solidFill>
                <a:latin typeface="Arial"/>
                <a:ea typeface="Arial"/>
                <a:cs typeface="Arial"/>
                <a:sym typeface="Arial"/>
              </a:rPr>
              <a:t>meet Tux, slightly overweight penguin</a:t>
            </a:r>
            <a:endParaRPr/>
          </a:p>
          <a:p>
            <a:pPr marL="0" marR="0" lvl="0" indent="0" algn="l" rtl="0">
              <a:spcBef>
                <a:spcPts val="56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p:txBody>
      </p:sp>
      <p:sp>
        <p:nvSpPr>
          <p:cNvPr id="84" name="Google Shape;84;p3"/>
          <p:cNvSpPr txBox="1"/>
          <p:nvPr/>
        </p:nvSpPr>
        <p:spPr>
          <a:xfrm>
            <a:off x="470300" y="1772528"/>
            <a:ext cx="5689868" cy="4733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BFBFBF"/>
              </a:buClr>
              <a:buSzPts val="2400"/>
              <a:buFont typeface="Arial"/>
              <a:buNone/>
            </a:pPr>
            <a:r>
              <a:rPr lang="en-AU" sz="2400" b="0" i="0" u="none" strike="noStrike" cap="none">
                <a:solidFill>
                  <a:srgbClr val="BFBFBF"/>
                </a:solidFill>
                <a:latin typeface="Arial"/>
                <a:ea typeface="Arial"/>
                <a:cs typeface="Arial"/>
                <a:sym typeface="Arial"/>
              </a:rPr>
              <a:t>who, what, where, when of code</a:t>
            </a:r>
            <a:endParaRPr/>
          </a:p>
        </p:txBody>
      </p:sp>
      <p:sp>
        <p:nvSpPr>
          <p:cNvPr id="85" name="Google Shape;85;p3"/>
          <p:cNvSpPr txBox="1"/>
          <p:nvPr/>
        </p:nvSpPr>
        <p:spPr>
          <a:xfrm>
            <a:off x="593557" y="3721643"/>
            <a:ext cx="5983705" cy="1524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B050"/>
              </a:buClr>
              <a:buSzPts val="1800"/>
              <a:buFont typeface="Arial"/>
              <a:buNone/>
            </a:pPr>
            <a:r>
              <a:rPr lang="en-AU" sz="1800" b="0" i="0" u="none" strike="noStrike" cap="none">
                <a:solidFill>
                  <a:srgbClr val="00B050"/>
                </a:solidFill>
                <a:latin typeface="Arial"/>
                <a:ea typeface="Arial"/>
                <a:cs typeface="Arial"/>
                <a:sym typeface="Arial"/>
              </a:rPr>
              <a:t>famous guru  - transformed technology twice </a:t>
            </a:r>
            <a:endParaRPr sz="1800" b="0" i="0" u="none" strike="noStrike" cap="none">
              <a:solidFill>
                <a:srgbClr val="00B050"/>
              </a:solidFill>
              <a:latin typeface="Arial"/>
              <a:ea typeface="Arial"/>
              <a:cs typeface="Arial"/>
              <a:sym typeface="Arial"/>
            </a:endParaRPr>
          </a:p>
          <a:p>
            <a:pPr marL="0" marR="0" lvl="0" indent="0" algn="l" rtl="0">
              <a:spcBef>
                <a:spcPts val="360"/>
              </a:spcBef>
              <a:spcAft>
                <a:spcPts val="0"/>
              </a:spcAft>
              <a:buClr>
                <a:schemeClr val="dk1"/>
              </a:buClr>
              <a:buSzPts val="1800"/>
              <a:buFont typeface="Arial"/>
              <a:buNone/>
            </a:pPr>
            <a:r>
              <a:rPr lang="en-AU" sz="1800" b="0" i="0" u="none" strike="noStrike" cap="none">
                <a:solidFill>
                  <a:schemeClr val="dk1"/>
                </a:solidFill>
                <a:latin typeface="Arial"/>
                <a:ea typeface="Arial"/>
                <a:cs typeface="Arial"/>
                <a:sym typeface="Arial"/>
              </a:rPr>
              <a:t>Created kernel for Linux OSs , Android and Chrome OS</a:t>
            </a:r>
            <a:endParaRPr/>
          </a:p>
          <a:p>
            <a:pPr marL="0" marR="0" lvl="0" indent="0" algn="l" rtl="0">
              <a:spcBef>
                <a:spcPts val="360"/>
              </a:spcBef>
              <a:spcAft>
                <a:spcPts val="0"/>
              </a:spcAft>
              <a:buClr>
                <a:schemeClr val="dk1"/>
              </a:buClr>
              <a:buSzPts val="1800"/>
              <a:buFont typeface="Arial"/>
              <a:buNone/>
            </a:pPr>
            <a:endParaRPr sz="1800" b="0" i="0" u="none" strike="noStrike" cap="none">
              <a:solidFill>
                <a:srgbClr val="BFBFBF"/>
              </a:solidFill>
              <a:latin typeface="Arial"/>
              <a:ea typeface="Arial"/>
              <a:cs typeface="Arial"/>
              <a:sym typeface="Arial"/>
            </a:endParaRPr>
          </a:p>
          <a:p>
            <a:pPr marL="0" marR="0" lvl="0" indent="0" algn="l" rtl="0">
              <a:spcBef>
                <a:spcPts val="360"/>
              </a:spcBef>
              <a:spcAft>
                <a:spcPts val="0"/>
              </a:spcAft>
              <a:buClr>
                <a:schemeClr val="dk1"/>
              </a:buClr>
              <a:buSzPts val="1800"/>
              <a:buFont typeface="Arial"/>
              <a:buNone/>
            </a:pPr>
            <a:r>
              <a:rPr lang="en-AU" sz="1800" b="0" i="0" u="none" strike="noStrike" cap="none">
                <a:solidFill>
                  <a:schemeClr val="dk1"/>
                </a:solidFill>
                <a:latin typeface="Arial"/>
                <a:ea typeface="Arial"/>
                <a:cs typeface="Arial"/>
                <a:sym typeface="Arial"/>
              </a:rPr>
              <a:t>Created Git, the source code management system</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0"/>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AU"/>
              <a:t>-</a:t>
            </a:r>
            <a:fld id="{00000000-1234-1234-1234-123412341234}" type="slidenum">
              <a:rPr lang="en-AU"/>
              <a:t>30</a:t>
            </a:fld>
            <a:r>
              <a:rPr lang="en-AU"/>
              <a:t>-</a:t>
            </a:r>
            <a:endParaRPr/>
          </a:p>
        </p:txBody>
      </p:sp>
      <p:sp>
        <p:nvSpPr>
          <p:cNvPr id="344" name="Google Shape;344;p30"/>
          <p:cNvSpPr txBox="1">
            <a:spLocks noGrp="1"/>
          </p:cNvSpPr>
          <p:nvPr>
            <p:ph type="title"/>
          </p:nvPr>
        </p:nvSpPr>
        <p:spPr>
          <a:xfrm>
            <a:off x="2739214" y="114300"/>
            <a:ext cx="5653672" cy="686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AU"/>
              <a:t>Coffee co website- Risk</a:t>
            </a:r>
            <a:endParaRPr/>
          </a:p>
        </p:txBody>
      </p:sp>
      <p:sp>
        <p:nvSpPr>
          <p:cNvPr id="345" name="Google Shape;345;p30"/>
          <p:cNvSpPr txBox="1"/>
          <p:nvPr/>
        </p:nvSpPr>
        <p:spPr>
          <a:xfrm>
            <a:off x="484881" y="989330"/>
            <a:ext cx="6955010" cy="1615325"/>
          </a:xfrm>
          <a:prstGeom prst="rect">
            <a:avLst/>
          </a:prstGeom>
          <a:noFill/>
          <a:ln>
            <a:noFill/>
          </a:ln>
        </p:spPr>
        <p:txBody>
          <a:bodyPr spcFirstLastPara="1" wrap="square" lIns="91425" tIns="91425" rIns="91425" bIns="91425" anchor="t" anchorCtr="0">
            <a:noAutofit/>
          </a:bodyPr>
          <a:lstStyle/>
          <a:p>
            <a:pPr marL="76200" marR="0" lvl="0" indent="0" algn="l" rtl="0">
              <a:lnSpc>
                <a:spcPct val="150000"/>
              </a:lnSpc>
              <a:spcBef>
                <a:spcPts val="0"/>
              </a:spcBef>
              <a:spcAft>
                <a:spcPts val="0"/>
              </a:spcAft>
              <a:buClr>
                <a:schemeClr val="accent5"/>
              </a:buClr>
              <a:buSzPts val="2400"/>
              <a:buFont typeface="Arial"/>
              <a:buNone/>
            </a:pPr>
            <a:r>
              <a:rPr lang="en-AU" sz="2400">
                <a:solidFill>
                  <a:schemeClr val="dk1"/>
                </a:solidFill>
                <a:latin typeface="Arial"/>
                <a:ea typeface="Arial"/>
                <a:cs typeface="Arial"/>
                <a:sym typeface="Arial"/>
              </a:rPr>
              <a:t>CoffeeLovers is an existing website which sells café type coffee to the public. </a:t>
            </a:r>
            <a:r>
              <a:rPr lang="en-AU" sz="2400">
                <a:solidFill>
                  <a:srgbClr val="002060"/>
                </a:solidFill>
                <a:latin typeface="Arial"/>
                <a:ea typeface="Arial"/>
                <a:cs typeface="Arial"/>
                <a:sym typeface="Arial"/>
              </a:rPr>
              <a:t>The owners want to expand to sell tea using the same model.</a:t>
            </a:r>
            <a:endParaRPr/>
          </a:p>
          <a:p>
            <a:pPr marL="76200" marR="0" lvl="0" indent="0" algn="l" rtl="0">
              <a:lnSpc>
                <a:spcPct val="150000"/>
              </a:lnSpc>
              <a:spcBef>
                <a:spcPts val="400"/>
              </a:spcBef>
              <a:spcAft>
                <a:spcPts val="0"/>
              </a:spcAft>
              <a:buClr>
                <a:schemeClr val="accent5"/>
              </a:buClr>
              <a:buSzPts val="2000"/>
              <a:buFont typeface="Arial"/>
              <a:buNone/>
            </a:pPr>
            <a:endParaRPr sz="2000">
              <a:solidFill>
                <a:schemeClr val="dk1"/>
              </a:solidFill>
              <a:latin typeface="Arial"/>
              <a:ea typeface="Arial"/>
              <a:cs typeface="Arial"/>
              <a:sym typeface="Arial"/>
            </a:endParaRPr>
          </a:p>
        </p:txBody>
      </p:sp>
      <p:sp>
        <p:nvSpPr>
          <p:cNvPr id="346" name="Google Shape;346;p30"/>
          <p:cNvSpPr txBox="1"/>
          <p:nvPr/>
        </p:nvSpPr>
        <p:spPr>
          <a:xfrm>
            <a:off x="306284" y="3131128"/>
            <a:ext cx="7757062" cy="30227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Arial"/>
              <a:buNone/>
            </a:pPr>
            <a:endParaRPr sz="1800" dirty="0">
              <a:solidFill>
                <a:srgbClr val="002060"/>
              </a:solidFill>
              <a:latin typeface="Arial"/>
              <a:ea typeface="Arial"/>
              <a:cs typeface="Arial"/>
              <a:sym typeface="Arial"/>
            </a:endParaRPr>
          </a:p>
          <a:p>
            <a:pPr marL="342900" marR="0" lvl="0" indent="-342900" algn="l" rtl="0">
              <a:spcBef>
                <a:spcPts val="360"/>
              </a:spcBef>
              <a:spcAft>
                <a:spcPts val="0"/>
              </a:spcAft>
              <a:buClr>
                <a:srgbClr val="002060"/>
              </a:buClr>
              <a:buSzPts val="1800"/>
              <a:buFont typeface="Arial"/>
              <a:buChar char="-"/>
            </a:pPr>
            <a:r>
              <a:rPr lang="en-AU" sz="1800" dirty="0">
                <a:solidFill>
                  <a:srgbClr val="002060"/>
                </a:solidFill>
                <a:latin typeface="Arial"/>
                <a:ea typeface="Arial"/>
                <a:cs typeface="Arial"/>
                <a:sym typeface="Arial"/>
              </a:rPr>
              <a:t>Identify some key risks</a:t>
            </a:r>
            <a:endParaRPr dirty="0"/>
          </a:p>
          <a:p>
            <a:pPr marL="342900" marR="0" lvl="0" indent="-228600" algn="l" rtl="0">
              <a:spcBef>
                <a:spcPts val="360"/>
              </a:spcBef>
              <a:spcAft>
                <a:spcPts val="0"/>
              </a:spcAft>
              <a:buClr>
                <a:schemeClr val="dk1"/>
              </a:buClr>
              <a:buSzPts val="1800"/>
              <a:buFont typeface="Arial"/>
              <a:buNone/>
            </a:pPr>
            <a:endParaRPr sz="1800" dirty="0">
              <a:solidFill>
                <a:srgbClr val="002060"/>
              </a:solidFill>
              <a:latin typeface="Arial"/>
              <a:ea typeface="Arial"/>
              <a:cs typeface="Arial"/>
              <a:sym typeface="Arial"/>
            </a:endParaRPr>
          </a:p>
          <a:p>
            <a:pPr marL="342900" marR="0" lvl="0" indent="-342900" algn="l" rtl="0">
              <a:spcBef>
                <a:spcPts val="360"/>
              </a:spcBef>
              <a:spcAft>
                <a:spcPts val="0"/>
              </a:spcAft>
              <a:buClr>
                <a:srgbClr val="002060"/>
              </a:buClr>
              <a:buSzPts val="1800"/>
              <a:buFont typeface="Arial"/>
              <a:buChar char="-"/>
            </a:pPr>
            <a:r>
              <a:rPr lang="en-AU" sz="1800" dirty="0">
                <a:solidFill>
                  <a:srgbClr val="002060"/>
                </a:solidFill>
                <a:latin typeface="Arial"/>
                <a:ea typeface="Arial"/>
                <a:cs typeface="Arial"/>
                <a:sym typeface="Arial"/>
              </a:rPr>
              <a:t>Discuss ways to manage those risks</a:t>
            </a:r>
            <a:endParaRPr dirty="0"/>
          </a:p>
          <a:p>
            <a:pPr marL="342900" marR="0" lvl="0" indent="-228600" algn="l" rtl="0">
              <a:spcBef>
                <a:spcPts val="360"/>
              </a:spcBef>
              <a:spcAft>
                <a:spcPts val="0"/>
              </a:spcAft>
              <a:buClr>
                <a:schemeClr val="dk1"/>
              </a:buClr>
              <a:buSzPts val="1800"/>
              <a:buFont typeface="Arial"/>
              <a:buNone/>
            </a:pPr>
            <a:endParaRPr sz="1800" dirty="0">
              <a:solidFill>
                <a:srgbClr val="002060"/>
              </a:solidFill>
              <a:latin typeface="Arial"/>
              <a:ea typeface="Arial"/>
              <a:cs typeface="Arial"/>
              <a:sym typeface="Arial"/>
            </a:endParaRPr>
          </a:p>
          <a:p>
            <a:pPr marL="0" marR="0" lvl="0" indent="0" algn="l" rtl="0">
              <a:spcBef>
                <a:spcPts val="360"/>
              </a:spcBef>
              <a:spcAft>
                <a:spcPts val="0"/>
              </a:spcAft>
              <a:buClr>
                <a:schemeClr val="dk1"/>
              </a:buClr>
              <a:buSzPts val="1800"/>
              <a:buFont typeface="Arial"/>
              <a:buNone/>
            </a:pPr>
            <a:endParaRPr sz="1800" dirty="0">
              <a:solidFill>
                <a:srgbClr val="00206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1"/>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AU"/>
              <a:t>-</a:t>
            </a:r>
            <a:fld id="{00000000-1234-1234-1234-123412341234}" type="slidenum">
              <a:rPr lang="en-AU"/>
              <a:t>31</a:t>
            </a:fld>
            <a:r>
              <a:rPr lang="en-AU"/>
              <a:t>-</a:t>
            </a:r>
            <a:endParaRPr/>
          </a:p>
        </p:txBody>
      </p:sp>
      <p:sp>
        <p:nvSpPr>
          <p:cNvPr id="353" name="Google Shape;353;p31"/>
          <p:cNvSpPr txBox="1">
            <a:spLocks noGrp="1"/>
          </p:cNvSpPr>
          <p:nvPr>
            <p:ph type="title"/>
          </p:nvPr>
        </p:nvSpPr>
        <p:spPr>
          <a:xfrm>
            <a:off x="2739214" y="114300"/>
            <a:ext cx="5653672" cy="686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AU"/>
              <a:t>Risk- bad examples</a:t>
            </a:r>
            <a:endParaRPr/>
          </a:p>
        </p:txBody>
      </p:sp>
      <p:sp>
        <p:nvSpPr>
          <p:cNvPr id="354" name="Google Shape;354;p31"/>
          <p:cNvSpPr txBox="1"/>
          <p:nvPr/>
        </p:nvSpPr>
        <p:spPr>
          <a:xfrm>
            <a:off x="484881" y="989330"/>
            <a:ext cx="6265543" cy="933599"/>
          </a:xfrm>
          <a:prstGeom prst="rect">
            <a:avLst/>
          </a:prstGeom>
          <a:noFill/>
          <a:ln>
            <a:noFill/>
          </a:ln>
        </p:spPr>
        <p:txBody>
          <a:bodyPr spcFirstLastPara="1" wrap="square" lIns="91425" tIns="91425" rIns="91425" bIns="91425" anchor="t" anchorCtr="0">
            <a:noAutofit/>
          </a:bodyPr>
          <a:lstStyle/>
          <a:p>
            <a:pPr marL="76200" marR="0" lvl="0" indent="0" algn="l" rtl="0">
              <a:lnSpc>
                <a:spcPct val="150000"/>
              </a:lnSpc>
              <a:spcBef>
                <a:spcPts val="0"/>
              </a:spcBef>
              <a:spcAft>
                <a:spcPts val="0"/>
              </a:spcAft>
              <a:buClr>
                <a:schemeClr val="accent5"/>
              </a:buClr>
              <a:buSzPts val="2000"/>
              <a:buFont typeface="Arial"/>
              <a:buNone/>
            </a:pPr>
            <a:endParaRPr sz="2000">
              <a:solidFill>
                <a:schemeClr val="dk1"/>
              </a:solidFill>
              <a:latin typeface="Arial"/>
              <a:ea typeface="Arial"/>
              <a:cs typeface="Arial"/>
              <a:sym typeface="Arial"/>
            </a:endParaRPr>
          </a:p>
        </p:txBody>
      </p:sp>
      <p:sp>
        <p:nvSpPr>
          <p:cNvPr id="355" name="Google Shape;355;p31"/>
          <p:cNvSpPr txBox="1"/>
          <p:nvPr/>
        </p:nvSpPr>
        <p:spPr>
          <a:xfrm>
            <a:off x="484880" y="1411941"/>
            <a:ext cx="7578465" cy="392919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400"/>
              <a:buFont typeface="Arial"/>
              <a:buChar char="•"/>
            </a:pPr>
            <a:r>
              <a:rPr lang="en-AU" sz="1400" dirty="0">
                <a:solidFill>
                  <a:schemeClr val="dk1"/>
                </a:solidFill>
                <a:latin typeface="Arial"/>
                <a:ea typeface="Arial"/>
                <a:cs typeface="Arial"/>
                <a:sym typeface="Arial"/>
              </a:rPr>
              <a:t>Actual Poor Examples: (all taken from page 1 of Google in Dec 2015)</a:t>
            </a:r>
            <a:endParaRPr dirty="0"/>
          </a:p>
          <a:p>
            <a:pPr marL="342900" marR="0" lvl="0" indent="-254000" algn="l" rtl="0">
              <a:spcBef>
                <a:spcPts val="280"/>
              </a:spcBef>
              <a:spcAft>
                <a:spcPts val="0"/>
              </a:spcAft>
              <a:buClr>
                <a:schemeClr val="dk1"/>
              </a:buClr>
              <a:buSzPts val="1400"/>
              <a:buFont typeface="Arial"/>
              <a:buNone/>
            </a:pPr>
            <a:endParaRPr sz="1400" dirty="0">
              <a:solidFill>
                <a:schemeClr val="dk1"/>
              </a:solidFill>
              <a:latin typeface="Arial"/>
              <a:ea typeface="Arial"/>
              <a:cs typeface="Arial"/>
              <a:sym typeface="Arial"/>
            </a:endParaRPr>
          </a:p>
          <a:p>
            <a:pPr marL="342900" marR="0" lvl="0" indent="-342900" algn="l" rtl="0">
              <a:spcBef>
                <a:spcPts val="560"/>
              </a:spcBef>
              <a:spcAft>
                <a:spcPts val="0"/>
              </a:spcAft>
              <a:buClr>
                <a:schemeClr val="dk1"/>
              </a:buClr>
              <a:buSzPts val="2800"/>
              <a:buFont typeface="Arial"/>
              <a:buChar char="•"/>
            </a:pPr>
            <a:r>
              <a:rPr lang="en-AU" sz="2800" dirty="0">
                <a:solidFill>
                  <a:schemeClr val="dk1"/>
                </a:solidFill>
                <a:latin typeface="Arial"/>
                <a:ea typeface="Arial"/>
                <a:cs typeface="Arial"/>
                <a:sym typeface="Arial"/>
              </a:rPr>
              <a:t>“</a:t>
            </a:r>
            <a:r>
              <a:rPr lang="en-AU" sz="2800" i="1" dirty="0">
                <a:solidFill>
                  <a:schemeClr val="dk1"/>
                </a:solidFill>
                <a:latin typeface="Arial"/>
                <a:ea typeface="Arial"/>
                <a:cs typeface="Arial"/>
                <a:sym typeface="Arial"/>
              </a:rPr>
              <a:t>Scope is ill-defined</a:t>
            </a:r>
            <a:r>
              <a:rPr lang="en-AU" sz="2800" dirty="0">
                <a:solidFill>
                  <a:schemeClr val="dk1"/>
                </a:solidFill>
                <a:latin typeface="Arial"/>
                <a:ea typeface="Arial"/>
                <a:cs typeface="Arial"/>
                <a:sym typeface="Arial"/>
              </a:rPr>
              <a:t>“. </a:t>
            </a:r>
            <a:endParaRPr dirty="0"/>
          </a:p>
          <a:p>
            <a:pPr marL="342900" marR="0" lvl="0" indent="-342900" algn="l" rtl="0">
              <a:spcBef>
                <a:spcPts val="560"/>
              </a:spcBef>
              <a:spcAft>
                <a:spcPts val="0"/>
              </a:spcAft>
              <a:buClr>
                <a:schemeClr val="dk1"/>
              </a:buClr>
              <a:buSzPts val="2800"/>
              <a:buFont typeface="Arial"/>
              <a:buChar char="•"/>
            </a:pPr>
            <a:r>
              <a:rPr lang="en-AU" sz="2800" dirty="0">
                <a:solidFill>
                  <a:schemeClr val="dk1"/>
                </a:solidFill>
                <a:latin typeface="Arial"/>
                <a:ea typeface="Arial"/>
                <a:cs typeface="Arial"/>
                <a:sym typeface="Arial"/>
              </a:rPr>
              <a:t>“</a:t>
            </a:r>
            <a:r>
              <a:rPr lang="en-AU" sz="2800" i="1" dirty="0">
                <a:solidFill>
                  <a:schemeClr val="dk1"/>
                </a:solidFill>
                <a:latin typeface="Arial"/>
                <a:ea typeface="Arial"/>
                <a:cs typeface="Arial"/>
                <a:sym typeface="Arial"/>
              </a:rPr>
              <a:t>The project may be late</a:t>
            </a:r>
            <a:r>
              <a:rPr lang="en-AU" sz="2800" dirty="0">
                <a:solidFill>
                  <a:schemeClr val="dk1"/>
                </a:solidFill>
                <a:latin typeface="Arial"/>
                <a:ea typeface="Arial"/>
                <a:cs typeface="Arial"/>
                <a:sym typeface="Arial"/>
              </a:rPr>
              <a:t>”. </a:t>
            </a:r>
            <a:endParaRPr dirty="0"/>
          </a:p>
          <a:p>
            <a:pPr marL="342900" marR="0" lvl="0" indent="-342900" algn="l" rtl="0">
              <a:spcBef>
                <a:spcPts val="560"/>
              </a:spcBef>
              <a:spcAft>
                <a:spcPts val="0"/>
              </a:spcAft>
              <a:buClr>
                <a:schemeClr val="dk1"/>
              </a:buClr>
              <a:buSzPts val="2800"/>
              <a:buFont typeface="Arial"/>
              <a:buChar char="•"/>
            </a:pPr>
            <a:r>
              <a:rPr lang="en-AU" sz="2800" dirty="0">
                <a:solidFill>
                  <a:schemeClr val="dk1"/>
                </a:solidFill>
                <a:latin typeface="Arial"/>
                <a:ea typeface="Arial"/>
                <a:cs typeface="Arial"/>
                <a:sym typeface="Arial"/>
              </a:rPr>
              <a:t>“</a:t>
            </a:r>
            <a:r>
              <a:rPr lang="en-AU" sz="2800" i="1" dirty="0">
                <a:solidFill>
                  <a:schemeClr val="dk1"/>
                </a:solidFill>
                <a:latin typeface="Arial"/>
                <a:ea typeface="Arial"/>
                <a:cs typeface="Arial"/>
                <a:sym typeface="Arial"/>
              </a:rPr>
              <a:t>Project estimates are very optimistic</a:t>
            </a:r>
            <a:r>
              <a:rPr lang="en-AU" sz="2800" dirty="0">
                <a:solidFill>
                  <a:schemeClr val="dk1"/>
                </a:solidFill>
                <a:latin typeface="Arial"/>
                <a:ea typeface="Arial"/>
                <a:cs typeface="Arial"/>
                <a:sym typeface="Arial"/>
              </a:rPr>
              <a:t>”. </a:t>
            </a:r>
            <a:endParaRPr dirty="0"/>
          </a:p>
          <a:p>
            <a:pPr marL="342900" marR="0" lvl="0" indent="-342900" algn="l" rtl="0">
              <a:spcBef>
                <a:spcPts val="560"/>
              </a:spcBef>
              <a:spcAft>
                <a:spcPts val="0"/>
              </a:spcAft>
              <a:buClr>
                <a:schemeClr val="dk1"/>
              </a:buClr>
              <a:buSzPts val="2800"/>
              <a:buFont typeface="Arial"/>
              <a:buChar char="•"/>
            </a:pPr>
            <a:r>
              <a:rPr lang="en-AU" sz="2800" dirty="0">
                <a:solidFill>
                  <a:schemeClr val="dk1"/>
                </a:solidFill>
                <a:latin typeface="Arial"/>
                <a:ea typeface="Arial"/>
                <a:cs typeface="Arial"/>
                <a:sym typeface="Arial"/>
              </a:rPr>
              <a:t>“</a:t>
            </a:r>
            <a:r>
              <a:rPr lang="en-AU" sz="2800" i="1" dirty="0">
                <a:solidFill>
                  <a:schemeClr val="dk1"/>
                </a:solidFill>
                <a:latin typeface="Arial"/>
                <a:ea typeface="Arial"/>
                <a:cs typeface="Arial"/>
                <a:sym typeface="Arial"/>
              </a:rPr>
              <a:t>Poor data quality</a:t>
            </a:r>
            <a:r>
              <a:rPr lang="en-AU" sz="2800" dirty="0">
                <a:solidFill>
                  <a:schemeClr val="dk1"/>
                </a:solidFill>
                <a:latin typeface="Arial"/>
                <a:ea typeface="Arial"/>
                <a:cs typeface="Arial"/>
                <a:sym typeface="Arial"/>
              </a:rPr>
              <a:t>”.</a:t>
            </a:r>
            <a:endParaRPr dirty="0"/>
          </a:p>
          <a:p>
            <a:pPr marL="342900" marR="0" lvl="0" indent="-165100" algn="l" rtl="0">
              <a:spcBef>
                <a:spcPts val="560"/>
              </a:spcBef>
              <a:spcAft>
                <a:spcPts val="0"/>
              </a:spcAft>
              <a:buClr>
                <a:schemeClr val="dk1"/>
              </a:buClr>
              <a:buSzPts val="2800"/>
              <a:buFont typeface="Arial"/>
              <a:buNone/>
            </a:pPr>
            <a:endParaRPr sz="2800" dirty="0">
              <a:solidFill>
                <a:srgbClr val="002060"/>
              </a:solidFill>
              <a:latin typeface="Arial"/>
              <a:ea typeface="Arial"/>
              <a:cs typeface="Arial"/>
              <a:sym typeface="Arial"/>
            </a:endParaRPr>
          </a:p>
          <a:p>
            <a:pPr marL="0" marR="0" lvl="0" indent="0" algn="l" rtl="0">
              <a:spcBef>
                <a:spcPts val="360"/>
              </a:spcBef>
              <a:spcAft>
                <a:spcPts val="0"/>
              </a:spcAft>
              <a:buClr>
                <a:schemeClr val="dk1"/>
              </a:buClr>
              <a:buSzPts val="1800"/>
              <a:buFont typeface="Arial"/>
              <a:buNone/>
            </a:pPr>
            <a:endParaRPr sz="1800" dirty="0">
              <a:solidFill>
                <a:srgbClr val="00206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AU"/>
              <a:t>-</a:t>
            </a:r>
            <a:fld id="{00000000-1234-1234-1234-123412341234}" type="slidenum">
              <a:rPr lang="en-AU"/>
              <a:t>32</a:t>
            </a:fld>
            <a:r>
              <a:rPr lang="en-AU"/>
              <a:t>-</a:t>
            </a:r>
            <a:endParaRPr/>
          </a:p>
        </p:txBody>
      </p:sp>
      <p:sp>
        <p:nvSpPr>
          <p:cNvPr id="362" name="Google Shape;362;p32"/>
          <p:cNvSpPr txBox="1">
            <a:spLocks noGrp="1"/>
          </p:cNvSpPr>
          <p:nvPr>
            <p:ph type="title"/>
          </p:nvPr>
        </p:nvSpPr>
        <p:spPr>
          <a:xfrm>
            <a:off x="2739214" y="114300"/>
            <a:ext cx="5653672" cy="686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AU"/>
              <a:t>Risk- good examples</a:t>
            </a:r>
            <a:endParaRPr/>
          </a:p>
        </p:txBody>
      </p:sp>
      <p:sp>
        <p:nvSpPr>
          <p:cNvPr id="363" name="Google Shape;363;p32"/>
          <p:cNvSpPr txBox="1"/>
          <p:nvPr/>
        </p:nvSpPr>
        <p:spPr>
          <a:xfrm>
            <a:off x="399069" y="1288967"/>
            <a:ext cx="7757062" cy="3022766"/>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Arial"/>
                <a:ea typeface="Arial"/>
                <a:cs typeface="Arial"/>
                <a:sym typeface="Arial"/>
              </a:rPr>
              <a:t>There is a risk that:</a:t>
            </a:r>
            <a:endParaRPr dirty="0"/>
          </a:p>
          <a:p>
            <a:pPr marL="342900" marR="0" lvl="0" indent="-342900" algn="l" rtl="0">
              <a:spcBef>
                <a:spcPts val="400"/>
              </a:spcBef>
              <a:spcAft>
                <a:spcPts val="0"/>
              </a:spcAft>
              <a:buClr>
                <a:schemeClr val="dk1"/>
              </a:buClr>
              <a:buSzPts val="2000"/>
              <a:buFont typeface="Arial"/>
              <a:buChar char="•"/>
            </a:pPr>
            <a:r>
              <a:rPr lang="en-AU" sz="2000" i="1" dirty="0">
                <a:solidFill>
                  <a:schemeClr val="dk1"/>
                </a:solidFill>
                <a:latin typeface="Arial"/>
                <a:ea typeface="Arial"/>
                <a:cs typeface="Arial"/>
                <a:sym typeface="Arial"/>
              </a:rPr>
              <a:t>“the export licence may not be granted.”</a:t>
            </a:r>
            <a:endParaRPr sz="2000" dirty="0">
              <a:solidFill>
                <a:schemeClr val="dk1"/>
              </a:solidFill>
              <a:latin typeface="Arial"/>
              <a:ea typeface="Arial"/>
              <a:cs typeface="Arial"/>
              <a:sym typeface="Arial"/>
            </a:endParaRPr>
          </a:p>
          <a:p>
            <a:pPr marL="342900" marR="0" lvl="0" indent="-342900" algn="l" rtl="0">
              <a:spcBef>
                <a:spcPts val="400"/>
              </a:spcBef>
              <a:spcAft>
                <a:spcPts val="0"/>
              </a:spcAft>
              <a:buClr>
                <a:schemeClr val="dk1"/>
              </a:buClr>
              <a:buSzPts val="2000"/>
              <a:buFont typeface="Arial"/>
              <a:buChar char="•"/>
            </a:pPr>
            <a:r>
              <a:rPr lang="en-AU" sz="2000" i="1" dirty="0">
                <a:solidFill>
                  <a:schemeClr val="dk1"/>
                </a:solidFill>
                <a:latin typeface="Arial"/>
                <a:ea typeface="Arial"/>
                <a:cs typeface="Arial"/>
                <a:sym typeface="Arial"/>
              </a:rPr>
              <a:t>“ground conditions may not be suitable for ….”</a:t>
            </a:r>
            <a:endParaRPr sz="2000" dirty="0">
              <a:solidFill>
                <a:schemeClr val="dk1"/>
              </a:solidFill>
              <a:latin typeface="Arial"/>
              <a:ea typeface="Arial"/>
              <a:cs typeface="Arial"/>
              <a:sym typeface="Arial"/>
            </a:endParaRPr>
          </a:p>
          <a:p>
            <a:pPr marL="342900" marR="0" lvl="0" indent="-342900" algn="l" rtl="0">
              <a:spcBef>
                <a:spcPts val="400"/>
              </a:spcBef>
              <a:spcAft>
                <a:spcPts val="0"/>
              </a:spcAft>
              <a:buClr>
                <a:schemeClr val="dk1"/>
              </a:buClr>
              <a:buSzPts val="2000"/>
              <a:buFont typeface="Arial"/>
              <a:buChar char="•"/>
            </a:pPr>
            <a:r>
              <a:rPr lang="en-AU" sz="2000" i="1" dirty="0">
                <a:solidFill>
                  <a:schemeClr val="dk1"/>
                </a:solidFill>
                <a:latin typeface="Arial"/>
                <a:ea typeface="Arial"/>
                <a:cs typeface="Arial"/>
                <a:sym typeface="Arial"/>
              </a:rPr>
              <a:t>“key (specific) system interfaces may not be compatible.”</a:t>
            </a:r>
            <a:endParaRPr sz="2000" dirty="0">
              <a:solidFill>
                <a:schemeClr val="dk1"/>
              </a:solidFill>
              <a:latin typeface="Arial"/>
              <a:ea typeface="Arial"/>
              <a:cs typeface="Arial"/>
              <a:sym typeface="Arial"/>
            </a:endParaRPr>
          </a:p>
          <a:p>
            <a:pPr marL="342900" marR="0" lvl="0" indent="-342900" algn="l" rtl="0">
              <a:spcBef>
                <a:spcPts val="400"/>
              </a:spcBef>
              <a:spcAft>
                <a:spcPts val="0"/>
              </a:spcAft>
              <a:buClr>
                <a:schemeClr val="dk1"/>
              </a:buClr>
              <a:buSzPts val="2000"/>
              <a:buFont typeface="Arial"/>
              <a:buChar char="•"/>
            </a:pPr>
            <a:r>
              <a:rPr lang="en-AU" sz="2000" i="1" dirty="0">
                <a:solidFill>
                  <a:schemeClr val="dk1"/>
                </a:solidFill>
                <a:latin typeface="Arial"/>
                <a:ea typeface="Arial"/>
                <a:cs typeface="Arial"/>
                <a:sym typeface="Arial"/>
              </a:rPr>
              <a:t>“there may not be the physical space for a required equipment.”</a:t>
            </a:r>
            <a:endParaRPr sz="2000" dirty="0">
              <a:solidFill>
                <a:schemeClr val="dk1"/>
              </a:solidFill>
              <a:latin typeface="Arial"/>
              <a:ea typeface="Arial"/>
              <a:cs typeface="Arial"/>
              <a:sym typeface="Arial"/>
            </a:endParaRPr>
          </a:p>
          <a:p>
            <a:pPr marL="342900" marR="0" lvl="0" indent="-342900" algn="l" rtl="0">
              <a:spcBef>
                <a:spcPts val="400"/>
              </a:spcBef>
              <a:spcAft>
                <a:spcPts val="0"/>
              </a:spcAft>
              <a:buClr>
                <a:schemeClr val="dk1"/>
              </a:buClr>
              <a:buSzPts val="2000"/>
              <a:buFont typeface="Arial"/>
              <a:buChar char="•"/>
            </a:pPr>
            <a:r>
              <a:rPr lang="en-AU" sz="2000" i="1" dirty="0">
                <a:solidFill>
                  <a:schemeClr val="dk1"/>
                </a:solidFill>
                <a:latin typeface="Arial"/>
                <a:ea typeface="Arial"/>
                <a:cs typeface="Arial"/>
                <a:sym typeface="Arial"/>
              </a:rPr>
              <a:t>“data rates for required image quality may exceed capacity.”</a:t>
            </a:r>
            <a:endParaRPr sz="2000" dirty="0">
              <a:solidFill>
                <a:schemeClr val="dk1"/>
              </a:solidFill>
              <a:latin typeface="Arial"/>
              <a:ea typeface="Arial"/>
              <a:cs typeface="Arial"/>
              <a:sym typeface="Arial"/>
            </a:endParaRPr>
          </a:p>
          <a:p>
            <a:pPr marL="342900" marR="0" lvl="0" indent="-342900" algn="l" rtl="0">
              <a:spcBef>
                <a:spcPts val="400"/>
              </a:spcBef>
              <a:spcAft>
                <a:spcPts val="0"/>
              </a:spcAft>
              <a:buClr>
                <a:schemeClr val="dk1"/>
              </a:buClr>
              <a:buSzPts val="2000"/>
              <a:buFont typeface="Arial"/>
              <a:buChar char="•"/>
            </a:pPr>
            <a:r>
              <a:rPr lang="en-AU" sz="2000" i="1" dirty="0">
                <a:solidFill>
                  <a:schemeClr val="dk1"/>
                </a:solidFill>
                <a:latin typeface="Arial"/>
                <a:ea typeface="Arial"/>
                <a:cs typeface="Arial"/>
                <a:sym typeface="Arial"/>
              </a:rPr>
              <a:t>“the regulator may introduce new requirements relating to…”</a:t>
            </a:r>
            <a:endParaRPr sz="2000" dirty="0">
              <a:solidFill>
                <a:schemeClr val="dk1"/>
              </a:solidFill>
              <a:latin typeface="Arial"/>
              <a:ea typeface="Arial"/>
              <a:cs typeface="Arial"/>
              <a:sym typeface="Arial"/>
            </a:endParaRPr>
          </a:p>
          <a:p>
            <a:pPr marL="342900" marR="0" lvl="0" indent="-342900" algn="l" rtl="0">
              <a:spcBef>
                <a:spcPts val="400"/>
              </a:spcBef>
              <a:spcAft>
                <a:spcPts val="0"/>
              </a:spcAft>
              <a:buClr>
                <a:schemeClr val="dk1"/>
              </a:buClr>
              <a:buSzPts val="2000"/>
              <a:buFont typeface="Arial"/>
              <a:buChar char="•"/>
            </a:pPr>
            <a:r>
              <a:rPr lang="en-AU" sz="2000" i="1" dirty="0">
                <a:solidFill>
                  <a:schemeClr val="dk1"/>
                </a:solidFill>
                <a:latin typeface="Arial"/>
                <a:ea typeface="Arial"/>
                <a:cs typeface="Arial"/>
                <a:sym typeface="Arial"/>
              </a:rPr>
              <a:t>“severe weather may impact progress”</a:t>
            </a:r>
            <a:endParaRPr sz="2000" dirty="0">
              <a:solidFill>
                <a:schemeClr val="dk1"/>
              </a:solidFill>
              <a:latin typeface="Arial"/>
              <a:ea typeface="Arial"/>
              <a:cs typeface="Arial"/>
              <a:sym typeface="Arial"/>
            </a:endParaRPr>
          </a:p>
          <a:p>
            <a:pPr marL="342900" marR="0" lvl="0" indent="-342900" algn="l" rtl="0">
              <a:spcBef>
                <a:spcPts val="400"/>
              </a:spcBef>
              <a:spcAft>
                <a:spcPts val="0"/>
              </a:spcAft>
              <a:buClr>
                <a:schemeClr val="dk1"/>
              </a:buClr>
              <a:buSzPts val="2000"/>
              <a:buFont typeface="Arial"/>
              <a:buChar char="•"/>
            </a:pPr>
            <a:r>
              <a:rPr lang="en-AU" sz="2000" i="1" dirty="0">
                <a:solidFill>
                  <a:schemeClr val="dk1"/>
                </a:solidFill>
                <a:latin typeface="Arial"/>
                <a:ea typeface="Arial"/>
                <a:cs typeface="Arial"/>
                <a:sym typeface="Arial"/>
              </a:rPr>
              <a:t>“(the requirement for) full spatial coverage may not be physically possible”</a:t>
            </a:r>
            <a:endParaRPr sz="2000" dirty="0">
              <a:solidFill>
                <a:schemeClr val="dk1"/>
              </a:solidFill>
              <a:latin typeface="Arial"/>
              <a:ea typeface="Arial"/>
              <a:cs typeface="Arial"/>
              <a:sym typeface="Arial"/>
            </a:endParaRPr>
          </a:p>
          <a:p>
            <a:pPr marL="0" marR="0" lvl="0" indent="0" algn="l" rtl="0">
              <a:spcBef>
                <a:spcPts val="360"/>
              </a:spcBef>
              <a:spcAft>
                <a:spcPts val="0"/>
              </a:spcAft>
              <a:buClr>
                <a:schemeClr val="dk1"/>
              </a:buClr>
              <a:buSzPts val="1800"/>
              <a:buFont typeface="Arial"/>
              <a:buNone/>
            </a:pPr>
            <a:endParaRPr sz="1800" dirty="0">
              <a:solidFill>
                <a:srgbClr val="00206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3"/>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AU"/>
              <a:t>-</a:t>
            </a:r>
            <a:fld id="{00000000-1234-1234-1234-123412341234}" type="slidenum">
              <a:rPr lang="en-AU"/>
              <a:t>33</a:t>
            </a:fld>
            <a:r>
              <a:rPr lang="en-AU"/>
              <a:t>-</a:t>
            </a:r>
            <a:endParaRPr/>
          </a:p>
        </p:txBody>
      </p:sp>
      <p:sp>
        <p:nvSpPr>
          <p:cNvPr id="369" name="Google Shape;369;p33"/>
          <p:cNvSpPr txBox="1"/>
          <p:nvPr/>
        </p:nvSpPr>
        <p:spPr>
          <a:xfrm>
            <a:off x="3349245" y="1545568"/>
            <a:ext cx="2404786" cy="1978217"/>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None/>
            </a:pPr>
            <a:r>
              <a:rPr lang="en-AU" sz="6000">
                <a:solidFill>
                  <a:srgbClr val="00B050"/>
                </a:solidFill>
                <a:latin typeface="Arial"/>
                <a:ea typeface="Arial"/>
                <a:cs typeface="Arial"/>
                <a:sym typeface="Arial"/>
              </a:rPr>
              <a:t>Done!</a:t>
            </a:r>
            <a:endParaRPr/>
          </a:p>
        </p:txBody>
      </p:sp>
      <p:sp>
        <p:nvSpPr>
          <p:cNvPr id="370" name="Google Shape;370;p33"/>
          <p:cNvSpPr txBox="1"/>
          <p:nvPr/>
        </p:nvSpPr>
        <p:spPr>
          <a:xfrm>
            <a:off x="341760" y="3440405"/>
            <a:ext cx="8623822" cy="2625860"/>
          </a:xfrm>
          <a:prstGeom prst="rect">
            <a:avLst/>
          </a:prstGeom>
          <a:noFill/>
          <a:ln>
            <a:noFill/>
          </a:ln>
        </p:spPr>
        <p:txBody>
          <a:bodyPr spcFirstLastPara="1" wrap="square" lIns="91425" tIns="91425" rIns="91425" bIns="91425" anchor="t" anchorCtr="0">
            <a:noAutofit/>
          </a:bodyPr>
          <a:lstStyle/>
          <a:p>
            <a:pPr marL="342900" marR="0" lvl="0" indent="-342900" algn="l" rtl="0">
              <a:spcBef>
                <a:spcPts val="0"/>
              </a:spcBef>
              <a:spcAft>
                <a:spcPts val="0"/>
              </a:spcAft>
              <a:buClr>
                <a:schemeClr val="dk1"/>
              </a:buClr>
              <a:buSzPts val="2000"/>
              <a:buFont typeface="Arial"/>
              <a:buNone/>
            </a:pPr>
            <a:r>
              <a:rPr lang="en-AU" sz="2000" dirty="0">
                <a:solidFill>
                  <a:schemeClr val="dk1"/>
                </a:solidFill>
                <a:latin typeface="Arial"/>
                <a:ea typeface="Arial"/>
                <a:cs typeface="Arial"/>
                <a:sym typeface="Arial"/>
              </a:rPr>
              <a:t>References:</a:t>
            </a:r>
          </a:p>
          <a:p>
            <a:pPr marL="342900" indent="-342900">
              <a:buClr>
                <a:schemeClr val="dk1"/>
              </a:buClr>
              <a:buSzPts val="2000"/>
            </a:pPr>
            <a:r>
              <a:rPr lang="en-AU" u="sng" dirty="0">
                <a:solidFill>
                  <a:schemeClr val="hlink"/>
                </a:solidFill>
                <a:hlinkClick r:id="rId3"/>
              </a:rPr>
              <a:t>https://www.pmis-consulting.com/example-project-risks-good-and-bad-practice/</a:t>
            </a:r>
            <a:endParaRPr lang="en-AU" dirty="0"/>
          </a:p>
          <a:p>
            <a:pPr marL="342900" marR="0" lvl="0" indent="-342900" algn="l" rtl="0">
              <a:spcBef>
                <a:spcPts val="0"/>
              </a:spcBef>
              <a:spcAft>
                <a:spcPts val="0"/>
              </a:spcAft>
              <a:buClr>
                <a:schemeClr val="dk1"/>
              </a:buClr>
              <a:buSzPts val="2000"/>
              <a:buFont typeface="Arial"/>
              <a:buNone/>
            </a:pPr>
            <a:endParaRPr dirty="0">
              <a:solidFill>
                <a:schemeClr val="dk1"/>
              </a:solidFill>
              <a:latin typeface="Arial"/>
              <a:ea typeface="Arial"/>
              <a:cs typeface="Arial"/>
              <a:sym typeface="Arial"/>
            </a:endParaRPr>
          </a:p>
          <a:p>
            <a:pPr marL="342900" marR="0" lvl="0" indent="-342900" algn="l" rtl="0">
              <a:spcBef>
                <a:spcPts val="0"/>
              </a:spcBef>
              <a:spcAft>
                <a:spcPts val="0"/>
              </a:spcAft>
              <a:buClr>
                <a:srgbClr val="00B050"/>
              </a:buClr>
              <a:buSzPts val="1800"/>
              <a:buFont typeface="Arial"/>
              <a:buNone/>
            </a:pPr>
            <a:r>
              <a:rPr lang="en-AU" u="sng" dirty="0">
                <a:solidFill>
                  <a:srgbClr val="00B050"/>
                </a:solidFill>
                <a:latin typeface="Arial"/>
                <a:ea typeface="Arial"/>
                <a:cs typeface="Arial"/>
                <a:sym typeface="Arial"/>
                <a:hlinkClick r:id="rId4"/>
              </a:rPr>
              <a:t>https://www.atlassian.com/git/tutorials</a:t>
            </a:r>
            <a:endParaRPr dirty="0"/>
          </a:p>
          <a:p>
            <a:pPr marL="342900" marR="0" lvl="0" indent="-342900" algn="l" rtl="0">
              <a:spcBef>
                <a:spcPts val="0"/>
              </a:spcBef>
              <a:spcAft>
                <a:spcPts val="0"/>
              </a:spcAft>
              <a:buClr>
                <a:schemeClr val="dk1"/>
              </a:buClr>
              <a:buSzPts val="1800"/>
              <a:buFont typeface="Arial"/>
              <a:buNone/>
            </a:pPr>
            <a:endParaRPr u="sng" dirty="0">
              <a:solidFill>
                <a:srgbClr val="00B050"/>
              </a:solidFill>
              <a:latin typeface="Arial"/>
              <a:ea typeface="Arial"/>
              <a:cs typeface="Arial"/>
              <a:sym typeface="Arial"/>
              <a:hlinkClick r:id="rId4"/>
            </a:endParaRPr>
          </a:p>
          <a:p>
            <a:pPr marL="342900" marR="0" lvl="0" indent="-342900" algn="l" rtl="0">
              <a:spcBef>
                <a:spcPts val="0"/>
              </a:spcBef>
              <a:spcAft>
                <a:spcPts val="0"/>
              </a:spcAft>
              <a:buClr>
                <a:srgbClr val="00B050"/>
              </a:buClr>
              <a:buSzPts val="1800"/>
              <a:buFont typeface="Arial"/>
              <a:buNone/>
            </a:pPr>
            <a:r>
              <a:rPr lang="en-AU" u="sng" dirty="0">
                <a:solidFill>
                  <a:srgbClr val="00B050"/>
                </a:solidFill>
                <a:latin typeface="Arial"/>
                <a:ea typeface="Arial"/>
                <a:cs typeface="Arial"/>
                <a:sym typeface="Arial"/>
                <a:hlinkClick r:id="rId5"/>
              </a:rPr>
              <a:t>https://git-scm.com/</a:t>
            </a:r>
            <a:endParaRPr dirty="0"/>
          </a:p>
          <a:p>
            <a:pPr marL="0" marR="0" lvl="0" indent="0" algn="l" rtl="0">
              <a:spcBef>
                <a:spcPts val="360"/>
              </a:spcBef>
              <a:spcAft>
                <a:spcPts val="0"/>
              </a:spcAft>
              <a:buClr>
                <a:schemeClr val="dk1"/>
              </a:buClr>
              <a:buSzPts val="1800"/>
              <a:buFont typeface="Arial"/>
              <a:buNone/>
            </a:pPr>
            <a:endParaRPr u="sng" dirty="0">
              <a:solidFill>
                <a:srgbClr val="00B050"/>
              </a:solidFill>
              <a:latin typeface="Arial"/>
              <a:ea typeface="Arial"/>
              <a:cs typeface="Arial"/>
              <a:sym typeface="Arial"/>
              <a:hlinkClick r:id="rId5"/>
            </a:endParaRPr>
          </a:p>
          <a:p>
            <a:pPr marL="0" marR="0" lvl="0" indent="0" algn="l" rtl="0">
              <a:spcBef>
                <a:spcPts val="360"/>
              </a:spcBef>
              <a:spcAft>
                <a:spcPts val="0"/>
              </a:spcAft>
              <a:buClr>
                <a:srgbClr val="00B050"/>
              </a:buClr>
              <a:buSzPts val="1800"/>
              <a:buFont typeface="Arial"/>
              <a:buNone/>
            </a:pPr>
            <a:r>
              <a:rPr lang="en-AU" u="sng" dirty="0">
                <a:solidFill>
                  <a:srgbClr val="00B050"/>
                </a:solidFill>
                <a:latin typeface="Arial"/>
                <a:ea typeface="Arial"/>
                <a:cs typeface="Arial"/>
                <a:sym typeface="Arial"/>
                <a:hlinkClick r:id="rId5"/>
              </a:rPr>
              <a:t>http://thehackernews.com/2015/03/github-hit-by-massive-ddos-attack from_27.html</a:t>
            </a:r>
            <a:endParaRPr dirty="0"/>
          </a:p>
          <a:p>
            <a:pPr marL="342900" marR="0" lvl="0" indent="-342900" algn="l" rtl="0">
              <a:spcBef>
                <a:spcPts val="0"/>
              </a:spcBef>
              <a:spcAft>
                <a:spcPts val="0"/>
              </a:spcAft>
              <a:buClr>
                <a:schemeClr val="dk1"/>
              </a:buClr>
              <a:buSzPts val="2000"/>
              <a:buFont typeface="Arial"/>
              <a:buNone/>
            </a:pPr>
            <a:endParaRPr sz="2000" dirty="0">
              <a:solidFill>
                <a:srgbClr val="00B050"/>
              </a:solidFill>
              <a:latin typeface="Arial"/>
              <a:ea typeface="Arial"/>
              <a:cs typeface="Arial"/>
              <a:sym typeface="Arial"/>
            </a:endParaRPr>
          </a:p>
          <a:p>
            <a:pPr marL="342900" marR="0" lvl="0" indent="-342900" algn="l" rtl="0">
              <a:spcBef>
                <a:spcPts val="0"/>
              </a:spcBef>
              <a:spcAft>
                <a:spcPts val="0"/>
              </a:spcAft>
              <a:buClr>
                <a:schemeClr val="dk1"/>
              </a:buClr>
              <a:buSzPts val="2800"/>
              <a:buFont typeface="Arial"/>
              <a:buNone/>
            </a:pPr>
            <a:endParaRPr sz="28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4"/>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AU"/>
              <a:t>So what is Git?</a:t>
            </a:r>
            <a:endParaRPr/>
          </a:p>
        </p:txBody>
      </p:sp>
      <p:sp>
        <p:nvSpPr>
          <p:cNvPr id="92" name="Google Shape;92;p4"/>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AU"/>
              <a:t>-</a:t>
            </a:r>
            <a:fld id="{00000000-1234-1234-1234-123412341234}" type="slidenum">
              <a:rPr lang="en-AU"/>
              <a:t>4</a:t>
            </a:fld>
            <a:r>
              <a:rPr lang="en-AU"/>
              <a:t>-</a:t>
            </a:r>
            <a:endParaRPr/>
          </a:p>
        </p:txBody>
      </p:sp>
      <p:sp>
        <p:nvSpPr>
          <p:cNvPr id="93" name="Google Shape;93;p4"/>
          <p:cNvSpPr txBox="1">
            <a:spLocks noGrp="1"/>
          </p:cNvSpPr>
          <p:nvPr>
            <p:ph type="body" idx="1"/>
          </p:nvPr>
        </p:nvSpPr>
        <p:spPr>
          <a:xfrm>
            <a:off x="238125" y="1328487"/>
            <a:ext cx="8562975" cy="3980796"/>
          </a:xfrm>
          <a:prstGeom prst="rect">
            <a:avLst/>
          </a:prstGeom>
          <a:noFill/>
          <a:ln>
            <a:noFill/>
          </a:ln>
        </p:spPr>
        <p:txBody>
          <a:bodyPr spcFirstLastPara="1" wrap="square" lIns="91425" tIns="45700" rIns="91425" bIns="45700" anchor="t" anchorCtr="0">
            <a:noAutofit/>
          </a:bodyPr>
          <a:lstStyle/>
          <a:p>
            <a:pPr marL="342900" lvl="0" indent="-215900" algn="l" rtl="0">
              <a:spcBef>
                <a:spcPts val="0"/>
              </a:spcBef>
              <a:spcAft>
                <a:spcPts val="0"/>
              </a:spcAft>
              <a:buClr>
                <a:schemeClr val="dk1"/>
              </a:buClr>
              <a:buSzPts val="2000"/>
              <a:buFont typeface="Arial"/>
              <a:buNone/>
            </a:pPr>
            <a:endParaRPr sz="2000">
              <a:solidFill>
                <a:srgbClr val="00B050"/>
              </a:solidFill>
            </a:endParaRPr>
          </a:p>
          <a:p>
            <a:pPr marL="342900" lvl="0" indent="-342900" algn="l" rtl="0">
              <a:spcBef>
                <a:spcPts val="400"/>
              </a:spcBef>
              <a:spcAft>
                <a:spcPts val="0"/>
              </a:spcAft>
              <a:buClr>
                <a:srgbClr val="00B050"/>
              </a:buClr>
              <a:buSzPts val="2000"/>
              <a:buFont typeface="Arial"/>
              <a:buChar char="•"/>
            </a:pPr>
            <a:r>
              <a:rPr lang="en-AU" sz="2000">
                <a:solidFill>
                  <a:srgbClr val="00B050"/>
                </a:solidFill>
              </a:rPr>
              <a:t>WHAT: identify artefacts under versioning control</a:t>
            </a:r>
            <a:endParaRPr/>
          </a:p>
          <a:p>
            <a:pPr marL="342900" lvl="0" indent="-215900" algn="l" rtl="0">
              <a:spcBef>
                <a:spcPts val="400"/>
              </a:spcBef>
              <a:spcAft>
                <a:spcPts val="0"/>
              </a:spcAft>
              <a:buClr>
                <a:schemeClr val="dk1"/>
              </a:buClr>
              <a:buSzPts val="2000"/>
              <a:buFont typeface="Arial"/>
              <a:buNone/>
            </a:pPr>
            <a:endParaRPr sz="2000">
              <a:solidFill>
                <a:srgbClr val="00B050"/>
              </a:solidFill>
            </a:endParaRPr>
          </a:p>
          <a:p>
            <a:pPr marL="342900" lvl="0" indent="-342900" algn="l" rtl="0">
              <a:spcBef>
                <a:spcPts val="400"/>
              </a:spcBef>
              <a:spcAft>
                <a:spcPts val="0"/>
              </a:spcAft>
              <a:buClr>
                <a:srgbClr val="00B050"/>
              </a:buClr>
              <a:buSzPts val="2000"/>
              <a:buFont typeface="Arial"/>
              <a:buChar char="•"/>
            </a:pPr>
            <a:r>
              <a:rPr lang="en-AU" sz="2000">
                <a:solidFill>
                  <a:srgbClr val="00B050"/>
                </a:solidFill>
              </a:rPr>
              <a:t>WHERE: items stored in REPO: version control repository</a:t>
            </a:r>
            <a:endParaRPr/>
          </a:p>
          <a:p>
            <a:pPr marL="342900" lvl="0" indent="-215900" algn="l" rtl="0">
              <a:spcBef>
                <a:spcPts val="400"/>
              </a:spcBef>
              <a:spcAft>
                <a:spcPts val="0"/>
              </a:spcAft>
              <a:buClr>
                <a:schemeClr val="dk1"/>
              </a:buClr>
              <a:buSzPts val="2000"/>
              <a:buFont typeface="Arial"/>
              <a:buNone/>
            </a:pPr>
            <a:endParaRPr sz="2000">
              <a:solidFill>
                <a:srgbClr val="00B050"/>
              </a:solidFill>
            </a:endParaRPr>
          </a:p>
          <a:p>
            <a:pPr marL="342900" lvl="0" indent="-342900" algn="l" rtl="0">
              <a:spcBef>
                <a:spcPts val="400"/>
              </a:spcBef>
              <a:spcAft>
                <a:spcPts val="0"/>
              </a:spcAft>
              <a:buClr>
                <a:srgbClr val="00B050"/>
              </a:buClr>
              <a:buSzPts val="2000"/>
              <a:buFont typeface="Arial"/>
              <a:buChar char="•"/>
            </a:pPr>
            <a:r>
              <a:rPr lang="en-AU" sz="2000">
                <a:solidFill>
                  <a:srgbClr val="00B050"/>
                </a:solidFill>
              </a:rPr>
              <a:t>WHO: tags items with your name (collection remains consistent)</a:t>
            </a:r>
            <a:endParaRPr/>
          </a:p>
          <a:p>
            <a:pPr marL="342900" lvl="0" indent="-215900" algn="l" rtl="0">
              <a:spcBef>
                <a:spcPts val="400"/>
              </a:spcBef>
              <a:spcAft>
                <a:spcPts val="0"/>
              </a:spcAft>
              <a:buClr>
                <a:schemeClr val="dk1"/>
              </a:buClr>
              <a:buSzPts val="2000"/>
              <a:buFont typeface="Arial"/>
              <a:buNone/>
            </a:pPr>
            <a:endParaRPr sz="2000">
              <a:solidFill>
                <a:srgbClr val="00B050"/>
              </a:solidFill>
            </a:endParaRPr>
          </a:p>
          <a:p>
            <a:pPr marL="342900" lvl="0" indent="-342900" algn="l" rtl="0">
              <a:spcBef>
                <a:spcPts val="400"/>
              </a:spcBef>
              <a:spcAft>
                <a:spcPts val="0"/>
              </a:spcAft>
              <a:buClr>
                <a:srgbClr val="00B050"/>
              </a:buClr>
              <a:buSzPts val="2000"/>
              <a:buFont typeface="Arial"/>
              <a:buChar char="•"/>
            </a:pPr>
            <a:r>
              <a:rPr lang="en-AU" sz="2000">
                <a:solidFill>
                  <a:srgbClr val="00B050"/>
                </a:solidFill>
              </a:rPr>
              <a:t>WHEN: tags item with date (versions exist)</a:t>
            </a:r>
            <a:endParaRPr/>
          </a:p>
          <a:p>
            <a:pPr marL="342900" lvl="0" indent="-215900" algn="l" rtl="0">
              <a:spcBef>
                <a:spcPts val="400"/>
              </a:spcBef>
              <a:spcAft>
                <a:spcPts val="0"/>
              </a:spcAft>
              <a:buClr>
                <a:schemeClr val="dk1"/>
              </a:buClr>
              <a:buSzPts val="2000"/>
              <a:buFont typeface="Arial"/>
              <a:buNone/>
            </a:pPr>
            <a:endParaRPr sz="2000">
              <a:solidFill>
                <a:srgbClr val="00B050"/>
              </a:solidFill>
            </a:endParaRPr>
          </a:p>
          <a:p>
            <a:pPr marL="342900" lvl="0" indent="-342900" algn="l" rtl="0">
              <a:spcBef>
                <a:spcPts val="400"/>
              </a:spcBef>
              <a:spcAft>
                <a:spcPts val="0"/>
              </a:spcAft>
              <a:buClr>
                <a:srgbClr val="00B050"/>
              </a:buClr>
              <a:buSzPts val="2000"/>
              <a:buFont typeface="Arial"/>
              <a:buChar char="•"/>
            </a:pPr>
            <a:r>
              <a:rPr lang="en-AU" sz="2000">
                <a:solidFill>
                  <a:srgbClr val="00B050"/>
                </a:solidFill>
              </a:rPr>
              <a:t>WHY: quality code sharing, back up, roll-back, parallel branching</a:t>
            </a:r>
            <a:endParaRPr/>
          </a:p>
        </p:txBody>
      </p:sp>
      <p:sp>
        <p:nvSpPr>
          <p:cNvPr id="94" name="Google Shape;94;p4"/>
          <p:cNvSpPr txBox="1"/>
          <p:nvPr/>
        </p:nvSpPr>
        <p:spPr>
          <a:xfrm>
            <a:off x="3879248" y="866149"/>
            <a:ext cx="4419977" cy="4749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BFBFBF"/>
              </a:buClr>
              <a:buSzPts val="2400"/>
              <a:buFont typeface="Arial"/>
              <a:buNone/>
            </a:pPr>
            <a:r>
              <a:rPr lang="en-AU" sz="2400" b="0" i="0" u="none" strike="noStrike" cap="none">
                <a:solidFill>
                  <a:srgbClr val="BFBFBF"/>
                </a:solidFill>
                <a:latin typeface="Arial"/>
                <a:ea typeface="Arial"/>
                <a:cs typeface="Arial"/>
                <a:sym typeface="Arial"/>
              </a:rPr>
              <a:t>From Lecture 10, slide 14</a:t>
            </a:r>
            <a:endParaRPr/>
          </a:p>
          <a:p>
            <a:pPr marL="0" marR="0" lvl="0" indent="0" algn="l" rtl="0">
              <a:spcBef>
                <a:spcPts val="56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p:txBody>
      </p:sp>
      <p:sp>
        <p:nvSpPr>
          <p:cNvPr id="95" name="Google Shape;95;p4"/>
          <p:cNvSpPr txBox="1"/>
          <p:nvPr/>
        </p:nvSpPr>
        <p:spPr>
          <a:xfrm>
            <a:off x="3134105" y="5150171"/>
            <a:ext cx="6009895"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800" b="1" i="0" u="none" strike="noStrike" cap="none">
                <a:solidFill>
                  <a:srgbClr val="0000FF"/>
                </a:solidFill>
                <a:latin typeface="Arial"/>
                <a:ea typeface="Arial"/>
                <a:cs typeface="Arial"/>
                <a:sym typeface="Arial"/>
              </a:rPr>
              <a:t>The “why” is recorded by your comment on the commit!</a:t>
            </a:r>
            <a:endParaRPr sz="2800">
              <a:solidFill>
                <a:srgbClr val="0000FF"/>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5"/>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AU"/>
              <a:t>Git Advantages</a:t>
            </a:r>
            <a:endParaRPr/>
          </a:p>
        </p:txBody>
      </p:sp>
      <p:sp>
        <p:nvSpPr>
          <p:cNvPr id="102" name="Google Shape;102;p5"/>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AU"/>
              <a:t>-</a:t>
            </a:r>
            <a:fld id="{00000000-1234-1234-1234-123412341234}" type="slidenum">
              <a:rPr lang="en-AU"/>
              <a:t>5</a:t>
            </a:fld>
            <a:r>
              <a:rPr lang="en-AU"/>
              <a:t>-</a:t>
            </a:r>
            <a:endParaRPr/>
          </a:p>
        </p:txBody>
      </p:sp>
      <p:sp>
        <p:nvSpPr>
          <p:cNvPr id="103" name="Google Shape;103;p5"/>
          <p:cNvSpPr txBox="1"/>
          <p:nvPr/>
        </p:nvSpPr>
        <p:spPr>
          <a:xfrm>
            <a:off x="133899" y="1388100"/>
            <a:ext cx="4293721" cy="3339000"/>
          </a:xfrm>
          <a:prstGeom prst="rect">
            <a:avLst/>
          </a:prstGeom>
          <a:noFill/>
          <a:ln>
            <a:noFill/>
          </a:ln>
        </p:spPr>
        <p:txBody>
          <a:bodyPr spcFirstLastPara="1" wrap="square" lIns="91425" tIns="91425" rIns="91425" bIns="91425" anchor="t" anchorCtr="0">
            <a:noAutofit/>
          </a:bodyPr>
          <a:lstStyle/>
          <a:p>
            <a:pPr marL="457200" marR="0" lvl="0" indent="-228600" algn="l" rtl="0">
              <a:spcBef>
                <a:spcPts val="0"/>
              </a:spcBef>
              <a:spcAft>
                <a:spcPts val="0"/>
              </a:spcAft>
              <a:buClr>
                <a:schemeClr val="dk1"/>
              </a:buClr>
              <a:buSzPts val="2400"/>
              <a:buFont typeface="Arial"/>
              <a:buChar char="-"/>
            </a:pPr>
            <a:r>
              <a:rPr lang="en-AU" sz="2400">
                <a:solidFill>
                  <a:schemeClr val="dk1"/>
                </a:solidFill>
                <a:latin typeface="Arial"/>
                <a:ea typeface="Arial"/>
                <a:cs typeface="Arial"/>
                <a:sym typeface="Arial"/>
              </a:rPr>
              <a:t>Distributed (everyone has their own code repository local to them!)</a:t>
            </a:r>
            <a:endParaRPr/>
          </a:p>
          <a:p>
            <a:pPr marL="457200" marR="0" lvl="0" indent="-7620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457200" marR="0" lvl="0" indent="-228600" algn="l" rtl="0">
              <a:spcBef>
                <a:spcPts val="0"/>
              </a:spcBef>
              <a:spcAft>
                <a:spcPts val="0"/>
              </a:spcAft>
              <a:buClr>
                <a:schemeClr val="dk1"/>
              </a:buClr>
              <a:buSzPts val="2400"/>
              <a:buFont typeface="Arial"/>
              <a:buChar char="-"/>
            </a:pPr>
            <a:r>
              <a:rPr lang="en-AU" sz="2400">
                <a:solidFill>
                  <a:schemeClr val="dk1"/>
                </a:solidFill>
                <a:latin typeface="Arial"/>
                <a:ea typeface="Arial"/>
                <a:cs typeface="Arial"/>
                <a:sym typeface="Arial"/>
              </a:rPr>
              <a:t>Open Source (everyone likes open source code 😀) </a:t>
            </a:r>
            <a:endParaRPr/>
          </a:p>
          <a:p>
            <a:pPr marL="457200" marR="0" lvl="0" indent="-7620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457200" marR="0" lvl="0" indent="-228600" algn="l" rtl="0">
              <a:spcBef>
                <a:spcPts val="0"/>
              </a:spcBef>
              <a:spcAft>
                <a:spcPts val="0"/>
              </a:spcAft>
              <a:buClr>
                <a:schemeClr val="dk1"/>
              </a:buClr>
              <a:buSzPts val="2400"/>
              <a:buFont typeface="Arial"/>
              <a:buChar char="-"/>
            </a:pPr>
            <a:r>
              <a:rPr lang="en-AU" sz="2400">
                <a:solidFill>
                  <a:schemeClr val="dk1"/>
                </a:solidFill>
                <a:latin typeface="Arial"/>
                <a:ea typeface="Arial"/>
                <a:cs typeface="Arial"/>
                <a:sym typeface="Arial"/>
              </a:rPr>
              <a:t>Bomb proof</a:t>
            </a:r>
            <a:endParaRPr/>
          </a:p>
          <a:p>
            <a:pPr marL="342900" marR="0" lvl="0" indent="-342900" algn="l" rtl="0">
              <a:spcBef>
                <a:spcPts val="0"/>
              </a:spcBef>
              <a:spcAft>
                <a:spcPts val="0"/>
              </a:spcAft>
              <a:buClr>
                <a:schemeClr val="dk1"/>
              </a:buClr>
              <a:buSzPts val="2800"/>
              <a:buFont typeface="Arial"/>
              <a:buNone/>
            </a:pPr>
            <a:endParaRPr sz="2800">
              <a:solidFill>
                <a:schemeClr val="dk1"/>
              </a:solidFill>
              <a:latin typeface="Arial"/>
              <a:ea typeface="Arial"/>
              <a:cs typeface="Arial"/>
              <a:sym typeface="Arial"/>
            </a:endParaRPr>
          </a:p>
        </p:txBody>
      </p:sp>
      <p:pic>
        <p:nvPicPr>
          <p:cNvPr id="104" name="Google Shape;104;p5"/>
          <p:cNvPicPr preferRelativeResize="0"/>
          <p:nvPr/>
        </p:nvPicPr>
        <p:blipFill rotWithShape="1">
          <a:blip r:embed="rId3">
            <a:alphaModFix/>
          </a:blip>
          <a:srcRect/>
          <a:stretch/>
        </p:blipFill>
        <p:spPr>
          <a:xfrm>
            <a:off x="4732420" y="1388100"/>
            <a:ext cx="4112579" cy="3197150"/>
          </a:xfrm>
          <a:prstGeom prst="rect">
            <a:avLst/>
          </a:prstGeom>
          <a:noFill/>
          <a:ln>
            <a:noFill/>
          </a:ln>
        </p:spPr>
      </p:pic>
      <p:pic>
        <p:nvPicPr>
          <p:cNvPr id="105" name="Google Shape;105;p5"/>
          <p:cNvPicPr preferRelativeResize="0"/>
          <p:nvPr/>
        </p:nvPicPr>
        <p:blipFill rotWithShape="1">
          <a:blip r:embed="rId3">
            <a:alphaModFix/>
          </a:blip>
          <a:srcRect/>
          <a:stretch/>
        </p:blipFill>
        <p:spPr>
          <a:xfrm>
            <a:off x="4373986" y="1388100"/>
            <a:ext cx="4471014" cy="3197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6"/>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AU"/>
              <a:t>General Git Workflow</a:t>
            </a:r>
            <a:endParaRPr/>
          </a:p>
        </p:txBody>
      </p:sp>
      <p:sp>
        <p:nvSpPr>
          <p:cNvPr id="112" name="Google Shape;112;p6"/>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AU"/>
              <a:t>-</a:t>
            </a:r>
            <a:fld id="{00000000-1234-1234-1234-123412341234}" type="slidenum">
              <a:rPr lang="en-AU"/>
              <a:t>6</a:t>
            </a:fld>
            <a:r>
              <a:rPr lang="en-AU"/>
              <a:t>-</a:t>
            </a:r>
            <a:endParaRPr/>
          </a:p>
        </p:txBody>
      </p:sp>
      <p:sp>
        <p:nvSpPr>
          <p:cNvPr id="113" name="Google Shape;113;p6"/>
          <p:cNvSpPr txBox="1"/>
          <p:nvPr/>
        </p:nvSpPr>
        <p:spPr>
          <a:xfrm>
            <a:off x="295658" y="1914209"/>
            <a:ext cx="4180089" cy="3941159"/>
          </a:xfrm>
          <a:prstGeom prst="rect">
            <a:avLst/>
          </a:prstGeom>
          <a:noFill/>
          <a:ln>
            <a:noFill/>
          </a:ln>
        </p:spPr>
        <p:txBody>
          <a:bodyPr spcFirstLastPara="1" wrap="square" lIns="91425" tIns="91425" rIns="91425" bIns="91425" anchor="t" anchorCtr="0">
            <a:noAutofit/>
          </a:bodyPr>
          <a:lstStyle/>
          <a:p>
            <a:pPr marL="457200" marR="0" lvl="0" indent="-228600" algn="l" rtl="0">
              <a:spcBef>
                <a:spcPts val="0"/>
              </a:spcBef>
              <a:spcAft>
                <a:spcPts val="0"/>
              </a:spcAft>
              <a:buClr>
                <a:schemeClr val="dk1"/>
              </a:buClr>
              <a:buSzPts val="2400"/>
              <a:buFont typeface="Arial"/>
              <a:buAutoNum type="arabicPeriod"/>
            </a:pPr>
            <a:r>
              <a:rPr lang="en-AU" sz="2400">
                <a:solidFill>
                  <a:schemeClr val="dk1"/>
                </a:solidFill>
                <a:latin typeface="Arial"/>
                <a:ea typeface="Arial"/>
                <a:cs typeface="Arial"/>
                <a:sym typeface="Arial"/>
              </a:rPr>
              <a:t>git init</a:t>
            </a:r>
            <a:endParaRPr sz="2400">
              <a:solidFill>
                <a:schemeClr val="dk1"/>
              </a:solidFill>
              <a:latin typeface="Arial"/>
              <a:ea typeface="Arial"/>
              <a:cs typeface="Arial"/>
              <a:sym typeface="Arial"/>
            </a:endParaRPr>
          </a:p>
          <a:p>
            <a:pPr marL="457200" marR="0" lvl="0" indent="-7620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457200" marR="0" lvl="0" indent="-228600" algn="l" rtl="0">
              <a:spcBef>
                <a:spcPts val="0"/>
              </a:spcBef>
              <a:spcAft>
                <a:spcPts val="0"/>
              </a:spcAft>
              <a:buClr>
                <a:schemeClr val="dk1"/>
              </a:buClr>
              <a:buSzPts val="2400"/>
              <a:buFont typeface="Arial"/>
              <a:buAutoNum type="arabicPeriod"/>
            </a:pPr>
            <a:r>
              <a:rPr lang="en-AU" sz="2400">
                <a:solidFill>
                  <a:schemeClr val="dk1"/>
                </a:solidFill>
                <a:latin typeface="Arial"/>
                <a:ea typeface="Arial"/>
                <a:cs typeface="Arial"/>
                <a:sym typeface="Arial"/>
              </a:rPr>
              <a:t>git add </a:t>
            </a:r>
            <a:r>
              <a:rPr lang="en-AU" sz="2400" i="1">
                <a:solidFill>
                  <a:schemeClr val="dk1"/>
                </a:solidFill>
                <a:latin typeface="Arial"/>
                <a:ea typeface="Arial"/>
                <a:cs typeface="Arial"/>
                <a:sym typeface="Arial"/>
              </a:rPr>
              <a:t>filename</a:t>
            </a:r>
            <a:endParaRPr/>
          </a:p>
          <a:p>
            <a:pPr marL="457200" marR="0" lvl="0" indent="-7620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457200" marR="0" lvl="0" indent="-7620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457200" marR="0" lvl="0" indent="-228600" algn="l" rtl="0">
              <a:spcBef>
                <a:spcPts val="0"/>
              </a:spcBef>
              <a:spcAft>
                <a:spcPts val="0"/>
              </a:spcAft>
              <a:buClr>
                <a:schemeClr val="dk1"/>
              </a:buClr>
              <a:buSzPts val="2400"/>
              <a:buFont typeface="Arial"/>
              <a:buAutoNum type="arabicPeriod"/>
            </a:pPr>
            <a:r>
              <a:rPr lang="en-AU" sz="2400">
                <a:solidFill>
                  <a:schemeClr val="dk1"/>
                </a:solidFill>
                <a:latin typeface="Arial"/>
                <a:ea typeface="Arial"/>
                <a:cs typeface="Arial"/>
                <a:sym typeface="Arial"/>
              </a:rPr>
              <a:t>git commit -m “</a:t>
            </a:r>
            <a:r>
              <a:rPr lang="en-AU" sz="2400" i="1">
                <a:solidFill>
                  <a:schemeClr val="dk1"/>
                </a:solidFill>
                <a:latin typeface="Arial"/>
                <a:ea typeface="Arial"/>
                <a:cs typeface="Arial"/>
                <a:sym typeface="Arial"/>
              </a:rPr>
              <a:t>message</a:t>
            </a:r>
            <a:r>
              <a:rPr lang="en-AU" sz="2400">
                <a:solidFill>
                  <a:schemeClr val="dk1"/>
                </a:solidFill>
                <a:latin typeface="Arial"/>
                <a:ea typeface="Arial"/>
                <a:cs typeface="Arial"/>
                <a:sym typeface="Arial"/>
              </a:rPr>
              <a:t>”</a:t>
            </a:r>
            <a:endParaRPr/>
          </a:p>
          <a:p>
            <a:pPr marL="457200" marR="0" lvl="0" indent="-7620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457200" marR="0" lvl="0" indent="-228600" algn="l" rtl="0">
              <a:spcBef>
                <a:spcPts val="480"/>
              </a:spcBef>
              <a:spcAft>
                <a:spcPts val="0"/>
              </a:spcAft>
              <a:buClr>
                <a:schemeClr val="dk1"/>
              </a:buClr>
              <a:buSzPts val="2400"/>
              <a:buFont typeface="Arial"/>
              <a:buAutoNum type="arabicPeriod"/>
            </a:pPr>
            <a:r>
              <a:rPr lang="en-AU" sz="2400">
                <a:solidFill>
                  <a:schemeClr val="dk1"/>
                </a:solidFill>
                <a:latin typeface="Arial"/>
                <a:ea typeface="Arial"/>
                <a:cs typeface="Arial"/>
                <a:sym typeface="Arial"/>
              </a:rPr>
              <a:t>git push </a:t>
            </a:r>
            <a:endParaRPr/>
          </a:p>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114" name="Google Shape;114;p6"/>
          <p:cNvSpPr txBox="1"/>
          <p:nvPr/>
        </p:nvSpPr>
        <p:spPr>
          <a:xfrm>
            <a:off x="4623681" y="4683976"/>
            <a:ext cx="4370107"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000" b="1">
                <a:solidFill>
                  <a:srgbClr val="00B050"/>
                </a:solidFill>
                <a:latin typeface="Arial"/>
                <a:ea typeface="Arial"/>
                <a:cs typeface="Arial"/>
                <a:sym typeface="Arial"/>
              </a:rPr>
              <a:t>Save</a:t>
            </a:r>
            <a:r>
              <a:rPr lang="en-AU" sz="2000">
                <a:solidFill>
                  <a:srgbClr val="00B050"/>
                </a:solidFill>
                <a:latin typeface="Arial"/>
                <a:ea typeface="Arial"/>
                <a:cs typeface="Arial"/>
                <a:sym typeface="Arial"/>
              </a:rPr>
              <a:t> </a:t>
            </a:r>
            <a:r>
              <a:rPr lang="en-AU" sz="2000">
                <a:solidFill>
                  <a:schemeClr val="dk2"/>
                </a:solidFill>
                <a:latin typeface="Arial"/>
                <a:ea typeface="Arial"/>
                <a:cs typeface="Arial"/>
                <a:sym typeface="Arial"/>
              </a:rPr>
              <a:t>this collection</a:t>
            </a:r>
            <a:endParaRPr/>
          </a:p>
          <a:p>
            <a:pPr marL="0" marR="0" lvl="0" indent="0" algn="l" rtl="0">
              <a:spcBef>
                <a:spcPts val="0"/>
              </a:spcBef>
              <a:spcAft>
                <a:spcPts val="0"/>
              </a:spcAft>
              <a:buNone/>
            </a:pPr>
            <a:r>
              <a:rPr lang="en-AU" sz="2000">
                <a:solidFill>
                  <a:schemeClr val="dk2"/>
                </a:solidFill>
                <a:latin typeface="Arial"/>
                <a:ea typeface="Arial"/>
                <a:cs typeface="Arial"/>
                <a:sym typeface="Arial"/>
              </a:rPr>
              <a:t> - to remote repository called </a:t>
            </a:r>
            <a:r>
              <a:rPr lang="en-AU" sz="2000" b="1">
                <a:solidFill>
                  <a:srgbClr val="00B050"/>
                </a:solidFill>
                <a:latin typeface="Arial"/>
                <a:ea typeface="Arial"/>
                <a:cs typeface="Arial"/>
                <a:sym typeface="Arial"/>
              </a:rPr>
              <a:t>origin</a:t>
            </a:r>
            <a:r>
              <a:rPr lang="en-AU" sz="2000">
                <a:solidFill>
                  <a:srgbClr val="00B050"/>
                </a:solidFill>
                <a:latin typeface="Arial"/>
                <a:ea typeface="Arial"/>
                <a:cs typeface="Arial"/>
                <a:sym typeface="Arial"/>
              </a:rPr>
              <a:t> </a:t>
            </a:r>
            <a:endParaRPr sz="2000">
              <a:solidFill>
                <a:srgbClr val="00B050"/>
              </a:solidFill>
              <a:latin typeface="Arial"/>
              <a:ea typeface="Arial"/>
              <a:cs typeface="Arial"/>
              <a:sym typeface="Arial"/>
            </a:endParaRPr>
          </a:p>
          <a:p>
            <a:pPr marL="0" marR="0" lvl="0" indent="0" algn="l" rtl="0">
              <a:spcBef>
                <a:spcPts val="0"/>
              </a:spcBef>
              <a:spcAft>
                <a:spcPts val="0"/>
              </a:spcAft>
              <a:buNone/>
            </a:pPr>
            <a:r>
              <a:rPr lang="en-AU" sz="2000">
                <a:solidFill>
                  <a:schemeClr val="dk2"/>
                </a:solidFill>
                <a:latin typeface="Arial"/>
                <a:ea typeface="Arial"/>
                <a:cs typeface="Arial"/>
                <a:sym typeface="Arial"/>
              </a:rPr>
              <a:t> - from local repository called </a:t>
            </a:r>
            <a:r>
              <a:rPr lang="en-AU" sz="2000" b="1">
                <a:solidFill>
                  <a:srgbClr val="00B050"/>
                </a:solidFill>
                <a:latin typeface="Arial"/>
                <a:ea typeface="Arial"/>
                <a:cs typeface="Arial"/>
                <a:sym typeface="Arial"/>
              </a:rPr>
              <a:t>master</a:t>
            </a:r>
            <a:endParaRPr sz="2000">
              <a:solidFill>
                <a:srgbClr val="00B050"/>
              </a:solidFill>
              <a:latin typeface="Arial"/>
              <a:ea typeface="Arial"/>
              <a:cs typeface="Arial"/>
              <a:sym typeface="Arial"/>
            </a:endParaRPr>
          </a:p>
        </p:txBody>
      </p:sp>
      <p:sp>
        <p:nvSpPr>
          <p:cNvPr id="115" name="Google Shape;115;p6"/>
          <p:cNvSpPr txBox="1"/>
          <p:nvPr/>
        </p:nvSpPr>
        <p:spPr>
          <a:xfrm>
            <a:off x="4511387" y="1833368"/>
            <a:ext cx="463261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000" b="1">
                <a:solidFill>
                  <a:srgbClr val="00B050"/>
                </a:solidFill>
                <a:latin typeface="Arial"/>
                <a:ea typeface="Arial"/>
                <a:cs typeface="Arial"/>
                <a:sym typeface="Arial"/>
              </a:rPr>
              <a:t>Initialize</a:t>
            </a:r>
            <a:r>
              <a:rPr lang="en-AU" sz="2000">
                <a:solidFill>
                  <a:schemeClr val="accent5"/>
                </a:solidFill>
                <a:latin typeface="Arial"/>
                <a:ea typeface="Arial"/>
                <a:cs typeface="Arial"/>
                <a:sym typeface="Arial"/>
              </a:rPr>
              <a:t> </a:t>
            </a:r>
            <a:r>
              <a:rPr lang="en-AU" sz="2000">
                <a:solidFill>
                  <a:schemeClr val="dk2"/>
                </a:solidFill>
                <a:latin typeface="Arial"/>
                <a:ea typeface="Arial"/>
                <a:cs typeface="Arial"/>
                <a:sym typeface="Arial"/>
              </a:rPr>
              <a:t>local repository called </a:t>
            </a:r>
            <a:r>
              <a:rPr lang="en-AU" sz="2000" b="1">
                <a:solidFill>
                  <a:srgbClr val="00B050"/>
                </a:solidFill>
                <a:latin typeface="Arial"/>
                <a:ea typeface="Arial"/>
                <a:cs typeface="Arial"/>
                <a:sym typeface="Arial"/>
              </a:rPr>
              <a:t>master</a:t>
            </a:r>
            <a:endParaRPr sz="2000">
              <a:solidFill>
                <a:srgbClr val="00B050"/>
              </a:solidFill>
              <a:latin typeface="Arial"/>
              <a:ea typeface="Arial"/>
              <a:cs typeface="Arial"/>
              <a:sym typeface="Arial"/>
            </a:endParaRPr>
          </a:p>
        </p:txBody>
      </p:sp>
      <p:sp>
        <p:nvSpPr>
          <p:cNvPr id="116" name="Google Shape;116;p6"/>
          <p:cNvSpPr txBox="1"/>
          <p:nvPr/>
        </p:nvSpPr>
        <p:spPr>
          <a:xfrm>
            <a:off x="4543470" y="2729083"/>
            <a:ext cx="445615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000" b="1">
                <a:solidFill>
                  <a:srgbClr val="00B050"/>
                </a:solidFill>
                <a:latin typeface="Arial"/>
                <a:ea typeface="Arial"/>
                <a:cs typeface="Arial"/>
                <a:sym typeface="Arial"/>
              </a:rPr>
              <a:t>Track</a:t>
            </a:r>
            <a:r>
              <a:rPr lang="en-AU" sz="2000">
                <a:solidFill>
                  <a:schemeClr val="accent5"/>
                </a:solidFill>
                <a:latin typeface="Arial"/>
                <a:ea typeface="Arial"/>
                <a:cs typeface="Arial"/>
                <a:sym typeface="Arial"/>
              </a:rPr>
              <a:t> </a:t>
            </a:r>
            <a:r>
              <a:rPr lang="en-AU" sz="2000">
                <a:solidFill>
                  <a:schemeClr val="dk2"/>
                </a:solidFill>
                <a:latin typeface="Arial"/>
                <a:ea typeface="Arial"/>
                <a:cs typeface="Arial"/>
                <a:sym typeface="Arial"/>
              </a:rPr>
              <a:t>changes made to the contents of this file</a:t>
            </a:r>
            <a:endParaRPr/>
          </a:p>
        </p:txBody>
      </p:sp>
      <p:sp>
        <p:nvSpPr>
          <p:cNvPr id="117" name="Google Shape;117;p6"/>
          <p:cNvSpPr txBox="1"/>
          <p:nvPr/>
        </p:nvSpPr>
        <p:spPr>
          <a:xfrm>
            <a:off x="4607639" y="3874027"/>
            <a:ext cx="371928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000" b="1">
                <a:solidFill>
                  <a:srgbClr val="00B050"/>
                </a:solidFill>
                <a:latin typeface="Arial"/>
                <a:ea typeface="Arial"/>
                <a:cs typeface="Arial"/>
                <a:sym typeface="Arial"/>
              </a:rPr>
              <a:t>Save</a:t>
            </a:r>
            <a:r>
              <a:rPr lang="en-AU" sz="2000">
                <a:solidFill>
                  <a:schemeClr val="accent5"/>
                </a:solidFill>
                <a:latin typeface="Arial"/>
                <a:ea typeface="Arial"/>
                <a:cs typeface="Arial"/>
                <a:sym typeface="Arial"/>
              </a:rPr>
              <a:t> </a:t>
            </a:r>
            <a:r>
              <a:rPr lang="en-AU" sz="2000">
                <a:solidFill>
                  <a:schemeClr val="dk2"/>
                </a:solidFill>
                <a:latin typeface="Arial"/>
                <a:ea typeface="Arial"/>
                <a:cs typeface="Arial"/>
                <a:sym typeface="Arial"/>
              </a:rPr>
              <a:t>this file in local repository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7"/>
          <p:cNvPicPr preferRelativeResize="0"/>
          <p:nvPr/>
        </p:nvPicPr>
        <p:blipFill rotWithShape="1">
          <a:blip r:embed="rId3">
            <a:alphaModFix/>
          </a:blip>
          <a:srcRect/>
          <a:stretch/>
        </p:blipFill>
        <p:spPr>
          <a:xfrm>
            <a:off x="278948" y="1179095"/>
            <a:ext cx="8696610" cy="4644189"/>
          </a:xfrm>
          <a:prstGeom prst="rect">
            <a:avLst/>
          </a:prstGeom>
          <a:noFill/>
          <a:ln>
            <a:noFill/>
          </a:ln>
        </p:spPr>
      </p:pic>
      <p:sp>
        <p:nvSpPr>
          <p:cNvPr id="124" name="Google Shape;124;p7"/>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AU"/>
              <a:t>git Round Trip</a:t>
            </a:r>
            <a:endParaRPr/>
          </a:p>
        </p:txBody>
      </p:sp>
      <p:sp>
        <p:nvSpPr>
          <p:cNvPr id="125" name="Google Shape;125;p7"/>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AU"/>
              <a:t>-</a:t>
            </a:r>
            <a:fld id="{00000000-1234-1234-1234-123412341234}" type="slidenum">
              <a:rPr lang="en-AU"/>
              <a:t>7</a:t>
            </a:fld>
            <a:r>
              <a:rPr lang="en-AU"/>
              <a:t>-</a:t>
            </a:r>
            <a:endParaRPr/>
          </a:p>
        </p:txBody>
      </p:sp>
      <p:sp>
        <p:nvSpPr>
          <p:cNvPr id="126" name="Google Shape;126;p7"/>
          <p:cNvSpPr/>
          <p:nvPr/>
        </p:nvSpPr>
        <p:spPr>
          <a:xfrm>
            <a:off x="3722022" y="1988325"/>
            <a:ext cx="932998" cy="400110"/>
          </a:xfrm>
          <a:prstGeom prst="rect">
            <a:avLst/>
          </a:prstGeom>
          <a:noFill/>
          <a:ln>
            <a:noFill/>
          </a:ln>
        </p:spPr>
        <p:txBody>
          <a:bodyPr spcFirstLastPara="1" wrap="square" lIns="91425" tIns="45700" rIns="91425" bIns="45700" anchor="t" anchorCtr="0">
            <a:spAutoFit/>
          </a:bodyPr>
          <a:lstStyle/>
          <a:p>
            <a:pPr marL="228600" marR="0" lvl="0" indent="0" algn="l" rtl="0">
              <a:spcBef>
                <a:spcPts val="0"/>
              </a:spcBef>
              <a:spcAft>
                <a:spcPts val="0"/>
              </a:spcAft>
              <a:buNone/>
            </a:pPr>
            <a:r>
              <a:rPr lang="en-AU" sz="2000">
                <a:solidFill>
                  <a:srgbClr val="FF0000"/>
                </a:solidFill>
                <a:latin typeface="Arial"/>
                <a:ea typeface="Arial"/>
                <a:cs typeface="Arial"/>
                <a:sym typeface="Arial"/>
              </a:rPr>
              <a:t>init</a:t>
            </a:r>
            <a:endParaRPr/>
          </a:p>
        </p:txBody>
      </p:sp>
      <p:sp>
        <p:nvSpPr>
          <p:cNvPr id="127" name="Google Shape;127;p7"/>
          <p:cNvSpPr/>
          <p:nvPr/>
        </p:nvSpPr>
        <p:spPr>
          <a:xfrm>
            <a:off x="5205325" y="5734014"/>
            <a:ext cx="1880643" cy="400110"/>
          </a:xfrm>
          <a:prstGeom prst="rect">
            <a:avLst/>
          </a:prstGeom>
          <a:noFill/>
          <a:ln>
            <a:noFill/>
          </a:ln>
        </p:spPr>
        <p:txBody>
          <a:bodyPr spcFirstLastPara="1" wrap="square" lIns="91425" tIns="45700" rIns="91425" bIns="45700" anchor="t" anchorCtr="0">
            <a:spAutoFit/>
          </a:bodyPr>
          <a:lstStyle/>
          <a:p>
            <a:pPr marL="228600" marR="0" lvl="0" indent="0" algn="l" rtl="0">
              <a:spcBef>
                <a:spcPts val="0"/>
              </a:spcBef>
              <a:spcAft>
                <a:spcPts val="0"/>
              </a:spcAft>
              <a:buNone/>
            </a:pPr>
            <a:r>
              <a:rPr lang="en-AU" sz="2000">
                <a:solidFill>
                  <a:srgbClr val="FF0000"/>
                </a:solidFill>
                <a:latin typeface="Arial"/>
                <a:ea typeface="Arial"/>
                <a:cs typeface="Arial"/>
                <a:sym typeface="Arial"/>
              </a:rPr>
              <a:t>add,  commit</a:t>
            </a:r>
            <a:endParaRPr sz="2000">
              <a:solidFill>
                <a:srgbClr val="FF0000"/>
              </a:solidFill>
              <a:latin typeface="Arial"/>
              <a:ea typeface="Arial"/>
              <a:cs typeface="Arial"/>
              <a:sym typeface="Arial"/>
            </a:endParaRPr>
          </a:p>
        </p:txBody>
      </p:sp>
      <p:sp>
        <p:nvSpPr>
          <p:cNvPr id="128" name="Google Shape;128;p7"/>
          <p:cNvSpPr/>
          <p:nvPr/>
        </p:nvSpPr>
        <p:spPr>
          <a:xfrm>
            <a:off x="1663959" y="5751157"/>
            <a:ext cx="1191889" cy="400110"/>
          </a:xfrm>
          <a:prstGeom prst="rect">
            <a:avLst/>
          </a:prstGeom>
          <a:noFill/>
          <a:ln>
            <a:noFill/>
          </a:ln>
        </p:spPr>
        <p:txBody>
          <a:bodyPr spcFirstLastPara="1" wrap="square" lIns="91425" tIns="45700" rIns="91425" bIns="45700" anchor="t" anchorCtr="0">
            <a:spAutoFit/>
          </a:bodyPr>
          <a:lstStyle/>
          <a:p>
            <a:pPr marL="228600" marR="0" lvl="0" indent="0" algn="l" rtl="0">
              <a:spcBef>
                <a:spcPts val="0"/>
              </a:spcBef>
              <a:spcAft>
                <a:spcPts val="0"/>
              </a:spcAft>
              <a:buNone/>
            </a:pPr>
            <a:r>
              <a:rPr lang="en-AU" sz="2000">
                <a:solidFill>
                  <a:srgbClr val="FF0000"/>
                </a:solidFill>
                <a:latin typeface="Arial"/>
                <a:ea typeface="Arial"/>
                <a:cs typeface="Arial"/>
                <a:sym typeface="Arial"/>
              </a:rPr>
              <a:t>push</a:t>
            </a:r>
            <a:endParaRPr sz="2000">
              <a:solidFill>
                <a:srgbClr val="FF0000"/>
              </a:solidFill>
              <a:latin typeface="Arial"/>
              <a:ea typeface="Arial"/>
              <a:cs typeface="Arial"/>
              <a:sym typeface="Arial"/>
            </a:endParaRPr>
          </a:p>
        </p:txBody>
      </p:sp>
      <p:sp>
        <p:nvSpPr>
          <p:cNvPr id="129" name="Google Shape;129;p7"/>
          <p:cNvSpPr/>
          <p:nvPr/>
        </p:nvSpPr>
        <p:spPr>
          <a:xfrm>
            <a:off x="7398084" y="1467850"/>
            <a:ext cx="1314698" cy="400110"/>
          </a:xfrm>
          <a:prstGeom prst="rect">
            <a:avLst/>
          </a:prstGeom>
          <a:noFill/>
          <a:ln>
            <a:noFill/>
          </a:ln>
        </p:spPr>
        <p:txBody>
          <a:bodyPr spcFirstLastPara="1" wrap="square" lIns="91425" tIns="45700" rIns="91425" bIns="45700" anchor="t" anchorCtr="0">
            <a:spAutoFit/>
          </a:bodyPr>
          <a:lstStyle/>
          <a:p>
            <a:pPr marL="228600" marR="0" lvl="0" indent="0" algn="l" rtl="0">
              <a:spcBef>
                <a:spcPts val="0"/>
              </a:spcBef>
              <a:spcAft>
                <a:spcPts val="0"/>
              </a:spcAft>
              <a:buNone/>
            </a:pPr>
            <a:r>
              <a:rPr lang="en-AU" sz="2000">
                <a:solidFill>
                  <a:srgbClr val="FF0000"/>
                </a:solidFill>
                <a:latin typeface="Arial"/>
                <a:ea typeface="Arial"/>
                <a:cs typeface="Arial"/>
                <a:sym typeface="Arial"/>
              </a:rPr>
              <a:t>my file</a:t>
            </a:r>
            <a:endParaRPr sz="2000">
              <a:solidFill>
                <a:srgbClr val="FF0000"/>
              </a:solidFill>
              <a:latin typeface="Arial"/>
              <a:ea typeface="Arial"/>
              <a:cs typeface="Arial"/>
              <a:sym typeface="Arial"/>
            </a:endParaRPr>
          </a:p>
        </p:txBody>
      </p:sp>
      <p:sp>
        <p:nvSpPr>
          <p:cNvPr id="130" name="Google Shape;130;p7"/>
          <p:cNvSpPr txBox="1"/>
          <p:nvPr/>
        </p:nvSpPr>
        <p:spPr>
          <a:xfrm>
            <a:off x="775758" y="5020733"/>
            <a:ext cx="677334" cy="21544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800">
              <a:solidFill>
                <a:schemeClr val="dk1"/>
              </a:solidFill>
              <a:latin typeface="Arial"/>
              <a:ea typeface="Arial"/>
              <a:cs typeface="Arial"/>
              <a:sym typeface="Arial"/>
            </a:endParaRPr>
          </a:p>
        </p:txBody>
      </p:sp>
      <p:sp>
        <p:nvSpPr>
          <p:cNvPr id="131" name="Google Shape;131;p7"/>
          <p:cNvSpPr/>
          <p:nvPr/>
        </p:nvSpPr>
        <p:spPr>
          <a:xfrm>
            <a:off x="510771" y="3623538"/>
            <a:ext cx="1191889" cy="400110"/>
          </a:xfrm>
          <a:prstGeom prst="rect">
            <a:avLst/>
          </a:prstGeom>
          <a:noFill/>
          <a:ln>
            <a:noFill/>
          </a:ln>
        </p:spPr>
        <p:txBody>
          <a:bodyPr spcFirstLastPara="1" wrap="square" lIns="91425" tIns="45700" rIns="91425" bIns="45700" anchor="t" anchorCtr="0">
            <a:spAutoFit/>
          </a:bodyPr>
          <a:lstStyle/>
          <a:p>
            <a:pPr marL="228600" marR="0" lvl="0" indent="0" algn="l" rtl="0">
              <a:spcBef>
                <a:spcPts val="0"/>
              </a:spcBef>
              <a:spcAft>
                <a:spcPts val="0"/>
              </a:spcAft>
              <a:buNone/>
            </a:pPr>
            <a:r>
              <a:rPr lang="en-AU" sz="2000">
                <a:solidFill>
                  <a:srgbClr val="00B050"/>
                </a:solidFill>
                <a:latin typeface="Arial"/>
                <a:ea typeface="Arial"/>
                <a:cs typeface="Arial"/>
                <a:sym typeface="Arial"/>
              </a:rPr>
              <a:t>origin</a:t>
            </a:r>
            <a:endParaRPr sz="2000">
              <a:solidFill>
                <a:srgbClr val="00B050"/>
              </a:solidFill>
              <a:latin typeface="Arial"/>
              <a:ea typeface="Arial"/>
              <a:cs typeface="Arial"/>
              <a:sym typeface="Arial"/>
            </a:endParaRPr>
          </a:p>
        </p:txBody>
      </p:sp>
      <p:sp>
        <p:nvSpPr>
          <p:cNvPr id="132" name="Google Shape;132;p7"/>
          <p:cNvSpPr/>
          <p:nvPr/>
        </p:nvSpPr>
        <p:spPr>
          <a:xfrm>
            <a:off x="3911599" y="3565891"/>
            <a:ext cx="1015739" cy="400110"/>
          </a:xfrm>
          <a:prstGeom prst="rect">
            <a:avLst/>
          </a:prstGeom>
          <a:noFill/>
          <a:ln>
            <a:noFill/>
          </a:ln>
        </p:spPr>
        <p:txBody>
          <a:bodyPr spcFirstLastPara="1" wrap="square" lIns="91425" tIns="45700" rIns="91425" bIns="45700" anchor="t" anchorCtr="0">
            <a:spAutoFit/>
          </a:bodyPr>
          <a:lstStyle/>
          <a:p>
            <a:pPr marL="38100" marR="0" lvl="0" indent="0" algn="l" rtl="0">
              <a:spcBef>
                <a:spcPts val="0"/>
              </a:spcBef>
              <a:spcAft>
                <a:spcPts val="0"/>
              </a:spcAft>
              <a:buNone/>
            </a:pPr>
            <a:r>
              <a:rPr lang="en-AU" sz="2000">
                <a:solidFill>
                  <a:srgbClr val="00B050"/>
                </a:solidFill>
                <a:latin typeface="Arial"/>
                <a:ea typeface="Arial"/>
                <a:cs typeface="Arial"/>
                <a:sym typeface="Arial"/>
              </a:rPr>
              <a:t>master</a:t>
            </a:r>
            <a:endParaRPr sz="2000">
              <a:solidFill>
                <a:srgbClr val="00B05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8"/>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AU"/>
              <a:t>github</a:t>
            </a:r>
            <a:endParaRPr/>
          </a:p>
        </p:txBody>
      </p:sp>
      <p:sp>
        <p:nvSpPr>
          <p:cNvPr id="139" name="Google Shape;139;p8"/>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AU"/>
              <a:t>-</a:t>
            </a:r>
            <a:fld id="{00000000-1234-1234-1234-123412341234}" type="slidenum">
              <a:rPr lang="en-AU"/>
              <a:t>8</a:t>
            </a:fld>
            <a:r>
              <a:rPr lang="en-AU"/>
              <a:t>-</a:t>
            </a:r>
            <a:endParaRPr/>
          </a:p>
        </p:txBody>
      </p:sp>
      <p:sp>
        <p:nvSpPr>
          <p:cNvPr id="140" name="Google Shape;140;p8"/>
          <p:cNvSpPr txBox="1"/>
          <p:nvPr/>
        </p:nvSpPr>
        <p:spPr>
          <a:xfrm>
            <a:off x="295658" y="1914209"/>
            <a:ext cx="4180089" cy="3941159"/>
          </a:xfrm>
          <a:prstGeom prst="rect">
            <a:avLst/>
          </a:prstGeom>
          <a:noFill/>
          <a:ln>
            <a:noFill/>
          </a:ln>
        </p:spPr>
        <p:txBody>
          <a:bodyPr spcFirstLastPara="1" wrap="square" lIns="91425" tIns="91425" rIns="91425" bIns="91425" anchor="t" anchorCtr="0">
            <a:noAutofit/>
          </a:bodyPr>
          <a:lstStyle/>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141" name="Google Shape;141;p8"/>
          <p:cNvSpPr/>
          <p:nvPr/>
        </p:nvSpPr>
        <p:spPr>
          <a:xfrm>
            <a:off x="500743" y="1136065"/>
            <a:ext cx="8066314" cy="37856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400">
                <a:solidFill>
                  <a:schemeClr val="dk1"/>
                </a:solidFill>
                <a:latin typeface="Arial"/>
                <a:ea typeface="Arial"/>
                <a:cs typeface="Arial"/>
                <a:sym typeface="Arial"/>
              </a:rPr>
              <a:t>No Coding Necessary</a:t>
            </a:r>
            <a:endParaRPr/>
          </a:p>
          <a:p>
            <a:pPr marL="457200" marR="0" lvl="1" indent="0" algn="l" rtl="0">
              <a:spcBef>
                <a:spcPts val="0"/>
              </a:spcBef>
              <a:spcAft>
                <a:spcPts val="0"/>
              </a:spcAft>
              <a:buNone/>
            </a:pPr>
            <a:r>
              <a:rPr lang="en-AU" sz="2400" b="0" i="0" u="none" strike="noStrike" cap="none">
                <a:solidFill>
                  <a:schemeClr val="dk1"/>
                </a:solidFill>
                <a:latin typeface="Arial"/>
                <a:ea typeface="Arial"/>
                <a:cs typeface="Arial"/>
                <a:sym typeface="Arial"/>
              </a:rPr>
              <a:t>To complete this tutorial, you need a </a:t>
            </a:r>
            <a:r>
              <a:rPr lang="en-AU" sz="2400" b="0" i="0" u="sng" strike="noStrike" cap="none">
                <a:solidFill>
                  <a:schemeClr val="dk1"/>
                </a:solidFill>
                <a:latin typeface="Arial"/>
                <a:ea typeface="Arial"/>
                <a:cs typeface="Arial"/>
                <a:sym typeface="Arial"/>
                <a:hlinkClick r:id="rId3"/>
              </a:rPr>
              <a:t>https://github.com/microsoft</a:t>
            </a:r>
            <a:r>
              <a:rPr lang="en-AU" sz="2400" b="0" i="0" u="none" strike="noStrike" cap="none">
                <a:solidFill>
                  <a:schemeClr val="dk1"/>
                </a:solidFill>
                <a:latin typeface="Arial"/>
                <a:ea typeface="Arial"/>
                <a:cs typeface="Arial"/>
                <a:sym typeface="Arial"/>
              </a:rPr>
              <a:t> and Internet access. You don’t need to know how to code, use the command line, or install Git (the version control software GitHub is built on).</a:t>
            </a:r>
            <a:endParaRPr/>
          </a:p>
          <a:p>
            <a:pPr marL="457200" marR="0" lvl="1" indent="0" algn="l" rtl="0">
              <a:spcBef>
                <a:spcPts val="0"/>
              </a:spcBef>
              <a:spcAft>
                <a:spcPts val="0"/>
              </a:spcAft>
              <a:buNone/>
            </a:pPr>
            <a:r>
              <a:rPr lang="en-AU" sz="2400" b="0" i="0" u="none" strike="noStrike" cap="none">
                <a:solidFill>
                  <a:schemeClr val="dk1"/>
                </a:solidFill>
                <a:latin typeface="Arial"/>
                <a:ea typeface="Arial"/>
                <a:cs typeface="Arial"/>
                <a:sym typeface="Arial"/>
              </a:rPr>
              <a:t> </a:t>
            </a:r>
            <a:endParaRPr/>
          </a:p>
          <a:p>
            <a:pPr marL="457200" marR="0" lvl="1" indent="0" algn="l" rtl="0">
              <a:spcBef>
                <a:spcPts val="0"/>
              </a:spcBef>
              <a:spcAft>
                <a:spcPts val="0"/>
              </a:spcAft>
              <a:buNone/>
            </a:pPr>
            <a:r>
              <a:rPr lang="en-AU" sz="2400" b="1" i="0" u="none" strike="noStrike" cap="none">
                <a:solidFill>
                  <a:schemeClr val="dk1"/>
                </a:solidFill>
                <a:latin typeface="Arial"/>
                <a:ea typeface="Arial"/>
                <a:cs typeface="Arial"/>
                <a:sym typeface="Arial"/>
              </a:rPr>
              <a:t>Tip:</a:t>
            </a:r>
            <a:r>
              <a:rPr lang="en-AU" sz="2400" b="0" i="0" u="none" strike="noStrike" cap="none">
                <a:solidFill>
                  <a:schemeClr val="dk1"/>
                </a:solidFill>
                <a:latin typeface="Arial"/>
                <a:ea typeface="Arial"/>
                <a:cs typeface="Arial"/>
                <a:sym typeface="Arial"/>
              </a:rPr>
              <a:t> Open this guide in a separate browser window (or tab) so you can see it while you complete the steps in the tutorial.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9"/>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AU"/>
              <a:t>github</a:t>
            </a:r>
            <a:endParaRPr/>
          </a:p>
        </p:txBody>
      </p:sp>
      <p:sp>
        <p:nvSpPr>
          <p:cNvPr id="148" name="Google Shape;148;p9"/>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AU"/>
              <a:t>-</a:t>
            </a:r>
            <a:fld id="{00000000-1234-1234-1234-123412341234}" type="slidenum">
              <a:rPr lang="en-AU"/>
              <a:t>9</a:t>
            </a:fld>
            <a:r>
              <a:rPr lang="en-AU"/>
              <a:t>-</a:t>
            </a:r>
            <a:endParaRPr/>
          </a:p>
        </p:txBody>
      </p:sp>
      <p:sp>
        <p:nvSpPr>
          <p:cNvPr id="149" name="Google Shape;149;p9"/>
          <p:cNvSpPr txBox="1"/>
          <p:nvPr/>
        </p:nvSpPr>
        <p:spPr>
          <a:xfrm>
            <a:off x="295658" y="1914209"/>
            <a:ext cx="4180089" cy="3941159"/>
          </a:xfrm>
          <a:prstGeom prst="rect">
            <a:avLst/>
          </a:prstGeom>
          <a:noFill/>
          <a:ln>
            <a:noFill/>
          </a:ln>
        </p:spPr>
        <p:txBody>
          <a:bodyPr spcFirstLastPara="1" wrap="square" lIns="91425" tIns="91425" rIns="91425" bIns="91425" anchor="t" anchorCtr="0">
            <a:noAutofit/>
          </a:bodyPr>
          <a:lstStyle/>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22860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150" name="Google Shape;150;p9"/>
          <p:cNvSpPr/>
          <p:nvPr/>
        </p:nvSpPr>
        <p:spPr>
          <a:xfrm>
            <a:off x="500743" y="1136065"/>
            <a:ext cx="8066314" cy="42165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800">
                <a:solidFill>
                  <a:schemeClr val="dk1"/>
                </a:solidFill>
                <a:latin typeface="Arial"/>
                <a:ea typeface="Arial"/>
                <a:cs typeface="Arial"/>
                <a:sym typeface="Arial"/>
              </a:rPr>
              <a:t>Step 1. Create a Repository</a:t>
            </a:r>
            <a:endParaRPr/>
          </a:p>
          <a:p>
            <a:pPr marL="457200" marR="0" lvl="1" indent="0" algn="l" rtl="0">
              <a:spcBef>
                <a:spcPts val="0"/>
              </a:spcBef>
              <a:spcAft>
                <a:spcPts val="0"/>
              </a:spcAft>
              <a:buNone/>
            </a:pPr>
            <a:r>
              <a:rPr lang="en-AU" sz="2400" b="0" i="0" u="none" strike="noStrike" cap="none">
                <a:solidFill>
                  <a:schemeClr val="dk1"/>
                </a:solidFill>
                <a:latin typeface="Arial"/>
                <a:ea typeface="Arial"/>
                <a:cs typeface="Arial"/>
                <a:sym typeface="Arial"/>
              </a:rPr>
              <a:t>A </a:t>
            </a:r>
            <a:r>
              <a:rPr lang="en-AU" sz="2400" b="1" i="0" u="none" strike="noStrike" cap="none">
                <a:solidFill>
                  <a:schemeClr val="dk1"/>
                </a:solidFill>
                <a:latin typeface="Arial"/>
                <a:ea typeface="Arial"/>
                <a:cs typeface="Arial"/>
                <a:sym typeface="Arial"/>
              </a:rPr>
              <a:t>repository</a:t>
            </a:r>
            <a:r>
              <a:rPr lang="en-AU" sz="2400" b="0" i="0" u="none" strike="noStrike" cap="none">
                <a:solidFill>
                  <a:schemeClr val="dk1"/>
                </a:solidFill>
                <a:latin typeface="Arial"/>
                <a:ea typeface="Arial"/>
                <a:cs typeface="Arial"/>
                <a:sym typeface="Arial"/>
              </a:rPr>
              <a:t> is usually used to organise a single project. Repositories can contain folders and files, images, videos, spreadsheets, and data sets – anything your project needs.</a:t>
            </a:r>
            <a:endParaRPr/>
          </a:p>
          <a:p>
            <a:pPr marL="457200" marR="0" lvl="1" indent="0" algn="l" rtl="0">
              <a:spcBef>
                <a:spcPts val="0"/>
              </a:spcBef>
              <a:spcAft>
                <a:spcPts val="0"/>
              </a:spcAft>
              <a:buNone/>
            </a:pPr>
            <a:r>
              <a:rPr lang="en-AU" sz="2400" b="0" i="0" u="none" strike="noStrike" cap="none">
                <a:solidFill>
                  <a:schemeClr val="dk1"/>
                </a:solidFill>
                <a:latin typeface="Arial"/>
                <a:ea typeface="Arial"/>
                <a:cs typeface="Arial"/>
                <a:sym typeface="Arial"/>
              </a:rPr>
              <a:t> GitHub makes it easy to add one at the same time you create your new repository. </a:t>
            </a:r>
            <a:r>
              <a:rPr lang="en-AU" sz="2400" b="0" i="1" u="none" strike="noStrike" cap="none">
                <a:solidFill>
                  <a:schemeClr val="dk1"/>
                </a:solidFill>
                <a:latin typeface="Arial"/>
                <a:ea typeface="Arial"/>
                <a:cs typeface="Arial"/>
                <a:sym typeface="Arial"/>
              </a:rPr>
              <a:t>It also offers other common options such as a license file.</a:t>
            </a:r>
            <a:endParaRPr sz="2400" b="0" i="0" u="none" strike="noStrike" cap="none">
              <a:solidFill>
                <a:schemeClr val="dk1"/>
              </a:solidFill>
              <a:latin typeface="Arial"/>
              <a:ea typeface="Arial"/>
              <a:cs typeface="Arial"/>
              <a:sym typeface="Arial"/>
            </a:endParaRPr>
          </a:p>
          <a:p>
            <a:pPr marL="457200" marR="0" lvl="1" indent="0" algn="l" rtl="0">
              <a:spcBef>
                <a:spcPts val="0"/>
              </a:spcBef>
              <a:spcAft>
                <a:spcPts val="0"/>
              </a:spcAft>
              <a:buNone/>
            </a:pPr>
            <a:r>
              <a:rPr lang="en-AU" sz="2400" b="0" i="0" u="none" strike="noStrike" cap="none">
                <a:solidFill>
                  <a:schemeClr val="dk1"/>
                </a:solidFill>
                <a:latin typeface="Arial"/>
                <a:ea typeface="Arial"/>
                <a:cs typeface="Arial"/>
                <a:sym typeface="Arial"/>
              </a:rPr>
              <a:t> Your hello-world repository can be a place where you store ideas, resources, or even share and discuss things with others.</a:t>
            </a:r>
            <a:endParaRPr/>
          </a:p>
        </p:txBody>
      </p:sp>
    </p:spTree>
  </p:cSld>
  <p:clrMapOvr>
    <a:masterClrMapping/>
  </p:clrMapOvr>
</p:sld>
</file>

<file path=ppt/theme/theme1.xml><?xml version="1.0" encoding="utf-8"?>
<a:theme xmlns:a="http://schemas.openxmlformats.org/drawingml/2006/main" name="UniMelb">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1357</Words>
  <Application>Microsoft Office PowerPoint</Application>
  <PresentationFormat>On-screen Show (4:3)</PresentationFormat>
  <Paragraphs>293</Paragraphs>
  <Slides>33</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Arial Narrow</vt:lpstr>
      <vt:lpstr>Calibri</vt:lpstr>
      <vt:lpstr>UniMelb</vt:lpstr>
      <vt:lpstr>SWEN90016  Software Processes &amp; Project Management</vt:lpstr>
      <vt:lpstr>PowerPoint Presentation</vt:lpstr>
      <vt:lpstr>So what is Git?</vt:lpstr>
      <vt:lpstr>So what is Git?</vt:lpstr>
      <vt:lpstr>Git Advantages</vt:lpstr>
      <vt:lpstr>General Git Workflow</vt:lpstr>
      <vt:lpstr>git Round Trip</vt:lpstr>
      <vt:lpstr>github</vt:lpstr>
      <vt:lpstr>github</vt:lpstr>
      <vt:lpstr>github</vt:lpstr>
      <vt:lpstr>github- branching</vt:lpstr>
      <vt:lpstr>git concept: branching</vt:lpstr>
      <vt:lpstr>PowerPoint Presentation</vt:lpstr>
      <vt:lpstr>github</vt:lpstr>
      <vt:lpstr>github</vt:lpstr>
      <vt:lpstr>github</vt:lpstr>
      <vt:lpstr>github</vt:lpstr>
      <vt:lpstr>github</vt:lpstr>
      <vt:lpstr>github</vt:lpstr>
      <vt:lpstr>github</vt:lpstr>
      <vt:lpstr>github</vt:lpstr>
      <vt:lpstr>github</vt:lpstr>
      <vt:lpstr>github</vt:lpstr>
      <vt:lpstr>github</vt:lpstr>
      <vt:lpstr>github</vt:lpstr>
      <vt:lpstr>github</vt:lpstr>
      <vt:lpstr>github</vt:lpstr>
      <vt:lpstr>Miscellaneous</vt:lpstr>
      <vt:lpstr>Coffee co website</vt:lpstr>
      <vt:lpstr>Coffee co website- Risk</vt:lpstr>
      <vt:lpstr>Risk- bad examples</vt:lpstr>
      <vt:lpstr>Risk- good examples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SWEN90016  Software Processes &amp; Project Management</dc:title>
  <dc:creator>Rachelle Bosua</dc:creator>
  <cp:lastModifiedBy>Adrian</cp:lastModifiedBy>
  <cp:revision>2</cp:revision>
  <dcterms:created xsi:type="dcterms:W3CDTF">2017-03-05T09:26:02Z</dcterms:created>
  <dcterms:modified xsi:type="dcterms:W3CDTF">2019-10-07T00:27:56Z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0x01010078BC83CAE242454BBE836FC23DE6498F</vt:lpwstr>
  </property>
</Properties>
</file>