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9"/>
  </p:notesMasterIdLst>
  <p:sldIdLst>
    <p:sldId id="459" r:id="rId2"/>
    <p:sldId id="452" r:id="rId3"/>
    <p:sldId id="441" r:id="rId4"/>
    <p:sldId id="463" r:id="rId5"/>
    <p:sldId id="462" r:id="rId6"/>
    <p:sldId id="456" r:id="rId7"/>
    <p:sldId id="466" r:id="rId8"/>
    <p:sldId id="465" r:id="rId9"/>
    <p:sldId id="453" r:id="rId10"/>
    <p:sldId id="461" r:id="rId11"/>
    <p:sldId id="457" r:id="rId12"/>
    <p:sldId id="467" r:id="rId13"/>
    <p:sldId id="454" r:id="rId14"/>
    <p:sldId id="458" r:id="rId15"/>
    <p:sldId id="468" r:id="rId16"/>
    <p:sldId id="464" r:id="rId17"/>
    <p:sldId id="469" r:id="rId18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0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95214" autoAdjust="0"/>
  </p:normalViewPr>
  <p:slideViewPr>
    <p:cSldViewPr snapToGrid="0">
      <p:cViewPr varScale="1">
        <p:scale>
          <a:sx n="59" d="100"/>
          <a:sy n="59" d="100"/>
        </p:scale>
        <p:origin x="1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CEFE3E5-4A4F-4495-B869-560A55522401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F5FE49A-97C4-4BF3-A93C-CD3035242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76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471155"/>
            <a:ext cx="7772400" cy="171510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573" y="4035671"/>
            <a:ext cx="6858000" cy="621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8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9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8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49792"/>
          </a:xfrm>
        </p:spPr>
        <p:txBody>
          <a:bodyPr/>
          <a:lstStyle>
            <a:lvl1pPr marL="228600" indent="-2286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 sz="2000" b="1"/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AC15E307-51F7-4834-8C28-4114F69938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16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61950" y="1052513"/>
            <a:ext cx="8489950" cy="2444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61950" y="3649663"/>
            <a:ext cx="8489950" cy="2446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7275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온라인 이미지 개체 틀 2"/>
          <p:cNvSpPr>
            <a:spLocks noGrp="1"/>
          </p:cNvSpPr>
          <p:nvPr>
            <p:ph type="clipArt" sz="half" idx="1"/>
          </p:nvPr>
        </p:nvSpPr>
        <p:spPr>
          <a:xfrm>
            <a:off x="361950" y="1052513"/>
            <a:ext cx="4168775" cy="5043487"/>
          </a:xfrm>
        </p:spPr>
        <p:txBody>
          <a:bodyPr rtlCol="0">
            <a:normAutofit/>
          </a:bodyPr>
          <a:lstStyle/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0279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85781"/>
            <a:ext cx="7886700" cy="76609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326004"/>
            <a:ext cx="7886700" cy="491805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lnSpc>
                <a:spcPct val="120000"/>
              </a:lnSpc>
              <a:buClr>
                <a:srgbClr val="002060"/>
              </a:buClr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04800" y="1093218"/>
            <a:ext cx="8534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78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9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5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2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77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1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3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8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9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INITIAL_DATA_SET.xlsx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F15F5E-58D2-4BA2-BF69-F47FECFE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F68A9D-CD34-4107-B3FD-4E8C56F94BCA}"/>
              </a:ext>
            </a:extLst>
          </p:cNvPr>
          <p:cNvSpPr txBox="1"/>
          <p:nvPr/>
        </p:nvSpPr>
        <p:spPr>
          <a:xfrm>
            <a:off x="6995278" y="4512187"/>
            <a:ext cx="166359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</a:t>
            </a:r>
            <a:endParaRPr lang="en-US" altLang="ko-KR" sz="2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endParaRPr lang="en-US" altLang="ko-KR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20130839 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박진영</a:t>
            </a:r>
            <a:endParaRPr lang="en-US" altLang="ko-KR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20141791 </a:t>
            </a:r>
            <a:r>
              <a:rPr lang="ko-KR" altLang="en-US" sz="14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정석준</a:t>
            </a:r>
            <a:endParaRPr lang="en-US" altLang="ko-KR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20150860 </a:t>
            </a:r>
            <a:r>
              <a:rPr lang="ko-KR" altLang="en-US" sz="14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엄희애</a:t>
            </a:r>
            <a:endParaRPr lang="en-US" altLang="ko-KR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20151152 </a:t>
            </a:r>
            <a:r>
              <a:rPr lang="ko-KR" altLang="en-US" sz="14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박성은</a:t>
            </a:r>
            <a:endParaRPr lang="en-US" altLang="ko-KR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20151172 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현준호</a:t>
            </a:r>
            <a:endParaRPr lang="en-US" altLang="ko-KR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20160592 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이상우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371B95D-065D-48F7-8A63-E66F862A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/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Software Requirements Specification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D6084-9FF9-45C1-8FDE-E24A924950FC}"/>
              </a:ext>
            </a:extLst>
          </p:cNvPr>
          <p:cNvSpPr txBox="1"/>
          <p:nvPr/>
        </p:nvSpPr>
        <p:spPr>
          <a:xfrm>
            <a:off x="1445490" y="2828835"/>
            <a:ext cx="62530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시추</a:t>
            </a:r>
            <a:endParaRPr lang="en-US" altLang="ko-KR" sz="4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서강대학교 수업 시간표 추천 웹서비스</a:t>
            </a:r>
          </a:p>
        </p:txBody>
      </p:sp>
    </p:spTree>
    <p:extLst>
      <p:ext uri="{BB962C8B-B14F-4D97-AF65-F5344CB8AC3E}">
        <p14:creationId xmlns:p14="http://schemas.microsoft.com/office/powerpoint/2010/main" val="2713462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/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계정 정보 관리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598273"/>
              </p:ext>
            </p:extLst>
          </p:nvPr>
        </p:nvGraphicFramePr>
        <p:xfrm>
          <a:off x="251520" y="1024128"/>
          <a:ext cx="8640960" cy="4388069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2291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3.2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시간표 기호 조건 입력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시스템이 제공하는 조건들 중 자신이 필요한 조건들만 수정한다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조건에는 이수할 학점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(14~16. 17~19, 20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이상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드랍다운으로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보여준다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공강요일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~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금 체크박스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미선택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복수선택 가능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), SU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과목 포함여부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전공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SU,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교양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SU,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미선택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가능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고정 과목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검색을 통해 과목 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기피시간대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8(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교시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)*5(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요일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테이블에서 해당 시간대 복수 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 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     </a:t>
                      </a:r>
                    </a:p>
                    <a:p>
                      <a:pPr marL="0" lv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     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수정 결과 확인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시간표 기호 조건을 확인한 뒤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저장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버튼을 누른다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학생이 수정한 결과를 바탕으로 시간표 기호 조건을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디스플레이한다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201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계정 정보 관리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635985"/>
              </p:ext>
            </p:extLst>
          </p:nvPr>
        </p:nvGraphicFramePr>
        <p:xfrm>
          <a:off x="341376" y="1097280"/>
          <a:ext cx="8551104" cy="278892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0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285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아직 입력한 정보가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2.1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수업 시간표 추천 받기 메뉴로 이동하도록 메시지를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확인한 개인정보를 다시 수정하고자 하는 경우 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2.4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개인정보를 다시 수정하기 위해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수정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버튼을 누른다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2.1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이동한다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아직 입력한 정보가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3.1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수업 시간표 추천 받기 메뉴로 이동하도록 메시지를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확인한 시간표 기호 조건을 다시 수정하고자 하는 경우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3.3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시간표 기호 조건을 다시 수정하기 위해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수정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버튼을 누른다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3.1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이동한다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629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GUI sketch : </a:t>
            </a:r>
            <a:r>
              <a:rPr lang="ko-KR" altLang="en-US" sz="2400" dirty="0"/>
              <a:t>계정 정보 관리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980747D-899C-4214-A986-6F7B94EEA4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34" r="38571" b="1454"/>
          <a:stretch/>
        </p:blipFill>
        <p:spPr bwMode="auto">
          <a:xfrm>
            <a:off x="391886" y="1348233"/>
            <a:ext cx="2111828" cy="454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42FC9BC-F244-475E-B1B6-F89812955F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53" t="2" r="38452" b="-531"/>
          <a:stretch/>
        </p:blipFill>
        <p:spPr bwMode="auto">
          <a:xfrm>
            <a:off x="3156061" y="1348233"/>
            <a:ext cx="2111828" cy="463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99118FF-46DA-424C-8F76-56C54E06B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906" y="1286088"/>
            <a:ext cx="2227372" cy="478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31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수강신청 후</a:t>
            </a:r>
            <a:r>
              <a:rPr lang="ko-KR" altLang="en-US" sz="2800" dirty="0"/>
              <a:t> </a:t>
            </a:r>
            <a:r>
              <a:rPr lang="ko-KR" altLang="en-US" sz="2400" dirty="0"/>
              <a:t>시간표 수정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825956"/>
              </p:ext>
            </p:extLst>
          </p:nvPr>
        </p:nvGraphicFramePr>
        <p:xfrm>
          <a:off x="251520" y="1024128"/>
          <a:ext cx="8640960" cy="529354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59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수강신청 후 시간표 수정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77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수강신청 이후 시간표를 수정하는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수강신청 이후 실패한 과목들을 체크하면 역대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담아놓기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경쟁률과 학생이 작성했던 시간표 기호 조건을 바탕으로 대체할 만한 과목을 리스트업 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59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59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TBD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594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1394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시간표 확인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lv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1.1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수강신청 전에 저장한 최종 시간표 확인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마지막으로 저장한 해당 학생의 시간표를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디스플레이한다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대체 과목 리스트 업 확인 및 선택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2.1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시간표 중에서 수강신청에 실패한 과목 선택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수강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신청 전의 최종 시간표에서 수강신청에 실패한 과목을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0" lv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2.2 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과목 연관성 우선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조건과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우선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조건 중 선택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과목 연관성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조건 중 우선 시 하고 싶은 조건을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lv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2.3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조건에 맞는 대체 과목 확인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학생이 선택한 조건을 반영하여 해당하는 과목을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리스트업한다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2.4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리스트업된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대체 과목 중 원하는 과목 선택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제시된 과목들 중 원하는 과목을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선택된 과목으로 시간표를 수정하여 보여준다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lv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수정 결과 저장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lv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3.1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최종적으로 결정한 수업 시간표를 확인하고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저장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누른다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학생의 최종 확정 수업 시간표를 저장하고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</a:p>
                    <a:p>
                      <a:pPr marL="0" lv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  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947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수강신청 후 시간표 수정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597035"/>
              </p:ext>
            </p:extLst>
          </p:nvPr>
        </p:nvGraphicFramePr>
        <p:xfrm>
          <a:off x="341376" y="1097280"/>
          <a:ext cx="8551104" cy="192633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아직 추천 받은 시간표 없음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1.1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수업 시간표 추천 받기 메뉴로 이동하도록 메시지를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873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GUI sketch : </a:t>
            </a:r>
            <a:r>
              <a:rPr lang="ko-KR" altLang="en-US" sz="2400" dirty="0"/>
              <a:t>수강신청 후 시간표 수정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289D90E-2330-4954-BCDE-EA51769C38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77" t="-2" r="37976" b="-1003"/>
          <a:stretch/>
        </p:blipFill>
        <p:spPr bwMode="auto">
          <a:xfrm>
            <a:off x="609600" y="1232808"/>
            <a:ext cx="2198914" cy="465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09A0927-0BF0-4BD4-8A48-7A647A6FA5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19" r="38333" b="-1004"/>
          <a:stretch/>
        </p:blipFill>
        <p:spPr bwMode="auto">
          <a:xfrm>
            <a:off x="3439886" y="1232809"/>
            <a:ext cx="2198914" cy="465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7F7DE6B0-F847-44B2-A60C-D4BF747B8F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8" r="38452" b="-1003"/>
          <a:stretch/>
        </p:blipFill>
        <p:spPr bwMode="auto">
          <a:xfrm>
            <a:off x="6270172" y="1232809"/>
            <a:ext cx="2166257" cy="465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64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GUI </a:t>
            </a:r>
            <a:r>
              <a:rPr lang="ko-KR" altLang="en-US" sz="2800" dirty="0"/>
              <a:t>모음 링크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3E3BA6-B3CE-4922-B26E-47A19CA66EA2}"/>
              </a:ext>
            </a:extLst>
          </p:cNvPr>
          <p:cNvSpPr/>
          <p:nvPr/>
        </p:nvSpPr>
        <p:spPr>
          <a:xfrm>
            <a:off x="865415" y="3244334"/>
            <a:ext cx="7413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https://xd.adobe.com/view/29d1e2ae-d8c9-4370-5672-293317fc2cac-5fe0/</a:t>
            </a:r>
          </a:p>
        </p:txBody>
      </p:sp>
    </p:spTree>
    <p:extLst>
      <p:ext uri="{BB962C8B-B14F-4D97-AF65-F5344CB8AC3E}">
        <p14:creationId xmlns:p14="http://schemas.microsoft.com/office/powerpoint/2010/main" val="3070364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Initial Data Set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>
            <a:hlinkClick r:id="rId2" action="ppaction://hlinkfile"/>
            <a:extLst>
              <a:ext uri="{FF2B5EF4-FFF2-40B4-BE49-F238E27FC236}">
                <a16:creationId xmlns:a16="http://schemas.microsoft.com/office/drawing/2014/main" id="{3E09655F-C155-4C17-B991-D83BA9A94D5A}"/>
              </a:ext>
            </a:extLst>
          </p:cNvPr>
          <p:cNvSpPr txBox="1"/>
          <p:nvPr/>
        </p:nvSpPr>
        <p:spPr>
          <a:xfrm>
            <a:off x="2819399" y="3167390"/>
            <a:ext cx="3037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Initial Data Set Link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6066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 Case Diagram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1663E4-811A-46F0-9C0F-10960ECBB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2" y="1628775"/>
            <a:ext cx="80295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92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Specification: </a:t>
            </a:r>
            <a:r>
              <a:rPr lang="ko-KR" altLang="en-US" sz="2800" dirty="0"/>
              <a:t> </a:t>
            </a:r>
            <a:r>
              <a:rPr lang="ko-KR" altLang="en-US" sz="2400" dirty="0"/>
              <a:t>맞춤 수업</a:t>
            </a:r>
            <a:r>
              <a:rPr lang="ko-KR" altLang="en-US" sz="2800" dirty="0"/>
              <a:t> </a:t>
            </a:r>
            <a:r>
              <a:rPr lang="ko-KR" altLang="en-US" sz="2400" dirty="0"/>
              <a:t>시간표 추천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621581"/>
              </p:ext>
            </p:extLst>
          </p:nvPr>
        </p:nvGraphicFramePr>
        <p:xfrm>
          <a:off x="251520" y="1024129"/>
          <a:ext cx="8640960" cy="533049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07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맞춤 수업 시간표 추천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학생들이 시간표를 추천 받는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개인정보를 입력하고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시간표 기호 조건을 선택하여 해당 조건에 부합하는 최적의 시간표를 확인하고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이번 수강신청에서 사용할 시간표를 저장한다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07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07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TBD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071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9949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학생이 자신이 원하는 조건에 해당하는 수업 시간표를 추천 받기 위해 시간표 추천 어플리케이션의 해당 메뉴를 선택함으로써 시작된다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계정 정보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=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개인정보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입학연도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전공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 +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이수과목 정보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+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시간표 기호 조건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바로 수업 시간표 추천 받기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개인정보 입력 후 수업 시간표 추천 받기 선택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-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개인정보를 이미 등록한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이수과목 정보 입력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2)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-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시간표 수정인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시간표 수정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5)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 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이수과목 정보 입력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2.1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이미 이수한 과목 입력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(AF1, AF2, AF3)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개인별로 저장된 전공과 입학연도를 바탕으로 전공필수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전공선택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교양필수 과목들을 보여준다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과목들을 확인한 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이미 이수한 과목들을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모두 선택한 뒤 “다음” 버튼을 누른다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시스템이 제공하는 검색창을 통해 교양선택으로 분류되는 과목들 중 이수한 과목들을 검색한 후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모두 선택한 뒤 “다음” 버튼을 누른다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2.2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이수과목 정보 입력 완료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입력을 마치고 아래 “저장” 버튼을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학생의 이수과목 정보를 저장한다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맞춤 수업</a:t>
            </a:r>
            <a:r>
              <a:rPr lang="ko-KR" altLang="en-US" sz="2800" dirty="0"/>
              <a:t> </a:t>
            </a:r>
            <a:r>
              <a:rPr lang="ko-KR" altLang="en-US" sz="2400" dirty="0"/>
              <a:t>시간표 추천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01894"/>
              </p:ext>
            </p:extLst>
          </p:nvPr>
        </p:nvGraphicFramePr>
        <p:xfrm>
          <a:off x="251520" y="1024128"/>
          <a:ext cx="8640960" cy="5304483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453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9948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시간표 기호 조건 선택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      3.1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시간표 기호 조건 입력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학생은 시스템이 제공하는 조건들 중 자신이 필요한 조건들만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조건에는 이수할 학점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(14~16. 17~19, 20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이상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드랍다운으로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보여준다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전공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교양 개수 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숫자입력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공강요일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월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~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금 체크박스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미선택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복수선택 가능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), SU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과목 포함여부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전공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SU,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교양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SU,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미선택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가능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고정선택과목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검색을 통해 과목 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과목만 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분반까지 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기피시간대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시간표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8(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교시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)*5(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요일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테이블에서 해당 시간대 복수 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가 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      3.2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시간표 기호 조건 저장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학생은 시간표 기호 조건을 모두 선택하고 나면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저장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버튼을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시스템은 학생의 세부 조건을 저장한다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4.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수업 시간표 추천 결과 확인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      4.1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개인정보와 시간표 기호 조건을 반영한 시간표 확인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시스템은 저장되어 있는 같은 전공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학기의 사람들의 데이터와 학생이 설정한 조건을 바탕으로 추천 수업 시간표를 생성하여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디스플레이한다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시스템이 시간표를 생성하는 과정은 다음과 같다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요람 데이터에 있는 전공별 커리큘럼에서 학생이 이수하지 않은 전공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교양필수 과목들을 가져온다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가져온 전공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교양과목들 중 학생이 선택한 전공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교양 개수에 따라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공강요일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기피시간대와 충돌하는 과목들을 제외하고 시간표를 생성한다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과목 고정의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과목 고정과 공강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기피시간대의 조건이 서로 충돌할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과목 고정을 우선으로 반영한다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685800" lvl="1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연강의 정도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오전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오후 시간대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공강의 정도를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수치화하여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유사도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*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의 차이가 큰 최대 세 가지의 시간표를 보여주고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선택하게 함으로써 학생의 유형을 파악한다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*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유사도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= 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연강의 정도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X 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시간대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X 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공강의 정도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685800" lvl="1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시스템은 학생의 유형에 맞는 최대 세 개의 시간표를 다시 제시한다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0" lv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      4.2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추천 수업 시간표 채택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학생은 추천 받은 수업 시간표 중에서 하나를 선택하고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시스템은 그 시간표를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저장한다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lv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추천 받은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수업 시간표 수정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lv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     5.1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학생은 현재 시간표에서 삭제하고 싶은 과목을 클릭하여 제거한다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추가하고 싶은 과목은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과목 검색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을 통해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 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저장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0" lv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버튼을 눌러 최종 시간표를 결정한다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시스템은 학생의 최종 수업 시간표를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저장한다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(AF4)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95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맞춤 수업</a:t>
            </a:r>
            <a:r>
              <a:rPr lang="ko-KR" altLang="en-US" sz="2800" dirty="0"/>
              <a:t> </a:t>
            </a:r>
            <a:r>
              <a:rPr lang="ko-KR" altLang="en-US" sz="2400" dirty="0"/>
              <a:t>시간표 추천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128704"/>
              </p:ext>
            </p:extLst>
          </p:nvPr>
        </p:nvGraphicFramePr>
        <p:xfrm>
          <a:off x="251520" y="1024128"/>
          <a:ext cx="8640960" cy="463214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2291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최종 수정 수업 시간표 분석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      6.1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같은 전공과 학기에 해당하는 다른 학생 데이터 분석 및 비교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전공과 학기를 기준으로 학생 집단을 분류하고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그 해당 집단의 구성원이 선택한 시간표 세부 조건의 우선 순위를 반영하여 집단의 세부 조건 가중치를 조정한다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이후 새로운 학생에게 가중치를 조정한 모델을 반영한다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분석이 끝나고 나면 해당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참고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시간표 추천 로직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연강의 정도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오전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오후 시간대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공강의 정도를 시간표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style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의 유사도로 설정한다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사용자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input data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학적정보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시간표 생성조건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를 바탕으로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필터링된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시간표들 중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유사도 수치가 각기 다르면서 해당 학기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전공 학생들의 선호도 정보가 반영된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A,B,C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시간표를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디스플레이한다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 (1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차추천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학생은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차 추천된 시간표 중 하나를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시스템은 학생이 선택한 시간표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style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을 저장한다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저장된 시간표와 스타일 유사도가 높은 세 가지를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차로 추천한다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 1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차추천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시간표와 스타일 유사도가 높은 새로운 시간표 세가지를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차로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디스플레이한다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 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학생은 최종 시간표를 선택하고 선택된 시간표의 유사도와 과목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Data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는 다시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DB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에 반영되어 유사도를 조정하고 과목 추천도를 높인다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선호도 예시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– A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시간표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연강의 정도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70%,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시간대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20%,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공강의 정도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10%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                  B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시간표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연강의 정도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10%,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시간대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70%,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연강의 정도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20%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                  C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시간표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연강의 정도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10%,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시간대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69%,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공강의 정도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21%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A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는 유사도가 낮고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C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는 유사도가 높다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701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Outline: </a:t>
            </a:r>
            <a:r>
              <a:rPr lang="ko-KR" altLang="en-US" sz="2400" dirty="0"/>
              <a:t>맞춤 수업</a:t>
            </a:r>
            <a:r>
              <a:rPr lang="ko-KR" altLang="en-US" sz="2800" dirty="0"/>
              <a:t> </a:t>
            </a:r>
            <a:r>
              <a:rPr lang="ko-KR" altLang="en-US" sz="2400" dirty="0"/>
              <a:t>시간표 추천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094267"/>
              </p:ext>
            </p:extLst>
          </p:nvPr>
        </p:nvGraphicFramePr>
        <p:xfrm>
          <a:off x="341376" y="1097280"/>
          <a:ext cx="8551104" cy="290136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최초 서비스 이용자의 경우 개인정보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전공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입학연도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입력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Basic Flow 2.1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본인의 전공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복수전공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입학연도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현재 학기수를 입력한다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입학연도는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2012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년부터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2019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년까지 선택할 수 있고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현재 학기수는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학기부터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학기 중에서 선택할 수 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선택하고 나서 “다음” 버튼을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AF2.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학생이 학적 정보에서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학기를 선택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: Basic Flow 2.1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Basic Flow 2.3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으로 넘어간다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학생이 이수과목 입력을 하지 않고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넘어가기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‘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선택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: Basic Flow 2.1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Basic Flow 2.3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으로 넘어간다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학생이 수정을 하지 않고 선택 시간표를 최종 시간표로 결정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: Basic Flow 5.1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최종 시간표를 확인하세요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＂라는 메시지 창을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디스플레이하고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Basic Flow 6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으로 넘어간다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36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GUI sketch: </a:t>
            </a:r>
            <a:r>
              <a:rPr lang="ko-KR" altLang="en-US" sz="2400" dirty="0"/>
              <a:t>맞춤 수업</a:t>
            </a:r>
            <a:r>
              <a:rPr lang="ko-KR" altLang="en-US" sz="2800" dirty="0"/>
              <a:t> </a:t>
            </a:r>
            <a:r>
              <a:rPr lang="ko-KR" altLang="en-US" sz="2400" dirty="0"/>
              <a:t>시간표 추천 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197094AF-9CBC-4F43-9286-5263D5B168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28" r="37628" b="-531"/>
          <a:stretch/>
        </p:blipFill>
        <p:spPr bwMode="auto">
          <a:xfrm>
            <a:off x="4800842" y="1657349"/>
            <a:ext cx="1755417" cy="359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0007CBA5-D313-4D28-BBA8-B3A3357BB5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76" t="1" r="38333" b="-59"/>
          <a:stretch/>
        </p:blipFill>
        <p:spPr bwMode="auto">
          <a:xfrm>
            <a:off x="457199" y="1657349"/>
            <a:ext cx="1755416" cy="373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17410048-40A0-4573-B589-433B292B4C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33" t="1" r="38333" b="413"/>
          <a:stretch/>
        </p:blipFill>
        <p:spPr bwMode="auto">
          <a:xfrm>
            <a:off x="2629020" y="1657349"/>
            <a:ext cx="1755417" cy="377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50984EAD-28D1-4615-8BF4-4742D0FBFA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96" r="38452" b="585"/>
          <a:stretch/>
        </p:blipFill>
        <p:spPr bwMode="auto">
          <a:xfrm>
            <a:off x="7063240" y="1657349"/>
            <a:ext cx="1623562" cy="346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689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GUI sketch : </a:t>
            </a:r>
            <a:r>
              <a:rPr lang="ko-KR" altLang="en-US" sz="2400" dirty="0"/>
              <a:t>맞춤 수업</a:t>
            </a:r>
            <a:r>
              <a:rPr lang="ko-KR" altLang="en-US" sz="2800" dirty="0"/>
              <a:t> </a:t>
            </a:r>
            <a:r>
              <a:rPr lang="ko-KR" altLang="en-US" sz="2400" dirty="0"/>
              <a:t>시간표 추천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4F14FCE-755F-4CB2-83F3-BFFE62736D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0" t="1" r="38452" b="585"/>
          <a:stretch/>
        </p:blipFill>
        <p:spPr bwMode="auto">
          <a:xfrm>
            <a:off x="500427" y="1685708"/>
            <a:ext cx="1818230" cy="394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870A9EF-EE65-4E39-804B-BD857BC22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791" y="1685708"/>
            <a:ext cx="1820218" cy="39438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345376D-D30E-4028-9A4D-C570CBEFE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053" y="1693626"/>
            <a:ext cx="1834600" cy="3943806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7A39AB04-E983-457B-9059-8CB8FE5BF2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28" r="37628" b="-531"/>
          <a:stretch/>
        </p:blipFill>
        <p:spPr bwMode="auto">
          <a:xfrm>
            <a:off x="7017319" y="1693626"/>
            <a:ext cx="1925353" cy="394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76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계정 정보 관리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538987"/>
              </p:ext>
            </p:extLst>
          </p:nvPr>
        </p:nvGraphicFramePr>
        <p:xfrm>
          <a:off x="251520" y="1024129"/>
          <a:ext cx="8640960" cy="532953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계정 정보 관리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9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학생이 최초 가입 시 등록했던 정보를 확인하고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개인정보나 시간표 기호 조건을 수정하는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복수전공이나 개인취향을 수정하고 그 결과를 확인한다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TBD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03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9213">
                <a:tc gridSpan="2"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계정 정보 변경 여부 선택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-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개인정보를 수정할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개인정보 수정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2)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-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시간표 기호 조건 수정인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시간표 기호 조건 수정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 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개인정보 수정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     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기존에 입력한 개인정보 확인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학생이 기존에 입력한 개인정보를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디스플레이한다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2.2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전공 변동 사항 입력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전공에 변동 사항이 생길 경우 해당 사항을 입력한다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0" lv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2.3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현재 학기 수정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해당 학기를 입력한다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2.4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수정 결과 확인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개인정보를 확인한 뒤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저장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누른다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학생이 수정한 결과를 바탕으로 개인정보를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디스플레이한다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시간표 기호 조건 수정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3.1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기존에 입력한 시간표 기호 조건 확인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 학생이 기존에 입력한 시간표 기호 조건을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디스플레이한다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(AF3)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276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5012</TotalTime>
  <Words>1741</Words>
  <Application>Microsoft Office PowerPoint</Application>
  <PresentationFormat>화면 슬라이드 쇼(4:3)</PresentationFormat>
  <Paragraphs>191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KoPub돋움체 Bold</vt:lpstr>
      <vt:lpstr>KoPub돋움체 Medium</vt:lpstr>
      <vt:lpstr>맑은 고딕</vt:lpstr>
      <vt:lpstr>Arial</vt:lpstr>
      <vt:lpstr>Calibri</vt:lpstr>
      <vt:lpstr>Calibri Light</vt:lpstr>
      <vt:lpstr>Wingdings</vt:lpstr>
      <vt:lpstr>Office Theme</vt:lpstr>
      <vt:lpstr>2조 Software Requirements Specification</vt:lpstr>
      <vt:lpstr>Use Case Diagram</vt:lpstr>
      <vt:lpstr>Use Case Specification:  맞춤 수업 시간표 추천</vt:lpstr>
      <vt:lpstr>Use Case Specification: 맞춤 수업 시간표 추천</vt:lpstr>
      <vt:lpstr>Use Case Specification: 맞춤 수업 시간표 추천</vt:lpstr>
      <vt:lpstr>Use Case Outline: 맞춤 수업 시간표 추천</vt:lpstr>
      <vt:lpstr>GUI sketch: 맞춤 수업 시간표 추천  </vt:lpstr>
      <vt:lpstr>GUI sketch : 맞춤 수업 시간표 추천</vt:lpstr>
      <vt:lpstr>Use Case Specification: 계정 정보 관리</vt:lpstr>
      <vt:lpstr>Use Case Specification: 계정 정보 관리</vt:lpstr>
      <vt:lpstr>Use Case Specification: 계정 정보 관리</vt:lpstr>
      <vt:lpstr>GUI sketch : 계정 정보 관리</vt:lpstr>
      <vt:lpstr>Use Case Specification: 수강신청 후 시간표 수정</vt:lpstr>
      <vt:lpstr>Use Case Specification: 수강신청 후 시간표 수정</vt:lpstr>
      <vt:lpstr>GUI sketch : 수강신청 후 시간표 수정</vt:lpstr>
      <vt:lpstr>GUI 모음 링크</vt:lpstr>
      <vt:lpstr>Initial Data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soojin</dc:creator>
  <cp:lastModifiedBy>박 진영</cp:lastModifiedBy>
  <cp:revision>337</cp:revision>
  <cp:lastPrinted>2018-09-26T15:36:53Z</cp:lastPrinted>
  <dcterms:created xsi:type="dcterms:W3CDTF">2016-03-06T05:48:58Z</dcterms:created>
  <dcterms:modified xsi:type="dcterms:W3CDTF">2019-10-27T13:47:48Z</dcterms:modified>
</cp:coreProperties>
</file>