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459" r:id="rId2"/>
    <p:sldId id="452" r:id="rId3"/>
    <p:sldId id="441" r:id="rId4"/>
    <p:sldId id="463" r:id="rId5"/>
    <p:sldId id="462" r:id="rId6"/>
    <p:sldId id="456" r:id="rId7"/>
    <p:sldId id="466" r:id="rId8"/>
    <p:sldId id="465" r:id="rId9"/>
    <p:sldId id="453" r:id="rId10"/>
    <p:sldId id="461" r:id="rId11"/>
    <p:sldId id="457" r:id="rId12"/>
    <p:sldId id="467" r:id="rId13"/>
    <p:sldId id="454" r:id="rId14"/>
    <p:sldId id="458" r:id="rId15"/>
    <p:sldId id="468" r:id="rId16"/>
    <p:sldId id="464" r:id="rId17"/>
    <p:sldId id="469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2" autoAdjust="0"/>
    <p:restoredTop sz="95214" autoAdjust="0"/>
  </p:normalViewPr>
  <p:slideViewPr>
    <p:cSldViewPr snapToGrid="0">
      <p:cViewPr varScale="1">
        <p:scale>
          <a:sx n="68" d="100"/>
          <a:sy n="68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NITIAL_DATA_SET.xl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15F5E-58D2-4BA2-BF69-F47FECF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68A9D-CD34-4107-B3FD-4E8C56F94BCA}"/>
              </a:ext>
            </a:extLst>
          </p:cNvPr>
          <p:cNvSpPr txBox="1"/>
          <p:nvPr/>
        </p:nvSpPr>
        <p:spPr>
          <a:xfrm>
            <a:off x="6995278" y="451218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20130839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박진영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20141791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정석준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20150860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엄희애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20151152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박성은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20151172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현준호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20160592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71B95D-065D-48F7-8A63-E66F862A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Software Requirements Specification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6084-9FF9-45C1-8FDE-E24A924950FC}"/>
              </a:ext>
            </a:extLst>
          </p:cNvPr>
          <p:cNvSpPr txBox="1"/>
          <p:nvPr/>
        </p:nvSpPr>
        <p:spPr>
          <a:xfrm>
            <a:off x="1445490" y="2828835"/>
            <a:ext cx="6253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시추</a:t>
            </a:r>
            <a:endParaRPr lang="en-US" altLang="ko-KR" sz="4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서강대학교 수업 시간표 추천 웹서비스</a:t>
            </a:r>
          </a:p>
        </p:txBody>
      </p:sp>
    </p:spTree>
    <p:extLst>
      <p:ext uri="{BB962C8B-B14F-4D97-AF65-F5344CB8AC3E}">
        <p14:creationId xmlns:p14="http://schemas.microsoft.com/office/powerpoint/2010/main" val="27134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8273"/>
              </p:ext>
            </p:extLst>
          </p:nvPr>
        </p:nvGraphicFramePr>
        <p:xfrm>
          <a:off x="251520" y="1024128"/>
          <a:ext cx="8640960" cy="438806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조건들 중 자신이 필요한 조건들만 수정한다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조건에는 이수할 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고정 과목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기피시간대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시간표 기호 조건을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04915"/>
              </p:ext>
            </p:extLst>
          </p:nvPr>
        </p:nvGraphicFramePr>
        <p:xfrm>
          <a:off x="341376" y="1097280"/>
          <a:ext cx="8551104" cy="2788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85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확인한 개인정보를 다시 수정하고자 하는 경우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개인정보를 다시 수정하기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2.1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아직 입력한 정보가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수업 시간표 추천 받기 메뉴로 이동하도록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확인한 시간표 기호 조건을 다시 수정하고자 하는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시간표 기호 조건을 다시 수정하기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19A8E-62E9-4810-9931-A60C346D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1393993"/>
            <a:ext cx="2111828" cy="4572811"/>
          </a:xfrm>
          <a:prstGeom prst="rect">
            <a:avLst/>
          </a:prstGeom>
        </p:spPr>
      </p:pic>
      <p:pic>
        <p:nvPicPr>
          <p:cNvPr id="8" name="그림 7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981E90E5-B0D6-4AAC-9A25-1C1FAE0F6F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1"/>
          <a:stretch/>
        </p:blipFill>
        <p:spPr>
          <a:xfrm>
            <a:off x="6376338" y="1393993"/>
            <a:ext cx="2111826" cy="454307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973F2C6-6905-4403-A841-085B7756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0" y="1255352"/>
            <a:ext cx="2239882" cy="48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90644"/>
              </p:ext>
            </p:extLst>
          </p:nvPr>
        </p:nvGraphicFramePr>
        <p:xfrm>
          <a:off x="251520" y="1024128"/>
          <a:ext cx="8640960" cy="544980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대체시간표 추천 및 최종 수업시간표 확정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시간표를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수강신청 이후 실패한 과목들을 체크하면 역대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담아놓기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경쟁률과 학생이 작성했던 시간표 기호 조건을 바탕으로 대체할 만한 과목을 리스트업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학생은 시스템이 제공한 추천시간표를 바탕으로 하여 수강신청을 진행하였지만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신청에 실패한 과목이 존재하여 초기에 희망했던 학점을 충족시키지 못한 상태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9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39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1.1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수강신청 전에 저장한 최종 시간표 확인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마지막으로 저장한 해당 학생의 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대체 과목 리스트 업 확인 및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중에서 수강신청에 실패한 과목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수강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신청 전의 최종 시간표에서 수강신청에 실패한 과목을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중 우선 시 하고 싶은 조건을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조건에 맞는 대체 과목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선택한 조건을 반영하여 해당하는 과목을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대체 과목 중 원하는 과목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제시된 과목들 중 원하는 과목을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과목으로 시간표를 수정하여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최종적으로 결정한 수업 시간표를 확인하고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최종 확정 수업 시간표를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27947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과목 연관성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조건과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우선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조건 을 선택하여 확인한 과목 중 원하는 과목이 없는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2.4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기존에 선택한 조건과 다른 조건의 선택지를 확인하기 위해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다른 조건 확인하기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7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대체시간표 추천 및 최종 수업시간표 확정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89D90E-2330-4954-BCDE-EA51769C3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7" t="-2" r="37976" b="-1003"/>
          <a:stretch/>
        </p:blipFill>
        <p:spPr bwMode="auto">
          <a:xfrm>
            <a:off x="609600" y="1232808"/>
            <a:ext cx="2198914" cy="46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09A0927-0BF0-4BD4-8A48-7A647A6F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9" r="38333" b="-1004"/>
          <a:stretch/>
        </p:blipFill>
        <p:spPr bwMode="auto">
          <a:xfrm>
            <a:off x="3439886" y="1232809"/>
            <a:ext cx="2198914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F7DE6B0-F847-44B2-A60C-D4BF747B8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8" r="38452" b="-1003"/>
          <a:stretch/>
        </p:blipFill>
        <p:spPr bwMode="auto">
          <a:xfrm>
            <a:off x="6270172" y="1232809"/>
            <a:ext cx="2166257" cy="46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</a:t>
            </a:r>
            <a:r>
              <a:rPr lang="ko-KR" altLang="en-US" sz="2800" dirty="0"/>
              <a:t>모음 링크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3BA6-B3CE-4922-B26E-47A19CA66EA2}"/>
              </a:ext>
            </a:extLst>
          </p:cNvPr>
          <p:cNvSpPr/>
          <p:nvPr/>
        </p:nvSpPr>
        <p:spPr>
          <a:xfrm>
            <a:off x="865415" y="3244334"/>
            <a:ext cx="741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https://xd.adobe.com/view/29d1e2ae-d8c9-4370-5672-293317fc2cac-5fe0/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6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Initial Data Set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3E09655F-C155-4C17-B991-D83BA9A94D5A}"/>
              </a:ext>
            </a:extLst>
          </p:cNvPr>
          <p:cNvSpPr txBox="1"/>
          <p:nvPr/>
        </p:nvSpPr>
        <p:spPr>
          <a:xfrm>
            <a:off x="2819399" y="3167390"/>
            <a:ext cx="303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Initial Data Set Link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06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86621-43E6-4A8E-8AEA-FF3EC412E7BE}"/>
              </a:ext>
            </a:extLst>
          </p:cNvPr>
          <p:cNvSpPr/>
          <p:nvPr/>
        </p:nvSpPr>
        <p:spPr>
          <a:xfrm>
            <a:off x="432618" y="5340071"/>
            <a:ext cx="8154169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ko-KR" sz="1400" kern="100" dirty="0"/>
              <a:t>*</a:t>
            </a:r>
            <a:r>
              <a:rPr lang="ko-KR" altLang="en-US" sz="1400" kern="100" dirty="0"/>
              <a:t>계정 정보 </a:t>
            </a:r>
            <a:r>
              <a:rPr lang="en-US" altLang="ko-KR" sz="1400" kern="100" dirty="0"/>
              <a:t>= </a:t>
            </a:r>
            <a:r>
              <a:rPr lang="ko-KR" altLang="en-US" sz="1400" kern="100" dirty="0"/>
              <a:t>개인정보</a:t>
            </a:r>
            <a:r>
              <a:rPr lang="en-US" altLang="ko-KR" sz="1400" kern="100" dirty="0"/>
              <a:t>(</a:t>
            </a:r>
            <a:r>
              <a:rPr lang="ko-KR" altLang="en-US" sz="1400" kern="100" dirty="0"/>
              <a:t>입학연도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학기</a:t>
            </a:r>
            <a:r>
              <a:rPr lang="en-US" altLang="ko-KR" sz="1400" kern="100" dirty="0"/>
              <a:t>/</a:t>
            </a:r>
            <a:r>
              <a:rPr lang="ko-KR" altLang="en-US" sz="1400" kern="100" dirty="0"/>
              <a:t>전공</a:t>
            </a:r>
            <a:r>
              <a:rPr lang="en-US" altLang="ko-KR" sz="1400" kern="100" dirty="0"/>
              <a:t>) + </a:t>
            </a:r>
            <a:r>
              <a:rPr lang="ko-KR" altLang="en-US" sz="1400" kern="100" dirty="0"/>
              <a:t>이수과목 정보 </a:t>
            </a:r>
            <a:r>
              <a:rPr lang="en-US" altLang="ko-KR" sz="1400" kern="100" dirty="0"/>
              <a:t>+ </a:t>
            </a:r>
            <a:r>
              <a:rPr lang="ko-KR" altLang="en-US" sz="1400" kern="100" dirty="0"/>
              <a:t>시간표 기호 조건</a:t>
            </a:r>
            <a:endParaRPr lang="en-US" altLang="ko-KR" sz="1400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BB3274-C217-47E6-BF3F-FF2E194E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648"/>
            <a:ext cx="9144000" cy="35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1581"/>
              </p:ext>
            </p:extLst>
          </p:nvPr>
        </p:nvGraphicFramePr>
        <p:xfrm>
          <a:off x="251520" y="1024129"/>
          <a:ext cx="8640960" cy="53304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맞춤 수업 시간표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학생들이 시간표를 추천 받는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개인정보를 입력하고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시간표 기호 조건을 선택하여 해당 조건에 부합하는 최적의 시간표를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이번 수강신청에서 사용할 시간표를 저장한다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7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94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학생이 자신이 원하는 조건에 해당하는 수업 시간표를 추천 받기 위해 시간표 추천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계정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바로 수업 시간표 추천 받기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입력 후 수업 시간표 추천 받기 선택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이미 등록한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시간표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 입력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(AF1, AF2, AF3)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개인별로 저장된 전공과 입학연도를 바탕으로 전공필수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교양필수 과목들을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과목들을 확인한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이수한 과목들을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시스템이 제공하는 검색창을 통해 교양선택으로 분류되는 과목들 중 이수한 과목들을 검색한 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모두 선택한 뒤 “다음”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이수과목 정보 입력 완료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입력을 마치고 아래 “저장”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학생의 이수과목 정보를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16547"/>
              </p:ext>
            </p:extLst>
          </p:nvPr>
        </p:nvGraphicFramePr>
        <p:xfrm>
          <a:off x="251520" y="1024128"/>
          <a:ext cx="8640960" cy="530448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5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9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입력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시스템이 제공하는 조건들 중 자신이 필요한 조건들만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조건에는 이수학점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(14~16. 17~19, 20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이상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드랍다운으로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숫자입력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금 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복수선택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SU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포함여부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체크박스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전공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과목고정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검색을 통해 과목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과목만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분반까지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미선택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)*5(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테이블에서 해당 시간대 복수 선택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기호 조건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시간표 기호 조건을 모두 선택하고 나면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세부 조건을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시간표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개인정보와 시간표 기호 조건을 반영한 시간표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저장되어 있는 같은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학기의 사람들의 데이터와 학생이 설정한 조건을 바탕으로 추천 수업 시간표를 생성하여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시스템이 시간표를 생성하는 과정은 다음과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요람 데이터에 있는 전공별 커리큘럼에서 학생이 이수하지 않은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교양필수 과목들을 가져온다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가져온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교양과목들 중 학생이 선택한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교양 개수에 따라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공강요일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기피시간대와 충돌하는 과목들을 제외하고 시간표를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고정의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고정과 공강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기피시간대의 조건이 서로 충돌할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과목 고정을 우선으로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수업 간 비어 있는 시간의 간격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수치화하여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유사도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차이가 큰 최대 세 가지의 시간표를 보여주고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선택하게 함으로써 학생의 유형을 파악한다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유사도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=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X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공강의 정도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685800" lvl="1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학생의 유형에 맞는 최대 세 개의 시간표를 다시 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추천 수업 시간표 채택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학생은 추천 받은 수업 시간표 중에서 하나를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그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추천 받은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수업 시간표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학생은 현재 시간표에서 삭제하고 싶은 과목을 클릭하여 제거한다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추가하고 싶은 과목은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과목 검색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을 통해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lv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버튼을 눌러 최종 시간표를 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학생의 최종 수업 시간표를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(AF4)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5223"/>
              </p:ext>
            </p:extLst>
          </p:nvPr>
        </p:nvGraphicFramePr>
        <p:xfrm>
          <a:off x="251520" y="1024128"/>
          <a:ext cx="8640960" cy="463214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최종 수정 수업 시간표 분석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6.1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같은 전공과 학기에 해당하는 다른 학생 데이터 분석 및 비교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전공과 학기를 기준으로 학생 집단을 분류하고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그 해당 집단의 구성원이 선택한 시간표 세부 조건의 우선 순위를 반영하여 집단의 세부 조건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이후 새로운 학생에게 가중치를 조정한 모델을 반영한다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분석이 끝나고 나면 해당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참고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시간표 추천 로직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연강의 정도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오후 시간대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공강의 정도를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유사도로 설정한다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사용자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 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학적정보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 생성조건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를 바탕으로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필터링된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시간표들 중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유사도 수치의 차이가 크게 나타나면서 해당 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전공 학생들의 선호도 정보가 반영된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A,B,C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시간표를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(1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 추천된 시간표 중 하나를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시스템은 학생이 선택한 시간표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style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시간표와 스타일 유사도가 높은 세 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1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시간표와 스타일 유사도가 높은 새로운 시간표 세가지를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차로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학생은 최종 시간표를 선택하고 선택된 시간표의 유사도와 과목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는 다시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 반영되어 유사도를 조정하고 과목 추천도를 높인다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선호도 예시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– 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B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                C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연강의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69%,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공강의 정도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21%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낮고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유사도가 높다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7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02622"/>
              </p:ext>
            </p:extLst>
          </p:nvPr>
        </p:nvGraphicFramePr>
        <p:xfrm>
          <a:off x="341376" y="1097280"/>
          <a:ext cx="8551104" cy="29013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최초 서비스 이용자의 경우 개인정보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입력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2.1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본인의 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복수전공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입학연도는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년까지 선택할 수 있고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학기수는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학기부터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학기 중에서 선택할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선택하고 나서 “다음” 버튼을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학적 정보에서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학기를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이수과목 입력을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넘어가기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Basic Flow 2.1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으로 넘어간다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학생이 수정을 하지 않고 선택 시간표를 최종 시간표로 결정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: Basic Flow 5.1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최종 시간표를 확인하세요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＂라는 메시지 창을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디스플레이하고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Basic Flow 6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으로 넘어간다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97094AF-9CBC-4F43-9286-5263D5B16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8" r="37628" b="-531"/>
          <a:stretch/>
        </p:blipFill>
        <p:spPr bwMode="auto">
          <a:xfrm>
            <a:off x="4800842" y="1657349"/>
            <a:ext cx="1755417" cy="3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007CBA5-D313-4D28-BBA8-B3A3357BB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6" t="1" r="38333" b="-59"/>
          <a:stretch/>
        </p:blipFill>
        <p:spPr bwMode="auto">
          <a:xfrm>
            <a:off x="457199" y="1657349"/>
            <a:ext cx="1755416" cy="37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410048-40A0-4573-B589-433B292B4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1" r="38333" b="413"/>
          <a:stretch/>
        </p:blipFill>
        <p:spPr bwMode="auto">
          <a:xfrm>
            <a:off x="2629020" y="1657349"/>
            <a:ext cx="1755417" cy="37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5453B-3130-497E-9C42-0E9EEFA03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29" y="1657350"/>
            <a:ext cx="1660584" cy="35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GUI sketch : </a:t>
            </a:r>
            <a:r>
              <a:rPr lang="ko-KR" altLang="en-US" sz="2400" dirty="0"/>
              <a:t>맞춤 수업</a:t>
            </a:r>
            <a:r>
              <a:rPr lang="ko-KR" altLang="en-US" sz="2800" dirty="0"/>
              <a:t> </a:t>
            </a:r>
            <a:r>
              <a:rPr lang="ko-KR" altLang="en-US" sz="2400" dirty="0"/>
              <a:t>시간표 추천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4F14FCE-755F-4CB2-83F3-BFFE62736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1" r="38452" b="585"/>
          <a:stretch/>
        </p:blipFill>
        <p:spPr bwMode="auto">
          <a:xfrm>
            <a:off x="500427" y="1685708"/>
            <a:ext cx="1818230" cy="39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70A9EF-EE65-4E39-804B-BD857BC2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91" y="1685708"/>
            <a:ext cx="1820218" cy="3943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45376D-D30E-4028-9A4D-C570CBEF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53" y="1693626"/>
            <a:ext cx="1834600" cy="3943806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39AB04-E983-457B-9059-8CB8FE5B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8" r="37628" b="-531"/>
          <a:stretch/>
        </p:blipFill>
        <p:spPr bwMode="auto">
          <a:xfrm>
            <a:off x="7017319" y="1693626"/>
            <a:ext cx="1925353" cy="39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/>
              <a:t>계정 정보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38987"/>
              </p:ext>
            </p:extLst>
          </p:nvPr>
        </p:nvGraphicFramePr>
        <p:xfrm>
          <a:off x="251520" y="1024129"/>
          <a:ext cx="8640960" cy="53295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계정 정보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학생이 최초 가입 시 등록했던 정보를 확인하고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개인정보나 시간표 기호 조건을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복수전공이나 개인취향을 수정하고 그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3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213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계정 정보 변경 여부 선택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개인정보를 수정할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-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개인정보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기존에 입력한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전공 변동 사항 입력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전공에 변동 사항이 생길 경우 해당 사항을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현재 학기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해당 학기를 입력한다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2.4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학생은 개인정보를 확인한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학생이 수정한 결과를 바탕으로 개인정보를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시간표 기호 조건 수정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기존에 입력한 시간표 기호 조건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학생이 기존에 입력한 시간표 기호 조건을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디스플레이한다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5105</TotalTime>
  <Words>1829</Words>
  <Application>Microsoft Office PowerPoint</Application>
  <PresentationFormat>화면 슬라이드 쇼(4:3)</PresentationFormat>
  <Paragraphs>192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Wingdings</vt:lpstr>
      <vt:lpstr>Office Theme</vt:lpstr>
      <vt:lpstr>2조 Software Requirements Specification</vt:lpstr>
      <vt:lpstr>Use Case Diagram</vt:lpstr>
      <vt:lpstr>Use Case Specification: 맞춤 수업 시간표 추천</vt:lpstr>
      <vt:lpstr>Use Case Specification: 맞춤 수업 시간표 추천</vt:lpstr>
      <vt:lpstr>Use Case Specification: 맞춤 수업 시간표 추천</vt:lpstr>
      <vt:lpstr>Use Case Specification: 맞춤 수업 시간표 추천</vt:lpstr>
      <vt:lpstr>GUI sketch: 맞춤 수업 시간표 추천  </vt:lpstr>
      <vt:lpstr>GUI sketch : 맞춤 수업 시간표 추천</vt:lpstr>
      <vt:lpstr>Use Case Specification: 계정 정보 관리</vt:lpstr>
      <vt:lpstr>Use Case Specification: 계정 정보 관리</vt:lpstr>
      <vt:lpstr>Use Case Specification: 계정 정보 관리</vt:lpstr>
      <vt:lpstr>GUI sketch : 계정 정보 관리</vt:lpstr>
      <vt:lpstr>Use Case Specification: 대체시간표 추천 및 최종 수업시간표 확정</vt:lpstr>
      <vt:lpstr>Use Case Specification: 대체시간표 추천 및 최종 수업시간표 확정</vt:lpstr>
      <vt:lpstr>GUI sketch : 대체시간표 추천 및 최종 수업시간표 확정</vt:lpstr>
      <vt:lpstr>GUI 모음 링크</vt:lpstr>
      <vt:lpstr>Initial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석준 정</cp:lastModifiedBy>
  <cp:revision>347</cp:revision>
  <cp:lastPrinted>2018-09-26T15:36:53Z</cp:lastPrinted>
  <dcterms:created xsi:type="dcterms:W3CDTF">2016-03-06T05:48:58Z</dcterms:created>
  <dcterms:modified xsi:type="dcterms:W3CDTF">2019-11-11T11:08:22Z</dcterms:modified>
</cp:coreProperties>
</file>