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459" r:id="rId2"/>
    <p:sldId id="452" r:id="rId3"/>
    <p:sldId id="441" r:id="rId4"/>
    <p:sldId id="463" r:id="rId5"/>
    <p:sldId id="462" r:id="rId6"/>
    <p:sldId id="456" r:id="rId7"/>
    <p:sldId id="466" r:id="rId8"/>
    <p:sldId id="465" r:id="rId9"/>
    <p:sldId id="453" r:id="rId10"/>
    <p:sldId id="461" r:id="rId11"/>
    <p:sldId id="457" r:id="rId12"/>
    <p:sldId id="467" r:id="rId13"/>
    <p:sldId id="454" r:id="rId14"/>
    <p:sldId id="458" r:id="rId15"/>
    <p:sldId id="468" r:id="rId16"/>
    <p:sldId id="464" r:id="rId17"/>
    <p:sldId id="469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757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INITIAL_DATA_SET.xl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F15F5E-58D2-4BA2-BF69-F47FECF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68A9D-CD34-4107-B3FD-4E8C56F94BCA}"/>
              </a:ext>
            </a:extLst>
          </p:cNvPr>
          <p:cNvSpPr txBox="1"/>
          <p:nvPr/>
        </p:nvSpPr>
        <p:spPr>
          <a:xfrm>
            <a:off x="6995278" y="4512187"/>
            <a:ext cx="16635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팀</a:t>
            </a:r>
            <a:endParaRPr lang="en-US" altLang="ko-KR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20130839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박진영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20141791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정석준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20150860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엄희애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20151152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박성은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20151172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현준호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20160592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371B95D-065D-48F7-8A63-E66F862A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팀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Software Requirements Specification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6084-9FF9-45C1-8FDE-E24A924950FC}"/>
              </a:ext>
            </a:extLst>
          </p:cNvPr>
          <p:cNvSpPr txBox="1"/>
          <p:nvPr/>
        </p:nvSpPr>
        <p:spPr>
          <a:xfrm>
            <a:off x="1445490" y="2828835"/>
            <a:ext cx="6253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시추</a:t>
            </a:r>
            <a:endParaRPr lang="en-US" altLang="ko-KR" sz="4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서강대학교 수업 시간표 추천 웹서비스</a:t>
            </a:r>
          </a:p>
        </p:txBody>
      </p:sp>
    </p:spTree>
    <p:extLst>
      <p:ext uri="{BB962C8B-B14F-4D97-AF65-F5344CB8AC3E}">
        <p14:creationId xmlns:p14="http://schemas.microsoft.com/office/powerpoint/2010/main" val="271346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1214"/>
              </p:ext>
            </p:extLst>
          </p:nvPr>
        </p:nvGraphicFramePr>
        <p:xfrm>
          <a:off x="251520" y="1024128"/>
          <a:ext cx="8640960" cy="438806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조건들 중 자신이 필요한 조건들만 수정한다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조건에는 이수할 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고정 과목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기피시간대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시간표 기호 조건을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0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54926"/>
              </p:ext>
            </p:extLst>
          </p:nvPr>
        </p:nvGraphicFramePr>
        <p:xfrm>
          <a:off x="341376" y="1097280"/>
          <a:ext cx="8449927" cy="27889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44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0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85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2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19A8E-62E9-4810-9931-A60C346D5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93" y="1392390"/>
            <a:ext cx="2163600" cy="46849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73F2C6-6905-4403-A841-085B7756F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0" y="1253750"/>
            <a:ext cx="2162121" cy="46817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80EF26-3ED0-49A8-BA98-F41004AA4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5" y="1392390"/>
            <a:ext cx="2166270" cy="46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대체시간표 추천 및 최종 수업시간표 확정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90644"/>
              </p:ext>
            </p:extLst>
          </p:nvPr>
        </p:nvGraphicFramePr>
        <p:xfrm>
          <a:off x="251520" y="1024128"/>
          <a:ext cx="8640960" cy="544980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대체시간표 추천 및 최종 수업시간표 확정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수강신청 이후 시간표를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수강신청 이후 실패한 과목들을 체크하면 역대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담아놓기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경쟁률과 학생이 작성했던 시간표 기호 조건을 바탕으로 대체할 만한 과목을 리스트업 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학생은 시스템이 제공한 추천시간표를 바탕으로 하여 수강신청을 진행하였지만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신청에 실패한 과목이 존재하여 초기에 희망했던 학점을 충족시키지 못한 상태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9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394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1.1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수강신청 전에 저장한 최종 시간표 확인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마지막으로 저장한 해당 학생의 시간표를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대체 과목 리스트 업 확인 및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중에서 수강신청에 실패한 과목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수강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신청 전의 최종 시간표에서 수강신청에 실패한 과목을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2.2 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중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중 우선 시 하고 싶은 조건을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조건에 맞는 대체 과목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선택한 조건을 반영하여 해당하는 과목을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2.4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대체 과목 중 원하는 과목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제시된 과목들 중 원하는 과목을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과목으로 시간표를 수정하여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최종적으로 결정한 수업 시간표를 확인하고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학생의 최종 확정 수업 시간표를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94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대체시간표 추천 및 최종 수업시간표 확정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27947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을 선택하여 확인한 과목 중 원하는 과목이 없는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2.4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기존에 선택한 조건과 다른 조건의 선택지를 확인하기 위해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다른 조건 확인하기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7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7C05051-B530-426A-87AD-6A4EA0498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2" y="1232806"/>
            <a:ext cx="2121592" cy="4593954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1822264-47E9-4EB2-B64C-7142B1213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09" y="1232809"/>
            <a:ext cx="2121591" cy="4593951"/>
          </a:xfrm>
          <a:prstGeom prst="rect">
            <a:avLst/>
          </a:prstGeom>
        </p:spPr>
      </p:pic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7880CD6-B4B0-426D-ACEA-7C21DF9CE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37" y="1232808"/>
            <a:ext cx="2121591" cy="4593952"/>
          </a:xfrm>
          <a:prstGeom prst="rect">
            <a:avLst/>
          </a:prstGeom>
        </p:spPr>
      </p:pic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대체시간표 추천 및 최종 수업시간표 확정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</a:t>
            </a:r>
            <a:r>
              <a:rPr lang="ko-KR" altLang="en-US" sz="2800" dirty="0"/>
              <a:t>모음 링크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3BA6-B3CE-4922-B26E-47A19CA66EA2}"/>
              </a:ext>
            </a:extLst>
          </p:cNvPr>
          <p:cNvSpPr/>
          <p:nvPr/>
        </p:nvSpPr>
        <p:spPr>
          <a:xfrm>
            <a:off x="1007655" y="3296197"/>
            <a:ext cx="741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https://xd.adobe.com/view/29d1e2ae-d8c9-4370-5672-293317fc2cac-5fe0/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36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Initial Data Set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3E09655F-C155-4C17-B991-D83BA9A94D5A}"/>
              </a:ext>
            </a:extLst>
          </p:cNvPr>
          <p:cNvSpPr txBox="1"/>
          <p:nvPr/>
        </p:nvSpPr>
        <p:spPr>
          <a:xfrm>
            <a:off x="3053442" y="3167390"/>
            <a:ext cx="303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Initial Data Set Link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06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86621-43E6-4A8E-8AEA-FF3EC412E7BE}"/>
              </a:ext>
            </a:extLst>
          </p:cNvPr>
          <p:cNvSpPr/>
          <p:nvPr/>
        </p:nvSpPr>
        <p:spPr>
          <a:xfrm>
            <a:off x="432618" y="5340071"/>
            <a:ext cx="8154169" cy="323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ko-KR" sz="1400" kern="100" dirty="0"/>
              <a:t>*</a:t>
            </a:r>
            <a:r>
              <a:rPr lang="ko-KR" altLang="en-US" sz="1400" kern="100" dirty="0"/>
              <a:t>계정 정보 </a:t>
            </a:r>
            <a:r>
              <a:rPr lang="en-US" altLang="ko-KR" sz="1400" kern="100" dirty="0"/>
              <a:t>= </a:t>
            </a:r>
            <a:r>
              <a:rPr lang="ko-KR" altLang="en-US" sz="1400" kern="100" dirty="0"/>
              <a:t>개인정보</a:t>
            </a:r>
            <a:r>
              <a:rPr lang="en-US" altLang="ko-KR" sz="1400" kern="100" dirty="0"/>
              <a:t>(</a:t>
            </a:r>
            <a:r>
              <a:rPr lang="ko-KR" altLang="en-US" sz="1400" kern="100" dirty="0"/>
              <a:t>입학연도</a:t>
            </a:r>
            <a:r>
              <a:rPr lang="en-US" altLang="ko-KR" sz="1400" kern="100" dirty="0"/>
              <a:t>/</a:t>
            </a:r>
            <a:r>
              <a:rPr lang="ko-KR" altLang="en-US" sz="1400" kern="100" dirty="0"/>
              <a:t>학기</a:t>
            </a:r>
            <a:r>
              <a:rPr lang="en-US" altLang="ko-KR" sz="1400" kern="100" dirty="0"/>
              <a:t>/</a:t>
            </a:r>
            <a:r>
              <a:rPr lang="ko-KR" altLang="en-US" sz="1400" kern="100" dirty="0"/>
              <a:t>전공</a:t>
            </a:r>
            <a:r>
              <a:rPr lang="en-US" altLang="ko-KR" sz="1400" kern="100" dirty="0"/>
              <a:t>) + </a:t>
            </a:r>
            <a:r>
              <a:rPr lang="ko-KR" altLang="en-US" sz="1400" kern="100" dirty="0"/>
              <a:t>이수과목 정보 </a:t>
            </a:r>
            <a:r>
              <a:rPr lang="en-US" altLang="ko-KR" sz="1400" kern="100" dirty="0"/>
              <a:t>+ </a:t>
            </a:r>
            <a:r>
              <a:rPr lang="ko-KR" altLang="en-US" sz="1400" kern="100" dirty="0"/>
              <a:t>시간표 기호 조건</a:t>
            </a:r>
            <a:endParaRPr lang="en-US" altLang="ko-KR" sz="1400" kern="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BB3274-C217-47E6-BF3F-FF2E194E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711"/>
            <a:ext cx="9144000" cy="35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87807"/>
              </p:ext>
            </p:extLst>
          </p:nvPr>
        </p:nvGraphicFramePr>
        <p:xfrm>
          <a:off x="251520" y="1024129"/>
          <a:ext cx="8640960" cy="53304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맞춤 수업 시간표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학생들이 시간표를 추천 받는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개인정보를 입력하고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시간표 기호 조건을 선택하여 해당 조건에 부합하는 최적의 시간표를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이번 수강신청에서 사용할 시간표를 저장한다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7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94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학생이 자신이 원하는 조건에 해당하는 수업 시간표를 추천 받기 위해 시간표 추천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계정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바로 수업 시간표 추천 받기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입력 후 수업 시간표 추천 받기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1.1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이미 등록한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 입력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(AF1, AF2, AF3)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개인별로 저장된 전공과 입학연도를 바탕으로 전공필수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교양필수 과목들을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과목들을 확인한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과목들을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검색창을 통해 교양선택으로 분류되는 과목들 중 이수한 과목들을 검색한 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 완료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입력을 마치고 아래 “저장”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학생의 이수과목 정보를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50798"/>
              </p:ext>
            </p:extLst>
          </p:nvPr>
        </p:nvGraphicFramePr>
        <p:xfrm>
          <a:off x="251520" y="1024128"/>
          <a:ext cx="8640960" cy="530448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5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9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입력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시스템이 제공하는 조건들 중 자신이 필요한 조건들만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조건에는 이수학점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숫자입력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과목고정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과목만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분반까지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시간표 기호 조건을 모두 선택하고 나면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세부 조건을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수업 시간표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개인정보와 시간표 기호 조건을 반영한 시간표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저장되어 있는 같은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학기의 사람들의 데이터와 학생이 설정한 조건을 바탕으로 추천 수업 시간표를 생성하여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시스템이 시간표를 생성하는 과정은 다음과 같다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요람 데이터에 있는 전공별 커리큘럼에서 학생이 이수하지 않은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교양필수 과목들을 가져온다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가져온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교양과목들 중 학생이 선택한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개수에 따라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기피시간대와 충돌하는 과목들을 제외하고 시간표를 생성한다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고정의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고정과 공강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기피시간대의 조건이 서로 충돌할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고정을 우선으로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수업 간 비어 있는 시간의 간격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SVD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수치화하여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유사도의 차이가 큰 최대 세 가지의 시간표를 보여주고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선택하게 함으로써 학생의 유형을 파악한다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유형에 맞는 최대 세 개의 시간표를 다시 제시한다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추천 수업 시간표 채택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추천 받은 수업 시간표 중에서 하나를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그 시간표를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69042"/>
              </p:ext>
            </p:extLst>
          </p:nvPr>
        </p:nvGraphicFramePr>
        <p:xfrm>
          <a:off x="251520" y="1024128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최종 수업 시간표 분석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6.1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같은 전공과 학기에 해당하는 다른 학생 데이터 분석 및 비교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전공과 학기를 기준으로 학생 집단을 분류하고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그 해당 집단의 구성원이 선택한 시간표 세부 조건의 우선 순위를 반영하여 집단의 세부 조건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이후 새로운 학생에게 가중치를 조정한 모델을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분석이 끝나고 나면 해당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참고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추천 로직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같은 학과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학기의 다른 학생들의 시간표 데이터를 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정도를 행렬 분석 라이브러리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(SVD)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를 이용하여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수치화한다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Input 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학적정보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 생성조건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를 바탕으로 고정과목 리스트와 같은 학과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학기 학생들의 과목 리스트를 비교하여 몇 개가 겹치는 지 개수를 센다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해당 유저의 제반 사항을 반영하면서도 연강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정도에서 차이가 있는 세 개의 시간표 후보를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겹치는 과목 수가 같은 학생들이 많이 수강한 과목을 조사하여 고정과목 리스트와 위 후보의 시간표 패턴과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함꼐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수강이 가능한 지 확인하여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동시 수강 불가능할 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둘쨰로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많이 수강한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과목를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확인하고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동시 수강 가능 시 그대로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 추천된 시간표 중 하나를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시스템은 학생이 선택한 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style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저장된 시간표와 스타일 유사도가 높은 세 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1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차추천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시간표와 스타일 유사도가 높은 새로운 시간표 세가지를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최종 시간표를 선택하고 선택된 시간표의 유사도와 과목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는 다시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 반영되어 유사도를 조정하고 과목 추천도를 높인다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선호도 예시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– A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B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C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69%,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21%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낮고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높다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70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307"/>
              </p:ext>
            </p:extLst>
          </p:nvPr>
        </p:nvGraphicFramePr>
        <p:xfrm>
          <a:off x="341376" y="1097280"/>
          <a:ext cx="8551104" cy="251578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최초 서비스 이용자의 경우 개인정보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입력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2.1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본인의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년까지 선택할 수 있고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 중에서 선택할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선택하고 나서 “다음”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학적 정보에서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학기를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이수과목 입력을 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넘어가기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최종 시간표를 확인하세요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＂라는 메시지 창을 </a:t>
                      </a:r>
                      <a:r>
                        <a:rPr lang="ko-KR" altLang="en-US" sz="1100" b="0" kern="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디스플레이하고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 Basic Flow 6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sz="2800"/>
              <a:t>GUI sketch: </a:t>
            </a:r>
            <a:r>
              <a:rPr lang="ko-KR" altLang="en-US" sz="2400"/>
              <a:t>맞춤 수업</a:t>
            </a:r>
            <a:r>
              <a:rPr lang="ko-KR" altLang="en-US" sz="2800"/>
              <a:t> </a:t>
            </a:r>
            <a:r>
              <a:rPr lang="ko-KR" altLang="en-US" sz="2400"/>
              <a:t>시간표 추천 </a:t>
            </a:r>
            <a:r>
              <a:rPr lang="en-US" altLang="ko-KR" sz="2400"/>
              <a:t> 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9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97094AF-9CBC-4F43-9286-5263D5B1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4115" y="1483167"/>
            <a:ext cx="1886400" cy="408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007CBA5-D313-4D28-BBA8-B3A3357B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808" y="1483411"/>
            <a:ext cx="1886942" cy="408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65453B-3130-497E-9C42-0E9EEFA0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80" y="1483167"/>
            <a:ext cx="1886400" cy="40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4F14FCE-755F-4CB2-83F3-BFFE6273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80" y="1460463"/>
            <a:ext cx="1818230" cy="393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870A9EF-EE65-4E39-804B-BD857BC22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92" y="1458310"/>
            <a:ext cx="1820218" cy="3941378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39AB04-E983-457B-9059-8CB8FE5BF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r="585" b="48850"/>
          <a:stretch/>
        </p:blipFill>
        <p:spPr bwMode="auto">
          <a:xfrm>
            <a:off x="4706692" y="1458310"/>
            <a:ext cx="1810842" cy="39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F7A2B2B-729A-4755-95B3-D51D35B73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t="46766" r="585" b="2084"/>
          <a:stretch/>
        </p:blipFill>
        <p:spPr bwMode="auto">
          <a:xfrm>
            <a:off x="6845216" y="1458310"/>
            <a:ext cx="1810842" cy="39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38890"/>
              </p:ext>
            </p:extLst>
          </p:nvPr>
        </p:nvGraphicFramePr>
        <p:xfrm>
          <a:off x="251520" y="1024129"/>
          <a:ext cx="8640960" cy="53295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계정 정보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학생이 최초 가입 시 등록했던 정보를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개인정보나 시간표 기호 조건을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복수전공이나 개인취향을 수정하고 그 결과를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3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213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계정 정보 변경 여부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수정할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수정인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개인정보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기존에 입력한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변동 사항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전공에 변동 사항이 생길 경우 해당 사항을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해당 학기를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개인정보를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시간표 기호 조건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학생이 기존에 입력한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7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5232</TotalTime>
  <Words>1725</Words>
  <Application>Microsoft Office PowerPoint</Application>
  <PresentationFormat>화면 슬라이드 쇼(4:3)</PresentationFormat>
  <Paragraphs>180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Wingdings</vt:lpstr>
      <vt:lpstr>Office Theme</vt:lpstr>
      <vt:lpstr>2팀 Software Requirements Specification</vt:lpstr>
      <vt:lpstr>Use Case Diagram</vt:lpstr>
      <vt:lpstr>Use Case Specification: 맞춤 수업 시간표 추천</vt:lpstr>
      <vt:lpstr>Use Case Specification: 맞춤 수업 시간표 추천</vt:lpstr>
      <vt:lpstr>Use Case Specification: 맞춤 수업 시간표 추천</vt:lpstr>
      <vt:lpstr>Use Case Specification: 맞춤 수업 시간표 추천</vt:lpstr>
      <vt:lpstr>GUI sketch: 맞춤 수업 시간표 추천  </vt:lpstr>
      <vt:lpstr>GUI sketch : 맞춤 수업 시간표 추천</vt:lpstr>
      <vt:lpstr>Use Case Specification: 계정 정보 관리</vt:lpstr>
      <vt:lpstr>Use Case Specification: 계정 정보 관리</vt:lpstr>
      <vt:lpstr>Use Case Specification: 계정 정보 관리</vt:lpstr>
      <vt:lpstr>GUI sketch : 계정 정보 관리</vt:lpstr>
      <vt:lpstr>Use Case Specification: 대체시간표 추천 및 최종 수업시간표 확정</vt:lpstr>
      <vt:lpstr>Use Case Specification: 대체시간표 추천 및 최종 수업시간표 확정</vt:lpstr>
      <vt:lpstr>GUI sketch : 대체시간표 추천 및 최종 수업시간표 확정</vt:lpstr>
      <vt:lpstr>GUI 모음 링크</vt:lpstr>
      <vt:lpstr>Initial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wnsgh9606@gmail.com</cp:lastModifiedBy>
  <cp:revision>364</cp:revision>
  <cp:lastPrinted>2018-09-26T15:36:53Z</cp:lastPrinted>
  <dcterms:created xsi:type="dcterms:W3CDTF">2016-03-06T05:48:58Z</dcterms:created>
  <dcterms:modified xsi:type="dcterms:W3CDTF">2019-12-09T20:39:35Z</dcterms:modified>
</cp:coreProperties>
</file>