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460" r:id="rId3"/>
    <p:sldId id="257" r:id="rId4"/>
    <p:sldId id="258" r:id="rId5"/>
    <p:sldId id="259" r:id="rId6"/>
    <p:sldId id="260" r:id="rId7"/>
    <p:sldId id="473" r:id="rId8"/>
    <p:sldId id="262" r:id="rId9"/>
    <p:sldId id="263" r:id="rId10"/>
    <p:sldId id="264" r:id="rId11"/>
    <p:sldId id="266" r:id="rId12"/>
    <p:sldId id="274" r:id="rId13"/>
    <p:sldId id="267" r:id="rId14"/>
    <p:sldId id="269" r:id="rId15"/>
    <p:sldId id="268" r:id="rId16"/>
    <p:sldId id="271" r:id="rId17"/>
    <p:sldId id="272" r:id="rId18"/>
    <p:sldId id="273" r:id="rId19"/>
    <p:sldId id="474" r:id="rId20"/>
    <p:sldId id="475" r:id="rId21"/>
    <p:sldId id="476" r:id="rId22"/>
    <p:sldId id="477" r:id="rId23"/>
    <p:sldId id="478" r:id="rId24"/>
    <p:sldId id="479" r:id="rId25"/>
    <p:sldId id="291" r:id="rId26"/>
    <p:sldId id="471" r:id="rId27"/>
    <p:sldId id="468" r:id="rId28"/>
    <p:sldId id="483" r:id="rId29"/>
    <p:sldId id="482" r:id="rId30"/>
    <p:sldId id="481" r:id="rId31"/>
    <p:sldId id="470" r:id="rId32"/>
    <p:sldId id="48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14T16:59:26.3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1-14T17:00:44.219"/>
    </inkml:context>
  </inkml:definitions>
  <inkml:trace contextRef="#ctx0" brushRef="#br0">13370 1072 241 0,'59'-84'162'0,"-54"79"-52"0,-3 1-51 0,1 3 45 16,2 1-4-16,-5-1 1 0,0 1-2 0,0-1-8 16,0-1-1-16,0 2-3 0,0-1-2 0,0 0-10 15,0 0-2-15,0 0-6 0,0 0-1 0,0 0-7 16,0 0-3-16,-1 0-3 0,-1 0-3 0,1 1-9 0,0 0-3 15,0 0 5-15,0 0-2 0,0 0-7 16,-1 0 1-16,2 0-1 0,-7 1 4 0,-7 2-2 16,-24 12-1-16,27-9-8 0,-5 0 3 0,5 6-1 15,-5-3-1-15,-2 1-4 0,1 2-2 0,3 0 0 16,-4 8 0-16,-1 0 1 0,1 1-1 0,-2 2-3 16,2 5 1-16,1 0 1 0,0 3 1 0,0 1-2 15,0 6-2-15,1-5 0 0,2 2-1 0,1 2 0 16,1-6-2-16,-2 0-1 0,4-2-2 0,-2-4-1 0,2 4 2 15,1 3 0-15,-1-11-1 0,3 8-2 16,2 0 0-16,0 3 4 0,1 1-3 0,0-1 2 0,-1-6-4 16,4 6 0-16,1 1-1 0,-1-2 2 0,-4-6 0 15,5 3-4-15,0-2 1 0,2-7-2 16,3 3 1-16,-1-6-2 0,-4-1 1 0,10-2-3 16,-2 2 0-16,-5-9 0 0,1 2 0 0,-1-1 0 15,-1-2-1-15,0-2 1 0,-2-2-2 0,0-1-5 16,-2 0-9-16,1 0-10 0,0-1-15 0,-1 0-14 0,1 0-55 15,0 0-27-15,0 0-33 0,0 0-36 0,0 0 125 16,-1 0-98-16,2 0-19 0</inkml:trace>
  <inkml:trace contextRef="#ctx0" brushRef="#br0" timeOffset="376.433">12884 1849 687 0,'-87'-79'328'15,"78"74"-172"-15,2 1-81 0,2-1 35 16,-1 4-4-16,4 0-8 0,-1 3 2 0,3-2-11 16,0 0-7-16,0 0-8 0,2 3-5 0,3 10-11 15,3 2-4-15,17 30-3 0,-12-24-5 0,-2-4-15 0,-1-2-3 0,2 3-2 16,-1-3-3-16,2 6-7 0,1-6 0 0,-1 0 0 15,-6-4 4-15,-1 2-1 0,3 1 2 0,-2-2-2 16,0 4 5-16,-7-8-1 0,4 6-1 16,-1-3 2-16,-3-3-1 0,6 2 0 0,-1-6 0 15,-3 2 1-15,-1-6-3 0,1 1 1 0,-2-2-1 16,0 0-1-16,0-1-5 0,0 1 2 0,0 0-4 16,2-1-1-16,6-6-3 0,-2-4-1 0,29-26-2 15,-30 24-1-15,-2 4 0 0,1 0-3 0,1-1-1 16,0 0-4-16,0 5-8 0,0-1-14 0,-1 0-15 0,4 2-75 15,-1-3-50-15,0 2-75 0,2-1 166 0,3-5-164 16,-1-3-77-16</inkml:trace>
  <inkml:trace contextRef="#ctx0" brushRef="#br0" timeOffset="1046.837">13849 910 532 0,'-1'0'298'0,"0"0"-136"0,-1 0-61 15,1 0 43-15,1 0-14 0,0 0-10 0,0-1-12 16,0 0-10-16,0 0-13 0,0-1-9 0,3 1-21 16,3-1-7-16,-5 1-5 0,-1 0-4 0,0 0-9 15,0 0-1-15,0 0-4 0,0 0 0 0,0 0-4 16,0-1-1-16,-1 1-2 16,0 0 0-16,1 0-2 0,-1 0-2 0,1 0 0 0,-9-5 0 0,-3 1-1 15,-33-7-2-15,27 19 6 0,2 10 0 0,5-4-1 16,-1-1 1-16,2 2 2 0,-5 3 1 0,9-4 0 15,-4 3 1-15,8-4-8 0,-2 9 3 0,3-4-3 16,1 1-1-16,0-2-3 0,6-1-4 16,-4 6-1-16,8-9-3 0,-3 1-1 0,5-6-31 15,-1 3-13-15,9-1-25 0,-4-2-26 0,4-7-116 16,3 1-95-16,-1-5 212 0,1 0-161 0,-1 1-59 0</inkml:trace>
  <inkml:trace contextRef="#ctx0" brushRef="#br0" timeOffset="1310.364">14029 821 934 0,'-5'-72'438'0,"-1"72"-236"16,2 0 24-16,-4 0-107 0,8 0-26 0,-3 2-12 16,2-1-54-16,0-1 6 0,1 0 12 0,-2 0-28 0,1 0-1 15,0 0-5-15,-1 0 3 0,1 0-2 16,0 0 6-16,-2 12-1 0,0 4 5 0,-3 28 1 0,5-14 1 15,1-3 1-15,-1 1-3 0,-2 0 3 0,7 8-8 16,3-8 0-16,-6-1-8 0,-1-2 0 0,3-3-11 16,-3 1 2-16,4-4-22 0,2-4-21 0,-3-2-64 15,4-4-39-15,0-6-51 0,3 4-63 0,-4-6 168 16,4-8-147-16,3 3-82 0</inkml:trace>
  <inkml:trace contextRef="#ctx0" brushRef="#br0" timeOffset="1668.106">14228 847 821 0,'2'-3'411'16,"-2"0"-210"-16,-2 5-110 0,1-2 60 0,-1 0-48 15,1 0-9-15,0 0 5 0,0 0-23 0,0 0-23 0,-2 3-9 16,-4 4-6-16,-2-3 2 0,1 6-17 0,-27 23 0 16,25-26-19-16,-1 1 11 0,2 12-3 0,-2-5 2 15,3-4-6-15,1 6-4 0,-1 2 5 0,4-1-3 16,-1-3 4-16,4 1-1 0,-2-9 0 0,3 4 0 15,2-3-1-15,0-2-4 0,1-2 3 0,2 1-3 16,0 1-1-16,4-6 0 0,0 2-1 0,2-3-2 16,-3 0 2-16,1 1-2 0,2-7-1 0,0 6-1 15,0-3 1-15,-5 1-3 0,3-2-2 0,-3-3 1 16,2 6-5-16,-1-4 2 0,0-6 0 0,-1-2-1 16,-3 3 0-16,0-1 3 0,1 1 2 0,2-1-1 0,-5-3 3 15,0 9 2-15,1-4 1 0,-2 4 2 0,4 4-1 16,-2 1 5-16,-2 1 0 0,0 0 2 0,0 0 2 15,2 9-1-15,2 6-1 0,15 24-2 16,-14-29 0-16,2 4-6 0,0-1-2 0,4-1-8 16,-5-5-34-16,1 3-20 0,6-1-23 0,-7-3-32 15,3 2-39-15,-1-6-49 0,5-2 124 0,-1 0-96 16,2-2-3-16</inkml:trace>
  <inkml:trace contextRef="#ctx0" brushRef="#br0" timeOffset="1998.29">14517 877 568 0,'-6'-7'408'0,"2"1"-157"16,1-2-132-16,1 6 108 0,-1-2-92 0,-1-1-41 16,2 5-8-16,-3 0-10 0,1 2-9 0,3-3-25 0,0 1-9 15,0 0-3-15,-1 0-4 0,1 0-6 0,-3 1-2 16,-3 3-3-16,0-3 3 0,-2 9-6 0,-26 26 2 16,24-31-4-16,1 7 1 0,0-2-1 0,-1 1 0 15,0-3-1-15,7 3-4 0,0-4 2 0,4 5-2 16,0-3 0-16,7-4-3 0,-5 3 0 15,7-4-2-15,1-4-1 0,0 0 1 0,-1-1 0 16,6 1-3-16,-2-3 1 0,0-1-2 0,4 3 1 16,-3-6 0-16,0 8 0 0,-2-1-1 0,-5-7 1 0,0-2 0 15,2 12 0-15,-5-3 3 0,-3 1 0 0,0 5 1 0,-1-6 1 16,-1 0 1-16,0 0 0 0,-2 10 2 0,0-5 1 16,-1 4-2-16,-2-1-1 0,2-1 2 15,-32 30-3-15,21-30 0 0,3 1-2 0,0 2-4 16,4-2-20-16,-3 0-17 0,5 0-19 0,1-3-27 15,0-4-104-15,5 5-69 0,6-10 179 0,3-2-143 16,-1 1-89-16</inkml:trace>
  <inkml:trace contextRef="#ctx0" brushRef="#br0" timeOffset="2332.339">14682 873 996 0,'3'-8'460'0,"-1"5"-265"0,0 3-118 0,-2-5 56 16,0 4-42-16,0 0-8 0,-2 0-12 0,1 0-24 15,0 1-10-15,0 0-9 0,0 0-6 0,0 0-32 16,-1 0 21-16,1 2-3 0,-6 5-2 0,1 1-1 0,-3-1-2 16,-27 30 1-16,27-27 3 0,0 2 0 0,3-2 2 15,0 2 1-15,-2 1 6 0,3-1-3 16,-1 4 4-16,2-7-2 0,3 3 2 0,0-4-3 16,1-2 0-16,2-1-2 0,1-2-4 0,2 3 0 15,4-2-4-15,-2-4 1 0,3-2-5 0,0 2 2 16,2-4-2-16,-2 3 1 0,3-3-1 0,-3-3-1 15,3 4 0-15,-1-2-1 0,-1 6 1 0,-1-1 1 16,-3 0 0-16,0 2 0 0,-2-1 0 0,-2 4 1 0,-2-4 1 16,-2-1 1-16,1 0-3 0,-1 0 0 0,-1 0 0 15,1 0 0-15,-4 10 0 0,-1-2-1 0,-1 2 1 16,-24 26-1-16,20-22 1 0,-1-4-2 16,2 0-6-16,-1-3-41 0,1-1-28 0,1 0-42 15,1-2-63-15,5-3 128 0,-4-1-99 0,6-2-39 0</inkml:trace>
  <inkml:trace contextRef="#ctx0" brushRef="#br0" timeOffset="3316.502">15063 760 287 0,'-62'-29'227'0,"56"25"-50"0,1-5-73 0,-1 2 57 16,2 9-16-16,2-7-35 0,-2 3-3 0,3 2 11 16,0 0-9-16,0 0-31 0,0-1-3 0,1 1-4 0,0-1-2 15,0 0 6-15,0 0-2 0,0 0-16 0,0 0 5 16,0 0-4-16,0 1 0 0,0 0-3 0,0 0-2 16,-2 1-1-16,2 13-1 0,-1 4 1 0,0 34-4 15,-2-35 1-15,2 15-8 0,-1-6-2 0,2 7-12 16,-1 0-3-16,2 2-3 0,0-3-6 0,2 0-7 15,1-3-6-15,1-10 1 0,1 4-5 0,0-6-6 16,0-5-9-16,-1-4-33 0,4 0-16 0,-4-4-16 16,1 1-20-16,-3-3-20 0,2-1-59 15,-3-8 5-15,2 2-43 0,-2-1 5 0,-2-5-42 16,-1-1-4-16,-1-3 142 0,1-1-101 0,-4 2-11 16</inkml:trace>
  <inkml:trace contextRef="#ctx0" brushRef="#br0" timeOffset="3639.234">14951 890 393 0,'-7'-10'292'15,"-1"2"-83"-15,4 0-101 0,0 2 77 0,-2 3-53 0,6 2-13 16,-5-4-1-16,5 2-11 0,0 2-35 0,0 0-7 16,0 0-6-16,0 0-1 0,0 1-6 0,0 0-2 15,0 0-12-15,4 0 2 0,1 1-2 0,2 0-2 16,3 2 1-16,-2 1-4 0,0-1-1 0,28 25 0 16,-28-18-1-16,1 5-3 0,0-6 0 0,-1 9-4 15,-1-2 1-15,-1 4-7 0,1-4 1 0,-2 4-4 16,3-1-2-16,-2 2-4 0,1-6-1 15,1-3 1-15,-2 0-5 0,2-2 2 0,-1-8-1 0,-1 1 1 16,1 0 0-16,-2-7 1 16,1-2-1-16,-2-2 1 0,1-1 1 0,2-6-1 0,-1 2 0 0,0-6-1 15,0-2-1-15,-1 6 0 0,1-8-1 0,-4 2-2 0,3-7 1 16,-3 4-2-16,1-1 2 0,-2 3 0 16,-1 0 0-16,0-3 1 0,-3 8 0 0,1 1 1 0,-3-1 1 15,2 4-1-15,-3 9 0 0,1-3-2 0,-2 7-1 16,0 1 0-16,2 3-2 0,-2-2 0 15,1 10-4-15,4-2-6 0,1 3-31 0,-2-2-21 16,2 1-27-16,2 3-34 0,2 0-52 0,5 3 113 16,7-4-89-16,-6 3-20 0</inkml:trace>
  <inkml:trace contextRef="#ctx0" brushRef="#br0" timeOffset="4024.139">15492 855 1018 0,'62'21'453'0,"-68"-19"-273"0,-3-2-109 0,-1 1 21 0,3 2-18 16,-3-4-2-16,-1 8-8 0,0-7-22 0,0 1-9 16,0 1-5-16,-5 4-3 0,-6-5-3 0,3 0 3 15,10 8-4-15,-6-5 11 0,0 2 1 0,5 0 3 16,-3 2-1-16,7 3 9 0,3 3 2 0,0-4-3 16,-5 2-1-16,8 2 2 0,-1 1-1 0,3 0-13 15,1-2 0-15,3-4-14 0,-1 1-1 16,5-4-3-16,2-2-1 0,-4 0-12 0,3-4-3 0,4-4 5 15,-1 5 2-15,-1-3-3 0,-3 2 1 16,-1-6-1-16,2-5 1 0,-1-4 0 0,-1 2-1 0,-2 0-1 16,-1-1 0-16,2 1 1 0,-4 5-1 0,0-5 1 15,-1 8-1-15,1-3 1 0,-2 1-1 0,-2 1 1 16,3-5 0-16,-2-1 1 0,-1 7-1 0,0 3 1 16,0-2 1-16,-1 3-1 0,1 0 2 0,0 1-1 15,0 0 0-15,0 0-1 0,0 0-1 0,0 0 0 16,0 0-1-16,0 0 1 0,0 0-4 0,7 4-1 15,1-1-8-15,3 5-7 0,26 34-28 0,-24-40-14 16,-3 9-19-16,1-3 1 0,-4-5-41 0,4-1-78 16,-2-5-31-16,-1 0-35 0,-3-9 172 0,0 8-156 15,-1-5-61-15</inkml:trace>
  <inkml:trace contextRef="#ctx0" brushRef="#br0" timeOffset="4515">15649 900 189 0,'-16'-47'289'0,"13"44"-22"0,2-3-114 16,0 6 71-16,1 0-19 0,0 0-22 0,0 0-47 0,0 0-15 15,0 0-2-15,0 0-11 0,0 0-34 0,0 1 0 16,1 4-14-16,1 7-3 0,0-4-8 0,11 27-7 16,-10-27-16-16,4 3-6 0,-3 2-4 15,1 1-11-15,0-4 6 0,-1 0-5 0,0 2-3 16,0 0 1-16,-1-4-1 0,-3 0-2 0,0-5 2 16,0 0-1-16,0 3-2 0,-2-6 0 0,1 0 1 15,0 0-1-15,-1 0 0 0,1 0 1 0,0 0 0 16,0-1-1-16,0-1 2 0,1 1-1 0,0-2 0 0,1-17-1 15,8-21 0-15,-6 23 0 0,3 3-1 0,-5 3 0 16,1 6-1-16,-1 1 0 16,7-13 0-16,-2 3-1 0,3 0 1 0,-2 7 0 0,-2-5 1 0,-1 0 0 15,0 16 2-15,1 3 1 0,-1-5 0 0,-2 5 5 16,5 5-1-16,-3-2 1 0,2 8 0 0,-5-3 1 16,4 1-2-16,-4 1 0 0,-1 0-1 0,4 4-2 15,-6-2 0-15,0 1-1 0,2-7 0 0,3 3-2 16,-1-3 0-16,3-8 0 0,-2 5 0 0,1-7-1 15,2-2-2-15,-1 0 1 0,0-4 1 0,-1-2-1 16,0-3-1-16,1 0 0 0,0-5-1 0,-3-1 0 16,2-1 3-16,0-2-2 0,2 8 0 0,-2-6 2 15,0 3 0-15,3 3 3 0,1 0 1 0,-6 6 2 16,3-3 2-16,3 4 2 0,-7 0 0 0,1 4 5 16,3-1 2-16,-5 0-2 0,0 0 2 0,0 1-3 15,4 14-1-15,8 26-3 0,-9-27 2 0,2-1-8 0,-4-1 0 16,1 6-9-16,0-1-11 0,0-6-8 15,2 3-13-15,-2-3-16 0,2 1-69 0,-2-5-49 16,2 3-59-16,0-10 156 0,-1 2-146 0,2-2-67 16</inkml:trace>
  <inkml:trace contextRef="#ctx0" brushRef="#br0" timeOffset="4933.311">16046 843 909 0,'-36'6'446'0,"32"-3"-237"15,-2-2-117-15,3 1 41 0,1-2-16 0,2 0-15 16,-1 0-13-16,0 0-28 0,-1 0-9 0,2 0-8 0,0 0-9 15,0 2-10-15,2 2-3 0,-1-2-11 0,2 4-1 16,8 1-2-16,1-2-1 0,26 15-2 0,-25-22-2 16,-2 2 3-16,1-2-4 0,-2-4 1 0,1 1 0 15,-1-1 1-15,-2-4-2 0,-1 2 1 0,-2 0-1 16,1-1-1-16,-6 2 0 0,1-1 1 0,1 0 0 16,-4 4-1-16,-3 4 0 0,-2 0-1 0,2-2 1 15,-2 3 0-15,-1 3 7 0,0 1 1 0,-5 2 4 16,3 0 3-16,-3-2 2 0,1 5 9 0,-2 3 2 15,-2-1 2-15,6 5-3 0,-2-5 3 16,1 2-4-16,5 1-3 0,0 5-1 0,5-5-8 16,0 3-5-16,1-3-2 0,6-8-6 0,1 9-30 15,2-6 13-15,9-4-66 0,-4-1-45 0,7-3 94 16,-3 1-64-16,7-3-30 0</inkml:trace>
  <inkml:trace contextRef="#ctx0" brushRef="#br0" timeOffset="5592.834">16474 785 648 0,'-11'-88'343'0,"7"83"-172"0,-3 5 33 16,4 0-31-16,-1-1-12 0,-1 1-87 0,4 0 41 15,0 0-7-15,0 0-10 0,0 1-7 0,-2 7-23 16,-2 3-5-16,1 1-10 0,-7 27-7 0,11-30-17 16,0 1-3-16,3 0-7 0,1-1-2 0,1 1-8 15,1-2-1-15,2-3-2 0,3 0-1 16,-1-1 1-16,2-4-3 0,0-2 1 0,1-2-2 16,0-1 2-16,1-4-3 0,1-2 3 0,-5 2 2 15,3-2-3-15,-5 0 3 0,0-5-2 0,2 4 5 16,-4-1-2-16,-1 0 3 0,-2 4-2 0,0-1 1 15,-2-2 2-15,-2 8-3 0,-4 2 1 0,-2 1-4 16,0-1 2-16,-7 6-2 0,0 4-1 0,-3 1-2 16,1 1 1-16,-5 9-3 0,2-2 1 0,-2 4 1 15,1 2-2-15,1 2 0 0,3-2 1 0,1-2-1 16,3-1 0-16,3 0 0 0,0 0 0 0,3-4 0 0,3-9 0 16,4 4 0-16,-1 3 0 0,1-2 1 15,5-4-1-15,1-2 2 0,3-3-1 0,4-2-1 0,0 4 2 16,-1-3-2-16,3-8 2 0,2-1-1 0,0-2 0 15,0-3-2-15,-1 5-1 0,1-4 2 16,-2 4-3-16,0-4 1 0,-2-1-3 0,1 6-1 16,-3 0-4-16,1 0 2 0,-2-6 0 15,0 0-2-15,0 2 1 0,0-1 1 0,-3 4 2 0,-4-3-1 0,3 2 4 16,-2 0 0-16,2 5 0 0,-4 1 0 0,-2-1 3 16,-1 3-2-16,0 0 2 0,0 0 1 0,0 0 1 15,0 0-1-15,-1 7 2 0,0 5 0 0,-3 1-3 16,-4 26 3-16,5-30-2 0,2 1-1 0,3 1 0 15,-3 3 0-15,2-5 0 0,3-1-2 0,2 2 2 16,-1-1 0-16,3 2 0 0,0-8 0 0,-1 5 0 16,5-7 0-16,-1 1 0 0,1 2 1 0,-1-4 1 15,0 0-2-15,-4-7 0 0,3-1 0 0,-1 2 3 16,0 4-2-16,0-4 0 0,0-5 0 0,-2 0-1 16,2 4 0-16,1 2 0 0,-1-2-9 0,2-2-35 15,-3-7-21-15,1 6-24 0,0-1-37 0,1 0 84 16,-2-1-70-16,-1 1-25 0</inkml:trace>
  <inkml:trace contextRef="#ctx0" brushRef="#br0" timeOffset="6931.56">17517 676 677 0,'0'-2'332'0,"0"0"-165"0,1-5-74 16,-1-2 22-16,0 4 5 0,0 0-20 0,-2-2-14 16,1 5-7-16,-1 1-11 0,1 0-11 0,0 0-26 15,-2-1-8-15,-4 0-7 0,3 0 7 0,0 2-7 16,-2 0 1-16,0 2 0 0,-2-1 4 0,1 1 2 16,0 2 4-16,1 0-1 0,-1 5 4 0,-30 33 2 15,32-22 0-15,-2 2 2 0,3-2-2 0,0 2-1 16,-1 2-3-16,5 2-1 0,0-10-7 0,0 4-2 15,7-6-3-15,-3-5-1 0,6 1-5 0,-2-2-1 16,6-8-5-16,-4 2-1 0,6 4-2 0,2-5-3 16,0-9-5-16,1 4-2 0,-3 1-5 0,0-5-2 0,0 5-3 15,2-6 1-15,-5-5-1 0,0 9 1 0,-4 3 4 16,2-3 1-16,-5-2 1 0,3 1 3 16,-4 1 5-16,0 2-2 0,0 1 3 0,-3-2 0 15,4 3 0-15,-6 1 1 0,0 0 0 0,0 0-1 0,0 0 1 16,0 0 2-16,0 0 1 0,7 3-1 15,2 0 1-15,7 1-1 0,22 12 1 0,-29-13 0 0,-2 1 0 16,4-2 3-16,-6-2 0 0,4 1-1 16,-3 1 1-16,-3-4 1 0,1 0 0 0,-4 1 1 15,0 0-1-15,0 0-1 0,0 0 0 0,0 0-1 0,0 0 1 16,5-3 1-16,0 2-2 0,-2 0 1 0,-1 0 2 16,-1 1-2-16,0 0 0 0,0-3 0 0,3-3 0 15,-2-1 1-15,-2 2 3 0,0 0-1 0,-1 2 7 16,-2-3 2-16,2 6 2 0,-3-2 3 0,-4-2 2 15,-2 1 0-15,0 2-2 0,-31 5 0 0,25 6-7 16,4 1-2-16,1 2-3 0,-5-1-2 16,1 0-7-16,8 3-12 0,1 1-55 0,-3-5-46 0,5 1-62 15,4-3-104-15,4-6 197 0,7 4-187 0,7-10-102 16</inkml:trace>
  <inkml:trace contextRef="#ctx0" brushRef="#br0" timeOffset="7397.018">18076 635 966 0,'55'-77'437'0,"-55"71"-251"16,-3 5-107-16,4 2 32 0,-1-1-12 0,0 0-7 15,0 0-3-15,0 0-20 0,2 16-10 0,-1 25-10 16,2-28-6-16,1 3-7 0,-4 1-1 0,1 4-4 16,0-2 0-16,1-1-9 0,-2 1-2 0,9 8-1 15,-9-6-2-15,2 0-6 0,0-1-1 0,1-2-1 0,2 0-4 16,2-3 1-16,0 1 0 0,-6-11-1 16,-1-1-2-16,1-1 2 0,-1-3-3 0,0 0 2 0,0 0-1 15,0 0-1-15,2 1 1 0,2 1-2 0,-4-2-2 16,0 0 1-16,0-1-4 0,0 0-2 0,0-1-3 15,-2-9-3-15,-5-2-2 0,-23-27 0 0,17 25 1 16,-3 3-3-16,-4 3 3 0,4 3 0 0,-3-2 5 16,4 3 2-16,-3 1 3 0,0 3 3 15,-1 2 0-15,4 3 6 0,3-3 0 0,0 2 4 16,4 4 1-16,-5-1 1 0,9 2 0 0,-1 1-1 16,4-7 0-16,1 4-3 0,0-1-2 0,0 1-2 15,0 1 0-15,4-2-1 0,1 0-1 0,2-5-1 16,0 6 0-16,5 2-1 0,-4-2 2 0,4-1-1 15,0 0-4-15,0 2-4 0,2-6-6 0,-1 4-30 16,-1-2-16-16,0-1-21 0,5 1-25 0,-4-3-29 16,-2 0-40-16,5-6 104 0,-3 6-77 0,0-3 1 15</inkml:trace>
  <inkml:trace contextRef="#ctx0" brushRef="#br0" timeOffset="7731.429">18217 821 607 0,'74'-33'428'0,"-74"39"-154"0,0-6-143 0,3 2 84 0,-3-2-68 15,0 0-22-15,0 0-39 0,0 0-10 0,2 1-12 16,6 3-13-16,-1 1-25 0,-1-1-6 0,4 0-5 16,-1-2-5-16,-3-1-4 0,3-1-1 0,-1 0-3 0,0-2-2 15,2-2-2-15,28-11 1 0,-36 10 1 0,2-2-2 16,2-1 2-16,-4 1-2 0,-2-1 0 0,-1-2 1 16,-3 5 2-16,3-4 0 0,-2-1-1 15,-2 2 5-15,-2 0 0 0,0 0 1 0,2 4 2 0,-3 4 10 16,-1-7 1-16,0 8 1 0,-1 3 3 15,1 3 6-15,-2 2 1 0,3 2 2 0,-4-1 4 16,3-1-7-16,0 5 0 0,2 2 3 0,-2-4 0 16,5 1-8-16,0 1 1 0,0 0-7 0,3-1-2 15,1-1-4-15,1 0-1 0,4 0-5 0,2-1-3 16,-3-5-2-16,2 3-3 0,3-3-2 0,2 0-16 16,1-1-8-16,-1-4-13 0,0-1-15 0,3 0-59 15,-1-4-36-15,4 1 14 0,-2 3-127 0,0-1 182 16,1 0-111-16,-2-1-30 0</inkml:trace>
  <inkml:trace contextRef="#ctx0" brushRef="#br0" timeOffset="8129.662">18842 681 1065 0,'40'-90'426'0,"-43"85"-247"0,1 3-82 15,-5 2 37-15,3 0-11 0,-4 4-27 16,-1 4 5-16,0 1-9 0,-1 2-8 0,-3 3-13 0,-2 6-24 16,2-3-7-16,-1 5-5 0,0 1-5 0,0-1-12 15,0 1-5-15,0-8-1 0,-1 8-3 16,5-7-9-16,-2 2-8 0,8-7-10 0,0-1-12 15,1-3-41-15,5 1-18 0,1 0-26 0,-2-7-21 16,4 0-21-16,1-4-22 0,0-5-46 0,-3 5-2 16,1-5 36-16,1-2 20 0,0-2 21 0,3-1 42 15,-6-1-20-15,2 1 100 0,0 5 69 0,1-2 60 16,-4-1 22-16,0 4 14 0,5 2 15 0,-3 4 10 16,3 0 58-16,-2 1-65 0,-4 0-11 0,0 0-35 15,0 0-14-15,0 0-15 0,0 0-12 0,2 5-30 16,0 4-9-16,3 2-8 0,-1-1-8 0,17 26-32 15,-13-28-20-15,2-2-26 0,-1-3-31 0,-2 2-41 16,2-5-58-16,-1-1 125 0,2 1-99 0,-1-4-14 16</inkml:trace>
  <inkml:trace contextRef="#ctx0" brushRef="#br0" timeOffset="8309.84">18953 569 978 0,'-2'-4'492'0,"1"0"-248"0,-2 0-132 0,-1 6 40 15,3-2-23-15,0 0-14 0,0 0-31 0,0 0-14 0,-1 9-11 16,1 0-13-16,0 1-23 0,-6 31-7 0,3-25-4 0,1-5-6 16,2 6-10-16,-1-1-9 0,1-1-15 0,1 2-51 15,-1 0-23-15,1 0-35 0,2-2-42 16,0 3 112-16,-2-7-92 0,1-1-25 0</inkml:trace>
  <inkml:trace contextRef="#ctx0" brushRef="#br0" timeOffset="8453.038">18937 748 1036 0,'29'-59'472'0,"-29"55"-250"16,0 3-130-16,0-1 50 0,0 2-52 0,0 0-10 15,0 0-18-15,0 0 0 0,0 0-25 0,0 0-27 16,0 0-11-16,0 0-11 0,0 0-21 0,5 2-86 16,4 3-55-16,4-1-98 0,28 6 194 0,-25-10-180 15,-1 0-90-15</inkml:trace>
  <inkml:trace contextRef="#ctx0" brushRef="#br0" timeOffset="8729.104">18928 892 981 0,'-9'12'458'0,"4"0"-258"0,3-4-118 0,-2 1 30 0,3-1-12 15,3-1-13-15,2 1-7 0,2 1-34 0,2-3-11 16,1-12-7-16,-1 5-7 0,2-1-11 0,2-5-2 0,3-2-2 15,0 4-4-15,-3-10-2 0,2 13 0 0,-7-3-2 16,9-2-1-16,-7-2 1 0,2 2-2 16,-5 0 4-16,-4-3 0 0,3 0-2 0,-1 3 2 0,-1 2 0 15,-10-1 3-15,6 0 3 0,-6 4-1 16,-4 0 9-16,0 5 5 0,-5-3 5 0,-1 10-3 16,0-5 2-16,0 5-1 0,-4 2-5 0,8-1 3 15,-4 6-11-15,6-4-31 0,-1 2-27 0,3-8-39 16,3 6-62-16,0-4-94 0,4-10 174 0,6 4-163 15,-3-3-121-15</inkml:trace>
  <inkml:trace contextRef="#ctx0" brushRef="#br0" timeOffset="9311.818">19247 692 679 0,'-63'-37'332'0,"56"36"-178"0,3 2-60 0,0 0 35 15,4 0-10-15,0-1-2 0,-2 0-2 0,1 0-6 16,1 0-28-16,0 1 10 0,0 6-24 16,1 4-4-16,-1-3-10 0,2 1-6 0,3 26-13 15,-2-27-8-15,4-4-4 0,-2-3-4 16,-2-1-9-16,-2 1-3 0,-1-1 1 0,0 0-3 0,13 0-3 0,4-2-4 0,30-6-4 15,-31-5 0-15,-1 2-3 0,-1-1 2 0,-5 1-2 16,2-1 1-16,-4 4 2 0,-1 0 3 16,-4-2 4-16,-2 1 0 0,0 2 0 0,-3-1-1 15,-2 3 1-15,-5 3 1 0,-1-1 0 0,-2 5 3 16,-5 4 0-16,1 4 3 0,-1 0 4 0,-6 9 0 16,1-3-3-16,4 0 0 0,-3 3 3 15,6-1-7-15,-2 0 1 0,1-1-3 0,6-1-1 0,11-11-1 16,0-2 1-16,0 1 0 15,0-4-1-15,0 0 3 0,2 7-1 0,0 3-1 0,2-2 0 0,7-3 0 16,39 26 3-16,-32-32-4 0,-2 1 1 0,1 0-2 16,8-7-1-16,-5-3-2 0,-4 4 0 0,1-4 2 15,2-4-4-15,1 3 3 0,-3-3 0 0,-1-5-1 16,0 5 3-16,0-4 1 0,-4 1 1 0,1 0-1 0,-5 0 0 16,2-1 0-16,-4 7 0 0,1 0 4 0,-1-1-3 15,-4 4 16-15,-1-1 4 0,0 2 5 0,0 2 7 16,-1 3 2-16,-1 2 12 0,0 0 1 0,0 0 5 15,0 0-12-15,0 0-1 0,1 0 0 0,-2 9-6 16,0 5-1-16,-3 24-14 0,7-17 1 16,1-4-4-16,2 4-5 0,2 1-3 0,-2-2-6 15,-1-1-5-15,3 3-7 0,-3-1-8 0,1-5-42 16,-1 1-23-16,-1-6-35 0,-1-4-45 0,2 2 108 16,-3-2-86-16,-1-5-27 0</inkml:trace>
  <inkml:trace contextRef="#ctx0" brushRef="#br0" timeOffset="10109.99">20236 724 796 0,'-2'-7'389'0,"1"2"-203"16,0-1-75-16,0 3 39 0,1-4-17 0,0 1-17 15,0 0-18-15,0-2-11 0,0 2-14 0,-2 2-14 16,2-1-28-16,-1 0-4 0,-1 0-5 0,-1 1-2 15,2 2-7-15,-1 0-1 0,-12-2-3 0,4-3 0 16,-29-14 3-16,24 22 2 0,-3 5 3 0,-2-1 4 16,2-2 3-16,1 6 2 0,-4 5 4 0,3-6 1 15,-4 7-6-15,4-2 0 0,6 8-1 0,-1 0 0 16,7 5-6-16,-4-1-4 0,10-6-4 0,3 6 0 16,4-6-2-16,5-6-4 0,2-2-4 0,12-6-31 15,-5 5-12-15,8-8 11 0,-1 1-62 0,-1-4-121 16,1 1-73-16,-2-10 200 0,2 2-159 0,-7-3-106 15</inkml:trace>
  <inkml:trace contextRef="#ctx0" brushRef="#br0" timeOffset="10318.556">20392 516 1373 0,'-9'0'669'0,"2"3"-383"0,0-3-158 0,-1 4-66 16,2 4 14-16,-1-3-11 0,1 6-30 0,1-1-11 15,4 5-8-15,-1-2-4 0,0-2-7 0,4 4-14 0,-1 2 10 16,1 4 2-16,3-3-3 0,-1 0 0 0,-2 0 0 16,4 6-1-16,-1-2-8 0,-1 1-5 0,3-3-10 15,2-3-41-15,-2 1-18 0,3-1-24 0,-1 0-31 16,2-8-128-16,1 0 186 0,0-2-121 0,1-4-52 16</inkml:trace>
  <inkml:trace contextRef="#ctx0" brushRef="#br0" timeOffset="10641.186">20654 646 1168 0,'-8'-3'495'0,"0"-2"-286"15,0 5-123-15,-1-1 38 0,-1 1-42 0,-4 1 22 16,2 0-38-16,-1 2-12 0,-3-1-13 0,3 0-21 16,-3 1-4-16,4 4-5 0,-5-3 1 0,6 7-30 15,-5-4 27-15,6 6 2 0,-3-1 1 0,5 2-3 16,-1 1 3-16,6 0 1 0,0 0-2 0,2-4 0 15,1 1-2-15,7-1-3 0,0 1 0 0,-2-2 0 16,4-6-3-16,5 2-2 0,-3-2 3 0,5 0-4 16,-1-4-3-16,-1 0 0 0,0-5-8 15,1-3-2-15,0 2 0 0,-6-2-2 0,4-1-6 0,-3-3 5 16,-1 0 0-16,-3 2 3 0,4 3 5 16,-2-1 2-16,-4 4 0 0,-4-8 5 0,5 3 8 15,-5 2 1-15,2-1 3 0,-1 8 0 0,-2 0 1 16,2 4 1-16,-1-4 0 0,0 0-4 0,0 0-4 0,1 5-3 15,2 12-7-15,7 20-12 0,-6-31-18 0,1 3-22 16,-1-4-29-16,2 1-124 0,0 0 159 0,0 0-108 16,2-7-50-16</inkml:trace>
  <inkml:trace contextRef="#ctx0" brushRef="#br0" timeOffset="10980.491">20875 601 914 0,'0'-9'442'0,"-3"3"-240"15,1-2-112-15,-3 7 54 0,1 1-43 0,-3-2-4 16,3-3-6-16,-1 5-19 0,2-1-13 0,-1 1-9 0,2 0-10 16,1 0-7-16,0 0-5 0,0 0-10 0,-3 1 4 15,-6 5-1-15,-2 0 0 0,-26 24-2 0,27-23 2 16,-1 1 0-16,4 3-1 0,-3 4 1 0,6-1-6 16,-2-2 0-16,4 0-4 0,0 0 1 0,3 0-5 15,2-1-2-15,4-3-2 0,0 0-1 0,2-5 0 16,3 1-2-16,1-2-1 0,0-1-2 0,2 0-2 15,0-2-3-15,2-1-7 0,0 1-1 16,-4-1-2-16,2 0-2 0,-1 0 1 0,-1-6-3 16,-3 5 1-16,2 0 2 0,-7 4 6 0,-1 0 3 15,1-2 1-15,-4 1 3 0,0 0 1 0,-1 0 5 16,-1 0-1-16,0 4 2 0,-3 3-1 0,2 2 2 16,-10 2 0-16,-23 28-2 0,23-30 1 0,3 1-11 15,-1 0-10-15,6-5-15 0,-4 5-18 0,5-7-1 16,0-1-104-16,3-4-42 0,1 1-55 0,0 0 167 0,0 0-123 15,0 0-91-15</inkml:trace>
  <inkml:trace contextRef="#ctx0" brushRef="#br0" timeOffset="11292.881">21069 631 521 0,'15'-11'319'0,"-7"2"-123"16,-3 0-89-16,-3 5 53 0,0-2-17 15,-2 3-10-15,0 2-6 0,-1 0-32 0,0 0-13 0,0 1-3 16,0 0-18-16,0 0-14 0,-1 0-2 0,0 1 4 15,-12 7-4-15,9-7-10 0,-33 36-3 0,28-29 2 0,1 4 2 16,-3-5-2-16,0 2 2 0,6-6-11 0,4 3-3 16,-1 4-3-16,1-3-1 0,1 3-5 15,2-2-8-15,4-2 0 0,-1 4-5 0,0-3 1 16,5-9-1-16,-2-1 0 0,1 4-3 0,1 3-2 16,-2-4 0-16,4-1-1 0,-4 4-2 0,5-5 1 15,-6 15 2-15,3-13 1 0,1 0 2 0,-3 0-1 16,0-1 2-16,-3 3 1 0,0 0 2 0,-4 1 3 15,0-3-1-15,-1 0 0 0,0 0 2 0,1 0 1 16,-2 3-3-16,-2 4 1 0,0 2 0 0,-3 2-4 16,-17 30 0-16,16-29-4 0,1-1-11 0,-5 1-59 15,2-3-44-15,0 1-82 0,2 0 147 0,-1-4-135 16,-3 0-80-16</inkml:trace>
  <inkml:trace contextRef="#ctx0" brushRef="#br0" timeOffset="11654.439">21615 613 1213 0,'-12'-90'533'0,"-3"78"-306"16,1 12-124-16,1 3 42 0,2-3-28 0,4 1-30 16,-2 6-5-16,-9 2-2 0,13 5-1 0,-8-7-47 15,4 6 2-15,4-1-14 0,-6 2-5 16,3-1-4-16,-1 2-1 0,5-3-6 0,-2-2-19 15,2 9 15-15,0-1-11 0,-2 0 3 0,2-2 2 16,2 0-31-16,-2 1-13 0,4-4-19 0,0 1-58 16,-2-5 13-16,3-4-82 0,0-3-34 0,1-1 131 15,-2-1-86-15,0-1-21 0</inkml:trace>
  <inkml:trace contextRef="#ctx0" brushRef="#br0" timeOffset="11955.314">21430 609 524 0,'4'-8'346'0,"-2"0"-91"0,2 1-123 0,1 1 83 15,1 5-25-15,-3 1-48 0,1 0-21 0,-4 0-15 16,0 0 1-16,0 0-45 0,0 0-9 0,7 11-11 16,-2-2-8-16,27 30-19 0,-23-27-2 0,0-3-5 15,-4 2-15-15,4 0 10 0,5 0 0 16,0 1-2-16,-2 0-1 0,-4-1 2 0,0-4-2 0,5 1 1 16,-1 2 0-16,-4-5-1 0,1-4 0 0,-2 0 2 0,4-1 1 15,0-4-1-15,-2 3 2 0,-3-3-2 0,2 0 2 16,-1-4 3-16,-2-1 1 0,2-4 2 0,-3 1 4 15,0 0 0-15,1-3 3 0,-2 0 1 16,-1-3 1-16,3 4-1 0,-4-1-2 0,-1 1 1 16,0-1 0-16,0-1 1 0,-5 5-2 15,2 1 0-15,-1 4-3 0,-2 3 0 0,1-4-1 16,0 2-2-16,0 4-7 0,2 1-1 0,-2 2-22 0,1 3-17 16,-1-6-21-16,2 10-32 0,2-4-48 0,-1 6 94 15,5-2-72-15,-1 0-24 0</inkml:trace>
  <inkml:trace contextRef="#ctx0" brushRef="#br0" timeOffset="12356.765">22007 662 983 0,'-42'-3'397'0,"35"-5"-261"16,-3 3-85-16,1 1 12 0,2-1-6 0,1 3-2 15,-1 2 6-15,1 0 4 0,-7 0-7 0,3 2-7 16,1 0-1-16,4 2 2 0,-6 0 6 0,3 4-2 16,-1-1 2-16,2 4 1 0,0 2-3 15,0 0-1-15,1-1 0 0,3 2-11 0,3 0-4 0,0 1 1 16,-2 1-9-16,2-8-13 0,4 3-3 0,2 0-4 16,0 0-3-16,4-4-2 0,-2 1-2 0,4-6-3 15,2-2 0-15,-2 2-2 0,3-4-2 0,0-4-3 16,5-2-3-16,-6-3 0 0,2-1 0 0,-9 2-1 15,9-6 1-15,-2 1 2 0,-8 0 0 0,4-1 2 16,-7 2 3-16,4 0 1 0,-2 2-1 0,4-1 0 16,-9 4 1-16,0 1 2 0,0 2 1 0,1-1 3 15,-1 3 1-15,0 4 0 0,-3 0 4 0,2-1 1 16,-1 1-2-16,2 0-1 0,-1 0-2 0,0 0-1 16,1 0 0-16,0 3 0 0,1 2-7 0,2 7-17 15,-1-2-15-15,16 30-18 0,-11-29-22 0,2-4-93 16,-1 2-57-16,-2-1-77 0,3-3 195 0,3-3-187 15,-1 1-80-15</inkml:trace>
  <inkml:trace contextRef="#ctx0" brushRef="#br0" timeOffset="12824.822">22172 670 839 0,'23'-72'457'0,"-26"73"-208"15,1 1-133-15,-3 6 75 0,3-4-65 0,0 3-13 16,1 3-12-16,-1-2-17 0,2 3-41 0,-2 0-12 15,3 5-8-15,0-12-7 0,1 8-9 0,0 0-1 16,1-2-4-16,1 1-2 0,-3-5 0 0,2 0 0 16,-1-5-1-16,0 4-4 0,-2-5 2 0,0-1-3 0,0 0 2 15,0 0 0-15,0 0 1 0,0 0 1 0,0 0 1 0,0-2 1 16,0-8 0-16,0 1 1 0,0 4 1 16,2-6 4-16,4-23 0 0,-3 29 3 0,2-1 0 15,1-2 5-15,1 5 1 0,-1-4 0 0,-2 4 0 16,2 0-3-16,2-2 0 0,-1 6-1 15,-1 0-3-15,1 4-3 0,-1-2 0 0,2 3-1 0,-1-1 0 16,0 6-2-16,-1-2 1 0,-1 1-2 0,0-3 2 16,-3 1 0-16,-1-1-1 0,4 6 0 15,-3-6 1-15,0 0 0 0,0 2-1 0,-2-2 1 0,0 0 2 16,0-6-2-16,-1 2 1 0,0-3 0 0,-1 0 0 16,1 0-1-16,0 0 1 0,0 0 0 0,1 0-2 15,0 0-1-15,0-3-1 0,1-1-2 0,3-3-1 16,0-1 1-16,0-1-2 0,28-30 0 0,-22 32-1 15,2 0 2-15,-5 0 1 0,-1 4-1 0,4 0 1 16,-5 4 2-16,4 1 0 0,-3 2 0 0,-2 0 3 16,0 4 0-16,1 1 0 0,-5-1 0 0,3 1 0 15,-4 0-1-15,3 1 0 0,-2-1-4 0,0 5-5 16,0-2-8-16,0 0-15 0,1-1-63 0,1-2-41 16,-3 2-58-16,2-2-87 0,3 1 188 0,0-8-146 15,2 1-49-15</inkml:trace>
  <inkml:trace contextRef="#ctx0" brushRef="#br0" timeOffset="13242.696">22627 641 1385 0,'7'-28'454'0,"-11"30"-315"0,2 4-83 0,1-1 15 15,2 1-11-15,1-1-6 0,0 0-3 0,3 1-4 16,-2 1-12-16,1-2-11 0,2 0-11 0,0-1-8 16,-1-1-1-16,1 1-2 0,1-3 1 0,3-2-4 15,-2-1 0-15,4-2-2 0,-2 1 2 0,-1-4-2 16,4 3 1-16,-5-1-1 0,2 2 0 0,-4-2 3 15,-2-1 0-15,-4 0 0 0,1-2 0 0,-2 3 0 16,-3 0-2-16,-3 2 4 0,-2-3 1 0,0 4 1 16,-1 2 2-16,-2-1 4 0,-1 4 10 15,-2 4 4-15,-2-3 5 0,4 3-1 0,-2 2 5 16,1-1-1-16,0 2-1 0,3 3-2 0,3 1-12 16,-1-4-4-16,3 5-1 0,6-3-3 0,6 0-10 15,-4 2-7-15,11-6-11 0,-2-1-17 0,3-2-55 16,0-1-37-16,1-4-56 0,2 0-71 0,-1-1 169 15,-1-2-131-15,-1-2-39 0</inkml:trace>
  <inkml:trace contextRef="#ctx0" brushRef="#br0" timeOffset="13547.233">23019 601 1138 0,'-22'-83'564'0,"17"76"-313"0,8-1-158 16,2 2 65-16,0-2-61 0,1 4-24 0,7 2-10 15,-5-5-5-15,8 7-67 0,-2 1 39 0,2 8-20 16,-2-1-3-16,-2 4-16 0,2 0 10 15,2-3-1-15,-3 2-1 0,-2 4-7 0,-1-4 0 16,-1-3-5-16,-5-2-6 0,3 4-20 0,0-2-6 16,-9 5-15-16,0-6-12 0,-5-1-18 0,0 0-82 15,-2 0-40-15,0 2-61 0,0-4 184 0,-3 0-169 16,3-1-69-16</inkml:trace>
  <inkml:trace contextRef="#ctx0" brushRef="#br0" timeOffset="13890.076">23058 644 816 0,'-84'-10'437'0,"79"10"-212"0,-1 4-118 16,1 2 66-16,3-2-16 0,-4 3-38 0,2-2-12 16,4 1-15-16,-6 5-11 0,6 1-17 0,0 0-12 15,2-2-21-15,0 1-7 0,0-1-3 0,3 3-6 16,-3-3-2-16,11-4-10 0,-7 1-2 16,1-2 0-16,0-4-2 0,6 1-8 0,-1 0-4 15,4-3-4-15,1-1-6 0,-3-2-9 0,4-2-1 16,-1-9-4-16,-2 6 1 0,4-4 5 0,-3-3 4 15,0 0 2-15,2 2 6 0,-3-1 12 0,1 2 0 0,0-2 4 16,4 0 2-16,-7 4 1 0,2-1 2 0,-2-4 4 16,-1 4 18-16,-2 1 5 0,-1-1 8 0,-2 8 4 15,-6 7 13-15,6-12 4 0,-6 13 2 0,-1 1 0 0,3-2-14 16,-3-3-3-16,0 0-1 0,-1 2-11 16,1 8-13-16,-2 5-3 0,2 32-2 0,0-30-5 15,-4 4-7-15,3 1-3 0,0-2-12 0,2 1-1 16,-1-2-22-16,0-1-12 0,1-1-18 0,-2 3-13 15,1-7-16-15,-1-8-22 0,1 5-76 0,-1 0-37 16,1-3-42-16,1-3 175 0,-1-3-129 0,-1-5-85 16</inkml:trace>
  <inkml:trace contextRef="#ctx0" brushRef="#br0" timeOffset="14041.465">23348 634 1073 0,'1'-3'519'0,"-1"-3"-278"0,4 2-137 0,-4 3 50 0,0 0-37 15,0 0-12-15,0-1-11 0,0 1-34 0,0 0-15 16,0 1-14-16,0 0-13 0,8 1-9 16,2 0-11-16,1 2-17 0,30 6-62 0,-26-6-40 15,-2-1-62-15,0-2-88 0,5 0 186 0,4 2-145 16,-3-1-50-16</inkml:trace>
  <inkml:trace contextRef="#ctx0" brushRef="#br0" timeOffset="14498.99">24023 555 1214 0,'17'-46'491'16,"-31"37"-310"-16,4 9-112 0,-1 3 7 0,-1 2 0 16,-1-1-5-16,5-2-6 0,0 2-13 0,-3 1-11 0,0 4-7 15,-5-1-8-15,3-1-2 0,6-2-9 0,0 6 0 16,-2 3-2-16,5-4-1 0,2-2-2 0,4 0-3 15,4 2 1-15,2-4-3 0,0 3 1 16,7-3-1-16,-8-3-2 0,9 1-1 0,0-2 0 16,-4-1-2-16,5-2 1 0,0-3-1 0,-1-2 0 15,-4 1 1-15,-1 1 0 0,-2-4 1 0,-1 1 1 16,0 1 0-16,-4 2 0 0,-1-3-1 0,-3 3-1 16,-2-4 1-16,1 2-2 0,-3 1 1 0,-5 0-1 15,3 0-2-15,-4 3 1 0,-1 1-2 0,1 1 1 16,-5 1-4-16,0 4-4 0,-5 0-7 0,4 1-37 15,-1-1-22-15,3 4-37 0,-3 0-52 0,4-1 112 16,-1 1-86-16,10-2-31 0</inkml:trace>
  <inkml:trace contextRef="#ctx0" brushRef="#br0" timeOffset="14707.913">24243 489 1094 0,'2'-7'553'16,"0"2"-274"-16,-3 4-154 0,0 0 63 0,1 1-61 16,-2 0-11-16,1 0-27 0,0 0-16 15,-1 0-20-15,0 6-14 0,1-4-24 0,-3 9-6 0,-1 5-4 16,-4 20-5-16,5-16-11 0,2-7-13 0,-1-1-15 0,3 1-58 16,2-2-31-16,-1 1-40 0,1-3-53 0,3 5 139 15,1-2-110-15,1 3-29 0</inkml:trace>
  <inkml:trace contextRef="#ctx0" brushRef="#br0" timeOffset="15106.451">23982 847 1344 0,'-13'-2'587'0,"2"1"-347"0,7-2-142 15,-4-3 20-15,7 6-12 0,-2-1-13 0,4 0-20 16,-2 1-15-16,1-1-14 0,0 0-11 0,0 0-18 16,0 0-3-16,0 0-5 0,3 0 0 0,6-3-6 0,2 1 0 15,2 0-7-15,26-5-5 0,-27 5-2 0,2 2-6 16,-3-4-3-16,4 4-7 0,-5-3-3 0,2 0-1 16,-7 2 7-16,2-1 1 0,-2 1 3 15,-1 2 6-15,-1 2 4 0,-3-2 7 0,0 0 3 16,0 0 0-16,0 0 2 0,0 0 8 0,0 7-2 15,0-1 3-15,0 4-1 0,0-4 5 0,0 3-2 16,0-3 2-16,0-2-3 0,1 6-2 0,1-5 0 16,-1 1-1-16,0-3-1 0,0 0-1 0,-1-2-2 0,2 2 1 15,-1 0 1-15,3-1-4 0,2 3 1 0,1-2 0 16,-2-1-1-16,0-1-2 0,1 0 2 0,0 1-1 16,1-2-10-16,1 0-8 0,0-2-9 0,3-2 4 15,29-16-6-15,-27 12-106 0,5-6-55 0,-2 1-71 16,1-1 185-16,4-3-131 0,-2 6-60 15</inkml:trace>
  <inkml:trace contextRef="#ctx0" brushRef="#br0" timeOffset="15290.881">24454 506 954 0,'-4'0'488'0,"0"6"-245"0,3-4-140 0,0-5 45 15,4 1-17-15,-3 2-15 0,0 0-18 0,0 0-50 16,0 0-15-16,2 0-9 0,0 0-9 0,3 1-20 16,1 1-16-16,4 1-53 0,-5-2-32 0,3-1-45 15,0 1-55-15,-2 0-89 0,4 0 190 0,-4 0-146 16,3 0-30-16</inkml:trace>
  <inkml:trace contextRef="#ctx0" brushRef="#br0" timeOffset="15567.446">24486 569 686 0,'-71'47'414'0,"65"-40"-180"0,8-9-125 0,-3 1 84 16,1 5-36-16,0-4-40 0,0-1-14 0,0 0-2 15,0 0-36-15,0 0-15 0,0 1-9 0,5 0-23 16,-1 0-6-16,5 1-4 0,0-1-7 0,1 0-18 16,29 0 11-16,-30-3-2 0,5-3-2 15,-3 3 2-15,-4 3-3 0,0-1 1 0,-7 0 3 16,2-1 1-16,-2 2 6 0,0 0 5 0,-1 0 1 15,0 0-1-15,-1 0 6 0,2 5 12 0,-2 4 1 16,-1-1 2-16,1-3-2 0,-1 2-3 0,-1 8-2 16,-8 15 2-16,7-25-5 0,5-2-10 0,0 7-4 0,0-4-11 15,3-6-10-15,1 1-13 0,-4-1-15 0,0 0-49 16,0 0-31-16,1 0-35 0,10 0-43 0,1-3 129 16,27 0-99-16,-27-5-22 0</inkml:trace>
  <inkml:trace contextRef="#ctx0" brushRef="#br0" timeOffset="15821.11">24735 485 897 0,'2'-9'482'0,"-2"9"-226"15,0-8-136-15,-4 5 71 0,1-3-53 0,1 5 4 16,1-3-39-16,0 7-16 0,0-3-15 0,-1 0-30 15,1 0-5-15,0 1 3 0,0 9-13 0,1 4-40 0,-1 31 23 16,0-29-2-16,-1 2-2 0,1-5-2 0,-2 3-2 16,3-1-6-16,-1 6 4 0,1-4 3 0,-1-3-2 15,1 7 0-15,0 0-4 0,0-2-8 0,1 4-10 16,-1-2-11-16,1-5-53 0,1 6-36 0,-1-8-51 16,3 1-79-16,-1-6 170 0,2 2-126 0,-1-9-42 15</inkml:trace>
  <inkml:trace contextRef="#ctx0" brushRef="#br0" timeOffset="16012.802">25000 762 1432 0,'38'-2'647'0,"-38"2"-403"0,-1-1-80 0,1 1-58 16,0 0-68-16,0 0 48 0,0 0-34 0,0 0-35 15,0 0-9-15,0 0 4 0,0 0-68 16,0 0-41-16,-2 0-65 0,1 0 17 0,0 2 90 16,1-1-92-16,0 2-33 0</inkml:trace>
  <inkml:trace contextRef="#ctx0" brushRef="#br0" timeOffset="17185.466">15902 1466 933 0,'-31'-23'399'0,"27"14"-201"15,4 2-105-15,-4-3 39 0,-1 1-16 0,2 5-21 16,4 0-12-16,-3 0-12 0,0 3-13 0,1 0-16 16,0 1-4-16,0 0-2 0,0 0-3 0,0 0 2 15,-1 0 0-15,2 5-1 0,0 4 0 0,2 6 1 16,5 29-1-16,-5-24-1 0,5 2 1 0,-3-5-10 0,0 2-3 15,-1 2-2-15,4 1 4 0,-3-1-13 0,2-4-2 16,-1 2-2-16,-3-1-3 0,2 3-3 0,-1 0 2 16,-1-5-15-16,0 3-37 0,-1-3-14 0,1-2-22 15,2 0-27-15,-3-9-78 0,3 2-41 0,0-5-54 16,1-2 171-16,-2-6-148 0,3 0-53 0</inkml:trace>
  <inkml:trace contextRef="#ctx0" brushRef="#br0" timeOffset="17611.121">15882 1600 384 0,'-7'-5'264'16,"0"-1"-95"-16,1 0-79 0,2 3 37 0,-3-5 7 16,1 4-9-16,2-2-9 0,4 0-8 0,2 0-8 15,-1 2-21-15,0-6-8 0,5-1-6 0,2 2-15 16,1 0-4-16,1 0-6 0,1 0-1 16,-5-1-21-16,9 6 12 0,0 2 1 0,-3 1-5 15,-2 2-2-15,-2 1-3 0,1 2 1 0,-2-1-3 16,-2 2-4-16,-3 0 1 0,-1 8 0 0,1-2 1 15,-2-2-3-15,0 4 1 0,-3-3-2 0,-1 6 3 16,-1-2 0-16,0 1-3 0,-1-4-4 0,-1 2-1 16,-1 2-2-16,1 1 0 0,-3-4-2 0,3 1-2 15,0 0-2-15,1-4 3 0,0 0 0 0,1-5-1 16,0 2 3-16,1-4-5 0,4 1 4 0,0-4-3 16,0 0 0-16,0 0-1 0,0 0 1 0,0 0 1 15,0-1-3-15,11-3 2 0,1-5-1 0,27-27 0 16,-24 28 0-16,4-1-1 0,-2 0-1 0,0 2 1 15,0 4 1-15,0 3-1 0,0-1 0 0,-4 4 0 16,4 0 1-16,-10 4 1 0,1 2 9 0,-4-4 3 16,0 3 3-16,-2 6 5 0,-4 0 7 0,-2-3 1 15,0 3 1-15,-4-1 1 0,0 1 1 0,1 8-11 16,-9-9-4-16,1 2-2 0,0-3-7 0,1 4-2 16,-2-2-1-16,0 1-3 0,1-7-10 0,3 3-1 15,1-3-13-15,0-2-12 0,3 1-20 0,0-6-28 0,4-3-115 16,2 3-88-16,-1-5 203 0,3 0-149 0,3-6-69 15</inkml:trace>
  <inkml:trace contextRef="#ctx0" brushRef="#br0" timeOffset="17836.605">16225 1456 981 0,'4'-6'507'0,"-4"-1"-265"0,3 3-141 15,-7-1 84-15,0 4-80 0,3 1-5 0,-12-5-17 16,11 6-21-16,-2 0-11 0,0 5-7 0,-5 0-9 15,4 3-8-15,0-1-4 0,2 2-9 0,4 5 0 16,-3-1 1-16,3 0-1 0,2 0-1 0,-1 2-2 16,1 0 1-16,0 3-2 0,-1-2-1 0,1 4 1 15,-1-4-5-15,2 4-2 0,0-2-3 0,-2 0-16 16,4 0-11-16,1-3-20 0,-1 1-19 0,-2-4-87 16,0-1-54-16,3-5-81 0,-1 0 189 15,-1-2-141-15,0-5-61 0</inkml:trace>
  <inkml:trace contextRef="#ctx0" brushRef="#br0" timeOffset="18245.251">16500 1655 1010 0,'72'-26'436'0,"-74"21"-267"0,-2-2-92 0,1 3 21 16,-1-2 2-16,-2 6-17 0,2-1-1 0,-1 0-26 15,-3 2-9-15,0 0-14 0,-2 3-8 0,0 0-8 16,-1 0-6-16,0 2-4 0,-1 3-3 0,0 2 1 16,0 1 1-16,0-1 4 0,1 5 0 0,-2-2 5 15,2 0 7-15,-1 4 7 0,4-4 2 0,-2-1 2 16,5 3 3-16,0-3-3 0,5-3-1 16,0 2-3-16,1-2-7 0,5-2-4 0,0-6-1 15,7 4-2-15,-6-4-7 0,6-2 2 0,0-2-4 16,1 0-3-16,-3-6-3 0,3 3-3 0,0-4-4 0,1-1-9 15,-4-4-4-15,2 0-2 0,-7 1-1 0,2-1-3 16,3 2 1-16,-7 1 2 0,1-2 3 0,-4 2 9 16,1-1 4-16,-4 1-1 0,2 2 6 0,0 2 2 15,-1-2 7-15,0 8 2 0,0-3 1 0,1 4 6 16,0 0 1-16,0 0 4 0,0 0-2 0,0 0 4 16,0 0-9-16,0 2 0 0,3 8-3 0,0-2-4 15,3 3-4-15,22 27-3 0,-19-29-19 0,1-2-17 16,0 2-13-16,0-2-21 0,1-2-71 15,0-1-42-15,-1-1 15 0,-3-2-152 0,2 1 218 16,-4-4-133-16,-4-2-32 0</inkml:trace>
  <inkml:trace contextRef="#ctx0" brushRef="#br0" timeOffset="18606.523">16682 1566 431 0,'3'-6'401'0,"1"2"-137"0,-1 4-137 0,-3 0 54 0,0 0-26 16,0 0-9-16,0 0-18 0,0 0-11 0,0 0-39 15,0 0-8-15,0 0-16 0,0 0-6 0,4 10-10 16,-2-2-17-16,-1 2 0 0,4 33-7 16,-4-33-3-16,-1 3-6 0,0-2 2 0,0 1-2 15,-4-3-1-15,4 2-1 0,-2-3-1 0,4-1 0 16,-4 2 2-16,2-3 1 0,-2 0 2 0,-2-6-2 16,4 2 3-16,0-2 0 0,0-1 0 0,-1 0-1 15,0 0 2-15,1 0-3 0,0 0-2 0,0-1 0 0,0-6-1 16,2-5-1-16,11-27-1 0,-6 30 0 0,-1-4 0 15,1-3-1-15,2 4 0 0,1 3 0 16,1 0-1-16,0-6 1 0,1 8 0 0,0-2 0 0,1 1 0 16,-1 4 2-16,-1 5 1 0,-1-4 1 0,-1 4 5 15,-3 2 1-15,1 4 1 0,-1 0-1 0,1 0 2 16,-3 3-3-16,-1-1-1 0,3 6-1 0,-3-5-2 16,-1 1-5-16,1-1-1 0,-3 2-22 15,0 1-13-15,1-1-14 0,-1-2-24 0,-1-2-95 16,1 3-60-16,0-1 157 0,-1-3-123 0,1-2-78 15</inkml:trace>
  <inkml:trace contextRef="#ctx0" brushRef="#br0" timeOffset="18862.858">17146 1366 858 0,'4'-5'428'16,"-6"1"-220"-16,0-3-113 0,-3 7 49 0,3 2-14 0,0 4-14 15,1-6-9-15,0 0-26 0,-1 0-12 0,-1 17-1 16,-2 29-8-16,1-29-19 0,2 6-4 0,0-2-3 0,-1 7-2 16,3-5-7-16,0 2-3 0,-4-5-7 0,3 4-6 15,1-1-1-15,-2 0-5 0,2-13-7 16,0 0-71-16,0-1-30 15,0 2-42-15,1 9 103 0,3-7-87 0,2-3-37 0</inkml:trace>
  <inkml:trace contextRef="#ctx0" brushRef="#br0" timeOffset="19104.585">17354 1491 1127 0,'0'-6'548'0,"0"0"-341"0,-3 6-66 16,-1-2-29-16,2 2-75 0,2 0 25 0,-1 0-28 15,0 0-10-15,-14 7-9 0,-26 18-4 0,27-19-7 16,-4 2-2-16,4 2-1 0,0-2-1 0,-4-1 2 0,4 1-1 16,2 0 2-16,-5-1 5 0,10 3 1 0,-6-1 5 15,4-3 4-15,0 5 10 0,9-2 3 16,-1 1 2-16,2-5-1 0,10 2-2 0,-3-2-3 16,7 0-2-16,1 0-5 0,4-1-11 0,0-3-8 15,3 1-6-15,0-2-13 0,-1-1-47 0,-2-1-27 16,-1-6-33-16,1 4-39 0,-4-2 104 0,1 1-87 15,-7-1-26-15</inkml:trace>
  <inkml:trace contextRef="#ctx0" brushRef="#br0" timeOffset="19459.306">17773 1428 1011 0,'-102'-32'585'0,"97"28"-351"0,-3 5-24 0,2-1-133 16,2 4 31-16,1-3-15 0,5 0-30 0,-2-1-12 16,0 0-11-16,0 0-10 0,0 0-13 0,1 0-3 15,16 6-7-15,23 6-2 0,-22-12-10 0,-1-1-6 16,2-7-9-16,-2 5-10 0,2-5-41 16,-1 2-23-16,0 0-24 0,-3 2-33 0,0 1-33 0,-6-1-40 15,1 2 131-15,1-2-97 0,-5 0 4 0</inkml:trace>
  <inkml:trace contextRef="#ctx0" brushRef="#br0" timeOffset="19714.192">17854 1384 693 0,'-64'38'405'0,"56"-24"-215"15,-4-5 11-15,2 3-43 0,1-4-87 0,-3 2 36 16,5 1-13-16,6 1-28 0,-3-5-8 0,-4 1-7 16,5-3-3-16,1 3-15 0,2-2-5 0,5-3 3 15,-5 1-2-15,0 1-4 0,2-3-2 0,-2-2-2 16,0 0-1-16,0 0-2 0,0 0 2 0,0 0-8 0,0 0-2 15,0 0-1-15,0 0-2 0,3 0-1 0,4 1 0 16,1 0-1-16,-4 0-3 0,3 0 1 0,-2 0-1 16,2-1-1-16,4 0-1 0,-1-1 3 0,27-6-3 15,-28 1-5-15,6-3-7 16,-2 2-6-16,1-2 1 0,1-1-56 0,-1-2-20 0,0-1-33 16,-1 1-32-16,-1 3-48 0,-3 3 130 0,2-3-103 15,-3 2-16-15</inkml:trace>
  <inkml:trace contextRef="#ctx0" brushRef="#br0" timeOffset="19920.901">17762 1682 1013 0,'-11'1'425'0,"8"-1"-230"15,-2-1-110-15,8-5 48 0,-3 5-19 0,0 0-20 16,0 0-35-16,0 0-11 0,5-7-11 0,8-2-12 15,29-28-9-15,-28 29-16 0,4 3-6 0,-1-2-6 16,-1 0-7-16,-3 2-24 0,1 0-14 0,-2 4 5 16,1-1-42-16,-3 0-85 0,0-2-40 15,-5 3 145-15,1 2-113 0,-2 1-70 0</inkml:trace>
  <inkml:trace contextRef="#ctx0" brushRef="#br0" timeOffset="20207.061">17798 1751 771 0,'-4'1'454'0,"0"2"-196"0,4-3-146 16,-1 0 48-16,1 0-23 0,0-1-19 16,0 0-24-16,0 0-39 0,0 0-12 0,0 0-9 15,6-5-17-15,3 1-6 0,0-3-3 0,29-19-2 16,-31 20-25-16,2-3 18 0,1 4-7 0,0 1-2 16,-1-1-5-16,-2 1-6 0,2 0-2 0,-1-1-11 15,0 4-1-15,1 1-1 0,-2-2 5 0,-3 0-7 16,6 3 12-16,-7 1 6 0,1 2 4 0,-2 2 12 15,-1 0 4-15,-1 4 5 0,0 0 3 0,0 0 19 16,-2 1-3-16,1-2 1 0,-2-1 2 0,0 2 4 16,0-2-2-16,3 0-3 0,-1-1 1 0,1-2-7 15,0 2-6-15,3-4-2 0,-3-2-1 0,0 0-7 0,0 0 0 16,0-1-10-16,0 0-15 0,7 0-13 16,0-2-14-16,2-1-20 0,1-3-90 0,30-23-54 15,-28 18 143-15,-2 0-106 0,2-1-77 0</inkml:trace>
  <inkml:trace contextRef="#ctx0" brushRef="#br0" timeOffset="20522.204">18177 1485 752 0,'21'-55'396'0,"-29"59"-177"16,3 1-116-16,-3 1 93 0,-3 0-84 0,1 1-43 0,4 1-1 15,-4 2-9-15,2-2-10 0,1 3-9 0,2-1-12 16,-2 0 2-16,6 1-2 0,1 0 2 15,1-3-5-15,1 3-1 0,1-6-2 0,4 4-1 16,0-2-5-16,2-1-3 0,4-1-3 0,-3-3-2 16,0 0-4-16,1-2 0 0,0-1-1 0,-3-4-1 15,0 0-1-15,3 2-1 0,-3-4 1 0,-4-2-1 16,4 2 0-16,-3-1 0 0,-3 0 1 0,4 1-1 16,-6-1 0-16,0-3 1 0,0 0 0 0,-1 6 0 15,0-4 1-15,-1 1-2 0,-3 3 0 0,-4-4 0 16,0 1 0-16,-3 3-1 0,0 4 1 0,-1 3-1 15,-4-2-2-15,-1 8-1 0,1-4-9 0,2 8-49 16,-2-2-39-16,5 0-62 0,-1 0-121 0,0 1 206 16,5 1-146-16,5 1-62 0</inkml:trace>
  <inkml:trace contextRef="#ctx0" brushRef="#br0" timeOffset="20933.716">18350 1541 523 0,'-45'3'454'0,"40"-6"-127"0,-1-1-169 16,2 4 156-16,4 0-139 0,1 0-22 0,-1-1-44 15,0 0-15-15,0 0-18 0,0 0-13 0,5 0-31 16,6-1-48-16,1-2 37 0,29-4-7 0,-28 6-8 16,-3-2-6-16,6 1-18 0,-3-3-12 0,-1 2 5 15,0 1-43-15,-1-1-22 0,1-2-77 0,-2-3-42 16,1 4-51-16,-5 1 171 0,-1-2-166 0,1 0-64 16</inkml:trace>
  <inkml:trace contextRef="#ctx0" brushRef="#br0" timeOffset="21116.072">18482 1435 732 0,'-1'-3'436'0,"0"2"-238"0,0 0-6 0,0 0-106 0,0 0 59 16,1 0-12-16,0 0-35 0,0-1-9 0,0 1-7 15,0 0 4-15,0 0-5 0,0 1-3 0,0 0-12 16,0 0 4-16,0 10-6 0,-2 5-3 0,-2 29-5 16,1-25-2-16,-1-1-16 0,3 1-7 0,0-3-7 15,-2 4-11-15,2-1-3 0,1 0 0 16,0 1-13-16,4-3-56 0,-3 1-20 0,4-4-47 15,-2 0-68-15,3-2 138 0,-1-5-107 0,0-6-45 16</inkml:trace>
  <inkml:trace contextRef="#ctx0" brushRef="#br0" timeOffset="21941.03">18608 1434 867 0,'-4'-8'466'0,"-2"-3"-249"0,2 0-119 16,3 0 26-16,2 7-2 0,-1-9-16 0,4 6-12 16,-2-1-9-16,9-1-32 0,-3 3-10 0,2-1-6 15,3 8-10-15,-2-2-10 0,5 0 3 0,-2 6-5 16,3 3 1-16,-5 4-6 0,5-1 2 0,-7 9-8 15,2-6 6-15,-4 7 2 0,-1 3-5 0,0-8 2 16,-3 2 2-16,-2 0-3 0,-1-7 0 0,1 5 3 16,-4-2-2-16,2-5-4 0,-1 4 2 0,-4-2-2 0,4 2-2 15,-5-1-4-15,1 1-4 0,-1-6-15 16,2 0-47-16,-3-2-30 0,4-3-38 0,-1 0-55 16,4-2 126-16,-2-1-103 0,2 0-33 0</inkml:trace>
  <inkml:trace contextRef="#ctx0" brushRef="#br0" timeOffset="22152.115">19000 1297 1211 0,'3'3'492'0,"-2"2"-271"16,-1-1-124-16,-1-4 46 0,-1 0-13 0,0 5-54 16,-1 9 18-16,-10 32-35 0,7-28-10 0,3 0-27 15,0 3-7-15,3 0-4 0,-1 1-18 0,0-10 9 16,2 6-27-16,3-1 16 0,0 0-5 0,1-2-22 15,-1-4-13-15,2-3-15 0,-3 0-16 0,2 0-16 0,0-3-14 16,0-2-60-16,-1-2-28 0,-2 1-15 0,-2-2-38 16,0-2 153-16,0 1-143 0,0 0-46 15</inkml:trace>
  <inkml:trace contextRef="#ctx0" brushRef="#br0" timeOffset="22283.597">19017 1541 787 0,'2'-79'469'15,"-2"71"-199"-15,-2 5-146 0,2-1 53 0,-1 1-24 16,1 2-21-16,0 0-44 0,0 0-14 15,0 0-12-15,0 0-12 0,0 0-22 0,0-1-8 0,0 1-4 16,1 0-4-16,9 1-12 0,-1 0-7 0,-2 0-16 0,2-1-60 16,4 1-32-16,24 6-44 0,-29-4-57 0,-2 4 140 15,1-4-119-15,-2 4-35 0</inkml:trace>
  <inkml:trace contextRef="#ctx0" brushRef="#br0" timeOffset="22620.958">18819 1727 731 0,'-9'2'492'0,"7"-3"-258"0,-1-5 63 15,2 1-113-15,1 4-36 0,0 0-93 0,0 0 27 16,0-1-10-16,3-2-11 0,-1-6-10 0,8 4-17 16,26-31-6-16,-25 30-2 0,0 0-4 0,-3 1-11 15,3 2-2-15,0 1-3 0,0 2-1 0,-2 0-5 16,0 1 0-16,-3 1-1 0,2 0 0 0,-3 1-2 15,-1 3-3-15,1-2 0 0,-2-1-1 0,3 4 2 16,-4-3-1-16,-1 2 0 0,4 0 2 16,-5 1 0-16,1-1 3 0,-1 1 2 0,-2 2 3 0,-1 0 1 15,1 0 0-15,1 0 3 0,-3 0 4 0,4-1 2 16,0 2 0-16,-1-1 0 0,-1-5-2 0,2 3 0 16,0-4 0-16,0-2 0 0,0 0-5 0,0 0-1 15,0-1-2-15,0 0-3 0,0-1-11 0,11-2-13 16,0-3-14-16,29-23-22 0,-27 20-25 0,1-8-32 0,5 2-157 15,-1 1 199-15,-6-3-123 0,4 3-58 0</inkml:trace>
  <inkml:trace contextRef="#ctx0" brushRef="#br0" timeOffset="23023.203">19575 1313 1139 0,'41'-22'521'0,"-45"19"-299"0,2 0-137 0,-4 2 46 15,0 1-16-15,2 1-10 0,2 4 10 0,-5 1-45 16,5-1-12-16,-1 3-13 0,-3 5-1 0,3 1-23 16,-4 1-1-16,3 2-6 0,1-1-19 0,-1 3 5 15,2 0-6-15,-3-1-5 0,5-3-11 0,-2-1-7 16,-3-4-16-16,4 1-35 0,-1 0-18 0,0-7-18 15,2 0-15-15,1-2-18 0,-1-2-49 0,0 0-16 16,0 0-7-16,0-1 14 0,0 0-11 0,0 0 15 16,0 0 24-16,1-5 30 0,2-7 102 0,-1 2 46 15,12-31 42-15,-12 28 46 0,0 2 86 16,-1-1 22-16,6-1 14 0,-1 1 4 0,-2 4-11 16,1-2-13-16,0 4-15 0,0 1-15 0,2 2-40 15,-2 4-15-15,-3 0-15 0,4 4-10 0,-2-4-31 0,-4 0-10 16,0 0-9-16,7 3-7 0,2 0-13 0,4 4-3 15,30 13-5-15,-29-16-16 0,0-1-16 0,1 1-18 16,-4-3 9-16,1 1-18 0,-1-2-173 0,-2 0 177 16,-1 1-94-16,-4 6-60 0</inkml:trace>
  <inkml:trace contextRef="#ctx0" brushRef="#br0" timeOffset="23234.099">19417 1576 1222 0,'-7'-3'542'0,"4"0"-329"0,1 1-133 0,5-2 32 16,-3 2-20-16,0 1-17 0,0 0-8 0,12-1-28 15,4-1-9-15,33-9-11 0,-25 5-5 0,1 2-11 16,1-2-3-16,7 5 0 0,-4-5-2 0,-3 1 1 16,0 1-10-16,1-1-17 0,-3 3-14 0,0-2-15 15,-7 0-16-15,-4 0-18 0,3 1-54 0,-5 2-30 16,1 0-24-16,-9 2-25 0,3 2 134 15,-4 0-97-15,-2-2-16 0</inkml:trace>
  <inkml:trace contextRef="#ctx0" brushRef="#br0" timeOffset="23401.301">19769 1503 320 0,'-85'23'355'0,"74"-25"-63"0,3 0-134 16,-1 2 79-16,5 0-42 0,4 1-15 0,-4-2-52 0,3 1-5 15,0 0-14-15,1 0-11 0,0 0-31 0,0 0-5 16,0 0-4-16,-1 1-7 0,0 9-8 0,0 0-17 15,1 1-5-15,0 29-6 0,-1-30-3 0,2 4-6 16,0-2-8-16,6 4-43 0,-7-3 19 0,4 0-90 16,-5-2-60-16,5-2 129 0,3 3-89 0,3-9-40 15</inkml:trace>
  <inkml:trace contextRef="#ctx0" brushRef="#br0" timeOffset="23809.004">20131 1381 977 0,'-1'-1'410'0,"0"-1"-232"16,0 1-100-16,0 0 22 0,-6 1-14 0,-4 2 6 15,-1 2-8-15,-27 21-7 0,29-10-11 0,-3-2-9 16,1-2-4-16,2 6-1 0,6-1-3 0,-1-6-8 16,-1 5-7-16,8-8-5 0,-2 2-3 0,1-2-10 15,3 0 0-15,3-2-5 0,-3-3-2 0,6-1-4 16,0 1 2-16,2-2-1 0,-2-1-1 0,1-1-1 0,-1-6-3 16,3-1 1-16,1 0 2 0,-5 1-4 0,0-3 1 15,-2-1-1-15,2 1 0 0,-3-5 0 0,1 2 1 16,-3 3 2-16,-2-4-3 0,-2 3 2 15,-4-1-1-15,-3-1 1 0,5 0 1 0,-2 8-3 16,-3-2 1-16,0 0 0 0,-4 8-1 0,6-4-1 16,-6 8 0-16,-2 1-2 0,1 1-25 0,-4-1-16 15,5 1-29-15,-1 6-37 0,1-2 0 0,6 0 64 16,-2 1-65-16,6-1-17 0</inkml:trace>
  <inkml:trace contextRef="#ctx0" brushRef="#br0" timeOffset="24157.381">20108 1415 1040 0,'0'0'503'15,"0"0"-266"-15,0 0-125 0,0 0 41 0,0 0-23 16,0 0-38-16,0 0-16 0,4 1-14 0,7 2 2 16,1-1-44-16,26-1-11 0,-26-5 1 0,3-9-6 15,4 6-3-15,-4-2-1 0,2 2-6 0,-1 0-24 16,5-5 6-16,-5 4-6 0,-1 1-4 0,-3 2-15 15,3-2-3-15,-8 1-3 0,2 2 0 0,-4-3 3 16,1 2 8-16,-1-2-4 0,-2 4 15 0,0-5 16 16,-1 1 4-16,0 0 5 0,-1-2 7 0,-1 4 10 0,0-4 5 15,0 4 23-15,0-4-3 0,0 3 2 16,-1 3 7-16,-1 0 3 0,2 2 12 0,-1 1 0 16,1 0 0-16,-1 0-9 0,0 0 5 0,0 0 1 15,0 0-4-15,-1 3-1 0,2 7-8 0,-1 3-2 16,-1 30-6-16,3-28-2 0,0-1-10 0,-1 3 1 15,3 0-8-15,-2-3-5 0,2 2-5 0,0-1-2 16,-1 4-4-16,1-7-8 0,1 3-31 16,1-3-23-16,-3-4 17 0,2 1-67 0,1 2-138 0,-2-6 187 15,-1-2-117-15,-2 3-66 0</inkml:trace>
  <inkml:trace contextRef="#ctx0" brushRef="#br0" timeOffset="24789.178">20217 1512 1046 0,'-12'-1'499'0,"5"1"-274"0,-6 3-129 15,5-3 35-15,2 7-18 0,6 2-10 16,-2 3-9-16,-2-7-33 0,4 3-10 0,-1 3-13 0,3-3-9 16,-1 3-6-16,3 0-3 0,-4-4-9 0,2 4 0 15,1-2-2-15,1-2-4 0,2 1 0 0,1 1 2 16,-1-2 0-16,1-2 0 0,4 2 2 0,0-7 1 15,-3 8 2-15,3-11 1 0,-1 2 2 0,0-6-1 16,2-1-1-16,1-1 0 0,-1 0-2 0,-1 0-3 16,-1-1-3-16,0 0-2 0,1-1 1 0,-2 2-3 15,-4 1-1-15,-2 1-5 0,3-4-19 0,-6 4-11 16,0-1-13-16,0 5-16 0,-4 0-57 0,0-1-20 16,3 3-27-16,0 0-23 0,0 1-42 0,-1 0-9 15,-8 1-3-15,-1 1 1 0,1 1 44 0,-29 14 19 16,30-6 28-16,-1-4 33 0,-1 1 99 15,2 1 41-15,2 0 38 0,0-3 37 0,0 0 72 16,0-2 20-16,5-4 17 0,-2 4 10 0,7-4-11 16,-3-2-12-16,0 1-15 0,0 0-15 0,0 0-52 0,0 0-16 15,6-2-9-15,3-1-14 0,-1 1-27 0,2-1-8 16,26-12-6-16,-23 11 4 0,2-3-18 0,-2 2-3 16,0 0-9-16,2 0-8 0,0-1-10 0,0 1 4 15,-2 1-18-15,-1 0-25 0,-1 1 7 0,-1 2-5 16,0 0 0-16,-2-4 6 0,-1 2 9 0,-1 2-5 15,-2 1 18-15,-2 1 24 0,-2-1 13 0,0 1 5 16,0 0 5-16,0 0 9 0,-1 0 3 0,0 0 0 16,0 1 1-16,-1 6-7 0,1-3-6 0,-5 1-4 15,1 4-3-15,-1-2-6 0,2-2-5 0,2-2-1 0,-5 4-1 16,3-3-1-16,0 1 1 0,-1 1 2 0,2-1 6 16,1-2 3-16,-2 2 3 0,3-1 4 0,0 5 9 15,0-4 1-15,1 0 2 0,0-2 0 0,2 2-4 16,2 2-2-16,0-1-5 0,-2 2-1 15,7-3-9-15,0-3-3 0,2-1-6 0,28 29-4 16,-29-34-32-16,2-5-13 0,-1 3-17 0,4-3-19 16,-2 0-17-16,-2 0-24 0,-3-1-76 0,3-3-47 15,-2 9 167-15,-4-5-104 0,4 3-36 0</inkml:trace>
  <inkml:trace contextRef="#ctx0" brushRef="#br0" timeOffset="25171.653">20711 1272 724 0,'-57'-47'458'0,"42"47"-197"0,1-1-142 0,9 5 129 15,-3 1-146-15,4 1-12 0,0 3 3 0,0-3-7 16,-1 5-12-16,2-2-27 0,7 1-3 0,-2-1-4 16,0-1-3-16,-1-1-10 0,7 1-4 0,-2 3-5 0,5-6-1 15,-3-2-2-15,-2 1-7 0,1-3-2 0,4 0 1 16,3-1-2-16,-1-2-2 0,2-2 1 0,0-4-2 16,-1 4-2-16,3-4 2 0,-1-2 1 0,-1-1-2 15,-3 0-1-15,-2 0 3 0,1 0-3 0,-2 0 0 16,0 0 1-16,-6 4-1 0,1-4-1 15,-4 5 1-15,-2-1 0 0,-3 3-2 0,-3 0 1 16,1 2-1-16,-6 5 0 0,-3 4-5 0,1 0-6 16,0 0-8-16,-1 4-9 0,-4-2-15 0,-2 6-52 15,-2-1 17-15,1 0-80 0,4-2 26 0,0 3 74 16,-2 1-73-16,5 2-10 0</inkml:trace>
  <inkml:trace contextRef="#ctx0" brushRef="#br0" timeOffset="25338.106">20557 1397 933 0,'18'71'492'0,"-14"-71"-232"0,1 2-142 0,0 0 48 0,3-2-13 16,-1-2-1-16,5 0-14 0,-8 2-46 0,8-1-12 16,-1-2-10-16,3 0-6 0,-2-3-11 0,-2 3-8 15,3 0-20-15,0-1-6 0,2-1-5 0,3 1-6 16,-4-1-5-16,4 1-22 0,-1 1-14 0,1-1-14 16,0-1-17-16,-2 0-59 0,0 0-26 0,-3 5-34 15,0-6-39-15,-4 6 137 0,2-2-99 16,-9 1-18-16</inkml:trace>
  <inkml:trace contextRef="#ctx0" brushRef="#br0" timeOffset="25682.803">20735 1518 364 0,'-12'9'348'0,"1"0"-64"0,1 0-135 0,7 2 111 16,-4 0-60-16,4-4-21 0,4 1-18 0,2 0-50 16,0 1-21-16,5-4-17 0,0 0-13 15,-1-2-11-15,4 1-19 0,-3-1-7 0,-1 0-6 16,0-2-7-16,-1-1-1 0,-3 1-3 0,2-1-1 15,-5 0-12-15,0 0 9 0,0-1 2 0,0 0 0 16,-1-1-4-16,0 1 1 0,0 0 2 0,0 0-2 16,0 0 1-16,1 0 1 0,-2 0 2 0,1 0 5 15,0 0 4-15,-3-4 3 0,2 2 0 0,-1-2 4 16,2-1 1-16,0 1-3 0,1-3-2 0,2 2-5 16,2 0 0-16,10 0-7 0,31-30-2 0,-27 32-2 15,2-4-1-15,-2 8 1 0,1-1 1 0,-4-2-2 16,-2 3 1-16,-1 2 4 0,-2 0 2 0,-2 2 1 0,-5-3 4 15,0 0 5-15,-2 2 1 0,-1-3 2 16,-1 0 0-16,0 0-3 0,0 0 2 0,0 0-5 16,-10 1 0-16,-4 6-9 0,-28 26-7 0,27-27-13 15,-3 1-21-15,2 0-32 0,-1-2-209 0,0 3 226 16,2-2-130-16,5 0-103 0</inkml:trace>
  <inkml:trace contextRef="#ctx0" brushRef="#br0" timeOffset="26848.764">20115 5488 903 0,'-36'-70'474'0,"35"66"-276"0,-4 1-38 16,5 1-12-16,0 1-83 0,-1 0 50 0,0-1-36 15,1 1-10-15,0 0-8 0,-1 0-5 0,1 0-7 16,0 0-5-16,0 0-3 0,0 1-3 0,0 0-1 16,0 0 0-16,0 0-2 0,8 2-3 0,-7 6-7 0,5 5-2 15,27 26 2-15,-28-23-3 0,4-5-7 16,-2 4-2-16,4-3 0 0,-2 5 4 0,-3-4-5 0,2-1 2 15,-3-4-3-15,0-2 3 0,8 3-1 0,-9-5 0 16,1 1 0-16,-4-5-1 0,9 2 4 16,-6-2-2-16,0 0 0 0,1-3 2 0,-2-1 1 15,0-2 0-15,2-1 0 0,0-1 0 0,0-2-1 16,1-3 0-16,1-2-3 0,0-1-2 0,2-3-1 16,6-6-5-16,-2 3 2 0,-1 0-5 0,6 0-3 0,5-5-26 15,-1 0 11-15,0-1-56 0,2 3-32 0,-4-1-44 16,9 0 101-16,-3 1-80 0,0-5-31 0</inkml:trace>
  <inkml:trace contextRef="#ctx0" brushRef="#br0" timeOffset="28953.669">4569 6082 483 0,'-37'-12'359'16,"35"3"-176"-16,-1-1 34 0,-3-3-35 0,3 7-101 15,3 0 47-15,-3 2-20 0,2-2-11 0,-1 5-15 16,1 0-11-16,0 1-16 0,0-1-5 16,0 0-1-16,0 0-4 0,-1 1-5 0,2 0 0 15,-1 0-1-15,1 0 2 0,0 0-1 0,1 11-1 16,1 4-3-16,7 27 0 0,-6-28-8 0,4 1-3 0,-2 3 0 15,2-3-2-15,0-1-8 0,3-1 1 0,-1-6-1 0,-1 3 6 16,0-9-2-16,1 4 3 0,3-8-3 16,1-7-3-16,-3 2-1 0,7-8 0 0,1-8-1 15,7-12-8-15,-4 7-2 0,11-17-10 0,-4 2-10 16,3-3-56-16,1-5-40 0,-5 6-51 0,-1-3-92 16,0 6 176-16,-6 0-135 0,-2 5-48 0</inkml:trace>
  <inkml:trace contextRef="#ctx0" brushRef="#br0" timeOffset="77248.844">4881 6318 115 0,'-25'-28'137'0,"23"28"-18"0,2 0-49 0,-3 0 42 0,3-1-8 0,0 1-13 16,-1 0-5-16,0 0-5 0,0-1-4 0,-1 1-12 15,1 0-2-15,0 0-6 0,0 0-2 0,0 0-8 16,0 0-2-16,1 0-4 0,-2 0 0 16,-4 0-1-16,-2 0-3 0,2 1 0 0,-5 0-2 15,2 0 1-15,1 1 3 0,-32 9 2 0,30-8-2 16,0-1-2-16,-2-2 1 0,5 0-2 0,0 0-1 0,2-2-4 15,4 2 0-15,-1 0-2 0,2 0 0 0,0-2-1 16,0 1-3-16,0 0 2 0,0 0 0 0,0 0 0 16,0 0-2-16,0 1-1 0,0 0-1 0,0 0-3 15,0 0 0-15,0 0-1 0,0-1 1 0,0 0-5 16,0 0 1-16,0 0-2 0,9-2 1 0,9 1 0 0,22-1-2 16,-23 3-1-16,1 2-2 0,4-2 2 15,2-1 0-15,1-4 0 0,-4 2-1 0,3 1 1 16,4-2 3-16,1 4-1 0,0-1 0 0,0-5 0 15,2 6-2-15,3 1 0 0,-3 2-3 0,3-1 0 16,1-1-1-16,-4-2-1 0,4 1-1 0,-1 4-3 0,0-4 2 16,0 1-1-16,1 0 0 0,0-1-2 0,0 0 1 15,3 0 0-15,-3 1-2 0,2-1 1 0,1-3 2 16,3 1-1-16,-2-1 2 0,2 0 1 0,1-2 0 16,-1 2 0-16,0 2 2 0,-3 1-1 0,-7-8-1 0,7 5 0 15,0 2 2-15,-10-2-3 0,0 0 1 0,-2 3 0 16,5-3 0-16,-1 3-1 0,1 3 0 0,-4-2 1 15,8-1-2-15,-1 5-1 0,2-5 1 0,-3 0-1 16,1 1-1-16,1 1 0 0,-4 1 0 0,-1-2-1 0,-6 1 1 16,-1 3 0-16,-1-2-1 0,-4-2 2 0,0-1-2 15,-3 1 2-15,-1 0 0 0,-3 2 0 0,-1 0 0 16,-2-4-1-16,-2 1 3 0,-2 0-1 16,-3-4 2-16,-1 4-2 0,0-1 1 0,-1 0-1 0,-1 0 0 15,1 0-1-15,0 0-4 0,0 0-4 0,0 0 0 16,0 0-32-16,-1 0-18 0,2-1-21 0,-1 1-92 15,0 0-71-15,-1 0 167 0,-1-1-129 0,-2 0-92 16</inkml:trace>
  <inkml:trace contextRef="#ctx1" brushRef="#br0">7513 13028 0</inkml:trace>
  <inkml:trace contextRef="#ctx0" brushRef="#br0" timeOffset="78421.612">3490 4929 652 0,'-68'-34'362'0,"66"30"-165"0,-2 2-134 16,4 2 24-16,-1 0 8 0,0-1-8 0,1 1 1 15,0 0 3-15,0 0-62 0,0 0 8 0,0 0 27 16,2 6-5-16,2 5-8 0,-1-1-6 0,10 29-4 16,-8-23-2-16,-5 0-9 0,2 4 1 0,0 1-6 15,1 1 0-15,-2 2-7 0,0 1-1 0,2 1-1 16,-3 0-2-16,4 2-4 0,-2-2-3 0,-1-3 2 0,-1-1-2 15,0-2-2-15,-1-4-2 0,-1 0-2 16,0 0-6-16,-2-5-9 0,-5-5-15 0,9 3-49 16,0 1-32-16,-3-4-36 0,3-2-42 0,0-2-58 0,0-2 150 15,0-1-118-15,0 1-15 0</inkml:trace>
  <inkml:trace contextRef="#ctx0" brushRef="#br0" timeOffset="78771.334">3487 5031 820 0,'-11'-7'359'0,"3"-2"-214"0,-1 5-79 0,1 1 22 16,4-6-2-16,-1 6-12 0,-1 3-5 0,6-3-9 0,0 4-12 15,0-2-10-15,0 0-9 0,0 0-10 16,0-1 0-16,12-3-1 0,1-1 0 0,27-9-1 0,-22 13 0 16,-1 0-1-16,-1 1-1 0,0 2-2 0,-3-1-3 15,-1 5 0-15,-1-1-1 0,-4 3-2 16,0 3-1-16,-5 0 2 0,4-1 0 0,-5 3 0 15,-1-1-1-15,-5 1-2 0,2 3 0 0,0-3 1 16,-3 3-1-16,-1-3-1 0,-1 3 0 0,-2 1-2 0,0-1 2 16,1-3 1-16,0 1-1 0,1-3 0 0,-2 4 0 0,1-3 1 15,2 1 0-15,-1-6 6 0,3 3-5 0,0-1 7 16,-1 1 5-16,4-1 1 0,1-2 0 0,0 0-1 16,1 0 1-16,0-2-4 0,4 3 4 0,3-2-7 15,0-3-3-15,2 3-1 0,-2 0-3 0,5-1 1 16,0 0-2-16,3 0 0 0,-1 1-3 0,-3 1-1 0,4-4 0 15,-2 0-15-15,0 2-8 0,0-2-15 16,-2 1-14-16,1-2-49 0,2 0-28 0,-1-1-33 0,-1 1-43 16,-1-1 129-16,0 0-96 15,3-2-20-15</inkml:trace>
  <inkml:trace contextRef="#ctx0" brushRef="#br0" timeOffset="79129.918">3793 5258 822 0,'25'-70'383'0,"-28"71"-214"0,-5-1-99 0,6 3 27 16,0 0-12-16,-2 2-7 0,4-5-3 0,0 0-14 0,0 0-23 16,0 0-7-16,0 0-7 0,0 0-8 0,1 2-3 15,2 0-3-15,2-1 0 0,7 0-15 16,-1 2 13-16,27 26-1 0,-30-29 1 0,10 0 2 0,-14-2-1 16,8 0 1-16,0-3-2 0,-1 2 1 0,-4-4-1 15,1 1 1-15,-1-1 1 0,-5 0-2 0,6 2 0 16,-6 0-3-16,-1-2 2 0,-2-2-2 0,1 2-1 15,-3 0-4-15,-1 2 1 0,-6-2-2 0,1 2 0 16,-6 4-2-16,4-1 3 0,-1 7-3 0,-5 0 2 16,-1 6 0-16,-2-2 1 0,4 4 3 0,-2 4 4 15,3-5 3-15,-3 3 1 0,2-2 6 0,1-3 1 16,2-1 3-16,4 2 0 0,3-5-2 0,2 2 0 16,1-3-1-16,3 3-3 0,0-3-5 0,7-1-4 0,0 1 0 15,0-3-1-15,2 2-1 0,0-2-1 0,4-2-3 16,-1 0-4-16,5 1-7 0,1-1-12 0,0 0 7 0,-2 0-4 15,3-3-10-15,2-1-150 0,1 6-55 0,1 0 175 16,-3-3-143-16,2 1-89 0</inkml:trace>
  <inkml:trace contextRef="#ctx0" brushRef="#br0" timeOffset="79803.102">4136 5268 521 0,'71'-30'287'0,"-75"28"-125"0,-1-3-81 0,-1 2 38 16,-2-2-5-16,3 2-2 0,-2-1-7 0,3 2-27 15,-3-4-11-15,-1 1 0 0,4 2-9 0,-2-2-16 16,-1-1-4-16,2 1-5 0,0-1-2 0,2 4-3 16,0-1-3-16,2 2-6 0,0 1 0 0,0 0 3 15,0 0-1-15,0 0 0 0,0 0-3 0,1 0 4 16,-2 0 1-16,1 0-2 0,0 1 0 0,-6 4 0 16,1 2-2-16,3 7 0 0,-30 21-1 0,27-26-6 15,3 0-1-15,0-1 0 0,1 3-4 0,2-5-2 16,0-1 1-16,3-2-4 0,0 1-1 0,1 2 0 15,3-3 1-15,0 0-2 0,-2-3 2 0,3 0-2 16,0 0 1-16,1-1 3 0,4 1-3 0,-1-1 0 16,-2 0-1-16,1-2 0 0,1 1 1 0,1 3 1 0,-4 0-2 0,1 0-2 15,1 2 3-15,-3-2-1 0,1 6 1 0,0 0-1 16,-2 1-1-16,-3 2 1 0,-2-1 0 0,1 2 0 16,-4 0 2-16,-3-1 0 0,-3 2 0 0,2 1 0 15,-4-2 3-15,0 3 1 0,2 0 0 0,-3 0 2 16,0 1 0-16,1-1 6 0,-3-1-1 0,2 1 3 15,-1-1 0-15,0-4-2 0,1-1 2 0,1-2-3 16,-1 2-2-16,3-4-2 0,-1-2 0 0,3-4-2 16,-2 0-3-16,4-1 2 0,1-4-3 0,2 1 0 15,-3-4 0-15,2-2-2 0,1-1-1 0,4-1 2 16,-1 0-1-16,2 1-2 0,0-3 1 0,1-1 0 16,1 2 0-16,3 2 0 0,0 1 0 0,0 4 0 15,0-4-2-15,-2 2 2 0,3 5 1 0,1-6-1 16,0 3 0-16,0 4 0 0,1-4 0 0,-1-2-3 0,1 4 1 15,2-4-4-15,0 1 0 0,-2 3 1 0,2-1-2 16,-1-2 3-16,-4 4-2 0,0-3 2 0,0 2 2 16,-2 1 0-16,0-1 1 0,-6 3-1 0,3 3 2 15,-4-5-1-15,-1 5 2 0,-1 0 0 0,1 0 1 0,0 0 3 16,0 0-1-16,0 0 2 0,-2 2 1 16,1 9 0-16,0-2 0 0,0 3 1 0,1 24 0 0,-2-28-2 15,2 1-1-15,-4-1 0 0,4 0 0 16,2 0-2-16,0-2-2 0,2-1 1 0,1 0-2 0,-5 0 0 15,7-1-1-15,0 0-1 0,-6-2-17 0,0 1 8 16,-1-3-24-16,0 0-15 0,-1-2-35 16,0 1-19-16,1 0-21 0,-2 0-28 0,2 0-70 0,0 0-82 15,0 0 202-15,2-13-132 0,-1 0-63 0</inkml:trace>
  <inkml:trace contextRef="#ctx0" brushRef="#br0" timeOffset="79927.941">4336 5078 870 0,'-11'-5'430'0,"1"-1"-219"0,4 3-121 0,6 2 38 0,-6 0-10 15,4 2-16-15,1-1-25 0,0 0-11 0,1 0-11 0,0 0-14 16,0 0-12-16,0 0-8 0,0 0-11 0,0 2-4 16,0-1-5-16,2 3-6 0,5 1-15 0,-1-3 7 15,5 2-71-15,0 1-30 0,30 24-35 0,-25-25-36 16,-5-1 116-16,4 0-101 0,-4 2-32 0</inkml:trace>
  <inkml:trace contextRef="#ctx0" brushRef="#br0" timeOffset="80249.566">4606 5145 238 0,'8'1'244'0,"0"-3"-44"0,-4 2-86 16,-3 0 68-16,1-1-21 0,-2 1-6 0,0 0-16 0,0-1-34 16,0 0-11-16,0-1-1 0,0 2-9 0,-2 0-8 15,1 0-8-15,0 0-13 0,0 0-7 0,-5 2-4 16,-6 0-7-16,-1 0-2 0,-23 14-8 0,24-10-8 16,1-1-2-16,4 4-6 0,-1 4 5 0,-3-5 1 15,5 4 0-15,-1-4-1 0,-1 0-1 0,3 3 3 16,0-5 0-16,1-3 0 0,3 5-3 0,1-5-3 15,0 1-1-15,3 2-1 0,3 0-2 0,0-3-1 16,2 1-4-16,2 0 1 0,0-3-3 0,5 5 1 16,0-5-1-16,0 4 1 0,-2-5-2 0,1 6-1 15,0 1 1-15,-1-3-1 0,-4-2 1 0,-2 1 2 16,-1 0-2-16,-4-1 0 0,2 0 2 0,-4-2 0 0,0 0 0 16,-1 0 3-16,-1 0-3 0,1 0 0 0,0 0 1 15,0 0-2-15,0 0 2 0,-10 3-2 0,1 0-1 0,-28 11-3 16,27-11-18-16,1-1-15 0,-1 0-17 0,0 0-19 15,3-2-95-15,-1 3-62 0,1-3 158 0,5 3-124 16,3-2-77-16</inkml:trace>
  <inkml:trace contextRef="#ctx0" brushRef="#br0" timeOffset="80497.292">4839 5055 877 0,'23'-91'436'0,"-24"88"-266"0,-4 1-46 0,5-2-79 0,0 3 9 16,0 1 3-16,-1-1 0 0,0 0-3 0,0 1-17 15,-1 0-3-15,2 0 3 0,0 0-3 0,0 0 3 16,3 19-4-16,5 29 1 0,-3-31-5 0,-5 6-5 16,3-1-3-16,5 2-3 0,-7-1-2 0,3-1-7 15,0 2-2-15,-2-5-3 0,0 5-5 0,0-6-7 16,-2-4-7-16,0 1-11 0,0-2-36 0,2-3-23 15,-2 0-33-15,2-1-39 0,-2-3-49 0,0 3 130 16,0-3-100-16,0-5-21 0</inkml:trace>
  <inkml:trace contextRef="#ctx0" brushRef="#br0" timeOffset="80676.479">4818 5251 1082 0,'-81'-43'481'16,"81"46"-288"-16,0-3-122 0,0 0 43 0,0 0-16 15,0 0-18-15,0 0-8 0,0 0-14 0,0 0-12 0,4 1-13 16,5 1-1-16,-2-1-22 0,10 2-2 0,24 5-10 16,-25-8-15-16,1 0-17 0,-1-1-24 0,-1-4-22 0,2 7-73 15,-3-4-41-15,-1 0-44 0,1 1 149 0,-5-5-119 16,3 8-68-16</inkml:trace>
  <inkml:trace contextRef="#ctx0" brushRef="#br0" timeOffset="80995.364">5015 5161 959 0,'42'-27'368'0,"-37"32"-253"0,2-3-66 0,-3 3 17 16,2 2-29-16,2 2-1 0,0-2 0 0,-3 4 5 0,0 0-5 15,2-2-2-15,-3 4-18 0,-1 0 0 0,0-2-1 16,-2 5 1-16,1-1 0 0,-2-1 0 0,-4-1-1 15,1-2-1-15,0 0 0 0,-2-4 4 0,-1 2 0 16,-1-2-1-16,-1-2 2 0,3 0-4 0,0-2 0 16,-1-1 0-16,-2 0 3 0,3 0 6 0,-1-2-1 15,1 0 3-15,3-2 1 0,1 1 5 0,0 0-1 16,-1 0 1-16,2 0-4 0,0-3-8 0,3-3-2 16,2-4-2-16,2 0-5 0,24-25-6 0,-21 26 0 15,2 6-3-15,-1 2-1 0,1-4-11 0,-1-2-9 16,5 3-12-16,-5-1-15 0,5 4-52 0,0-3-34 15,5 3-46-15,-4-6-52 0,0 4 148 0,2 1-113 16,-6 0-31-16</inkml:trace>
  <inkml:trace contextRef="#ctx0" brushRef="#br0" timeOffset="81564.318">5398 5186 1104 0,'22'8'481'16,"-30"-7"-303"-16,1 5-95 0,0 1-10 0,-2 1 1 0,0 0-44 15,-5 2 19-15,2 1-10 0,4 2-18 0,-3-2-2 16,-1-2-1-16,3 4-4 0,-2-4-5 0,3 1-2 16,0 0-2-16,1-3 0 0,5-2-1 0,2 2 0 15,-2-4-1-15,3 2 1 0,3-1 1 0,-4-4-1 16,0 0-1-16,0 0 1 0,8 0 2 0,3-1-3 16,3 0 2-16,26-8-1 0,-25 2 1 0,-8-2-3 15,8 0 0-15,-3-1-1 0,-3 0-1 0,1 0 0 16,-1 1-3-16,-2 1 1 0,-1 1 0 0,-1 0 0 15,-1 3 0-15,-1 4 1 0,-2-2 0 0,-1 1 4 16,0 1 3-16,0 0 0 0,0 0 4 0,-1 0 4 16,0 0 2-16,-1 10-1 0,0 1 1 0,0 2-2 15,-4 24 0-15,4-27-3 0,2 2-1 0,1 0-5 16,1-2 0-16,3-2 0 0,-3 2-2 0,4-1-2 16,1-1-1-16,2-2-2 0,-1-1-3 0,2-2-5 15,0-1-6-15,3-2-7 0,0-1-3 0,-1-3-9 16,4-2-3-16,-2-3-1 0,0 1-2 0,-1-4-2 15,1-2 0-15,-3-2 3 0,2-3-2 0,-3 4 5 0,0-7-4 0,0-5-4 16,-1-1 2-16,-1 3 8 0,-2-2 6 0,0 0 3 16,-2 0 17-16,-4 3 10 0,0-2 14 0,-1 11 15 15,-2-2 17-15,-1 3 6 0,-2 4 5 0,0 0 3 16,-1 1-2-16,0 3-3 0,0 0-5 0,1 1-5 16,0 4-11-16,1-5-4 0,1 5-5 0,-1-1-2 15,5 3-3-15,0-1-2 0,0 0-2 0,0 0 2 16,0 0-1-16,0 0 0 0,1 8 1 0,5 7-1 15,4 30 1-15,-7-24-1 0,0 2-2 0,2 2 0 16,-5 1-4-16,2 2 1 0,0 0-3 0,0-2-1 16,3 2-4-16,-4-2-1 0,2-3 0 0,-1-1-4 0,3-1-9 15,-1-2-10-15,3-5-13 0,-3 3-14 16,-4-6-55-16,2-1-33 0,0-2-51 0,2 0 17 16,0-3 93-16,-4-2-94 0,-1-1-15 0</inkml:trace>
  <inkml:trace contextRef="#ctx0" brushRef="#br0" timeOffset="81884.11">5500 5215 1230 0,'-4'-4'559'0,"1"-2"-390"16,5 0-119-16,-2 2 7 0,5 0-7 0,1 4-7 16,6-1-1-16,-3-3-1 0,5 3-6 0,2 0-7 15,3 3-3-15,-1-2-6 0,2-1-6 16,-1 2-2-16,2 4-3 0,0-2-2 0,-3-2-4 0,0 1-2 15,-3-2-1-15,0 0-2 0,-2 0 1 0,-3-2-8 16,2 2-1-16,0 5-1 0,-1-2-1 16,2 5 2-16,-2-2-1 0,0 0 0 0,-2-3-3 0,-4-1 13 15,-3 5 2-15,4-5 2 0,-5-1 4 0,2 7 1 0,2-1 3 16,-5-3 6-16,1 8 5 0,1-5-3 0,0 0 0 16,-2 3-3-16,0-2 1 0,0-1-3 0,-2 0 0 15,0-1-6-15,0 2-1 0,0-2-3 0,2 3 0 16,0-3-2-16,-3-2-7 0,0 3-7 0,3-1-9 15,0 1-13-15,-2-2-39 0,0-2-20 0,2 0-26 0,0-3-31 16,0 0-97-16,0 0 166 0,0 0-111 0,0-1-40 16</inkml:trace>
  <inkml:trace contextRef="#ctx0" brushRef="#br0" timeOffset="82049.933">5854 5199 1091 0,'-35'-78'531'15,"35"73"-338"-15,-4 2-123 0,4-1 18 0,0 3-17 0,0 0-8 16,0-1-7-16,0 1-7 0,0 0-23 0,0 0-8 16,3 1-6-16,8 0-6 0,-1 0-8 0,5 1-31 15,23 4-21-15,-29-3-30 0,4 0-38 0,-5-2-142 16,1 3 193-16,-1 2-130 0,0-3-71 0</inkml:trace>
  <inkml:trace contextRef="#ctx0" brushRef="#br0" timeOffset="82429.523">6074 5252 1446 0,'-1'0'47'16,"-7"-4"12"-16,3 2-13 0,-1-1-5 0,3 7-6 15,-2-1 9-15,-3-3 39 0,-2 2-8 0,0 0-8 16,2 6-8-16,0 0-2 0,-1-3-4 0,3 3-4 15,2 0-9-15,0 1-3 0,1 2-3 0,1 0-2 16,2-1-4-16,2-1-3 0,-1 0 1 0,1-2-1 0,2 0-5 16,1-1 0-16,0 0 0 0,1-3-1 15,3-2-1-15,-2 4-5 0,4-5-1 0,0 0-2 16,-2-1-2-16,1-3-2 0,-2 0 0 0,1-2-2 16,-2 3-2-16,1-2 2 0,-4-2-1 0,0-5 1 0,-1 4-3 15,-1 0 2-15,-2-2-2 0,1 3 0 16,-2-3-1-16,-1 5 0 0,-2-3 0 0,-2 8-2 15,0-5 2-15,-3 4-2 0,-3 0-1 0,1-1-2 0,-1 2-9 16,-2 3-5-16,-2 0-7 0,4 2-7 0,0-1-28 16,0 3-13-16,3-1-16 0,1-3-21 0,2 0-72 15,3-1-37-15,3 5-66 0,2-6 180 0,-1 0-124 16,7-1-51-16</inkml:trace>
  <inkml:trace contextRef="#ctx0" brushRef="#br0" timeOffset="82844.848">6233 5265 919 0,'1'1'451'0,"4"1"-260"0,-4 0-39 0,-1-2-18 16,-1 0-11-16,0 0-77 0,0 0 27 0,-2 6-14 15,-2 5-9-15,0-2-10 0,-16 29-14 0,19-27 0 16,-1-1-9-16,-1 0-3 0,2-1-6 0,-1-2-2 16,2 0-3-16,0 0 1 0,-2-5-1 0,3 1-4 15,0-3 3-15,0 0 2 0,0 0-1 0,0 0-1 0,0 0 3 16,0 0 0-16,0 0 0 0,7-1-3 0,1 0 1 0,1-2 0 15,1-2-2-15,28-16 2 0,-31 14-3 16,3-2 1-16,5 0-1 0,-3 0 0 0,-1 2 0 0,-1-3 0 16,2 0 0-16,0-1-1 0,-1 2 1 0,5 2 0 15,-8 1-1-15,4 0 1 0,-2 2 0 0,-1 4-1 16,0-1-1-16,-3 2 0 0,1 3 0 0,-2 0-1 16,0 1 3-16,0 2-2 0,-1 0 1 0,0 1 0 15,-3 2 0-15,0 0 1 0,-1 1 1 0,1 1 2 16,-1-2-3-16,-1 1 1 0,1 1 3 0,0-3 3 15,-1 1 4-15,1-4 3 0,0 1 3 0,2-2 7 16,-1 2 3-16,4-4 1 0,-2-1 2 0,1-1-1 16,-4-1-1-16,0 0-6 0,0 0 2 0,0 0-10 15,11-1-3-15,1 0-5 0,27-4-1 0,-26 0-5 16,0 0-3-16,0-1-5 0,0 0-9 0,-1-1-18 16,0-2-11-16,-4 2-13 0,3 0-17 0,-2 1-63 15,-3 0-44-15,2 0-64 0,-3 0 159 0,-2 3-136 16,1-2-63-16</inkml:trace>
  <inkml:trace contextRef="#ctx0" brushRef="#br0" timeOffset="134618.03">14870 8739 409 0,'73'25'155'0,"-72"-30"-94"0,-2 1-9 0,-2 0-30 15,2 3-2-15,0 0-2 0,0 0-13 0,0 0 10 16,-9 0-4-16,-7-1-8 0,-28-8-4 16,25 6 1-16,8 0 0 0,-9-4 0 0,1 3 0 15,1 0-1-15,-2-4 0 0,6 1 5 0,-3 1 3 0,-4-3 1 16,-3-1 0-16,3 0 3 0,-1 1-1 0,-1 0 0 16,0-2-2-16,-4 1 4 0,-1-2 4 0,-3 0 0 15,-1-4 6-15,-1 3 4 0,1-4 1 16,-5-1 8-16,3 4 2 0,-2-3-3 0,1 3-2 0,-3-1-5 15,1 3-1-15,1 2-9 0,-2 2 1 0,1 2-11 16,-1-3 0-16,-2 1-1 0,-1 2-3 16,-2-5 1-16,1 2-2 0,1 1-1 0,-5-3 0 0,-2 1 1 15,2 0-1-15,-4 1-3 0,3 3 2 0,2 0 0 16,-6 2-1-16,1-2 3 0,-1 1 1 16,-3 0 6-16,3 0 4 0,6 2 5 0,-8-4 1 0,-5 4 6 15,4-4 5-15,7 4-2 0,2 0 0 0,-1 0-2 0,-6 1-4 16,3 2-3-16,1 0-1 0,8 2-6 0,-9 0-2 15,-1-1-1-15,1 3-1 0,0 3-3 0,-1-3 1 16,0 4-4-16,-2-3 1 0,0 0 0 0,0 3-1 16,0 1 1-16,0-2-3 0,2 1 2 0,-4-1 0 15,1-1-1-15,-1-1 0 0,0-1 0 0,1 1-1 16,4-1 0-16,-2 0 1 0,2-1 0 0,2 1-1 16,2-1 2-16,2-1-1 0,3 0 1 0,-1-1-1 15,0 0 1-15,-1-3-1 0,3 1 0 0,2 0 2 16,-4 0-1-16,2 1 1 0,-5-2-1 0,4 1 3 15,2-1-3-15,-4-2 2 0,0 0-2 0,1-1 1 16,-2-3-2-16,0-1 1 0,7 5-1 0,-9-6 0 16,5 4 1-16,6-1-3 0,-5-2 2 0,2 0-1 15,3-1 2-15,2-2-2 0,-3-5 3 0,5 1-1 16,-3-4 1-16,-2 0 2 0,7 3-2 0,-1-8 1 16,0 2 1-16,-1-2 2 0,4 3 2 0,1 3 2 0,4 2 1 0,-2-11 6 15,-4 2 1-15,3 7 1 0,0-3-2 0,3 2-1 16,-6-2 2-16,-4-1-5 0,2-1-1 15,2 9-4-15,-3-5-1 0,4-2-4 0,-5 0 2 0,2-3-1 16,2-1-5-16,2 2 2 0,-1-4 0 16,4 1-2-16,-2-5 0 0,2 3 2 0,-1 0-1 0,3 3 0 15,-1-3 2-15,-3 1-1 0,0 0-1 0,-1 2-1 16,3-4 1-16,-1 5 1 0,-4-5 0 0,2-4 0 16,-3-1 0-16,3 2 1 0,-1-6 0 0,1 2 2 15,-1 4-3-15,1-3 2 0,-1 4-2 0,-2 2-1 16,4 1 0-16,1 2 1 0,-3-2 0 0,1 1-1 15,0-2 1-15,1 0 0 0,0-5-2 0,1-1 2 0,-4-1 0 16,4-4-2-16,-4 0 0 0,0 3 0 16,1-2 0-16,-3 5-1 0,4 3 0 0,-7-3 1 0,2 5 0 15,1 1 0-15,-4-2-1 0,-1-4 0 16,-3 0 0-16,-3-2 1 0,1 0 0 0,5 6-1 16,-7-6 1-16,4 4 0 0,1 4 0 0,0 2 1 0,9 5 0 15,-2-2 0-15,-4-3-1 0,0-2 1 0,6 7-1 16,0-4 0-16,0-1 1 0,-7-7-1 15,0 0 0-15,-1 2 0 0,5 2 0 0,-3 2 0 0,-5-6 0 16,-4 2-1-16,-1 4 0 0,7 4 1 0,-9-4-2 16,0 1 0-16,-6-1-1 0,1 2 2 0,-1 1 0 15,-4-3 0-15,1 1-2 0,-3-2 1 0,1-1 2 16,1 2-1-16,1-3 1 0,-2 0 0 0,3 3-1 16,-2-2 1-16,-1 6 0 0,5 1 0 0,-4 1-1 15,4 5 0-15,-7-1 0 0,3 1-1 0,-3 2 0 16,0-1 0-16,0 1 1 0,-7-3-4 0,9 3 5 0,-1 1-2 15,-4-3-1-15,-5 0 3 0,8 0-2 0,1 0 1 0,0 5-1 16,-4-3 2-16,-1 0-2 0,-1-1 0 0,8 4 2 16,3-1-1-16,-8 3 1 0,1-7 0 0,3 6 0 15,5 0-1-15,-6 2 1 0,3 1 1 0,0 3-3 16,-6-2 2-16,3 3 0 0,-3-1 0 0,0 6-1 16,-1 0 1-16,-3-2 1 0,-1 2 1 0,-6 2-2 15,5 3 0-15,-2 2-1 0,-3-1 1 0,6 2 1 16,-7-4-1-16,4 5-1 0,3-1-1 0,8 2 1 15,-3-3 0-15,1 0 0 0,5 1 0 0,2 1 0 16,5 3-1-16,5-4 2 0,1 2 0 0,-13-3 1 16,6 5 1-16,8-1 0 0,-6-2 1 0,2 6-1 0,-10-2 1 15,4 4-2-15,-2-2 2 0,11 3 1 0,-3-2-2 0,-8 4-1 16,1-4 1-16,-8 3-1 0,16-2-1 0,-11 6 4 16,0-1-2-16,4 7 0 0,-6-2 1 0,5 4-2 15,3 3 3-15,4 2-1 0,-2 1 2 0,1 0-3 16,3 1 0-16,5-1 1 0,0-2-1 0,1-1 0 15,5-4-1-15,1 4 0 0,1 0 0 0,2 1 0 16,-1 3 0-16,1 2 0 0,-2 5-1 16,0 1 0-16,-1 2 2 0,-1-1-2 0,0-1 0 15,4-3 3-15,1-1-1 0,-5 15 0 0,0-7 3 0,7-2 1 16,0 7-1-16,2-6 0 0,-6 8-1 0,3-5 0 16,2 3-2-16,4-10 2 0,11 3-1 0,-10 2 1 15,6 4 0-15,3 3 1 0,1-9-1 0,5 8 4 0,-4 4 3 16,-4-6 0-16,-1 4 1 0,9 2 0 15,-5-2 0-15,2 2 0 0,2 1 1 0,-3-2 0 0,7 4-2 16,-4-3-1-16,2 2 0 0,1-4 0 0,0-1 1 16,2 3-2-16,0-4 1 0,2-3-1 0,6 2-2 15,1-7 0-15,0 3-2 0,3-4 1 0,4-6-2 16,2 1 2-16,0 0-2 0,-3-5-2 0,2 4 0 0,2 5 2 16,2-2 0-16,-5-7-1 0,0 3 1 0,-2-4-1 0,5 9 1 15,3-3 1-15,-2-1-1 0,-1-6 0 0,1 6-1 16,7 2 0-16,1 6-1 0,-1-11 1 0,2-1-2 15,2 3 1-15,0 0 0 0,3-8-1 0,-2 1 2 16,-2-2-1-16,2 1-1 0,-1 4 2 0,-4-5 0 16,3 2-2-16,-4 2 2 0,7-3-3 0,-2 2 1 15,4 0 0-15,2-2 2 0,-5-5-1 0,5 1 1 16,-1-4 0-16,0-1 1 0,1-2 1 0,-2-1 1 16,1-6 0-16,4 0-1 0,-1-1 2 0,2 3-4 15,1-4 1-15,3 1 0 0,2 1-1 0,-1 0-2 0,-5-2 0 16,-6 3 0-16,7 2-1 0,1 0 1 15,-8-1 1-15,-5 0-2 0,0-1 1 0,8 5 0 16,3 0 1-16,-4 1 0 0,-3-2 0 0,5-2-1 0,2 3 0 16,2 1 0-16,-4-4 2 0,-4-4-1 0,4 1-2 15,5 1 0-15,-6-5 0 0,-2 0 0 0,6-1 0 16,1-1 0-16,2 0-1 0,0-1 1 0,-1 2-2 16,2-1 2-16,-4-2-1 0,3 1 1 0,-4 2 0 15,-3-3 0-15,1 3 0 0,1 2 0 0,0 0 1 16,1 2 0-16,5-1-1 0,-2 2-1 0,-3-3 0 15,1 2 0-15,0 0 0 0,-3-4-2 0,-3 0 2 0,0-1-1 16,5 0 2-16,0 0 0 0,-3-1 0 0,2-1 0 0,-1-3 0 16,9 3 0-16,-2-5 0 0,-2 0 0 0,-4-1 0 15,-4 0-2-15,8 1 2 0,-2-1 0 0,4 5 0 16,-7-1 0-16,3 1 0 0,2 2 0 0,-1 1 0 16,-3-1 0-16,3 2-1 0,-6-1 1 0,-2-5-1 15,0 3 2-15,1-2-1 0,-3-2 0 0,3 1 0 16,3 0 0-16,0-3 0 0,3 2 0 0,0-1 1 15,0-1-2-15,-2 0 1 0,2-2 0 0,-3-2 0 16,1 2 0-16,-3-1 0 0,0 1 0 0,2 4 0 16,-1-2 1-16,1 1 0 0,2 3-1 0,-10-3 0 15,8 5 1-15,-8-2-1 0,-3-3 1 0,5 4-1 16,1-3 0-16,-9 1-1 0,3 3 1 0,5-1 1 0,-1-6-1 16,4-1 0-16,-1 2 0 0,-4-3 0 0,3-2 1 0,3 1 0 15,0-3 0-15,-1-3 0 0,0 8 1 0,3-4-1 16,-1 0 0-16,-3 2-1 0,1-3 0 0,-1 2-1 15,-2 2 1-15,1 3-1 0,-7-5 0 0,4 5-1 16,0 0 1-16,1 0 1 0,-3 0 0 0,-1 0 0 16,3-1 0-16,1-1 0 0,4 0 0 0,-4 1 2 15,3-4-2-15,0-1 0 0,2-1 2 0,6 2-1 16,-2-3 1-16,3 0 0 0,4 2-2 0,-2-6 0 16,5 3 1-16,-5 0-1 0,2-4 2 0,-8 4-2 0,-2 3 0 15,6 2 1-15,-3-4 2 0,-6 2-1 0,0 5 1 16,-3-4-3-16,7 6 2 0,-3 1 0 0,0-1 0 15,-5-1 0-15,-1 0-2 0,5 2 0 0,1 1 0 16,0-3 3-16,-5 4-2 0,8-4-2 0,-1 0 1 16,7 2-1-16,-2 0 1 0,0-1 0 15,4 2 0-15,-1-3-1 0,-1 3 0 0,1-2 1 0,-2-1 1 16,-3 1 1-16,2 2-2 0,-3 3-1 0,0 1 1 16,-10 2 0-16,13 2 1 0,-8 1 0 0,2 2-1 15,-5-1 1-15,2 2 0 0,-5-3 1 0,2 0-1 16,2 5 0-16,-7-4 0 0,-3-2 1 0,6 1-1 0,4 4-1 15,-2-1 0-15,0 0 0 0,3-2 0 0,-7-2 1 0,11 4-1 16,-7-5 0-16,3 3 0 0,-7 1 2 0,2-2-1 16,-2 1 0-16,2 1 1 0,-3 1-1 0,-4-3 2 15,4 6 0-15,-2-6 0 0,-1 1-2 0,0 3 2 16,-1 0 0-16,0 2-1 0,3 0 1 0,-2 1-1 16,1-1 1-16,3 2-1 0,-2-1 0 15,3-1-1-15,0 3 0 0,1-2 0 0,-1-1 0 0,-1 3 0 16,-1 0-1-16,1 0 0 0,-1-1 2 15,-3 0 1-15,-2-3-1 0,1 0 1 0,-2 2-1 0,1-3 1 16,0 2 1-16,1 0 0 0,2-1-1 0,0-1 1 16,0 3 0-16,6-3-2 0,-4 2 1 0,1-1 0 15,1 1 0-15,6-3-3 0,-5 2 2 0,0-2-1 16,0-2 1-16,4 2 3 0,1 0-3 0,2 1 0 16,0 1-1-16,-3-2 2 0,10 3 0 0,-8-2-2 15,1-1 0-15,-2 0-1 0,2 0 0 0,-2-4 1 16,-1 0 2-16,2-3-3 0,-9 0 1 0,5 2 0 0,-4-2-1 15,8 1 2-15,-2 0 0 0,-1-2 0 0,-1 0-2 16,0 1 1-16,9 3 0 0,-1-2 0 0,2-2 0 16,-7 0 0-16,0 3 0 0,5-1-1 0,-3-1 1 15,4 1-1-15,-8-3 0 0,9 3 0 0,-5 2 2 0,6 0-1 16,3-3 0-16,-5 3-1 0,1 1 1 16,0 0 0-16,-3-2 0 0,6 1-1 0,-6 0 0 0,2-4 0 15,-4 7 0-15,9-5 0 0,-2 2 0 0,2-3 1 16,-2 2 0-16,1 0 1 0,1-1-1 0,1 2 1 15,-1 1-2-15,-1-6 1 0,1 6 2 0,-4-2-2 16,5-2 1-16,-6 0 0 0,1-3-1 0,3 1 0 16,-2-5 1-16,-5 5-2 0,-2-3 0 0,1-2 0 0,5 6 0 15,-5-7 0-15,-1 0 0 0,-1 2 0 0,0 4 1 16,4-5 2-16,0 2 0 0,-2 0 0 0,-2-1-1 0,1 7-1 16,0-3 1-16,1-6 0 0,0 1 0 0,-4 0-1 15,1-1 0-15,0-1-1 0,-1-5 0 0,4 4 3 16,-4 0-1-16,2 1-1 0,-6-7 0 0,6 2 0 15,-2-2 1-15,1-4 0 0,-6 3-1 0,-3-6 0 16,0-4 0-16,4 3 1 0,-1-1-1 0,-5-2 1 16,2 0-2-16,-6-3 3 0,6 1 0 0,0 3-2 15,-5-5 1-15,-1 1-1 0,1 3 1 0,-4 2 0 16,-1 1-2-16,1-4 1 0,1-1-1 0,-1 3 1 16,-2-2-1-16,-1-1 1 0,4-6 0 0,0 1 0 15,0-2-1-15,-1 3 1 0,1 2 0 0,-2-5-1 16,3 1 2-16,-3-1-2 0,0 2 0 0,-4-2-1 15,3-1 1-15,-5 1 0 0,-2-1 1 0,7 3 0 16,-6 0-1-16,0-4 1 0,-3 4 1 0,6-6 0 16,-2 1 0-16,-4 0-2 0,7 1 0 0,-8-6 0 15,5 3 0-15,-1 0-1 0,-1-1 1 0,-2 5-2 16,2-2 2-16,-2-1 0 0,-1-1 1 0,-1 2-1 16,-1 0 0-16,2-1 0 0,-1 1 0 0,-1-5 0 0,2 1 0 15,-2-2 1-15,0 0-1 0,1 4 0 0,-2-2 1 0,-4-2 0 16,2 1 0-16,-1 4 1 0,-1 4 0 0,2 1 0 15,-4-2 0-15,-2 0 0 0,1 2 1 0,2 4 0 16,0-3-2-16,-6-6 0 0,-1 0 0 0,-2-1 0 0,5 7 0 16,-2-7 0-16,-3-2-1 0,4 7 0 0,0 0 0 15,1 2 0-15,2 1 0 0,-1 2 0 0,-2-1 0 16,2 4 0-16,-2-1 0 0,-1 4 1 0,-1-3 2 16,-1 2-1-16,0 1-1 0,1 3 0 0,-3-3-1 15,3 3-1-15,-3-1-5 0,0-2-7 0,-1 3-11 16,0 0-32-16,-1 0-24 0,1-1-30 0,3 4-48 15,-1 0-70-15,7 4 150 0,3-5-138 0,-1-1-75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14T17:02:19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6689 10234 145 0,'22'-15'116'0,"-21"15"-29"0,-1-3 21 15,0 2 4-15,-1 0-20 0,1 1 0 0,0-1-45 16,0 0 26-16,0 0-7 0,0 0-6 0,0 0-2 16,0 0-7-16,0 0 1 0,0-1-7 0,0 1 0 15,0 0-1-15,0 1-5 0,0 0-8 0,0 0-2 16,0 0-4-16,-1 0-3 0,1 0-1 0,-2 0-1 16,-10 4-3-16,1-1 4 0,-32 18 2 0,24-13 1 15,2 2 2-15,-3 0 2 0,4 1-2 0,0 0 0 0,-1 3 3 16,-1-2 0-16,4 0-7 0,2 1 1 15,1-2 0-15,-2 1 1 0,6 1-5 0,-1-1-1 0,4-4-4 16,2 1-2-16,0 0 1 0,2 0-3 0,1-2-1 16,4 0-5-16,-1-4 4 0,0 0-3 0,1 2-1 15,6-1 0-15,-3-4 1 0,8 0-3 0,-2 0 1 16,-4 0-1-16,4 1 0 0,-3-3-2 16,5 2 1-16,-7 0-1 0,0 2 0 0,-4-1 1 0,0 3-1 15,2-1 0-15,-4 1 0 0,0 3 0 16,-3-6 3-16,-2 2 1 0,1-3-1 0,0 0 1 0,-1 0 0 15,1 0 0-15,0 0 1 0,-1 0 0 0,-7 2-2 16,-1 4-3-16,1 2 2 0,-29 28 0 0,27-28-19 16,0 1-12-16,2 1-13 0,1-1-17 0,2-3-62 15,0 1 19-15,6-6-102 0,-3 1 132 0,6-2-101 16,-3 0-40-16</inkml:trace>
  <inkml:trace contextRef="#ctx0" brushRef="#br0" timeOffset="237.333">6827 10197 804 0,'-6'-4'316'0,"1"1"-207"16,0 2-61-16,2 1 19 0,2 0-16 0,0 0 0 16,0 0 2-16,0 0 5 0,0 0-3 0,0 0-8 15,1 6-7-15,-2 3-1 0,1 1-6 0,0 4-1 0,1 32-2 16,1-25-3-16,-2-3-13 0,1 1-1 0,1 1-4 15,0 4-3-15,-1 1-2 0,0 0-7 0,-1-5-10 16,2 2-28-16,1-1-15 0,-2-2 8 0,-2-8-50 16,2 2-74-16,2 1 19 0,-2-6 85 0,0-4-82 15,-6-3-34-15</inkml:trace>
  <inkml:trace contextRef="#ctx0" brushRef="#br0" timeOffset="707.82">6702 10487 616 0,'-82'-38'308'0,"80"39"-158"0,0-1-84 0,0-3 33 16,2 3-11-16,0 0-7 0,0-1-2 0,0 0-14 15,0 0-11-15,15-3-5 0,-2-1-8 0,32-9-9 16,-30 8-5-16,-5-4-1 0,7 4-2 0,-3-2-2 16,0 1-2-16,0 0-5 0,-1 2 1 0,-4-2-5 15,3 4-1-15,1 2-1 0,-4-3-3 0,-2 4-2 16,1 1-1-16,-1 0 0 0,1 1-1 0,0 0-2 15,-1 1-1-15,-2 1 1 0,3 3 1 0,-3 3-1 16,-2-2 0-16,0 2 0 0,-2 3 2 0,1 0 1 16,-2 3 0-16,1 1 0 0,1-2 1 15,-1-1 0-15,0 2-1 0,1-3 3 0,-2-3-2 0,3 1 0 16,-1-8 0-16,2 4-1 0,-1-4 3 0,-1 0-1 16,3-2 0-16,-5-1 0 0,0-1 0 15,0 0-1-15,4-1-1 0,5-1 2 0,-1-1-4 0,3-2 1 16,28-22-2-16,-29 18 0 0,-3 2 1 0,-2-4-2 15,1 2 1-15,3-3-1 0,-5 1 1 0,1 0 0 0,-2-2 0 16,2 2 0-16,1 5-1 0,-1-3 3 16,-1 3-1-16,-1 2 0 0,2-1 1 0,1 6-1 15,-4 0 1-15,0 1 0 0,-2-1 2 0,0 0-1 16,0 0 1-16,0 0 0 0,0 0-1 0,4 14-1 16,-2-3 1-16,8 29-2 0,-7-24 0 0,-3 1 2 15,0-3-3-15,0 0 1 0,1 3-1 0,-1-8 0 16,0 3-1-16,0-3 1 0,1-4-13 0,-1 0 4 15,1 3-48-15,-1-7-25 0,2 3-26 0,1 1-33 0,-3-5 93 16,0 0-81-16,0 0-22 0</inkml:trace>
  <inkml:trace contextRef="#ctx0" brushRef="#br0" timeOffset="1135.745">7317 10161 830 0,'-3'-6'348'0,"2"4"-217"15,1 2-74-15,0 0 30 0,-1 0-9 0,1 0-13 16,0 0-4-16,0 0-7 0,0 0 11 0,1 9-29 16,0 1-7-16,0 4-14 0,9 33-2 0,-6-29-1 15,0 5 0-15,-2-3-3 0,1 3-16 0,1 6 14 16,-1-5 1-16,0-1-2 0,-1-2 0 16,0-2 1-16,2 2-2 0,-3-1 0 0,0-8 3 0,0 2-1 15,0-6 0-15,2 0 1 0,-2 1 0 16,0-7 1-16,-1-2 1 0,0 0-2 0,0 0-2 15,-1 0 0-15,0-1-1 0,-1 0 1 0,1 0-3 0,0 0-2 0,0 0-1 16,-1-3 0-16,-5-3 0 0,4-4-1 0,-10-3-1 16,-26-23 1-16,26 26 0 0,1-1 0 15,0 4 0-15,-2 0 0 0,-2-4 1 0,3 6 2 16,3 3 3-16,-4 0 5 0,-2 1 1 0,2 2 2 16,1 0 4-16,5 3 2 0,-3 4 4 0,4-2-3 15,0 1 0-15,5 0-4 0,-2 1-1 0,8 5 0 16,0-3-1-16,1 1-5 0,4-1-2 0,3 2-1 15,-1-2-1-15,-1-1-3 0,4-1-2 0,6 2 1 16,-9-3-2-16,3 0-2 0,0-1-3 0,-1-2-2 0,3 3-14 16,-5-3-7-16,0 0-9 0,-8-3-11 0,7 3-38 15,1-1-14-15,-4 1-22 0,-2-7-21 0,1 1-75 16,-2 0 144-16,3-5-95 0,1 3-32 0</inkml:trace>
  <inkml:trace contextRef="#ctx0" brushRef="#br0" timeOffset="1469.934">7387 10459 473 0,'29'-33'247'0,"-31"38"-123"16,-1 3-65-16,0-3 41 0,3 4-19 0,-2-3-11 16,2 1-15-16,0 1-5 0,4 0-11 0,-2 1 1 15,3-2-13-15,1-4-14 0,2 0-2 0,-1 1-9 16,4-4 9-16,1-6-1 0,3 1-1 16,2-1-9-16,3 1 8 0,-4-3 4 0,1-3 1 15,3 2 1-15,-3-2 1 0,-1 0 3 0,-4-1 10 0,0-3 5 16,-2 3 1-16,-5-2 1 0,0 2 4 0,-5 1-1 15,0 2 1-15,-2 1-2 0,-1 0-10 0,1 5-5 0,-3 1-2 16,-1-1-2-16,-1 3-5 0,0 0-1 0,2 2-2 16,-3 3 2-16,-5 0 1 0,0 1 0 0,-1 0 0 15,4 7 3-15,-1-2-2 0,-4 1 1 16,4-1 2-16,3 3 1 0,-2 0-1 0,5-1 0 16,1 2-1-16,3-4-2 0,-1 3 0 0,5-1-2 15,-1 2-1-15,3-4-3 0,0 2-2 0,5-6-2 16,-2 2 0-16,3-1-9 0,1-4 3 0,1 2-14 15,-2-3-9-15,1 1-9 0,0-4-13 0,4 0-37 16,-4 0-19-16,-1-3-16 0,-1-2-29 0,3-3-16 0,1-1 96 16,-2 0-73-16,1 1 1 0</inkml:trace>
  <inkml:trace contextRef="#ctx0" brushRef="#br0" timeOffset="1819.611">7705 10434 575 0,'25'-75'284'0,"-27"76"-146"0,2-1-77 0,-2 5 27 15,1-5-4-15,1 0-6 0,-2 0-6 0,1 0-25 16,0 10-10-16,-1 1-4 0,1 0-5 0,1 24-13 16,1-25-3-16,1-2-3 0,4 7 1 0,-6-5-4 15,0 0 1-15,2-3-2 0,-3-1 2 0,6 1 6 16,-5-3 0-16,0 0 2 0,1-1 0 0,-1-3 4 16,-1 0 4-16,-1-1-1 0,1 0 2 15,0 1-2-15,0-1-5 0,0 0 3 0,0 0-2 16,0 0-1-16,1 0-6 0,0-3-1 0,2-8 0 15,1 1-3-15,18-29-1 0,-14 26-3 0,-4 0 0 0,5 5-3 16,-4-5 2-16,4 0-2 0,-4 2-2 0,2 4 0 16,-2 2 2-16,3 4 0 0,-2 3 1 0,-1-2 3 15,1 6-1-15,-1 5 4 0,-1 0 1 0,3 4-1 16,-3 1 0-16,1-1-1 0,-2 3-1 0,1 1 0 16,-1-3-2-16,0 0-3 0,-1 2-2 0,2-3-5 15,-2-1-4-15,-1-3-16 0,0 0-11 0,0-5-15 16,2 2-13-16,-1-5-53 0,0-2-24 0,-1-1-25 15,0 0-39-15,0 0 130 0,0 0-94 0,0 0-18 16</inkml:trace>
  <inkml:trace contextRef="#ctx0" brushRef="#br0" timeOffset="2012.549">7995 10226 724 0,'4'-6'374'0,"-1"7"-198"0,-2-1-101 0,0 4 27 16,-1-4-8-16,0 0-4 0,0 0-10 0,0 9-27 15,0 5-41-15,1 33 23 0,-2-27-12 0,1-1-7 16,0 4-5-16,0 1-4 0,1 1-2 0,-1-3-5 16,0-3-3-16,0 0-5 0,1 1 2 0,0-5-17 15,1 2 7-15,-1-7-19 0,1 1-30 0,-2-1-15 16,3-2 8-16,-3-3-51 0,0-1 75 16,1-2-47-16,-1-2-16 0</inkml:trace>
  <inkml:trace contextRef="#ctx0" brushRef="#br0" timeOffset="2194.323">7937 10377 1051 0,'-31'-17'441'0,"29"20"-281"0,2 3-97 16,4-4 24-16,-4-2-13 0,0 0-13 16,0 0-3-16,10 3-10 0,3 1-13 0,35 10-15 15,-32-14-10-15,7 0-32 0,-1 0-17 0,3-6-21 16,0 1-27-16,-5-2-108 0,2 2 143 0,-9-2-94 15,4 4-53-15</inkml:trace>
  <inkml:trace contextRef="#ctx0" brushRef="#br0" timeOffset="4044.66">8482 10218 480 0,'-30'-40'267'16,"28"38"-90"-16,-4-4-47 0,6 4-26 0,0-1-49 15,0 2 42-15,0 1-2 0,0 0-21 0,0-1-7 16,0 0-13-16,0 0-1 0,0 1-3 0,1 0-5 15,7 1-5-15,1 0-11 0,-2 1 5 0,1 0-2 16,0 1-8-16,-1 1-3 0,2 1-3 16,0-4-3-16,-4 7-7 0,29 28-1 0,-27-27-3 0,2 3 0 15,-4-2 1-15,2 2-2 0,-3-3-2 0,-1-1 0 16,1 3-2-16,-3-3-5 0,-1 0-5 0,0-2-20 16,0 2-16-16,2-2-15 0,-5 0-20 0,-3 0-74 15,4 1-37-15,-8-3 125 0,4 1-99 0,-2-1-55 16</inkml:trace>
  <inkml:trace contextRef="#ctx0" brushRef="#br0" timeOffset="4302.602">8392 10323 512 0,'-92'5'287'0,"85"-8"-113"15,3 0-79-15,1 1 50 0,0-1-29 0,2 2-25 0,1 0-5 0,0 0 5 16,0 0-13-16,0 0-27 0,0 0-13 0,0-1-6 0,2 0-5 16,16-5-3-16,20-28-2 0,-20 27-11 15,0 0-4-15,2 4-8 0,2 2 4 0,-2-3-4 16,1 2-4-16,-4 3-6 0,1 0-2 0,-2 0-5 16,-3 6-15-16,1-8-3 0,-9 8-10 0,0 0-8 15,0 4-32-15,-1-3-17 0,-1 4-26 0,-3-1-30 16,-2-3 103-16,2 2-73 0,0 1-17 15</inkml:trace>
  <inkml:trace contextRef="#ctx0" brushRef="#br0" timeOffset="4577.561">8333 10531 718 0,'-7'-5'315'0,"2"1"-176"0,1-2-62 16,2-1 20-16,1 0-8 0,-1 2-1 0,2-1-13 16,3 3 1-16,-3 2-1 0,0 0-13 0,0 0-23 15,0 0-8-15,0-1-3 0,6-1-4 0,2-1-4 16,1-1-4-16,4 1-8 0,31-8-3 16,-31 8-2-16,6-1-1 0,-4 0-2 0,3 1-11 0,4 0-6 15,-4 2-5-15,1-1-6 0,-3 0-19 16,2 1-7-16,-8-4-13 0,6 4-8 0,-1-3-21 15,-3 1-7-15,-1-1-10 0,-3 1-9 0,-5 0-23 16,2 3-17-16,1 2 95 0,-1-1-64 0,-5 2 0 0</inkml:trace>
  <inkml:trace contextRef="#ctx0" brushRef="#br0" timeOffset="4881.399">8413 10580 167 0,'-13'6'172'0,"10"-3"-20"0,-4 1-66 16,8-4 59-16,-7 3-10 0,7-3-11 0,-1-1-10 15,0 0-19-15,0 0-13 0,0 0-11 16,2 0-11-16,8-4-18 0,2 1-9 0,28-14-6 16,-28 14-6-16,1-1-11 0,-3 4-3 0,3 0-1 15,-1-3 1-15,-1 1-5 0,-2 3-1 0,1 0-1 0,-2 1 1 16,-3-1-1-16,1 0 4 0,-6 0-3 0,1 2 2 16,-1-2 3-16,0 0 2 0,-1 0 2 0,0 0 5 15,0 0 1-15,-2 8 2 0,2 1 1 0,-2-3 0 16,1 3-1-16,0-2 1 0,1-4-4 0,0 1 0 15,1 1-2-15,-2-2-2 0,1 1-2 0,1-4 0 16,0 1 1-16,0-1-4 0,0 0 2 0,0 0-2 16,3 3-2-16,2-1-7 0,5 0-4 0,-1-2-12 0,0 0-11 15,26-9-16-15,-26 5-55 16,4-6-35-16,-3 1-43 0,4 2 120 0,0-7-115 16,-3 0-49-16</inkml:trace>
  <inkml:trace contextRef="#ctx0" brushRef="#br0" timeOffset="5521.879">8741 10295 544 0,'-35'-35'252'15,"27"35"-110"-15,8-1-67 0,-2 1 30 0,2-1-22 16,0 0 5-16,0 0-7 0,0 0-12 0,0 0-12 16,0 0-25-16,4-2-4 0,9 0-9 0,-1 0 2 15,25-6-10-15,-26 6-2 0,-1 2-2 16,-2-3-1-16,-1 4-3 0,1 0-2 0,-6 5 1 15,1-2-2-15,-2 4 1 0,-1 1 1 0,-4 2-1 16,2 2-1-16,-3 1 1 0,-1 3 0 0,0-3-1 16,0 5 0-16,-1-4 0 0,0 0 0 0,3 0 0 0,-1 1 1 15,2-1 1-15,0-1 0 0,2-3-1 0,0-5 3 16,1 2 0-16,0-5-1 0,2 3 0 0,5-1-2 16,-6-6-1-16,6 1 0 0,-1-4-1 0,2 2-5 15,-2-1-4-15,1-4-3 0,0-1-3 0,0-3-4 16,1 3-3-16,-2-2-1 0,1-1 0 0,0-2 0 15,0 3 4-15,0-5 1 0,-2 3 4 0,2 0 6 16,-1 1 3-16,0-1 2 0,1 3 4 0,-1 1 5 16,1 1 2-16,1 4 8 0,0 0 3 15,-2-3 3-15,1 7 4 0,-2 0 1 0,3 6 2 16,-4 5 0-16,2-1 1 0,-3 0-6 0,1 7-1 16,-2 2-3-16,-1 3-4 0,2-1 0 0,-3 0-7 15,0 2 1-15,0 1-1 0,-1-2-2 0,-1-5-2 16,1 0-1-16,0-3-1 0,-3 2 0 0,3-5-3 15,0-4-1-15,1-1-5 0,-1-4-3 0,1 1-9 16,-1-4-4-16,1 0-2 0,0 0-6 0,0 0 0 16,0 0 1-16,1-11 1 0,0 0 3 0,5-29 11 0,-5 25 1 0,2-4 5 15,-2 0 6-15,0 2 2 16,0-2 2-16,4 3 3 0,-4-1 9 0,3 4 1 0,1-4 4 16,-2 8-2-16,3-1 3 0,2 4 5 0,-1 0-6 15,0 1 0-15,6-1-9 0,-3 4-1 0,4 0 0 16,-5-2-1-16,0 5-2 0,2-1-3 15,-4 1 3-15,-2 0 3 0,3 6 3 0,-4-4 2 0,-2 8 0 16,-2 1 4-16,4-3 3 0,-4 8 2 0,-4 0 1 16,6 3-3-16,-9-5-3 0,6 3-3 0,4 6 2 15,-3-2-3-15,0-1-4 0,1 1-4 0,-1-4-5 0,0 3-24 16,1-3-21-16,-1 2-23 0,-2-8-40 0,0-2 76 16,-3 1-61-16,2-3-23 0</inkml:trace>
  <inkml:trace contextRef="#ctx0" brushRef="#br0" timeOffset="5740.601">9255 10281 967 0,'20'-67'415'0,"-26"67"-244"0,0 7-98 16,-1-2 18-16,1 8-20 0,0 6-7 0,3 4-14 15,-1-3-6-15,2 6-11 0,-5-1-12 0,5 0-18 16,-1 4-3-16,3-8-10 0,0 2-10 0,-1-4-35 16,1 1-22-16,0-6-25 0,3 2-36 0,-2-4-30 0,0-8-45 0,0 2 126 15,0-2-94-15,2-4 2 0</inkml:trace>
  <inkml:trace contextRef="#ctx0" brushRef="#br0" timeOffset="5890.987">9285 10294 530 0,'-1'-1'332'0,"-3"1"-132"0,2 2-105 16,0-2 89-16,1 0-83 0,0 0-12 0,0 0-15 16,1 8-19-16,0 2-13 0,2 2-14 15,9 25-12-15,-6-27-16 0,1-8-8 0,4 5-43 16,0-2-27-16,0 2-43 0,3-5-54 0,-1 2 118 0,1 2-118 16,0 3-59-16</inkml:trace>
  <inkml:trace contextRef="#ctx0" brushRef="#br0" timeOffset="6111.708">9195 10615 1417 0,'0'5'481'0,"-1"-2"-341"0,-5-4-99 16,6 4 3-16,0-3-9 0,0 0-5 0,0 0-7 15,7 1-10-15,7 0-13 0,2-1-1 16,30 0-42-16,-30-3-24 0,5 1-22 0,1-2-3 16,-3 1-168-16,-2-3 191 0,1 0-112 0,-4 6-75 15</inkml:trace>
  <inkml:trace contextRef="#ctx0" brushRef="#br0" timeOffset="7043.213">9649 10347 380 0,'-88'-58'217'0,"80"53"-86"0,-1 3-54 16,-2-2 33-16,0 3-18 0,3-2-7 0,5 1 14 16,-3 2-12-16,4 0-11 0,1-1 3 0,-1 0-27 15,2 0-3-15,-1 0-3 0,1 0-3 0,0 0-24 0,0 0 3 0,0 0 2 16,5-1-12-16,8 0 4 0,0 1-2 0,30-3-4 16,-26 2 1-16,2 0-2 0,-1 1 0 15,-3 2-5-15,4-1 1 0,-3-2-4 0,-2 2 1 16,1 5 1-16,-8-2-3 0,3 4 1 0,-3-1-1 15,-6 0 1-15,-1 3-1 0,2 1 0 0,-7 0 0 16,-2 4 0-16,-2 1 1 0,0-3 0 0,-9 2 1 16,9 0-2-16,-2 3 2 0,-2-1-2 0,-1-2-1 15,-3-2 0-15,4-1 0 0,3 1-2 0,3 1 0 16,-8-2 1-16,-1-5-1 0,6 1 2 0,6 1 1 16,-3-1 0-16,1-5-1 0,-2 1 1 0,-1-6 0 15,6 3 2-15,1 1 1 0,-5-3-2 0,6-4-1 0,1 2 1 16,0-2 3-16,7 4-2 0,-1 0-1 15,8-1 1-15,-4-4-1 0,6-2 0 0,-5 5 0 16,3-5-1-16,2 2-3 0,2-1-1 0,-4-1 0 16,-2-2-8-16,2 4-3 0,-4-1-3 0,5 0 1 15,-6 5-1-15,0-2 1 0,-9 0-1 0,7 5 3 0,-5-2 6 16,-2 4 0-16,-1-2 3 0,0 0 2 16,-1 0 2-16,1 0 0 0,0 0 1 0,-9 6 2 15,-5 5 2-15,-27 26 3 0,30-26 2 0,-2 1 4 16,-6-2 2-16,5 3 2 0,3 1 1 0,-1-2 2 15,-1 0-1-15,-1-1 2 0,9 1-2 0,-2-2-1 16,5 3 0-16,5-6-1 0,0 0 2 0,2 1-4 16,0-3 2-16,5 0-5 0,0-3 3 0,-2-1-2 15,2 1-2-15,4 2-1 0,1-2-2 0,1 0-6 16,-6-4-3-16,7-5-5 0,-6 4-6 0,8 1-3 0,-8-6-3 16,-2-2-1-16,2 1-6 0,2 5 5 0,0-4 3 15,-5 3 4-15,2-4 3 0,-1 2 1 0,1-1 2 16,-3 8 4-16,-4-2 7 0,0-2 4 0,-2 4 3 15,0 0 4-15,0 0 10 0,-1 0 2 16,0 9 0-16,0 1 2 0,0 1-1 0,-5 25-2 16,3-27-5-16,2 2 1 0,1-2-7 0,1-2-1 15,5-2-1-15,-2 0 0 0,3 1-2 0,2-5-2 0,3 0-2 16,0-2-7-16,1-5-10 0,2 0-9 0,5-2-12 0,1-2-41 16,6-2-27-16,-2 0 9 0,-3 2-90 0,4 0 122 15,-1 2-76-15,-3 1-21 0</inkml:trace>
  <inkml:trace contextRef="#ctx0" brushRef="#br0" timeOffset="8428.25">6208 10850 571 0,'-39'5'297'0,"38"-7"-142"16,-2-2-76-16,0 0 26 0,2 3-12 0,1 0-10 16,0 0 4-16,0 0 0 0,0-1-11 0,9-2-28 15,8-1-5-15,26-10-10 0,-22 12-3 0,-2-1-6 16,4-1-3-16,-7 1-12 0,4 2-2 0,-5 2-5 16,-1-2-14-16,2 0-9 0,-2 2-9 0,-5 0-14 15,0 2-49-15,0-1-17 0,-5 1-29 16,2-1-22-16,-5 3 99 0,3 1-78 15,-8-1-14-15</inkml:trace>
  <inkml:trace contextRef="#ctx0" brushRef="#br0" timeOffset="8635.764">6189 11023 305 0,'-4'0'270'0,"1"0"-66"0,2 0-92 15,1-1 62-15,0 1-38 0,0 0-11 0,0-1-25 16,0 0-6-16,8 0-13 0,4-2-9 0,1-1-24 15,30-10-9-15,-24 7-4 0,-4-2-8 0,3 4-8 16,-2-2-8-16,-2-3-9 0,3 2-9 0,-2 3-9 16,-5-2-8-16,-1 5-10 0,4-2-31 0,-5 0-20 15,0 2-13-15,-2-1-12 0,-2 2-41 16,1 1-21-16,-4-5-30 0,-1 4 115 0,0 0-87 16,0 0-27-16</inkml:trace>
  <inkml:trace contextRef="#ctx0" brushRef="#br0" timeOffset="9092.772">6263 10891 276 0,'-6'5'192'0,"-2"1"-40"16,3-2-61-16,-2-1 26 0,3 4-2 0,0 0-2 15,2 0 1-15,1 2-14 0,-1-2-1 0,0-1-35 16,-1 5 0-16,3-2-4 0,-1 1-5 0,1 2-5 16,0 1-12-16,0-4-2 0,0 3-11 0,1 0 4 15,2 0-6-15,-2 2-2 0,-1-3-3 16,1-3 0-16,2-2-2 0,-3 3-2 0,0-5-3 15,0 2 1-15,0-1-5 0,2-2 3 0,-2-3-2 16,0 0 0-16,0 0-1 0,0 0-1 0,0 0 1 16,0 0 0-16,0 0-1 0,0 0-4 0,9 0 1 15,-2-2 2-15,-1 1-4 0,3-1 1 0,0-1-2 0,-1 0 0 16,31-8 0-16,-26 6 0 0,-8 2 0 0,5 3-3 16,0-2 3-16,-3 1-1 0,1 3 1 0,-3 4-2 15,-3-3 0-15,1 5 2 0,-3-1 0 0,1 2 0 16,-1 1 0-16,-6-3 0 0,4 3 0 0,-5-1 2 15,2-1-1-15,-7 1-1 0,5 0 0 0,-5 1 0 16,-2-2 0-16,6 3-1 0,-4-5 2 0,0 1-1 16,3-3 2-16,0 3 0 0,-4-4-1 15,13 1 2-15,-5-1 0 0,-1-3 1 0,4-2 0 16,2 1-2-16,0 0 1 0,0 0 0 0,0 0-2 16,0 0 0-16,5-7-1 0,1-2 0 0,4 2-1 15,30-27 2-15,-25 27-1 0,-1 0-1 0,1 3-7 16,2-2-3-16,-4 2-7 0,2-2-8 0,0 5-20 15,-1-6-13-15,-2 6-15 0,1 1-10 0,-2-1-38 16,-1 2-17-16,-4 0 4 0,4 0-37 0,-6 0 107 16,0 0-66-16,-4 1-6 0</inkml:trace>
  <inkml:trace contextRef="#ctx0" brushRef="#br0" timeOffset="9385.283">6433 11169 324 0,'-46'93'216'0,"40"-83"-69"0,4-1-70 0,1-1 41 0,0 3-8 0,1 0-7 16,2-3-7-16,0 0-22 0,4 0-9 0,1-2-7 16,-2 3-7-16,0-4-13 0,3-2-6 0,2-2 1 15,-1 2-4-15,-3-2-11 0,2-1-1 0,0-2-4 0,1-4 2 16,-3-2-2-16,1 2 2 0,1-1-6 0,0-4 2 16,0 0-2-16,0-1 0 0,-1 1 0 0,-5 2-3 15,8-1 0-15,-9-1-2 0,-1 0-1 0,0 4 2 16,-3 2 0-16,1-1-1 0,-5 5 2 0,-1-1 4 15,1 0 5-15,-4 4-2 0,2 0 5 0,-3 1 0 16,0 1 0-16,-1 3-2 0,3 0 1 0,-3 2-6 16,0 2-2-16,1-3-1 0,0 3-2 15,2 0-5-15,5-2-2 0,1-3-25 0,-2-1-16 16,3 2-20-16,3-5-28 0,2 0-39 0,5-2 85 16,-7-1-69-16,0 0-16 0</inkml:trace>
  <inkml:trace contextRef="#ctx0" brushRef="#br0" timeOffset="9636.136">6585 10873 709 0,'-5'-5'351'0,"1"-5"-174"0,-2 2-95 0,3 3 52 16,0 2-49-16,0-1-6 0,3 4 0 0,0 0-2 15,0 0-31-15,0 0-11 0,0 0-8 16,0 0-2-16,9 5-13 0,2 3-3 0,30 26-12 16,-26-23-11-16,-3-1-34 0,0-3 13 0,1 0-49 15,-2 1-21-15,-2-5-27 0,-2 4 7 0,5 2 65 16,-7-5-57-16,2 2 3 0</inkml:trace>
  <inkml:trace contextRef="#ctx0" brushRef="#br0" timeOffset="10087.394">6502 11036 658 0,'-8'-3'326'0,"3"1"-164"15,-1 0-83-15,7 3 32 0,-1-1-14 0,0 0-32 16,0 0-3-16,0 0-6 0,0 0-13 0,10 0-22 16,1 0-5-16,-1 0-4 0,31-1-1 15,-27-2-3-15,-1-1-1 0,-1 2-5 0,2 0-1 16,3 0-1-16,-2 0-3 0,-2-1-2 0,-2 0-4 15,3 2 0-15,-2 0-1 0,-3-1-2 0,-1 2 0 16,-3 0 4-16,-3 1-1 0,2 0 1 0,-4-1 3 16,-1 0 2-16,0 0-1 0,-1 2 3 0,-1 10 1 15,-2 3 1-15,-17 30-1 0,13-28 1 0,2-1 4 0,0 1-3 16,-2-8 7-16,0 8 1 0,0-3-1 0,4-4-1 0,4 0 4 16,-5 0 1-16,6 2-2 0,-2-2 2 0,3-5-3 15,4-2 0-15,2-2-1 0,1-1 1 16,2-3-3-16,3-6 0 0,-4 2-3 0,5 0 0 15,-3-2-2-15,0-2-2 0,-2 0 1 16,-3 1-1-16,2-1 0 0,-1 2-2 0,-1-5 2 16,4 4-3-16,-8-2 3 0,4 1-1 0,-2 1-1 15,0 1-1-15,1 0 0 0,-5 2 2 0,-6-2-1 0,-1 1 0 16,5 4-2-16,-3-2 0 0,-4 4 1 0,-1-2-1 0,-1 3 0 16,4 4 0-16,-1 0 2 0,-2 3 0 0,-2 0-1 15,-2 2 2-15,0 3 0 0,4 3-1 0,-4-1-17 16,2-2-13-16,1 1-19 0,2-1-23 0,2 1-109 15,3-3 139-15,4-1-92 0,-2-2-53 0</inkml:trace>
  <inkml:trace contextRef="#ctx0" brushRef="#br0" timeOffset="10289.878">6856 10929 1092 0,'21'-46'445'0,"-26"51"-289"0,-3 3-107 16,1 3 3-16,2 5-9 0,2-1-1 0,1-1-19 16,0 5-8-16,2-2-8 0,-3 0-2 0,5 1-7 15,-1-1-4-15,1-3-2 0,0 1-4 0,-1-4-7 0,2 0-7 16,0 0-19-16,1-1-12 0,-2-2-7 0,0-1-8 16,1 0-11-16,-2-3-36 0,-1-1-14 0,0 0-10 15,-1-3-8-15,-1 0 89 0,1 0-65 0,0 0-8 16</inkml:trace>
  <inkml:trace contextRef="#ctx0" brushRef="#br0" timeOffset="10439.135">6837 11098 491 0,'-14'-32'316'0,"15"28"-119"0,2 4-101 15,3 0 73-15,-6-1-49 0,0-1-12 0,0 1-11 16,0 0-15-16,0 0-26 0,0 0-11 0,6-1-8 16,0 0-7-16,1 0-16 0,3-1-5 0,0 0-6 0,28-11-17 15,-27 7-11-15,0 1-14 0,-2 1-20 0,2 0-68 16,-2 0-35-16,1 3-55 0,-4 0 139 0,0 2-131 15,0 0-57-15</inkml:trace>
  <inkml:trace contextRef="#ctx0" brushRef="#br0" timeOffset="10827.638">6768 11240 765 0,'0'8'357'0,"2"1"-216"0,3-2-48 16,-3 1-11-16,4 0-4 0,0 0-50 0,-2-2 15 16,5 0-10-16,-4-1-8 0,4 0-2 0,-1-1-6 15,-1 0 1-15,1-3-5 0,-1-1-2 0,0 1-3 16,0-2 0-16,1-1 0 0,-3-1 0 0,-1-5-8 16,3-1-2-16,0 1-2 0,0 0-6 0,-1-1-2 0,-2 0-8 0,1-2-14 15,-2 0-8-15,1 5-7 0,-3-2-7 16,-1 1-7-16,0 2-23 0,-3 3-8 0,1-3-1 15,1 5 11-15,0 0 1 0,0 0 8 16,-1 0 10-16,-5 0 10 0,-5 3 35 0,1-1 13 16,-30 10 13-16,31-6 10 0,1 1 23 0,-2 3 9 15,6-1 5-15,-5-2 4 0,3-1 17 0,1 4 3 0,5-7-1 16,-1 0 3-16,2-2-5 0,0-2-3 0,0 0-1 16,0 0-1-16,0 0-22 0,0 0-5 0,4-3 0 15,6-2-5-15,-3 0-9 0,3 4-6 0,27-33-5 0,-26 24-2 16,1 2-8-16,3 1-5 0,-4-1-14 0,-1 2-45 15,2 2-28-15,-1-2-32 0,-6 3-47 0,0 1 108 16,1 3-88-16,-2 4-28 0</inkml:trace>
  <inkml:trace contextRef="#ctx0" brushRef="#br0" timeOffset="12193.849">7094 10973 397 0,'-56'-47'326'16,"55"35"-83"-16,-1 1-113 0,0-1 99 0,2 9-74 15,1-3-17-15,1 3-8 0,-2 2-9 0,0 0-22 16,0 1-33-16,0 0-13 0,0 0-11 0,1 5-15 16,5 7-5-16,7 7-2 0,23 23-10 0,-25-24-41 15,1 2 7-15,0-7-16 0,-4 2-16 0,6-2-57 16,-1 0-31-16,-5-3-45 0,5 3-49 0,-3-3 153 0,-4-2-113 15,3 5-68-15</inkml:trace>
  <inkml:trace contextRef="#ctx0" brushRef="#br0" timeOffset="12634.686">6991 11160 697 0,'-4'0'322'0,"-3"-1"-182"0,4 1-74 0,3 0 40 15,0 0-11-15,0 0-25 0,0 0 1 0,0 0-4 0,0 0 5 16,0 0-25-16,8 0-9 0,1-1-18 0,0 0-1 16,5-2-4-16,27-6-1 0,-27 6-6 0,-1-1-18 15,1 1 12-15,-1 0-1 0,0 2 2 0,0-2-3 16,-2 3 0-16,-2-1-3 0,-5-2 3 0,4 4-6 16,2-1 0-16,-5 3 2 0,-3 0-1 15,-3 0 0-15,1-3 1 0,-1 0 0 0,0 5 0 16,-3 6 4-16,-3 7 0 0,-16 26 0 15,14-27 1-15,-1 1 1 0,4-2 1 0,-3-1 4 0,3 3 1 16,-1-4 2-16,-1 0 3 0,5-8-1 0,0 3 3 16,2-2 1-16,1-4 0 0,1 0-2 0,4-4-1 15,-5 0 0-15,0 0 0 0,0-1-2 0,10-1-7 16,1-1 1-16,30-16-2 0,-27 9-1 0,4 0-1 16,-2 0-1-16,0-2-1 0,-6 1-1 0,-2 0 1 15,6 0 1-15,-13 2-1 0,6 2 1 0,-9-3 0 16,4 4-1-16,-5-1 0 0,1 4 2 0,2-1-1 0,-5 0 0 15,-6 2-1-15,8-2 0 0,-8 5-1 0,1 0 1 16,-2 1 0-16,2-1 0 0,-2 6 1 0,0-1-1 16,3 2 1-16,-6-2 0 0,1 3 0 15,2-1 0-15,5-1-4 0,-2 3-26 0,-1-4-15 16,5 2-24-16,2-2-33 0,3 1 70 16,0-2-56-16,3-3-22 0</inkml:trace>
  <inkml:trace contextRef="#ctx0" brushRef="#br0" timeOffset="13099.271">7377 11006 1034 0,'-8'-5'477'0,"0"5"-274"16,-1 0-120-16,2 3 51 0,-2 4-63 0,3 6-7 16,-4-1-17-16,4 3-2 0,6 4-7 0,-1-1-7 15,1-1-25-15,-2 1-3 0,4 1 1 0,-1-2-14 16,5 1-23-16,-4-2-9 0,-1-3-14 0,3 3-16 15,0-3-3-15,-2-6-12 0,-1 2-25 16,0-2-1-16,1-1 10 0,-2-4 3 0,1 2 1 0,-1-4-7 16,0 0 5-16,0 0 12 0,-1 0 22 0,0-1 12 15,0 0 15-15,0-1 11 0,0 1 21 0,1 0 42 16,-2-2 20-16,0-4 14 0,-1 2 11 0,2 3 25 16,-2-5 6-16,1 5 0 0,2-1-3 0,-1 2-16 15,0-1-9-15,-2-6-11 0,2 3-5 0,0 2-21 16,1-1-6-16,0 0-6 0,1-2-3 0,0 0-10 0,1 3-5 15,-1 0 1-15,1-2-6 0,4-4-1 0,2 1-1 16,26-28-1-16,-25 28 4 0,-3-2 0 16,2 0 5-16,-1 2-2 0,-3-4 5 0,1 4 3 15,0-2 0-15,0-1 0 0,3 1 2 0,-2 1-3 16,1 1-1-16,-3 1-2 0,2 5-3 0,-2-5-2 16,-2 11-2-16,4-2-1 0,-6 2-3 15,0-4 0-15,-2 0-1 0,1 6 0 0,1 9 0 16,0 29-2-16,0-27-1 0,1 0-2 0,-1 3-10 15,3-2-11-15,0 0-11 0,0 1-14 0,-2-2-23 0,1-1-25 0,3-2-110 16,0 4-91-16,-2-7 210 0,2-2-146 0,0 2-68 16</inkml:trace>
  <inkml:trace contextRef="#ctx0" brushRef="#br0" timeOffset="13685.078">7590 11088 1236 0,'-76'-39'504'0,"68"37"-329"0,6 5-120 15,-3-3 4-15,8 3-6 0,-3-3-2 0,0 0-25 16,0 0-7-16,5 1-7 0,9 1-6 0,4-1-8 15,31 0-6-15,-25-3-4 0,-3 0-2 0,0-1-3 0,1-2-4 16,-4 0-7-16,0-1 1 0,-1 3 4 0,-7-3 3 16,-1 1 3-16,1-2-5 0,-8 0 11 0,1 1 1 15,-2 8 7-15,2-2 6 0,-5-2 1 16,1 1 0-16,0 1 5 0,0 0 12 16,0 0-5-16,-9 5 5 0,-1 0 1 0,-33 29-2 15,32-20 2-15,-2 4 5 0,1-2-7 0,1 3-3 16,-7-3 2-16,7 2-4 0,-2-3-2 0,8 2-2 0,-3-2-2 15,5-3-2-15,2 1 1 0,1-3-1 16,2-2-2-16,5-4-1 0,1 4 2 0,-1-5-1 0,4-2-1 0,2-1-1 16,-3-3-1-16,2 2-2 0,-2-6 0 0,1 2-3 15,-5 1-3 1,-3 3 0-16,1 0-3 0,-3 0-1 0,10-4-2 0,5 0 0 0,29-35 0 0,-28 29 2 16,2-2 3-16,-10 5-4 0,-4 3 5 0,-1 0 0 15,2 3 2-15,-2 0 0 0,-3 2 3 0,0 0-1 16,0 0 1-16,-2 0 3 0,1 10-1 0,-3 2 3 15,-7 30 3-15,6-25 1 0,-4-3-2 16,2 0 2-16,1-2-1 0,4 1 0 0,-6-1 0 16,6 3 1-16,-5-9-1 0,6 4 0 0,-2-3 1 0,3 3 1 15,3-6 2-15,-3 1-1 0,8 0 1 0,-6-4-2 16,6 2 0-16,2-2 0 0,3-1 0 0,-7-4-3 16,2 1-5-16,-1-3-1 0,4-3 2 0,0 0-20 15,-4-1-8-15,5-1-14 0,-2 2-20 0,7-1-89 16,-6-2-66-16,1 3 154 0,-3-1-120 0,3-2-77 15</inkml:trace>
  <inkml:trace contextRef="#ctx0" brushRef="#br0" timeOffset="14557.688">8259 11034 692 0,'-14'-3'345'0,"0"3"-176"15,4-3-80-15,-4 2 24 0,5-2-11 0,-1 2-7 0,6 0 4 16,3 0 0-16,-2 1-4 0,3-1-31 0,0 1 1 16,0 0-21-16,0 0-3 0,7 0 1 0,5 0-15 15,1 0-4-15,25-2-4 0,-22 0-10 0,-3-8-10 16,1 7 9-16,4-1-3 0,0 1-8 0,1-2 5 15,-2-1-1-15,-1-2-2 0,-2 1 0 0,0 2-4 16,-3-3 1-16,0 3-1 0,-3-1 1 0,-2 0-3 0,-6 6 1 16,0 0 0-16,0-1 2 0,-1 1 0 15,0 0 1-15,0 0 1 0,0 0 2 0,-8 1 0 0,-3 8 3 16,-29 31 2-16,25-26 0 0,1 1 2 16,-1 0 1-16,2 2 1 0,3-2 0 15,-2-1 0-15,5 0-2 0,-1-2 0 0,4-1 2 0,-1 0 0 16,5-4-2-16,-3 0-2 0,2-2 0 15,2 2 1-15,4-5-1 0,-1 1 1 0,4 0-3 16,1-2 0-16,-2-2-1 0,2 2 1 0,4-2-1 16,-3 0 0-16,0-1-2 0,-2 1 1 0,-1-1 1 0,-2-2-2 0,4 4 0 15,-2-3 0-15,-4 0-1 0,3 2-1 0,-1-1 1 16,-4 1-5-16,0-1-3 0,0 1 2 0,0 0-1 16,0 0-4-16,0 0 3 0,0 0-1 0,0 0 0 15,0 0 4-15,0 0 1 0,0 0 1 0,0-1 2 16,0 1 5-16,0 0 0 0,0 1 2 0,0 0 3 15,0 0 2-15,0 0 3 0,0 0-3 0,0 0 1 16,0 1-2-16,-2 5 1 0,1 3-4 0,0-6-1 16,0-1-2-16,0 6-2 0,0-2 2 15,1 1-1-15,0-4 1 0,0 0 0 0,0-3 0 0,0 0-1 16,0 0-1-16,5 3 3 0,5-2-2 0,2-2-1 16,26-12-1-16,-26 3 0 0,-1-3-1 0,2 3 0 15,-1-2 0-15,0 0-2 0,4 0 1 0,0-2-1 16,-2 2-2-16,1-3 0 0,0 2 0 0,-1 0-1 15,0-3 0-15,-1 7 0 0,-1-3-1 0,-7 2 0 16,3 3-1-16,0 5 0 0,-3 1 2 0,0 1-2 16,-5 1 0-16,0-1 4 0,-1 0 1 0,1 0 3 15,0 8 1-15,-3 6 1 0,-4 25-1 0,7-22 5 16,-4-3 0-16,-1-1-3 0,5 6 0 16,-2-2-1-16,-3 1 0 0,10-8-3 0,-3 6-16 0,-4 0-11 15,4-1-12-15,2-6-15 0,2 0-58 0,-4 1-36 16,2-2-50-16,-4 3-78 0,4-9 185 0,3 1-129 15,-7-3-38-15</inkml:trace>
  <inkml:trace contextRef="#ctx0" brushRef="#br0" timeOffset="14869.992">8387 11357 822 0,'-10'2'391'0,"2"1"-213"0,-3-1-99 0,5-2 46 16,4 1-49-16,-2 0-5 0,6-2-5 0,-2 0-7 15,0 0-27-15,0 0-7 0,0 0-9 0,0-1-3 16,2 0-4-16,8-2-2 0,1-2-6 16,27-14 1-16,-28 14-3 0,2 1-4 0,1 0-1 15,-1-2 0-15,-1 3-2 0,-1 1 1 0,-2-1 2 0,3 0-3 16,-5 3 2-16,2-1 2 0,-5 0 2 0,1 2 0 16,0 0 0-16,-4 0 0 0,0 0-1 0,0 0 1 15,0 0-1-15,0 0 2 0,0 0 1 0,0 0-1 16,0 0 1-16,2 5 1 0,0 0 3 0,2 0 4 15,0 1 0-15,-4-5-1 0,3 3 1 0,-2-2 2 16,0-2-2-16,5 4 1 0,-2-1-4 0,0-2-6 16,4 1-5-16,1-1-10 0,1-1-15 0,-3-1-20 15,3-1-29-15,32-10-157 0,-31 3 183 16,-2 3-115-16,4-1-62 0</inkml:trace>
  <inkml:trace contextRef="#ctx0" brushRef="#br0" timeOffset="15441.506">8895 11088 613 0,'-12'-9'287'0,"5"6"-154"0,-2-4-67 16,2 5 22-16,3-3-5 0,2 0-2 0,1 2 0 15,2-1-11-15,-1 3-11 0,0-1-7 0,0 1-4 16,0 0-13-16,0 0-2 0,13-8 3 16,-3 2 0-16,27-20-9 0,-25 23-1 0,-1 1 2 0,0 1 3 15,1 2 4-15,0-1-1 0,-4 2-4 0,-2 3 3 16,2 0-1-16,-4 4 0 0,-2 1-4 0,-2 4-3 15,-2-3-2-15,-2 3-1 0,1 1-2 0,-3 3-8 16,0-1 3-16,0 0-4 0,0 1-1 0,0-3-3 16,2 4-2-16,-2-6-2 0,1 2 1 0,1-2 0 15,2-1-2-15,1-6-1 0,0 3 2 0,1-3-3 16,1-5 0-16,2-2 0 0,-3 1-3 0,0 0-1 16,0 0-2-16,0 0 2 0,0-1-4 15,10-13 2-15,28-25 0 0,-32 25 1 0,4-2 2 16,2-1-1-16,-1 0 1 0,0 2 1 0,-1-3-1 15,0 2 0-15,1 1 1 0,-3 2 2 0,4 2-1 16,-5-2 0-16,8 7-1 0,0-3 0 0,-5 3 2 16,2-1 0-16,5 1-1 0,-3 3 1 0,1-1-3 15,-4-1 2-15,-2 1 0 0,0-1 1 0,-1 3-1 0,-4 4 1 16,3 4 4-16,-2-5-3 0,-2 5 3 0,2 4 2 0,-4 1 2 16,1 5 0-16,-2-2 0 0,0 1-2 0,-2-3-3 15,-1 7 0-15,-1-3-4 0,1-2-11 0,0 2-13 16,2-6-44-16,-2 8-28 15,2-3-39-15,1-2-55 0,-1-2 126 0,1 2-99 0,2-4-30 16</inkml:trace>
  <inkml:trace contextRef="#ctx0" brushRef="#br0" timeOffset="15771.419">9216 11136 927 0,'-37'1'474'0,"25"-1"-251"0,2 1-130 0,-1 5 79 15,0-2-81-15,6 6-18 0,-6-2-13 0,7 5-16 16,-1-1-12-16,-7 0-10 0,1-1-11 0,4 1-13 16,-7 0-8-16,8 2-10 0,0-1-8 0,-6-4-38 15,8 2-17-15,-1-5-20 0,5 4-24 0,-4-4-19 16,4-3-20-16,-2-3-58 0,1 0-14 0,1 0 151 16,0-1-94-16,0 1-21 0,0-1 114 15,0 0-62-15,0 0 59 0,0 0 81 0,0 0 27 0,4-6 79 16,-1-3 46-16,4-1-63 0,25-24 91 15,-25 26 11-15,2 3-5 0,1 3-6 0,-2-4-14 16,-1 0 13-16,1 6-39 0,-7 1-10 0,8 0-34 16,-7 0-11-16,7 3-16 0,-2-3-8 0,3 8-24 15,4-2-4-15,-5-2-8 0,5 1-8 0,0 1-11 0,-5-3-10 16,2 4-41-16,-1-2-25 0,-2-3 8 0,-1 2-100 16,1 0-83-16,-2-1 176 0,-1 0-120 0,1 0-41 15</inkml:trace>
  <inkml:trace contextRef="#ctx0" brushRef="#br0" timeOffset="16255.368">7963 11607 613 0,'-9'-3'344'0,"0"0"-184"0,6 1-10 0,-4 1-12 16,3 1-70-16,4-1 46 0,-1 0-17 15,0 0-8-15,1 0-10 0,0 0-7 0,0 0-8 16,0 0-4-16,4-1-6 0,3 0-3 0,7-2-13 16,24-8-6-16,-26 12-5 0,-1-5-5 0,0 3-10 0,0 0-3 0,1 1-2 15,2 2-1-15,-2 1-4 0,1 2 0 16,-3-4-2-16,3 4 2 0,-5 0-2 0,2 0 0 15,-7 1 2-15,4 3-3 0,-7-3 1 0,2 4 1 0,-6-1-1 16,-3 5 0-16,2-1-1 0,-4 1-2 0,-1 0-5 16,-5 0-12-1,0-1-9-15,1 4-9 0,3-2-15 0,0-3-56 0,-2 1-35 0,11-7-48 16,-4 4-75-16,5-6 181 0,1 4-130 0,4-9-40 16</inkml:trace>
  <inkml:trace contextRef="#ctx0" brushRef="#br0" timeOffset="16577.291">8294 11513 1040 0,'-2'-9'460'0,"-1"7"-271"0,2 1-119 0,-1 3 23 15,0-2-16-15,1 0 10 0,0 0-19 0,0 0-30 16,0 0-12-16,0 9-14 0,-2-2 1 0,0 3-8 16,2 0-8-16,-3 28-25 0,6-24 11 0,-2-8-22 15,1 6-6-15,-1 3-12 0,0 0-6 0,-1-3-9 16,1-10 0-16,-1 6-14 0,-2-2 0 0,2 4 12 15,0-10 4-15,1 1 5 0,0-5 1 16,-1 3 8-16,-1 0 10 0,1-1 19 0,0 1 17 16,0 0 11-16,0-2 14 0,0-8 11 0,1 3 26 15,0 1 5-15,0 0 6 0,1 1 3 0,0-3 4 16,0 2 1-16,1 1-7 0,1 1-3 0,1-1-14 16,-2 1-3-16,7 3-8 0,0-2-3 0,1 2-14 15,26-28-4-15,-26 28-3 0,-2-1-3 0,0 1-6 0,-1-2-15 0,-2 1-29 16,4 1-20-16,-3 0-23 0,1 1-26 0,-4 0-41 15,2 0 93-15,-5 3-79 0,0-2-6 0</inkml:trace>
  <inkml:trace contextRef="#ctx0" brushRef="#br0" timeOffset="16805.495">8155 11796 799 0,'-7'7'439'0,"4"-4"-209"0,2 2-125 15,-5-3 103-15,7 2-123 0,1 1-12 0,2-5-4 0,5 0-1 16,2-5-14-16,-1 3-10 0,-2-6-24 0,7 2-1 16,-1-5-6-16,4 2 0 0,-1-1-2 0,1-3-9 15,-1 3 3-15,3-2-8 0,-3-1-5 0,-1 3-18 16,1-1-7-16,-2 0-12 0,-1 0-9 0,-4 6-34 16,-1-6 2-16,-3 8-32 0,-1 3-16 0,-3-2-41 15,-5 7-18-15,2-5-22 0,0 0 121 0,0 0-77 16,-2 2-33-16</inkml:trace>
  <inkml:trace contextRef="#ctx0" brushRef="#br0" timeOffset="16989.823">8234 11863 357 0,'-12'3'294'0,"8"4"-66"0,-3-3-116 0,6 1 91 16,-8-4-21-16,7-2-14 0,1 2-16 0,-1-7-37 16,2 6-10-16,0 0-11 0,0 0 0 0,0 0-31 15,0 0-6-15,2 0-8 0,3 0-5 0,4 0-16 16,0 0-3-16,-3-1-7 0,5-1-3 0,-4 1-8 0,4-2-3 0,24-16-10 15,-21 15 4-15,-3-6-17 0,1 4-11 0,-2-1-8 16,3-1-34-16,1 1-16 0,0 0-20 0,-2 0-12 16,-3-2-84-16,1 3-23 0,1-1 141 0,-1 0-106 15,-3 3-47-15</inkml:trace>
  <inkml:trace contextRef="#ctx0" brushRef="#br0" timeOffset="17202.414">8217 11780 786 0,'0'4'356'0,"-4"-2"-156"16,1 2-98-16,1-4 47 0,2 0-21 0,0 0-22 15,2 4-8-15,1 6-15 0,2 1-16 0,21 28-30 16,-20-27-6-16,2-2-8 0,0 1-6 0,2-2-7 16,-2 2-3-16,3-6-3 0,0 1 2 0,-1-4-11 15,0-1-7-15,2-2-7 0,0-3-10 0,2-4-36 16,3-2-17-16,2-5-21 0,0 1-24 0,-1 0-18 15,1-2-29-15,2-3 99 0,1 1-70 0,-4 1 8 16</inkml:trace>
  <inkml:trace contextRef="#ctx0" brushRef="#br0" timeOffset="17501.759">8596 11569 333 0,'-3'-4'261'0,"1"0"-71"16,-8 2-85-16,6 2 54 0,-9-2-12 0,6 2-29 0,6 0-11 0,-1 2 3 15,1-2-13-15,0 0-23 0,-1 0-7 0,1 0 3 16,0 0-13-16,0 0-8 0,0 0-7 0,1 3-18 16,0 1-2-16,2 3-7 0,2 0-1 0,-2-4-11 15,12-1 1-15,25 27-1 0,-27-29-1 16,1-3-2-16,-1-1-1 0,2-3 1 0,-1 0-1 16,-4-1-1-16,1-1 1 0,2 1 1 0,-8-1-2 15,1-2 2-15,1 0 3 0,-6 0 0 0,0 2-2 16,2-1 3-16,-4 4 4 0,0-1-2 0,-7 6 4 15,-1-3-3-15,4 4 2 0,-10 2-3 0,-3 2 0 16,4 3-1-16,-6-2-3 0,4 3-1 0,1 0-4 0,-3 3-16 16,0 2-10-16,1-1-17 0,6 1-18 0,-7 0-90 15,5 3-56-15,0 1 145 0,2 0-114 0,3-1-77 16</inkml:trace>
  <inkml:trace contextRef="#ctx0" brushRef="#br0" timeOffset="17823.157">8423 11863 748 0,'-2'0'411'0,"2"1"-172"0,0-2-123 16,0 0 100-16,0 0-83 0,0 0-52 0,0 0-4 15,0 0-11-15,10-10-16 0,4-4-14 0,33-25-20 16,-27 27-5-16,3-4-2 0,-4 3-3 0,4 0-6 16,0-1-3-16,-1 7-4 0,-2-1-2 0,-4 2-9 15,1-1 2-15,-1 3-3 0,-1-3-2 0,-7 4 1 16,-2-1 1-16,-5 7 2 0,3-2 4 0,-3 1 7 0,-2-1 2 0,-1 0 2 15,1 0 4-15,-4 8 4 0,3 1 2 0,-7-1 1 16,-29 31 3-16,28-26 2 0,1-1 3 16,5-1-1-16,-2-1 0 0,4 1 2 0,0-3-2 15,6 2 3-15,3-4-1 0,0-1-4 0,3 0-1 16,-4-4-1-16,5-1-2 0,1 2-4 0,-4-4 2 16,6 0-3-16,-6-2-2 0,2 1 1 15,3-1-2-15,2 1-1 0,-3-2-2 0,-1-1-4 0,-4 2-10 16,2-4-8-16,0 3-34 0,0-2-23 0,-2 2-36 15,0-5-54-15,0 6-76 0,-1-5 164 0,4 1-151 16,0-1-95-16</inkml:trace>
  <inkml:trace contextRef="#ctx0" brushRef="#br0" timeOffset="18218.588">9195 11570 895 0,'-15'-53'445'15,"12"44"-236"-15,1 1-118 0,-2 0 27 0,4 5-17 16,0-2-13-16,6 3 3 0,-1-1 12 0,-3-2-9 16,7 3-55-16,-2 1 3 0,5 0-8 0,-1 1-5 15,1 0-2-15,1 2-11 0,0 2-20 0,-3-1-5 16,0 0 15-16,3 0-4 0,-3 4-1 0,3-2-1 16,-8 2 0-16,0-2 1 0,4 1-1 0,-5 3 0 15,-1-2 0-15,-3 1 0 0,0-1-1 0,-5 0 1 16,-1 2-1-16,1 2 0 0,-7-2 1 0,-2 1-1 15,0-1-4-15,1 2-3 0,-1-4-8 0,0 8-29 16,1-3-23-16,-3-2-30 0,4 3-37 0,3-3-57 0,3 2 125 16,6 0-96-16,-6 1-22 0</inkml:trace>
  <inkml:trace contextRef="#ctx0" brushRef="#br0" timeOffset="18387.276">9271 11891 1472 0,'-3'-6'565'16,"2"6"-351"-16,1 0-71 0,-2-1-40 0,1 0-35 16,0 0-13-16,0 0-43 0,1 0-5 15,0-1-25-15,0 1-22 0,0 0-29 0,0 0-104 16,0 1-83-16,0 0 183 0,0 0-140 0,0 0-95 16</inkml:trace>
  <inkml:trace contextRef="#ctx0" brushRef="#br0" timeOffset="41508.376">10987 11004 183 0,'1'-1'124'16,"-1"-1"-47"-16,0 0-40 0,2 1 32 0,-2 0-25 15,2-1-2-15,0 0-2 0,1 0-1 0,-2 0-4 16,1 0 1-16,-2 0-2 0,5-6 1 0,-5 6 2 16,1-1-1-16,-1 1-2 0,0 0 0 0,3-3-3 0,-3 4-5 15,0 0 3-15,0 0-2 0,2-1-9 0,0-1-1 16,-1 2-4-16,2-1 1 0,-3 1-4 0,0 0 2 15,4-1-5-15,-2 0-1 0,1-1 1 0,3 0-1 16,-6 2 1-16,4-2 2 0,6-3 0 0,-5 3 3 16,0 0-1-16,-2 1 4 0,-2 0 0 0,2 0 2 15,-2 1 2-15,0 0 0 0,-1 0 1 0,0 0-2 0,0 0 0 16,0 0-2-16,0 0 0 0,0-1-2 0,0 1-2 16,0 1-2-16,0 0-1 0,0 0 0 15,0 0-1-15,0 0 0 0,-1 5-2 0,-1 0 2 0,0-1 1 16,-1 1 0-16,1-3 0 0,-2 1 1 0,-1 3 2 15,3-2 2-15,-2 1 3 0,0 1-1 0,0 1 1 16,-1-3 2-16,1 1 1 0,-1 0-1 0,0-1-2 16,-2 2-1-16,-2-1-3 0,-29 28 0 0,31-27 0 15,-1 1-4-15,-1 0-2 0,-3-2 1 0,4 1-2 16,2-2-1-16,-4 1-2 0,5-4 0 0,-1 4-1 16,1-1 1-16,2-2-1 0,2-2-2 0,0 0 2 15,0 0-2-15,1 0 3 0,0 0-1 0,0 0-1 16,0-1 1-16,0 0-2 0,0-1 2 0,0 1-1 15,0 0 1-15,0 0-1 0,0 0-1 0,2-1 0 16,7-1 1-16,-1-3-1 0,2 4 1 0,28-31 0 0,-27 28 0 16,1-3-1-16,3 1-1 0,-4 3 1 0,1 1-2 15,0-5 4-15,-3 1-2 0,1 3-2 0,-2 1 2 16,-4-3-1-16,1 4 0 0,2-1 0 0,-5-2 0 16,1 4-1-16,1 1 1 0,-4 0 1 0,0 0-1 15,0-1 1-15,0 1 0 0,-1-1 0 0,0 1 0 16,-1 0 0-16,1 0 0 0,0 0 0 0,-3 1 1 15,-5 4-1-15,-1-1 1 0,2 7-1 0,-32 25 0 16,27-26 0-16,-1 1 3 0,1-1-3 0,2-1 3 0,2-4-1 0,0 2 2 16,-1 0 0-16,7 0 1 0,2-4-1 0,-1-2 0 15,1-1 0-15,1 0-2 0,0 0 1 0,0-1-1 16,0 0 0-16,0 0 0 0,0 0 0 16,0 0-1-16,3 0 0 0,2-2 1 0,6 0-2 0,0-1 2 15,29-12-2-15,-32 10 0 0,1-1 0 0,1 0-2 16,-2-1 0-16,2-1-1 0,-3-1 1 0,2 2-2 15,-2-1 2-15,0-1-3 0,-1-1 1 0,4 3 0 16,-5-3-1-16,1 4 3 0,0-3-2 0,1 4-1 16,-6-1 3-16,8 6 0 0,-8-3 1 0,2 5-1 15,-3 1 1-15,0-2 1 0,0 0 0 0,0 0 0 16,-3 5 0-16,-1 5 0 0,-2 2-1 0,-17 23 1 16,15-22 1-16,0-2 1 0,-1-2 0 0,-1 4 0 15,3-6 0-15,-2 1-1 0,2 0 2 0,6 2 0 0,-7-5-1 16,6 1-2-16,2-4 1 0,0 1 0 0,0-3 2 15,0-1 0-15,0 0-1 0,0 0 0 0,0 0 1 16,0 0-1-16,0 0 0 0,0 0-1 0,0-1-1 16,5-2 0-16,3 0 1 0,1-3-1 0,-3-1 0 15,31-24 0-15,-31 20 1 0,2 5-1 0,-1-2 0 16,-1 3-2-16,3-2 2 0,-2 1-1 0,0-2-4 16,-1 0 1-16,2 3 0 0,-3 2 0 0,4-3-2 15,-3 4 3-15,-2 1-1 0,-1 2 0 0,0 0 2 16,-3 0 1-16,0 0-2 0,0 0 1 0,0 0 2 15,0 0-2-15,-2 1 1 0,1 7 1 0,-2 4 0 16,0-2 0-16,-14 26 2 0,11-26 0 0,-3 1 4 16,-1-3-1-16,4 1 0 0,-2-1 0 0,1-1-1 15,-1 0 3-15,2 1-2 0,1-3 1 0,2-2-3 16,0 0 0-16,3-2 1 0,0-1-1 0,0 0-1 0,0 0-2 0,0-1 1 16,0-1 0-16,0 1-1 0,0 0-1 0,6-2-1 15,0-2 0-15,3-2 1 0,0 0-3 0,25-20 1 16,-29 22-1-16,4-1 0 0,-4-3 1 0,0 1-1 15,-2 0 2-15,1 1-1 0,-1 1 2 0,0 1 0 0,1 1 1 16,-3 0 0-16,3 4 0 0,-3-3 0 16,-1 3-1-16,0 0 1 0,0 0 0 0,0 0-1 15,0 0 0-15,0 0 1 0,0 0-2 0,-1 0 2 0,0 0 0 16,0 0 0-16,-2 5 0 0,1 5 1 16,0-4-1-16,-2 1 1 0,0 0 0 0,-1 3 0 0,2-3 1 15,-2 3 1-15,-11 21-3 0,11-27 2 0,2 0 0 16,2 2 0-16,1-5 0 0,0-1 0 0,-2-1-1 15,2 0-1-15,0-1 2 0,0 1-1 0,0 0 0 0,0 0-1 16,0 0 0-16,3-2-1 0,6-6-2 0,-3 0 2 16,29-29-3-16,-30 25-1 0,6 5 0 0,-5-2-1 15,0 3 2-15,0 0 1 0,-1 0 0 0,0 3 0 16,0 2 2-16,-1-2 0 0,-1 2-2 0,-3-1 3 16,0 3-1-16,0-1 1 0,0 1-1 0,0-1 1 15,0 1 0-15,0 0 0 0,0 0 1 0,0 0-1 16,-1 0 0-16,0 0 0 0,0 0 2 0,-1 0-2 0,2 2 1 15,-2 1-1-15,-1 1 0 0,1 1 1 0,0 1 1 16,1-3-2-16,-2 0 0 0,2-2 1 0,-3 4-1 16,2-2 1-16,-1 0 2 0,3-3 1 0,-2 4-2 15,1-4 1-15,-1 0-1 0,1 0 1 0,0 0-1 16,0 0 0-16,0 0-1 0,0 0-1 0,1 0 0 16,0 0-1-16,0-2 1 0,0 1 0 0,0 0 0 15,0 0 1-15,0 0 0 0,0-1-1 0,0 0 0 16,0-2 1-16,0 2 0 0,0 1-1 0,0 0 0 0,0 0 0 15,0 0-2-15,0 0 2 0,0 0 0 0,0 0-1 16,0-1 1-16,0 1 0 0,0 0 0 0,0 0-1 16,0 0 1-16,0 0 0 0,0 0 0 0,-2 1 1 15,1 0-1-15,0 0 0 0,-1 0 0 0,1 0 2 0,0 0-2 16,-2 0 0-16,-2 1 1 0,-2 1-1 0,-1-1 2 16,0 1 1-16,-5 1 1 0,-22 4-1 0,27-8 2 15,-1 1 2-15,2 2-2 0,-1 0-1 0,0-4 3 16,4 2-1-16,-5 0 0 0,6 2-1 0,0 1 2 15,-1-4-2-15,4 1 2 0,-2 0 1 0,1 0-2 16,1 0 0-16,-1 0 1 0,1 0-1 0,0 0-2 16,0 0 2-16,0 0-1 0,0 0 0 0,0 0-1 15,0 0-1-15,0-1 1 0,0 0 0 0,0-1 0 16,0 1 1-16,0 0-2 0,0 0 0 0,2 0 0 16,9 0 1-16,-3 0-2 0,-1 0 1 0,2-1-1 15,0-1 0-15,-1 1-2 0,1 0 3 0,2-1-2 16,26-4 0-16,-28 3-1 0,2-2 0 0,-2 3 1 15,1-1-1-15,1 4 2 0,-2-3-3 0,-1-6 1 16,1 4 0-16,0 5-1 0,-2 0 1 0,0-1 0 16,-3 1 0-16,-1-2 0 0,0 1 0 0,-3 1 1 0,0 0-1 15,0-1 0-15,0 0 1 0,0 0 0 0,0-1 0 0,0 2-1 16,0-1 2-16,0 1-2 0,0 0 1 16,-1 0-1-16,-1 0 0 0,1 0 1 0,0 0-1 15,0 0 0-15,0 0 0 0,-2 0-1 0,-2 1 1 0,0 1 0 16,-1-1 0-16,-1 1 0 0,0 0 0 0,4-1 0 15,-5 1 1-15,3-1-1 0,-1 2 0 0,-2-1 0 16,2 0 0-16,2-1 0 0,-3 1 0 0,5-2 0 16,-6 2 0-16,3 0 0 0,2-2 0 0,1 0 0 15,1 0 0-15,-1 0 0 0,0 0 0 0,-2 1 0 16,2-1 0-16,1 0 0 0,0 0 2 0,0 0-2 16,0 0 1-16,0 0 0 0,-1 0-1 0,1 0 2 15,0 0-1-15,-2 0 1 0,1 0-2 0,0 0 0 0,1 0 1 16,-1 0-1-16,1 0 0 0,0 0-1 0,-1 0 0 0,1 0 0 15,0 0 1-15,0 0 0 0,0 0 0 0,0 0-1 16,0 0 1-16,1 0 0 0,-2-1 0 16,1-1 0-16,0 1 1 0,-1 0-1 0,1 0-2 0,0 1 2 15,0 0-1-15,0 0-1 0,0 0 2 0,-1 0 0 16,2 0 0-16,-1 0 0 0,-2 3 0 0,1 0 0 16,-2 2 1-16,2-3-1 0,-3 3 0 0,2-2-1 15,-1 1 1-15,1-1 0 0,-3-2 0 0,0 0 1 16,-1 2 1-16,0-1 0 0,4 0-2 0,-3 2 2 15,4-3-1-15,-3 2 0 0,4-2 1 0,-1 1-2 0,-1 1 0 16,1-1 0-16,1-1 1 0,0-1 1 16,-1 0-1-16,1 0 0 0,0 1 0 0,-2-1 1 0,2 0 0 15,0 0-2-15,-1 2 1 0,0 0-1 0,1-2 0 16,0 0 0-16,0 0 1 0,-1 0-1 0,2 0 0 16,0 0 2-16,0 0-1 0,0 0 0 0,0 0 0 15,0-1 1-15,0 0-2 0,2 0 2 0,4-4-2 16,-3 0 1-16,2-5-1 0,5 0 1 0,24-26-1 15,-30 26-2-15,0 4 2 0,2-3 0 0,-6 4-1 0,6 0 0 16,1 1-1-16,-13-2 2 0,6 3 0 0,3 2 0 16,-3-1-2-16,0 2 0 0,0 0 1 0,0 0 0 15,0 0 2-15,0 0-3 0,0 0 2 0,0 8 0 16,0 1 1-16,-1 5-1 0,-3 26 1 0,-5-29-1 0,1 1 0 16,-1 2 0-16,-3-3 0 0,3 0 0 15,-2-1 0-15,0-3-1 0,3 2 1 0,-1 1 2 0,4-2-2 16,-1-3 1-16,-1 2-1 0,-2-7 2 0,5 4-2 15,2-1 1-15,0-3 0 0,2-2-1 0,-1 1 1 16,0 0-1-16,-1 0 0 0,2 0 0 0,0 0 2 16,0 0-1-16,0 0-1 0,0 0 0 0,0 0-1 15,0 0 1-15,4-3 0 0,0-7 0 0,0 5-1 16,2-3 0-16,24-26 1 0,-24 31 0 0,-4-9 0 16,6 6 0-16,-4-1-1 0,1 3 0 0,5 2 2 0,-10-6-2 15,4 3 1-15,-3 1-1 0,5 1-1 0,-3 4 2 16,0-2 0-16,-3 2 0 0,-1 0-2 0,-1 0 2 15,2 0-1-15,-1 0 1 0,-3 9 1 0,-1 0-2 16,3 3 1-16,-38 26 0 0,30-24 0 0,3-2 0 16,-6 2 0-16,4-6 0 0,-4 2 1 0,5-1 0 15,2-1-1-15,-1-3 0 0,1 0 0 0,1-3 1 16,2-1-1-16,3 1 0 0,0-2 0 0,0 0 1 0,0-1 0 16,0 0-1-16,0 0 0 0,0-1 0 0,0 1-2 15,8-5 0-15,2 4 0 0,3-7-3 0,25-28 0 16,-31 27 3-16,1-1-1 0,3 4 0 0,-6-1 0 15,-2 2 0-15,0 5 0 0,-3-1 2 0,0 1 0 16,0 0-3-16,0 1 2 0,0 0 1 0,-2 0-1 0,-2 7 0 16,-3 3-11-16,6 1-55 0,-37 34-41 0,32-30-72 15,-3-3 135-15,4-1-126 0,1-1-72 0</inkml:trace>
  <inkml:trace contextRef="#ctx0" brushRef="#br0" timeOffset="44271.791">11137 10943 245 0,'-1'-1'149'0,"-1"0"-58"0,0 0-48 0,1 0 31 15,0 0-9-15,0 0-8 0,-1 0-6 0,2 0-7 16,-1 0-3-16,0-1-4 0,0 1-2 0,-1 0-4 16,1 0 1-16,0 0 0 0,0-2 1 0,0-3-5 0,0 1-3 15,1 2 9-15,0-3 0 0,0 1-3 0,0 0-2 0,0 3 0 16,0-2 4-16,0 3-4 0,-2-1 0 0,1 1-7 16,0 0-2-16,-1 0 3 0,1 0 0 0,0 0-2 15,0 0-5-15,0 0 7 0,0 0 0 16,0 0-1-16,1 0 2 0,-2-1 1 0,1 1 0 0,0 1 0 15,-1 0 1-15,1 0-4 0,0 0 3 0,0 0-2 16,0 0-2-16,0 0-6 0,-1 0 0 0,2 0-2 16,-1-1 1-16,0 0-5 0,1 0-1 0,0 0-2 15,0 0 1-15,0 1-1 0,0 0-1 0,0 0-1 16,7 0-3-16,-6 0 2 0,7 0-1 0,0 1 2 16,-1 0-2-16,-1 0-1 0,3 0 0 0,-1 1-1 0,0 1 1 15,3-1-1-15,-3-1 2 0,-2-1-2 0,3 0 0 16,-2 0 0-16,-2 0-1 0,0 0 2 0,1 0-1 15,-3 0 1-15,-1-1-1 0,2 1 0 0,-4 0 0 16,1 0 1-16,-1 0-1 0,0 0-1 0,0 0 0 16,0 0-1-16,0 0 2 0,0 0-2 0,-1 0 1 15,0 0 0-15,-1 0 0 0,1 0 0 0,0 0 0 16,-6 4 1-16,-3 2-2 0,1-2 1 0,-25 29 0 16,23-29 1-16,2 0 0 0,1-3 0 0,0 1 0 15,0-2 0-15,-2 1 0 0,2 1 0 0,-1-4 1 16,1 2 0-16,3-1 1 0,-2 0 2 0,4 1 3 15,-1-4 1-15,0 3 2 0,3 0 2 0,0 0 3 16,0 0 3-16,1 0-2 0,0 0 2 0,0 0-2 16,0 0-2-16,0 0-1 0,0 0-2 0,5-1-4 15,7 0-3-15,2 0-1 0,26-6-2 0,-27 2-22 16,2 5-20-16,-2 1-27 0,2-4-35 0,1 4 74 16,-1 0-58-16,-3 0-26 0</inkml:trace>
  <inkml:trace contextRef="#ctx0" brushRef="#br0" timeOffset="45157.384">10338 11725 414 0,'-79'0'272'0,"72"-1"-132"0,-1-1 7 15,4 2-9-15,-4-1-10 0,3 1-83 0,2 0 21 16,-3 1-11-16,5-1-8 0,1 0-5 0,-2 0-10 0,1 0-3 0,0 0 1 16,-2 6 0-16,-3 2-5 0,3 5 1 15,-27 33 3-15,15-33 3 0,7 9-2 0,6 3 0 16,-6-3-1-16,2 4-1 0,-1-1 1 0,5 4-3 0,-6-9-3 15,9 3-3-15,-4 0 0 0,-6-5 0 0,8-9-3 16,1 2-3-16,0-2-1 0,4-2-2 0,2-2 1 16,0-2-4-16,7-4 0 0,-4-1-1 0,1-4-1 15,1 0-1-15,0-5-2 0,1-2-1 16,2-2-1-16,-2-2 2 0,2 3-5 16,1-2-1-16,-2-1-1 0,1 2 1 0,-1 3-2 0,-1 1 2 0,1 0-1 15,-1 3-1-15,-4-2 4 0,1 5-1 0,-1 3 2 16,-3 1 0-16,1-3 0 0,-2 11-1 0,2-1 0 15,-2-1 1-15,0 4 0 0,1-1 0 0,-2 4-1 0,4-1 0 16,-3-2 1-16,-1-1-1 0,1 1 1 0,-2-5 2 0,3 5-2 16,0-6 0-16,0 0 2 0,-3-1-2 0,3 0 1 15,-1-1 0-15,-4-2-1 0,0-1 1 0,0 1-1 16,0 0 0-16,0 0 1 0,0 0 0 0,2-14 0 16,32-27 1-16,-27 26-2 0,0 0 0 0,-3 2 0 15,-2-6 0-15,2 4-1 0,-4-3 1 0,3 6-1 16,-3 0 0-16,-2 2 1 0,1 3 0 0,-1 1 1 15,-2 2-1-15,-4 4 0 0,1-2 0 0,-2 6-1 16,-4 1 1-16,0 7 0 0,1-6 0 0,0 3 0 16,1 6-2-16,-2 2 3 0,3 2-2 0,0-5 1 15,3 2 0-15,0-5 0 0,-3 7-4 0,4-7-9 16,-1 0-9-16,2-2-19 0,5-4-55 0,0 0-42 0,4 0-54 16,3 1 129-16,5-5-128 0,-3-2-56 15</inkml:trace>
  <inkml:trace contextRef="#ctx0" brushRef="#br0" timeOffset="45713.283">10630 11758 520 0,'14'-23'301'0,"-22"30"-131"0,0-2-86 0,-1 5 79 0,1-3-95 15,-1 0-4-15,3 6 0 0,1 2-2 0,5 0-15 16,-4-1-23-16,4 0-7 0,4 1-4 0,1-1-1 15,-1-1-4-15,3-1-1 0,-2 1-1 0,1-2 1 16,-1-4-2-16,-4-1 0 0,3-1-1 0,-2 1 3 16,0-4-2-16,-2-2 2 0,0-1 2 0,0 0-1 15,0 0 1-15,0 0-1 0,0 0 2 0,-2 0-4 16,1 0 1-16,0 0-4 0,-1-4 0 0,1-5 0 16,-1 2-1-16,0-1 1 0,-7-32-2 0,9 31 0 15,2-5-1-15,-1 0 3 0,1 3-1 0,4 2-1 0,0-7 0 16,0 5 1-16,-4 6 1 0,3 0 1 0,-2 0 1 15,0-1 4-15,1 6-2 0,-2 1 5 0,1 5 6 16,-3-5-3-16,0 0 3 0,0 0-1 0,7 12 2 16,1 5-2-16,13 31 1 0,-15-32-3 0,-2 3-3 15,-3 0 2-15,0-2-4 0,0-1 1 0,-1-1-1 16,-1-2 0-16,-1-5 0 0,2 4-1 0,-1-5 1 16,-1-2-2-16,2-4-1 0,-1 2 2 0,1-3-5 15,0-1 2-15,0 0-3 0,0 0 1 0,0 0-3 0,0-3-1 16,1-13 1-16,8-28-1 0,-7 28 0 0,0-1 0 15,1 2 1-15,1-4-2 0,-1 3 1 0,2-3 0 16,0 3 1-16,-2 7 0 0,1-5-1 0,1 4 0 16,0 2-1-16,0 1 2 0,0 1-2 0,-1 3 1 15,3 1-1-15,1-2 1 0,-2 3 0 0,1 1 0 16,4 2 0-16,-3 0 0 0,2 1 1 0,0 3-1 16,0 0 1-16,-2 0-1 0,2 2-2 0,-4 0 2 15,0 4 1-15,0-2-2 0,-1 0 1 0,-1 3 0 0,-4 0-1 16,0 0-1-16,0 4-10 0,-4-2-7 0,1-2-12 15,-3 2-10-15,3-1-11 0,-1 1-17 0,2-3-60 16,-1 1-32-16,1-5-34 0,2 1 125 0,0-5-95 0,0-1-63 16</inkml:trace>
  <inkml:trace contextRef="#ctx0" brushRef="#br0" timeOffset="45976.607">10898 11629 663 0,'0'-8'376'0,"0"4"-213"0,-2 4-15 15,2 0-77-15,-1 0 36 0,0 0-9 0,1 0-23 16,0 0-14-16,0 0-9 0,0 5-6 0,1 8-14 16,2 4-3-16,11 26-5 0,-7-26 0 0,-2 2-9 0,1 0-1 15,5 9-2-15,-5-3-1 0,2-2-1 16,0 5-2-16,-4 1 0 0,3 2 0 0,-5-1-2 0,4 0 0 16,-4-4-1-16,6-3 1 0,-3 0-3 0,3-2 0 15,-2-7 2-15,-1 2-3 0,5-1 0 16,-2-1-2-16,-8-8-2 0,2 1-4 0,1-4-22 15,1-2-11-15,2-1-12 0,-6-3-12 0,0 2-40 0,0 0-19 16,0 0-16-16,0-5-18 0,0-6-31 0,-1-1-27 16,-6-29 125-16,5 27-88 0,-7-3-21 0</inkml:trace>
  <inkml:trace contextRef="#ctx0" brushRef="#br0" timeOffset="46194.376">10890 11691 520 0,'0'-12'320'0,"0"1"-139"0,3 2-104 16,-1 2 30-16,2-3-4 0,4 0-15 0,2 4-10 0,-2 3-28 15,1-1-1-15,1-1-2 0,6 1-6 0,-2 2-3 16,0 2-5-16,1-1-2 0,-3 1-5 0,0-1-3 16,0 2-6-16,-5 3-1 0,-4-1 0 0,3 1-1 15,-2 4-3-15,-4-1-1 0,-6 4 1 0,3 0 0 16,-1 1-3-16,-2 6-1 0,2-1 0 0,-7 2-3 16,-4-3-2-16,4 4-1 0,3 0-1 0,-1-2-3 15,-2-2-10-15,3-1-11 0,1-3-12 0,2-1-11 16,5-1-17-16,1-8-27 0,-2-4-84 0,2 2 122 15,-1-1-77-15,0 0-33 0</inkml:trace>
  <inkml:trace contextRef="#ctx0" brushRef="#br0" timeOffset="46531.157">11140 11575 622 0,'-3'-2'306'0,"2"-1"-149"15,-3 1-81-15,3 2 35 0,0 0-24 0,0 0-3 16,-1 0-1-16,2 0-15 0,-2 5-19 0,-3 7-8 15,0 1-5-15,-11 27-3 0,9-27-5 0,2 1 1 16,5-2-4-16,0 1 2 0,1 1-5 0,-1-4 4 16,0-2-3-16,3 2 2 0,4-5 0 0,-3 1-2 15,-1-3-2-15,2-1-2 0,-1-2-3 0,-4-1-4 16,0 0-1-16,3 0-1 0,4-1-5 0,2-3-2 16,0 0 1-16,26-21-1 0,-28 16-3 0,-1-2 1 15,0 1 0-15,1 0-3 0,-1 1 1 0,-3 1 1 0,-2 0-3 16,1 1 3-16,-2-1-1 0,0 0 0 15,-3 3 1-15,0-1 0 0,-1 0-1 0,-1 3 0 16,0 2 1-16,-2 1-1 0,2 1 1 0,-2 2-3 0,1 3 1 16,-1 1 2-16,-2-1 0 0,3 3-1 0,-2-4 1 0,1 3-1 15,1-2 0-15,1 2 1 0,1-3-1 16,0 2-7-16,0 0-21 0,2 1-11 0,2 1-19 0,0-3-17 16,3 1-56-16,-1 0-36 0,5-5-44 0,0-3 129 0,0 0-113 15,3-6-43-15</inkml:trace>
  <inkml:trace contextRef="#ctx0" brushRef="#br0" timeOffset="46859.861">11321 11551 405 0,'8'-8'272'0,"-1"4"-87"0,0-3-90 0,-2 3 46 15,0 3-19-15,-1-4-6 0,2 5-8 0,-5-2-35 16,2 1-14-16,-3 1-9 0,0 0-6 0,-1 0-5 16,-1 0-5-16,1 0-8 0,0 0-4 0,0 0 3 15,0 0-3-15,0 1-3 0,-6 8-1 0,1-1-2 16,0 1 2-16,-21 26-3 0,23-27 2 0,0 0-4 15,-1-1 0-15,4-2 0 0,-1 1-3 0,2 0 2 16,1 0 0-16,1-2 1 0,1-2-3 0,-3-2-1 16,0 0-1-16,0 0 0 0,0 0-1 0,1 0-3 0,8 0 0 15,1 0-1-15,0 0-1 0,26 3-2 16,-23-3 0-16,-3 0-2 0,3-2 0 0,-4 2-5 0,1-4-2 16,-3 3-1-16,2 0 1 0,-2 0-1 0,-2 1 0 15,0 1 0-15,-3-1 4 0,-2 0 2 0,0 0-1 0,0 0 1 16,0 0 1-16,-2 0 2 0,1 4 1 0,-2 4 0 15,-1 3-1-15,-1-4 2 0,-22 30 1 0,18-30 0 16,-1 2-2-16,0-1 0 0,4 1-9 0,0-2-13 16,-1-1-46-16,2 1 20 0,1-2-84 0,3-1-46 15,-1-3 122-15,0-1-95 0,2-1-28 0</inkml:trace>
  <inkml:trace contextRef="#ctx0" brushRef="#br0" timeOffset="47070.174">11468 11496 873 0,'5'-1'412'16,"0"6"-219"-16,-1 7-106 0,1 0 41 0,-1 1-34 15,1 3-7-15,-5 2-8 0,4-2-16 0,-2 4-29 16,-2-1-8-16,4-2-7 0,-9 1-4 0,6-3-6 16,2 0-4-16,5-2-1 0,-8 1-3 0,4-2-11 15,1-4-15-15,-2-4-17 0,8-1-20 0,-11-3-71 16,2-3-44-16,4 0-66 0,-6 2 158 0,0 0-122 0,0 0-49 15</inkml:trace>
  <inkml:trace contextRef="#ctx0" brushRef="#br0" timeOffset="47239.34">11367 11378 843 0,'-5'-4'414'0,"2"2"-214"0,-3-2-113 0,2 3 31 15,1 0-18-15,2 0-19 0,1 0-25 0,0 1-10 16,0 0-14-16,0-1-10 0,0 0-28 0,0 0-20 0,0 1-24 16,0 0-27-16,5 0-115 0,4 0 146 0,0 0-96 15,1 0-61-15</inkml:trace>
  <inkml:trace contextRef="#ctx0" brushRef="#br0" timeOffset="47465.478">11565 11318 855 0,'30'16'397'0,"-33"-16"-223"0,3 5-100 0,1 3 29 15,-1-2 4-15,2 3-29 0,0 1-6 0,1 2-22 16,1 3-14-16,-4-1-7 0,2 3-8 0,-1-3-10 16,5 3-18-16,-2 2 15 0,1-2-1 0,1 5-3 15,-2-7 1-15,0 0-2 0,0 1-1 0,2 2-1 16,-2-3 3-16,-2 4-3 0,2-4-1 0,-1-3-15 15,-3 1-13-15,3-3-17 0,-1-1-18 0,0-1-71 16,0-6-39-16,-2 0-65 0,1 0 152 0,-1-2-143 16,0 0-60-16</inkml:trace>
  <inkml:trace contextRef="#ctx0" brushRef="#br0" timeOffset="47763.972">11606 11623 869 0,'-53'-47'455'0,"48"43"-258"0,6 4-46 15,-2-1-16-15,1 0-77 0,0 0 35 0,0 0-9 16,0-1-32-16,0 1-13 0,7 0-8 0,3-1-9 16,3 0-8-16,29-5-1 0,-28 6-7 0,-2-2 0 15,3 1-6-15,-4-4 0 0,2 1-2 0,-2 3-4 16,-2-2-4-16,0 1-2 0,-2 3 0 0,2-1-1 16,-5 1 2-16,2 0 0 0,-2 0 1 0,1-1 5 15,-1 2 2-15,3 1 0 0,-3 2 4 0,0 1 1 16,1 0 7-16,1 1 3 0,1 1 0 0,-2 1 0 15,0 1 7-15,0-4 0 0,0 3-3 0,-1-1 1 16,0-1-5-16,0 3-2 0,0-2-1 0,-1-1 0 0,1 0-7 16,-1-2 1-16,-3 6-2 0,3-3-3 15,-2-1-20-15,0 0-15 0,-1-1-19 0,-2-1-19 0,3 4-65 16,-1-8-44-16,1 1-53 0,1-4 147 0,-4 2-137 16,1 0-53-16</inkml:trace>
  <inkml:trace contextRef="#ctx0" brushRef="#br0" timeOffset="47935.315">11795 11450 796 0,'-2'-77'396'0,"2"78"-214"0,0-3-110 0,0 0 29 0,-2 1-14 16,2 1-14-16,0 0-12 0,0 0-19 0,0 0-3 16,0 0-20-16,0 0-6 0,0 0-29 0,5 3-18 15,2 1-23-15,1 0-24 0,2-2-82 0,27 36-68 16,-26-33 159-16,-2 1-122 0,-1 2-68 0</inkml:trace>
  <inkml:trace contextRef="#ctx0" brushRef="#br0" timeOffset="48228.986">11927 11483 537 0,'28'41'323'0,"-27"-37"-141"0,-7 0-89 0,5 3 43 0,-2-1-10 16,3 1-14-16,-1-1-9 0,1 1-24 0,0-1-25 15,5 3-12-15,-4-3 2 0,7 3-18 0,-4-5-12 16,2 2-1-16,3-1-1 0,0-1-15 0,2 2 10 15,1-4 0-15,-1-1-11 0,-3-2 7 0,4 0 2 16,-6-3-2-16,1-3 0 0,0 1 0 0,0-1 0 16,-2-3-2-16,0 0 1 0,3 3 0 0,-6-4 0 15,1 2-1-15,0-2 1 0,-2 4-1 0,0-5 1 16,-2 3 1-16,-1-2-2 0,-4-1 1 0,3 2-2 0,-1 2 1 16,0-2 2-16,-2 1 0 0,0 3 0 15,1 6 1-15,-1 2 4 0,-4 4 0 0,-2-5 1 0,2 3 0 16,3 6-2-16,-2 3 4 0,-4-2-3 15,1-7-1-15,5 6-3 0,1-2 2 0,2 6-5 0,1-5-3 16,-2-1-7-16,2-3-13 0,3 2-14 0,-1 0-61 16,1-5-45-16,8 0-65 0,-7-2 144 0,-1 0-138 15,0 0-64-15</inkml:trace>
  <inkml:trace contextRef="#ctx0" brushRef="#br0" timeOffset="48658.546">12132 11461 727 0,'75'-36'347'16,"-72"35"-185"-16,-2 1-87 0,1 1 28 0,-2-1-8 15,0 0-6-15,0 0-5 0,0 0-24 0,2 10-14 0,1 3-4 16,5 27-11-16,-6-29-10 0,-2-2-5 0,0 0-1 0,0-2-3 16,1 0-3-16,0 1 1 0,1-5-6 0,-4 3 1 15,2-3-1-15,0-3 2 0,0 0 0 0,0 0-2 16,0 0 0-16,0 0 1 0,0 0 0 15,0 0 1-15,0 0-3 0,0-1-1 0,0 0 0 0,0 0 0 16,0 0-1-16,0-1 0 0,6-6 0 0,-5 3-1 16,5-4 0-16,-3 1 0 0,2-1 0 0,23-29-1 0,-23 30-3 15,0-4-1-15,1 7-2 0,0-5 0 16,-2 2 1-16,-1 4 0 0,3 4 1 16,-5-2-2-16,4 1 3 0,-5 1 1 0,0 0 3 0,0 0-1 15,0 0 1-15,0 0 0 0,1 3 4 0,3 7 0 16,0 2 2-16,9 24 0 0,-13-29 2 0,-1 0 3 15,1 2-1-15,1-2 5 0,-1 3-3 0,1-5 9 16,1 1 0-16,4 0 2 0,-3-4-1 0,4 0-3 0,0-1 0 16,2-3-4-16,2-3 5 0,0 1-14 15,-1 0-2-15,0-2-2 0,0 1-2 0,0-6-11 0,2 4-9 16,-3-1-5-16,-1-4-15 0,0 1-26 0,-4 0-15 16,1 0-21-16,3 3-27 0,-6 2-115 15,0-8 173-15,0 9-108 0,0 2-51 0</inkml:trace>
  <inkml:trace contextRef="#ctx0" brushRef="#br0" timeOffset="81447.181">3243 12064 467 0,'-74'-34'171'0,"67"30"-105"16,0 2-39-16,1-1 43 0,2 4-2 0,-3-1-4 16,5 0-8-16,1 0 5 0,0 0-2 0,-1 0 0 15,2 0 3-15,-1 0-23 0,0 0 1 0,1 0 2 16,0 0 5-16,0 0 2 0,0 0-1 16,1 0-5-16,7 4-1 0,6 1-5 0,23 8-3 15,-17-11-1-15,-6 1-3 0,4 2-6 0,2-2 0 16,2 0 0-16,-2 2-4 0,-1-1-4 0,5 4-2 0,5-1 0 15,-1 1-2-15,-4-3-3 0,5 3-1 0,1 4-2 16,9 0 0-16,-2 1 0 0,-1-1 0 0,-2 2-5 16,2-1 0-16,4 5 2 0,-2-5 0 0,-4 1-1 15,2-5 1-15,-3 6-3 0,-1-6 1 0,-6 0 2 16,-1 2-2-16,2-4-1 0,-8-4 0 16,2 3 0-16,-7-5 1 0,4 2 1 0,-7-3-1 0,1 1-1 15,-2-1 2-15,-4 0-1 0,-1 0 2 0,-1-1-3 16,-3 2-2-16,-1-1-10 0,0 0-46 0,0 0-26 15,-1 0 10-15,-1 0-95 0,2 0 119 0,-1 0-107 16,0-1-46-16</inkml:trace>
  <inkml:trace contextRef="#ctx0" brushRef="#br0" timeOffset="81763.01">3896 12106 838 0,'-1'-1'363'0,"3"2"-250"0,-3-1-74 0,1 0-3 16,0 0-5-16,0 0 1 31,0 0 0-31,0 0 8 0,9 12-4 0,40 32-11 0,-29-31-5 0,-2 1 0 0,1 1-2 16,2 16 3-16,-3-31 3 0,-8-2-7 0,-2 9 1 16,-4 2-2-16,1-2 7 0,-1 0 0 0,-1 0 2 15,0-2 0-15,-3 2 7 0,0-1 1 16,0-1 3-16,-2 0 3 0,0 5 6 0,-3-3 1 15,-2 1 0-15,0-1 2 0,-2-2-6 0,-5 3 1 0,-3 2 3 16,1 2-4-16,-2-7-11 0,-3 6-2 0,2 1-3 16,-4 2-4-16,-3-1-5 0,2 1-4 0,-2-5-6 15,-1 1-51-15,2 5-40 0,-4-6-53 0,5-1-91 16,1 2 165-16,3-1-123 0,7 2-57 0</inkml:trace>
  <inkml:trace contextRef="#ctx0" brushRef="#br0" timeOffset="82917.726">1336 10950 626 0,'-68'-79'316'0,"65"77"-143"15,-3-2-89-15,5 5 39 0,0-1 2 0,0 0-27 16,0 0 10-16,0 0-21 0,0 0-13 16,1 0-28-16,0 5 1 0,0 4-11 0,3 3-4 15,10 23-10-15,-1-24-19 0,-1-4 15 0,-1 5-3 16,0-1-5-16,1 1 1 0,-3-3-6 0,0 1 1 16,-3 0-32-16,2 1-21 0,-1-1-29 0,-3-2-111 15,2 1 146-15,-3 0-97 0,-2 2-66 0</inkml:trace>
  <inkml:trace contextRef="#ctx0" brushRef="#br0" timeOffset="83319.806">1154 11157 771 0,'-9'2'337'0,"0"-2"-198"15,0-1-75-15,5 1 36 0,-3-2-20 0,7 2-8 16,0 0 5-16,0-1-18 0,0 0-8 0,0 0-16 15,1-1-9-15,12 0-18 0,3-1-3 16,29-8 0-16,-29 7-14 0,0-1 9 0,1 1 0 0,-1-2 1 16,1 3-1-16,-2 1 2 0,-5 0-1 0,1 0-2 15,-2 2 2-15,-6 2 0 0,3 0 1 0,-5 0 1 0,-1-2 2 16,0 0 2-16,-1 0 2 0,0 0 5 16,-1 10 4-16,-1 0 2 0,-4 4 1 0,-16 28 0 15,13-26-1-15,-2-2 0 0,0 3-2 0,1-2-2 16,3-2-5-16,0 0-1 0,1-2-1 0,3 0-2 15,2-4-1-15,1-3 0 0,1 1-1 0,1-4 1 16,-1-1-3-16,0-1 2 0,0 0-3 16,0-1-2-16,0 1-2 0,6-10 0 0,4-2-1 0,29-28 0 15,-26 26 1-15,0 2-2 0,-3 3 1 0,3 2 2 16,0-2 0-16,-1 3-2 0,0 3 1 0,2 3-3 16,0 1-7-16,3 4-7 0,-11 3-9 0,3 0-31 15,1 2-12-15,-4 5-17 0,0 1-17 0,-4-4-47 16,-3 2-16-16,3 0-14 0,-2 0-18 0,-1 0 123 15,-3-2-80-15,-6 1-5 0</inkml:trace>
  <inkml:trace contextRef="#ctx0" brushRef="#br0" timeOffset="83528.887">1170 11433 395 0,'-15'2'263'0,"5"1"-84"0,0-3-86 0,3 1 61 0,-2-1-12 15,9-4-10-15,-4 3-6 0,4-2-26 0,0 2-7 16,0-1-10-16,0 1-6 0,0 0-18 0,0 0-4 15,10-2-3-15,4-1-3 0,27-7-11 0,-24 3-8 0,5 0-2 16,-1 1-5-16,-2 0-4 0,3 2-8 0,0-2-4 16,5 0-6-16,0 2-8 0,-1-2-4 0,-6 3-12 15,-3-2-32-15,6 0-18 0,-5 0-11 0,-3 1 1 16,-2 3-66-16,-2-3-17 0,-3 3-21 0,1 2-15 16,-5-1 128-16,2 0-84 0,-5 1-18 15</inkml:trace>
  <inkml:trace contextRef="#ctx0" brushRef="#br0" timeOffset="83698.285">1473 11316 336 0,'-81'29'257'0,"70"-30"-62"0,4 2-76 16,3 0 71-16,-3 0-20 0,6 8-45 0,-2-3-1 15,2-3-10-15,1 9-11 0,0-5-13 0,0 9-20 16,0-3-10-16,0-4-10 0,-1-1-7 0,1 5-16 16,-2-2-6-16,-2 1-2 0,1 1-7 0,-1-3-13 15,3 4-9-15,0-1-9 0,-3-1-14 0,3-3-16 16,-1-1-18-16,1 2-65 0,1 1-27 0,0-6-35 15,1 1-56-15,1-3 156 0,0 1-148 0,3-2-53 16</inkml:trace>
  <inkml:trace contextRef="#ctx0" brushRef="#br0" timeOffset="83945.355">1553 11061 1036 0,'-11'-6'429'0,"3"0"-264"0,2 2-96 0,-3-1 17 16,10 5-16-16,-1-1-3 0,0 0-2 0,0-1-7 15,0 2-23-15,0 0-12 0,0 0-6 16,11 3 3-16,-2-1-13 0,4 2-1 0,26 15-5 16,-23-11-2-16,-4-3-30 0,0 4-3 0,-3-2-13 15,0 2-22-15,0-3-9 0,-4 1-20 0,0 1-62 16,-2-1-28-16,-2-1-25 0,-1 0 132 0,-1 1-98 0,-5 2-60 15</inkml:trace>
  <inkml:trace contextRef="#ctx0" brushRef="#br0" timeOffset="84467.342">1416 11203 418 0,'-8'-6'277'0,"5"1"-82"0,-3-1-94 0,0 1 38 15,6-2-10-15,2 0 1 0,0 7-11 0,4-6-46 16,0 4-16-16,4 1-14 0,6-1-4 15,0 2-10-15,1 0-2 0,-1 1-13 0,1 1 2 16,-1-1-9-16,-3 1-1 0,-4 3-1 0,-2-2-4 16,2 3 0-16,-5 0-1 0,-1 4 1 0,-2-2-5 15,1 1 5-15,-2 2-1 0,-2-2 0 0,2 3 0 16,-4-1 0-16,-2-2 0 0,-4 0 0 0,-2-2 1 16,0 1 1-16,12 0-1 0,-2-1 2 0,-5-2-1 0,7 1-1 15,-3-2 1-15,5 1-1 0,6-1 1 0,-10 0 0 16,-1-4 0-1,2 0 0-15,1 0 2 0,-1 0 0 0,1-1 4 0,0 0-2 0,0-1 2 16,0 1-3-16,0 0 0 0,0 0 3 0,0 0-2 16,0 0 0-16,6 0-4 0,-2 0 2 15,2 1-4-15,-2 0 2 0,1 2 1 0,0 0-2 0,-1 0-1 16,-3-2 0-16,4 4 0 0,-2-3 0 0,0 4 1 16,-2-3 1-16,1 2-1 0,1-2 0 0,0-1-1 15,0 1 3-15,-1-1 0 0,2 0-1 0,-3-1 1 0,3 0-2 16,-2-1 1-16,1 0 0 0,-1-1 0 15,0 1 0-15,0-7-1 0,0-5-1 0,2-1 0 0,28-26 0 16,-26 25 0-16,1 3-2 0,-2 1 2 16,3-1-1-16,-1 0 1 0,1 3 0 0,3 4 1 15,-3-1-1-15,0 1 2 0,1 3 0 0,3 2-1 16,-3 0 2-16,1 3-3 0,1 1 3 0,-3 2 0 16,0-1 0-16,-2 2-1 0,0 4 2 0,-3-2 0 15,0 4 0-15,0 0 2 0,-3-1-3 0,0 3 0 16,0-1 2-16,-2 0-2 0,0 1-2 0,-2-3-1 15,2 2-4-15,-1-1-10 0,0 0-14 0,-2-3-60 16,3 2 24-16,-4-4-136 0,3-1 150 0,-3 0-117 16,1 0-57-16</inkml:trace>
  <inkml:trace contextRef="#ctx0" brushRef="#br0" timeOffset="84633.935">1676 11409 855 0,'-45'25'395'15,"44"-16"-223"-15,1 1-95 0,1-4 40 0,2 2-27 16,5-2-14-16,-2 4-9 0,3-3-9 0,-1-1-16 16,5-2-14-16,1 0-11 0,2-3-21 0,2-1-16 15,-2 2-17-15,3-3-18 0,-4 0-23 0,0-7-23 0,1-4-72 16,-3 6-36-16,-2 0 134 0,-2-6-97 0,2-3-32 16</inkml:trace>
  <inkml:trace contextRef="#ctx0" brushRef="#br0" timeOffset="84814.321">1913 11118 814 0,'1'-6'400'0,"-3"4"-221"0,1 0-37 0,1 1-20 0,0-1-20 16,0 2-18-16,0 0-62 0,0 0 9 0,8 0-11 15,1 0-12-15,-2 0-12 0,2 0-16 0,4 3 3 16,20 4-72-16,-22-1-29 0,-4-1-33 0,-2 0 99 15,8 1-80-15,-19 0-27 0</inkml:trace>
  <inkml:trace contextRef="#ctx0" brushRef="#br0" timeOffset="85229.567">1912 11167 758 0,'-89'27'413'0,"83"-32"-244"0,4 1-42 15,1 9-22-15,-2-4-73 0,3-1 11 16,0 0-8-16,0 0-12 0,0 0-4 0,1 0-15 0,13 6 0 16,-1 0-4-16,25 11 1 0,-27-13-1 0,3-3-4 0,4 2-6 15,-6-1-6-15,-1 3 3 0,0-4-1 0,2 1-2 16,0 0-4-16,-4 0 5 0,1 2 1 0,-4-1 5 16,4 2 0-16,-2 1 1 0,-4-2 3 15,-2 4 1-15,1 1 3 0,0 1-2 0,-4 0 3 16,-5 1 0-16,1 4 2 0,0-1 3 0,-2 3-1 15,2 1 3-15,0-2 6 0,-2 2 2 0,6-3 2 16,-4-1 5-16,2 0 1 0,1-9 2 0,2 3 11 16,-1-2 1-16,-3 1-4 0,3-4 3 0,-2-3 0 0,5 0 0 15,-2 0-5-15,0 0-1 0,0-1-12 0,0 0-2 16,0 0-3-16,0 0-5 0,0 0-3 0,5-6-2 16,-1-4 0-16,3-1 0 0,25-28-2 0,-30 26-1 15,3 3 0-15,-2 1 0 0,1 0 1 0,-6 1-1 16,2-2 0-16,-2 8 0 0,2 0 0 0,-3 3 0 15,2 0 0-15,0 0 0 0,0 0-7 0,0 0-4 16,-4 8-6-16,-2 5-24 0,-31 26-14 16,27-31-14-16,2 2-21 0,-2-1-30 0,7 2 76 0,-3-8-56 15,0 3-6-15</inkml:trace>
  <inkml:trace contextRef="#ctx0" brushRef="#br0" timeOffset="85493.472">2257 11104 966 0,'-2'-4'474'0,"-3"1"-292"0,3-3-108 0,-4 6 13 15,-4 0 1-15,1 1-16 0,0 6-6 0,-1 3-2 16,2 4-28-16,-2-1-8 0,0 6-10 16,2-1-6-16,5 5-8 0,-4-2 1 0,5 2-1 15,1 2-1-15,2-2-4 0,0 3-3 0,4-1-4 16,-1-1-3-16,-1-2-11 0,4 3-8 0,-4-12-6 15,3 7-11-15,-3-7-28 0,0-4-11 0,-1-4-10 16,1 3-13-16,0-4-3 0,-2-6-16 0,-1 4-43 16,0-3-11-16,-1 0 10 0,1 0-9 0,-2 0 102 0,1 0-98 15,0 0-18-15</inkml:trace>
  <inkml:trace contextRef="#ctx0" brushRef="#br0" timeOffset="85623.806">2178 11422 333 0,'-28'-88'325'0,"25"78"-79"15,1 5-120-15,2 5 75 0,0-3-26 0,0 3-58 16,0 0-20-16,0 0-20 0,0 0-16 0,0 0-18 15,0 0-20-15,1 0-7 0,8 5 2 16,-1 0-18-16,5-1-11 0,29 12-27 0,-28-15-19 16,-2-1-29-16,2-1-7 0,-3-1-25 0,2-2-83 15,-1-2 131-15,0 2-84 0,-5-2-13 0</inkml:trace>
  <inkml:trace contextRef="#ctx0" brushRef="#br0" timeOffset="85861.197">2329 11262 425 0,'28'-80'302'0,"-31"75"-130"0,2 5 25 15,2-4-6-15,-1 4-18 0,0 0-49 0,0 0-70 16,0 0 24-16,0 0-4 0,0 0-8 0,0 4 0 16,-1 3-30-16,0 3 0 0,0-3-6 0,0 3-2 15,0 1-4-15,1 27-9 0,-4-25-2 0,1 1-9 16,1-3 6-16,0 2-2 0,-1-1-2 16,3-6-1-16,0 3 0 0,0 0 0 0,1-3 1 15,4-3-1-15,0 2 0 0,3-7 0 0,1 2 0 16,4-2 0-16,-1-2 0 0,-1-2-1 0,-1-1-3 0,5-2 2 15,1-2-4-15,-3 1 1 0,-3 0-11 0,-1-2-7 16,3 2-17-16,3-2-11 0,0 0-11 0,-3 3-16 16,-4 1-43-16,5 0-28 0,-3 4-20 0,-2-1-33 15,-6 5 124-15,-2 0-87 0,-3 3-18 0</inkml:trace>
  <inkml:trace contextRef="#ctx0" brushRef="#br0" timeOffset="86193.577">2407 11401 197 0,'-19'30'205'0,"31"-31"-35"0,-8-7-66 16,6 8 48-16,0 0-13 0,0-1-6 0,-6-1-18 16,0 1-7-16,-2 4-8 0,-2-3-10 0,0 0-21 15,0 0-9-15,0 0-6 0,0 0-8 0,0 1-17 0,1 4-7 16,-1 1-3-16,0-1-5 0,0 3-6 0,0-4-3 15,0 3-3-15,-1 2-2 0,0-2 3 0,0 2 0 16,1-2 3-16,0 3 6 0,0 0 1 16,3 28 3-16,2-32 3 0,-2 2 5 0,-1-3-2 15,3 1 2-15,8-2-1 0,-7-4-5 0,4 0-2 16,4-6-3-16,-3 2-4 0,5-2-10 16,0 0-9-16,-2-2-5 0,-2-4-6 0,5 3-11 0,-3-1-6 15,11-8-58-15,-14 10 43 0,-3 0-9 0,-2 4-43 16,0 0-23-16,0-3-36 0,-1 2 109 0,-5 2-80 15,0 2-56-15</inkml:trace>
  <inkml:trace contextRef="#ctx0" brushRef="#br0" timeOffset="86717.508">3199 11238 1034 0,'-9'-92'422'0,"4"88"-258"0,-2 3-90 0,1 1 21 16,-5 4-9-16,0 6-18 0,3 1 1 0,-8 7-6 16,4-2-8-16,-3 6-24 0,-4-1-1 0,2 5-12 15,-2 0 0-15,2 2-9 0,-1 4 0 0,4 0-4 16,-1 0-5-16,3-5-5 0,-5-6-11 0,2 0-16 15,6 3-9-15,1-9-9 0,-1-6-13 0,3-2-12 16,-4-1-37-16,13-4-16 0,0 2-11 0,0-4 9 16,-3-1-35-16,0 0 3 0,0 0 10 0,3-5 11 15,-1-11 43-15,32-27 26 0,-25 24 24 0,-1-1 15 16,-1 0 76-16,1 2 23 0,0 1 13 0,5-1 19 16,-7 5 31-16,1-3 5 0,1 12 2 0,-1-5 2 15,2 6-16-15,-3 3-9 0,-1 1-10 0,1 1-15 16,-1 0-32-16,1 8-12 0,1-2-8 0,0 1-7 15,-2 0-16-15,2 4-6 0,0 0-10 0,2 3-37 16,1 0-24-16,-2 0-28 0,0-10-37 0,2 10 86 16,-1-5-74-16,1-1-26 0</inkml:trace>
  <inkml:trace contextRef="#ctx0" brushRef="#br0" timeOffset="86956.091">3253 11166 1136 0,'-6'-6'497'0,"2"2"-299"0,-3 4-124 0,2 0 15 15,0 4-7-15,-1 4 4 0,3 2-35 0,-2 1-8 16,0 5 0-16,1 3-7 0,1-1-20 0,0 5-1 16,1 7-3-16,0-5-13 0,2 1 4 0,0 4 2 15,0-4-11-15,0-3-1 0,0 1 7 0,3-5-4 0,2-3-18 16,-2 1-13-16,-2-4-16 0,4-3-23 0,-2 1 8 15,0 0-155-15,-3-5 163 0,2 0-100 0,-2-1-37 16</inkml:trace>
  <inkml:trace contextRef="#ctx0" brushRef="#br0" timeOffset="87678.239">2468 11456 91 0,'9'-2'130'0,"0"-4"1"0,1 1-56 0,24-27 32 15,-28 26 0-15,4 6 16 0,-2 0-9 0,-5-6-31 16,1 6-4-16,1 0-4 0,1 0 7 0,-4-1 0 15,4 1-1-15,-6 0-17 0,0 0 8 0,0 0-3 16,0-1-2-16,0 0-1 0,-2 1-4 0,1 0-4 16,0 0-2-16,-1 0-2 0,-6 4-7 15,-4-1-1-15,-29 35-5 0,27-31-2 0,-9 0-7 16,4-1-2-16,-1 0-4 0,-2 5-1 0,3-4-10 16,-6 0-3-16,1 0-1 0,1 0-3 0,5 2-6 0,4 0-5 0,-4 3-30 15,2-6-30-15,2 2-31 0,6 0-52 16,0-2-83-16,4 4 158 0,3-3-118 0,-1 0-42 15</inkml:trace>
  <inkml:trace contextRef="#ctx0" brushRef="#br0" timeOffset="88249.62">3320 11292 664 0,'-63'-37'346'0,"57"30"-166"0,4-1-98 0,-1 2 32 16,2-1-11-16,1 4-7 0,4-3-6 0,-1 2-36 15,2 1-9-15,2 0-9 0,2 3-5 0,0 3-7 16,4-1-2-16,-1-1-5 0,2 1-3 0,-2 2-4 0,-1 0-3 16,2 2 3-16,2-1-5 0,-3-2-2 15,-3 2-1-15,-1 1-1 0,-1 2 3 0,-2 0-1 16,4 1 0-16,-9 0-2 0,-4 1 4 0,2 2-1 15,-2 1 2-15,-6-1 0 0,-1 2-2 0,-2 3 0 16,-2-1-1-16,2 3 0 0,-3-5-11 0,-2 3-5 16,2-3-13-16,3-1-11 0,0-1-51 15,-2-1-25-15,6-10-40 0,0 6-48 0,3-3 131 16,2-2-101-16,4-1-24 0</inkml:trace>
  <inkml:trace contextRef="#ctx0" brushRef="#br0" timeOffset="88455.48">3596 11169 818 0,'3'-2'366'0,"-3"1"-211"15,0 3-96-15,-1-2 37 0,0 0 0 0,0 0-19 16,0 0-3-16,-1 8 1 0,-4 6-29 0,-11 32-11 16,10-30 5-16,1-2-25 0,0 5-8 0,1 0 0 0,0 3 1 15,3 2-13-15,-1 0 8 0,3-7 0 0,0 2-4 16,0 2-10-16,2-5-6 0,-1-3-12 0,2-1-39 15,1-3-22-15,-1-2-25 0,-1-2-29 0,1-3 88 16,1 3-71-16,-4-6-17 0</inkml:trace>
  <inkml:trace contextRef="#ctx0" brushRef="#br0" timeOffset="88620.57">3543 11408 607 0,'-12'-69'352'0,"12"69"-157"16,-2 2 35-16,2 2-60 0,0-4-46 15,0 0-67-15,0 0 34 0,0 0-17 0,1 2-20 16,10 6-18-16,0-4-14 0,26 27-6 0,-23-26-13 16,-1-3-11-16,1-2-16 0,0 0-18 0,-2-2-52 15,2 0-37-15,-4 2 20 0,2 2-93 0,-5-2 132 0,-2 4-91 0,-2-3-50 16</inkml:trace>
  <inkml:trace contextRef="#ctx0" brushRef="#br0" timeOffset="88863.577">3472 11468 562 0,'-17'8'339'0,"7"1"-127"0,0-2-96 0,2 1 35 0,6 3-9 15,0 0-15-15,1-1-26 0,-1-1-16 0,7 3-10 16,-2-2-13-16,3 1-28 0,-1-4-3 0,2-1-3 0,0 1-3 16,6 0-4-16,1 0-3 0,-6-4-7 0,0-2-1 15,4 2-1-15,-2-3-1 0,2 0-2 0,0-3-1 16,-3-1-1-16,4 0 0 0,0-3-1 15,-2 3-1-15,-1-2 1 0,0-4-3 0,2 3-3 16,-2-2-17-16,0 0-10 0,-1 3-11 0,-2-4 6 16,2 1-88-16,-2 2-38 0,-2 2-53 0,-1-1 140 15,1 2-102-15,-5 3-50 0</inkml:trace>
  <inkml:trace contextRef="#ctx0" brushRef="#br0" timeOffset="89112.921">3676 11336 1065 0,'-7'-63'451'0,"4"60"-260"0,3 1-115 0,-3-3 31 16,3 5-37-16,0-1-4 0,0 1-10 0,0 0-16 15,0 0-9-15,17 1-20 0,25 4-6 0,-21-2 0 16,1-2-1-16,1 1-5 0,2 0 1 15,-3-2-9-15,4 0-5 0,-1-1-11 0,0 0-5 16,-5 0-9-16,-1 0-12 0,-2 0-28 0,-3-1-20 16,-3-1-14-16,-1 1-23 0,-5 0-17 0,-5 1-32 0,0 1 108 15,0-1-76-15,-1 0 5 0</inkml:trace>
  <inkml:trace contextRef="#ctx0" brushRef="#br0" timeOffset="89263.785">3831 11291 475 0,'-13'0'326'0,"1"2"-101"0,3 4-110 15,1-1 64-15,-3 0-15 0,4 3-16 0,2 3-14 16,-4 2-42-16,6 3-20 0,0 1-12 0,-1-6-10 16,2 4-23-16,2-6-7 0,-2 6-5 0,1-1-8 15,1-6-11-15,0 3-8 0,0-7-11 0,3 6-47 16,0-5-28-16,0 3-28 0,3-4-37 0,-2-3 104 16,3-1-88-16,1 0-23 0</inkml:trace>
  <inkml:trace contextRef="#ctx0" brushRef="#br0" timeOffset="89560.608">3927 11312 578 0,'0'-5'319'0,"1"6"-135"0,-1 3-81 0,0-4 61 0,-1 0-54 0,0 0-11 15,-1 0-7-15,-1 10-13 0,-4 6-15 16,-18 25-11-16,18-27-26 0,-3 0-5 0,0-1-5 16,-2-1-5-16,7 2-3 0,-6-2-3 0,3-1-1 15,-3-2-3-15,2-4 0 0,-2 3 1 0,5 2 0 16,-2-7 0-16,-2 1 1 0,3-4-1 0,1 3 2 15,2-3-1-15,0 0 1 0,4 0-2 0,-1-2 0 16,0 1 1-16,0 0 0 0,0 0 1 0,1 0-1 0,0 0 2 16,0 0 0-16,0 0 0 0,0 0 2 0,0 0-4 15,2 0 2-15,9-3-2 0,-1 1 0 0,27-8-2 16,-20 13 1-16,-5-4-2 0,4 3-1 0,-5-1-1 16,4 0-8-16,3-2-4 0,-6-2-8 15,5-1-7-15,0 2-29 0,-5-1 9 0,4 1-46 0,1 1-23 16,-1 2 78-16,0 0-54 0,-7 0-15 0</inkml:trace>
  <inkml:trace contextRef="#ctx0" brushRef="#br0" timeOffset="89729.177">3820 11519 929 0,'-9'4'391'0,"1"2"-253"0,-2 1-92 0,1 0 13 15,3 3-18-15,-1-1-6 0,6 3-3 0,-3-4-20 0,4-2-15 16,2 3 0-16,-1-1-58 0,0-1-27 16,3-1-29-16,-2-2-38 0,0 1 101 0,-2-3-83 15,0-2-30-15</inkml:trace>
  <inkml:trace contextRef="#ctx0" brushRef="#br0" timeOffset="90044.911">3889 11543 707 0,'54'-43'331'0,"-56"43"-182"0,0 2-83 0,-2 1 24 0,3-3-14 0,0 0-14 16,0 0-4-16,0 0-18 0,-2 4-10 0,-4 6-12 15,0 0-5-15,-22 30-3 0,20-28-2 0,-6-5-3 16,0 2-1-16,5 2 3 0,-6-3 0 0,4 2 3 16,-3-5 6-16,-1 2 3 0,10 2 2 15,-3 1 0-15,4-8 6 0,-5 4 1 0,8-1-4 16,-5-5 4-16,4 2-7 0,0-6-3 0,3 3 0 15,-1 0-1-15,1 0-3 0,0 0-2 0,0 0 3 16,0 0-2-16,0 0-2 0,0-1 2 0,0 1-3 0,0 0 1 16,12-3 0-16,-2 1-1 0,31-6-3 0,-24 10 1 15,-1-1-2-15,4 1-2 0,-6-1-1 0,7 0-1 16,-3 0-2-16,0 0-4 0,-1-1-6 0,1-2-34 16,1-1-19-16,-2 3-27 0,3-3-33 0,-6 2 81 15,4 0-68-15,-7 2-22 0</inkml:trace>
  <inkml:trace contextRef="#ctx0" brushRef="#br0" timeOffset="90393.992">4136 11286 809 0,'0'-14'407'0,"-1"0"-205"16,2 2-117-16,2 1 29 0,0 0-7 0,4 3-18 15,1-1-8-15,5 2-26 0,-3 0-16 0,5 2-15 0,-3 6-6 16,4 0-11-16,2-1-5 0,-5 7 0 16,1-2-2-16,-2 1 0 0,3 5 0 0,-3-1 0 15,0-1 0-15,-5 1-3 0,2 2 3 0,-1-2 0 16,-5 1 0-16,3 2 0 0,-8-6 1 0,1 4 2 15,-3 1 3-15,-3-7 4 0,0 2 2 0,-5-1 4 0,5 4 7 16,-3-4 3-16,-1 1 2 0,-1-3 0 0,-2 0 0 16,3 7-4-16,-1-3-1 0,0 2-4 15,-2-5-9-15,1 3-4 0,2 0-9 0,0 1-16 16,4 0 2-16,-2-4-131 0,7 3-103 0,-2-4 195 16,1 6-157-16,0-4-92 0</inkml:trace>
  <inkml:trace contextRef="#ctx0" brushRef="#br0" timeOffset="90574.297">4227 11550 1184 0,'37'81'547'0,"-39"-80"-319"16,1-1-140-16,0 2 68 0,-1-2-72 0,1 0-32 15,0 0-6-15,0 0-4 0,1 0-9 0,0 0-27 0,0 0-13 16,0 0-48-16,0 0-27 0,0 0-39 0,0 0-54 15,0 0-89-15,3 5 176 0,0 0-134 0,1 0-34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25ED-38F1-4454-8234-96C600BEEE18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F16C-1080-4BDE-B8BA-538B47E2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962025" y="2833493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Software Architecture Documentation 1.0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650D9-7101-441E-97F7-C586913C3487}"/>
              </a:ext>
            </a:extLst>
          </p:cNvPr>
          <p:cNvSpPr txBox="1"/>
          <p:nvPr/>
        </p:nvSpPr>
        <p:spPr>
          <a:xfrm>
            <a:off x="7096878" y="4380107"/>
            <a:ext cx="16635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20130839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박진영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20141791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정석준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20150860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엄희애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20151152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박성은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20151172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현준호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20160592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359548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824787" y="5652869"/>
            <a:ext cx="549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prototype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구현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(insert)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실행하여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table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78455" y="5123524"/>
            <a:ext cx="198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E88F9D-6C1F-4925-9135-03460B82238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09F70-E310-4CB3-80A6-30AF5BEA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613"/>
            <a:ext cx="9144000" cy="39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끝나면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index.ejs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render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하여 메인 페이지로 돌아간다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0DD180-A21F-4BDE-87F0-77DAFA9317D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B56FFE-38B2-4270-B7BE-8179E4DD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46736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5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343049" y="4473309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91165" y="3717209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843B3-2F0C-4C87-9EF8-FBB50D664B61}"/>
              </a:ext>
            </a:extLst>
          </p:cNvPr>
          <p:cNvSpPr txBox="1"/>
          <p:nvPr/>
        </p:nvSpPr>
        <p:spPr>
          <a:xfrm>
            <a:off x="343049" y="3717209"/>
            <a:ext cx="157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index.ejs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41CA-8A2B-48B9-9E1D-F99564699EB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1820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2677160" y="5625068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‘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학생 정보 보기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클릭한다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3476150" y="5139992"/>
            <a:ext cx="21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index.ejs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4B05B-3BB6-44D4-B54D-FD62ACF3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67802"/>
            <a:ext cx="7658100" cy="2962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54B03F-33F6-42E9-9ACA-1AD31711AFD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4546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61440" y="5622781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생성 후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있는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url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통해 넘어올 경우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값에 해당하는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6B375-29BD-42D6-8E2E-54CCAE00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F7DEC9-32DF-40F5-8EF6-2C504907642C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307946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448719" y="5762486"/>
            <a:ext cx="666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 query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모든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findById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해당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값을 가진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리턴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179021" y="5264820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functions&lt;student_read.js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FE311-2E22-471C-9170-449BFE9A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1" y="820627"/>
            <a:ext cx="7049418" cy="43158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1664C0-5D84-4227-A811-D0EDA5DF0B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2999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229360" y="5542950"/>
            <a:ext cx="680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있는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findOneStudent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값이 없는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findAllstudent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에는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data(undefined)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할당하여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넘겨준다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9DEB72-D81C-41D7-994A-9C97197D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0162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B77F3-8542-4F65-AE5B-E22AA8943300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63831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168400" y="5616740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students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변수에서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for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문을 통해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&lt;%=students[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].name%&gt;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형식으로 각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entity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name 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 나열해준다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962C7-D361-4E5C-B920-3D2018122BE7}"/>
              </a:ext>
            </a:extLst>
          </p:cNvPr>
          <p:cNvSpPr txBox="1"/>
          <p:nvPr/>
        </p:nvSpPr>
        <p:spPr>
          <a:xfrm>
            <a:off x="1026160" y="6333418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&lt;%= 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형식은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html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보여줄 때 쓰는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nodejs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778B3-809E-4EFE-AD21-0770498BE93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C3E75-1461-400F-B854-6710725F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" y="855607"/>
            <a:ext cx="7676198" cy="42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734611" y="307647"/>
            <a:ext cx="16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Read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1315720" y="5719356"/>
            <a:ext cx="651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넘겨받은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빈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ko-KR" altLang="en-US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아닐경우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(undefined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아닐 경우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 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모든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attribute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들을 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&lt;%=student.name%&gt;, &lt;%=</a:t>
            </a:r>
            <a:r>
              <a:rPr lang="en-US" altLang="ko-KR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student.adm_year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%&gt;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형식으로 보여준다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5E0F-F065-447B-B479-5F99E502C1B8}"/>
              </a:ext>
            </a:extLst>
          </p:cNvPr>
          <p:cNvSpPr txBox="1"/>
          <p:nvPr/>
        </p:nvSpPr>
        <p:spPr>
          <a:xfrm>
            <a:off x="2036781" y="5173618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Boundaries&gt;</a:t>
            </a:r>
            <a:r>
              <a:rPr lang="en-US" altLang="ko-KR" dirty="0" err="1"/>
              <a:t>student_form</a:t>
            </a:r>
            <a:r>
              <a:rPr lang="en-US" altLang="ko-KR" dirty="0"/>
              <a:t>&gt;</a:t>
            </a:r>
            <a:r>
              <a:rPr lang="en-US" altLang="ko-KR" dirty="0" err="1"/>
              <a:t>show.ejs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FD2A6-DAC4-47FC-9C12-CC7D53210DF7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204E2-7D33-4E54-90DE-4FB74D11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63600"/>
            <a:ext cx="8401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742D22-18F3-45C9-94E1-E108252A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24"/>
            <a:ext cx="9144000" cy="6752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937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    Key class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E1EEFA6-045D-43D0-801B-228B2AC71869}"/>
                  </a:ext>
                </a:extLst>
              </p14:cNvPr>
              <p14:cNvContentPartPr/>
              <p14:nvPr/>
            </p14:nvContentPartPr>
            <p14:xfrm>
              <a:off x="687960" y="163440"/>
              <a:ext cx="8326080" cy="4527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E1EEFA6-045D-43D0-801B-228B2AC718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600" y="154080"/>
                <a:ext cx="8344800" cy="45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0A89FE2-B1E2-4E8D-A0EE-13F90B71031B}"/>
                  </a:ext>
                </a:extLst>
              </p14:cNvPr>
              <p14:cNvContentPartPr/>
              <p14:nvPr/>
            </p14:nvContentPartPr>
            <p14:xfrm>
              <a:off x="401400" y="3655080"/>
              <a:ext cx="4099320" cy="8506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0A89FE2-B1E2-4E8D-A0EE-13F90B7103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040" y="3645720"/>
                <a:ext cx="411804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52389-D3F6-4D9B-AF92-D6407841DC92}"/>
              </a:ext>
            </a:extLst>
          </p:cNvPr>
          <p:cNvSpPr txBox="1"/>
          <p:nvPr/>
        </p:nvSpPr>
        <p:spPr>
          <a:xfrm>
            <a:off x="4050506" y="217269"/>
            <a:ext cx="104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  <a:endParaRPr lang="en-US" altLang="ko-KR" sz="3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EBFF-3743-4F26-8C85-76F00526A60B}"/>
              </a:ext>
            </a:extLst>
          </p:cNvPr>
          <p:cNvSpPr txBox="1"/>
          <p:nvPr/>
        </p:nvSpPr>
        <p:spPr>
          <a:xfrm>
            <a:off x="1183639" y="1536174"/>
            <a:ext cx="6009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Key Class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Table Design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1AA07E0-116B-43DD-9BF5-2CF337B88410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8B65E82-7F65-4BDC-B749-232222311ED0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5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BB231F-5ACE-4B41-AF33-577A0D3A9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9" b="27743"/>
          <a:stretch/>
        </p:blipFill>
        <p:spPr>
          <a:xfrm>
            <a:off x="620777" y="329902"/>
            <a:ext cx="8147303" cy="653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</p:spTree>
    <p:extLst>
      <p:ext uri="{BB962C8B-B14F-4D97-AF65-F5344CB8AC3E}">
        <p14:creationId xmlns:p14="http://schemas.microsoft.com/office/powerpoint/2010/main" val="362609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1B7451-4541-49F3-8C0C-2BEDFC495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89" b="27743"/>
          <a:stretch/>
        </p:blipFill>
        <p:spPr>
          <a:xfrm>
            <a:off x="620777" y="329902"/>
            <a:ext cx="8147303" cy="653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C294E-102A-40A8-90C3-EEC78DB2A9CE}"/>
              </a:ext>
            </a:extLst>
          </p:cNvPr>
          <p:cNvSpPr/>
          <p:nvPr/>
        </p:nvSpPr>
        <p:spPr>
          <a:xfrm>
            <a:off x="3088640" y="598115"/>
            <a:ext cx="6055360" cy="608584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학생의 모든 정보를 가지고 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Authentication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위한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테이블이 존재하고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테이블이 이메일 주소를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Foreign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하여 참조한다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Primary Key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학생코드가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학생의 시간표 생성 조건을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Condition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89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" r="40972" b="28472"/>
          <a:stretch/>
        </p:blipFill>
        <p:spPr>
          <a:xfrm>
            <a:off x="132080" y="424070"/>
            <a:ext cx="8879840" cy="6433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ACA92-EF1C-4820-B6DD-129499339131}"/>
              </a:ext>
            </a:extLst>
          </p:cNvPr>
          <p:cNvSpPr/>
          <p:nvPr/>
        </p:nvSpPr>
        <p:spPr>
          <a:xfrm>
            <a:off x="0" y="1010920"/>
            <a:ext cx="5881340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subject_all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서강대학교에서 열렸던 모든 과목들을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있는 테이블이다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중 이번 학기에 열리는 테이블은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open_course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수강교시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교수이메일과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함께 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86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0BA7E-86F3-4782-B12A-09B81CE11B66}"/>
              </a:ext>
            </a:extLst>
          </p:cNvPr>
          <p:cNvSpPr/>
          <p:nvPr/>
        </p:nvSpPr>
        <p:spPr>
          <a:xfrm>
            <a:off x="4002023" y="733374"/>
            <a:ext cx="5141977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학생이 이미 이수한 과목은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complete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360000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참조하여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Yoram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테이블에서 요람을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요람코드와 학생코드를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테이블에 저장한다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58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875764-6C11-498F-B75E-726F724A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t="8886" r="60828" b="37626"/>
          <a:stretch/>
        </p:blipFill>
        <p:spPr>
          <a:xfrm>
            <a:off x="426720" y="483791"/>
            <a:ext cx="3575303" cy="6366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0AA5E1-4561-4F00-97B0-D7F77B1163E9}"/>
              </a:ext>
            </a:extLst>
          </p:cNvPr>
          <p:cNvSpPr/>
          <p:nvPr/>
        </p:nvSpPr>
        <p:spPr>
          <a:xfrm>
            <a:off x="620777" y="176014"/>
            <a:ext cx="162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    Table 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FB47C-B002-4A94-9BD1-5EB269B1DEEA}"/>
              </a:ext>
            </a:extLst>
          </p:cNvPr>
          <p:cNvSpPr/>
          <p:nvPr/>
        </p:nvSpPr>
        <p:spPr>
          <a:xfrm>
            <a:off x="3799839" y="743740"/>
            <a:ext cx="5344161" cy="584708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Student_yoram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과목이 선택되어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시간표가 조합되면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구분되어 저장되고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최종으로 선택된 것만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timetable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60000"/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34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AB896F13-EE8A-43EC-A963-59375CEBE0E7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E77110E-C6B4-45D4-9112-6611E275B8EA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3590E-97B0-4F5E-B1D1-4DD192A74C6B}"/>
              </a:ext>
            </a:extLst>
          </p:cNvPr>
          <p:cNvSpPr txBox="1"/>
          <p:nvPr/>
        </p:nvSpPr>
        <p:spPr>
          <a:xfrm>
            <a:off x="426720" y="3090446"/>
            <a:ext cx="988604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55A568-B678-4D88-9151-8ECB07611FE9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45B07B-4079-47C8-8563-7CEFC3F48E6F}"/>
              </a:ext>
            </a:extLst>
          </p:cNvPr>
          <p:cNvSpPr txBox="1"/>
          <p:nvPr/>
        </p:nvSpPr>
        <p:spPr>
          <a:xfrm>
            <a:off x="2623310" y="3084900"/>
            <a:ext cx="115621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시간표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EF089F-20D2-4F75-9098-69CF85AE21DE}"/>
              </a:ext>
            </a:extLst>
          </p:cNvPr>
          <p:cNvSpPr txBox="1"/>
          <p:nvPr/>
        </p:nvSpPr>
        <p:spPr>
          <a:xfrm>
            <a:off x="5147036" y="3084900"/>
            <a:ext cx="115621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시간표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C900DB-61B9-4D61-B394-B8B07F818A88}"/>
              </a:ext>
            </a:extLst>
          </p:cNvPr>
          <p:cNvSpPr txBox="1"/>
          <p:nvPr/>
        </p:nvSpPr>
        <p:spPr>
          <a:xfrm>
            <a:off x="7469630" y="3084900"/>
            <a:ext cx="1247650" cy="33855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3336E5-4785-4313-ABD3-1B6A1DB340E3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1415324" y="3254177"/>
            <a:ext cx="1207986" cy="5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9E706E-07B2-46F1-8323-326C5EFB9F72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779520" y="3254177"/>
            <a:ext cx="136751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7BE96E7-55B4-48A3-84D5-BBEA4500BB3C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303246" y="3254177"/>
            <a:ext cx="1166384" cy="55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B544776-13BA-4C49-9895-DB0FFFF8A0B7}"/>
              </a:ext>
            </a:extLst>
          </p:cNvPr>
          <p:cNvSpPr txBox="1"/>
          <p:nvPr/>
        </p:nvSpPr>
        <p:spPr>
          <a:xfrm>
            <a:off x="130011" y="2371724"/>
            <a:ext cx="3502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개인정보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 기호조건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이수과목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B93FF-ED2D-4B84-8006-BE235465A66D}"/>
              </a:ext>
            </a:extLst>
          </p:cNvPr>
          <p:cNvSpPr txBox="1"/>
          <p:nvPr/>
        </p:nvSpPr>
        <p:spPr>
          <a:xfrm>
            <a:off x="1487406" y="3505688"/>
            <a:ext cx="353671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Contents based Filtering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활용한 시간표 스타일 분석</a:t>
            </a:r>
            <a:endParaRPr lang="en-US" altLang="ko-KR" sz="1600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CE8001-E74C-46E8-B9C3-6590A30CE4BE}"/>
              </a:ext>
            </a:extLst>
          </p:cNvPr>
          <p:cNvCxnSpPr>
            <a:stCxn id="50" idx="0"/>
            <a:endCxn id="62" idx="2"/>
          </p:cNvCxnSpPr>
          <p:nvPr/>
        </p:nvCxnSpPr>
        <p:spPr>
          <a:xfrm flipV="1">
            <a:off x="921022" y="2710278"/>
            <a:ext cx="960324" cy="380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3E0ABA8-0494-44D2-A20B-EC59E8A57711}"/>
              </a:ext>
            </a:extLst>
          </p:cNvPr>
          <p:cNvSpPr txBox="1"/>
          <p:nvPr/>
        </p:nvSpPr>
        <p:spPr>
          <a:xfrm>
            <a:off x="4572000" y="2371724"/>
            <a:ext cx="238255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Collaborative Filtering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 추천 필터링</a:t>
            </a:r>
            <a:endParaRPr lang="en-US" altLang="ko-KR" sz="1600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D7132D-BAA0-4E37-AEFB-580B552992EC}"/>
              </a:ext>
            </a:extLst>
          </p:cNvPr>
          <p:cNvSpPr txBox="1"/>
          <p:nvPr/>
        </p:nvSpPr>
        <p:spPr>
          <a:xfrm>
            <a:off x="6886438" y="3557401"/>
            <a:ext cx="238255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data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6E0B5FE5-5937-4966-B213-34D73F1A4BEF}"/>
              </a:ext>
            </a:extLst>
          </p:cNvPr>
          <p:cNvCxnSpPr>
            <a:cxnSpLocks/>
            <a:stCxn id="65" idx="2"/>
            <a:endCxn id="63" idx="2"/>
          </p:cNvCxnSpPr>
          <p:nvPr/>
        </p:nvCxnSpPr>
        <p:spPr>
          <a:xfrm rot="5400000">
            <a:off x="5569484" y="1582232"/>
            <a:ext cx="194508" cy="4821954"/>
          </a:xfrm>
          <a:prstGeom prst="curvedConnector3">
            <a:avLst>
              <a:gd name="adj1" fmla="val 217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BCC9F2A-EB4C-4D0D-9B99-3841563F985B}"/>
              </a:ext>
            </a:extLst>
          </p:cNvPr>
          <p:cNvCxnSpPr>
            <a:endCxn id="64" idx="3"/>
          </p:cNvCxnSpPr>
          <p:nvPr/>
        </p:nvCxnSpPr>
        <p:spPr>
          <a:xfrm rot="10800000">
            <a:off x="6954555" y="2664112"/>
            <a:ext cx="1123161" cy="236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7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1F7A82F-7D4A-409A-B3E2-D5C7C200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4038338"/>
            <a:ext cx="7995920" cy="2921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콘텐츠에 대한 분석을 기반으로 추천하는 방식 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추천 로직이 가능하기 위해서는 각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특징이 정리되어 있어야 한다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넷플릭스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50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명의 </a:t>
            </a:r>
            <a:r>
              <a:rPr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태거가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콘텐츠를 분류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itchFamily="2" charset="2"/>
              </a:rPr>
              <a:t>시간표 스타일 설정에 </a:t>
            </a:r>
            <a:r>
              <a:rPr lang="en-US" altLang="ko-KR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itchFamily="2" charset="2"/>
              </a:rPr>
              <a:t>Contents based Filtering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sz="1600" b="1" dirty="0">
              <a:highlight>
                <a:srgbClr val="FFFF00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 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Initial Data </a:t>
            </a:r>
            <a:r>
              <a:rPr lang="ko-KR" altLang="en-US" sz="16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라벨링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ko-KR" altLang="en-US" sz="16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 추출 알고리즘이 자동 추출</a:t>
            </a:r>
            <a:endParaRPr lang="en-US" altLang="ko-KR" sz="16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ontents based filtering 이미지 검색결과&quot;">
            <a:extLst>
              <a:ext uri="{FF2B5EF4-FFF2-40B4-BE49-F238E27FC236}">
                <a16:creationId xmlns:a16="http://schemas.microsoft.com/office/drawing/2014/main" id="{0DCF2BE1-90EB-49AB-9970-B8D479C9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53" y="793866"/>
            <a:ext cx="2500947" cy="32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9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509A1D-3739-4C7C-9E03-88A5D9407AFD}"/>
              </a:ext>
            </a:extLst>
          </p:cNvPr>
          <p:cNvSpPr txBox="1"/>
          <p:nvPr/>
        </p:nvSpPr>
        <p:spPr>
          <a:xfrm>
            <a:off x="1513840" y="137160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86E92B-CFFE-4FDA-BCD4-5A4598D3CD65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B6377-1CA7-4CC1-8084-073678D76B86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3664CB1-5335-41F6-9201-A48B20B80D79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58B1BE-DB19-46CF-BCF3-10DA74EB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63522"/>
              </p:ext>
            </p:extLst>
          </p:nvPr>
        </p:nvGraphicFramePr>
        <p:xfrm>
          <a:off x="1524001" y="2010915"/>
          <a:ext cx="6106159" cy="2836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909">
                  <a:extLst>
                    <a:ext uri="{9D8B030D-6E8A-4147-A177-3AD203B41FA5}">
                      <a16:colId xmlns:a16="http://schemas.microsoft.com/office/drawing/2014/main" val="4223274933"/>
                    </a:ext>
                  </a:extLst>
                </a:gridCol>
                <a:gridCol w="4894250">
                  <a:extLst>
                    <a:ext uri="{9D8B030D-6E8A-4147-A177-3AD203B41FA5}">
                      <a16:colId xmlns:a16="http://schemas.microsoft.com/office/drawing/2014/main" val="421705391"/>
                    </a:ext>
                  </a:extLst>
                </a:gridCol>
              </a:tblGrid>
              <a:tr h="576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공강선호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1359283698"/>
                  </a:ext>
                </a:extLst>
              </a:tr>
              <a:tr h="578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연강선호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 혹은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연강이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843957252"/>
                  </a:ext>
                </a:extLst>
              </a:tr>
              <a:tr h="491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밥공강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일 이상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3,4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 중에 공강이 존재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627046184"/>
                  </a:ext>
                </a:extLst>
              </a:tr>
              <a:tr h="622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오후선호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오전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(1,2,3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수업이 </a:t>
                      </a:r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086194763"/>
                  </a:ext>
                </a:extLst>
              </a:tr>
              <a:tr h="567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</a:t>
                      </a:r>
                      <a:r>
                        <a:rPr lang="ko-KR" altLang="en-US" sz="1600" u="none" strike="noStrike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오전선호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오후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(4,5,6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교시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수업이 </a:t>
                      </a:r>
                      <a:r>
                        <a:rPr lang="en-US" altLang="ko-KR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ko-KR" altLang="en-US" sz="1600" u="none" strike="noStrike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 이하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49955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509A1D-3739-4C7C-9E03-88A5D9407AFD}"/>
              </a:ext>
            </a:extLst>
          </p:cNvPr>
          <p:cNvSpPr txBox="1"/>
          <p:nvPr/>
        </p:nvSpPr>
        <p:spPr>
          <a:xfrm>
            <a:off x="1524000" y="158496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86E92B-CFFE-4FDA-BCD4-5A4598D3CD65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B6377-1CA7-4CC1-8084-073678D76B86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3664CB1-5335-41F6-9201-A48B20B80D79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AECB4-65DF-4F17-A1F9-B90C6CCC1F12}"/>
              </a:ext>
            </a:extLst>
          </p:cNvPr>
          <p:cNvSpPr txBox="1"/>
          <p:nvPr/>
        </p:nvSpPr>
        <p:spPr>
          <a:xfrm>
            <a:off x="1524000" y="158496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C0D80-8B54-48D4-BCB9-8CFD98DFFAA0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57D133D-8E97-4E57-A8DD-3631D2D4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456"/>
              </p:ext>
            </p:extLst>
          </p:nvPr>
        </p:nvGraphicFramePr>
        <p:xfrm>
          <a:off x="335278" y="1584960"/>
          <a:ext cx="2819400" cy="295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282">
                  <a:extLst>
                    <a:ext uri="{9D8B030D-6E8A-4147-A177-3AD203B41FA5}">
                      <a16:colId xmlns:a16="http://schemas.microsoft.com/office/drawing/2014/main" val="2660541058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442275586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198492745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301783314"/>
                    </a:ext>
                  </a:extLst>
                </a:gridCol>
                <a:gridCol w="565369">
                  <a:extLst>
                    <a:ext uri="{9D8B030D-6E8A-4147-A177-3AD203B41FA5}">
                      <a16:colId xmlns:a16="http://schemas.microsoft.com/office/drawing/2014/main" val="1724054092"/>
                    </a:ext>
                  </a:extLst>
                </a:gridCol>
              </a:tblGrid>
              <a:tr h="2582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79911"/>
                  </a:ext>
                </a:extLst>
              </a:tr>
              <a:tr h="2582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963010"/>
                  </a:ext>
                </a:extLst>
              </a:tr>
              <a:tr h="4087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응용수학</a:t>
                      </a:r>
                      <a:r>
                        <a:rPr lang="en-US" sz="1100" u="none" strike="noStrike">
                          <a:effectLst/>
                        </a:rPr>
                        <a:t>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응용수학</a:t>
                      </a:r>
                      <a:r>
                        <a:rPr lang="en-US" sz="1100" u="none" strike="noStrike" dirty="0">
                          <a:effectLst/>
                        </a:rPr>
                        <a:t>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2450784"/>
                  </a:ext>
                </a:extLst>
              </a:tr>
              <a:tr h="609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종교와세계문화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디지털회로개론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종교와세계문화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3036882"/>
                  </a:ext>
                </a:extLst>
              </a:tr>
              <a:tr h="6092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선형대수학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2509960"/>
                  </a:ext>
                </a:extLst>
              </a:tr>
              <a:tr h="552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선형대수학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컴퓨팅사고력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>
                          <a:effectLst/>
                        </a:rPr>
                        <a:t>II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컴퓨팅사고력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0014393"/>
                  </a:ext>
                </a:extLst>
              </a:tr>
              <a:tr h="25828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7422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0003D4-BA36-47DA-83AA-BD1A8F0D62CB}"/>
              </a:ext>
            </a:extLst>
          </p:cNvPr>
          <p:cNvSpPr txBox="1"/>
          <p:nvPr/>
        </p:nvSpPr>
        <p:spPr>
          <a:xfrm>
            <a:off x="1426446" y="466479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D198C1-BBED-4F5C-AB78-98B3682F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12181"/>
              </p:ext>
            </p:extLst>
          </p:nvPr>
        </p:nvGraphicFramePr>
        <p:xfrm>
          <a:off x="3383278" y="1584960"/>
          <a:ext cx="2819399" cy="2975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283">
                  <a:extLst>
                    <a:ext uri="{9D8B030D-6E8A-4147-A177-3AD203B41FA5}">
                      <a16:colId xmlns:a16="http://schemas.microsoft.com/office/drawing/2014/main" val="3348723694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3422866987"/>
                    </a:ext>
                  </a:extLst>
                </a:gridCol>
                <a:gridCol w="576526">
                  <a:extLst>
                    <a:ext uri="{9D8B030D-6E8A-4147-A177-3AD203B41FA5}">
                      <a16:colId xmlns:a16="http://schemas.microsoft.com/office/drawing/2014/main" val="3562089022"/>
                    </a:ext>
                  </a:extLst>
                </a:gridCol>
                <a:gridCol w="535611">
                  <a:extLst>
                    <a:ext uri="{9D8B030D-6E8A-4147-A177-3AD203B41FA5}">
                      <a16:colId xmlns:a16="http://schemas.microsoft.com/office/drawing/2014/main" val="4294396627"/>
                    </a:ext>
                  </a:extLst>
                </a:gridCol>
                <a:gridCol w="565368">
                  <a:extLst>
                    <a:ext uri="{9D8B030D-6E8A-4147-A177-3AD203B41FA5}">
                      <a16:colId xmlns:a16="http://schemas.microsoft.com/office/drawing/2014/main" val="2686446534"/>
                    </a:ext>
                  </a:extLst>
                </a:gridCol>
              </a:tblGrid>
              <a:tr h="23611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68411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94262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자료구조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자료구조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7244092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응용수학</a:t>
                      </a:r>
                      <a:r>
                        <a:rPr lang="en-US" sz="1100" u="none" strike="noStrike">
                          <a:effectLst/>
                        </a:rPr>
                        <a:t>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응용수학</a:t>
                      </a:r>
                      <a:r>
                        <a:rPr lang="en-US" sz="1100" u="none" strike="noStrike" dirty="0">
                          <a:effectLst/>
                        </a:rPr>
                        <a:t>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9621768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디지털회로개론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0375933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ko-KR" altLang="en-US" sz="1100" u="none" strike="noStrike">
                          <a:effectLst/>
                        </a:rPr>
                        <a:t>언어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r>
                        <a:rPr lang="ko-KR" altLang="en-US" sz="1100" u="none" strike="noStrike">
                          <a:effectLst/>
                        </a:rPr>
                        <a:t>언어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>
                          <a:effectLst/>
                        </a:rPr>
                        <a:t>II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5037476"/>
                  </a:ext>
                </a:extLst>
              </a:tr>
              <a:tr h="512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컴퓨터공학실험</a:t>
                      </a:r>
                      <a:r>
                        <a:rPr lang="en-US" altLang="ko-KR" sz="1100" u="none" strike="noStrike" dirty="0">
                          <a:effectLst/>
                        </a:rPr>
                        <a:t>II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82533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8B04A7-2F15-451A-819E-0D887A9E772F}"/>
              </a:ext>
            </a:extLst>
          </p:cNvPr>
          <p:cNvSpPr txBox="1"/>
          <p:nvPr/>
        </p:nvSpPr>
        <p:spPr>
          <a:xfrm>
            <a:off x="4274817" y="4664799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밥공강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공강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C62529-080A-4F78-95C3-6075D865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48940"/>
              </p:ext>
            </p:extLst>
          </p:nvPr>
        </p:nvGraphicFramePr>
        <p:xfrm>
          <a:off x="6431277" y="1584960"/>
          <a:ext cx="2590802" cy="295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80">
                  <a:extLst>
                    <a:ext uri="{9D8B030D-6E8A-4147-A177-3AD203B41FA5}">
                      <a16:colId xmlns:a16="http://schemas.microsoft.com/office/drawing/2014/main" val="1141615755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3819879787"/>
                    </a:ext>
                  </a:extLst>
                </a:gridCol>
                <a:gridCol w="504132">
                  <a:extLst>
                    <a:ext uri="{9D8B030D-6E8A-4147-A177-3AD203B41FA5}">
                      <a16:colId xmlns:a16="http://schemas.microsoft.com/office/drawing/2014/main" val="3306392090"/>
                    </a:ext>
                  </a:extLst>
                </a:gridCol>
                <a:gridCol w="640029">
                  <a:extLst>
                    <a:ext uri="{9D8B030D-6E8A-4147-A177-3AD203B41FA5}">
                      <a16:colId xmlns:a16="http://schemas.microsoft.com/office/drawing/2014/main" val="3036844665"/>
                    </a:ext>
                  </a:extLst>
                </a:gridCol>
                <a:gridCol w="504132">
                  <a:extLst>
                    <a:ext uri="{9D8B030D-6E8A-4147-A177-3AD203B41FA5}">
                      <a16:colId xmlns:a16="http://schemas.microsoft.com/office/drawing/2014/main" val="2807322620"/>
                    </a:ext>
                  </a:extLst>
                </a:gridCol>
              </a:tblGrid>
              <a:tr h="3632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학기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2238"/>
                  </a:ext>
                </a:extLst>
              </a:tr>
              <a:tr h="5581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알고리즘설계와분석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285086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593149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682198"/>
                  </a:ext>
                </a:extLst>
              </a:tr>
              <a:tr h="5581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코퍼스언어학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현대서양의형성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코퍼스언어학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현대서양의형성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2242754"/>
                  </a:ext>
                </a:extLst>
              </a:tr>
              <a:tr h="3744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응용경영통계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투자론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응용경영통계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투자론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4061369"/>
                  </a:ext>
                </a:extLst>
              </a:tr>
              <a:tr h="3744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데이터베이스입문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데이터베이스입문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81293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7B6CB0-8E34-46E1-ACCC-CBBD17B5595C}"/>
              </a:ext>
            </a:extLst>
          </p:cNvPr>
          <p:cNvSpPr txBox="1"/>
          <p:nvPr/>
        </p:nvSpPr>
        <p:spPr>
          <a:xfrm>
            <a:off x="7118109" y="4670128"/>
            <a:ext cx="12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오후선호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AEAAD-71D0-46DE-B723-006E565800C5}"/>
              </a:ext>
            </a:extLst>
          </p:cNvPr>
          <p:cNvSpPr txBox="1"/>
          <p:nvPr/>
        </p:nvSpPr>
        <p:spPr>
          <a:xfrm>
            <a:off x="7118109" y="493461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</a:p>
        </p:txBody>
      </p:sp>
    </p:spTree>
    <p:extLst>
      <p:ext uri="{BB962C8B-B14F-4D97-AF65-F5344CB8AC3E}">
        <p14:creationId xmlns:p14="http://schemas.microsoft.com/office/powerpoint/2010/main" val="136609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A1351-13A5-4C34-969A-9EB9C2850856}"/>
              </a:ext>
            </a:extLst>
          </p:cNvPr>
          <p:cNvSpPr/>
          <p:nvPr/>
        </p:nvSpPr>
        <p:spPr>
          <a:xfrm>
            <a:off x="2763520" y="5684555"/>
            <a:ext cx="3641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 </a:t>
            </a: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시간표와 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kumimoji="1" lang="ko-KR" altLang="en-US" sz="1350" u="sng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해쉬태그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(#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 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1" lang="ko-KR" altLang="en-US" sz="1350" u="sng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보유한</a:t>
            </a:r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b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그러나 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과목명</a:t>
            </a:r>
            <a:r>
              <a:rPr kumimoji="1" lang="en-US" altLang="ko-KR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35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시간이 조금씩 다른</a:t>
            </a:r>
            <a:b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시간표들을 </a:t>
            </a:r>
            <a:r>
              <a:rPr kumimoji="1" lang="en-US" altLang="ko-KR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kumimoji="1" lang="ko-KR" altLang="en-US" sz="13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차로 추천 </a:t>
            </a:r>
            <a:endParaRPr lang="ko-KR" altLang="en-US" sz="13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B6265-DE05-4D71-AB75-C26D8E0FBF79}"/>
              </a:ext>
            </a:extLst>
          </p:cNvPr>
          <p:cNvSpPr txBox="1"/>
          <p:nvPr/>
        </p:nvSpPr>
        <p:spPr>
          <a:xfrm>
            <a:off x="865630" y="1569065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A8941-1F41-472F-8835-223251055838}"/>
              </a:ext>
            </a:extLst>
          </p:cNvPr>
          <p:cNvSpPr txBox="1"/>
          <p:nvPr/>
        </p:nvSpPr>
        <p:spPr>
          <a:xfrm>
            <a:off x="3628946" y="1711304"/>
            <a:ext cx="2247527" cy="306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AD81E-3F3F-4B5E-B555-3EF2F9054D43}"/>
              </a:ext>
            </a:extLst>
          </p:cNvPr>
          <p:cNvSpPr txBox="1"/>
          <p:nvPr/>
        </p:nvSpPr>
        <p:spPr>
          <a:xfrm>
            <a:off x="3448236" y="1569063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707A7-15DF-4375-8923-B8C9270A55CE}"/>
              </a:ext>
            </a:extLst>
          </p:cNvPr>
          <p:cNvSpPr txBox="1"/>
          <p:nvPr/>
        </p:nvSpPr>
        <p:spPr>
          <a:xfrm>
            <a:off x="6030842" y="1569064"/>
            <a:ext cx="2247527" cy="3068319"/>
          </a:xfrm>
          <a:prstGeom prst="rect">
            <a:avLst/>
          </a:prstGeom>
          <a:noFill/>
          <a:ln w="19050">
            <a:solidFill>
              <a:srgbClr val="3897F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600" dirty="0" err="1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E2C642-21CB-416D-BA09-FCA2AD0F0C19}"/>
              </a:ext>
            </a:extLst>
          </p:cNvPr>
          <p:cNvSpPr txBox="1"/>
          <p:nvPr/>
        </p:nvSpPr>
        <p:spPr>
          <a:xfrm>
            <a:off x="1200507" y="4829677"/>
            <a:ext cx="138013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오전선호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연강선호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AB48F-39BC-4371-89A5-EF9DC423E44C}"/>
              </a:ext>
            </a:extLst>
          </p:cNvPr>
          <p:cNvSpPr txBox="1"/>
          <p:nvPr/>
        </p:nvSpPr>
        <p:spPr>
          <a:xfrm>
            <a:off x="3937429" y="4829677"/>
            <a:ext cx="1407397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오후선호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연강선호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06AFF6-10FE-4180-87FE-5B68A512CCCA}"/>
              </a:ext>
            </a:extLst>
          </p:cNvPr>
          <p:cNvSpPr/>
          <p:nvPr/>
        </p:nvSpPr>
        <p:spPr>
          <a:xfrm>
            <a:off x="865630" y="1569063"/>
            <a:ext cx="446637" cy="154939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0982F-0518-47CD-B6ED-0E91E5C93495}"/>
              </a:ext>
            </a:extLst>
          </p:cNvPr>
          <p:cNvSpPr/>
          <p:nvPr/>
        </p:nvSpPr>
        <p:spPr>
          <a:xfrm>
            <a:off x="1313011" y="1579154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6E5633-78D7-49E2-A71F-921C5D43F998}"/>
              </a:ext>
            </a:extLst>
          </p:cNvPr>
          <p:cNvSpPr/>
          <p:nvPr/>
        </p:nvSpPr>
        <p:spPr>
          <a:xfrm>
            <a:off x="1755926" y="1579154"/>
            <a:ext cx="446637" cy="1539302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028774-ADBC-4C8A-8E72-D1C75E17D4A8}"/>
              </a:ext>
            </a:extLst>
          </p:cNvPr>
          <p:cNvSpPr/>
          <p:nvPr/>
        </p:nvSpPr>
        <p:spPr>
          <a:xfrm>
            <a:off x="2159954" y="1569063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3C8457-CC49-4F33-80CD-E4E3B5CE2659}"/>
              </a:ext>
            </a:extLst>
          </p:cNvPr>
          <p:cNvSpPr/>
          <p:nvPr/>
        </p:nvSpPr>
        <p:spPr>
          <a:xfrm>
            <a:off x="3971173" y="3077901"/>
            <a:ext cx="446637" cy="154939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BD7B53-DE32-4CB0-9830-48753D99186B}"/>
              </a:ext>
            </a:extLst>
          </p:cNvPr>
          <p:cNvSpPr/>
          <p:nvPr/>
        </p:nvSpPr>
        <p:spPr>
          <a:xfrm>
            <a:off x="4417810" y="3743231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1EECDA-BFC2-4151-8011-04F0A7883C1F}"/>
              </a:ext>
            </a:extLst>
          </p:cNvPr>
          <p:cNvSpPr/>
          <p:nvPr/>
        </p:nvSpPr>
        <p:spPr>
          <a:xfrm>
            <a:off x="4859858" y="3077901"/>
            <a:ext cx="446637" cy="155948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8AAE29-8AD3-4821-BB28-6708DC1ADD5C}"/>
              </a:ext>
            </a:extLst>
          </p:cNvPr>
          <p:cNvSpPr/>
          <p:nvPr/>
        </p:nvSpPr>
        <p:spPr>
          <a:xfrm>
            <a:off x="5255866" y="3748350"/>
            <a:ext cx="446637" cy="894151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652CEE-1D7F-484D-A28F-36E43A3B6DCD}"/>
              </a:ext>
            </a:extLst>
          </p:cNvPr>
          <p:cNvSpPr/>
          <p:nvPr/>
        </p:nvSpPr>
        <p:spPr>
          <a:xfrm>
            <a:off x="6033153" y="1571609"/>
            <a:ext cx="446637" cy="472436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A51E6A-2533-419C-B234-2B7C998438E5}"/>
              </a:ext>
            </a:extLst>
          </p:cNvPr>
          <p:cNvSpPr/>
          <p:nvPr/>
        </p:nvSpPr>
        <p:spPr>
          <a:xfrm>
            <a:off x="6491367" y="267522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EA01B2-27EB-4D4B-A878-1FC72818B195}"/>
              </a:ext>
            </a:extLst>
          </p:cNvPr>
          <p:cNvSpPr/>
          <p:nvPr/>
        </p:nvSpPr>
        <p:spPr>
          <a:xfrm>
            <a:off x="7405320" y="2651047"/>
            <a:ext cx="446637" cy="482524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222DDB-1AD4-4C21-9DFF-68DC1ABD8938}"/>
              </a:ext>
            </a:extLst>
          </p:cNvPr>
          <p:cNvSpPr/>
          <p:nvPr/>
        </p:nvSpPr>
        <p:spPr>
          <a:xfrm>
            <a:off x="6491367" y="4154857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041E3C-F0C9-43C6-BD39-60D99279CF85}"/>
              </a:ext>
            </a:extLst>
          </p:cNvPr>
          <p:cNvSpPr/>
          <p:nvPr/>
        </p:nvSpPr>
        <p:spPr>
          <a:xfrm>
            <a:off x="6928738" y="156656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14B00E-DC12-4EF5-BFA4-4816B657981D}"/>
              </a:ext>
            </a:extLst>
          </p:cNvPr>
          <p:cNvSpPr/>
          <p:nvPr/>
        </p:nvSpPr>
        <p:spPr>
          <a:xfrm>
            <a:off x="6044730" y="3138581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E97AA9-6B54-439B-AD93-FB0DF126D770}"/>
              </a:ext>
            </a:extLst>
          </p:cNvPr>
          <p:cNvSpPr/>
          <p:nvPr/>
        </p:nvSpPr>
        <p:spPr>
          <a:xfrm>
            <a:off x="6952963" y="3133505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FAA49-D7B8-47A5-8ED8-75AAC3F7E31B}"/>
              </a:ext>
            </a:extLst>
          </p:cNvPr>
          <p:cNvSpPr/>
          <p:nvPr/>
        </p:nvSpPr>
        <p:spPr>
          <a:xfrm>
            <a:off x="7410167" y="4159157"/>
            <a:ext cx="446637" cy="482525"/>
          </a:xfrm>
          <a:prstGeom prst="rect">
            <a:avLst/>
          </a:prstGeom>
          <a:solidFill>
            <a:srgbClr val="389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1B4C9-802A-48AD-8480-A22C199603F0}"/>
              </a:ext>
            </a:extLst>
          </p:cNvPr>
          <p:cNvSpPr txBox="1"/>
          <p:nvPr/>
        </p:nvSpPr>
        <p:spPr>
          <a:xfrm>
            <a:off x="6471824" y="4853558"/>
            <a:ext cx="138013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</a:p>
          <a:p>
            <a:pPr algn="ctr"/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공강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5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76DD-7F94-472F-842C-F3651E5985C5}"/>
              </a:ext>
            </a:extLst>
          </p:cNvPr>
          <p:cNvSpPr txBox="1"/>
          <p:nvPr/>
        </p:nvSpPr>
        <p:spPr>
          <a:xfrm>
            <a:off x="1488440" y="2459504"/>
            <a:ext cx="6167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Application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형태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Mobile Web Application</a:t>
            </a: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Javascript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Framework : node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js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기반의 </a:t>
            </a:r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express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C3FD71-BF0E-425D-819F-96129422802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109431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853440" y="106369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33A609C-C4B2-4384-B372-D4DAAC2BFB0D}"/>
              </a:ext>
            </a:extLst>
          </p:cNvPr>
          <p:cNvSpPr txBox="1">
            <a:spLocks/>
          </p:cNvSpPr>
          <p:nvPr/>
        </p:nvSpPr>
        <p:spPr>
          <a:xfrm>
            <a:off x="1026160" y="4297418"/>
            <a:ext cx="7995920" cy="212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많은 사용자들로 얻은 기호 정보에 따라 관심사들을 자동적으로 예측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나와 비슷한 성향을 가진 사용자를 기반으로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사람이 구매한 상품을 추천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아마존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 추천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SNS –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친구 추천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나와 유사한 학과</a:t>
            </a:r>
            <a:r>
              <a:rPr lang="en-US" altLang="ko-KR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전공을 가진 사용자를 기반으로 </a:t>
            </a:r>
            <a:r>
              <a:rPr lang="ko-KR" altLang="en-US" sz="1600" b="1" dirty="0" err="1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그사람이</a:t>
            </a:r>
            <a:r>
              <a:rPr lang="ko-KR" altLang="en-US" sz="1600" b="1" dirty="0">
                <a:highlight>
                  <a:srgbClr val="FFFF00"/>
                </a:highligh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선택한 과목을 추천</a:t>
            </a:r>
            <a:endParaRPr lang="en-US" altLang="ko-KR" sz="1600" b="1" dirty="0">
              <a:highlight>
                <a:srgbClr val="FFFF00"/>
              </a:highligh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Picture 2" descr="collaborative filtering 이미지 검색결과&quot;">
            <a:extLst>
              <a:ext uri="{FF2B5EF4-FFF2-40B4-BE49-F238E27FC236}">
                <a16:creationId xmlns:a16="http://schemas.microsoft.com/office/drawing/2014/main" id="{4F158EFB-0425-450F-8BC6-79B2C764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16" y="1616493"/>
            <a:ext cx="4439920" cy="24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2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C8BD92-A9CF-4E11-A840-CEBB7EA1B757}"/>
              </a:ext>
            </a:extLst>
          </p:cNvPr>
          <p:cNvSpPr txBox="1"/>
          <p:nvPr/>
        </p:nvSpPr>
        <p:spPr>
          <a:xfrm>
            <a:off x="2600960" y="599261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0B700-33AF-478D-BBE8-8A5C56338517}"/>
              </a:ext>
            </a:extLst>
          </p:cNvPr>
          <p:cNvSpPr txBox="1"/>
          <p:nvPr/>
        </p:nvSpPr>
        <p:spPr>
          <a:xfrm>
            <a:off x="62370" y="1397999"/>
            <a:ext cx="5077179" cy="261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과목고정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응용수학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II,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컴퓨터공학실험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II,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알고리즘설계와분석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]}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＂남은 학점은 뭐로 채울까</a:t>
            </a:r>
            <a: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?”</a:t>
            </a:r>
            <a:b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학생과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과목고정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수업이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개가 일치하는 </a:t>
            </a:r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학생들의 시간표 참고</a:t>
            </a:r>
            <a:endParaRPr kumimoji="1"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EF8246-9466-45F4-9DE0-3B45543D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40041"/>
              </p:ext>
            </p:extLst>
          </p:nvPr>
        </p:nvGraphicFramePr>
        <p:xfrm>
          <a:off x="5139549" y="1034059"/>
          <a:ext cx="3786583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65">
                  <a:extLst>
                    <a:ext uri="{9D8B030D-6E8A-4147-A177-3AD203B41FA5}">
                      <a16:colId xmlns:a16="http://schemas.microsoft.com/office/drawing/2014/main" val="374955502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3654574935"/>
                    </a:ext>
                  </a:extLst>
                </a:gridCol>
                <a:gridCol w="774301">
                  <a:extLst>
                    <a:ext uri="{9D8B030D-6E8A-4147-A177-3AD203B41FA5}">
                      <a16:colId xmlns:a16="http://schemas.microsoft.com/office/drawing/2014/main" val="3640798974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71775510"/>
                    </a:ext>
                  </a:extLst>
                </a:gridCol>
                <a:gridCol w="759315">
                  <a:extLst>
                    <a:ext uri="{9D8B030D-6E8A-4147-A177-3AD203B41FA5}">
                      <a16:colId xmlns:a16="http://schemas.microsoft.com/office/drawing/2014/main" val="2244226702"/>
                    </a:ext>
                  </a:extLst>
                </a:gridCol>
              </a:tblGrid>
              <a:tr h="16776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4</a:t>
                      </a:r>
                      <a:r>
                        <a:rPr lang="ko-KR" altLang="en-US" sz="1050" u="none" strike="noStrike" dirty="0">
                          <a:effectLst/>
                        </a:rPr>
                        <a:t>학기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43694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74856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43793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응용수학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응용수학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014596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디지털회로개론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종교와세계문화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디지털회로개론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종교와세계문화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8458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선형대수학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알고리즘설계와분석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991159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선형대수학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컴퓨팅사고력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컴퓨터공학실험</a:t>
                      </a:r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컴퓨팅사고력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67868"/>
                  </a:ext>
                </a:extLst>
              </a:tr>
              <a:tr h="301495"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컴퓨터공학실험</a:t>
                      </a: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76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0A07B3A-7F96-4929-9ED0-463475FC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7786"/>
              </p:ext>
            </p:extLst>
          </p:nvPr>
        </p:nvGraphicFramePr>
        <p:xfrm>
          <a:off x="5139549" y="3396988"/>
          <a:ext cx="3786584" cy="214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67">
                  <a:extLst>
                    <a:ext uri="{9D8B030D-6E8A-4147-A177-3AD203B41FA5}">
                      <a16:colId xmlns:a16="http://schemas.microsoft.com/office/drawing/2014/main" val="374955502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3654574935"/>
                    </a:ext>
                  </a:extLst>
                </a:gridCol>
                <a:gridCol w="774301">
                  <a:extLst>
                    <a:ext uri="{9D8B030D-6E8A-4147-A177-3AD203B41FA5}">
                      <a16:colId xmlns:a16="http://schemas.microsoft.com/office/drawing/2014/main" val="3640798974"/>
                    </a:ext>
                  </a:extLst>
                </a:gridCol>
                <a:gridCol w="719351">
                  <a:extLst>
                    <a:ext uri="{9D8B030D-6E8A-4147-A177-3AD203B41FA5}">
                      <a16:colId xmlns:a16="http://schemas.microsoft.com/office/drawing/2014/main" val="71775510"/>
                    </a:ext>
                  </a:extLst>
                </a:gridCol>
                <a:gridCol w="759314">
                  <a:extLst>
                    <a:ext uri="{9D8B030D-6E8A-4147-A177-3AD203B41FA5}">
                      <a16:colId xmlns:a16="http://schemas.microsoft.com/office/drawing/2014/main" val="2244226702"/>
                    </a:ext>
                  </a:extLst>
                </a:gridCol>
              </a:tblGrid>
              <a:tr h="18757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43694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74856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알고리즘설계와분석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43793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014596"/>
                  </a:ext>
                </a:extLst>
              </a:tr>
              <a:tr h="187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응용수학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응용수학</a:t>
                      </a:r>
                      <a:r>
                        <a:rPr lang="en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8458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00B05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이산구조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0070C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디지털회로개론</a:t>
                      </a:r>
                      <a:endParaRPr lang="ko-KR" altLang="en-US" sz="1050" b="0" i="0" u="none" strike="noStrike" dirty="0">
                        <a:solidFill>
                          <a:srgbClr val="0070C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00B05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이산구조</a:t>
                      </a:r>
                      <a:endParaRPr lang="ko-KR" altLang="en-US" sz="1050" b="0" i="0" u="none" strike="noStrike" dirty="0">
                        <a:solidFill>
                          <a:srgbClr val="00B05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0070C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디지털회로개론</a:t>
                      </a:r>
                      <a:endParaRPr lang="ko-KR" altLang="en-US" sz="1050" b="0" i="0" u="none" strike="noStrike" dirty="0">
                        <a:solidFill>
                          <a:srgbClr val="0070C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991159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67868"/>
                  </a:ext>
                </a:extLst>
              </a:tr>
              <a:tr h="348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컴퓨터공학실험</a:t>
                      </a:r>
                      <a:r>
                        <a:rPr lang="en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II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76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E966F4-609F-4D2C-B504-01D2079DB111}"/>
              </a:ext>
            </a:extLst>
          </p:cNvPr>
          <p:cNvSpPr/>
          <p:nvPr/>
        </p:nvSpPr>
        <p:spPr>
          <a:xfrm>
            <a:off x="497840" y="4544280"/>
            <a:ext cx="45239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학생들이 수강한 기타 과목들을 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에게 추천</a:t>
            </a:r>
          </a:p>
          <a:p>
            <a:b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디지털회로개론</a:t>
            </a:r>
            <a:endParaRPr kumimoji="1"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선형대수학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컴퓨팅사고력</a:t>
            </a:r>
            <a:r>
              <a:rPr kumimoji="1"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kumimoji="1"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1" lang="ko-KR" altLang="en-US" sz="16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종교와세계문화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아래쪽 화살표[D] 22">
            <a:extLst>
              <a:ext uri="{FF2B5EF4-FFF2-40B4-BE49-F238E27FC236}">
                <a16:creationId xmlns:a16="http://schemas.microsoft.com/office/drawing/2014/main" id="{F339603F-1297-4B00-A1E4-BC1EE6C85F35}"/>
              </a:ext>
            </a:extLst>
          </p:cNvPr>
          <p:cNvSpPr/>
          <p:nvPr/>
        </p:nvSpPr>
        <p:spPr>
          <a:xfrm>
            <a:off x="2129148" y="4009881"/>
            <a:ext cx="730391" cy="3662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F1F959D-45CA-49E6-8033-4BDA0598AC54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DD3D5E-6285-46A5-8044-06E1B016B542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FE7EFE4-7D28-4179-81DF-80EBCF77296B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E71B9-3E5C-490E-9F8B-667325225F97}"/>
              </a:ext>
            </a:extLst>
          </p:cNvPr>
          <p:cNvSpPr txBox="1"/>
          <p:nvPr/>
        </p:nvSpPr>
        <p:spPr>
          <a:xfrm>
            <a:off x="751840" y="1065372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32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C0092D-B572-459A-8DCC-665C1B55172B}"/>
              </a:ext>
            </a:extLst>
          </p:cNvPr>
          <p:cNvSpPr txBox="1"/>
          <p:nvPr/>
        </p:nvSpPr>
        <p:spPr>
          <a:xfrm>
            <a:off x="2585720" y="1007618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피드백 반영을 통한 기존 추천 모델 강화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89C8109-4102-4D39-9BB5-17918396BDFF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A3B57-4202-40DC-9536-445F8A4CB333}"/>
              </a:ext>
            </a:extLst>
          </p:cNvPr>
          <p:cNvSpPr/>
          <p:nvPr/>
        </p:nvSpPr>
        <p:spPr>
          <a:xfrm>
            <a:off x="620777" y="176014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   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핵심 추천 로직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423BB4C-0269-4088-8369-B6E6B230DEAC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65A8B-ECCC-4D4B-8B7D-6DAC4FA4345E}"/>
              </a:ext>
            </a:extLst>
          </p:cNvPr>
          <p:cNvSpPr txBox="1"/>
          <p:nvPr/>
        </p:nvSpPr>
        <p:spPr>
          <a:xfrm>
            <a:off x="208280" y="2686794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시간표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쌓일수록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해시태그를 추출해내는 알고리즘의 개선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80541-18CA-4981-982D-9D84AA7EA1EA}"/>
              </a:ext>
            </a:extLst>
          </p:cNvPr>
          <p:cNvSpPr txBox="1"/>
          <p:nvPr/>
        </p:nvSpPr>
        <p:spPr>
          <a:xfrm>
            <a:off x="208280" y="2124804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Contents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based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3B8D0C-B529-4A5D-9BCB-4CF45BAF0DA4}"/>
              </a:ext>
            </a:extLst>
          </p:cNvPr>
          <p:cNvSpPr/>
          <p:nvPr/>
        </p:nvSpPr>
        <p:spPr>
          <a:xfrm>
            <a:off x="4785360" y="16604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최종시간표와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선택 시간표의 비교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해시태그가 </a:t>
            </a:r>
            <a:r>
              <a:rPr lang="ko-KR" altLang="en-US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맞다면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더욱 강화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해시태그가 다르다면 기존 모델 수정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103273B-3358-4085-8C62-478E66D5BB74}"/>
              </a:ext>
            </a:extLst>
          </p:cNvPr>
          <p:cNvCxnSpPr>
            <a:cxnSpLocks/>
          </p:cNvCxnSpPr>
          <p:nvPr/>
        </p:nvCxnSpPr>
        <p:spPr>
          <a:xfrm flipV="1">
            <a:off x="4203700" y="2075579"/>
            <a:ext cx="581660" cy="83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ADDC5E-EB39-42A8-A409-45B1E90D74D2}"/>
              </a:ext>
            </a:extLst>
          </p:cNvPr>
          <p:cNvCxnSpPr>
            <a:cxnSpLocks/>
          </p:cNvCxnSpPr>
          <p:nvPr/>
        </p:nvCxnSpPr>
        <p:spPr>
          <a:xfrm>
            <a:off x="4224020" y="3177394"/>
            <a:ext cx="541020" cy="6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879C30-65CE-4272-BD1B-7F058FD7ED9C}"/>
              </a:ext>
            </a:extLst>
          </p:cNvPr>
          <p:cNvSpPr/>
          <p:nvPr/>
        </p:nvSpPr>
        <p:spPr>
          <a:xfrm>
            <a:off x="4785360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같은 전공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학생들의 시간표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style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비교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특정 전공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 집단의 가중치 변경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경영학과 오후 편중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오후선호 해시태그를 가진 시간표를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843D2-3ECA-4ED6-B9E3-BEB89E416D3A}"/>
              </a:ext>
            </a:extLst>
          </p:cNvPr>
          <p:cNvSpPr txBox="1"/>
          <p:nvPr/>
        </p:nvSpPr>
        <p:spPr>
          <a:xfrm>
            <a:off x="208280" y="5353597"/>
            <a:ext cx="38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같은 전공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학기 학생들의 과목 조합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많아질수록 추천 알고리즘 개선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73680-FB81-4428-B503-7A6C44BD2C8C}"/>
              </a:ext>
            </a:extLst>
          </p:cNvPr>
          <p:cNvSpPr txBox="1"/>
          <p:nvPr/>
        </p:nvSpPr>
        <p:spPr>
          <a:xfrm>
            <a:off x="208280" y="4595888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 추천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Collaborative Filtering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8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251200" y="330488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Folder Structure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A0BEF-C587-459A-BB09-2218478215E5}"/>
              </a:ext>
            </a:extLst>
          </p:cNvPr>
          <p:cNvSpPr txBox="1"/>
          <p:nvPr/>
        </p:nvSpPr>
        <p:spPr>
          <a:xfrm>
            <a:off x="3830320" y="102046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boundaries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GUI Form </a:t>
            </a:r>
            <a:r>
              <a:rPr lang="ko-KR" altLang="en-US" sz="1600" dirty="0">
                <a:latin typeface="Consolas" panose="020B0609020204030204" pitchFamily="49" charset="0"/>
              </a:rPr>
              <a:t>기능을 하는 </a:t>
            </a:r>
            <a:r>
              <a:rPr lang="en-US" altLang="ko-KR" sz="1600" dirty="0">
                <a:latin typeface="Consolas" panose="020B0609020204030204" pitchFamily="49" charset="0"/>
              </a:rPr>
              <a:t>view</a:t>
            </a:r>
            <a:r>
              <a:rPr lang="ko-KR" altLang="en-US" sz="1600" dirty="0">
                <a:latin typeface="Consolas" panose="020B0609020204030204" pitchFamily="49" charset="0"/>
              </a:rPr>
              <a:t>파일들을 모아둔 폴더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E36A0-5232-4ED9-AD9A-8E63BE237CC8}"/>
              </a:ext>
            </a:extLst>
          </p:cNvPr>
          <p:cNvSpPr txBox="1"/>
          <p:nvPr/>
        </p:nvSpPr>
        <p:spPr>
          <a:xfrm>
            <a:off x="3830320" y="166058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config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DB </a:t>
            </a:r>
            <a:r>
              <a:rPr lang="ko-KR" altLang="en-US" sz="1600" dirty="0">
                <a:latin typeface="Consolas" panose="020B0609020204030204" pitchFamily="49" charset="0"/>
              </a:rPr>
              <a:t>연결 등 </a:t>
            </a:r>
            <a:r>
              <a:rPr lang="en-US" altLang="ko-KR" sz="1600" dirty="0">
                <a:latin typeface="Consolas" panose="020B0609020204030204" pitchFamily="49" charset="0"/>
              </a:rPr>
              <a:t>server</a:t>
            </a:r>
            <a:r>
              <a:rPr lang="ko-KR" altLang="en-US" sz="1600" dirty="0">
                <a:latin typeface="Consolas" panose="020B0609020204030204" pitchFamily="49" charset="0"/>
              </a:rPr>
              <a:t>를 위한 기본 설정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6DBC3-9F16-4C9F-8FE4-052E40DB5902}"/>
              </a:ext>
            </a:extLst>
          </p:cNvPr>
          <p:cNvSpPr txBox="1"/>
          <p:nvPr/>
        </p:nvSpPr>
        <p:spPr>
          <a:xfrm>
            <a:off x="3830320" y="2300705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controllers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control class</a:t>
            </a:r>
            <a:r>
              <a:rPr lang="ko-KR" altLang="en-US" sz="1600" dirty="0">
                <a:latin typeface="Consolas" panose="020B0609020204030204" pitchFamily="49" charset="0"/>
              </a:rPr>
              <a:t>에 해당하는 파일들을 모아둔 폴더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1C4EF-CBC3-4896-A136-8285B9A19230}"/>
              </a:ext>
            </a:extLst>
          </p:cNvPr>
          <p:cNvSpPr txBox="1"/>
          <p:nvPr/>
        </p:nvSpPr>
        <p:spPr>
          <a:xfrm>
            <a:off x="3830320" y="2940825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entities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data member</a:t>
            </a:r>
            <a:r>
              <a:rPr lang="ko-KR" altLang="en-US" sz="1600" dirty="0">
                <a:latin typeface="Consolas" panose="020B0609020204030204" pitchFamily="49" charset="0"/>
              </a:rPr>
              <a:t>를 선언한 </a:t>
            </a:r>
            <a:r>
              <a:rPr lang="en-US" altLang="ko-KR" sz="1600" dirty="0">
                <a:latin typeface="Consolas" panose="020B0609020204030204" pitchFamily="49" charset="0"/>
              </a:rPr>
              <a:t>entity</a:t>
            </a:r>
            <a:r>
              <a:rPr lang="ko-KR" altLang="en-US" sz="1600" dirty="0">
                <a:latin typeface="Consolas" panose="020B0609020204030204" pitchFamily="49" charset="0"/>
              </a:rPr>
              <a:t>들과 그에 관련된 함수들을 모아둔 폴더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422C0-F278-45AA-B0C8-5DFE00FE43A4}"/>
              </a:ext>
            </a:extLst>
          </p:cNvPr>
          <p:cNvSpPr txBox="1"/>
          <p:nvPr/>
        </p:nvSpPr>
        <p:spPr>
          <a:xfrm>
            <a:off x="3837893" y="391568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node_modules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node </a:t>
            </a:r>
            <a:r>
              <a:rPr lang="en-US" altLang="ko-KR" sz="1600" dirty="0" err="1">
                <a:latin typeface="Consolas" panose="020B0609020204030204" pitchFamily="49" charset="0"/>
              </a:rPr>
              <a:t>js</a:t>
            </a:r>
            <a:r>
              <a:rPr lang="ko-KR" altLang="en-US" sz="1600" dirty="0">
                <a:latin typeface="Consolas" panose="020B0609020204030204" pitchFamily="49" charset="0"/>
              </a:rPr>
              <a:t>에서 제공하는 </a:t>
            </a:r>
            <a:r>
              <a:rPr lang="en-US" altLang="ko-KR" sz="1600" dirty="0">
                <a:latin typeface="Consolas" panose="020B0609020204030204" pitchFamily="49" charset="0"/>
              </a:rPr>
              <a:t>module</a:t>
            </a:r>
            <a:r>
              <a:rPr lang="ko-KR" altLang="en-US" sz="1600" dirty="0">
                <a:latin typeface="Consolas" panose="020B0609020204030204" pitchFamily="49" charset="0"/>
              </a:rPr>
              <a:t>들을 모아둔 폴더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92350-B913-4912-8513-3128E4939C34}"/>
              </a:ext>
            </a:extLst>
          </p:cNvPr>
          <p:cNvSpPr txBox="1"/>
          <p:nvPr/>
        </p:nvSpPr>
        <p:spPr>
          <a:xfrm>
            <a:off x="3837893" y="4550146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main.js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서버 실행</a:t>
            </a:r>
            <a:r>
              <a:rPr lang="en-US" altLang="ko-KR" sz="1600" dirty="0">
                <a:latin typeface="Consolas" panose="020B0609020204030204" pitchFamily="49" charset="0"/>
              </a:rPr>
              <a:t>, DB</a:t>
            </a:r>
            <a:r>
              <a:rPr lang="ko-KR" altLang="en-US" sz="1600" dirty="0">
                <a:latin typeface="Consolas" panose="020B0609020204030204" pitchFamily="49" charset="0"/>
              </a:rPr>
              <a:t> 연결 등 웹서버를 돌리기 위한 코드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20B8E-1B26-4AEA-A590-813DEECC9335}"/>
              </a:ext>
            </a:extLst>
          </p:cNvPr>
          <p:cNvSpPr txBox="1"/>
          <p:nvPr/>
        </p:nvSpPr>
        <p:spPr>
          <a:xfrm>
            <a:off x="3837893" y="5184611"/>
            <a:ext cx="531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package-</a:t>
            </a:r>
            <a:r>
              <a:rPr lang="en-US" altLang="ko-KR" sz="1600" dirty="0" err="1">
                <a:latin typeface="Consolas" panose="020B0609020204030204" pitchFamily="49" charset="0"/>
              </a:rPr>
              <a:t>lock.json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package.json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설치한</a:t>
            </a:r>
            <a:r>
              <a:rPr lang="en-US" altLang="ko-KR" sz="1600" dirty="0">
                <a:latin typeface="Consolas" panose="020B0609020204030204" pitchFamily="49" charset="0"/>
              </a:rPr>
              <a:t> package</a:t>
            </a:r>
            <a:r>
              <a:rPr lang="ko-KR" altLang="en-US" sz="1600" dirty="0">
                <a:latin typeface="Consolas" panose="020B0609020204030204" pitchFamily="49" charset="0"/>
              </a:rPr>
              <a:t>들의 버전 관리를 위한 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26FE8-0675-4EF3-A965-06ED0B529888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84515-002A-468E-83A2-79C3C3E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389"/>
            <a:ext cx="3845466" cy="32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83000" y="300295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Basic Flow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3763E-2CCB-408B-ABE4-FC165229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1064-AFE5-4340-A1F8-EA7C2138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FBDCB8-E133-4E97-B2E0-E2ABC715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8" y="2625786"/>
            <a:ext cx="1008667" cy="1008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EB89F-0101-4C28-A7B1-D0320ED3BB21}"/>
              </a:ext>
            </a:extLst>
          </p:cNvPr>
          <p:cNvSpPr txBox="1"/>
          <p:nvPr/>
        </p:nvSpPr>
        <p:spPr>
          <a:xfrm>
            <a:off x="386080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77C64-7BAB-4603-B367-91D420C16251}"/>
              </a:ext>
            </a:extLst>
          </p:cNvPr>
          <p:cNvSpPr txBox="1"/>
          <p:nvPr/>
        </p:nvSpPr>
        <p:spPr>
          <a:xfrm>
            <a:off x="3931919" y="37490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A76C3F-54F2-401E-B949-BFC93CD705B7}"/>
              </a:ext>
            </a:extLst>
          </p:cNvPr>
          <p:cNvSpPr txBox="1"/>
          <p:nvPr/>
        </p:nvSpPr>
        <p:spPr>
          <a:xfrm>
            <a:off x="7569197" y="3749040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748E3B-0879-4B25-9FE7-E172E77780E4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9D8612F-B587-448C-B725-E3813F2257F3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63E0322-BF14-479D-BFDA-C2D496C61387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F6B1226-0C13-49FF-9932-E87FD07637AA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AB043-6E84-4B71-AB15-432224BA8D99}"/>
              </a:ext>
            </a:extLst>
          </p:cNvPr>
          <p:cNvSpPr txBox="1"/>
          <p:nvPr/>
        </p:nvSpPr>
        <p:spPr>
          <a:xfrm>
            <a:off x="430387" y="513147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GUI Form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9D6A3-B3EB-4311-B5C6-414BCDC9ADAE}"/>
              </a:ext>
            </a:extLst>
          </p:cNvPr>
          <p:cNvSpPr txBox="1"/>
          <p:nvPr/>
        </p:nvSpPr>
        <p:spPr>
          <a:xfrm>
            <a:off x="3728719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Control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E28C0-EDAA-493A-9F9A-E0A64A1B4706}"/>
              </a:ext>
            </a:extLst>
          </p:cNvPr>
          <p:cNvSpPr txBox="1"/>
          <p:nvPr/>
        </p:nvSpPr>
        <p:spPr>
          <a:xfrm>
            <a:off x="7230251" y="5119640"/>
            <a:ext cx="16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Entity Class</a:t>
            </a:r>
            <a:endParaRPr lang="ko-KR" altLang="en-US" dirty="0">
              <a:solidFill>
                <a:srgbClr val="FF000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CD558C-82BA-438E-BF60-DFCBE7E16501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20901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BF439B3-B648-4165-940C-85C0AF7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4" y="2625786"/>
            <a:ext cx="1008667" cy="10086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92F4464-EA26-4178-94B4-B5D6E7E0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66" y="2625786"/>
            <a:ext cx="1008667" cy="10086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B1775D-6744-41EB-8BF8-869E464B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9" y="2618004"/>
            <a:ext cx="1008667" cy="1008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047A9-6EA4-43C8-8987-74A7D0F5E664}"/>
              </a:ext>
            </a:extLst>
          </p:cNvPr>
          <p:cNvSpPr txBox="1"/>
          <p:nvPr/>
        </p:nvSpPr>
        <p:spPr>
          <a:xfrm>
            <a:off x="283386" y="3707252"/>
            <a:ext cx="157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student_form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5D084-64AB-4927-9497-67719AA21975}"/>
              </a:ext>
            </a:extLst>
          </p:cNvPr>
          <p:cNvSpPr txBox="1"/>
          <p:nvPr/>
        </p:nvSpPr>
        <p:spPr>
          <a:xfrm>
            <a:off x="2915322" y="3791336"/>
            <a:ext cx="32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</a:t>
            </a:r>
          </a:p>
          <a:p>
            <a:pPr algn="ctr"/>
            <a:r>
              <a:rPr lang="en-US" altLang="ko-KR" dirty="0"/>
              <a:t>&lt;schedule_recommendation.js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5062D-F6DC-4F98-A455-33CFD0EBB8B8}"/>
              </a:ext>
            </a:extLst>
          </p:cNvPr>
          <p:cNvSpPr txBox="1"/>
          <p:nvPr/>
        </p:nvSpPr>
        <p:spPr>
          <a:xfrm>
            <a:off x="7414225" y="3791335"/>
            <a:ext cx="14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</a:t>
            </a:r>
          </a:p>
          <a:p>
            <a:r>
              <a:rPr lang="en-US" altLang="ko-KR" dirty="0"/>
              <a:t>&lt;student.js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8518411-BB06-49E7-B55B-FE3A21ADD093}"/>
              </a:ext>
            </a:extLst>
          </p:cNvPr>
          <p:cNvSpPr/>
          <p:nvPr/>
        </p:nvSpPr>
        <p:spPr>
          <a:xfrm rot="10800000">
            <a:off x="2149479" y="3419043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833C0F2-0FC3-4657-AEB1-643722B0C562}"/>
              </a:ext>
            </a:extLst>
          </p:cNvPr>
          <p:cNvSpPr/>
          <p:nvPr/>
        </p:nvSpPr>
        <p:spPr>
          <a:xfrm>
            <a:off x="5795640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4BA064B-CABB-4520-8B15-2CFC6025B8B9}"/>
              </a:ext>
            </a:extLst>
          </p:cNvPr>
          <p:cNvSpPr/>
          <p:nvPr/>
        </p:nvSpPr>
        <p:spPr>
          <a:xfrm>
            <a:off x="2254813" y="2337577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F7A5F4A-C521-4155-937F-C4508B3B9BCD}"/>
              </a:ext>
            </a:extLst>
          </p:cNvPr>
          <p:cNvSpPr/>
          <p:nvPr/>
        </p:nvSpPr>
        <p:spPr>
          <a:xfrm rot="10800000">
            <a:off x="5723326" y="3429000"/>
            <a:ext cx="1198880" cy="57641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8AF3A-4DFC-459E-9C17-D2D29C8D70C4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</p:spTree>
    <p:extLst>
      <p:ext uri="{BB962C8B-B14F-4D97-AF65-F5344CB8AC3E}">
        <p14:creationId xmlns:p14="http://schemas.microsoft.com/office/powerpoint/2010/main" val="6469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169920" y="5687902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data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입력한다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A68D7-5698-4A76-A5DA-451F681B3A05}"/>
              </a:ext>
            </a:extLst>
          </p:cNvPr>
          <p:cNvSpPr txBox="1"/>
          <p:nvPr/>
        </p:nvSpPr>
        <p:spPr>
          <a:xfrm>
            <a:off x="2715579" y="5139993"/>
            <a:ext cx="37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boundaries&lt;</a:t>
            </a:r>
            <a:r>
              <a:rPr lang="en-US" altLang="ko-KR" dirty="0" err="1"/>
              <a:t>student_form</a:t>
            </a:r>
            <a:r>
              <a:rPr lang="en-US" altLang="ko-KR" dirty="0"/>
              <a:t>&lt;</a:t>
            </a:r>
            <a:r>
              <a:rPr lang="en-US" altLang="ko-KR" dirty="0" err="1"/>
              <a:t>create.ejs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0987B-8885-47D7-A49E-38ABEC118F0E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B4209F-16D5-4931-9C87-5E43BE29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53"/>
            <a:ext cx="9144000" cy="3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853440" y="5691337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controller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입력한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data(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req.body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객체를 생성하고 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saveInfo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함수를 통해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객체를 저장한다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0729E-A0DA-46AE-919D-0E4C7B4EAAD9}"/>
              </a:ext>
            </a:extLst>
          </p:cNvPr>
          <p:cNvSpPr txBox="1"/>
          <p:nvPr/>
        </p:nvSpPr>
        <p:spPr>
          <a:xfrm>
            <a:off x="2179021" y="4974523"/>
            <a:ext cx="478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controllers&lt;schedule_recommendation.js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E00D01-B973-4C3E-B9A7-42EAB8D6F70D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CE4A0-B860-4214-A1BD-8F7F3D6A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491"/>
            <a:ext cx="9144000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56477-F1AF-4681-B57F-B7192A5ADD96}"/>
              </a:ext>
            </a:extLst>
          </p:cNvPr>
          <p:cNvSpPr txBox="1"/>
          <p:nvPr/>
        </p:nvSpPr>
        <p:spPr>
          <a:xfrm>
            <a:off x="833120" y="538480"/>
            <a:ext cx="33629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C7B496D-1AD8-467E-B850-2BC779407DDB}"/>
              </a:ext>
            </a:extLst>
          </p:cNvPr>
          <p:cNvSpPr/>
          <p:nvPr/>
        </p:nvSpPr>
        <p:spPr>
          <a:xfrm rot="5400000">
            <a:off x="-5080" y="50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4970D9A5-78D2-4C9A-92A7-0C61D2D936CF}"/>
              </a:ext>
            </a:extLst>
          </p:cNvPr>
          <p:cNvSpPr/>
          <p:nvPr/>
        </p:nvSpPr>
        <p:spPr>
          <a:xfrm rot="16200000">
            <a:off x="8285480" y="5999480"/>
            <a:ext cx="863600" cy="85344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61BD7-DC58-4EBF-AC46-4A1C0730EA88}"/>
              </a:ext>
            </a:extLst>
          </p:cNvPr>
          <p:cNvSpPr txBox="1"/>
          <p:nvPr/>
        </p:nvSpPr>
        <p:spPr>
          <a:xfrm>
            <a:off x="3628742" y="307647"/>
            <a:ext cx="188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Create Data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6E3C-5C74-43E2-86D2-0ECFAFE89DB0}"/>
              </a:ext>
            </a:extLst>
          </p:cNvPr>
          <p:cNvSpPr txBox="1"/>
          <p:nvPr/>
        </p:nvSpPr>
        <p:spPr>
          <a:xfrm>
            <a:off x="3225500" y="5743699"/>
            <a:ext cx="23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 student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객체 코드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759BF-BE35-450C-85A5-CBD5A85D18C7}"/>
              </a:ext>
            </a:extLst>
          </p:cNvPr>
          <p:cNvSpPr txBox="1"/>
          <p:nvPr/>
        </p:nvSpPr>
        <p:spPr>
          <a:xfrm>
            <a:off x="3529789" y="5135483"/>
            <a:ext cx="198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entities&lt;student.js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E15BF-D95B-45D4-AF40-FF9568FB0C22}"/>
              </a:ext>
            </a:extLst>
          </p:cNvPr>
          <p:cNvSpPr/>
          <p:nvPr/>
        </p:nvSpPr>
        <p:spPr>
          <a:xfrm>
            <a:off x="620777" y="176014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Coding Guideline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5BCBC-796F-4EAC-8282-70BED3D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81"/>
            <a:ext cx="9144000" cy="33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1352</Words>
  <Application>Microsoft Office PowerPoint</Application>
  <PresentationFormat>화면 슬라이드 쇼(4:3)</PresentationFormat>
  <Paragraphs>359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Adobe 고딕 Std B</vt:lpstr>
      <vt:lpstr>Apple SD Gothic Neo</vt:lpstr>
      <vt:lpstr>Noto Sans CJK KR Medium</vt:lpstr>
      <vt:lpstr>Noto Sans CJK KR Regular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진영</dc:creator>
  <cp:lastModifiedBy>박 수진</cp:lastModifiedBy>
  <cp:revision>68</cp:revision>
  <dcterms:created xsi:type="dcterms:W3CDTF">2019-11-13T06:45:34Z</dcterms:created>
  <dcterms:modified xsi:type="dcterms:W3CDTF">2019-11-14T17:06:31Z</dcterms:modified>
</cp:coreProperties>
</file>