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Relationship Id="rId25" Type="http://schemas.openxmlformats.org/officeDocument/2006/relationships/image" Target="../media/image72.png"/><Relationship Id="rId26" Type="http://schemas.openxmlformats.org/officeDocument/2006/relationships/image" Target="../media/image73.png"/><Relationship Id="rId27" Type="http://schemas.openxmlformats.org/officeDocument/2006/relationships/image" Target="../media/image74.png"/><Relationship Id="rId28" Type="http://schemas.openxmlformats.org/officeDocument/2006/relationships/image" Target="../media/image75.png"/><Relationship Id="rId29" Type="http://schemas.openxmlformats.org/officeDocument/2006/relationships/image" Target="../media/image76.png"/><Relationship Id="rId30" Type="http://schemas.openxmlformats.org/officeDocument/2006/relationships/image" Target="../media/image77.png"/><Relationship Id="rId31" Type="http://schemas.openxmlformats.org/officeDocument/2006/relationships/image" Target="../media/image78.png"/><Relationship Id="rId32" Type="http://schemas.openxmlformats.org/officeDocument/2006/relationships/image" Target="../media/image79.png"/><Relationship Id="rId33" Type="http://schemas.openxmlformats.org/officeDocument/2006/relationships/image" Target="../media/image8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527" y="-128753"/>
            <a:ext cx="16756660" cy="5499009"/>
            <a:chOff x="764527" y="-128753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527" y="-128753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04983" y="5370256"/>
            <a:ext cx="2492028" cy="2621274"/>
            <a:chOff x="15204983" y="5370256"/>
            <a:chExt cx="2492028" cy="26212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04983" y="5370256"/>
              <a:ext cx="2492028" cy="26212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1020" y="1347342"/>
            <a:ext cx="2675630" cy="23081"/>
            <a:chOff x="-51020" y="1347342"/>
            <a:chExt cx="2675630" cy="230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020" y="1347342"/>
              <a:ext cx="2675630" cy="230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6964" y="6622449"/>
            <a:ext cx="15971786" cy="3663265"/>
            <a:chOff x="1156964" y="6622449"/>
            <a:chExt cx="15971786" cy="36632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964" y="6622449"/>
              <a:ext cx="15971786" cy="36632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4902" y="2508689"/>
            <a:ext cx="9257852" cy="14941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6015" y="3525719"/>
            <a:ext cx="14878561" cy="18793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116" y="5121865"/>
            <a:ext cx="7427370" cy="8888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7580" y="565781"/>
            <a:ext cx="2082687" cy="52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5948" y="5911160"/>
            <a:ext cx="1739134" cy="819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51157" y="5911160"/>
            <a:ext cx="2714349" cy="819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9582" y="1169439"/>
            <a:ext cx="3657951" cy="3047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88931" y="2695469"/>
            <a:ext cx="10907852" cy="33391"/>
            <a:chOff x="3688931" y="2695469"/>
            <a:chExt cx="10907852" cy="33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931" y="2695469"/>
              <a:ext cx="10907852" cy="3339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6120" y="1295150"/>
            <a:ext cx="7335430" cy="14729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8064" y="6550417"/>
            <a:ext cx="1851360" cy="15049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2592" y="5916647"/>
            <a:ext cx="957610" cy="8257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0449" y="6610883"/>
            <a:ext cx="982861" cy="6193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4041" y="4408255"/>
            <a:ext cx="4531917" cy="1238095"/>
            <a:chOff x="1734041" y="4408255"/>
            <a:chExt cx="4531917" cy="1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4041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23075" y="4408255"/>
            <a:ext cx="4531917" cy="1238095"/>
            <a:chOff x="6923075" y="4408255"/>
            <a:chExt cx="4531917" cy="12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3075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2108" y="4408255"/>
            <a:ext cx="4531917" cy="1238095"/>
            <a:chOff x="12112108" y="4408255"/>
            <a:chExt cx="4531917" cy="12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12108" y="4408255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24517" y="3979683"/>
            <a:ext cx="857143" cy="857143"/>
            <a:chOff x="1924517" y="3979683"/>
            <a:chExt cx="857143" cy="85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924517" y="3979683"/>
              <a:ext cx="857143" cy="857143"/>
              <a:chOff x="1924517" y="3979683"/>
              <a:chExt cx="857143" cy="85714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24517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5430" y="4084577"/>
              <a:ext cx="476626" cy="694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13551" y="3979683"/>
            <a:ext cx="857143" cy="857143"/>
            <a:chOff x="7113551" y="3979683"/>
            <a:chExt cx="857143" cy="8571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113551" y="3979683"/>
              <a:ext cx="857143" cy="857143"/>
              <a:chOff x="7113551" y="3979683"/>
              <a:chExt cx="857143" cy="85714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113551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4466" y="4084572"/>
              <a:ext cx="461006" cy="6942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98400" y="3979683"/>
            <a:ext cx="857143" cy="857143"/>
            <a:chOff x="12298400" y="3979683"/>
            <a:chExt cx="857143" cy="85714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298400" y="3979683"/>
              <a:ext cx="857143" cy="857143"/>
              <a:chOff x="12298400" y="3979683"/>
              <a:chExt cx="857143" cy="85714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298400" y="3979683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39286" y="4084572"/>
              <a:ext cx="457882" cy="694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2860" y="1463295"/>
            <a:ext cx="7257083" cy="13715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933" y="4469220"/>
            <a:ext cx="14993827" cy="9783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66692" y="2532256"/>
            <a:ext cx="6459639" cy="7618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9745" y="975825"/>
            <a:ext cx="1384344" cy="7618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64930" y="5817191"/>
            <a:ext cx="13312728" cy="996159"/>
            <a:chOff x="2464930" y="5817191"/>
            <a:chExt cx="13312728" cy="99615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94010" y="5817191"/>
              <a:ext cx="3683648" cy="996159"/>
              <a:chOff x="12094010" y="5817191"/>
              <a:chExt cx="3683648" cy="9961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17206" y="5384132"/>
                <a:ext cx="7367296" cy="1992317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94010" y="5817191"/>
                <a:ext cx="3683648" cy="99615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9390" y="6045459"/>
              <a:ext cx="2378744" cy="58411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2283" y="5773282"/>
              <a:ext cx="4303740" cy="113673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6835" y="6118196"/>
              <a:ext cx="840360" cy="50792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16757" y="6212982"/>
              <a:ext cx="1752138" cy="204576"/>
              <a:chOff x="9416757" y="6212982"/>
              <a:chExt cx="1752138" cy="2045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416757" y="6212982"/>
                <a:ext cx="1752138" cy="20457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094010" y="7266180"/>
            <a:ext cx="3683648" cy="996159"/>
            <a:chOff x="12094010" y="7266180"/>
            <a:chExt cx="3683648" cy="996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17206" y="6833121"/>
              <a:ext cx="7367296" cy="199231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4010" y="7266180"/>
              <a:ext cx="3683648" cy="99615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09390" y="7494449"/>
            <a:ext cx="2997903" cy="5841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93504" y="7222268"/>
            <a:ext cx="3532407" cy="113673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26838" y="7567182"/>
            <a:ext cx="840360" cy="5079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16757" y="7661971"/>
            <a:ext cx="1752138" cy="204576"/>
            <a:chOff x="9416757" y="7661971"/>
            <a:chExt cx="1752138" cy="20457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16757" y="7661971"/>
              <a:ext cx="1752138" cy="2045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94009" y="8585788"/>
            <a:ext cx="3683648" cy="996159"/>
            <a:chOff x="12094009" y="8585788"/>
            <a:chExt cx="3683648" cy="9961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17205" y="8152730"/>
              <a:ext cx="7367296" cy="199231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94009" y="8585788"/>
              <a:ext cx="3683648" cy="99615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09390" y="8814059"/>
            <a:ext cx="2244398" cy="58411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26835" y="8865461"/>
            <a:ext cx="840360" cy="5079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16756" y="8981580"/>
            <a:ext cx="1752138" cy="204576"/>
            <a:chOff x="9416756" y="8981580"/>
            <a:chExt cx="1752138" cy="2045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16756" y="8981580"/>
              <a:ext cx="1752138" cy="20457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93504" y="8821779"/>
            <a:ext cx="1755385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72873" y="-1653302"/>
            <a:ext cx="22831461" cy="4468189"/>
            <a:chOff x="-2272873" y="-1653302"/>
            <a:chExt cx="22831461" cy="44681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2272873" y="-1653302"/>
              <a:ext cx="22831461" cy="44681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12308" y="6761041"/>
            <a:ext cx="2676730" cy="2684381"/>
            <a:chOff x="15312308" y="6761041"/>
            <a:chExt cx="2676730" cy="2684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3943" y="5521802"/>
              <a:ext cx="5353460" cy="53687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12308" y="6761041"/>
              <a:ext cx="2676730" cy="26843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29" y="1463295"/>
            <a:ext cx="9484519" cy="13715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29745" y="975825"/>
            <a:ext cx="1384344" cy="7618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57278" y="6449485"/>
            <a:ext cx="3235797" cy="3235797"/>
            <a:chOff x="11157278" y="6449485"/>
            <a:chExt cx="3235797" cy="323579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57278" y="6449485"/>
              <a:ext cx="3235797" cy="3235797"/>
              <a:chOff x="11157278" y="6449485"/>
              <a:chExt cx="3235797" cy="323579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39380" y="4956040"/>
                <a:ext cx="6471595" cy="6471595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57278" y="6449485"/>
                <a:ext cx="3235797" cy="32357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323705" y="7451131"/>
              <a:ext cx="2956523" cy="1137266"/>
              <a:chOff x="11323705" y="7451131"/>
              <a:chExt cx="2956523" cy="113726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323705" y="7451131"/>
                <a:ext cx="2956523" cy="113726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791901" y="7220009"/>
            <a:ext cx="1766445" cy="1766445"/>
            <a:chOff x="15791901" y="7220009"/>
            <a:chExt cx="1766445" cy="17664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91901" y="7220009"/>
              <a:ext cx="1766445" cy="17664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58407" y="2814887"/>
            <a:ext cx="2637006" cy="2644543"/>
            <a:chOff x="11458407" y="2814887"/>
            <a:chExt cx="2637006" cy="264454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458407" y="2814887"/>
              <a:ext cx="2637006" cy="2644543"/>
              <a:chOff x="11458407" y="2814887"/>
              <a:chExt cx="2637006" cy="264454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139904" y="1594038"/>
                <a:ext cx="5274012" cy="5289087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458407" y="2814887"/>
                <a:ext cx="2637006" cy="264454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694536" y="3659823"/>
              <a:ext cx="2164748" cy="802047"/>
              <a:chOff x="11694536" y="3659823"/>
              <a:chExt cx="2164748" cy="8020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94536" y="3659823"/>
                <a:ext cx="2164748" cy="80204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532268" y="6761041"/>
            <a:ext cx="2605237" cy="2612684"/>
            <a:chOff x="7532268" y="6761041"/>
            <a:chExt cx="2605237" cy="261268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532268" y="6761041"/>
              <a:ext cx="2605237" cy="2612684"/>
              <a:chOff x="7532268" y="6761041"/>
              <a:chExt cx="2605237" cy="261268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229650" y="5554901"/>
                <a:ext cx="5210474" cy="5225368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532268" y="6761041"/>
                <a:ext cx="2605237" cy="261268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786746" y="7644928"/>
              <a:ext cx="2139409" cy="844911"/>
              <a:chOff x="7786746" y="7644928"/>
              <a:chExt cx="2139409" cy="84491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786746" y="7644928"/>
                <a:ext cx="2139409" cy="844911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4038581" y="6761041"/>
            <a:ext cx="2637006" cy="2612684"/>
            <a:chOff x="4038581" y="6761041"/>
            <a:chExt cx="2637006" cy="261268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038581" y="6761041"/>
              <a:ext cx="2605237" cy="2612684"/>
              <a:chOff x="4038581" y="6761041"/>
              <a:chExt cx="2605237" cy="261268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735962" y="5554901"/>
                <a:ext cx="5210474" cy="5225368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038581" y="6761041"/>
                <a:ext cx="2605237" cy="261268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066063" y="7058142"/>
              <a:ext cx="2607345" cy="1744692"/>
              <a:chOff x="4066063" y="7058142"/>
              <a:chExt cx="2607345" cy="174469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066063" y="7058142"/>
                <a:ext cx="2607345" cy="1744692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461802" y="6761041"/>
            <a:ext cx="2605237" cy="2612684"/>
            <a:chOff x="461802" y="6761041"/>
            <a:chExt cx="2605237" cy="2612684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61802" y="6761041"/>
              <a:ext cx="2605237" cy="2612684"/>
              <a:chOff x="461802" y="6761041"/>
              <a:chExt cx="2605237" cy="261268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-840817" y="5554901"/>
                <a:ext cx="5210474" cy="522536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61802" y="6761041"/>
                <a:ext cx="2605237" cy="261268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931303" y="7078437"/>
              <a:ext cx="1706095" cy="2001818"/>
              <a:chOff x="931303" y="7078437"/>
              <a:chExt cx="1706095" cy="200181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31303" y="7078437"/>
                <a:ext cx="1706095" cy="200181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247884" y="2630751"/>
            <a:ext cx="3333333" cy="3333333"/>
            <a:chOff x="247884" y="2630751"/>
            <a:chExt cx="3333333" cy="333333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10908" y="2945664"/>
              <a:ext cx="2605237" cy="2612684"/>
              <a:chOff x="510908" y="2945664"/>
              <a:chExt cx="2605237" cy="261268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-791710" y="1739524"/>
                <a:ext cx="5210474" cy="5225368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10908" y="2945664"/>
                <a:ext cx="2605237" cy="261268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47884" y="2630751"/>
              <a:ext cx="3332018" cy="3332018"/>
              <a:chOff x="247884" y="2630751"/>
              <a:chExt cx="3332018" cy="3332018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47884" y="2630751"/>
                <a:ext cx="3332018" cy="333201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3257515" y="7945819"/>
            <a:ext cx="647405" cy="256423"/>
            <a:chOff x="3257515" y="7945819"/>
            <a:chExt cx="647405" cy="2564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57515" y="7945819"/>
              <a:ext cx="647405" cy="25642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761840" y="7975020"/>
            <a:ext cx="647405" cy="256423"/>
            <a:chOff x="6761840" y="7975020"/>
            <a:chExt cx="647405" cy="25642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61840" y="7975020"/>
              <a:ext cx="647405" cy="2564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346131" y="7979422"/>
            <a:ext cx="647405" cy="256423"/>
            <a:chOff x="10346131" y="7979422"/>
            <a:chExt cx="647405" cy="25642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46131" y="7979422"/>
              <a:ext cx="647405" cy="25642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569665" y="7942047"/>
            <a:ext cx="647405" cy="256423"/>
            <a:chOff x="14569665" y="7942047"/>
            <a:chExt cx="647405" cy="25642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69665" y="7942047"/>
              <a:ext cx="647405" cy="25642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449589" y="5835873"/>
            <a:ext cx="647405" cy="256423"/>
            <a:chOff x="12449589" y="5835873"/>
            <a:chExt cx="647405" cy="25642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200000">
              <a:off x="12449589" y="5835873"/>
              <a:ext cx="647405" cy="25642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20323" y="6045190"/>
            <a:ext cx="647405" cy="256423"/>
            <a:chOff x="1420323" y="6045190"/>
            <a:chExt cx="647405" cy="25642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6200000">
              <a:off x="1420323" y="6045190"/>
              <a:ext cx="647405" cy="25642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0195187" y="7983197"/>
            <a:ext cx="647405" cy="256423"/>
            <a:chOff x="10195187" y="7983197"/>
            <a:chExt cx="647405" cy="2564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10195187" y="7983197"/>
              <a:ext cx="647405" cy="2564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4393076" y="7934770"/>
            <a:ext cx="647405" cy="256423"/>
            <a:chOff x="14393076" y="7934770"/>
            <a:chExt cx="647405" cy="256423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0800000">
              <a:off x="14393076" y="7934770"/>
              <a:ext cx="647405" cy="256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75000" y="5817525"/>
            <a:ext cx="22831461" cy="4468189"/>
            <a:chOff x="-1775000" y="5817525"/>
            <a:chExt cx="22831461" cy="44681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75000" y="5817525"/>
              <a:ext cx="22831461" cy="44681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126" y="1463295"/>
            <a:ext cx="9169098" cy="13715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9745" y="975825"/>
            <a:ext cx="1384344" cy="7618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137" y="3037400"/>
            <a:ext cx="11424024" cy="6822963"/>
            <a:chOff x="988137" y="3037400"/>
            <a:chExt cx="11424024" cy="6822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137" y="3037400"/>
              <a:ext cx="11424024" cy="6822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81712" y="3624620"/>
            <a:ext cx="3683648" cy="996159"/>
            <a:chOff x="13381712" y="3624620"/>
            <a:chExt cx="3683648" cy="9961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4909" y="3191561"/>
              <a:ext cx="7367296" cy="199231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1712" y="3624620"/>
              <a:ext cx="3683648" cy="9961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46858" y="3822620"/>
            <a:ext cx="3174058" cy="6856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27768" y="4694823"/>
            <a:ext cx="2435791" cy="292295"/>
            <a:chOff x="11027768" y="4694823"/>
            <a:chExt cx="2435791" cy="292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740000">
              <a:off x="11027768" y="4694823"/>
              <a:ext cx="2435791" cy="2922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0189" y="5698452"/>
            <a:ext cx="3191375" cy="3352042"/>
            <a:chOff x="8830189" y="5698452"/>
            <a:chExt cx="3191375" cy="33520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30189" y="5698452"/>
              <a:ext cx="3191375" cy="3352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770" y="2678868"/>
            <a:ext cx="10389549" cy="5079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3126" y="1463295"/>
            <a:ext cx="11837831" cy="13715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4423" y="1023444"/>
            <a:ext cx="2085278" cy="7618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0694" y="4323450"/>
            <a:ext cx="6703925" cy="5649863"/>
            <a:chOff x="1100694" y="4323450"/>
            <a:chExt cx="6703925" cy="56498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00694" y="4323450"/>
              <a:ext cx="6703925" cy="5649863"/>
              <a:chOff x="1100694" y="4323450"/>
              <a:chExt cx="6703925" cy="564986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82494" y="1867293"/>
                <a:ext cx="13407850" cy="1129972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0694" y="4323450"/>
                <a:ext cx="6703925" cy="564986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3186" y="4698859"/>
              <a:ext cx="2888686" cy="76188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8290" y="5539134"/>
              <a:ext cx="3095034" cy="4139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15311" y="4323450"/>
            <a:ext cx="8807661" cy="5649863"/>
            <a:chOff x="8115311" y="4323450"/>
            <a:chExt cx="8807661" cy="56498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0255" y="1867293"/>
              <a:ext cx="17615322" cy="1129972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5311" y="4323450"/>
              <a:ext cx="8807661" cy="56498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87782" y="4680324"/>
            <a:ext cx="2772117" cy="7618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14873" y="4520491"/>
            <a:ext cx="1244733" cy="1244733"/>
            <a:chOff x="6214873" y="4520491"/>
            <a:chExt cx="1244733" cy="12447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14873" y="4520491"/>
              <a:ext cx="1244733" cy="12447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48917" y="4645889"/>
            <a:ext cx="993936" cy="993936"/>
            <a:chOff x="15548917" y="4645889"/>
            <a:chExt cx="993936" cy="9939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48917" y="4645889"/>
              <a:ext cx="993936" cy="99393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78473" y="5474444"/>
            <a:ext cx="8289063" cy="4469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126" y="1463295"/>
            <a:ext cx="9484519" cy="13715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4423" y="1023444"/>
            <a:ext cx="2085278" cy="7618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93254" y="2948654"/>
            <a:ext cx="12099205" cy="6808312"/>
            <a:chOff x="3093254" y="2948654"/>
            <a:chExt cx="12099205" cy="68083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3254" y="2948654"/>
              <a:ext cx="12099205" cy="6808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96803" y="4733932"/>
            <a:ext cx="6895657" cy="4419261"/>
            <a:chOff x="8296803" y="4733932"/>
            <a:chExt cx="6895657" cy="44192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6803" y="4733932"/>
              <a:ext cx="6895657" cy="4419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527" y="-128753"/>
            <a:ext cx="16756660" cy="5499009"/>
            <a:chOff x="764527" y="-128753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527" y="-128753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04983" y="5370256"/>
            <a:ext cx="2492028" cy="2621274"/>
            <a:chOff x="15204983" y="5370256"/>
            <a:chExt cx="2492028" cy="26212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04983" y="5370256"/>
              <a:ext cx="2492028" cy="26212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289" y="4430494"/>
            <a:ext cx="11393447" cy="16761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289" y="4430499"/>
            <a:ext cx="11352801" cy="1678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2021-12-22T02:47:46Z</dcterms:created>
  <dcterms:modified xsi:type="dcterms:W3CDTF">2021-12-22T02:47:46Z</dcterms:modified>
</cp:coreProperties>
</file>