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pD/MIhPwlrIc60JtAORuhm16/+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66"/>
  </p:normalViewPr>
  <p:slideViewPr>
    <p:cSldViewPr snapToGrid="0">
      <p:cViewPr>
        <p:scale>
          <a:sx n="17" d="100"/>
          <a:sy n="17" d="100"/>
        </p:scale>
        <p:origin x="1576" y="928"/>
      </p:cViewPr>
      <p:guideLst>
        <p:guide orient="horz" pos="3318"/>
        <p:guide orient="horz" pos="288"/>
        <p:guide orient="horz" pos="20160"/>
        <p:guide orient="horz"/>
        <p:guide pos="581"/>
        <p:guide pos="27069"/>
        <p:guide orient="horz" pos="20036"/>
        <p:guide/>
        <p:guide orient="horz" pos="2898"/>
        <p:guide pos="261"/>
        <p:guide pos="2736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52"/>
        <p:cNvGrpSpPr/>
        <p:nvPr/>
      </p:nvGrpSpPr>
      <p:grpSpPr>
        <a:xfrm>
          <a:off x="0" y="0"/>
          <a:ext cx="0" cy="0"/>
          <a:chOff x="0" y="0"/>
          <a:chExt cx="0" cy="0"/>
        </a:xfrm>
      </p:grpSpPr>
      <p:sp>
        <p:nvSpPr>
          <p:cNvPr id="53" name="Google Shape;53;p3"/>
          <p:cNvSpPr txBox="1">
            <a:spLocks noGrp="1"/>
          </p:cNvSpPr>
          <p:nvPr>
            <p:ph type="body" idx="1"/>
          </p:nvPr>
        </p:nvSpPr>
        <p:spPr>
          <a:xfrm>
            <a:off x="459674" y="550383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3"/>
          <p:cNvSpPr txBox="1">
            <a:spLocks noGrp="1"/>
          </p:cNvSpPr>
          <p:nvPr>
            <p:ph type="body" idx="2"/>
          </p:nvPr>
        </p:nvSpPr>
        <p:spPr>
          <a:xfrm>
            <a:off x="477827" y="467409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3"/>
          <p:cNvSpPr txBox="1">
            <a:spLocks noGrp="1"/>
          </p:cNvSpPr>
          <p:nvPr>
            <p:ph type="body" idx="3"/>
          </p:nvPr>
        </p:nvSpPr>
        <p:spPr>
          <a:xfrm>
            <a:off x="477825" y="13337863"/>
            <a:ext cx="100386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3"/>
          <p:cNvSpPr txBox="1">
            <a:spLocks noGrp="1"/>
          </p:cNvSpPr>
          <p:nvPr>
            <p:ph type="body" idx="4"/>
          </p:nvPr>
        </p:nvSpPr>
        <p:spPr>
          <a:xfrm>
            <a:off x="11428410" y="550383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3"/>
          <p:cNvSpPr txBox="1">
            <a:spLocks noGrp="1"/>
          </p:cNvSpPr>
          <p:nvPr>
            <p:ph type="body" idx="5"/>
          </p:nvPr>
        </p:nvSpPr>
        <p:spPr>
          <a:xfrm>
            <a:off x="11428411" y="467409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3"/>
          <p:cNvSpPr txBox="1">
            <a:spLocks noGrp="1"/>
          </p:cNvSpPr>
          <p:nvPr>
            <p:ph type="body" idx="6"/>
          </p:nvPr>
        </p:nvSpPr>
        <p:spPr>
          <a:xfrm>
            <a:off x="22448845" y="550383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3"/>
          <p:cNvSpPr txBox="1">
            <a:spLocks noGrp="1"/>
          </p:cNvSpPr>
          <p:nvPr>
            <p:ph type="body" idx="7"/>
          </p:nvPr>
        </p:nvSpPr>
        <p:spPr>
          <a:xfrm>
            <a:off x="22440906" y="467409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0" name="Google Shape;60;p3"/>
          <p:cNvSpPr txBox="1">
            <a:spLocks noGrp="1"/>
          </p:cNvSpPr>
          <p:nvPr>
            <p:ph type="body" idx="8"/>
          </p:nvPr>
        </p:nvSpPr>
        <p:spPr>
          <a:xfrm>
            <a:off x="33422043" y="467409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Google Shape;61;p3"/>
          <p:cNvSpPr txBox="1">
            <a:spLocks noGrp="1"/>
          </p:cNvSpPr>
          <p:nvPr>
            <p:ph type="body" idx="9"/>
          </p:nvPr>
        </p:nvSpPr>
        <p:spPr>
          <a:xfrm>
            <a:off x="33422043" y="550383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Google Shape;62;p3"/>
          <p:cNvSpPr txBox="1">
            <a:spLocks noGrp="1"/>
          </p:cNvSpPr>
          <p:nvPr>
            <p:ph type="body" idx="13"/>
          </p:nvPr>
        </p:nvSpPr>
        <p:spPr>
          <a:xfrm>
            <a:off x="33422043" y="1339808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Google Shape;63;p3"/>
          <p:cNvSpPr txBox="1">
            <a:spLocks noGrp="1"/>
          </p:cNvSpPr>
          <p:nvPr>
            <p:ph type="body" idx="14"/>
          </p:nvPr>
        </p:nvSpPr>
        <p:spPr>
          <a:xfrm>
            <a:off x="33422043" y="1413675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Google Shape;64;p3"/>
          <p:cNvSpPr txBox="1">
            <a:spLocks noGrp="1"/>
          </p:cNvSpPr>
          <p:nvPr>
            <p:ph type="body" idx="15"/>
          </p:nvPr>
        </p:nvSpPr>
        <p:spPr>
          <a:xfrm>
            <a:off x="33422043" y="24804751"/>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Google Shape;65;p3"/>
          <p:cNvSpPr txBox="1">
            <a:spLocks noGrp="1"/>
          </p:cNvSpPr>
          <p:nvPr>
            <p:ph type="body" idx="16"/>
          </p:nvPr>
        </p:nvSpPr>
        <p:spPr>
          <a:xfrm>
            <a:off x="33422043" y="25558796"/>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6" name="Google Shape;66;p3"/>
          <p:cNvSpPr txBox="1">
            <a:spLocks noGrp="1"/>
          </p:cNvSpPr>
          <p:nvPr>
            <p:ph type="body" idx="17"/>
          </p:nvPr>
        </p:nvSpPr>
        <p:spPr>
          <a:xfrm>
            <a:off x="459674" y="1407690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7" name="Google Shape;67;p3"/>
          <p:cNvSpPr txBox="1">
            <a:spLocks noGrp="1"/>
          </p:cNvSpPr>
          <p:nvPr>
            <p:ph type="body" idx="18"/>
          </p:nvPr>
        </p:nvSpPr>
        <p:spPr>
          <a:xfrm>
            <a:off x="5932593" y="3531071"/>
            <a:ext cx="31998968" cy="81149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88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8" name="Google Shape;68;p3"/>
          <p:cNvSpPr txBox="1">
            <a:spLocks noGrp="1"/>
          </p:cNvSpPr>
          <p:nvPr>
            <p:ph type="body" idx="19"/>
          </p:nvPr>
        </p:nvSpPr>
        <p:spPr>
          <a:xfrm>
            <a:off x="5932593" y="2592819"/>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200"/>
              </a:spcBef>
              <a:spcAft>
                <a:spcPts val="0"/>
              </a:spcAft>
              <a:buClr>
                <a:schemeClr val="dk1"/>
              </a:buClr>
              <a:buSzPts val="6000"/>
              <a:buFont typeface="Arial"/>
              <a:buNone/>
              <a:defRPr sz="6000" b="1" i="0" u="none" strike="noStrike" cap="none">
                <a:solidFill>
                  <a:schemeClr val="dk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9" name="Google Shape;69;p3"/>
          <p:cNvSpPr txBox="1">
            <a:spLocks noGrp="1"/>
          </p:cNvSpPr>
          <p:nvPr>
            <p:ph type="body" idx="20"/>
          </p:nvPr>
        </p:nvSpPr>
        <p:spPr>
          <a:xfrm>
            <a:off x="5932593" y="389601"/>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2300"/>
              </a:spcBef>
              <a:spcAft>
                <a:spcPts val="0"/>
              </a:spcAft>
              <a:buClr>
                <a:schemeClr val="lt1"/>
              </a:buClr>
              <a:buSzPts val="11500"/>
              <a:buFont typeface="Arial"/>
              <a:buNone/>
              <a:defRPr sz="11500" b="1" i="0" u="none" strike="noStrike" cap="none">
                <a:solidFill>
                  <a:schemeClr val="lt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904186" y="5717837"/>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5" name="Google Shape;115;p5"/>
          <p:cNvSpPr txBox="1">
            <a:spLocks noGrp="1"/>
          </p:cNvSpPr>
          <p:nvPr>
            <p:ph type="body" idx="2"/>
          </p:nvPr>
        </p:nvSpPr>
        <p:spPr>
          <a:xfrm>
            <a:off x="922338" y="4854479"/>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6" name="Google Shape;116;p5"/>
          <p:cNvSpPr txBox="1">
            <a:spLocks noGrp="1"/>
          </p:cNvSpPr>
          <p:nvPr>
            <p:ph type="body" idx="3"/>
          </p:nvPr>
        </p:nvSpPr>
        <p:spPr>
          <a:xfrm>
            <a:off x="922338" y="17662962"/>
            <a:ext cx="1359286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7" name="Google Shape;117;p5"/>
          <p:cNvSpPr txBox="1">
            <a:spLocks noGrp="1"/>
          </p:cNvSpPr>
          <p:nvPr>
            <p:ph type="body" idx="4"/>
          </p:nvPr>
        </p:nvSpPr>
        <p:spPr>
          <a:xfrm>
            <a:off x="942080" y="16831713"/>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8" name="Google Shape;118;p5"/>
          <p:cNvSpPr txBox="1">
            <a:spLocks noGrp="1"/>
          </p:cNvSpPr>
          <p:nvPr>
            <p:ph type="body" idx="5"/>
          </p:nvPr>
        </p:nvSpPr>
        <p:spPr>
          <a:xfrm>
            <a:off x="15154276" y="21017567"/>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9" name="Google Shape;119;p5"/>
          <p:cNvSpPr txBox="1">
            <a:spLocks noGrp="1"/>
          </p:cNvSpPr>
          <p:nvPr>
            <p:ph type="body" idx="6"/>
          </p:nvPr>
        </p:nvSpPr>
        <p:spPr>
          <a:xfrm>
            <a:off x="15154276" y="20162147"/>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0" name="Google Shape;120;p5"/>
          <p:cNvSpPr txBox="1">
            <a:spLocks noGrp="1"/>
          </p:cNvSpPr>
          <p:nvPr>
            <p:ph type="body" idx="7"/>
          </p:nvPr>
        </p:nvSpPr>
        <p:spPr>
          <a:xfrm>
            <a:off x="15162215" y="5717837"/>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1" name="Google Shape;121;p5"/>
          <p:cNvSpPr txBox="1">
            <a:spLocks noGrp="1"/>
          </p:cNvSpPr>
          <p:nvPr>
            <p:ph type="body" idx="8"/>
          </p:nvPr>
        </p:nvSpPr>
        <p:spPr>
          <a:xfrm>
            <a:off x="15154277" y="4854479"/>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2" name="Google Shape;122;p5"/>
          <p:cNvSpPr txBox="1">
            <a:spLocks noGrp="1"/>
          </p:cNvSpPr>
          <p:nvPr>
            <p:ph type="body" idx="9"/>
          </p:nvPr>
        </p:nvSpPr>
        <p:spPr>
          <a:xfrm>
            <a:off x="29395741" y="4854479"/>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3" name="Google Shape;123;p5"/>
          <p:cNvSpPr txBox="1">
            <a:spLocks noGrp="1"/>
          </p:cNvSpPr>
          <p:nvPr>
            <p:ph type="body" idx="13"/>
          </p:nvPr>
        </p:nvSpPr>
        <p:spPr>
          <a:xfrm>
            <a:off x="29395741" y="5717837"/>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4" name="Google Shape;124;p5"/>
          <p:cNvSpPr txBox="1">
            <a:spLocks noGrp="1"/>
          </p:cNvSpPr>
          <p:nvPr>
            <p:ph type="body" idx="14"/>
          </p:nvPr>
        </p:nvSpPr>
        <p:spPr>
          <a:xfrm>
            <a:off x="29395741" y="1679960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5" name="Google Shape;125;p5"/>
          <p:cNvSpPr txBox="1">
            <a:spLocks noGrp="1"/>
          </p:cNvSpPr>
          <p:nvPr>
            <p:ph type="body" idx="15"/>
          </p:nvPr>
        </p:nvSpPr>
        <p:spPr>
          <a:xfrm>
            <a:off x="29390710" y="17579834"/>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6" name="Google Shape;126;p5"/>
          <p:cNvSpPr txBox="1">
            <a:spLocks noGrp="1"/>
          </p:cNvSpPr>
          <p:nvPr>
            <p:ph type="body" idx="16"/>
          </p:nvPr>
        </p:nvSpPr>
        <p:spPr>
          <a:xfrm>
            <a:off x="29395741" y="25268141"/>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7" name="Google Shape;127;p5"/>
          <p:cNvSpPr txBox="1">
            <a:spLocks noGrp="1"/>
          </p:cNvSpPr>
          <p:nvPr>
            <p:ph type="body" idx="17"/>
          </p:nvPr>
        </p:nvSpPr>
        <p:spPr>
          <a:xfrm>
            <a:off x="29395742" y="26048371"/>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20"/>
              </a:spcBef>
              <a:spcAft>
                <a:spcPts val="0"/>
              </a:spcAft>
              <a:buClr>
                <a:schemeClr val="dk1"/>
              </a:buClr>
              <a:buSzPts val="2600"/>
              <a:buFont typeface="Arial"/>
              <a:buNone/>
              <a:defRPr sz="26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8" name="Google Shape;128;p5"/>
          <p:cNvSpPr txBox="1">
            <a:spLocks noGrp="1"/>
          </p:cNvSpPr>
          <p:nvPr>
            <p:ph type="body" idx="18"/>
          </p:nvPr>
        </p:nvSpPr>
        <p:spPr>
          <a:xfrm>
            <a:off x="5932593" y="3721583"/>
            <a:ext cx="31998968" cy="81149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88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9" name="Google Shape;129;p5"/>
          <p:cNvSpPr txBox="1">
            <a:spLocks noGrp="1"/>
          </p:cNvSpPr>
          <p:nvPr>
            <p:ph type="body" idx="19"/>
          </p:nvPr>
        </p:nvSpPr>
        <p:spPr>
          <a:xfrm>
            <a:off x="5932593" y="2783331"/>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200"/>
              </a:spcBef>
              <a:spcAft>
                <a:spcPts val="0"/>
              </a:spcAft>
              <a:buClr>
                <a:schemeClr val="dk1"/>
              </a:buClr>
              <a:buSzPts val="6000"/>
              <a:buFont typeface="Arial"/>
              <a:buNone/>
              <a:defRPr sz="6000" b="1" i="0" u="none" strike="noStrike" cap="none">
                <a:solidFill>
                  <a:schemeClr val="dk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0" name="Google Shape;130;p5"/>
          <p:cNvSpPr txBox="1">
            <a:spLocks noGrp="1"/>
          </p:cNvSpPr>
          <p:nvPr>
            <p:ph type="body" idx="20"/>
          </p:nvPr>
        </p:nvSpPr>
        <p:spPr>
          <a:xfrm>
            <a:off x="5932593" y="5801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2300"/>
              </a:spcBef>
              <a:spcAft>
                <a:spcPts val="0"/>
              </a:spcAft>
              <a:buClr>
                <a:schemeClr val="lt1"/>
              </a:buClr>
              <a:buSzPts val="11500"/>
              <a:buFont typeface="Arial"/>
              <a:buNone/>
              <a:defRPr sz="11500" b="1" i="0" u="none" strike="noStrike" cap="none">
                <a:solidFill>
                  <a:schemeClr val="lt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a:off x="904188" y="5582573"/>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5" name="Google Shape;175;p7"/>
          <p:cNvSpPr txBox="1">
            <a:spLocks noGrp="1"/>
          </p:cNvSpPr>
          <p:nvPr>
            <p:ph type="body" idx="2"/>
          </p:nvPr>
        </p:nvSpPr>
        <p:spPr>
          <a:xfrm>
            <a:off x="922341" y="4719215"/>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6" name="Google Shape;176;p7"/>
          <p:cNvSpPr txBox="1">
            <a:spLocks noGrp="1"/>
          </p:cNvSpPr>
          <p:nvPr>
            <p:ph type="body" idx="3"/>
          </p:nvPr>
        </p:nvSpPr>
        <p:spPr>
          <a:xfrm>
            <a:off x="902598" y="14414110"/>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7" name="Google Shape;177;p7"/>
          <p:cNvSpPr txBox="1">
            <a:spLocks noGrp="1"/>
          </p:cNvSpPr>
          <p:nvPr>
            <p:ph type="body" idx="4"/>
          </p:nvPr>
        </p:nvSpPr>
        <p:spPr>
          <a:xfrm>
            <a:off x="922339" y="13582861"/>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8" name="Google Shape;178;p7"/>
          <p:cNvSpPr txBox="1">
            <a:spLocks noGrp="1"/>
          </p:cNvSpPr>
          <p:nvPr>
            <p:ph type="body" idx="5"/>
          </p:nvPr>
        </p:nvSpPr>
        <p:spPr>
          <a:xfrm>
            <a:off x="11587163" y="5574635"/>
            <a:ext cx="2072004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9" name="Google Shape;179;p7"/>
          <p:cNvSpPr txBox="1">
            <a:spLocks noGrp="1"/>
          </p:cNvSpPr>
          <p:nvPr>
            <p:ph type="body" idx="6"/>
          </p:nvPr>
        </p:nvSpPr>
        <p:spPr>
          <a:xfrm>
            <a:off x="11587164" y="471921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0" name="Google Shape;180;p7"/>
          <p:cNvSpPr txBox="1">
            <a:spLocks noGrp="1"/>
          </p:cNvSpPr>
          <p:nvPr>
            <p:ph type="body" idx="7"/>
          </p:nvPr>
        </p:nvSpPr>
        <p:spPr>
          <a:xfrm>
            <a:off x="11587164" y="21266886"/>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1" name="Google Shape;181;p7"/>
          <p:cNvSpPr txBox="1">
            <a:spLocks noGrp="1"/>
          </p:cNvSpPr>
          <p:nvPr>
            <p:ph type="body" idx="8"/>
          </p:nvPr>
        </p:nvSpPr>
        <p:spPr>
          <a:xfrm>
            <a:off x="11587162" y="20445094"/>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2" name="Google Shape;182;p7"/>
          <p:cNvSpPr txBox="1">
            <a:spLocks noGrp="1"/>
          </p:cNvSpPr>
          <p:nvPr>
            <p:ph type="body" idx="9"/>
          </p:nvPr>
        </p:nvSpPr>
        <p:spPr>
          <a:xfrm>
            <a:off x="32905536" y="4719215"/>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3" name="Google Shape;183;p7"/>
          <p:cNvSpPr txBox="1">
            <a:spLocks noGrp="1"/>
          </p:cNvSpPr>
          <p:nvPr>
            <p:ph type="body" idx="13"/>
          </p:nvPr>
        </p:nvSpPr>
        <p:spPr>
          <a:xfrm>
            <a:off x="32905536" y="5582573"/>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4" name="Google Shape;184;p7"/>
          <p:cNvSpPr txBox="1">
            <a:spLocks noGrp="1"/>
          </p:cNvSpPr>
          <p:nvPr>
            <p:ph type="body" idx="14"/>
          </p:nvPr>
        </p:nvSpPr>
        <p:spPr>
          <a:xfrm>
            <a:off x="32905536" y="13643086"/>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5" name="Google Shape;185;p7"/>
          <p:cNvSpPr txBox="1">
            <a:spLocks noGrp="1"/>
          </p:cNvSpPr>
          <p:nvPr>
            <p:ph type="body" idx="15"/>
          </p:nvPr>
        </p:nvSpPr>
        <p:spPr>
          <a:xfrm>
            <a:off x="32905536" y="14381750"/>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6" name="Google Shape;186;p7"/>
          <p:cNvSpPr txBox="1">
            <a:spLocks noGrp="1"/>
          </p:cNvSpPr>
          <p:nvPr>
            <p:ph type="body" idx="16"/>
          </p:nvPr>
        </p:nvSpPr>
        <p:spPr>
          <a:xfrm>
            <a:off x="32905536" y="25040224"/>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7" name="Google Shape;187;p7"/>
          <p:cNvSpPr txBox="1">
            <a:spLocks noGrp="1"/>
          </p:cNvSpPr>
          <p:nvPr>
            <p:ph type="body" idx="17"/>
          </p:nvPr>
        </p:nvSpPr>
        <p:spPr>
          <a:xfrm>
            <a:off x="32905536" y="2580712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chemeClr val="dk1"/>
              </a:buClr>
              <a:buSzPts val="2500"/>
              <a:buFont typeface="Arial"/>
              <a:buNone/>
              <a:defRPr sz="2500" b="0" i="0" u="none" strike="noStrike" cap="none">
                <a:solidFill>
                  <a:schemeClr val="dk1"/>
                </a:solidFill>
                <a:latin typeface="Trebuchet MS"/>
                <a:ea typeface="Trebuchet MS"/>
                <a:cs typeface="Trebuchet MS"/>
                <a:sym typeface="Trebuchet MS"/>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8" name="Google Shape;188;p7"/>
          <p:cNvSpPr txBox="1">
            <a:spLocks noGrp="1"/>
          </p:cNvSpPr>
          <p:nvPr>
            <p:ph type="body" idx="18"/>
          </p:nvPr>
        </p:nvSpPr>
        <p:spPr>
          <a:xfrm>
            <a:off x="5932593" y="3721583"/>
            <a:ext cx="31998968" cy="81149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88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9" name="Google Shape;189;p7"/>
          <p:cNvSpPr txBox="1">
            <a:spLocks noGrp="1"/>
          </p:cNvSpPr>
          <p:nvPr>
            <p:ph type="body" idx="19"/>
          </p:nvPr>
        </p:nvSpPr>
        <p:spPr>
          <a:xfrm>
            <a:off x="5932593" y="2783331"/>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200"/>
              </a:spcBef>
              <a:spcAft>
                <a:spcPts val="0"/>
              </a:spcAft>
              <a:buClr>
                <a:schemeClr val="dk1"/>
              </a:buClr>
              <a:buSzPts val="6000"/>
              <a:buFont typeface="Arial"/>
              <a:buNone/>
              <a:defRPr sz="6000" b="1" i="0" u="none" strike="noStrike" cap="none">
                <a:solidFill>
                  <a:schemeClr val="dk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0" name="Google Shape;190;p7"/>
          <p:cNvSpPr txBox="1">
            <a:spLocks noGrp="1"/>
          </p:cNvSpPr>
          <p:nvPr>
            <p:ph type="body" idx="20"/>
          </p:nvPr>
        </p:nvSpPr>
        <p:spPr>
          <a:xfrm>
            <a:off x="5932593" y="5801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2300"/>
              </a:spcBef>
              <a:spcAft>
                <a:spcPts val="0"/>
              </a:spcAft>
              <a:buClr>
                <a:schemeClr val="lt1"/>
              </a:buClr>
              <a:buSzPts val="11500"/>
              <a:buFont typeface="Arial"/>
              <a:buNone/>
              <a:defRPr sz="11500" b="1" i="0" u="none" strike="noStrike" cap="none">
                <a:solidFill>
                  <a:schemeClr val="lt1"/>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png"/><Relationship Id="rId17" Type="http://schemas.openxmlformats.org/officeDocument/2006/relationships/image" Target="../media/image10.jp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png"/><Relationship Id="rId12" Type="http://schemas.openxmlformats.org/officeDocument/2006/relationships/image" Target="../media/image3.png"/><Relationship Id="rId17" Type="http://schemas.openxmlformats.org/officeDocument/2006/relationships/image" Target="../media/image6.png"/><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0.jp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png"/><Relationship Id="rId12" Type="http://schemas.openxmlformats.org/officeDocument/2006/relationships/image" Target="../media/image3.png"/><Relationship Id="rId17" Type="http://schemas.openxmlformats.org/officeDocument/2006/relationships/image" Target="../media/image6.png"/><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0.jp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446073" y="4639113"/>
            <a:ext cx="10058400" cy="26490913"/>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1" name="Google Shape;11;p2"/>
          <p:cNvSpPr/>
          <p:nvPr/>
        </p:nvSpPr>
        <p:spPr>
          <a:xfrm>
            <a:off x="11428937" y="4639110"/>
            <a:ext cx="10058400" cy="26490913"/>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a:off x="22411801" y="4639111"/>
            <a:ext cx="10058400" cy="26490913"/>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33394664" y="4639112"/>
            <a:ext cx="10058400" cy="26490913"/>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grpSp>
        <p:nvGrpSpPr>
          <p:cNvPr id="14" name="Google Shape;14;p2"/>
          <p:cNvGrpSpPr/>
          <p:nvPr/>
        </p:nvGrpSpPr>
        <p:grpSpPr>
          <a:xfrm>
            <a:off x="-11225189" y="-1"/>
            <a:ext cx="11018865" cy="32918401"/>
            <a:chOff x="-11225189" y="-1"/>
            <a:chExt cx="11018865" cy="32918401"/>
          </a:xfrm>
        </p:grpSpPr>
        <p:sp>
          <p:nvSpPr>
            <p:cNvPr id="15" name="Google Shape;15;p2"/>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i="0" u="none" strike="noStrike" cap="none">
                  <a:solidFill>
                    <a:srgbClr val="FF0000"/>
                  </a:solidFill>
                  <a:latin typeface="Trebuchet MS"/>
                  <a:ea typeface="Trebuchet MS"/>
                  <a:cs typeface="Trebuchet MS"/>
                  <a:sym typeface="Trebuchet MS"/>
                </a:rPr>
                <a:t>(—THIS SIDEBAR DOES NOT PRINT—)</a:t>
              </a: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i="0" u="none" strike="noStrike" cap="none">
                  <a:solidFill>
                    <a:srgbClr val="FFC000"/>
                  </a:solidFill>
                  <a:latin typeface="Trebuchet MS"/>
                  <a:ea typeface="Trebuchet MS"/>
                  <a:cs typeface="Trebuchet MS"/>
                  <a:sym typeface="Trebuchet MS"/>
                </a:rPr>
                <a:t>PosterPresentations.com</a:t>
              </a:r>
              <a:r>
                <a:rPr lang="en-US" sz="2800" b="1" i="0" u="none" strike="noStrike" cap="none">
                  <a:solidFill>
                    <a:schemeClr val="lt1"/>
                  </a:solidFill>
                  <a:latin typeface="Trebuchet MS"/>
                  <a:ea typeface="Trebuchet MS"/>
                  <a:cs typeface="Trebuchet MS"/>
                  <a:sym typeface="Trebuchet MS"/>
                </a:rPr>
                <a:t> </a:t>
              </a:r>
              <a:r>
                <a:rPr lang="en-US" sz="2800" b="0" i="0" u="none" strike="noStrike" cap="none">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When you are ready to print your poster, go online to PosterPresentations.com</a:t>
              </a:r>
              <a:br>
                <a:rPr lang="en-US" sz="2800" b="0" i="0" u="none" strike="noStrike" cap="none">
                  <a:solidFill>
                    <a:schemeClr val="lt1"/>
                  </a:solidFill>
                  <a:latin typeface="Trebuchet MS"/>
                  <a:ea typeface="Trebuchet MS"/>
                  <a:cs typeface="Trebuchet MS"/>
                  <a:sym typeface="Trebuchet MS"/>
                </a:rPr>
              </a:b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i="0" u="none" strike="noStrike" cap="none">
                  <a:solidFill>
                    <a:schemeClr val="lt1"/>
                  </a:solidFill>
                  <a:latin typeface="Trebuchet MS"/>
                  <a:ea typeface="Trebuchet MS"/>
                  <a:cs typeface="Trebuchet MS"/>
                  <a:sym typeface="Trebuchet MS"/>
                </a:rPr>
                <a:t>Need assistance? Call us at </a:t>
              </a:r>
              <a:r>
                <a:rPr lang="en-US" sz="2800" b="0" i="0" u="none" strike="noStrike" cap="none">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i="0" u="none" strike="noStrike" cap="none">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i="0" u="none" strike="noStrike" cap="none">
                  <a:solidFill>
                    <a:schemeClr val="lt1"/>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i="0" u="none" strike="noStrike" cap="none">
                  <a:solidFill>
                    <a:srgbClr val="BFBFBF"/>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i="0" u="none" strike="noStrike" cap="none">
                  <a:solidFill>
                    <a:schemeClr val="lt1"/>
                  </a:solidFill>
                  <a:latin typeface="Trebuchet MS"/>
                  <a:ea typeface="Trebuchet MS"/>
                  <a:cs typeface="Trebuchet MS"/>
                  <a:sym typeface="Trebuchet MS"/>
                </a:rPr>
              </a:br>
              <a:endParaRPr sz="28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Zoom in and look at your images at 100% magnification. If they look good they will print well. </a:t>
              </a:r>
              <a:endParaRPr sz="2800" b="0" i="0" u="none" strike="noStrike" cap="none">
                <a:solidFill>
                  <a:schemeClr val="lt1"/>
                </a:solidFill>
                <a:latin typeface="Trebuchet MS"/>
                <a:ea typeface="Trebuchet MS"/>
                <a:cs typeface="Trebuchet MS"/>
                <a:sym typeface="Trebuchet MS"/>
              </a:endParaRPr>
            </a:p>
          </p:txBody>
        </p:sp>
        <p:cxnSp>
          <p:nvCxnSpPr>
            <p:cNvPr id="16" name="Google Shape;16;p2"/>
            <p:cNvCxnSpPr/>
            <p:nvPr/>
          </p:nvCxnSpPr>
          <p:spPr>
            <a:xfrm>
              <a:off x="-11225189" y="8422500"/>
              <a:ext cx="10999746" cy="3341"/>
            </a:xfrm>
            <a:prstGeom prst="straightConnector1">
              <a:avLst/>
            </a:prstGeom>
            <a:noFill/>
            <a:ln w="9525" cap="flat" cmpd="sng">
              <a:solidFill>
                <a:srgbClr val="FFC000"/>
              </a:solidFill>
              <a:prstDash val="solid"/>
              <a:round/>
              <a:headEnd type="none" w="sm" len="sm"/>
              <a:tailEnd type="none" w="sm" len="sm"/>
            </a:ln>
          </p:spPr>
        </p:cxnSp>
        <p:pic>
          <p:nvPicPr>
            <p:cNvPr id="17" name="Google Shape;17;p2"/>
            <p:cNvPicPr preferRelativeResize="0"/>
            <p:nvPr/>
          </p:nvPicPr>
          <p:blipFill rotWithShape="1">
            <a:blip r:embed="rId3">
              <a:alphaModFix/>
            </a:blip>
            <a:srcRect/>
            <a:stretch/>
          </p:blipFill>
          <p:spPr>
            <a:xfrm>
              <a:off x="-10740740" y="10261718"/>
              <a:ext cx="1597666" cy="1201935"/>
            </a:xfrm>
            <a:prstGeom prst="rect">
              <a:avLst/>
            </a:prstGeom>
            <a:noFill/>
            <a:ln>
              <a:noFill/>
            </a:ln>
          </p:spPr>
        </p:pic>
        <p:pic>
          <p:nvPicPr>
            <p:cNvPr id="18" name="Google Shape;18;p2"/>
            <p:cNvPicPr preferRelativeResize="0"/>
            <p:nvPr/>
          </p:nvPicPr>
          <p:blipFill rotWithShape="1">
            <a:blip r:embed="rId4">
              <a:alphaModFix/>
            </a:blip>
            <a:srcRect/>
            <a:stretch/>
          </p:blipFill>
          <p:spPr>
            <a:xfrm>
              <a:off x="-10732765" y="15696927"/>
              <a:ext cx="9986808" cy="1053596"/>
            </a:xfrm>
            <a:prstGeom prst="rect">
              <a:avLst/>
            </a:prstGeom>
            <a:noFill/>
            <a:ln>
              <a:noFill/>
            </a:ln>
          </p:spPr>
        </p:pic>
        <p:grpSp>
          <p:nvGrpSpPr>
            <p:cNvPr id="19" name="Google Shape;19;p2"/>
            <p:cNvGrpSpPr/>
            <p:nvPr/>
          </p:nvGrpSpPr>
          <p:grpSpPr>
            <a:xfrm>
              <a:off x="-9744993" y="23540957"/>
              <a:ext cx="7531182" cy="2120439"/>
              <a:chOff x="-4470427" y="11016658"/>
              <a:chExt cx="3470785" cy="974220"/>
            </a:xfrm>
          </p:grpSpPr>
          <p:grpSp>
            <p:nvGrpSpPr>
              <p:cNvPr id="20" name="Google Shape;20;p2"/>
              <p:cNvGrpSpPr/>
              <p:nvPr/>
            </p:nvGrpSpPr>
            <p:grpSpPr>
              <a:xfrm>
                <a:off x="-2783495" y="11060886"/>
                <a:ext cx="624431" cy="893535"/>
                <a:chOff x="-3958697" y="11117435"/>
                <a:chExt cx="779338" cy="1280430"/>
              </a:xfrm>
            </p:grpSpPr>
            <p:pic>
              <p:nvPicPr>
                <p:cNvPr id="21" name="Google Shape;21;p2"/>
                <p:cNvPicPr preferRelativeResize="0"/>
                <p:nvPr/>
              </p:nvPicPr>
              <p:blipFill rotWithShape="1">
                <a:blip r:embed="rId5">
                  <a:alphaModFix/>
                </a:blip>
                <a:srcRect/>
                <a:stretch/>
              </p:blipFill>
              <p:spPr>
                <a:xfrm>
                  <a:off x="-3948160" y="11117435"/>
                  <a:ext cx="768801" cy="1090857"/>
                </a:xfrm>
                <a:prstGeom prst="rect">
                  <a:avLst/>
                </a:prstGeom>
                <a:noFill/>
                <a:ln>
                  <a:noFill/>
                </a:ln>
              </p:spPr>
            </p:pic>
            <p:sp>
              <p:nvSpPr>
                <p:cNvPr id="22" name="Google Shape;22;p2"/>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600" b="1" i="0" u="none" strike="noStrike" cap="none">
                      <a:solidFill>
                        <a:schemeClr val="dk1"/>
                      </a:solidFill>
                      <a:latin typeface="Calibri"/>
                      <a:ea typeface="Calibri"/>
                      <a:cs typeface="Calibri"/>
                      <a:sym typeface="Calibri"/>
                    </a:rPr>
                    <a:t>ORIGINAL</a:t>
                  </a:r>
                  <a:endParaRPr/>
                </a:p>
              </p:txBody>
            </p:sp>
          </p:grpSp>
          <p:grpSp>
            <p:nvGrpSpPr>
              <p:cNvPr id="23" name="Google Shape;23;p2"/>
              <p:cNvGrpSpPr/>
              <p:nvPr/>
            </p:nvGrpSpPr>
            <p:grpSpPr>
              <a:xfrm>
                <a:off x="-2033159" y="11060889"/>
                <a:ext cx="1033517" cy="893529"/>
                <a:chOff x="-2921738" y="11200127"/>
                <a:chExt cx="1420279" cy="1227904"/>
              </a:xfrm>
            </p:grpSpPr>
            <p:pic>
              <p:nvPicPr>
                <p:cNvPr id="24" name="Google Shape;24;p2"/>
                <p:cNvPicPr preferRelativeResize="0"/>
                <p:nvPr/>
              </p:nvPicPr>
              <p:blipFill rotWithShape="1">
                <a:blip r:embed="rId5">
                  <a:alphaModFix/>
                </a:blip>
                <a:srcRect/>
                <a:stretch/>
              </p:blipFill>
              <p:spPr>
                <a:xfrm>
                  <a:off x="-2921738" y="11200127"/>
                  <a:ext cx="1420279" cy="1029694"/>
                </a:xfrm>
                <a:prstGeom prst="rect">
                  <a:avLst/>
                </a:prstGeom>
                <a:noFill/>
                <a:ln>
                  <a:noFill/>
                </a:ln>
              </p:spPr>
            </p:pic>
            <p:sp>
              <p:nvSpPr>
                <p:cNvPr id="25" name="Google Shape;25;p2"/>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sp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DISTORTED</a:t>
                  </a:r>
                  <a:endParaRPr sz="700" b="1" i="0" u="none" strike="noStrike" cap="none">
                    <a:solidFill>
                      <a:schemeClr val="lt1"/>
                    </a:solidFill>
                    <a:latin typeface="Calibri"/>
                    <a:ea typeface="Calibri"/>
                    <a:cs typeface="Calibri"/>
                    <a:sym typeface="Calibri"/>
                  </a:endParaRPr>
                </a:p>
              </p:txBody>
            </p:sp>
          </p:grpSp>
          <p:pic>
            <p:nvPicPr>
              <p:cNvPr id="26" name="Google Shape;26;p2"/>
              <p:cNvPicPr preferRelativeResize="0"/>
              <p:nvPr/>
            </p:nvPicPr>
            <p:blipFill rotWithShape="1">
              <a:blip r:embed="rId6">
                <a:alphaModFix/>
              </a:blip>
              <a:srcRect/>
              <a:stretch/>
            </p:blipFill>
            <p:spPr>
              <a:xfrm>
                <a:off x="-4470427" y="11016658"/>
                <a:ext cx="1098742" cy="847761"/>
              </a:xfrm>
              <a:prstGeom prst="rect">
                <a:avLst/>
              </a:prstGeom>
              <a:noFill/>
              <a:ln>
                <a:noFill/>
              </a:ln>
            </p:spPr>
          </p:pic>
          <p:sp>
            <p:nvSpPr>
              <p:cNvPr id="27" name="Google Shape;27;p2"/>
              <p:cNvSpPr txBox="1"/>
              <p:nvPr/>
            </p:nvSpPr>
            <p:spPr>
              <a:xfrm>
                <a:off x="-4440600" y="11665645"/>
                <a:ext cx="1035685" cy="325233"/>
              </a:xfrm>
              <a:prstGeom prst="rect">
                <a:avLst/>
              </a:prstGeom>
              <a:noFill/>
              <a:ln>
                <a:noFill/>
              </a:ln>
            </p:spPr>
            <p:txBody>
              <a:bodyPr spcFirstLastPara="1" wrap="square" lIns="457200" tIns="457200" rIns="457200" bIns="0" anchor="t" anchorCtr="0">
                <a:sp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Corner handles</a:t>
                </a:r>
                <a:endParaRPr sz="1600" b="0" i="0" u="none" strike="noStrike" cap="none">
                  <a:solidFill>
                    <a:schemeClr val="lt1"/>
                  </a:solidFill>
                  <a:latin typeface="Calibri"/>
                  <a:ea typeface="Calibri"/>
                  <a:cs typeface="Calibri"/>
                  <a:sym typeface="Calibri"/>
                </a:endParaRPr>
              </a:p>
            </p:txBody>
          </p:sp>
        </p:grpSp>
        <p:grpSp>
          <p:nvGrpSpPr>
            <p:cNvPr id="28" name="Google Shape;28;p2"/>
            <p:cNvGrpSpPr/>
            <p:nvPr/>
          </p:nvGrpSpPr>
          <p:grpSpPr>
            <a:xfrm>
              <a:off x="-10398794" y="27751411"/>
              <a:ext cx="9323012" cy="2453251"/>
              <a:chOff x="-4754996" y="12734137"/>
              <a:chExt cx="4296559" cy="1127128"/>
            </a:xfrm>
          </p:grpSpPr>
          <p:graphicFrame>
            <p:nvGraphicFramePr>
              <p:cNvPr id="29" name="Google Shape;29;p2"/>
              <p:cNvGraphicFramePr/>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r:id="rId7" imgW="1828800" imgH="1117600" progId="Photoshop.Image.13">
                      <p:embed/>
                    </p:oleObj>
                  </mc:Choice>
                  <mc:Fallback>
                    <p:oleObj r:id="rId7" imgW="1828800" imgH="1117600" progId="Photoshop.Image.13">
                      <p:embed/>
                      <p:pic>
                        <p:nvPicPr>
                          <p:cNvPr id="29" name="Google Shape;29;p2"/>
                          <p:cNvPicPr preferRelativeResize="0"/>
                          <p:nvPr/>
                        </p:nvPicPr>
                        <p:blipFill rotWithShape="1">
                          <a:blip r:embed="rId8">
                            <a:alphaModFix/>
                          </a:blip>
                          <a:srcRect/>
                          <a:stretch/>
                        </p:blipFill>
                        <p:spPr>
                          <a:xfrm>
                            <a:off x="-4533347" y="12734142"/>
                            <a:ext cx="1828800" cy="1117600"/>
                          </a:xfrm>
                          <a:prstGeom prst="rect">
                            <a:avLst/>
                          </a:prstGeom>
                          <a:noFill/>
                          <a:ln>
                            <a:noFill/>
                          </a:ln>
                        </p:spPr>
                      </p:pic>
                    </p:oleObj>
                  </mc:Fallback>
                </mc:AlternateContent>
              </a:graphicData>
            </a:graphic>
          </p:graphicFrame>
          <p:graphicFrame>
            <p:nvGraphicFramePr>
              <p:cNvPr id="30" name="Google Shape;30;p2"/>
              <p:cNvGraphicFramePr/>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r:id="rId9" imgW="1828800" imgH="1117600" progId="Photoshop.Image.13">
                      <p:embed/>
                    </p:oleObj>
                  </mc:Choice>
                  <mc:Fallback>
                    <p:oleObj r:id="rId9" imgW="1828800" imgH="1117600" progId="Photoshop.Image.13">
                      <p:embed/>
                      <p:pic>
                        <p:nvPicPr>
                          <p:cNvPr id="30" name="Google Shape;30;p2"/>
                          <p:cNvPicPr preferRelativeResize="0"/>
                          <p:nvPr/>
                        </p:nvPicPr>
                        <p:blipFill rotWithShape="1">
                          <a:blip r:embed="rId10">
                            <a:alphaModFix/>
                          </a:blip>
                          <a:srcRect/>
                          <a:stretch/>
                        </p:blipFill>
                        <p:spPr>
                          <a:xfrm>
                            <a:off x="-2456641" y="12737835"/>
                            <a:ext cx="1828800" cy="1117600"/>
                          </a:xfrm>
                          <a:prstGeom prst="rect">
                            <a:avLst/>
                          </a:prstGeom>
                          <a:noFill/>
                          <a:ln>
                            <a:noFill/>
                          </a:ln>
                        </p:spPr>
                      </p:pic>
                    </p:oleObj>
                  </mc:Fallback>
                </mc:AlternateContent>
              </a:graphicData>
            </a:graphic>
          </p:graphicFrame>
          <p:sp>
            <p:nvSpPr>
              <p:cNvPr id="31" name="Google Shape;31;p2"/>
              <p:cNvSpPr txBox="1"/>
              <p:nvPr/>
            </p:nvSpPr>
            <p:spPr>
              <a:xfrm rot="-5400000">
                <a:off x="-5235785" y="13214925"/>
                <a:ext cx="1117601" cy="156024"/>
              </a:xfrm>
              <a:prstGeom prst="rect">
                <a:avLst/>
              </a:prstGeom>
              <a:noFill/>
              <a:ln>
                <a:noFill/>
              </a:ln>
            </p:spPr>
            <p:txBody>
              <a:bodyPr spcFirstLastPara="1" wrap="square" lIns="91425" tIns="91425" rIns="91425" bIns="0" anchor="t" anchorCtr="0">
                <a:spAutoFit/>
              </a:bodyPr>
              <a:lstStyle/>
              <a:p>
                <a:pPr marL="0" marR="0" lvl="0" indent="0" algn="ctr" rtl="0">
                  <a:spcBef>
                    <a:spcPts val="0"/>
                  </a:spcBef>
                  <a:spcAft>
                    <a:spcPts val="0"/>
                  </a:spcAft>
                  <a:buNone/>
                </a:pPr>
                <a:r>
                  <a:rPr lang="en-US" sz="1600" b="0" i="0" u="none" strike="noStrike" cap="none">
                    <a:solidFill>
                      <a:srgbClr val="92D050"/>
                    </a:solidFill>
                    <a:latin typeface="Calibri"/>
                    <a:ea typeface="Calibri"/>
                    <a:cs typeface="Calibri"/>
                    <a:sym typeface="Calibri"/>
                  </a:rPr>
                  <a:t>Good </a:t>
                </a:r>
                <a:r>
                  <a:rPr lang="en-US" sz="1600" b="0" i="0" u="none" strike="noStrike" cap="none">
                    <a:solidFill>
                      <a:schemeClr val="lt1"/>
                    </a:solidFill>
                    <a:latin typeface="Calibri"/>
                    <a:ea typeface="Calibri"/>
                    <a:cs typeface="Calibri"/>
                    <a:sym typeface="Calibri"/>
                  </a:rPr>
                  <a:t>printing quality</a:t>
                </a:r>
                <a:endParaRPr sz="1600" b="0" i="0" u="none" strike="noStrike" cap="none">
                  <a:solidFill>
                    <a:schemeClr val="lt1"/>
                  </a:solidFill>
                  <a:latin typeface="Calibri"/>
                  <a:ea typeface="Calibri"/>
                  <a:cs typeface="Calibri"/>
                  <a:sym typeface="Calibri"/>
                </a:endParaRPr>
              </a:p>
            </p:txBody>
          </p:sp>
          <p:sp>
            <p:nvSpPr>
              <p:cNvPr id="32" name="Google Shape;32;p2"/>
              <p:cNvSpPr txBox="1"/>
              <p:nvPr/>
            </p:nvSpPr>
            <p:spPr>
              <a:xfrm rot="-5400000">
                <a:off x="-1095250" y="13224452"/>
                <a:ext cx="1117601" cy="156024"/>
              </a:xfrm>
              <a:prstGeom prst="rect">
                <a:avLst/>
              </a:prstGeom>
              <a:noFill/>
              <a:ln>
                <a:noFill/>
              </a:ln>
            </p:spPr>
            <p:txBody>
              <a:bodyPr spcFirstLastPara="1" wrap="square" lIns="91425" tIns="91425" rIns="91425" bIns="0" anchor="t" anchorCtr="0">
                <a:spAutoFit/>
              </a:bodyPr>
              <a:lstStyle/>
              <a:p>
                <a:pPr marL="0" marR="0" lvl="0" indent="0" algn="ctr" rtl="0">
                  <a:spcBef>
                    <a:spcPts val="0"/>
                  </a:spcBef>
                  <a:spcAft>
                    <a:spcPts val="0"/>
                  </a:spcAft>
                  <a:buNone/>
                </a:pPr>
                <a:r>
                  <a:rPr lang="en-US" sz="1600" b="0" i="0" u="none" strike="noStrike" cap="none">
                    <a:solidFill>
                      <a:srgbClr val="FF0000"/>
                    </a:solidFill>
                    <a:latin typeface="Calibri"/>
                    <a:ea typeface="Calibri"/>
                    <a:cs typeface="Calibri"/>
                    <a:sym typeface="Calibri"/>
                  </a:rPr>
                  <a:t>Bad </a:t>
                </a:r>
                <a:r>
                  <a:rPr lang="en-US" sz="1600" b="0" i="0" u="none" strike="noStrike" cap="none">
                    <a:solidFill>
                      <a:schemeClr val="lt1"/>
                    </a:solidFill>
                    <a:latin typeface="Calibri"/>
                    <a:ea typeface="Calibri"/>
                    <a:cs typeface="Calibri"/>
                    <a:sym typeface="Calibri"/>
                  </a:rPr>
                  <a:t>printing quality</a:t>
                </a:r>
                <a:endParaRPr/>
              </a:p>
            </p:txBody>
          </p:sp>
        </p:grpSp>
      </p:grpSp>
      <p:grpSp>
        <p:nvGrpSpPr>
          <p:cNvPr id="33" name="Google Shape;33;p2"/>
          <p:cNvGrpSpPr/>
          <p:nvPr/>
        </p:nvGrpSpPr>
        <p:grpSpPr>
          <a:xfrm>
            <a:off x="44157839" y="-55065"/>
            <a:ext cx="11062139" cy="32973465"/>
            <a:chOff x="44157839" y="-55065"/>
            <a:chExt cx="11062139" cy="32973465"/>
          </a:xfrm>
        </p:grpSpPr>
        <p:sp>
          <p:nvSpPr>
            <p:cNvPr id="34" name="Google Shape;34;p2"/>
            <p:cNvSpPr/>
            <p:nvPr/>
          </p:nvSpPr>
          <p:spPr>
            <a:xfrm>
              <a:off x="44157839" y="-55065"/>
              <a:ext cx="11062139" cy="32973465"/>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i="0" u="none" strike="noStrike" cap="none">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i="0" u="none" strike="noStrike" cap="none">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i="0" u="none" strike="noStrike" cap="none">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graphicFrame>
          <p:nvGraphicFramePr>
            <p:cNvPr id="35" name="Google Shape;35;p2"/>
            <p:cNvGraphicFramePr/>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r:id="rId11" imgW="5586150" imgH="2063772" progId="Photoshop.Image.13">
                    <p:embed/>
                  </p:oleObj>
                </mc:Choice>
                <mc:Fallback>
                  <p:oleObj r:id="rId11" imgW="5586150" imgH="2063772" progId="Photoshop.Image.13">
                    <p:embed/>
                    <p:pic>
                      <p:nvPicPr>
                        <p:cNvPr id="35" name="Google Shape;35;p2"/>
                        <p:cNvPicPr preferRelativeResize="0"/>
                        <p:nvPr/>
                      </p:nvPicPr>
                      <p:blipFill rotWithShape="1">
                        <a:blip r:embed="rId12">
                          <a:alphaModFix/>
                        </a:blip>
                        <a:srcRect/>
                        <a:stretch/>
                      </p:blipFill>
                      <p:spPr>
                        <a:xfrm>
                          <a:off x="46915679" y="3349444"/>
                          <a:ext cx="5586150" cy="2063772"/>
                        </a:xfrm>
                        <a:prstGeom prst="rect">
                          <a:avLst/>
                        </a:prstGeom>
                        <a:noFill/>
                        <a:ln>
                          <a:noFill/>
                        </a:ln>
                      </p:spPr>
                    </p:pic>
                  </p:oleObj>
                </mc:Fallback>
              </mc:AlternateContent>
            </a:graphicData>
          </a:graphic>
        </p:graphicFrame>
        <p:pic>
          <p:nvPicPr>
            <p:cNvPr id="36" name="Google Shape;36;p2"/>
            <p:cNvPicPr preferRelativeResize="0"/>
            <p:nvPr/>
          </p:nvPicPr>
          <p:blipFill rotWithShape="1">
            <a:blip r:embed="rId13">
              <a:alphaModFix/>
            </a:blip>
            <a:srcRect/>
            <a:stretch/>
          </p:blipFill>
          <p:spPr>
            <a:xfrm>
              <a:off x="44621819" y="7740040"/>
              <a:ext cx="2969584" cy="1370577"/>
            </a:xfrm>
            <a:prstGeom prst="rect">
              <a:avLst/>
            </a:prstGeom>
            <a:noFill/>
            <a:ln>
              <a:noFill/>
            </a:ln>
          </p:spPr>
        </p:pic>
        <p:graphicFrame>
          <p:nvGraphicFramePr>
            <p:cNvPr id="37" name="Google Shape;37;p2"/>
            <p:cNvGraphicFramePr/>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r:id="rId14" imgW="1482266" imgH="992162" progId="Photoshop.Image.13">
                    <p:embed/>
                  </p:oleObj>
                </mc:Choice>
                <mc:Fallback>
                  <p:oleObj r:id="rId14" imgW="1482266" imgH="992162" progId="Photoshop.Image.13">
                    <p:embed/>
                    <p:pic>
                      <p:nvPicPr>
                        <p:cNvPr id="37" name="Google Shape;37;p2"/>
                        <p:cNvPicPr preferRelativeResize="0"/>
                        <p:nvPr/>
                      </p:nvPicPr>
                      <p:blipFill rotWithShape="1">
                        <a:blip r:embed="rId15">
                          <a:alphaModFix/>
                        </a:blip>
                        <a:srcRect/>
                        <a:stretch/>
                      </p:blipFill>
                      <p:spPr>
                        <a:xfrm>
                          <a:off x="44629619" y="12347263"/>
                          <a:ext cx="1482266" cy="992162"/>
                        </a:xfrm>
                        <a:prstGeom prst="rect">
                          <a:avLst/>
                        </a:prstGeom>
                        <a:noFill/>
                        <a:ln>
                          <a:noFill/>
                        </a:ln>
                      </p:spPr>
                    </p:pic>
                  </p:oleObj>
                </mc:Fallback>
              </mc:AlternateContent>
            </a:graphicData>
          </a:graphic>
        </p:graphicFrame>
        <p:grpSp>
          <p:nvGrpSpPr>
            <p:cNvPr id="38" name="Google Shape;38;p2"/>
            <p:cNvGrpSpPr/>
            <p:nvPr/>
          </p:nvGrpSpPr>
          <p:grpSpPr>
            <a:xfrm>
              <a:off x="44487207" y="29414560"/>
              <a:ext cx="10354213" cy="1265612"/>
              <a:chOff x="44200453" y="28362386"/>
              <a:chExt cx="9771399" cy="1090622"/>
            </a:xfrm>
          </p:grpSpPr>
          <p:sp>
            <p:nvSpPr>
              <p:cNvPr id="39" name="Google Shape;39;p2"/>
              <p:cNvSpPr/>
              <p:nvPr/>
            </p:nvSpPr>
            <p:spPr>
              <a:xfrm>
                <a:off x="44200453" y="28362386"/>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pic>
            <p:nvPicPr>
              <p:cNvPr id="40" name="Google Shape;40;p2" descr="http://t2.gstatic.com/images?q=tbn:ANd9GcR4APHC6TT9w54M2zn_pvCiBxUNcspYPoVxirLRphBoJabfSvu7zw">
                <a:hlinkClick r:id="rId16"/>
              </p:cNvPr>
              <p:cNvPicPr preferRelativeResize="0"/>
              <p:nvPr/>
            </p:nvPicPr>
            <p:blipFill rotWithShape="1">
              <a:blip r:embed="rId17">
                <a:alphaModFix/>
              </a:blip>
              <a:srcRect/>
              <a:stretch/>
            </p:blipFill>
            <p:spPr>
              <a:xfrm>
                <a:off x="44326393" y="28460718"/>
                <a:ext cx="914401" cy="914399"/>
              </a:xfrm>
              <a:prstGeom prst="rect">
                <a:avLst/>
              </a:prstGeom>
              <a:noFill/>
              <a:ln>
                <a:noFill/>
              </a:ln>
            </p:spPr>
          </p:pic>
          <p:sp>
            <p:nvSpPr>
              <p:cNvPr id="41" name="Google Shape;41;p2"/>
              <p:cNvSpPr txBox="1"/>
              <p:nvPr/>
            </p:nvSpPr>
            <p:spPr>
              <a:xfrm>
                <a:off x="45300663" y="28552305"/>
                <a:ext cx="8671189" cy="716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2" name="Google Shape;42;p2"/>
            <p:cNvSpPr txBox="1"/>
            <p:nvPr/>
          </p:nvSpPr>
          <p:spPr>
            <a:xfrm>
              <a:off x="44262808" y="31169782"/>
              <a:ext cx="6870215" cy="1399638"/>
            </a:xfrm>
            <a:prstGeom prst="rect">
              <a:avLst/>
            </a:prstGeom>
            <a:noFill/>
            <a:ln>
              <a:noFill/>
            </a:ln>
          </p:spPr>
          <p:txBody>
            <a:bodyPr spcFirstLastPara="1" wrap="square" lIns="65300" tIns="32650" rIns="65300" bIns="32650" anchor="t" anchorCtr="0">
              <a:spAutoFit/>
            </a:bodyPr>
            <a:lstStyle/>
            <a:p>
              <a:pPr marL="0" marR="0" lvl="0" indent="0" algn="l" rtl="0">
                <a:lnSpc>
                  <a:spcPct val="92857"/>
                </a:lnSpc>
                <a:spcBef>
                  <a:spcPts val="0"/>
                </a:spcBef>
                <a:spcAft>
                  <a:spcPts val="0"/>
                </a:spcAft>
                <a:buNone/>
              </a:pPr>
              <a:r>
                <a:rPr lang="en-US" sz="2800">
                  <a:solidFill>
                    <a:schemeClr val="lt1"/>
                  </a:solidFill>
                  <a:latin typeface="Calibri"/>
                  <a:ea typeface="Calibri"/>
                  <a:cs typeface="Calibri"/>
                  <a:sym typeface="Calibri"/>
                </a:rPr>
                <a:t>© 2013 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 Unit C        </a:t>
              </a:r>
              <a:endParaRPr/>
            </a:p>
            <a:p>
              <a:pPr marL="0" marR="0" lvl="0" indent="0" algn="l" rtl="0">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rgbClr val="FFFF00"/>
                  </a:solidFill>
                  <a:latin typeface="Calibri"/>
                  <a:ea typeface="Calibri"/>
                  <a:cs typeface="Calibri"/>
                  <a:sym typeface="Calibri"/>
                </a:rPr>
                <a:t>posterpresenter@gmail.com</a:t>
              </a:r>
              <a:endParaRPr sz="2800" b="1">
                <a:solidFill>
                  <a:srgbClr val="FFFF00"/>
                </a:solidFill>
                <a:latin typeface="Calibri"/>
                <a:ea typeface="Calibri"/>
                <a:cs typeface="Calibri"/>
                <a:sym typeface="Calibri"/>
              </a:endParaRPr>
            </a:p>
          </p:txBody>
        </p:sp>
      </p:grpSp>
      <p:grpSp>
        <p:nvGrpSpPr>
          <p:cNvPr id="43" name="Google Shape;43;p2"/>
          <p:cNvGrpSpPr/>
          <p:nvPr/>
        </p:nvGrpSpPr>
        <p:grpSpPr>
          <a:xfrm rot="10800000">
            <a:off x="-36600" y="31404884"/>
            <a:ext cx="43927800" cy="1502229"/>
            <a:chOff x="-14192" y="1382"/>
            <a:chExt cx="27451941" cy="4572641"/>
          </a:xfrm>
        </p:grpSpPr>
        <p:sp>
          <p:nvSpPr>
            <p:cNvPr id="44" name="Google Shape;44;p2"/>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5" name="Google Shape;45;p2"/>
            <p:cNvSpPr/>
            <p:nvPr/>
          </p:nvSpPr>
          <p:spPr>
            <a:xfrm>
              <a:off x="-4323" y="5744"/>
              <a:ext cx="27440229"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46" name="Google Shape;46;p2"/>
            <p:cNvSpPr/>
            <p:nvPr/>
          </p:nvSpPr>
          <p:spPr>
            <a:xfrm>
              <a:off x="-14192" y="1382"/>
              <a:ext cx="27451941"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accent1"/>
                </a:solidFill>
                <a:latin typeface="Calibri"/>
                <a:ea typeface="Calibri"/>
                <a:cs typeface="Calibri"/>
                <a:sym typeface="Calibri"/>
              </a:endParaRPr>
            </a:p>
          </p:txBody>
        </p:sp>
      </p:grpSp>
      <p:sp>
        <p:nvSpPr>
          <p:cNvPr id="47" name="Google Shape;47;p2"/>
          <p:cNvSpPr txBox="1"/>
          <p:nvPr/>
        </p:nvSpPr>
        <p:spPr>
          <a:xfrm>
            <a:off x="1003118" y="32156325"/>
            <a:ext cx="3786383" cy="324883"/>
          </a:xfrm>
          <a:prstGeom prst="rect">
            <a:avLst/>
          </a:prstGeom>
          <a:noFill/>
          <a:ln>
            <a:noFill/>
          </a:ln>
        </p:spPr>
        <p:txBody>
          <a:bodyPr spcFirstLastPara="1" wrap="square" lIns="78275" tIns="39125" rIns="78275" bIns="39125" anchor="t" anchorCtr="0">
            <a:spAutoFit/>
          </a:bodyPr>
          <a:lstStyle/>
          <a:p>
            <a:pPr marL="0" marR="0" lvl="0" indent="0" algn="l" rtl="0">
              <a:lnSpc>
                <a:spcPct val="65000"/>
              </a:lnSpc>
              <a:spcBef>
                <a:spcPts val="0"/>
              </a:spcBef>
              <a:spcAft>
                <a:spcPts val="0"/>
              </a:spcAft>
              <a:buNone/>
            </a:pPr>
            <a:r>
              <a:rPr lang="en-US" sz="600" b="1">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525"/>
              </a:spcBef>
              <a:spcAft>
                <a:spcPts val="0"/>
              </a:spcAft>
              <a:buNone/>
            </a:pPr>
            <a:r>
              <a:rPr lang="en-US" sz="1050" b="1">
                <a:solidFill>
                  <a:srgbClr val="BFBFBF"/>
                </a:solidFill>
                <a:latin typeface="Arial"/>
                <a:ea typeface="Arial"/>
                <a:cs typeface="Arial"/>
                <a:sym typeface="Arial"/>
              </a:rPr>
              <a:t>www.PosterPresentations.com</a:t>
            </a:r>
            <a:endParaRPr/>
          </a:p>
        </p:txBody>
      </p:sp>
      <p:grpSp>
        <p:nvGrpSpPr>
          <p:cNvPr id="48" name="Google Shape;48;p2"/>
          <p:cNvGrpSpPr/>
          <p:nvPr/>
        </p:nvGrpSpPr>
        <p:grpSpPr>
          <a:xfrm>
            <a:off x="-14192" y="1382"/>
            <a:ext cx="43905392" cy="4572641"/>
            <a:chOff x="-14192" y="1382"/>
            <a:chExt cx="27451941" cy="4572641"/>
          </a:xfrm>
        </p:grpSpPr>
        <p:sp>
          <p:nvSpPr>
            <p:cNvPr id="49" name="Google Shape;49;p2"/>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50" name="Google Shape;50;p2"/>
            <p:cNvSpPr/>
            <p:nvPr/>
          </p:nvSpPr>
          <p:spPr>
            <a:xfrm>
              <a:off x="-4323" y="5744"/>
              <a:ext cx="27440229"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51" name="Google Shape;51;p2"/>
            <p:cNvSpPr/>
            <p:nvPr/>
          </p:nvSpPr>
          <p:spPr>
            <a:xfrm>
              <a:off x="-14192" y="1382"/>
              <a:ext cx="27451941"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accent1"/>
                </a:solidFill>
                <a:latin typeface="Calibri"/>
                <a:ea typeface="Calibri"/>
                <a:cs typeface="Calibri"/>
                <a:sym typeface="Calibri"/>
              </a:endParaRPr>
            </a:p>
          </p:txBody>
        </p:sp>
      </p:grpSp>
      <p:pic>
        <p:nvPicPr>
          <p:cNvPr id="1028" name="Picture 4">
            <a:extLst>
              <a:ext uri="{FF2B5EF4-FFF2-40B4-BE49-F238E27FC236}">
                <a16:creationId xmlns:a16="http://schemas.microsoft.com/office/drawing/2014/main" id="{D6451A0B-8F2C-34F1-DBAB-1E01E40428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1200" y="12725400"/>
            <a:ext cx="1828800" cy="1117600"/>
          </a:xfrm>
          <a:prstGeom prst="rect">
            <a:avLst/>
          </a:prstGeom>
        </p:spPr>
      </p:pic>
      <p:pic>
        <p:nvPicPr>
          <p:cNvPr id="1027" name="Picture 3">
            <a:extLst>
              <a:ext uri="{FF2B5EF4-FFF2-40B4-BE49-F238E27FC236}">
                <a16:creationId xmlns:a16="http://schemas.microsoft.com/office/drawing/2014/main" id="{80F34A58-FEE5-4B23-D982-8808747897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1100" y="12725400"/>
            <a:ext cx="1828800" cy="11176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cxnSp>
        <p:nvCxnSpPr>
          <p:cNvPr id="71" name="Google Shape;71;p4"/>
          <p:cNvCxnSpPr/>
          <p:nvPr/>
        </p:nvCxnSpPr>
        <p:spPr>
          <a:xfrm rot="10800000" flipH="1">
            <a:off x="-13946601" y="11526118"/>
            <a:ext cx="13577436" cy="818"/>
          </a:xfrm>
          <a:prstGeom prst="straightConnector1">
            <a:avLst/>
          </a:prstGeom>
          <a:noFill/>
          <a:ln w="9525" cap="flat" cmpd="sng">
            <a:solidFill>
              <a:srgbClr val="F2F2F2"/>
            </a:solidFill>
            <a:prstDash val="solid"/>
            <a:round/>
            <a:headEnd type="none" w="sm" len="sm"/>
            <a:tailEnd type="none" w="sm" len="sm"/>
          </a:ln>
        </p:spPr>
      </p:cxnSp>
      <p:grpSp>
        <p:nvGrpSpPr>
          <p:cNvPr id="72" name="Google Shape;72;p4"/>
          <p:cNvGrpSpPr/>
          <p:nvPr/>
        </p:nvGrpSpPr>
        <p:grpSpPr>
          <a:xfrm>
            <a:off x="44157839" y="-55065"/>
            <a:ext cx="11062139" cy="32973465"/>
            <a:chOff x="44157839" y="-55065"/>
            <a:chExt cx="11062139" cy="32973465"/>
          </a:xfrm>
        </p:grpSpPr>
        <p:sp>
          <p:nvSpPr>
            <p:cNvPr id="73" name="Google Shape;73;p4"/>
            <p:cNvSpPr/>
            <p:nvPr/>
          </p:nvSpPr>
          <p:spPr>
            <a:xfrm>
              <a:off x="44157839" y="-55065"/>
              <a:ext cx="11062139" cy="32973465"/>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graphicFrame>
          <p:nvGraphicFramePr>
            <p:cNvPr id="74" name="Google Shape;74;p4"/>
            <p:cNvGraphicFramePr/>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r:id="rId3" imgW="5586150" imgH="2063772" progId="Photoshop.Image.13">
                    <p:embed/>
                  </p:oleObj>
                </mc:Choice>
                <mc:Fallback>
                  <p:oleObj r:id="rId3" imgW="5586150" imgH="2063772" progId="Photoshop.Image.13">
                    <p:embed/>
                    <p:pic>
                      <p:nvPicPr>
                        <p:cNvPr id="74" name="Google Shape;74;p4"/>
                        <p:cNvPicPr preferRelativeResize="0"/>
                        <p:nvPr/>
                      </p:nvPicPr>
                      <p:blipFill rotWithShape="1">
                        <a:blip r:embed="rId4">
                          <a:alphaModFix/>
                        </a:blip>
                        <a:srcRect/>
                        <a:stretch/>
                      </p:blipFill>
                      <p:spPr>
                        <a:xfrm>
                          <a:off x="46915679" y="3349444"/>
                          <a:ext cx="5586150" cy="2063772"/>
                        </a:xfrm>
                        <a:prstGeom prst="rect">
                          <a:avLst/>
                        </a:prstGeom>
                        <a:noFill/>
                        <a:ln>
                          <a:noFill/>
                        </a:ln>
                      </p:spPr>
                    </p:pic>
                  </p:oleObj>
                </mc:Fallback>
              </mc:AlternateContent>
            </a:graphicData>
          </a:graphic>
        </p:graphicFrame>
        <p:pic>
          <p:nvPicPr>
            <p:cNvPr id="75" name="Google Shape;75;p4"/>
            <p:cNvPicPr preferRelativeResize="0"/>
            <p:nvPr/>
          </p:nvPicPr>
          <p:blipFill rotWithShape="1">
            <a:blip r:embed="rId5">
              <a:alphaModFix/>
            </a:blip>
            <a:srcRect/>
            <a:stretch/>
          </p:blipFill>
          <p:spPr>
            <a:xfrm>
              <a:off x="44621819" y="7740040"/>
              <a:ext cx="2969584" cy="1370577"/>
            </a:xfrm>
            <a:prstGeom prst="rect">
              <a:avLst/>
            </a:prstGeom>
            <a:noFill/>
            <a:ln>
              <a:noFill/>
            </a:ln>
          </p:spPr>
        </p:pic>
        <p:graphicFrame>
          <p:nvGraphicFramePr>
            <p:cNvPr id="76" name="Google Shape;76;p4"/>
            <p:cNvGraphicFramePr/>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r:id="rId6" imgW="1482266" imgH="992162" progId="Photoshop.Image.13">
                    <p:embed/>
                  </p:oleObj>
                </mc:Choice>
                <mc:Fallback>
                  <p:oleObj r:id="rId6" imgW="1482266" imgH="992162" progId="Photoshop.Image.13">
                    <p:embed/>
                    <p:pic>
                      <p:nvPicPr>
                        <p:cNvPr id="76" name="Google Shape;76;p4"/>
                        <p:cNvPicPr preferRelativeResize="0"/>
                        <p:nvPr/>
                      </p:nvPicPr>
                      <p:blipFill rotWithShape="1">
                        <a:blip r:embed="rId7">
                          <a:alphaModFix/>
                        </a:blip>
                        <a:srcRect/>
                        <a:stretch/>
                      </p:blipFill>
                      <p:spPr>
                        <a:xfrm>
                          <a:off x="44629619" y="12347263"/>
                          <a:ext cx="1482266" cy="992162"/>
                        </a:xfrm>
                        <a:prstGeom prst="rect">
                          <a:avLst/>
                        </a:prstGeom>
                        <a:noFill/>
                        <a:ln>
                          <a:noFill/>
                        </a:ln>
                      </p:spPr>
                    </p:pic>
                  </p:oleObj>
                </mc:Fallback>
              </mc:AlternateContent>
            </a:graphicData>
          </a:graphic>
        </p:graphicFrame>
        <p:grpSp>
          <p:nvGrpSpPr>
            <p:cNvPr id="77" name="Google Shape;77;p4"/>
            <p:cNvGrpSpPr/>
            <p:nvPr/>
          </p:nvGrpSpPr>
          <p:grpSpPr>
            <a:xfrm>
              <a:off x="44487207" y="29414560"/>
              <a:ext cx="10354213" cy="1265612"/>
              <a:chOff x="44200453" y="28362386"/>
              <a:chExt cx="9771399" cy="1090622"/>
            </a:xfrm>
          </p:grpSpPr>
          <p:sp>
            <p:nvSpPr>
              <p:cNvPr id="78" name="Google Shape;78;p4"/>
              <p:cNvSpPr/>
              <p:nvPr/>
            </p:nvSpPr>
            <p:spPr>
              <a:xfrm>
                <a:off x="44200453" y="28362386"/>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79" name="Google Shape;79;p4" descr="http://t2.gstatic.com/images?q=tbn:ANd9GcR4APHC6TT9w54M2zn_pvCiBxUNcspYPoVxirLRphBoJabfSvu7zw">
                <a:hlinkClick r:id="rId8"/>
              </p:cNvPr>
              <p:cNvPicPr preferRelativeResize="0"/>
              <p:nvPr/>
            </p:nvPicPr>
            <p:blipFill rotWithShape="1">
              <a:blip r:embed="rId9">
                <a:alphaModFix/>
              </a:blip>
              <a:srcRect/>
              <a:stretch/>
            </p:blipFill>
            <p:spPr>
              <a:xfrm>
                <a:off x="44326393" y="28460718"/>
                <a:ext cx="914401" cy="914399"/>
              </a:xfrm>
              <a:prstGeom prst="rect">
                <a:avLst/>
              </a:prstGeom>
              <a:noFill/>
              <a:ln>
                <a:noFill/>
              </a:ln>
            </p:spPr>
          </p:pic>
          <p:sp>
            <p:nvSpPr>
              <p:cNvPr id="80" name="Google Shape;80;p4"/>
              <p:cNvSpPr txBox="1"/>
              <p:nvPr/>
            </p:nvSpPr>
            <p:spPr>
              <a:xfrm>
                <a:off x="45300663" y="28552305"/>
                <a:ext cx="8671189" cy="716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81" name="Google Shape;81;p4"/>
            <p:cNvSpPr txBox="1"/>
            <p:nvPr/>
          </p:nvSpPr>
          <p:spPr>
            <a:xfrm>
              <a:off x="44262808" y="31169782"/>
              <a:ext cx="6870215" cy="1399638"/>
            </a:xfrm>
            <a:prstGeom prst="rect">
              <a:avLst/>
            </a:prstGeom>
            <a:noFill/>
            <a:ln>
              <a:noFill/>
            </a:ln>
          </p:spPr>
          <p:txBody>
            <a:bodyPr spcFirstLastPara="1" wrap="square" lIns="65300" tIns="32650" rIns="65300" bIns="32650" anchor="t" anchorCtr="0">
              <a:spAutoFit/>
            </a:bodyPr>
            <a:lstStyle/>
            <a:p>
              <a:pPr marL="0" marR="0" lvl="0" indent="0" algn="l" rtl="0">
                <a:lnSpc>
                  <a:spcPct val="92857"/>
                </a:lnSpc>
                <a:spcBef>
                  <a:spcPts val="0"/>
                </a:spcBef>
                <a:spcAft>
                  <a:spcPts val="0"/>
                </a:spcAft>
                <a:buNone/>
              </a:pPr>
              <a:r>
                <a:rPr lang="en-US" sz="2800">
                  <a:solidFill>
                    <a:schemeClr val="lt1"/>
                  </a:solidFill>
                  <a:latin typeface="Calibri"/>
                  <a:ea typeface="Calibri"/>
                  <a:cs typeface="Calibri"/>
                  <a:sym typeface="Calibri"/>
                </a:rPr>
                <a:t>© 2013 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 Unit C        </a:t>
              </a:r>
              <a:endParaRPr/>
            </a:p>
            <a:p>
              <a:pPr marL="0" marR="0" lvl="0" indent="0" algn="l" rtl="0">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rgbClr val="FFFF00"/>
                  </a:solidFill>
                  <a:latin typeface="Calibri"/>
                  <a:ea typeface="Calibri"/>
                  <a:cs typeface="Calibri"/>
                  <a:sym typeface="Calibri"/>
                </a:rPr>
                <a:t>posterpresenter@gmail.com</a:t>
              </a:r>
              <a:endParaRPr sz="2800" b="1">
                <a:solidFill>
                  <a:srgbClr val="FFFF00"/>
                </a:solidFill>
                <a:latin typeface="Calibri"/>
                <a:ea typeface="Calibri"/>
                <a:cs typeface="Calibri"/>
                <a:sym typeface="Calibri"/>
              </a:endParaRPr>
            </a:p>
          </p:txBody>
        </p:sp>
      </p:grpSp>
      <p:grpSp>
        <p:nvGrpSpPr>
          <p:cNvPr id="82" name="Google Shape;82;p4"/>
          <p:cNvGrpSpPr/>
          <p:nvPr/>
        </p:nvGrpSpPr>
        <p:grpSpPr>
          <a:xfrm>
            <a:off x="-11225189" y="-1"/>
            <a:ext cx="11018865" cy="32918401"/>
            <a:chOff x="-11225189" y="-1"/>
            <a:chExt cx="11018865" cy="32918401"/>
          </a:xfrm>
        </p:grpSpPr>
        <p:sp>
          <p:nvSpPr>
            <p:cNvPr id="83" name="Google Shape;83;p4"/>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a:solidFill>
                    <a:srgbClr val="FF0000"/>
                  </a:solidFill>
                  <a:latin typeface="Trebuchet MS"/>
                  <a:ea typeface="Trebuchet MS"/>
                  <a:cs typeface="Trebuchet MS"/>
                  <a:sym typeface="Trebuchet MS"/>
                </a:rPr>
                <a:t>(—THIS SIDEBAR DOES NOT PRINT—)</a:t>
              </a: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a:solidFill>
                    <a:schemeClr val="lt1"/>
                  </a:solidFill>
                  <a:latin typeface="Trebuchet MS"/>
                  <a:ea typeface="Trebuchet MS"/>
                  <a:cs typeface="Trebuchet MS"/>
                  <a:sym typeface="Trebuchet MS"/>
                </a:rPr>
              </a:br>
              <a:endParaRPr sz="28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endParaRPr sz="2800" b="0">
                <a:solidFill>
                  <a:schemeClr val="lt1"/>
                </a:solidFill>
                <a:latin typeface="Trebuchet MS"/>
                <a:ea typeface="Trebuchet MS"/>
                <a:cs typeface="Trebuchet MS"/>
                <a:sym typeface="Trebuchet MS"/>
              </a:endParaRPr>
            </a:p>
          </p:txBody>
        </p:sp>
        <p:cxnSp>
          <p:nvCxnSpPr>
            <p:cNvPr id="84" name="Google Shape;84;p4"/>
            <p:cNvCxnSpPr/>
            <p:nvPr/>
          </p:nvCxnSpPr>
          <p:spPr>
            <a:xfrm>
              <a:off x="-11225189" y="8422500"/>
              <a:ext cx="10999746" cy="3341"/>
            </a:xfrm>
            <a:prstGeom prst="straightConnector1">
              <a:avLst/>
            </a:prstGeom>
            <a:noFill/>
            <a:ln w="9525" cap="flat" cmpd="sng">
              <a:solidFill>
                <a:srgbClr val="FFC000"/>
              </a:solidFill>
              <a:prstDash val="solid"/>
              <a:round/>
              <a:headEnd type="none" w="sm" len="sm"/>
              <a:tailEnd type="none" w="sm" len="sm"/>
            </a:ln>
          </p:spPr>
        </p:cxnSp>
        <p:pic>
          <p:nvPicPr>
            <p:cNvPr id="85" name="Google Shape;85;p4"/>
            <p:cNvPicPr preferRelativeResize="0"/>
            <p:nvPr/>
          </p:nvPicPr>
          <p:blipFill rotWithShape="1">
            <a:blip r:embed="rId10">
              <a:alphaModFix/>
            </a:blip>
            <a:srcRect/>
            <a:stretch/>
          </p:blipFill>
          <p:spPr>
            <a:xfrm>
              <a:off x="-10740740" y="10261718"/>
              <a:ext cx="1597666" cy="1201935"/>
            </a:xfrm>
            <a:prstGeom prst="rect">
              <a:avLst/>
            </a:prstGeom>
            <a:noFill/>
            <a:ln>
              <a:noFill/>
            </a:ln>
          </p:spPr>
        </p:pic>
        <p:pic>
          <p:nvPicPr>
            <p:cNvPr id="86" name="Google Shape;86;p4"/>
            <p:cNvPicPr preferRelativeResize="0"/>
            <p:nvPr/>
          </p:nvPicPr>
          <p:blipFill rotWithShape="1">
            <a:blip r:embed="rId11">
              <a:alphaModFix/>
            </a:blip>
            <a:srcRect/>
            <a:stretch/>
          </p:blipFill>
          <p:spPr>
            <a:xfrm>
              <a:off x="-10732765" y="15696927"/>
              <a:ext cx="9986808" cy="1053596"/>
            </a:xfrm>
            <a:prstGeom prst="rect">
              <a:avLst/>
            </a:prstGeom>
            <a:noFill/>
            <a:ln>
              <a:noFill/>
            </a:ln>
          </p:spPr>
        </p:pic>
        <p:grpSp>
          <p:nvGrpSpPr>
            <p:cNvPr id="87" name="Google Shape;87;p4"/>
            <p:cNvGrpSpPr/>
            <p:nvPr/>
          </p:nvGrpSpPr>
          <p:grpSpPr>
            <a:xfrm>
              <a:off x="-9744993" y="23540957"/>
              <a:ext cx="7531182" cy="2120439"/>
              <a:chOff x="-4470427" y="11016658"/>
              <a:chExt cx="3470785" cy="974220"/>
            </a:xfrm>
          </p:grpSpPr>
          <p:grpSp>
            <p:nvGrpSpPr>
              <p:cNvPr id="88" name="Google Shape;88;p4"/>
              <p:cNvGrpSpPr/>
              <p:nvPr/>
            </p:nvGrpSpPr>
            <p:grpSpPr>
              <a:xfrm>
                <a:off x="-2783495" y="11060886"/>
                <a:ext cx="624431" cy="893535"/>
                <a:chOff x="-3958697" y="11117435"/>
                <a:chExt cx="779338" cy="1280430"/>
              </a:xfrm>
            </p:grpSpPr>
            <p:pic>
              <p:nvPicPr>
                <p:cNvPr id="89" name="Google Shape;89;p4"/>
                <p:cNvPicPr preferRelativeResize="0"/>
                <p:nvPr/>
              </p:nvPicPr>
              <p:blipFill rotWithShape="1">
                <a:blip r:embed="rId12">
                  <a:alphaModFix/>
                </a:blip>
                <a:srcRect/>
                <a:stretch/>
              </p:blipFill>
              <p:spPr>
                <a:xfrm>
                  <a:off x="-3948160" y="11117435"/>
                  <a:ext cx="768801" cy="1090857"/>
                </a:xfrm>
                <a:prstGeom prst="rect">
                  <a:avLst/>
                </a:prstGeom>
                <a:noFill/>
                <a:ln>
                  <a:noFill/>
                </a:ln>
              </p:spPr>
            </p:pic>
            <p:sp>
              <p:nvSpPr>
                <p:cNvPr id="90" name="Google Shape;90;p4"/>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ORIGINAL</a:t>
                  </a:r>
                  <a:endParaRPr/>
                </a:p>
              </p:txBody>
            </p:sp>
          </p:grpSp>
          <p:grpSp>
            <p:nvGrpSpPr>
              <p:cNvPr id="91" name="Google Shape;91;p4"/>
              <p:cNvGrpSpPr/>
              <p:nvPr/>
            </p:nvGrpSpPr>
            <p:grpSpPr>
              <a:xfrm>
                <a:off x="-2033159" y="11060889"/>
                <a:ext cx="1033517" cy="893529"/>
                <a:chOff x="-2921738" y="11200127"/>
                <a:chExt cx="1420279" cy="1227904"/>
              </a:xfrm>
            </p:grpSpPr>
            <p:pic>
              <p:nvPicPr>
                <p:cNvPr id="92" name="Google Shape;92;p4"/>
                <p:cNvPicPr preferRelativeResize="0"/>
                <p:nvPr/>
              </p:nvPicPr>
              <p:blipFill rotWithShape="1">
                <a:blip r:embed="rId12">
                  <a:alphaModFix/>
                </a:blip>
                <a:srcRect/>
                <a:stretch/>
              </p:blipFill>
              <p:spPr>
                <a:xfrm>
                  <a:off x="-2921738" y="11200127"/>
                  <a:ext cx="1420279" cy="1029694"/>
                </a:xfrm>
                <a:prstGeom prst="rect">
                  <a:avLst/>
                </a:prstGeom>
                <a:noFill/>
                <a:ln>
                  <a:noFill/>
                </a:ln>
              </p:spPr>
            </p:pic>
            <p:sp>
              <p:nvSpPr>
                <p:cNvPr id="93" name="Google Shape;93;p4"/>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spAutoFit/>
                </a:bodyPr>
                <a:lstStyle/>
                <a:p>
                  <a:pPr marL="0" marR="0" lvl="0" indent="0" algn="ctr" rtl="0">
                    <a:spcBef>
                      <a:spcPts val="0"/>
                    </a:spcBef>
                    <a:spcAft>
                      <a:spcPts val="0"/>
                    </a:spcAft>
                    <a:buNone/>
                  </a:pPr>
                  <a:r>
                    <a:rPr lang="en-US" sz="1400" b="1">
                      <a:solidFill>
                        <a:schemeClr val="lt1"/>
                      </a:solidFill>
                      <a:latin typeface="Calibri"/>
                      <a:ea typeface="Calibri"/>
                      <a:cs typeface="Calibri"/>
                      <a:sym typeface="Calibri"/>
                    </a:rPr>
                    <a:t>DISTORTED</a:t>
                  </a:r>
                  <a:endParaRPr sz="700" b="1">
                    <a:solidFill>
                      <a:schemeClr val="lt1"/>
                    </a:solidFill>
                    <a:latin typeface="Calibri"/>
                    <a:ea typeface="Calibri"/>
                    <a:cs typeface="Calibri"/>
                    <a:sym typeface="Calibri"/>
                  </a:endParaRPr>
                </a:p>
              </p:txBody>
            </p:sp>
          </p:grpSp>
          <p:pic>
            <p:nvPicPr>
              <p:cNvPr id="94" name="Google Shape;94;p4"/>
              <p:cNvPicPr preferRelativeResize="0"/>
              <p:nvPr/>
            </p:nvPicPr>
            <p:blipFill rotWithShape="1">
              <a:blip r:embed="rId13">
                <a:alphaModFix/>
              </a:blip>
              <a:srcRect/>
              <a:stretch/>
            </p:blipFill>
            <p:spPr>
              <a:xfrm>
                <a:off x="-4470427" y="11016658"/>
                <a:ext cx="1098742" cy="847761"/>
              </a:xfrm>
              <a:prstGeom prst="rect">
                <a:avLst/>
              </a:prstGeom>
              <a:noFill/>
              <a:ln>
                <a:noFill/>
              </a:ln>
            </p:spPr>
          </p:pic>
          <p:sp>
            <p:nvSpPr>
              <p:cNvPr id="95" name="Google Shape;95;p4"/>
              <p:cNvSpPr txBox="1"/>
              <p:nvPr/>
            </p:nvSpPr>
            <p:spPr>
              <a:xfrm>
                <a:off x="-4440600" y="11665645"/>
                <a:ext cx="1035685" cy="325233"/>
              </a:xfrm>
              <a:prstGeom prst="rect">
                <a:avLst/>
              </a:prstGeom>
              <a:noFill/>
              <a:ln>
                <a:noFill/>
              </a:ln>
            </p:spPr>
            <p:txBody>
              <a:bodyPr spcFirstLastPara="1" wrap="square" lIns="457200" tIns="457200" rIns="457200" bIns="0" anchor="t" anchorCtr="0">
                <a:sp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Corner handles</a:t>
                </a:r>
                <a:endParaRPr sz="1600">
                  <a:solidFill>
                    <a:schemeClr val="lt1"/>
                  </a:solidFill>
                  <a:latin typeface="Calibri"/>
                  <a:ea typeface="Calibri"/>
                  <a:cs typeface="Calibri"/>
                  <a:sym typeface="Calibri"/>
                </a:endParaRPr>
              </a:p>
            </p:txBody>
          </p:sp>
        </p:grpSp>
        <p:grpSp>
          <p:nvGrpSpPr>
            <p:cNvPr id="96" name="Google Shape;96;p4"/>
            <p:cNvGrpSpPr/>
            <p:nvPr/>
          </p:nvGrpSpPr>
          <p:grpSpPr>
            <a:xfrm>
              <a:off x="-10398794" y="27751411"/>
              <a:ext cx="9323012" cy="2453251"/>
              <a:chOff x="-4754996" y="12734137"/>
              <a:chExt cx="4296559" cy="1127128"/>
            </a:xfrm>
          </p:grpSpPr>
          <p:graphicFrame>
            <p:nvGraphicFramePr>
              <p:cNvPr id="97" name="Google Shape;97;p4"/>
              <p:cNvGraphicFramePr/>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r:id="rId14" imgW="1828800" imgH="1117600" progId="Photoshop.Image.13">
                      <p:embed/>
                    </p:oleObj>
                  </mc:Choice>
                  <mc:Fallback>
                    <p:oleObj r:id="rId14" imgW="1828800" imgH="1117600" progId="Photoshop.Image.13">
                      <p:embed/>
                      <p:pic>
                        <p:nvPicPr>
                          <p:cNvPr id="97" name="Google Shape;97;p4"/>
                          <p:cNvPicPr preferRelativeResize="0"/>
                          <p:nvPr/>
                        </p:nvPicPr>
                        <p:blipFill rotWithShape="1">
                          <a:blip r:embed="rId15">
                            <a:alphaModFix/>
                          </a:blip>
                          <a:srcRect/>
                          <a:stretch/>
                        </p:blipFill>
                        <p:spPr>
                          <a:xfrm>
                            <a:off x="-4533347" y="12734142"/>
                            <a:ext cx="1828800" cy="1117600"/>
                          </a:xfrm>
                          <a:prstGeom prst="rect">
                            <a:avLst/>
                          </a:prstGeom>
                          <a:noFill/>
                          <a:ln>
                            <a:noFill/>
                          </a:ln>
                        </p:spPr>
                      </p:pic>
                    </p:oleObj>
                  </mc:Fallback>
                </mc:AlternateContent>
              </a:graphicData>
            </a:graphic>
          </p:graphicFrame>
          <p:graphicFrame>
            <p:nvGraphicFramePr>
              <p:cNvPr id="98" name="Google Shape;98;p4"/>
              <p:cNvGraphicFramePr/>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r:id="rId16" imgW="1828800" imgH="1117600" progId="Photoshop.Image.13">
                      <p:embed/>
                    </p:oleObj>
                  </mc:Choice>
                  <mc:Fallback>
                    <p:oleObj r:id="rId16" imgW="1828800" imgH="1117600" progId="Photoshop.Image.13">
                      <p:embed/>
                      <p:pic>
                        <p:nvPicPr>
                          <p:cNvPr id="98" name="Google Shape;98;p4"/>
                          <p:cNvPicPr preferRelativeResize="0"/>
                          <p:nvPr/>
                        </p:nvPicPr>
                        <p:blipFill rotWithShape="1">
                          <a:blip r:embed="rId17">
                            <a:alphaModFix/>
                          </a:blip>
                          <a:srcRect/>
                          <a:stretch/>
                        </p:blipFill>
                        <p:spPr>
                          <a:xfrm>
                            <a:off x="-2456641" y="12737835"/>
                            <a:ext cx="1828800" cy="1117600"/>
                          </a:xfrm>
                          <a:prstGeom prst="rect">
                            <a:avLst/>
                          </a:prstGeom>
                          <a:noFill/>
                          <a:ln>
                            <a:noFill/>
                          </a:ln>
                        </p:spPr>
                      </p:pic>
                    </p:oleObj>
                  </mc:Fallback>
                </mc:AlternateContent>
              </a:graphicData>
            </a:graphic>
          </p:graphicFrame>
          <p:sp>
            <p:nvSpPr>
              <p:cNvPr id="99" name="Google Shape;99;p4"/>
              <p:cNvSpPr txBox="1"/>
              <p:nvPr/>
            </p:nvSpPr>
            <p:spPr>
              <a:xfrm rot="-5400000">
                <a:off x="-5235785" y="13214925"/>
                <a:ext cx="1117601" cy="156024"/>
              </a:xfrm>
              <a:prstGeom prst="rect">
                <a:avLst/>
              </a:prstGeom>
              <a:noFill/>
              <a:ln>
                <a:noFill/>
              </a:ln>
            </p:spPr>
            <p:txBody>
              <a:bodyPr spcFirstLastPara="1" wrap="square" lIns="91425" tIns="91425" rIns="91425" bIns="0" anchor="t" anchorCtr="0">
                <a:spAutoFit/>
              </a:bodyPr>
              <a:lstStyle/>
              <a:p>
                <a:pPr marL="0" marR="0" lvl="0" indent="0" algn="ctr" rtl="0">
                  <a:spcBef>
                    <a:spcPts val="0"/>
                  </a:spcBef>
                  <a:spcAft>
                    <a:spcPts val="0"/>
                  </a:spcAft>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00" name="Google Shape;100;p4"/>
              <p:cNvSpPr txBox="1"/>
              <p:nvPr/>
            </p:nvSpPr>
            <p:spPr>
              <a:xfrm rot="-5400000">
                <a:off x="-1095250" y="13224452"/>
                <a:ext cx="1117601" cy="156024"/>
              </a:xfrm>
              <a:prstGeom prst="rect">
                <a:avLst/>
              </a:prstGeom>
              <a:noFill/>
              <a:ln>
                <a:noFill/>
              </a:ln>
            </p:spPr>
            <p:txBody>
              <a:bodyPr spcFirstLastPara="1" wrap="square" lIns="91425" tIns="91425" rIns="91425" bIns="0" anchor="t" anchorCtr="0">
                <a:spAutoFit/>
              </a:bodyPr>
              <a:lstStyle/>
              <a:p>
                <a:pPr marL="0" marR="0" lvl="0" indent="0" algn="ctr" rtl="0">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01" name="Google Shape;101;p4"/>
          <p:cNvSpPr/>
          <p:nvPr/>
        </p:nvSpPr>
        <p:spPr>
          <a:xfrm>
            <a:off x="29342871" y="4770782"/>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02" name="Google Shape;102;p4"/>
          <p:cNvSpPr/>
          <p:nvPr/>
        </p:nvSpPr>
        <p:spPr>
          <a:xfrm>
            <a:off x="15117125" y="4749583"/>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03" name="Google Shape;103;p4"/>
          <p:cNvSpPr/>
          <p:nvPr/>
        </p:nvSpPr>
        <p:spPr>
          <a:xfrm>
            <a:off x="891379" y="4791981"/>
            <a:ext cx="13577436" cy="26279729"/>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grpSp>
        <p:nvGrpSpPr>
          <p:cNvPr id="104" name="Google Shape;104;p4"/>
          <p:cNvGrpSpPr/>
          <p:nvPr/>
        </p:nvGrpSpPr>
        <p:grpSpPr>
          <a:xfrm rot="10800000">
            <a:off x="-36600" y="31404884"/>
            <a:ext cx="43927800" cy="1502229"/>
            <a:chOff x="-14192" y="1382"/>
            <a:chExt cx="27451941" cy="4572641"/>
          </a:xfrm>
        </p:grpSpPr>
        <p:sp>
          <p:nvSpPr>
            <p:cNvPr id="105" name="Google Shape;105;p4"/>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06" name="Google Shape;106;p4"/>
            <p:cNvSpPr/>
            <p:nvPr/>
          </p:nvSpPr>
          <p:spPr>
            <a:xfrm>
              <a:off x="-4323" y="5744"/>
              <a:ext cx="27440229"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07" name="Google Shape;107;p4"/>
            <p:cNvSpPr/>
            <p:nvPr/>
          </p:nvSpPr>
          <p:spPr>
            <a:xfrm>
              <a:off x="-14192" y="1382"/>
              <a:ext cx="27451941"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accent1"/>
                </a:solidFill>
                <a:latin typeface="Calibri"/>
                <a:ea typeface="Calibri"/>
                <a:cs typeface="Calibri"/>
                <a:sym typeface="Calibri"/>
              </a:endParaRPr>
            </a:p>
          </p:txBody>
        </p:sp>
      </p:grpSp>
      <p:grpSp>
        <p:nvGrpSpPr>
          <p:cNvPr id="108" name="Google Shape;108;p4"/>
          <p:cNvGrpSpPr/>
          <p:nvPr/>
        </p:nvGrpSpPr>
        <p:grpSpPr>
          <a:xfrm>
            <a:off x="-14192" y="1382"/>
            <a:ext cx="43905392" cy="4572641"/>
            <a:chOff x="-14192" y="1382"/>
            <a:chExt cx="27451941" cy="4572641"/>
          </a:xfrm>
        </p:grpSpPr>
        <p:sp>
          <p:nvSpPr>
            <p:cNvPr id="109" name="Google Shape;109;p4"/>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10" name="Google Shape;110;p4"/>
            <p:cNvSpPr/>
            <p:nvPr/>
          </p:nvSpPr>
          <p:spPr>
            <a:xfrm>
              <a:off x="-4323" y="5744"/>
              <a:ext cx="27440229"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11" name="Google Shape;111;p4"/>
            <p:cNvSpPr/>
            <p:nvPr/>
          </p:nvSpPr>
          <p:spPr>
            <a:xfrm>
              <a:off x="-14192" y="1382"/>
              <a:ext cx="27451941"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accent1"/>
                </a:solidFill>
                <a:latin typeface="Calibri"/>
                <a:ea typeface="Calibri"/>
                <a:cs typeface="Calibri"/>
                <a:sym typeface="Calibri"/>
              </a:endParaRPr>
            </a:p>
          </p:txBody>
        </p:sp>
      </p:grpSp>
      <p:sp>
        <p:nvSpPr>
          <p:cNvPr id="112" name="Google Shape;112;p4"/>
          <p:cNvSpPr txBox="1"/>
          <p:nvPr/>
        </p:nvSpPr>
        <p:spPr>
          <a:xfrm>
            <a:off x="1003118" y="32156325"/>
            <a:ext cx="3786383" cy="324883"/>
          </a:xfrm>
          <a:prstGeom prst="rect">
            <a:avLst/>
          </a:prstGeom>
          <a:noFill/>
          <a:ln>
            <a:noFill/>
          </a:ln>
        </p:spPr>
        <p:txBody>
          <a:bodyPr spcFirstLastPara="1" wrap="square" lIns="78275" tIns="39125" rIns="78275" bIns="39125" anchor="t" anchorCtr="0">
            <a:spAutoFit/>
          </a:bodyPr>
          <a:lstStyle/>
          <a:p>
            <a:pPr marL="0" marR="0" lvl="0" indent="0" algn="l" rtl="0">
              <a:lnSpc>
                <a:spcPct val="65000"/>
              </a:lnSpc>
              <a:spcBef>
                <a:spcPts val="0"/>
              </a:spcBef>
              <a:spcAft>
                <a:spcPts val="0"/>
              </a:spcAft>
              <a:buNone/>
            </a:pPr>
            <a:r>
              <a:rPr lang="en-US" sz="600" b="1">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525"/>
              </a:spcBef>
              <a:spcAft>
                <a:spcPts val="0"/>
              </a:spcAft>
              <a:buNone/>
            </a:pPr>
            <a:r>
              <a:rPr lang="en-US" sz="1050" b="1">
                <a:solidFill>
                  <a:srgbClr val="BFBFBF"/>
                </a:solidFill>
                <a:latin typeface="Arial"/>
                <a:ea typeface="Arial"/>
                <a:cs typeface="Arial"/>
                <a:sym typeface="Arial"/>
              </a:rPr>
              <a:t>www.PosterPresentations.com</a:t>
            </a:r>
            <a:endParaRPr/>
          </a:p>
        </p:txBody>
      </p:sp>
      <p:pic>
        <p:nvPicPr>
          <p:cNvPr id="2050" name="Picture 2">
            <a:extLst>
              <a:ext uri="{FF2B5EF4-FFF2-40B4-BE49-F238E27FC236}">
                <a16:creationId xmlns:a16="http://schemas.microsoft.com/office/drawing/2014/main" id="{5BA75093-DD6A-4BF0-4767-CBF32A0F849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1200" y="12725400"/>
            <a:ext cx="1828800" cy="1117600"/>
          </a:xfrm>
          <a:prstGeom prst="rect">
            <a:avLst/>
          </a:prstGeom>
        </p:spPr>
      </p:pic>
      <p:pic>
        <p:nvPicPr>
          <p:cNvPr id="2049" name="Picture 1">
            <a:extLst>
              <a:ext uri="{FF2B5EF4-FFF2-40B4-BE49-F238E27FC236}">
                <a16:creationId xmlns:a16="http://schemas.microsoft.com/office/drawing/2014/main" id="{5E917128-0500-D1D7-67FD-E969167735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1100" y="12725400"/>
            <a:ext cx="1828800" cy="1117600"/>
          </a:xfrm>
          <a:prstGeom prst="rect">
            <a:avLst/>
          </a:prstGeom>
        </p:spPr>
      </p:pic>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6"/>
          <p:cNvGrpSpPr/>
          <p:nvPr/>
        </p:nvGrpSpPr>
        <p:grpSpPr>
          <a:xfrm>
            <a:off x="44157839" y="-55065"/>
            <a:ext cx="11062139" cy="32973465"/>
            <a:chOff x="44157839" y="-55065"/>
            <a:chExt cx="11062139" cy="32973465"/>
          </a:xfrm>
        </p:grpSpPr>
        <p:sp>
          <p:nvSpPr>
            <p:cNvPr id="133" name="Google Shape;133;p6"/>
            <p:cNvSpPr/>
            <p:nvPr/>
          </p:nvSpPr>
          <p:spPr>
            <a:xfrm>
              <a:off x="44157839" y="-55065"/>
              <a:ext cx="11062139" cy="32973465"/>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 (cont.)</a:t>
              </a:r>
              <a:endParaRPr/>
            </a:p>
            <a:p>
              <a:pPr marL="0" marR="0" lvl="0" indent="0" algn="ctr" rtl="0">
                <a:spcBef>
                  <a:spcPts val="0"/>
                </a:spcBef>
                <a:spcAft>
                  <a:spcPts val="0"/>
                </a:spcAft>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change the template color theme</a:t>
              </a:r>
              <a:endParaRPr/>
            </a:p>
            <a:p>
              <a:pPr marL="0" marR="0" lvl="2"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marL="0" marR="0" lvl="2"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Text</a:t>
              </a:r>
              <a:endParaRPr/>
            </a:p>
            <a:p>
              <a:pPr marL="3265488" marR="0" lvl="2"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ts val="24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sz="2400" b="0">
                <a:solidFill>
                  <a:srgbClr val="BFBFBF"/>
                </a:solidFill>
                <a:latin typeface="Trebuchet MS"/>
                <a:ea typeface="Trebuchet MS"/>
                <a:cs typeface="Trebuchet MS"/>
                <a:sym typeface="Trebuchet MS"/>
              </a:endParaRPr>
            </a:p>
            <a:p>
              <a:pPr marL="1518341" marR="0" lvl="2"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How to add Tables</a:t>
              </a:r>
              <a:endParaRPr/>
            </a:p>
            <a:p>
              <a:pPr marL="1730375" marR="0" lvl="1" indent="0" algn="l" rtl="0">
                <a:spcBef>
                  <a:spcPts val="0"/>
                </a:spcBef>
                <a:spcAft>
                  <a:spcPts val="0"/>
                </a:spcAft>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Graphs / Charts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marL="0" marR="0" lvl="0" indent="0" algn="ctr" rtl="0">
                <a:lnSpc>
                  <a:spcPct val="100000"/>
                </a:lnSpc>
                <a:spcBef>
                  <a:spcPts val="0"/>
                </a:spcBef>
                <a:spcAft>
                  <a:spcPts val="0"/>
                </a:spcAft>
                <a:buClr>
                  <a:schemeClr val="lt1"/>
                </a:buClr>
                <a:buSzPts val="3200"/>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marL="0" marR="0" lvl="0" indent="0" algn="l" rtl="0">
                <a:lnSpc>
                  <a:spcPct val="100000"/>
                </a:lnSpc>
                <a:spcBef>
                  <a:spcPts val="0"/>
                </a:spcBef>
                <a:spcAft>
                  <a:spcPts val="0"/>
                </a:spcAft>
                <a:buClr>
                  <a:schemeClr val="lt1"/>
                </a:buClr>
                <a:buSzPts val="2400"/>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Save your work</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endParaRPr/>
            </a:p>
            <a:p>
              <a:pPr marL="0" marR="0" lvl="0" indent="0" algn="l" rtl="0">
                <a:lnSpc>
                  <a:spcPct val="100000"/>
                </a:lnSpc>
                <a:spcBef>
                  <a:spcPts val="0"/>
                </a:spcBef>
                <a:spcAft>
                  <a:spcPts val="0"/>
                </a:spcAft>
                <a:buClr>
                  <a:schemeClr val="lt1"/>
                </a:buClr>
                <a:buSzPts val="2400"/>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ts val="32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endParaRPr/>
            </a:p>
            <a:p>
              <a:pPr marL="0" marR="0" lvl="0" indent="0" algn="l" rtl="0">
                <a:lnSpc>
                  <a:spcPct val="100000"/>
                </a:lnSpc>
                <a:spcBef>
                  <a:spcPts val="0"/>
                </a:spcBef>
                <a:spcAft>
                  <a:spcPts val="0"/>
                </a:spcAft>
                <a:buClr>
                  <a:srgbClr val="BFBFBF"/>
                </a:buClr>
                <a:buSzPts val="24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marL="0" marR="0" lvl="0" indent="0" algn="l" rtl="0">
                <a:lnSpc>
                  <a:spcPct val="100000"/>
                </a:lnSpc>
                <a:spcBef>
                  <a:spcPts val="0"/>
                </a:spcBef>
                <a:spcAft>
                  <a:spcPts val="0"/>
                </a:spcAft>
                <a:buClr>
                  <a:schemeClr val="lt1"/>
                </a:buClr>
                <a:buSzPts val="2800"/>
                <a:buFont typeface="Calibri"/>
                <a:buNone/>
              </a:pPr>
              <a:endParaRPr sz="2800" b="0" i="0" u="none" strike="noStrike" cap="none">
                <a:solidFill>
                  <a:srgbClr val="BFBFBF"/>
                </a:solidFill>
                <a:latin typeface="Trebuchet MS"/>
                <a:ea typeface="Trebuchet MS"/>
                <a:cs typeface="Trebuchet MS"/>
                <a:sym typeface="Trebuchet MS"/>
              </a:endParaRPr>
            </a:p>
          </p:txBody>
        </p:sp>
        <p:graphicFrame>
          <p:nvGraphicFramePr>
            <p:cNvPr id="134" name="Google Shape;134;p6"/>
            <p:cNvGraphicFramePr/>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r:id="rId3" imgW="5586150" imgH="2063772" progId="Photoshop.Image.13">
                    <p:embed/>
                  </p:oleObj>
                </mc:Choice>
                <mc:Fallback>
                  <p:oleObj r:id="rId3" imgW="5586150" imgH="2063772" progId="Photoshop.Image.13">
                    <p:embed/>
                    <p:pic>
                      <p:nvPicPr>
                        <p:cNvPr id="134" name="Google Shape;134;p6"/>
                        <p:cNvPicPr preferRelativeResize="0"/>
                        <p:nvPr/>
                      </p:nvPicPr>
                      <p:blipFill rotWithShape="1">
                        <a:blip r:embed="rId4">
                          <a:alphaModFix/>
                        </a:blip>
                        <a:srcRect/>
                        <a:stretch/>
                      </p:blipFill>
                      <p:spPr>
                        <a:xfrm>
                          <a:off x="46915679" y="3349444"/>
                          <a:ext cx="5586150" cy="2063772"/>
                        </a:xfrm>
                        <a:prstGeom prst="rect">
                          <a:avLst/>
                        </a:prstGeom>
                        <a:noFill/>
                        <a:ln>
                          <a:noFill/>
                        </a:ln>
                      </p:spPr>
                    </p:pic>
                  </p:oleObj>
                </mc:Fallback>
              </mc:AlternateContent>
            </a:graphicData>
          </a:graphic>
        </p:graphicFrame>
        <p:pic>
          <p:nvPicPr>
            <p:cNvPr id="135" name="Google Shape;135;p6"/>
            <p:cNvPicPr preferRelativeResize="0"/>
            <p:nvPr/>
          </p:nvPicPr>
          <p:blipFill rotWithShape="1">
            <a:blip r:embed="rId5">
              <a:alphaModFix/>
            </a:blip>
            <a:srcRect/>
            <a:stretch/>
          </p:blipFill>
          <p:spPr>
            <a:xfrm>
              <a:off x="44621819" y="7740040"/>
              <a:ext cx="2969584" cy="1370577"/>
            </a:xfrm>
            <a:prstGeom prst="rect">
              <a:avLst/>
            </a:prstGeom>
            <a:noFill/>
            <a:ln>
              <a:noFill/>
            </a:ln>
          </p:spPr>
        </p:pic>
        <p:graphicFrame>
          <p:nvGraphicFramePr>
            <p:cNvPr id="136" name="Google Shape;136;p6"/>
            <p:cNvGraphicFramePr/>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r:id="rId6" imgW="1482266" imgH="992162" progId="Photoshop.Image.13">
                    <p:embed/>
                  </p:oleObj>
                </mc:Choice>
                <mc:Fallback>
                  <p:oleObj r:id="rId6" imgW="1482266" imgH="992162" progId="Photoshop.Image.13">
                    <p:embed/>
                    <p:pic>
                      <p:nvPicPr>
                        <p:cNvPr id="136" name="Google Shape;136;p6"/>
                        <p:cNvPicPr preferRelativeResize="0"/>
                        <p:nvPr/>
                      </p:nvPicPr>
                      <p:blipFill rotWithShape="1">
                        <a:blip r:embed="rId7">
                          <a:alphaModFix/>
                        </a:blip>
                        <a:srcRect/>
                        <a:stretch/>
                      </p:blipFill>
                      <p:spPr>
                        <a:xfrm>
                          <a:off x="44629619" y="12347263"/>
                          <a:ext cx="1482266" cy="992162"/>
                        </a:xfrm>
                        <a:prstGeom prst="rect">
                          <a:avLst/>
                        </a:prstGeom>
                        <a:noFill/>
                        <a:ln>
                          <a:noFill/>
                        </a:ln>
                      </p:spPr>
                    </p:pic>
                  </p:oleObj>
                </mc:Fallback>
              </mc:AlternateContent>
            </a:graphicData>
          </a:graphic>
        </p:graphicFrame>
        <p:grpSp>
          <p:nvGrpSpPr>
            <p:cNvPr id="137" name="Google Shape;137;p6"/>
            <p:cNvGrpSpPr/>
            <p:nvPr/>
          </p:nvGrpSpPr>
          <p:grpSpPr>
            <a:xfrm>
              <a:off x="44487207" y="29414560"/>
              <a:ext cx="10354213" cy="1265612"/>
              <a:chOff x="44200453" y="28362386"/>
              <a:chExt cx="9771399" cy="1090622"/>
            </a:xfrm>
          </p:grpSpPr>
          <p:sp>
            <p:nvSpPr>
              <p:cNvPr id="138" name="Google Shape;138;p6"/>
              <p:cNvSpPr/>
              <p:nvPr/>
            </p:nvSpPr>
            <p:spPr>
              <a:xfrm>
                <a:off x="44200453" y="28362386"/>
                <a:ext cx="9771398" cy="109062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139" name="Google Shape;139;p6" descr="http://t2.gstatic.com/images?q=tbn:ANd9GcR4APHC6TT9w54M2zn_pvCiBxUNcspYPoVxirLRphBoJabfSvu7zw">
                <a:hlinkClick r:id="rId8"/>
              </p:cNvPr>
              <p:cNvPicPr preferRelativeResize="0"/>
              <p:nvPr/>
            </p:nvPicPr>
            <p:blipFill rotWithShape="1">
              <a:blip r:embed="rId9">
                <a:alphaModFix/>
              </a:blip>
              <a:srcRect/>
              <a:stretch/>
            </p:blipFill>
            <p:spPr>
              <a:xfrm>
                <a:off x="44326393" y="28460718"/>
                <a:ext cx="914401" cy="914399"/>
              </a:xfrm>
              <a:prstGeom prst="rect">
                <a:avLst/>
              </a:prstGeom>
              <a:noFill/>
              <a:ln>
                <a:noFill/>
              </a:ln>
            </p:spPr>
          </p:pic>
          <p:sp>
            <p:nvSpPr>
              <p:cNvPr id="140" name="Google Shape;140;p6"/>
              <p:cNvSpPr txBox="1"/>
              <p:nvPr/>
            </p:nvSpPr>
            <p:spPr>
              <a:xfrm>
                <a:off x="45300663" y="28552305"/>
                <a:ext cx="8671189" cy="716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141" name="Google Shape;141;p6"/>
            <p:cNvSpPr txBox="1"/>
            <p:nvPr/>
          </p:nvSpPr>
          <p:spPr>
            <a:xfrm>
              <a:off x="44262808" y="31169782"/>
              <a:ext cx="6870215" cy="1399638"/>
            </a:xfrm>
            <a:prstGeom prst="rect">
              <a:avLst/>
            </a:prstGeom>
            <a:noFill/>
            <a:ln>
              <a:noFill/>
            </a:ln>
          </p:spPr>
          <p:txBody>
            <a:bodyPr spcFirstLastPara="1" wrap="square" lIns="65300" tIns="32650" rIns="65300" bIns="32650" anchor="t" anchorCtr="0">
              <a:spAutoFit/>
            </a:bodyPr>
            <a:lstStyle/>
            <a:p>
              <a:pPr marL="0" marR="0" lvl="0" indent="0" algn="l" rtl="0">
                <a:lnSpc>
                  <a:spcPct val="92857"/>
                </a:lnSpc>
                <a:spcBef>
                  <a:spcPts val="0"/>
                </a:spcBef>
                <a:spcAft>
                  <a:spcPts val="0"/>
                </a:spcAft>
                <a:buNone/>
              </a:pPr>
              <a:r>
                <a:rPr lang="en-US" sz="2800">
                  <a:solidFill>
                    <a:schemeClr val="lt1"/>
                  </a:solidFill>
                  <a:latin typeface="Calibri"/>
                  <a:ea typeface="Calibri"/>
                  <a:cs typeface="Calibri"/>
                  <a:sym typeface="Calibri"/>
                </a:rPr>
                <a:t>© 2013 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 Unit C        </a:t>
              </a:r>
              <a:endParaRPr/>
            </a:p>
            <a:p>
              <a:pPr marL="0" marR="0" lvl="0" indent="0" algn="l" rtl="0">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rgbClr val="FFFF00"/>
                  </a:solidFill>
                  <a:latin typeface="Calibri"/>
                  <a:ea typeface="Calibri"/>
                  <a:cs typeface="Calibri"/>
                  <a:sym typeface="Calibri"/>
                </a:rPr>
                <a:t>posterpresenter@gmail.com</a:t>
              </a:r>
              <a:endParaRPr sz="2800" b="1">
                <a:solidFill>
                  <a:srgbClr val="FFFF00"/>
                </a:solidFill>
                <a:latin typeface="Calibri"/>
                <a:ea typeface="Calibri"/>
                <a:cs typeface="Calibri"/>
                <a:sym typeface="Calibri"/>
              </a:endParaRPr>
            </a:p>
          </p:txBody>
        </p:sp>
      </p:grpSp>
      <p:grpSp>
        <p:nvGrpSpPr>
          <p:cNvPr id="142" name="Google Shape;142;p6"/>
          <p:cNvGrpSpPr/>
          <p:nvPr/>
        </p:nvGrpSpPr>
        <p:grpSpPr>
          <a:xfrm>
            <a:off x="-11225189" y="-1"/>
            <a:ext cx="11018865" cy="32918401"/>
            <a:chOff x="-11225189" y="-1"/>
            <a:chExt cx="11018865" cy="32918401"/>
          </a:xfrm>
        </p:grpSpPr>
        <p:sp>
          <p:nvSpPr>
            <p:cNvPr id="143" name="Google Shape;143;p6"/>
            <p:cNvSpPr/>
            <p:nvPr/>
          </p:nvSpPr>
          <p:spPr>
            <a:xfrm>
              <a:off x="-11216136" y="-1"/>
              <a:ext cx="11009812" cy="32918401"/>
            </a:xfrm>
            <a:prstGeom prst="rect">
              <a:avLst/>
            </a:prstGeom>
            <a:solidFill>
              <a:srgbClr val="0C0C0C"/>
            </a:solidFill>
            <a:ln>
              <a:noFill/>
            </a:ln>
          </p:spPr>
          <p:txBody>
            <a:bodyPr spcFirstLastPara="1" wrap="square" lIns="457200" tIns="457200" rIns="457200" bIns="0" anchor="t" anchorCtr="0">
              <a:noAutofit/>
            </a:bodyPr>
            <a:lstStyle/>
            <a:p>
              <a:pPr marL="0" marR="0" lvl="0" indent="0" algn="ctr" rtl="0">
                <a:lnSpc>
                  <a:spcPct val="100000"/>
                </a:lnSpc>
                <a:spcBef>
                  <a:spcPts val="0"/>
                </a:spcBef>
                <a:spcAft>
                  <a:spcPts val="0"/>
                </a:spcAft>
                <a:buClr>
                  <a:srgbClr val="FF0000"/>
                </a:buClr>
                <a:buSzPts val="3200"/>
                <a:buFont typeface="Trebuchet MS"/>
                <a:buNone/>
              </a:pPr>
              <a:r>
                <a:rPr lang="en-US" sz="3200" b="1">
                  <a:solidFill>
                    <a:srgbClr val="FF0000"/>
                  </a:solidFill>
                  <a:latin typeface="Trebuchet MS"/>
                  <a:ea typeface="Trebuchet MS"/>
                  <a:cs typeface="Trebuchet MS"/>
                  <a:sym typeface="Trebuchet MS"/>
                </a:rPr>
                <a:t>(—THIS SIDEBAR DOES NOT PRINT—)</a:t>
              </a: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DESIGN GUIDE</a:t>
              </a:r>
              <a:endParaRPr/>
            </a:p>
            <a:p>
              <a:pPr marL="0" marR="0" lvl="0" indent="0" algn="ctr" rtl="0">
                <a:spcBef>
                  <a:spcPts val="0"/>
                </a:spcBef>
                <a:spcAft>
                  <a:spcPts val="0"/>
                </a:spcAft>
                <a:buNone/>
              </a:pPr>
              <a:endParaRPr sz="2800" b="1">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marL="0" marR="0" lvl="0" indent="0" algn="l" rtl="0">
                <a:spcBef>
                  <a:spcPts val="0"/>
                </a:spcBef>
                <a:spcAft>
                  <a:spcPts val="0"/>
                </a:spcAft>
                <a:buNone/>
              </a:pP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endParaRPr/>
            </a:p>
            <a:p>
              <a:pPr marL="0" marR="0" lvl="0" indent="0" algn="l" rtl="0">
                <a:spcBef>
                  <a:spcPts val="0"/>
                </a:spcBef>
                <a:spcAft>
                  <a:spcPts val="0"/>
                </a:spcAft>
                <a:buNone/>
              </a:pPr>
              <a:endParaRPr sz="3600" b="1">
                <a:solidFill>
                  <a:srgbClr val="FFFF00"/>
                </a:solidFill>
                <a:latin typeface="Trebuchet MS"/>
                <a:ea typeface="Trebuchet MS"/>
                <a:cs typeface="Trebuchet MS"/>
                <a:sym typeface="Trebuchet MS"/>
              </a:endParaRPr>
            </a:p>
            <a:p>
              <a:pPr marL="0" marR="0" lvl="0" indent="0" algn="ctr" rtl="0">
                <a:spcBef>
                  <a:spcPts val="0"/>
                </a:spcBef>
                <a:spcAft>
                  <a:spcPts val="0"/>
                </a:spcAft>
                <a:buNone/>
              </a:pPr>
              <a:endParaRPr sz="24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4000" b="1">
                  <a:solidFill>
                    <a:schemeClr val="lt1"/>
                  </a:solidFill>
                  <a:latin typeface="Trebuchet MS"/>
                  <a:ea typeface="Trebuchet MS"/>
                  <a:cs typeface="Trebuchet MS"/>
                  <a:sym typeface="Trebuchet MS"/>
                </a:rPr>
                <a:t>QUICK START</a:t>
              </a:r>
              <a:endParaRPr/>
            </a:p>
            <a:p>
              <a:pPr marL="0" marR="0" lvl="0" indent="0" algn="ctr" rtl="0">
                <a:spcBef>
                  <a:spcPts val="0"/>
                </a:spcBef>
                <a:spcAft>
                  <a:spcPts val="0"/>
                </a:spcAft>
                <a:buNone/>
              </a:pPr>
              <a:endParaRPr sz="32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Zoom in and out</a:t>
              </a:r>
              <a:endParaRPr/>
            </a:p>
            <a:p>
              <a:pPr marL="1892300" marR="0" lvl="0" indent="-1892300" algn="l" rtl="0">
                <a:spcBef>
                  <a:spcPts val="0"/>
                </a:spcBef>
                <a:spcAft>
                  <a:spcPts val="0"/>
                </a:spcAft>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endParaRPr/>
            </a:p>
            <a:p>
              <a:pPr marL="1892300" marR="0" lvl="0" indent="-1892300" algn="l" rtl="0">
                <a:spcBef>
                  <a:spcPts val="0"/>
                </a:spcBef>
                <a:spcAft>
                  <a:spcPts val="0"/>
                </a:spcAft>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endParaRPr/>
            </a:p>
            <a:p>
              <a:pPr marL="0" marR="0" lvl="0" indent="0" algn="l" rtl="0">
                <a:spcBef>
                  <a:spcPts val="0"/>
                </a:spcBef>
                <a:spcAft>
                  <a:spcPts val="0"/>
                </a:spcAft>
                <a:buNone/>
              </a:pPr>
              <a:endParaRPr sz="28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Title, Authors, and Affiliations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endParaRPr/>
            </a:p>
            <a:p>
              <a:pPr marL="0" marR="0" lvl="0" indent="0" algn="l" rtl="0">
                <a:spcBef>
                  <a:spcPts val="0"/>
                </a:spcBef>
                <a:spcAft>
                  <a:spcPts val="0"/>
                </a:spcAft>
                <a:buNone/>
              </a:pPr>
              <a:br>
                <a:rPr lang="en-US" sz="2800" b="1">
                  <a:solidFill>
                    <a:schemeClr val="lt1"/>
                  </a:solidFill>
                  <a:latin typeface="Trebuchet MS"/>
                  <a:ea typeface="Trebuchet MS"/>
                  <a:cs typeface="Trebuchet MS"/>
                  <a:sym typeface="Trebuchet MS"/>
                </a:rPr>
              </a:br>
              <a:endParaRPr sz="2800" b="1">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Adding Logos / Seals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l" rtl="0">
                <a:spcBef>
                  <a:spcPts val="0"/>
                </a:spcBef>
                <a:spcAft>
                  <a:spcPts val="0"/>
                </a:spcAft>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Photographs / Graphics</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marL="0" marR="0" lvl="0" indent="0" algn="l" rtl="0">
                <a:spcBef>
                  <a:spcPts val="0"/>
                </a:spcBef>
                <a:spcAft>
                  <a:spcPts val="0"/>
                </a:spcAft>
                <a:buNone/>
              </a:pPr>
              <a:endParaRPr sz="2400" b="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endParaRPr sz="2800" b="1">
                <a:solidFill>
                  <a:srgbClr val="FFC000"/>
                </a:solidFill>
                <a:latin typeface="Trebuchet MS"/>
                <a:ea typeface="Trebuchet MS"/>
                <a:cs typeface="Trebuchet MS"/>
                <a:sym typeface="Trebuchet MS"/>
              </a:endParaRPr>
            </a:p>
            <a:p>
              <a:pPr marL="0" marR="0" lvl="0" indent="0" algn="ctr" rtl="0">
                <a:spcBef>
                  <a:spcPts val="0"/>
                </a:spcBef>
                <a:spcAft>
                  <a:spcPts val="0"/>
                </a:spcAft>
                <a:buNone/>
              </a:pPr>
              <a:r>
                <a:rPr lang="en-US" sz="3200" b="1">
                  <a:solidFill>
                    <a:srgbClr val="FFC000"/>
                  </a:solidFill>
                  <a:latin typeface="Trebuchet MS"/>
                  <a:ea typeface="Trebuchet MS"/>
                  <a:cs typeface="Trebuchet MS"/>
                  <a:sym typeface="Trebuchet MS"/>
                </a:rPr>
                <a:t>Image Quality Check</a:t>
              </a:r>
              <a:endParaRPr/>
            </a:p>
            <a:p>
              <a:pPr marL="0" marR="0" lvl="0" indent="0" algn="l" rtl="0">
                <a:spcBef>
                  <a:spcPts val="0"/>
                </a:spcBef>
                <a:spcAft>
                  <a:spcPts val="0"/>
                </a:spcAft>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endParaRPr sz="2800" b="0">
                <a:solidFill>
                  <a:schemeClr val="lt1"/>
                </a:solidFill>
                <a:latin typeface="Trebuchet MS"/>
                <a:ea typeface="Trebuchet MS"/>
                <a:cs typeface="Trebuchet MS"/>
                <a:sym typeface="Trebuchet MS"/>
              </a:endParaRPr>
            </a:p>
          </p:txBody>
        </p:sp>
        <p:cxnSp>
          <p:nvCxnSpPr>
            <p:cNvPr id="144" name="Google Shape;144;p6"/>
            <p:cNvCxnSpPr/>
            <p:nvPr/>
          </p:nvCxnSpPr>
          <p:spPr>
            <a:xfrm>
              <a:off x="-11225189" y="8422500"/>
              <a:ext cx="10999746" cy="3341"/>
            </a:xfrm>
            <a:prstGeom prst="straightConnector1">
              <a:avLst/>
            </a:prstGeom>
            <a:noFill/>
            <a:ln w="9525" cap="flat" cmpd="sng">
              <a:solidFill>
                <a:srgbClr val="FFC000"/>
              </a:solidFill>
              <a:prstDash val="solid"/>
              <a:round/>
              <a:headEnd type="none" w="sm" len="sm"/>
              <a:tailEnd type="none" w="sm" len="sm"/>
            </a:ln>
          </p:spPr>
        </p:cxnSp>
        <p:pic>
          <p:nvPicPr>
            <p:cNvPr id="145" name="Google Shape;145;p6"/>
            <p:cNvPicPr preferRelativeResize="0"/>
            <p:nvPr/>
          </p:nvPicPr>
          <p:blipFill rotWithShape="1">
            <a:blip r:embed="rId10">
              <a:alphaModFix/>
            </a:blip>
            <a:srcRect/>
            <a:stretch/>
          </p:blipFill>
          <p:spPr>
            <a:xfrm>
              <a:off x="-10740740" y="10261718"/>
              <a:ext cx="1597666" cy="1201935"/>
            </a:xfrm>
            <a:prstGeom prst="rect">
              <a:avLst/>
            </a:prstGeom>
            <a:noFill/>
            <a:ln>
              <a:noFill/>
            </a:ln>
          </p:spPr>
        </p:pic>
        <p:pic>
          <p:nvPicPr>
            <p:cNvPr id="146" name="Google Shape;146;p6"/>
            <p:cNvPicPr preferRelativeResize="0"/>
            <p:nvPr/>
          </p:nvPicPr>
          <p:blipFill rotWithShape="1">
            <a:blip r:embed="rId11">
              <a:alphaModFix/>
            </a:blip>
            <a:srcRect/>
            <a:stretch/>
          </p:blipFill>
          <p:spPr>
            <a:xfrm>
              <a:off x="-10732765" y="15696927"/>
              <a:ext cx="9986808" cy="1053596"/>
            </a:xfrm>
            <a:prstGeom prst="rect">
              <a:avLst/>
            </a:prstGeom>
            <a:noFill/>
            <a:ln>
              <a:noFill/>
            </a:ln>
          </p:spPr>
        </p:pic>
        <p:grpSp>
          <p:nvGrpSpPr>
            <p:cNvPr id="147" name="Google Shape;147;p6"/>
            <p:cNvGrpSpPr/>
            <p:nvPr/>
          </p:nvGrpSpPr>
          <p:grpSpPr>
            <a:xfrm>
              <a:off x="-9744993" y="23540957"/>
              <a:ext cx="7531182" cy="2120439"/>
              <a:chOff x="-4470427" y="11016658"/>
              <a:chExt cx="3470785" cy="974220"/>
            </a:xfrm>
          </p:grpSpPr>
          <p:grpSp>
            <p:nvGrpSpPr>
              <p:cNvPr id="148" name="Google Shape;148;p6"/>
              <p:cNvGrpSpPr/>
              <p:nvPr/>
            </p:nvGrpSpPr>
            <p:grpSpPr>
              <a:xfrm>
                <a:off x="-2783495" y="11060886"/>
                <a:ext cx="624431" cy="893535"/>
                <a:chOff x="-3958697" y="11117435"/>
                <a:chExt cx="779338" cy="1280430"/>
              </a:xfrm>
            </p:grpSpPr>
            <p:pic>
              <p:nvPicPr>
                <p:cNvPr id="149" name="Google Shape;149;p6"/>
                <p:cNvPicPr preferRelativeResize="0"/>
                <p:nvPr/>
              </p:nvPicPr>
              <p:blipFill rotWithShape="1">
                <a:blip r:embed="rId12">
                  <a:alphaModFix/>
                </a:blip>
                <a:srcRect/>
                <a:stretch/>
              </p:blipFill>
              <p:spPr>
                <a:xfrm>
                  <a:off x="-3948160" y="11117435"/>
                  <a:ext cx="768801" cy="1090857"/>
                </a:xfrm>
                <a:prstGeom prst="rect">
                  <a:avLst/>
                </a:prstGeom>
                <a:noFill/>
                <a:ln>
                  <a:noFill/>
                </a:ln>
              </p:spPr>
            </p:pic>
            <p:sp>
              <p:nvSpPr>
                <p:cNvPr id="150" name="Google Shape;150;p6"/>
                <p:cNvSpPr txBox="1"/>
                <p:nvPr/>
              </p:nvSpPr>
              <p:spPr>
                <a:xfrm>
                  <a:off x="-3958697" y="12114178"/>
                  <a:ext cx="779337" cy="283687"/>
                </a:xfrm>
                <a:prstGeom prst="rect">
                  <a:avLst/>
                </a:prstGeom>
                <a:solidFill>
                  <a:schemeClr val="accent1"/>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ORIGINAL</a:t>
                  </a:r>
                  <a:endParaRPr/>
                </a:p>
              </p:txBody>
            </p:sp>
          </p:grpSp>
          <p:grpSp>
            <p:nvGrpSpPr>
              <p:cNvPr id="151" name="Google Shape;151;p6"/>
              <p:cNvGrpSpPr/>
              <p:nvPr/>
            </p:nvGrpSpPr>
            <p:grpSpPr>
              <a:xfrm>
                <a:off x="-2033159" y="11060889"/>
                <a:ext cx="1033517" cy="893529"/>
                <a:chOff x="-2921738" y="11200127"/>
                <a:chExt cx="1420279" cy="1227904"/>
              </a:xfrm>
            </p:grpSpPr>
            <p:pic>
              <p:nvPicPr>
                <p:cNvPr id="152" name="Google Shape;152;p6"/>
                <p:cNvPicPr preferRelativeResize="0"/>
                <p:nvPr/>
              </p:nvPicPr>
              <p:blipFill rotWithShape="1">
                <a:blip r:embed="rId12">
                  <a:alphaModFix/>
                </a:blip>
                <a:srcRect/>
                <a:stretch/>
              </p:blipFill>
              <p:spPr>
                <a:xfrm>
                  <a:off x="-2921738" y="11200127"/>
                  <a:ext cx="1420279" cy="1029694"/>
                </a:xfrm>
                <a:prstGeom prst="rect">
                  <a:avLst/>
                </a:prstGeom>
                <a:noFill/>
                <a:ln>
                  <a:noFill/>
                </a:ln>
              </p:spPr>
            </p:pic>
            <p:sp>
              <p:nvSpPr>
                <p:cNvPr id="153" name="Google Shape;153;p6"/>
                <p:cNvSpPr txBox="1"/>
                <p:nvPr/>
              </p:nvSpPr>
              <p:spPr>
                <a:xfrm>
                  <a:off x="-2918991" y="12175418"/>
                  <a:ext cx="1417532" cy="252613"/>
                </a:xfrm>
                <a:prstGeom prst="rect">
                  <a:avLst/>
                </a:prstGeom>
                <a:solidFill>
                  <a:srgbClr val="FF0000"/>
                </a:solidFill>
                <a:ln>
                  <a:noFill/>
                </a:ln>
              </p:spPr>
              <p:txBody>
                <a:bodyPr spcFirstLastPara="1" wrap="square" lIns="457200" tIns="91425" rIns="457200" bIns="91425" anchor="t" anchorCtr="0">
                  <a:spAutoFit/>
                </a:bodyPr>
                <a:lstStyle/>
                <a:p>
                  <a:pPr marL="0" marR="0" lvl="0" indent="0" algn="ctr" rtl="0">
                    <a:spcBef>
                      <a:spcPts val="0"/>
                    </a:spcBef>
                    <a:spcAft>
                      <a:spcPts val="0"/>
                    </a:spcAft>
                    <a:buNone/>
                  </a:pPr>
                  <a:r>
                    <a:rPr lang="en-US" sz="1400" b="1">
                      <a:solidFill>
                        <a:schemeClr val="lt1"/>
                      </a:solidFill>
                      <a:latin typeface="Calibri"/>
                      <a:ea typeface="Calibri"/>
                      <a:cs typeface="Calibri"/>
                      <a:sym typeface="Calibri"/>
                    </a:rPr>
                    <a:t>DISTORTED</a:t>
                  </a:r>
                  <a:endParaRPr sz="700" b="1">
                    <a:solidFill>
                      <a:schemeClr val="lt1"/>
                    </a:solidFill>
                    <a:latin typeface="Calibri"/>
                    <a:ea typeface="Calibri"/>
                    <a:cs typeface="Calibri"/>
                    <a:sym typeface="Calibri"/>
                  </a:endParaRPr>
                </a:p>
              </p:txBody>
            </p:sp>
          </p:grpSp>
          <p:pic>
            <p:nvPicPr>
              <p:cNvPr id="154" name="Google Shape;154;p6"/>
              <p:cNvPicPr preferRelativeResize="0"/>
              <p:nvPr/>
            </p:nvPicPr>
            <p:blipFill rotWithShape="1">
              <a:blip r:embed="rId13">
                <a:alphaModFix/>
              </a:blip>
              <a:srcRect/>
              <a:stretch/>
            </p:blipFill>
            <p:spPr>
              <a:xfrm>
                <a:off x="-4470427" y="11016658"/>
                <a:ext cx="1098742" cy="847761"/>
              </a:xfrm>
              <a:prstGeom prst="rect">
                <a:avLst/>
              </a:prstGeom>
              <a:noFill/>
              <a:ln>
                <a:noFill/>
              </a:ln>
            </p:spPr>
          </p:pic>
          <p:sp>
            <p:nvSpPr>
              <p:cNvPr id="155" name="Google Shape;155;p6"/>
              <p:cNvSpPr txBox="1"/>
              <p:nvPr/>
            </p:nvSpPr>
            <p:spPr>
              <a:xfrm>
                <a:off x="-4440600" y="11665645"/>
                <a:ext cx="1035685" cy="325233"/>
              </a:xfrm>
              <a:prstGeom prst="rect">
                <a:avLst/>
              </a:prstGeom>
              <a:noFill/>
              <a:ln>
                <a:noFill/>
              </a:ln>
            </p:spPr>
            <p:txBody>
              <a:bodyPr spcFirstLastPara="1" wrap="square" lIns="457200" tIns="457200" rIns="457200" bIns="0" anchor="t" anchorCtr="0">
                <a:sp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Corner handles</a:t>
                </a:r>
                <a:endParaRPr sz="1600">
                  <a:solidFill>
                    <a:schemeClr val="lt1"/>
                  </a:solidFill>
                  <a:latin typeface="Calibri"/>
                  <a:ea typeface="Calibri"/>
                  <a:cs typeface="Calibri"/>
                  <a:sym typeface="Calibri"/>
                </a:endParaRPr>
              </a:p>
            </p:txBody>
          </p:sp>
        </p:grpSp>
        <p:grpSp>
          <p:nvGrpSpPr>
            <p:cNvPr id="156" name="Google Shape;156;p6"/>
            <p:cNvGrpSpPr/>
            <p:nvPr/>
          </p:nvGrpSpPr>
          <p:grpSpPr>
            <a:xfrm>
              <a:off x="-10398794" y="27751411"/>
              <a:ext cx="9323012" cy="2453251"/>
              <a:chOff x="-4754996" y="12734137"/>
              <a:chExt cx="4296559" cy="1127128"/>
            </a:xfrm>
          </p:grpSpPr>
          <p:graphicFrame>
            <p:nvGraphicFramePr>
              <p:cNvPr id="157" name="Google Shape;157;p6"/>
              <p:cNvGraphicFramePr/>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r:id="rId14" imgW="1828800" imgH="1117600" progId="Photoshop.Image.13">
                      <p:embed/>
                    </p:oleObj>
                  </mc:Choice>
                  <mc:Fallback>
                    <p:oleObj r:id="rId14" imgW="1828800" imgH="1117600" progId="Photoshop.Image.13">
                      <p:embed/>
                      <p:pic>
                        <p:nvPicPr>
                          <p:cNvPr id="157" name="Google Shape;157;p6"/>
                          <p:cNvPicPr preferRelativeResize="0"/>
                          <p:nvPr/>
                        </p:nvPicPr>
                        <p:blipFill rotWithShape="1">
                          <a:blip r:embed="rId15">
                            <a:alphaModFix/>
                          </a:blip>
                          <a:srcRect/>
                          <a:stretch/>
                        </p:blipFill>
                        <p:spPr>
                          <a:xfrm>
                            <a:off x="-4533347" y="12734142"/>
                            <a:ext cx="1828800" cy="1117600"/>
                          </a:xfrm>
                          <a:prstGeom prst="rect">
                            <a:avLst/>
                          </a:prstGeom>
                          <a:noFill/>
                          <a:ln>
                            <a:noFill/>
                          </a:ln>
                        </p:spPr>
                      </p:pic>
                    </p:oleObj>
                  </mc:Fallback>
                </mc:AlternateContent>
              </a:graphicData>
            </a:graphic>
          </p:graphicFrame>
          <p:graphicFrame>
            <p:nvGraphicFramePr>
              <p:cNvPr id="158" name="Google Shape;158;p6"/>
              <p:cNvGraphicFramePr/>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r:id="rId16" imgW="1828800" imgH="1117600" progId="Photoshop.Image.13">
                      <p:embed/>
                    </p:oleObj>
                  </mc:Choice>
                  <mc:Fallback>
                    <p:oleObj r:id="rId16" imgW="1828800" imgH="1117600" progId="Photoshop.Image.13">
                      <p:embed/>
                      <p:pic>
                        <p:nvPicPr>
                          <p:cNvPr id="158" name="Google Shape;158;p6"/>
                          <p:cNvPicPr preferRelativeResize="0"/>
                          <p:nvPr/>
                        </p:nvPicPr>
                        <p:blipFill rotWithShape="1">
                          <a:blip r:embed="rId17">
                            <a:alphaModFix/>
                          </a:blip>
                          <a:srcRect/>
                          <a:stretch/>
                        </p:blipFill>
                        <p:spPr>
                          <a:xfrm>
                            <a:off x="-2456641" y="12737835"/>
                            <a:ext cx="1828800" cy="1117600"/>
                          </a:xfrm>
                          <a:prstGeom prst="rect">
                            <a:avLst/>
                          </a:prstGeom>
                          <a:noFill/>
                          <a:ln>
                            <a:noFill/>
                          </a:ln>
                        </p:spPr>
                      </p:pic>
                    </p:oleObj>
                  </mc:Fallback>
                </mc:AlternateContent>
              </a:graphicData>
            </a:graphic>
          </p:graphicFrame>
          <p:sp>
            <p:nvSpPr>
              <p:cNvPr id="159" name="Google Shape;159;p6"/>
              <p:cNvSpPr txBox="1"/>
              <p:nvPr/>
            </p:nvSpPr>
            <p:spPr>
              <a:xfrm rot="-5400000">
                <a:off x="-5235785" y="13214925"/>
                <a:ext cx="1117601" cy="156024"/>
              </a:xfrm>
              <a:prstGeom prst="rect">
                <a:avLst/>
              </a:prstGeom>
              <a:noFill/>
              <a:ln>
                <a:noFill/>
              </a:ln>
            </p:spPr>
            <p:txBody>
              <a:bodyPr spcFirstLastPara="1" wrap="square" lIns="91425" tIns="91425" rIns="91425" bIns="0" anchor="t" anchorCtr="0">
                <a:spAutoFit/>
              </a:bodyPr>
              <a:lstStyle/>
              <a:p>
                <a:pPr marL="0" marR="0" lvl="0" indent="0" algn="ctr" rtl="0">
                  <a:spcBef>
                    <a:spcPts val="0"/>
                  </a:spcBef>
                  <a:spcAft>
                    <a:spcPts val="0"/>
                  </a:spcAft>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60" name="Google Shape;160;p6"/>
              <p:cNvSpPr txBox="1"/>
              <p:nvPr/>
            </p:nvSpPr>
            <p:spPr>
              <a:xfrm rot="-5400000">
                <a:off x="-1095250" y="13224452"/>
                <a:ext cx="1117601" cy="156024"/>
              </a:xfrm>
              <a:prstGeom prst="rect">
                <a:avLst/>
              </a:prstGeom>
              <a:noFill/>
              <a:ln>
                <a:noFill/>
              </a:ln>
            </p:spPr>
            <p:txBody>
              <a:bodyPr spcFirstLastPara="1" wrap="square" lIns="91425" tIns="91425" rIns="91425" bIns="0" anchor="t" anchorCtr="0">
                <a:spAutoFit/>
              </a:bodyPr>
              <a:lstStyle/>
              <a:p>
                <a:pPr marL="0" marR="0" lvl="0" indent="0" algn="ctr" rtl="0">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61" name="Google Shape;161;p6"/>
          <p:cNvSpPr/>
          <p:nvPr/>
        </p:nvSpPr>
        <p:spPr>
          <a:xfrm>
            <a:off x="922338" y="4691266"/>
            <a:ext cx="10058400" cy="26518273"/>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62" name="Google Shape;162;p6"/>
          <p:cNvSpPr/>
          <p:nvPr/>
        </p:nvSpPr>
        <p:spPr>
          <a:xfrm>
            <a:off x="32883582" y="4691266"/>
            <a:ext cx="10058400" cy="26518273"/>
          </a:xfrm>
          <a:prstGeom prst="roundRect">
            <a:avLst>
              <a:gd name="adj" fmla="val 1956"/>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63" name="Google Shape;163;p6"/>
          <p:cNvSpPr/>
          <p:nvPr/>
        </p:nvSpPr>
        <p:spPr>
          <a:xfrm>
            <a:off x="11442847" y="4691266"/>
            <a:ext cx="20978625" cy="26518273"/>
          </a:xfrm>
          <a:prstGeom prst="roundRect">
            <a:avLst>
              <a:gd name="adj" fmla="val 957"/>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grpSp>
        <p:nvGrpSpPr>
          <p:cNvPr id="164" name="Google Shape;164;p6"/>
          <p:cNvGrpSpPr/>
          <p:nvPr/>
        </p:nvGrpSpPr>
        <p:grpSpPr>
          <a:xfrm rot="10800000">
            <a:off x="-36600" y="31404884"/>
            <a:ext cx="43927800" cy="1502229"/>
            <a:chOff x="-14192" y="1382"/>
            <a:chExt cx="27451941" cy="4572641"/>
          </a:xfrm>
        </p:grpSpPr>
        <p:sp>
          <p:nvSpPr>
            <p:cNvPr id="165" name="Google Shape;165;p6"/>
            <p:cNvSpPr/>
            <p:nvPr/>
          </p:nvSpPr>
          <p:spPr>
            <a:xfrm>
              <a:off x="4001" y="707796"/>
              <a:ext cx="27429212" cy="3866227"/>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66" name="Google Shape;166;p6"/>
            <p:cNvSpPr/>
            <p:nvPr/>
          </p:nvSpPr>
          <p:spPr>
            <a:xfrm>
              <a:off x="-4323" y="5744"/>
              <a:ext cx="27440229"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67" name="Google Shape;167;p6"/>
            <p:cNvSpPr/>
            <p:nvPr/>
          </p:nvSpPr>
          <p:spPr>
            <a:xfrm>
              <a:off x="-14192" y="1382"/>
              <a:ext cx="27451941" cy="4570666"/>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accent1"/>
                </a:solidFill>
                <a:latin typeface="Calibri"/>
                <a:ea typeface="Calibri"/>
                <a:cs typeface="Calibri"/>
                <a:sym typeface="Calibri"/>
              </a:endParaRPr>
            </a:p>
          </p:txBody>
        </p:sp>
      </p:grpSp>
      <p:grpSp>
        <p:nvGrpSpPr>
          <p:cNvPr id="168" name="Google Shape;168;p6"/>
          <p:cNvGrpSpPr/>
          <p:nvPr/>
        </p:nvGrpSpPr>
        <p:grpSpPr>
          <a:xfrm>
            <a:off x="-14192" y="1382"/>
            <a:ext cx="43905392" cy="4572641"/>
            <a:chOff x="-14192" y="1382"/>
            <a:chExt cx="27451941" cy="4572641"/>
          </a:xfrm>
        </p:grpSpPr>
        <p:sp>
          <p:nvSpPr>
            <p:cNvPr id="169" name="Google Shape;169;p6"/>
            <p:cNvSpPr/>
            <p:nvPr/>
          </p:nvSpPr>
          <p:spPr>
            <a:xfrm>
              <a:off x="4001" y="707797"/>
              <a:ext cx="27429212" cy="3866226"/>
            </a:xfrm>
            <a:custGeom>
              <a:avLst/>
              <a:gdLst/>
              <a:ahLst/>
              <a:cxnLst/>
              <a:rect l="l" t="t" r="r" b="b"/>
              <a:pathLst>
                <a:path w="43824446" h="5811651" extrusionOk="0">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70" name="Google Shape;170;p6"/>
            <p:cNvSpPr/>
            <p:nvPr/>
          </p:nvSpPr>
          <p:spPr>
            <a:xfrm>
              <a:off x="-4323" y="5744"/>
              <a:ext cx="27440229" cy="4555641"/>
            </a:xfrm>
            <a:custGeom>
              <a:avLst/>
              <a:gdLst/>
              <a:ahLst/>
              <a:cxnLst/>
              <a:rect l="l" t="t" r="r" b="b"/>
              <a:pathLst>
                <a:path w="43793267" h="6680377" extrusionOk="0">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sp>
          <p:nvSpPr>
            <p:cNvPr id="171" name="Google Shape;171;p6"/>
            <p:cNvSpPr/>
            <p:nvPr/>
          </p:nvSpPr>
          <p:spPr>
            <a:xfrm>
              <a:off x="-14192" y="1382"/>
              <a:ext cx="27451941" cy="4570665"/>
            </a:xfrm>
            <a:custGeom>
              <a:avLst/>
              <a:gdLst/>
              <a:ahLst/>
              <a:cxnLst/>
              <a:rect l="l" t="t" r="r" b="b"/>
              <a:pathLst>
                <a:path w="43909598" h="5388329" extrusionOk="0">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accent1"/>
                </a:solidFill>
                <a:latin typeface="Calibri"/>
                <a:ea typeface="Calibri"/>
                <a:cs typeface="Calibri"/>
                <a:sym typeface="Calibri"/>
              </a:endParaRPr>
            </a:p>
          </p:txBody>
        </p:sp>
      </p:grpSp>
      <p:sp>
        <p:nvSpPr>
          <p:cNvPr id="172" name="Google Shape;172;p6"/>
          <p:cNvSpPr txBox="1"/>
          <p:nvPr/>
        </p:nvSpPr>
        <p:spPr>
          <a:xfrm>
            <a:off x="1003118" y="32156325"/>
            <a:ext cx="3786383" cy="324883"/>
          </a:xfrm>
          <a:prstGeom prst="rect">
            <a:avLst/>
          </a:prstGeom>
          <a:noFill/>
          <a:ln>
            <a:noFill/>
          </a:ln>
        </p:spPr>
        <p:txBody>
          <a:bodyPr spcFirstLastPara="1" wrap="square" lIns="78275" tIns="39125" rIns="78275" bIns="39125" anchor="t" anchorCtr="0">
            <a:spAutoFit/>
          </a:bodyPr>
          <a:lstStyle/>
          <a:p>
            <a:pPr marL="0" marR="0" lvl="0" indent="0" algn="l" rtl="0">
              <a:lnSpc>
                <a:spcPct val="65000"/>
              </a:lnSpc>
              <a:spcBef>
                <a:spcPts val="0"/>
              </a:spcBef>
              <a:spcAft>
                <a:spcPts val="0"/>
              </a:spcAft>
              <a:buNone/>
            </a:pPr>
            <a:r>
              <a:rPr lang="en-US" sz="600" b="1">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525"/>
              </a:spcBef>
              <a:spcAft>
                <a:spcPts val="0"/>
              </a:spcAft>
              <a:buNone/>
            </a:pPr>
            <a:r>
              <a:rPr lang="en-US" sz="1050" b="1">
                <a:solidFill>
                  <a:srgbClr val="BFBFBF"/>
                </a:solidFill>
                <a:latin typeface="Arial"/>
                <a:ea typeface="Arial"/>
                <a:cs typeface="Arial"/>
                <a:sym typeface="Arial"/>
              </a:rPr>
              <a:t>www.PosterPresentations.com</a:t>
            </a:r>
            <a:endParaRPr/>
          </a:p>
        </p:txBody>
      </p:sp>
      <p:pic>
        <p:nvPicPr>
          <p:cNvPr id="3074" name="Picture 2">
            <a:extLst>
              <a:ext uri="{FF2B5EF4-FFF2-40B4-BE49-F238E27FC236}">
                <a16:creationId xmlns:a16="http://schemas.microsoft.com/office/drawing/2014/main" id="{131B56B3-3514-88D4-6E74-7851012D8B8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21200" y="12725400"/>
            <a:ext cx="1828800" cy="1117600"/>
          </a:xfrm>
          <a:prstGeom prst="rect">
            <a:avLst/>
          </a:prstGeom>
        </p:spPr>
      </p:pic>
      <p:pic>
        <p:nvPicPr>
          <p:cNvPr id="3073" name="Picture 1">
            <a:extLst>
              <a:ext uri="{FF2B5EF4-FFF2-40B4-BE49-F238E27FC236}">
                <a16:creationId xmlns:a16="http://schemas.microsoft.com/office/drawing/2014/main" id="{25C4E821-339B-464F-506C-BDEE2D38524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51100" y="12725400"/>
            <a:ext cx="1828800" cy="1117600"/>
          </a:xfrm>
          <a:prstGeom prst="rect">
            <a:avLst/>
          </a:prstGeom>
        </p:spPr>
      </p:pic>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5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hyperlink" Target="https://pokemondb.net/" TargetMode="External"/><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hyperlink" Target="https://www.kaggle.com/datasets/hamzacyberpatcher/data-of-1010-pokemons/" TargetMode="External"/><Relationship Id="rId5" Type="http://schemas.openxmlformats.org/officeDocument/2006/relationships/image" Target="../media/image13.png"/><Relationship Id="rId15" Type="http://schemas.openxmlformats.org/officeDocument/2006/relationships/image" Target="../media/image21.png"/><Relationship Id="rId10" Type="http://schemas.openxmlformats.org/officeDocument/2006/relationships/image" Target="../media/image18.png"/><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02" name="Google Shape;202;p1"/>
          <p:cNvSpPr txBox="1">
            <a:spLocks noGrp="1"/>
          </p:cNvSpPr>
          <p:nvPr>
            <p:ph type="body" idx="8"/>
          </p:nvPr>
        </p:nvSpPr>
        <p:spPr>
          <a:xfrm>
            <a:off x="33422043" y="4674110"/>
            <a:ext cx="10047018" cy="754022"/>
          </a:xfrm>
          <a:prstGeom prst="rect">
            <a:avLst/>
          </a:prstGeom>
          <a:noFill/>
          <a:ln>
            <a:noFill/>
          </a:ln>
        </p:spPr>
        <p:txBody>
          <a:bodyPr spcFirstLastPara="1" wrap="square" lIns="91425" tIns="91425" rIns="91425" bIns="91425" anchor="ctr" anchorCtr="0">
            <a:spAutoFit/>
          </a:bodyPr>
          <a:lstStyle/>
          <a:p>
            <a:pPr marL="0" indent="0">
              <a:spcBef>
                <a:spcPts val="0"/>
              </a:spcBef>
            </a:pPr>
            <a:r>
              <a:rPr lang="en-US" dirty="0"/>
              <a:t>Linear Regression and Nearest Neighbors</a:t>
            </a:r>
          </a:p>
        </p:txBody>
      </p:sp>
      <p:pic>
        <p:nvPicPr>
          <p:cNvPr id="40" name="Picture 39">
            <a:extLst>
              <a:ext uri="{FF2B5EF4-FFF2-40B4-BE49-F238E27FC236}">
                <a16:creationId xmlns:a16="http://schemas.microsoft.com/office/drawing/2014/main" id="{420DB7FF-BBA7-1CAC-8D95-99AB7DCE6B2A}"/>
              </a:ext>
            </a:extLst>
          </p:cNvPr>
          <p:cNvPicPr>
            <a:picLocks noChangeAspect="1"/>
          </p:cNvPicPr>
          <p:nvPr/>
        </p:nvPicPr>
        <p:blipFill>
          <a:blip r:embed="rId3"/>
          <a:stretch>
            <a:fillRect/>
          </a:stretch>
        </p:blipFill>
        <p:spPr>
          <a:xfrm>
            <a:off x="33405109" y="5412898"/>
            <a:ext cx="10008263" cy="7506197"/>
          </a:xfrm>
          <a:prstGeom prst="rect">
            <a:avLst/>
          </a:prstGeom>
        </p:spPr>
      </p:pic>
      <p:pic>
        <p:nvPicPr>
          <p:cNvPr id="42" name="Picture 41">
            <a:extLst>
              <a:ext uri="{FF2B5EF4-FFF2-40B4-BE49-F238E27FC236}">
                <a16:creationId xmlns:a16="http://schemas.microsoft.com/office/drawing/2014/main" id="{CD1C846B-C4FF-7DF8-B6D8-474C06AADA1B}"/>
              </a:ext>
            </a:extLst>
          </p:cNvPr>
          <p:cNvPicPr>
            <a:picLocks noChangeAspect="1"/>
          </p:cNvPicPr>
          <p:nvPr/>
        </p:nvPicPr>
        <p:blipFill>
          <a:blip r:embed="rId4"/>
          <a:stretch>
            <a:fillRect/>
          </a:stretch>
        </p:blipFill>
        <p:spPr>
          <a:xfrm>
            <a:off x="33422042" y="12548669"/>
            <a:ext cx="10008261" cy="7506196"/>
          </a:xfrm>
          <a:prstGeom prst="rect">
            <a:avLst/>
          </a:prstGeom>
        </p:spPr>
      </p:pic>
      <p:sp>
        <p:nvSpPr>
          <p:cNvPr id="38" name="Google Shape;206;p1">
            <a:extLst>
              <a:ext uri="{FF2B5EF4-FFF2-40B4-BE49-F238E27FC236}">
                <a16:creationId xmlns:a16="http://schemas.microsoft.com/office/drawing/2014/main" id="{6BC2C052-EAD5-2B53-4169-3E696710611B}"/>
              </a:ext>
            </a:extLst>
          </p:cNvPr>
          <p:cNvSpPr txBox="1">
            <a:spLocks/>
          </p:cNvSpPr>
          <p:nvPr/>
        </p:nvSpPr>
        <p:spPr>
          <a:xfrm>
            <a:off x="33405110" y="19809418"/>
            <a:ext cx="10047018" cy="754045"/>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a:t>Conclusions?</a:t>
            </a:r>
            <a:endParaRPr lang="en-US" dirty="0"/>
          </a:p>
        </p:txBody>
      </p:sp>
      <p:sp>
        <p:nvSpPr>
          <p:cNvPr id="199" name="Google Shape;199;p1"/>
          <p:cNvSpPr txBox="1">
            <a:spLocks noGrp="1"/>
          </p:cNvSpPr>
          <p:nvPr>
            <p:ph type="body" idx="5"/>
          </p:nvPr>
        </p:nvSpPr>
        <p:spPr>
          <a:xfrm>
            <a:off x="11428411" y="4674099"/>
            <a:ext cx="10048875"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3700"/>
              <a:buNone/>
            </a:pPr>
            <a:r>
              <a:rPr lang="en-US" dirty="0"/>
              <a:t>Box and Bar Plots</a:t>
            </a:r>
            <a:endParaRPr dirty="0"/>
          </a:p>
        </p:txBody>
      </p:sp>
      <p:pic>
        <p:nvPicPr>
          <p:cNvPr id="13" name="Picture 12">
            <a:extLst>
              <a:ext uri="{FF2B5EF4-FFF2-40B4-BE49-F238E27FC236}">
                <a16:creationId xmlns:a16="http://schemas.microsoft.com/office/drawing/2014/main" id="{1D92A5E1-1922-8F02-4B99-A30D42DD7E22}"/>
              </a:ext>
            </a:extLst>
          </p:cNvPr>
          <p:cNvPicPr>
            <a:picLocks noChangeAspect="1"/>
          </p:cNvPicPr>
          <p:nvPr/>
        </p:nvPicPr>
        <p:blipFill>
          <a:blip r:embed="rId5"/>
          <a:stretch>
            <a:fillRect/>
          </a:stretch>
        </p:blipFill>
        <p:spPr>
          <a:xfrm>
            <a:off x="16069618" y="5428144"/>
            <a:ext cx="6035040" cy="6035040"/>
          </a:xfrm>
          <a:prstGeom prst="rect">
            <a:avLst/>
          </a:prstGeom>
        </p:spPr>
      </p:pic>
      <p:pic>
        <p:nvPicPr>
          <p:cNvPr id="10" name="Picture 9">
            <a:extLst>
              <a:ext uri="{FF2B5EF4-FFF2-40B4-BE49-F238E27FC236}">
                <a16:creationId xmlns:a16="http://schemas.microsoft.com/office/drawing/2014/main" id="{48B7CCAC-1BCA-37E9-5FB3-2BDD5587CA74}"/>
              </a:ext>
            </a:extLst>
          </p:cNvPr>
          <p:cNvPicPr>
            <a:picLocks noChangeAspect="1"/>
          </p:cNvPicPr>
          <p:nvPr/>
        </p:nvPicPr>
        <p:blipFill>
          <a:blip r:embed="rId6"/>
          <a:stretch>
            <a:fillRect/>
          </a:stretch>
        </p:blipFill>
        <p:spPr>
          <a:xfrm>
            <a:off x="10564940" y="5311059"/>
            <a:ext cx="6035040" cy="6035040"/>
          </a:xfrm>
          <a:prstGeom prst="rect">
            <a:avLst/>
          </a:prstGeom>
        </p:spPr>
      </p:pic>
      <p:sp>
        <p:nvSpPr>
          <p:cNvPr id="198" name="Google Shape;198;p1"/>
          <p:cNvSpPr txBox="1">
            <a:spLocks noGrp="1"/>
          </p:cNvSpPr>
          <p:nvPr>
            <p:ph type="body" idx="4"/>
          </p:nvPr>
        </p:nvSpPr>
        <p:spPr>
          <a:xfrm>
            <a:off x="11433725" y="11078610"/>
            <a:ext cx="10048874" cy="1231056"/>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chemeClr val="dk1"/>
              </a:buClr>
              <a:buSzPts val="2500"/>
              <a:buNone/>
            </a:pPr>
            <a:r>
              <a:rPr lang="en-US" dirty="0"/>
              <a:t>From these specific box plots we can see some various types having higher or lower ranges as well as different averages</a:t>
            </a:r>
            <a:endParaRPr dirty="0"/>
          </a:p>
        </p:txBody>
      </p:sp>
      <p:pic>
        <p:nvPicPr>
          <p:cNvPr id="17" name="Picture 16">
            <a:extLst>
              <a:ext uri="{FF2B5EF4-FFF2-40B4-BE49-F238E27FC236}">
                <a16:creationId xmlns:a16="http://schemas.microsoft.com/office/drawing/2014/main" id="{D7EF2903-A57E-1BDE-F0C4-8046E9A5FA59}"/>
              </a:ext>
            </a:extLst>
          </p:cNvPr>
          <p:cNvPicPr>
            <a:picLocks noChangeAspect="1"/>
          </p:cNvPicPr>
          <p:nvPr/>
        </p:nvPicPr>
        <p:blipFill>
          <a:blip r:embed="rId7"/>
          <a:stretch>
            <a:fillRect/>
          </a:stretch>
        </p:blipFill>
        <p:spPr>
          <a:xfrm>
            <a:off x="10937478" y="12235406"/>
            <a:ext cx="5842000" cy="4381500"/>
          </a:xfrm>
          <a:prstGeom prst="rect">
            <a:avLst/>
          </a:prstGeom>
        </p:spPr>
      </p:pic>
      <p:pic>
        <p:nvPicPr>
          <p:cNvPr id="19" name="Picture 18">
            <a:extLst>
              <a:ext uri="{FF2B5EF4-FFF2-40B4-BE49-F238E27FC236}">
                <a16:creationId xmlns:a16="http://schemas.microsoft.com/office/drawing/2014/main" id="{E33F246D-CB1D-445F-51F0-8FD65363C8E0}"/>
              </a:ext>
            </a:extLst>
          </p:cNvPr>
          <p:cNvPicPr>
            <a:picLocks noChangeAspect="1"/>
          </p:cNvPicPr>
          <p:nvPr/>
        </p:nvPicPr>
        <p:blipFill>
          <a:blip r:embed="rId8"/>
          <a:stretch>
            <a:fillRect/>
          </a:stretch>
        </p:blipFill>
        <p:spPr>
          <a:xfrm>
            <a:off x="16260236" y="12217229"/>
            <a:ext cx="5842000" cy="4381500"/>
          </a:xfrm>
          <a:prstGeom prst="rect">
            <a:avLst/>
          </a:prstGeom>
        </p:spPr>
      </p:pic>
      <p:pic>
        <p:nvPicPr>
          <p:cNvPr id="23" name="Picture 22">
            <a:extLst>
              <a:ext uri="{FF2B5EF4-FFF2-40B4-BE49-F238E27FC236}">
                <a16:creationId xmlns:a16="http://schemas.microsoft.com/office/drawing/2014/main" id="{7D603521-F4B6-3D9E-1D63-3E702055DC4D}"/>
              </a:ext>
            </a:extLst>
          </p:cNvPr>
          <p:cNvPicPr>
            <a:picLocks noChangeAspect="1"/>
          </p:cNvPicPr>
          <p:nvPr/>
        </p:nvPicPr>
        <p:blipFill>
          <a:blip r:embed="rId9"/>
          <a:stretch>
            <a:fillRect/>
          </a:stretch>
        </p:blipFill>
        <p:spPr>
          <a:xfrm>
            <a:off x="10937478" y="16459200"/>
            <a:ext cx="5842000" cy="4381500"/>
          </a:xfrm>
          <a:prstGeom prst="rect">
            <a:avLst/>
          </a:prstGeom>
        </p:spPr>
      </p:pic>
      <p:pic>
        <p:nvPicPr>
          <p:cNvPr id="21" name="Picture 20">
            <a:extLst>
              <a:ext uri="{FF2B5EF4-FFF2-40B4-BE49-F238E27FC236}">
                <a16:creationId xmlns:a16="http://schemas.microsoft.com/office/drawing/2014/main" id="{49600A8B-7CBD-DDBA-2425-5656E4996222}"/>
              </a:ext>
            </a:extLst>
          </p:cNvPr>
          <p:cNvPicPr>
            <a:picLocks noChangeAspect="1"/>
          </p:cNvPicPr>
          <p:nvPr/>
        </p:nvPicPr>
        <p:blipFill>
          <a:blip r:embed="rId10"/>
          <a:stretch>
            <a:fillRect/>
          </a:stretch>
        </p:blipFill>
        <p:spPr>
          <a:xfrm>
            <a:off x="16260236" y="16459200"/>
            <a:ext cx="5842000" cy="4381500"/>
          </a:xfrm>
          <a:prstGeom prst="rect">
            <a:avLst/>
          </a:prstGeom>
        </p:spPr>
      </p:pic>
      <p:sp>
        <p:nvSpPr>
          <p:cNvPr id="195" name="Google Shape;195;p1"/>
          <p:cNvSpPr txBox="1">
            <a:spLocks noGrp="1"/>
          </p:cNvSpPr>
          <p:nvPr>
            <p:ph type="body" idx="1"/>
          </p:nvPr>
        </p:nvSpPr>
        <p:spPr>
          <a:xfrm>
            <a:off x="459674" y="5503831"/>
            <a:ext cx="10056813" cy="7001866"/>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chemeClr val="dk1"/>
              </a:buClr>
              <a:buSzPts val="2500"/>
              <a:buNone/>
            </a:pPr>
            <a:r>
              <a:rPr lang="en-US" dirty="0"/>
              <a:t>Pokémon is a series of video games where you catch various creatures called Pokémon and use them in battle.  Each Pokémon has six stats  and 1-2 elemental types that are affiliated with that determine how they’re used in battle.  I’ve been a fan of the series for a long time, and I’ve always wondered what design decisions go into designing each individual Pokémon. With six stats and 18 possible types, there are likely many patterns or relationships. What I wanted to see was if there was any possibility of predicting the stats or elemental typing of Pokémon. </a:t>
            </a:r>
          </a:p>
          <a:p>
            <a:pPr marL="0" lvl="0" indent="0" algn="l" rtl="0">
              <a:spcBef>
                <a:spcPts val="0"/>
              </a:spcBef>
              <a:spcAft>
                <a:spcPts val="0"/>
              </a:spcAft>
              <a:buClr>
                <a:schemeClr val="dk1"/>
              </a:buClr>
              <a:buSzPts val="2500"/>
              <a:buNone/>
            </a:pPr>
            <a:endParaRPr lang="en-US" dirty="0"/>
          </a:p>
          <a:p>
            <a:pPr marL="0" lvl="0" indent="0" algn="l" rtl="0">
              <a:spcBef>
                <a:spcPts val="0"/>
              </a:spcBef>
              <a:spcAft>
                <a:spcPts val="0"/>
              </a:spcAft>
              <a:buClr>
                <a:schemeClr val="dk1"/>
              </a:buClr>
              <a:buSzPts val="2500"/>
              <a:buNone/>
            </a:pPr>
            <a:r>
              <a:rPr lang="en-US" dirty="0"/>
              <a:t>The three main questions I wanted to answer were this:</a:t>
            </a:r>
          </a:p>
          <a:p>
            <a:pPr marL="342900" lvl="0" indent="-342900" algn="l" rtl="0">
              <a:spcBef>
                <a:spcPts val="0"/>
              </a:spcBef>
              <a:spcAft>
                <a:spcPts val="0"/>
              </a:spcAft>
              <a:buClr>
                <a:schemeClr val="dk1"/>
              </a:buClr>
              <a:buSzPts val="2500"/>
              <a:buFont typeface="Arial" panose="020B0604020202020204" pitchFamily="34" charset="0"/>
              <a:buChar char="•"/>
            </a:pPr>
            <a:r>
              <a:rPr lang="en-US" dirty="0"/>
              <a:t>Can you predict stats based on other stats? </a:t>
            </a:r>
          </a:p>
          <a:p>
            <a:pPr marL="342900" lvl="0" indent="-342900" algn="l" rtl="0">
              <a:spcBef>
                <a:spcPts val="0"/>
              </a:spcBef>
              <a:spcAft>
                <a:spcPts val="0"/>
              </a:spcAft>
              <a:buClr>
                <a:schemeClr val="dk1"/>
              </a:buClr>
              <a:buSzPts val="2500"/>
              <a:buFont typeface="Arial" panose="020B0604020202020204" pitchFamily="34" charset="0"/>
              <a:buChar char="•"/>
            </a:pPr>
            <a:r>
              <a:rPr lang="en-US" dirty="0"/>
              <a:t>Can you predict type based on stats? </a:t>
            </a:r>
          </a:p>
          <a:p>
            <a:pPr marL="342900" lvl="0" indent="-342900" algn="l" rtl="0">
              <a:spcBef>
                <a:spcPts val="0"/>
              </a:spcBef>
              <a:spcAft>
                <a:spcPts val="0"/>
              </a:spcAft>
              <a:buClr>
                <a:schemeClr val="dk1"/>
              </a:buClr>
              <a:buSzPts val="2500"/>
              <a:buFont typeface="Arial" panose="020B0604020202020204" pitchFamily="34" charset="0"/>
              <a:buChar char="•"/>
            </a:pPr>
            <a:r>
              <a:rPr lang="en-US" dirty="0"/>
              <a:t>Can you predict stats based on type?</a:t>
            </a:r>
          </a:p>
          <a:p>
            <a:pPr marL="342900" lvl="0" indent="-342900" algn="l" rtl="0">
              <a:spcBef>
                <a:spcPts val="0"/>
              </a:spcBef>
              <a:spcAft>
                <a:spcPts val="0"/>
              </a:spcAft>
              <a:buClr>
                <a:schemeClr val="dk1"/>
              </a:buClr>
              <a:buSzPts val="2500"/>
              <a:buFont typeface="Arial" panose="020B0604020202020204" pitchFamily="34" charset="0"/>
              <a:buChar char="•"/>
            </a:pPr>
            <a:endParaRPr lang="en-US" dirty="0"/>
          </a:p>
          <a:p>
            <a:pPr marL="0" lvl="0" indent="0" algn="l" rtl="0">
              <a:spcBef>
                <a:spcPts val="0"/>
              </a:spcBef>
              <a:spcAft>
                <a:spcPts val="0"/>
              </a:spcAft>
              <a:buClr>
                <a:schemeClr val="dk1"/>
              </a:buClr>
              <a:buSzPts val="2500"/>
            </a:pPr>
            <a:r>
              <a:rPr lang="en-US" dirty="0"/>
              <a:t>I decided that I could use machine learning algorithms of Linear Regression and Nearest Neighbor Regression along with various data visualization techniques in order to potentially answer these questions</a:t>
            </a:r>
          </a:p>
        </p:txBody>
      </p:sp>
      <p:sp>
        <p:nvSpPr>
          <p:cNvPr id="196" name="Google Shape;196;p1"/>
          <p:cNvSpPr txBox="1">
            <a:spLocks noGrp="1"/>
          </p:cNvSpPr>
          <p:nvPr>
            <p:ph type="body" idx="2"/>
          </p:nvPr>
        </p:nvSpPr>
        <p:spPr>
          <a:xfrm>
            <a:off x="477827" y="4674099"/>
            <a:ext cx="10048875"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3700"/>
              <a:buNone/>
            </a:pPr>
            <a:r>
              <a:rPr lang="en-US" dirty="0"/>
              <a:t>Abstract</a:t>
            </a:r>
            <a:endParaRPr dirty="0"/>
          </a:p>
        </p:txBody>
      </p:sp>
      <p:sp>
        <p:nvSpPr>
          <p:cNvPr id="197" name="Google Shape;197;p1"/>
          <p:cNvSpPr txBox="1">
            <a:spLocks noGrp="1"/>
          </p:cNvSpPr>
          <p:nvPr>
            <p:ph type="body" idx="3"/>
          </p:nvPr>
        </p:nvSpPr>
        <p:spPr>
          <a:xfrm>
            <a:off x="422139" y="12644043"/>
            <a:ext cx="100386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3700"/>
              <a:buNone/>
            </a:pPr>
            <a:r>
              <a:rPr lang="en-US" dirty="0"/>
              <a:t>Data/Methodology</a:t>
            </a:r>
            <a:endParaRPr dirty="0"/>
          </a:p>
        </p:txBody>
      </p:sp>
      <p:sp>
        <p:nvSpPr>
          <p:cNvPr id="208" name="Google Shape;208;p1"/>
          <p:cNvSpPr txBox="1">
            <a:spLocks noGrp="1"/>
          </p:cNvSpPr>
          <p:nvPr>
            <p:ph type="body" idx="17"/>
          </p:nvPr>
        </p:nvSpPr>
        <p:spPr>
          <a:xfrm>
            <a:off x="403988" y="13536434"/>
            <a:ext cx="10056813" cy="4570431"/>
          </a:xfrm>
          <a:prstGeom prst="rect">
            <a:avLst/>
          </a:prstGeom>
          <a:noFill/>
          <a:ln>
            <a:noFill/>
          </a:ln>
        </p:spPr>
        <p:txBody>
          <a:bodyPr spcFirstLastPara="1" wrap="square" lIns="228575" tIns="228575" rIns="228575" bIns="228575" anchor="t" anchorCtr="0">
            <a:spAutoFit/>
          </a:bodyPr>
          <a:lstStyle/>
          <a:p>
            <a:pPr marL="0" indent="0">
              <a:spcBef>
                <a:spcPts val="0"/>
              </a:spcBef>
            </a:pPr>
            <a:r>
              <a:rPr lang="en-US" dirty="0"/>
              <a:t>Before doing anything, a dataset was needed. I obtained a set of all main Pokémon from </a:t>
            </a:r>
            <a:r>
              <a:rPr lang="en-US" sz="2400" dirty="0">
                <a:solidFill>
                  <a:schemeClr val="tx1"/>
                </a:solidFill>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https://www.kaggle.com/datasets/hamzacyberpatcher/data-of-1010-pokemons/</a:t>
            </a:r>
            <a:r>
              <a:rPr lang="en-US" sz="2400" dirty="0">
                <a:solidFill>
                  <a:schemeClr val="tx1"/>
                </a:solidFill>
                <a:latin typeface="Times New Roman" panose="02020603050405020304" pitchFamily="18" charset="0"/>
                <a:cs typeface="Times New Roman" panose="02020603050405020304" pitchFamily="18" charset="0"/>
              </a:rPr>
              <a:t>, however it did not contain all the data required. It was missing the data for various regional or alternate forms of Pokémon, which often have different typing and stats. I manually added any missing data from </a:t>
            </a:r>
            <a:r>
              <a:rPr lang="en-US" sz="2400" b="0" i="0" u="sng" strike="noStrike" dirty="0">
                <a:solidFill>
                  <a:schemeClr val="tx1"/>
                </a:solidFill>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https://pokemondb.net</a:t>
            </a:r>
            <a:r>
              <a:rPr lang="en-US" sz="2400" dirty="0">
                <a:solidFill>
                  <a:schemeClr val="tx1"/>
                </a:solidFill>
                <a:latin typeface="Times New Roman" panose="02020603050405020304" pitchFamily="18" charset="0"/>
                <a:cs typeface="Times New Roman" panose="02020603050405020304" pitchFamily="18" charset="0"/>
              </a:rPr>
              <a:t> and trimmed the entire file down to only the main features I needed.</a:t>
            </a:r>
          </a:p>
          <a:p>
            <a:pPr marL="0" indent="0">
              <a:spcBef>
                <a:spcPts val="0"/>
              </a:spcBef>
            </a:pPr>
            <a:endParaRPr lang="en-US" sz="2400" dirty="0">
              <a:solidFill>
                <a:schemeClr val="tx1"/>
              </a:solidFill>
              <a:effectLst/>
              <a:latin typeface="Times New Roman" panose="02020603050405020304" pitchFamily="18" charset="0"/>
              <a:cs typeface="Times New Roman" panose="02020603050405020304" pitchFamily="18" charset="0"/>
            </a:endParaRPr>
          </a:p>
          <a:p>
            <a:pPr marL="0" indent="0">
              <a:spcBef>
                <a:spcPts val="0"/>
              </a:spcBef>
            </a:pPr>
            <a:r>
              <a:rPr lang="en-US" sz="2400" dirty="0">
                <a:solidFill>
                  <a:schemeClr val="tx1"/>
                </a:solidFill>
                <a:latin typeface="Times New Roman" panose="02020603050405020304" pitchFamily="18" charset="0"/>
                <a:cs typeface="Times New Roman" panose="02020603050405020304" pitchFamily="18" charset="0"/>
              </a:rPr>
              <a:t>The code and visualizations were done in a </a:t>
            </a:r>
            <a:r>
              <a:rPr lang="en-US" sz="2400" dirty="0" err="1">
                <a:solidFill>
                  <a:schemeClr val="tx1"/>
                </a:solidFill>
                <a:latin typeface="Times New Roman" panose="02020603050405020304" pitchFamily="18" charset="0"/>
                <a:cs typeface="Times New Roman" panose="02020603050405020304" pitchFamily="18" charset="0"/>
              </a:rPr>
              <a:t>jupyter</a:t>
            </a:r>
            <a:r>
              <a:rPr lang="en-US" sz="2400" dirty="0">
                <a:solidFill>
                  <a:schemeClr val="tx1"/>
                </a:solidFill>
                <a:latin typeface="Times New Roman" panose="02020603050405020304" pitchFamily="18" charset="0"/>
                <a:cs typeface="Times New Roman" panose="02020603050405020304" pitchFamily="18" charset="0"/>
              </a:rPr>
              <a:t> notebook using python’s matplotlib and pandas library. </a:t>
            </a:r>
            <a:endParaRPr lang="en-US" sz="2400" dirty="0">
              <a:solidFill>
                <a:schemeClr val="tx1"/>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500"/>
              <a:buNone/>
            </a:pPr>
            <a:endParaRPr dirty="0"/>
          </a:p>
        </p:txBody>
      </p:sp>
      <p:sp>
        <p:nvSpPr>
          <p:cNvPr id="2" name="Google Shape;197;p1">
            <a:extLst>
              <a:ext uri="{FF2B5EF4-FFF2-40B4-BE49-F238E27FC236}">
                <a16:creationId xmlns:a16="http://schemas.microsoft.com/office/drawing/2014/main" id="{15CEA470-986E-5476-2D67-671FE3C1EC7E}"/>
              </a:ext>
            </a:extLst>
          </p:cNvPr>
          <p:cNvSpPr txBox="1">
            <a:spLocks/>
          </p:cNvSpPr>
          <p:nvPr/>
        </p:nvSpPr>
        <p:spPr>
          <a:xfrm>
            <a:off x="574539" y="17705328"/>
            <a:ext cx="10038662" cy="754045"/>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Box Plots</a:t>
            </a:r>
          </a:p>
        </p:txBody>
      </p:sp>
      <p:pic>
        <p:nvPicPr>
          <p:cNvPr id="4" name="Picture 3">
            <a:extLst>
              <a:ext uri="{FF2B5EF4-FFF2-40B4-BE49-F238E27FC236}">
                <a16:creationId xmlns:a16="http://schemas.microsoft.com/office/drawing/2014/main" id="{AA9649F8-2B3D-1D09-1E34-5AEC1BD905B0}"/>
              </a:ext>
            </a:extLst>
          </p:cNvPr>
          <p:cNvPicPr>
            <a:picLocks noChangeAspect="1"/>
          </p:cNvPicPr>
          <p:nvPr/>
        </p:nvPicPr>
        <p:blipFill>
          <a:blip r:embed="rId13"/>
          <a:stretch>
            <a:fillRect/>
          </a:stretch>
        </p:blipFill>
        <p:spPr>
          <a:xfrm>
            <a:off x="2393470" y="18400683"/>
            <a:ext cx="6400800" cy="6400800"/>
          </a:xfrm>
          <a:prstGeom prst="rect">
            <a:avLst/>
          </a:prstGeom>
        </p:spPr>
      </p:pic>
      <p:sp>
        <p:nvSpPr>
          <p:cNvPr id="207" name="Google Shape;207;p1"/>
          <p:cNvSpPr txBox="1">
            <a:spLocks noGrp="1"/>
          </p:cNvSpPr>
          <p:nvPr>
            <p:ph type="body" idx="16"/>
          </p:nvPr>
        </p:nvSpPr>
        <p:spPr>
          <a:xfrm>
            <a:off x="33422042" y="20417518"/>
            <a:ext cx="10052050" cy="7001866"/>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chemeClr val="dk1"/>
              </a:buClr>
              <a:buSzPts val="2500"/>
              <a:buNone/>
            </a:pPr>
            <a:r>
              <a:rPr lang="en-US" dirty="0"/>
              <a:t>So, after taking several of the most stand out Pokémon types and stat spreads with the most covariance, I wanted to see if I could see patterns/relationships. Looking at this, I think that it's possible to predict certain aspects of a Pokémon's stats from other stats. I think there is a relationship between the stats of Pokémon, but I think they mostly correspond to each other.</a:t>
            </a:r>
          </a:p>
          <a:p>
            <a:pPr marL="0" lvl="0" indent="0" algn="l" rtl="0">
              <a:spcBef>
                <a:spcPts val="0"/>
              </a:spcBef>
              <a:spcAft>
                <a:spcPts val="0"/>
              </a:spcAft>
              <a:buClr>
                <a:schemeClr val="dk1"/>
              </a:buClr>
              <a:buSzPts val="2500"/>
              <a:buNone/>
            </a:pPr>
            <a:endParaRPr lang="en-US" dirty="0"/>
          </a:p>
          <a:p>
            <a:pPr marL="0" lvl="0" indent="0" algn="l" rtl="0">
              <a:spcBef>
                <a:spcPts val="0"/>
              </a:spcBef>
              <a:spcAft>
                <a:spcPts val="0"/>
              </a:spcAft>
              <a:buClr>
                <a:schemeClr val="dk1"/>
              </a:buClr>
              <a:buSzPts val="2500"/>
              <a:buNone/>
            </a:pPr>
            <a:r>
              <a:rPr lang="en-US" dirty="0"/>
              <a:t>It seems that you may be able to predict certain aspects of a Pokémon from one or more stats. For example, a Pokémon with high special attack may often have high special defense (specially focused), or a Pokémon with high defense may also have strong special defense (overall </a:t>
            </a:r>
            <a:r>
              <a:rPr lang="en-US" dirty="0" err="1"/>
              <a:t>tanky</a:t>
            </a:r>
            <a:r>
              <a:rPr lang="en-US" dirty="0"/>
              <a:t>). I think each elemental type of Pokémon has patterns or tendencies that may differ from other types, but it may be impossible to fully predict a Pokémon's stats from its type. I believe the opposite holds true as well: that you can't predict a Pokémon's type from its stats. I think there may be more of specific archetypes of stats depending on type, but that every type has enough of each archetype that it makes prediction messy?</a:t>
            </a:r>
            <a:endParaRPr dirty="0"/>
          </a:p>
        </p:txBody>
      </p:sp>
      <p:sp>
        <p:nvSpPr>
          <p:cNvPr id="200" name="Google Shape;200;p1"/>
          <p:cNvSpPr txBox="1">
            <a:spLocks noGrp="1"/>
          </p:cNvSpPr>
          <p:nvPr>
            <p:ph type="body" idx="6"/>
          </p:nvPr>
        </p:nvSpPr>
        <p:spPr>
          <a:xfrm>
            <a:off x="22448845" y="10549969"/>
            <a:ext cx="10048874" cy="2769939"/>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chemeClr val="dk1"/>
              </a:buClr>
              <a:buSzPts val="2500"/>
              <a:buNone/>
            </a:pPr>
            <a:r>
              <a:rPr lang="en-US" dirty="0"/>
              <a:t>A lot of the types have distinct but similar linear relationships between stats. For some reason Special Attack and Special Defense were all over the place when trying to do a linear regression, so I felt I couldn’t draw anything from it.</a:t>
            </a:r>
          </a:p>
          <a:p>
            <a:pPr marL="0" lvl="0" indent="0" algn="l" rtl="0">
              <a:spcBef>
                <a:spcPts val="0"/>
              </a:spcBef>
              <a:spcAft>
                <a:spcPts val="0"/>
              </a:spcAft>
              <a:buClr>
                <a:schemeClr val="dk1"/>
              </a:buClr>
              <a:buSzPts val="2500"/>
              <a:buNone/>
            </a:pPr>
            <a:endParaRPr lang="en-US" dirty="0"/>
          </a:p>
          <a:p>
            <a:pPr marL="0" lvl="0" indent="0" algn="l" rtl="0">
              <a:spcBef>
                <a:spcPts val="0"/>
              </a:spcBef>
              <a:spcAft>
                <a:spcPts val="0"/>
              </a:spcAft>
              <a:buClr>
                <a:schemeClr val="dk1"/>
              </a:buClr>
              <a:buSzPts val="2500"/>
              <a:buNone/>
            </a:pPr>
            <a:endParaRPr dirty="0"/>
          </a:p>
        </p:txBody>
      </p:sp>
      <p:sp>
        <p:nvSpPr>
          <p:cNvPr id="201" name="Google Shape;201;p1"/>
          <p:cNvSpPr txBox="1">
            <a:spLocks noGrp="1"/>
          </p:cNvSpPr>
          <p:nvPr>
            <p:ph type="body" idx="7"/>
          </p:nvPr>
        </p:nvSpPr>
        <p:spPr>
          <a:xfrm>
            <a:off x="22440906" y="4674099"/>
            <a:ext cx="10058400"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3700"/>
              <a:buNone/>
            </a:pPr>
            <a:r>
              <a:rPr lang="en-US" dirty="0"/>
              <a:t>Linear Regression and Nearest Neighbors</a:t>
            </a:r>
            <a:endParaRPr dirty="0"/>
          </a:p>
        </p:txBody>
      </p:sp>
      <p:sp>
        <p:nvSpPr>
          <p:cNvPr id="206" name="Google Shape;206;p1"/>
          <p:cNvSpPr txBox="1">
            <a:spLocks noGrp="1"/>
          </p:cNvSpPr>
          <p:nvPr>
            <p:ph type="body" idx="15"/>
          </p:nvPr>
        </p:nvSpPr>
        <p:spPr>
          <a:xfrm>
            <a:off x="33422043" y="27162346"/>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3700"/>
              <a:buNone/>
            </a:pPr>
            <a:r>
              <a:rPr lang="en-US" dirty="0"/>
              <a:t>Points of possible improvement?</a:t>
            </a:r>
            <a:endParaRPr dirty="0"/>
          </a:p>
        </p:txBody>
      </p:sp>
      <p:sp>
        <p:nvSpPr>
          <p:cNvPr id="209" name="Google Shape;209;p1"/>
          <p:cNvSpPr txBox="1">
            <a:spLocks noGrp="1"/>
          </p:cNvSpPr>
          <p:nvPr>
            <p:ph type="body" idx="18"/>
          </p:nvPr>
        </p:nvSpPr>
        <p:spPr>
          <a:xfrm>
            <a:off x="5932593" y="2704593"/>
            <a:ext cx="31998968" cy="163797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Font typeface="Calibri"/>
              <a:buNone/>
            </a:pPr>
            <a:r>
              <a:rPr lang="en-US" dirty="0"/>
              <a:t>Machine Learning Final Project</a:t>
            </a:r>
          </a:p>
          <a:p>
            <a:pPr marL="0" lvl="0" indent="0" algn="ctr" rtl="0">
              <a:spcBef>
                <a:spcPts val="0"/>
              </a:spcBef>
              <a:spcAft>
                <a:spcPts val="0"/>
              </a:spcAft>
              <a:buClr>
                <a:schemeClr val="dk1"/>
              </a:buClr>
              <a:buSzPts val="4400"/>
              <a:buFont typeface="Calibri"/>
              <a:buNone/>
            </a:pPr>
            <a:r>
              <a:rPr lang="en-US" dirty="0"/>
              <a:t>Zachary East,  New College of Florida</a:t>
            </a:r>
          </a:p>
          <a:p>
            <a:pPr marL="0" lvl="0" indent="0" algn="ctr" rtl="0">
              <a:spcBef>
                <a:spcPts val="0"/>
              </a:spcBef>
              <a:spcAft>
                <a:spcPts val="0"/>
              </a:spcAft>
              <a:buClr>
                <a:schemeClr val="dk1"/>
              </a:buClr>
              <a:buSzPts val="4400"/>
              <a:buFont typeface="Calibri"/>
              <a:buNone/>
            </a:pPr>
            <a:endParaRPr dirty="0"/>
          </a:p>
        </p:txBody>
      </p:sp>
      <p:sp>
        <p:nvSpPr>
          <p:cNvPr id="210" name="Google Shape;210;p1"/>
          <p:cNvSpPr txBox="1">
            <a:spLocks noGrp="1"/>
          </p:cNvSpPr>
          <p:nvPr>
            <p:ph type="body" idx="20"/>
          </p:nvPr>
        </p:nvSpPr>
        <p:spPr>
          <a:xfrm>
            <a:off x="5932593" y="389601"/>
            <a:ext cx="31998968" cy="1637973"/>
          </a:xfrm>
          <a:prstGeom prst="rect">
            <a:avLst/>
          </a:prstGeom>
          <a:noFill/>
          <a:ln>
            <a:noFill/>
          </a:ln>
        </p:spPr>
        <p:txBody>
          <a:bodyPr spcFirstLastPara="1" wrap="square" lIns="91425" tIns="45700" rIns="91425" bIns="45700" anchor="t" anchorCtr="1">
            <a:normAutofit fontScale="92500" lnSpcReduction="10000"/>
          </a:bodyPr>
          <a:lstStyle/>
          <a:p>
            <a:pPr marL="0" lvl="0" indent="0" algn="ctr" rtl="0">
              <a:spcBef>
                <a:spcPts val="0"/>
              </a:spcBef>
              <a:spcAft>
                <a:spcPts val="0"/>
              </a:spcAft>
              <a:buClr>
                <a:schemeClr val="lt1"/>
              </a:buClr>
              <a:buSzPct val="100000"/>
              <a:buFont typeface="Calibri"/>
              <a:buNone/>
            </a:pPr>
            <a:r>
              <a:rPr lang="en-US" dirty="0"/>
              <a:t>Exploring Pokémon Types vs Stats using ML</a:t>
            </a:r>
            <a:endParaRPr dirty="0"/>
          </a:p>
        </p:txBody>
      </p:sp>
      <p:pic>
        <p:nvPicPr>
          <p:cNvPr id="8" name="Picture 7">
            <a:extLst>
              <a:ext uri="{FF2B5EF4-FFF2-40B4-BE49-F238E27FC236}">
                <a16:creationId xmlns:a16="http://schemas.microsoft.com/office/drawing/2014/main" id="{C338D2A3-5404-FC65-0250-05474FB80F43}"/>
              </a:ext>
            </a:extLst>
          </p:cNvPr>
          <p:cNvPicPr>
            <a:picLocks noChangeAspect="1"/>
          </p:cNvPicPr>
          <p:nvPr/>
        </p:nvPicPr>
        <p:blipFill>
          <a:blip r:embed="rId14"/>
          <a:stretch>
            <a:fillRect/>
          </a:stretch>
        </p:blipFill>
        <p:spPr>
          <a:xfrm>
            <a:off x="2393470" y="24345273"/>
            <a:ext cx="6400800" cy="6400800"/>
          </a:xfrm>
          <a:prstGeom prst="rect">
            <a:avLst/>
          </a:prstGeom>
        </p:spPr>
      </p:pic>
      <p:sp>
        <p:nvSpPr>
          <p:cNvPr id="24" name="Google Shape;198;p1">
            <a:extLst>
              <a:ext uri="{FF2B5EF4-FFF2-40B4-BE49-F238E27FC236}">
                <a16:creationId xmlns:a16="http://schemas.microsoft.com/office/drawing/2014/main" id="{CDA5E47C-C6E4-35E7-630C-2079A631558B}"/>
              </a:ext>
            </a:extLst>
          </p:cNvPr>
          <p:cNvSpPr txBox="1">
            <a:spLocks/>
          </p:cNvSpPr>
          <p:nvPr/>
        </p:nvSpPr>
        <p:spPr>
          <a:xfrm>
            <a:off x="11428412" y="20685270"/>
            <a:ext cx="10048874" cy="5078263"/>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chemeClr val="dk1"/>
              </a:buClr>
              <a:buSzPts val="2500"/>
              <a:buFont typeface="Arial"/>
              <a:buNone/>
              <a:defRPr sz="2500" b="0" i="0" u="none" strike="noStrike" cap="none">
                <a:solidFill>
                  <a:schemeClr val="dk1"/>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By looking at the means for each stat as well as the stats with the most covariance, I ended up picking four types </a:t>
            </a:r>
          </a:p>
          <a:p>
            <a:pPr marL="342900" indent="-342900">
              <a:spcBef>
                <a:spcPts val="0"/>
              </a:spcBef>
              <a:buFont typeface="Arial" panose="020B0604020202020204" pitchFamily="34" charset="0"/>
              <a:buChar char="•"/>
            </a:pPr>
            <a:r>
              <a:rPr lang="en-US" dirty="0"/>
              <a:t>Psychic</a:t>
            </a:r>
          </a:p>
          <a:p>
            <a:pPr marL="342900" indent="-342900">
              <a:spcBef>
                <a:spcPts val="0"/>
              </a:spcBef>
              <a:buFont typeface="Arial" panose="020B0604020202020204" pitchFamily="34" charset="0"/>
              <a:buChar char="•"/>
            </a:pPr>
            <a:r>
              <a:rPr lang="en-US" dirty="0"/>
              <a:t>Rock</a:t>
            </a:r>
          </a:p>
          <a:p>
            <a:pPr marL="342900" indent="-342900">
              <a:spcBef>
                <a:spcPts val="0"/>
              </a:spcBef>
              <a:buFont typeface="Arial" panose="020B0604020202020204" pitchFamily="34" charset="0"/>
              <a:buChar char="•"/>
            </a:pPr>
            <a:r>
              <a:rPr lang="en-US" dirty="0"/>
              <a:t>Dragon</a:t>
            </a:r>
          </a:p>
          <a:p>
            <a:pPr marL="342900" indent="-342900">
              <a:spcBef>
                <a:spcPts val="0"/>
              </a:spcBef>
              <a:buFont typeface="Arial" panose="020B0604020202020204" pitchFamily="34" charset="0"/>
              <a:buChar char="•"/>
            </a:pPr>
            <a:r>
              <a:rPr lang="en-US" dirty="0"/>
              <a:t>Steel</a:t>
            </a:r>
          </a:p>
          <a:p>
            <a:pPr marL="0" indent="0">
              <a:spcBef>
                <a:spcPts val="0"/>
              </a:spcBef>
            </a:pPr>
            <a:r>
              <a:rPr lang="en-US" dirty="0"/>
              <a:t> to do the regression with as well as four combinations of features :</a:t>
            </a:r>
          </a:p>
          <a:p>
            <a:pPr marL="342900" indent="-342900">
              <a:spcBef>
                <a:spcPts val="0"/>
              </a:spcBef>
              <a:buFont typeface="Arial" panose="020B0604020202020204" pitchFamily="34" charset="0"/>
              <a:buChar char="•"/>
            </a:pPr>
            <a:r>
              <a:rPr lang="en-US" dirty="0"/>
              <a:t>Attack vs Defense</a:t>
            </a:r>
          </a:p>
          <a:p>
            <a:pPr marL="342900" indent="-342900">
              <a:spcBef>
                <a:spcPts val="0"/>
              </a:spcBef>
              <a:buFont typeface="Arial" panose="020B0604020202020204" pitchFamily="34" charset="0"/>
              <a:buChar char="•"/>
            </a:pPr>
            <a:r>
              <a:rPr lang="en-US" dirty="0"/>
              <a:t>Special Attack vs Special Defense</a:t>
            </a:r>
          </a:p>
          <a:p>
            <a:pPr marL="342900" indent="-342900">
              <a:spcBef>
                <a:spcPts val="0"/>
              </a:spcBef>
              <a:buFont typeface="Arial" panose="020B0604020202020204" pitchFamily="34" charset="0"/>
              <a:buChar char="•"/>
            </a:pPr>
            <a:r>
              <a:rPr lang="en-US" dirty="0"/>
              <a:t>Defense vs Special Defense</a:t>
            </a:r>
          </a:p>
          <a:p>
            <a:pPr marL="342900" indent="-342900">
              <a:spcBef>
                <a:spcPts val="0"/>
              </a:spcBef>
              <a:buFont typeface="Arial" panose="020B0604020202020204" pitchFamily="34" charset="0"/>
              <a:buChar char="•"/>
            </a:pPr>
            <a:r>
              <a:rPr lang="en-US" dirty="0"/>
              <a:t>HP vs Attack</a:t>
            </a:r>
          </a:p>
          <a:p>
            <a:pPr marL="0" indent="0">
              <a:spcBef>
                <a:spcPts val="0"/>
              </a:spcBef>
            </a:pPr>
            <a:endParaRPr lang="en-US" dirty="0"/>
          </a:p>
        </p:txBody>
      </p:sp>
      <p:sp>
        <p:nvSpPr>
          <p:cNvPr id="25" name="Google Shape;201;p1">
            <a:extLst>
              <a:ext uri="{FF2B5EF4-FFF2-40B4-BE49-F238E27FC236}">
                <a16:creationId xmlns:a16="http://schemas.microsoft.com/office/drawing/2014/main" id="{08B80DB6-B68E-22CD-5A9C-EE436AE00292}"/>
              </a:ext>
            </a:extLst>
          </p:cNvPr>
          <p:cNvSpPr txBox="1">
            <a:spLocks/>
          </p:cNvSpPr>
          <p:nvPr/>
        </p:nvSpPr>
        <p:spPr>
          <a:xfrm>
            <a:off x="11418886" y="25420670"/>
            <a:ext cx="10058400" cy="754045"/>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chemeClr val="dk1"/>
              </a:buClr>
              <a:buSzPts val="3700"/>
              <a:buFont typeface="Arial"/>
              <a:buNone/>
              <a:defRPr sz="3700" b="1" i="0" u="sng" strike="noStrike" cap="none">
                <a:solidFill>
                  <a:schemeClr val="dk1"/>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Linear Regression</a:t>
            </a:r>
          </a:p>
        </p:txBody>
      </p:sp>
      <p:pic>
        <p:nvPicPr>
          <p:cNvPr id="27" name="Picture 26">
            <a:extLst>
              <a:ext uri="{FF2B5EF4-FFF2-40B4-BE49-F238E27FC236}">
                <a16:creationId xmlns:a16="http://schemas.microsoft.com/office/drawing/2014/main" id="{8E7FC232-8696-CEC2-05F8-733ED86A25FE}"/>
              </a:ext>
            </a:extLst>
          </p:cNvPr>
          <p:cNvPicPr>
            <a:picLocks noChangeAspect="1"/>
          </p:cNvPicPr>
          <p:nvPr/>
        </p:nvPicPr>
        <p:blipFill>
          <a:blip r:embed="rId15"/>
          <a:stretch>
            <a:fillRect/>
          </a:stretch>
        </p:blipFill>
        <p:spPr>
          <a:xfrm>
            <a:off x="10937478" y="26064135"/>
            <a:ext cx="5842000" cy="4381500"/>
          </a:xfrm>
          <a:prstGeom prst="rect">
            <a:avLst/>
          </a:prstGeom>
        </p:spPr>
      </p:pic>
      <p:pic>
        <p:nvPicPr>
          <p:cNvPr id="29" name="Picture 28">
            <a:extLst>
              <a:ext uri="{FF2B5EF4-FFF2-40B4-BE49-F238E27FC236}">
                <a16:creationId xmlns:a16="http://schemas.microsoft.com/office/drawing/2014/main" id="{0A0F61DB-F550-FCFA-B9D5-6457B951E8A6}"/>
              </a:ext>
            </a:extLst>
          </p:cNvPr>
          <p:cNvPicPr>
            <a:picLocks noChangeAspect="1"/>
          </p:cNvPicPr>
          <p:nvPr/>
        </p:nvPicPr>
        <p:blipFill>
          <a:blip r:embed="rId16"/>
          <a:stretch>
            <a:fillRect/>
          </a:stretch>
        </p:blipFill>
        <p:spPr>
          <a:xfrm>
            <a:off x="16260236" y="26064135"/>
            <a:ext cx="5842000" cy="4381500"/>
          </a:xfrm>
          <a:prstGeom prst="rect">
            <a:avLst/>
          </a:prstGeom>
        </p:spPr>
      </p:pic>
      <p:pic>
        <p:nvPicPr>
          <p:cNvPr id="31" name="Picture 30">
            <a:extLst>
              <a:ext uri="{FF2B5EF4-FFF2-40B4-BE49-F238E27FC236}">
                <a16:creationId xmlns:a16="http://schemas.microsoft.com/office/drawing/2014/main" id="{A7E6AF2F-F216-BFE3-D4FA-9776A80B285D}"/>
              </a:ext>
            </a:extLst>
          </p:cNvPr>
          <p:cNvPicPr>
            <a:picLocks noChangeAspect="1"/>
          </p:cNvPicPr>
          <p:nvPr/>
        </p:nvPicPr>
        <p:blipFill>
          <a:blip r:embed="rId17"/>
          <a:stretch>
            <a:fillRect/>
          </a:stretch>
        </p:blipFill>
        <p:spPr>
          <a:xfrm>
            <a:off x="21824924" y="5464591"/>
            <a:ext cx="5842000" cy="4381500"/>
          </a:xfrm>
          <a:prstGeom prst="rect">
            <a:avLst/>
          </a:prstGeom>
        </p:spPr>
      </p:pic>
      <p:pic>
        <p:nvPicPr>
          <p:cNvPr id="33" name="Picture 32">
            <a:extLst>
              <a:ext uri="{FF2B5EF4-FFF2-40B4-BE49-F238E27FC236}">
                <a16:creationId xmlns:a16="http://schemas.microsoft.com/office/drawing/2014/main" id="{53E3F3E1-5265-438C-F32A-0C1D68B472B8}"/>
              </a:ext>
            </a:extLst>
          </p:cNvPr>
          <p:cNvPicPr>
            <a:picLocks noChangeAspect="1"/>
          </p:cNvPicPr>
          <p:nvPr/>
        </p:nvPicPr>
        <p:blipFill>
          <a:blip r:embed="rId18"/>
          <a:stretch>
            <a:fillRect/>
          </a:stretch>
        </p:blipFill>
        <p:spPr>
          <a:xfrm>
            <a:off x="27118675" y="5365356"/>
            <a:ext cx="5842000" cy="4381500"/>
          </a:xfrm>
          <a:prstGeom prst="rect">
            <a:avLst/>
          </a:prstGeom>
        </p:spPr>
      </p:pic>
      <p:pic>
        <p:nvPicPr>
          <p:cNvPr id="35" name="Picture 34">
            <a:extLst>
              <a:ext uri="{FF2B5EF4-FFF2-40B4-BE49-F238E27FC236}">
                <a16:creationId xmlns:a16="http://schemas.microsoft.com/office/drawing/2014/main" id="{7C7B2DAC-EE4C-CFEC-5EF6-7BBA909F58B2}"/>
              </a:ext>
            </a:extLst>
          </p:cNvPr>
          <p:cNvPicPr>
            <a:picLocks noChangeAspect="1"/>
          </p:cNvPicPr>
          <p:nvPr/>
        </p:nvPicPr>
        <p:blipFill>
          <a:blip r:embed="rId19"/>
          <a:stretch>
            <a:fillRect/>
          </a:stretch>
        </p:blipFill>
        <p:spPr>
          <a:xfrm>
            <a:off x="22448845" y="12438949"/>
            <a:ext cx="9988072" cy="7491054"/>
          </a:xfrm>
          <a:prstGeom prst="rect">
            <a:avLst/>
          </a:prstGeom>
        </p:spPr>
      </p:pic>
      <p:pic>
        <p:nvPicPr>
          <p:cNvPr id="37" name="Picture 36">
            <a:extLst>
              <a:ext uri="{FF2B5EF4-FFF2-40B4-BE49-F238E27FC236}">
                <a16:creationId xmlns:a16="http://schemas.microsoft.com/office/drawing/2014/main" id="{970E8DDC-AAE0-9028-4336-D6F50B0BEEFE}"/>
              </a:ext>
            </a:extLst>
          </p:cNvPr>
          <p:cNvPicPr>
            <a:picLocks noChangeAspect="1"/>
          </p:cNvPicPr>
          <p:nvPr/>
        </p:nvPicPr>
        <p:blipFill>
          <a:blip r:embed="rId20"/>
          <a:stretch>
            <a:fillRect/>
          </a:stretch>
        </p:blipFill>
        <p:spPr>
          <a:xfrm>
            <a:off x="22448845" y="19962755"/>
            <a:ext cx="9988072" cy="7491054"/>
          </a:xfrm>
          <a:prstGeom prst="rect">
            <a:avLst/>
          </a:prstGeom>
        </p:spPr>
      </p:pic>
      <p:sp>
        <p:nvSpPr>
          <p:cNvPr id="44" name="TextBox 43">
            <a:extLst>
              <a:ext uri="{FF2B5EF4-FFF2-40B4-BE49-F238E27FC236}">
                <a16:creationId xmlns:a16="http://schemas.microsoft.com/office/drawing/2014/main" id="{0ADAF115-EFB6-1C29-8378-298F741E5627}"/>
              </a:ext>
            </a:extLst>
          </p:cNvPr>
          <p:cNvSpPr txBox="1"/>
          <p:nvPr/>
        </p:nvSpPr>
        <p:spPr>
          <a:xfrm>
            <a:off x="33405109" y="27908480"/>
            <a:ext cx="1000826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I think trying different models and taking into account every type and stat combination may reveal more information, but I mainly wanted to stick to the stats with the highest covariance for prediction.</a:t>
            </a:r>
          </a:p>
          <a:p>
            <a:r>
              <a:rPr lang="en-US" sz="2400" dirty="0">
                <a:latin typeface="Times New Roman" panose="02020603050405020304" pitchFamily="18" charset="0"/>
                <a:cs typeface="Times New Roman" panose="02020603050405020304" pitchFamily="18" charset="0"/>
              </a:rPr>
              <a:t>- Perhaps k-clustering based on multiple stats could help with prediction?</a:t>
            </a:r>
          </a:p>
          <a:p>
            <a:r>
              <a:rPr lang="en-US" sz="2400" dirty="0">
                <a:latin typeface="Times New Roman" panose="02020603050405020304" pitchFamily="18" charset="0"/>
                <a:cs typeface="Times New Roman" panose="02020603050405020304" pitchFamily="18" charset="0"/>
              </a:rPr>
              <a:t>- Perhaps more normalized or pruned data could make things less clear? I didn't do much in terms of normalizing the data, and I left a lot of strong outlier Pokémon as part of the data set.</a:t>
            </a:r>
          </a:p>
        </p:txBody>
      </p:sp>
    </p:spTree>
  </p:cSld>
  <p:clrMapOvr>
    <a:masterClrMapping/>
  </p:clrMapOvr>
</p:sld>
</file>

<file path=ppt/theme/theme1.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747</Words>
  <Application>Microsoft Macintosh PowerPoint</Application>
  <PresentationFormat>Custom</PresentationFormat>
  <Paragraphs>41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Photoshop.Image.13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East, Zachary</cp:lastModifiedBy>
  <cp:revision>4</cp:revision>
  <dcterms:created xsi:type="dcterms:W3CDTF">2012-02-03T19:11:35Z</dcterms:created>
  <dcterms:modified xsi:type="dcterms:W3CDTF">2023-12-11T00:22:08Z</dcterms:modified>
</cp:coreProperties>
</file>