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04DBB-F1E1-391B-BADD-CAFB1B66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7D448E-EFF8-6BC0-9439-713372FF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8562A-EA5F-D575-22D8-2E4B22B6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11EC4-123C-4AE2-3165-B31E3EA4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7218B-0687-DF33-1B25-A7567FEF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6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EB78E-2D9B-8D10-0926-5A0364FE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AD5882-9F38-D433-1157-41886420F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279AC-241F-DB06-8BC6-9382A052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D816C-7C1E-26B9-8567-94561BA9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DFA7B-75B3-64AB-710E-19F0A6B6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4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84D98C-83E9-0EE2-94F2-40CB3739B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69BF0B-7EC3-5803-4305-D67378C8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0B567-A289-8139-CB7E-FCC5A451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C47F9-BF1F-A2B6-0032-5FF5EAE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F81E5-DE81-697C-FAC2-6B0B3EE5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7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44A8A-98AC-E7D1-7885-8C16EEB5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685A7-C908-B50D-83DE-9AAAFD47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7D83F-D8F8-1C2D-71E4-AB9420FD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E8E08-694B-49C4-2B16-EA3064C5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84CDD-64A1-A64C-428D-FCF49521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8F849-E8D3-29B3-553B-4F61D5B8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FEDFD0-316B-4FED-92FD-FE3AD0CF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91638-6CBE-B33A-D7F0-E6DFE1F4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35A26-016A-DD02-02E8-4AF4BA83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8B010-E82F-479F-E195-7965F38C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20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D9A36-844B-2F95-A6AC-AEBF0319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2E477-A2D6-38F2-C108-C0009BD41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252362-5C53-4E56-3A38-E122D570D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C554EA-8453-85AC-9A69-86220674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E3D075-C501-FBF3-9F6D-DBBED5D4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05011-B881-BDB5-1EC0-4BF4CA57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6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FB438-DE4A-569E-0C58-F71188D6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9F1A71-2C7B-B2E4-E89B-5806CAAC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4A6307-528D-BEE0-D7F0-56EE6096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685463-F0A4-AFE8-E48D-259E6B67C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DF7F4C-EC89-F58A-37DB-4B965C92B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AB435E-8EDA-6281-7BBB-5DDD7778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A07C0C-DEB8-4BE2-F78F-8DF1262D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3C2A5A-4AC4-CF0D-8028-42050513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72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166D1-7B22-42DA-710C-BD61E339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DCF0F1-9139-D58C-A7D8-F6A6447B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659C98-F16E-A613-CFF7-58EA4A1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6280D1-BFB0-EE50-6DB3-5BC9CB42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7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261553-F9BE-4CE3-0AE0-CCA3EA09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7F25B3-8633-3EF4-622C-D61B828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A65A08-B41B-D3BD-D74A-A3914719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714C2-C40C-18CB-9125-DF27BE60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BA67E-0476-5BC2-9E6B-17CC1537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F5B3B6-EB89-26D5-DC73-C9A5B7C3C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9411F5-3283-59A5-1B74-F8D7A2F9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92DCBA-4FBE-AC42-80D1-FAC7C099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A9E700-5763-C2E9-B824-1FD6E812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0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0D816-5E36-722B-CD7A-5929483F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2D3DE3-2626-A200-F085-50884217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C193F7-322F-CF29-AE07-F1E5F4DD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D047CF-4284-C16C-51CD-1ECA37AC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70B28C-FD54-F9AA-4612-FFC3C954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47E179-1CAB-91CD-E701-525D4AC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8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AAC9B9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C51C70-4DCA-6617-A7D5-5D0E9D39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BA7F1-AF4D-177D-E1E5-4526D42B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FFC21-5536-8CAA-9341-CE0C717BE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2E51D-1BA7-4860-97A1-3BFB513D4A27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B630E-FC44-C673-F765-05A0CBE12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85839-360C-4677-EA08-9D82743A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0E80-B116-4A9F-BBC9-AA9F619B2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4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docs.io/g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Nom/monProje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C1040-97EE-4E53-6EBE-EDEBD935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7062"/>
          </a:xfrm>
        </p:spPr>
        <p:txBody>
          <a:bodyPr/>
          <a:lstStyle/>
          <a:p>
            <a:r>
              <a:rPr lang="fr-FR" dirty="0"/>
              <a:t>Présentation de Git</a:t>
            </a:r>
          </a:p>
        </p:txBody>
      </p:sp>
      <p:pic>
        <p:nvPicPr>
          <p:cNvPr id="16386" name="Picture 2" descr="SII Sud-Ouest inaugure son nouveau siège à Toulouse et prévoit le ...">
            <a:extLst>
              <a:ext uri="{FF2B5EF4-FFF2-40B4-BE49-F238E27FC236}">
                <a16:creationId xmlns:a16="http://schemas.microsoft.com/office/drawing/2014/main" id="{043094B1-160C-FCC7-4EE6-05A176A3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48661"/>
            <a:ext cx="2733675" cy="17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A Beginner’s Guide to Git: All You Need To Know - 20i">
            <a:extLst>
              <a:ext uri="{FF2B5EF4-FFF2-40B4-BE49-F238E27FC236}">
                <a16:creationId xmlns:a16="http://schemas.microsoft.com/office/drawing/2014/main" id="{6DBBD20C-0DB8-4F2F-171B-F42FE3E02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4197550"/>
            <a:ext cx="3238499" cy="18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5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9A1E2-2BEF-3052-83C0-EDF90C60E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5A351-6B69-DF67-C23C-267296B6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CFCD65A-B87C-8334-3C9C-2A15A7EF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38" y="1787620"/>
            <a:ext cx="4888111" cy="203666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6">
            <a:extLst>
              <a:ext uri="{FF2B5EF4-FFF2-40B4-BE49-F238E27FC236}">
                <a16:creationId xmlns:a16="http://schemas.microsoft.com/office/drawing/2014/main" id="{E513EFF1-C206-681E-BEA0-355FDECD15BA}"/>
              </a:ext>
            </a:extLst>
          </p:cNvPr>
          <p:cNvSpPr txBox="1">
            <a:spLocks/>
          </p:cNvSpPr>
          <p:nvPr/>
        </p:nvSpPr>
        <p:spPr>
          <a:xfrm>
            <a:off x="838200" y="178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Commande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i="1" dirty="0"/>
              <a:t>git </a:t>
            </a:r>
            <a:r>
              <a:rPr lang="fr-FR" i="1" dirty="0" err="1"/>
              <a:t>branch</a:t>
            </a:r>
            <a:r>
              <a:rPr lang="fr-FR" i="1" dirty="0"/>
              <a:t> / git </a:t>
            </a:r>
            <a:r>
              <a:rPr lang="fr-FR" i="1" dirty="0" err="1"/>
              <a:t>checkout</a:t>
            </a:r>
            <a:r>
              <a:rPr lang="fr-FR" i="1" dirty="0"/>
              <a:t> –b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i="1" dirty="0"/>
              <a:t>git </a:t>
            </a:r>
            <a:r>
              <a:rPr lang="fr-FR" i="1" dirty="0" err="1"/>
              <a:t>checkout</a:t>
            </a:r>
            <a:r>
              <a:rPr lang="fr-FR" i="1" dirty="0"/>
              <a:t> </a:t>
            </a:r>
            <a:r>
              <a:rPr lang="fr-FR" i="1" dirty="0" err="1"/>
              <a:t>uneAutreBranche</a:t>
            </a:r>
            <a:endParaRPr lang="fr-FR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i="1" dirty="0"/>
              <a:t>git merge</a:t>
            </a:r>
          </a:p>
        </p:txBody>
      </p:sp>
      <p:pic>
        <p:nvPicPr>
          <p:cNvPr id="13314" name="Picture 2" descr="Git Branch: How to Use a Git Branch? [ Updated 2023 ]">
            <a:extLst>
              <a:ext uri="{FF2B5EF4-FFF2-40B4-BE49-F238E27FC236}">
                <a16:creationId xmlns:a16="http://schemas.microsoft.com/office/drawing/2014/main" id="{830B0E84-6DE7-CEC6-D39F-E516542C5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91" y="1352549"/>
            <a:ext cx="5706533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57B74-2178-84A7-0150-BF46F11C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906D6-4920-7797-AC63-F36C7817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Collaborations distantes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D8FBD4F-636E-F2D2-1AE6-6F1AB52D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Utilisation de </a:t>
            </a:r>
            <a:r>
              <a:rPr lang="fr-FR" dirty="0" err="1"/>
              <a:t>gitLab</a:t>
            </a:r>
            <a:r>
              <a:rPr lang="fr-FR" dirty="0"/>
              <a:t>/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Commandes:</a:t>
            </a:r>
          </a:p>
          <a:p>
            <a:pPr marL="0" indent="0">
              <a:buNone/>
            </a:pPr>
            <a:r>
              <a:rPr lang="fr-FR" i="1" dirty="0"/>
              <a:t>git clone</a:t>
            </a:r>
          </a:p>
          <a:p>
            <a:pPr marL="0" indent="0">
              <a:buNone/>
            </a:pPr>
            <a:r>
              <a:rPr lang="fr-FR" i="1" dirty="0"/>
              <a:t>git push</a:t>
            </a:r>
          </a:p>
          <a:p>
            <a:pPr marL="0" indent="0">
              <a:buNone/>
            </a:pPr>
            <a:r>
              <a:rPr lang="fr-FR" i="1" dirty="0"/>
              <a:t>git pull</a:t>
            </a:r>
          </a:p>
          <a:p>
            <a:pPr marL="0" indent="0">
              <a:buNone/>
            </a:pPr>
            <a:endParaRPr lang="fr-FR" i="1" dirty="0"/>
          </a:p>
        </p:txBody>
      </p:sp>
      <p:pic>
        <p:nvPicPr>
          <p:cNvPr id="12290" name="Picture 2" descr="Git Push Command Explained With Demo [Updated]">
            <a:extLst>
              <a:ext uri="{FF2B5EF4-FFF2-40B4-BE49-F238E27FC236}">
                <a16:creationId xmlns:a16="http://schemas.microsoft.com/office/drawing/2014/main" id="{E5E8A77C-4B3A-F54D-FB4F-4BF5672E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952625"/>
            <a:ext cx="5086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9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F450D-E017-B732-AC00-65D26DEB1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BB66E-71A5-9D01-047E-EC79F7A9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conflits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0B7F02E-A283-C3CC-B498-0C534369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Git merge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4AB803-EC09-1C8E-7DA9-74FB5E2C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9275"/>
            <a:ext cx="863085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F539-CF02-D44F-FC97-FC0E11626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6A832-5F94-E90D-4B7A-F42E1899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93" y="922966"/>
            <a:ext cx="6591442" cy="767722"/>
          </a:xfrm>
        </p:spPr>
        <p:txBody>
          <a:bodyPr/>
          <a:lstStyle/>
          <a:p>
            <a:r>
              <a:rPr lang="fr-FR" dirty="0"/>
              <a:t>Git Rebase ou merge 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1CE0960-5679-811A-ECEA-040EB4C7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fr-FR" i="1" dirty="0"/>
              <a:t>Git merge </a:t>
            </a:r>
            <a:r>
              <a:rPr lang="fr-FR" dirty="0"/>
              <a:t>combine deux branches en créant un commit de fusion</a:t>
            </a:r>
          </a:p>
          <a:p>
            <a:endParaRPr lang="fr-FR" dirty="0"/>
          </a:p>
          <a:p>
            <a:r>
              <a:rPr lang="fr-FR" i="1" dirty="0"/>
              <a:t>Git rebase </a:t>
            </a:r>
            <a:r>
              <a:rPr lang="fr-FR" dirty="0"/>
              <a:t>réapplique les </a:t>
            </a:r>
            <a:r>
              <a:rPr lang="fr-FR" dirty="0" err="1"/>
              <a:t>commits</a:t>
            </a:r>
            <a:r>
              <a:rPr lang="fr-FR" dirty="0"/>
              <a:t> d’une branche par-dessus une autre pour obtenir un historique linéaire.</a:t>
            </a:r>
          </a:p>
          <a:p>
            <a:endParaRPr lang="fr-FR" u="sng" dirty="0"/>
          </a:p>
        </p:txBody>
      </p:sp>
      <p:pic>
        <p:nvPicPr>
          <p:cNvPr id="15362" name="Picture 2" descr="What is Git Rebase ? : A Complete Guide For Beginners [ OverView ...">
            <a:extLst>
              <a:ext uri="{FF2B5EF4-FFF2-40B4-BE49-F238E27FC236}">
                <a16:creationId xmlns:a16="http://schemas.microsoft.com/office/drawing/2014/main" id="{675D8C01-CB10-B65F-1810-62E5F836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56" y="1851911"/>
            <a:ext cx="4566444" cy="42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6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91822-DF78-A2E6-1B0E-065ED67E9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939B0-C007-0815-830E-49871F53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93" y="922966"/>
            <a:ext cx="6591442" cy="767722"/>
          </a:xfrm>
        </p:spPr>
        <p:txBody>
          <a:bodyPr/>
          <a:lstStyle/>
          <a:p>
            <a:r>
              <a:rPr lang="fr-FR" dirty="0"/>
              <a:t>Pour aller plus loin…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6BDD9FA-269D-5BB9-61CA-7A468327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Sauver son travail en cours : </a:t>
            </a:r>
            <a:r>
              <a:rPr lang="fr-FR" sz="2000" i="1" dirty="0"/>
              <a:t>Git </a:t>
            </a:r>
            <a:r>
              <a:rPr lang="fr-FR" sz="2000" i="1" dirty="0" err="1"/>
              <a:t>stash</a:t>
            </a:r>
            <a:r>
              <a:rPr lang="fr-FR" sz="2000" i="1" dirty="0"/>
              <a:t> (pop, </a:t>
            </a:r>
            <a:r>
              <a:rPr lang="fr-FR" sz="2000" i="1" dirty="0" err="1"/>
              <a:t>apply</a:t>
            </a:r>
            <a:r>
              <a:rPr lang="fr-FR" sz="2000" i="1" dirty="0"/>
              <a:t>)</a:t>
            </a:r>
          </a:p>
          <a:p>
            <a:pPr marL="0" indent="0">
              <a:buNone/>
            </a:pPr>
            <a:r>
              <a:rPr lang="fr-FR" sz="2000" dirty="0"/>
              <a:t>Personnaliser configuration git avec </a:t>
            </a:r>
            <a:r>
              <a:rPr lang="fr-FR" sz="2000" i="1" dirty="0"/>
              <a:t>git config : Git config --global alias.st </a:t>
            </a:r>
            <a:r>
              <a:rPr lang="fr-FR" sz="2000" i="1" dirty="0" err="1"/>
              <a:t>status</a:t>
            </a:r>
            <a:r>
              <a:rPr lang="fr-FR" sz="2000" i="1" dirty="0"/>
              <a:t> 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Utilisation des projets imbriqués et de partage librairie  :  </a:t>
            </a:r>
            <a:r>
              <a:rPr lang="fr-FR" sz="2000" i="1" dirty="0"/>
              <a:t>.</a:t>
            </a:r>
            <a:r>
              <a:rPr lang="fr-FR" sz="2000" i="1" dirty="0" err="1"/>
              <a:t>gitmodules</a:t>
            </a:r>
            <a:endParaRPr lang="fr-FR" sz="2000" i="1" dirty="0"/>
          </a:p>
          <a:p>
            <a:pPr marL="0" indent="0">
              <a:buNone/>
            </a:pPr>
            <a:r>
              <a:rPr lang="fr-FR" sz="2000" dirty="0"/>
              <a:t>Les </a:t>
            </a:r>
            <a:r>
              <a:rPr lang="fr-FR" sz="2000" dirty="0" err="1"/>
              <a:t>hooks</a:t>
            </a:r>
            <a:r>
              <a:rPr lang="fr-FR" sz="2000" dirty="0"/>
              <a:t> (</a:t>
            </a:r>
            <a:r>
              <a:rPr lang="fr-FR" sz="2000" dirty="0" err="1"/>
              <a:t>pre</a:t>
            </a:r>
            <a:r>
              <a:rPr lang="fr-FR" sz="2000" dirty="0"/>
              <a:t>-commit, </a:t>
            </a:r>
            <a:r>
              <a:rPr lang="fr-FR" sz="2000" dirty="0" err="1"/>
              <a:t>pre</a:t>
            </a:r>
            <a:r>
              <a:rPr lang="fr-FR" sz="2000" dirty="0"/>
              <a:t>-push, commit-msg) utilisable dans .git/</a:t>
            </a:r>
            <a:r>
              <a:rPr lang="fr-FR" sz="2000" dirty="0" err="1"/>
              <a:t>hooks</a:t>
            </a:r>
            <a:r>
              <a:rPr lang="fr-FR" sz="2000" dirty="0"/>
              <a:t>/*</a:t>
            </a:r>
          </a:p>
          <a:p>
            <a:pPr marL="0" indent="0">
              <a:buNone/>
            </a:pPr>
            <a:endParaRPr lang="fr-FR" sz="2000" i="1" dirty="0"/>
          </a:p>
          <a:p>
            <a:pPr marL="0" indent="0">
              <a:buNone/>
            </a:pPr>
            <a:r>
              <a:rPr lang="fr-FR" sz="2000" i="1" u="sng" dirty="0"/>
              <a:t>Lien Utiles :</a:t>
            </a:r>
          </a:p>
          <a:p>
            <a:pPr marL="0" indent="0">
              <a:buNone/>
            </a:pPr>
            <a:r>
              <a:rPr lang="fr-FR" sz="2000" i="1" dirty="0">
                <a:hlinkClick r:id="rId2"/>
              </a:rPr>
              <a:t>https://devdocs.io/git/</a:t>
            </a:r>
            <a:endParaRPr lang="fr-FR" sz="2000" i="1" dirty="0"/>
          </a:p>
          <a:p>
            <a:pPr marL="0" indent="0">
              <a:buNone/>
            </a:pPr>
            <a:r>
              <a:rPr lang="fr-FR" sz="2000" i="1" dirty="0"/>
              <a:t> https://git-scm.com/doc</a:t>
            </a:r>
          </a:p>
        </p:txBody>
      </p:sp>
    </p:spTree>
    <p:extLst>
      <p:ext uri="{BB962C8B-B14F-4D97-AF65-F5344CB8AC3E}">
        <p14:creationId xmlns:p14="http://schemas.microsoft.com/office/powerpoint/2010/main" val="261857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6007-BC93-47A9-E8AA-935C40CE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66532C9-3085-C9A9-F841-A84D0FF6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SVN et CVS =&gt; centralisé</a:t>
            </a:r>
          </a:p>
          <a:p>
            <a:endParaRPr lang="fr-FR" dirty="0"/>
          </a:p>
          <a:p>
            <a:r>
              <a:rPr lang="fr-FR" dirty="0"/>
              <a:t>Créateur de git Linux </a:t>
            </a:r>
            <a:r>
              <a:rPr lang="fr-FR" dirty="0" err="1"/>
              <a:t>Torvalds</a:t>
            </a:r>
            <a:r>
              <a:rPr lang="fr-FR" dirty="0"/>
              <a:t> en 2005</a:t>
            </a:r>
          </a:p>
          <a:p>
            <a:endParaRPr lang="fr-FR" dirty="0"/>
          </a:p>
          <a:p>
            <a:r>
              <a:rPr lang="fr-FR" dirty="0"/>
              <a:t>Chaque développeur possède une copie complète de l’historique du projet</a:t>
            </a:r>
          </a:p>
          <a:p>
            <a:endParaRPr lang="fr-FR" dirty="0"/>
          </a:p>
          <a:p>
            <a:r>
              <a:rPr lang="fr-FR" dirty="0"/>
              <a:t>Avantages : décentralisé, rapide, fiable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E1BB4F6-8150-6737-E357-BB21A29A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365125"/>
            <a:ext cx="2381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627EE-7C31-57B8-F40B-9E30B706E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EB6B5-BE89-286A-C02C-609BCCE4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92EA449-1B5A-5967-3DA7-E413545F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Décentralisé : pas besoin d’une connexion permanente au serveur</a:t>
            </a:r>
          </a:p>
          <a:p>
            <a:r>
              <a:rPr lang="fr-FR" dirty="0"/>
              <a:t>Rapide : les </a:t>
            </a:r>
            <a:r>
              <a:rPr lang="fr-FR" dirty="0" err="1"/>
              <a:t>commits</a:t>
            </a:r>
            <a:r>
              <a:rPr lang="fr-FR" dirty="0"/>
              <a:t>, les branches et les fusions peuvent se faire en local</a:t>
            </a:r>
          </a:p>
          <a:p>
            <a:r>
              <a:rPr lang="fr-FR" dirty="0"/>
              <a:t>Historique fiable : Chaque changement est tracé</a:t>
            </a:r>
          </a:p>
          <a:p>
            <a:r>
              <a:rPr lang="fr-FR" dirty="0"/>
              <a:t>Travail collaboratif : Permet de gérer plusieurs développements en même temps</a:t>
            </a:r>
          </a:p>
        </p:txBody>
      </p:sp>
    </p:spTree>
    <p:extLst>
      <p:ext uri="{BB962C8B-B14F-4D97-AF65-F5344CB8AC3E}">
        <p14:creationId xmlns:p14="http://schemas.microsoft.com/office/powerpoint/2010/main" val="10306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F8141-E50E-B1FD-D9F9-59071BA98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EBF05-54EE-697F-1561-7993F601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B74A710-9DD0-8905-7613-81B5C748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Dépôt (repository)</a:t>
            </a:r>
          </a:p>
          <a:p>
            <a:r>
              <a:rPr lang="fr-FR" dirty="0"/>
              <a:t>Commit</a:t>
            </a:r>
          </a:p>
          <a:p>
            <a:r>
              <a:rPr lang="fr-FR" dirty="0"/>
              <a:t>Branche</a:t>
            </a:r>
          </a:p>
          <a:p>
            <a:r>
              <a:rPr lang="fr-FR" dirty="0"/>
              <a:t>Fusion (merge)</a:t>
            </a:r>
          </a:p>
          <a:p>
            <a:r>
              <a:rPr lang="fr-FR" dirty="0" err="1"/>
              <a:t>Remote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9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25909-0971-1147-A959-ED963A108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A856A-E99E-14BC-0042-AD9BF647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D9EE888-D76B-9CD1-B07D-00DE0546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Windows : https://git-scm.com/downloads</a:t>
            </a:r>
          </a:p>
          <a:p>
            <a:r>
              <a:rPr lang="fr-FR" dirty="0"/>
              <a:t>Linux :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git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On vérifie avec </a:t>
            </a:r>
            <a:r>
              <a:rPr lang="fr-FR" i="1" dirty="0"/>
              <a:t>git --version</a:t>
            </a:r>
          </a:p>
          <a:p>
            <a:pPr marL="0" indent="0">
              <a:buNone/>
            </a:pPr>
            <a:r>
              <a:rPr lang="fr-FR" dirty="0"/>
              <a:t>Configuration :</a:t>
            </a:r>
          </a:p>
          <a:p>
            <a:pPr marL="0" indent="0">
              <a:buNone/>
            </a:pPr>
            <a:r>
              <a:rPr lang="fr-FR" i="1" dirty="0"/>
              <a:t>Git config --global user.name</a:t>
            </a:r>
          </a:p>
          <a:p>
            <a:pPr marL="0" indent="0">
              <a:buNone/>
            </a:pPr>
            <a:r>
              <a:rPr lang="fr-FR" i="1" dirty="0"/>
              <a:t>Git config --global </a:t>
            </a:r>
            <a:r>
              <a:rPr lang="fr-FR" i="1" dirty="0" err="1"/>
              <a:t>user.email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56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AAF13-48E6-9C42-B95F-B7A73AC4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B3AFE-1260-6772-9860-25AAF4B1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.</a:t>
            </a:r>
            <a:r>
              <a:rPr lang="fr-FR" dirty="0" err="1"/>
              <a:t>gitconfig</a:t>
            </a:r>
            <a:r>
              <a:rPr lang="fr-FR" dirty="0"/>
              <a:t>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F16F05D-73F6-0158-4108-9AB1ECD1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Le fichier de paramètre est .</a:t>
            </a:r>
            <a:r>
              <a:rPr lang="fr-FR" dirty="0" err="1"/>
              <a:t>gitconfig</a:t>
            </a:r>
            <a:r>
              <a:rPr lang="fr-FR" dirty="0"/>
              <a:t> </a:t>
            </a:r>
          </a:p>
          <a:p>
            <a:r>
              <a:rPr lang="fr-FR" dirty="0"/>
              <a:t>Personnalisation de git (couleurs, alias, éditeur par défaut,…)</a:t>
            </a:r>
          </a:p>
          <a:p>
            <a:r>
              <a:rPr lang="fr-FR" dirty="0"/>
              <a:t>Les informations des branches utilisées sur le local et les URL des répertoires distants.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afficher les configurations : </a:t>
            </a:r>
          </a:p>
          <a:p>
            <a:pPr marL="0" indent="0">
              <a:buNone/>
            </a:pPr>
            <a:r>
              <a:rPr lang="fr-FR" i="1" dirty="0"/>
              <a:t>Git config --</a:t>
            </a:r>
            <a:r>
              <a:rPr lang="fr-FR" i="1" dirty="0" err="1"/>
              <a:t>list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33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8DAC7-4558-8BDA-0402-DA809F252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22C55-AB13-9E9A-DEC5-BBD27802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Initialisation du projet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5F1006C-BA0B-CDFF-85AD-7DE5A702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Git init</a:t>
            </a:r>
          </a:p>
          <a:p>
            <a:endParaRPr lang="fr-FR" dirty="0"/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https://github.com/monNom/monProjet.git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SandBox</a:t>
            </a:r>
            <a:r>
              <a:rPr lang="fr-FR" dirty="0"/>
              <a:t> : </a:t>
            </a:r>
            <a:r>
              <a:rPr lang="fr-FR" dirty="0" err="1"/>
              <a:t>git@github.com:Ziowww</a:t>
            </a:r>
            <a:r>
              <a:rPr lang="fr-FR" dirty="0"/>
              <a:t>/</a:t>
            </a:r>
            <a:r>
              <a:rPr lang="fr-FR" dirty="0" err="1"/>
              <a:t>SandBoxGit.git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65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BD72F-3494-2C5E-A765-2987847B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06A8F-987E-6A0E-B63B-7C145DE6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des fichiers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BCC28D-BA75-400B-5163-02F9C201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Commandes : </a:t>
            </a:r>
          </a:p>
          <a:p>
            <a:pPr marL="0" indent="0">
              <a:buNone/>
            </a:pPr>
            <a:r>
              <a:rPr lang="fr-FR" i="1" dirty="0"/>
              <a:t>git </a:t>
            </a:r>
            <a:r>
              <a:rPr lang="fr-FR" i="1" dirty="0" err="1"/>
              <a:t>status</a:t>
            </a:r>
            <a:endParaRPr lang="fr-FR" i="1" dirty="0"/>
          </a:p>
          <a:p>
            <a:pPr marL="0" indent="0">
              <a:buNone/>
            </a:pPr>
            <a:r>
              <a:rPr lang="fr-FR" i="1" dirty="0"/>
              <a:t>git </a:t>
            </a:r>
            <a:r>
              <a:rPr lang="fr-FR" i="1" dirty="0" err="1"/>
              <a:t>add</a:t>
            </a:r>
            <a:r>
              <a:rPr lang="fr-FR" i="1" dirty="0"/>
              <a:t> </a:t>
            </a:r>
          </a:p>
          <a:p>
            <a:pPr marL="0" indent="0">
              <a:buNone/>
            </a:pPr>
            <a:r>
              <a:rPr lang="fr-FR" i="1" dirty="0"/>
              <a:t>git commit </a:t>
            </a:r>
          </a:p>
          <a:p>
            <a:pPr marL="0" indent="0">
              <a:buNone/>
            </a:pPr>
            <a:r>
              <a:rPr lang="fr-FR" i="1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250250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86809-E152-2D4E-0E91-56ED1ADD3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7850A-127E-C41C-B167-66B372CE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B18310F-B9CE-2FF0-6690-B0657010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Commande :</a:t>
            </a:r>
          </a:p>
          <a:p>
            <a:pPr marL="0" indent="0">
              <a:buNone/>
            </a:pPr>
            <a:r>
              <a:rPr lang="fr-FR" i="1" dirty="0"/>
              <a:t>git log –graph / </a:t>
            </a:r>
            <a:r>
              <a:rPr lang="fr-FR" i="1" dirty="0" err="1"/>
              <a:t>gitk</a:t>
            </a:r>
            <a:endParaRPr lang="fr-FR" i="1" dirty="0"/>
          </a:p>
          <a:p>
            <a:pPr marL="0" indent="0">
              <a:buNone/>
            </a:pPr>
            <a:r>
              <a:rPr lang="fr-FR" i="1" dirty="0"/>
              <a:t>git show</a:t>
            </a:r>
          </a:p>
          <a:p>
            <a:pPr marL="0" indent="0">
              <a:buNone/>
            </a:pPr>
            <a:r>
              <a:rPr lang="fr-FR" i="1" dirty="0"/>
              <a:t>git diff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D4C06D-864E-4C35-344B-A0EC3659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532"/>
            <a:ext cx="779253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95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376</Words>
  <Application>Microsoft Office PowerPoint</Application>
  <PresentationFormat>Grand écran</PresentationFormat>
  <Paragraphs>94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de Git</vt:lpstr>
      <vt:lpstr>Introduction</vt:lpstr>
      <vt:lpstr>Git </vt:lpstr>
      <vt:lpstr>Vocabulaire </vt:lpstr>
      <vt:lpstr>Installation </vt:lpstr>
      <vt:lpstr>Fichier .gitconfig </vt:lpstr>
      <vt:lpstr> Initialisation du projet</vt:lpstr>
      <vt:lpstr>Suivi des fichiers</vt:lpstr>
      <vt:lpstr>Historique</vt:lpstr>
      <vt:lpstr>Branches</vt:lpstr>
      <vt:lpstr>Collaborations distantes</vt:lpstr>
      <vt:lpstr>Résolution de conflits</vt:lpstr>
      <vt:lpstr>Git Rebase ou merge ?</vt:lpstr>
      <vt:lpstr>Pour aller plus loin…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MICHEL</dc:creator>
  <cp:lastModifiedBy>Antoine MICHEL</cp:lastModifiedBy>
  <cp:revision>12</cp:revision>
  <dcterms:created xsi:type="dcterms:W3CDTF">2025-05-12T19:10:22Z</dcterms:created>
  <dcterms:modified xsi:type="dcterms:W3CDTF">2025-05-12T20:14:28Z</dcterms:modified>
</cp:coreProperties>
</file>