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E40B-3187-44B4-83AC-37A89EA8CCCA}" type="datetimeFigureOut">
              <a:rPr lang="zh-CN" altLang="en-US" smtClean="0"/>
              <a:t>2017/12/31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1C3F-036F-4ECA-BCDA-94004F755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63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E40B-3187-44B4-83AC-37A89EA8CCCA}" type="datetimeFigureOut">
              <a:rPr lang="zh-CN" altLang="en-US" smtClean="0"/>
              <a:t>2017/12/31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1C3F-036F-4ECA-BCDA-94004F755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323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E40B-3187-44B4-83AC-37A89EA8CCCA}" type="datetimeFigureOut">
              <a:rPr lang="zh-CN" altLang="en-US" smtClean="0"/>
              <a:t>2017/12/31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1C3F-036F-4ECA-BCDA-94004F755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40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E40B-3187-44B4-83AC-37A89EA8CCCA}" type="datetimeFigureOut">
              <a:rPr lang="zh-CN" altLang="en-US" smtClean="0"/>
              <a:t>2017/12/31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1C3F-036F-4ECA-BCDA-94004F755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23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E40B-3187-44B4-83AC-37A89EA8CCCA}" type="datetimeFigureOut">
              <a:rPr lang="zh-CN" altLang="en-US" smtClean="0"/>
              <a:t>2017/12/31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1C3F-036F-4ECA-BCDA-94004F755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03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E40B-3187-44B4-83AC-37A89EA8CCCA}" type="datetimeFigureOut">
              <a:rPr lang="zh-CN" altLang="en-US" smtClean="0"/>
              <a:t>2017/12/31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1C3F-036F-4ECA-BCDA-94004F755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86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E40B-3187-44B4-83AC-37A89EA8CCCA}" type="datetimeFigureOut">
              <a:rPr lang="zh-CN" altLang="en-US" smtClean="0"/>
              <a:t>2017/12/31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1C3F-036F-4ECA-BCDA-94004F755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70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E40B-3187-44B4-83AC-37A89EA8CCCA}" type="datetimeFigureOut">
              <a:rPr lang="zh-CN" altLang="en-US" smtClean="0"/>
              <a:t>2017/12/31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1C3F-036F-4ECA-BCDA-94004F755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85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E40B-3187-44B4-83AC-37A89EA8CCCA}" type="datetimeFigureOut">
              <a:rPr lang="zh-CN" altLang="en-US" smtClean="0"/>
              <a:t>2017/12/31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1C3F-036F-4ECA-BCDA-94004F755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972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E40B-3187-44B4-83AC-37A89EA8CCCA}" type="datetimeFigureOut">
              <a:rPr lang="zh-CN" altLang="en-US" smtClean="0"/>
              <a:t>2017/12/31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1C3F-036F-4ECA-BCDA-94004F755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573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E40B-3187-44B4-83AC-37A89EA8CCCA}" type="datetimeFigureOut">
              <a:rPr lang="zh-CN" altLang="en-US" smtClean="0"/>
              <a:t>2017/12/31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1C3F-036F-4ECA-BCDA-94004F755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962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DE40B-3187-44B4-83AC-37A89EA8CCCA}" type="datetimeFigureOut">
              <a:rPr lang="zh-CN" altLang="en-US" smtClean="0"/>
              <a:t>2017/12/31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A1C3F-036F-4ECA-BCDA-94004F755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92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428466" y="1637732"/>
            <a:ext cx="9144000" cy="1039718"/>
          </a:xfrm>
        </p:spPr>
        <p:txBody>
          <a:bodyPr/>
          <a:lstStyle/>
          <a:p>
            <a:r>
              <a:rPr lang="zh-CN" altLang="en-US" dirty="0" smtClean="0"/>
              <a:t>推荐系统部分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2825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使用方法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副标题 2"/>
          <p:cNvSpPr>
            <a:spLocks noGrp="1"/>
          </p:cNvSpPr>
          <p:nvPr>
            <p:ph idx="1"/>
          </p:nvPr>
        </p:nvSpPr>
        <p:spPr>
          <a:xfrm>
            <a:off x="838200" y="2098580"/>
            <a:ext cx="10515600" cy="4351338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zh-CN" altLang="en-US" sz="3200" dirty="0" smtClean="0"/>
              <a:t>安装</a:t>
            </a:r>
            <a:r>
              <a:rPr lang="en-US" altLang="zh-CN" sz="3200" dirty="0" smtClean="0"/>
              <a:t>python 3.4+</a:t>
            </a:r>
            <a:r>
              <a:rPr lang="zh-CN" altLang="en-US" sz="3200" dirty="0" smtClean="0"/>
              <a:t>环境</a:t>
            </a:r>
            <a:endParaRPr lang="en-US" altLang="zh-CN" sz="3200" dirty="0" smtClean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3200" dirty="0" smtClean="0"/>
              <a:t>安装</a:t>
            </a:r>
            <a:r>
              <a:rPr lang="en-US" altLang="zh-CN" sz="3200" dirty="0" err="1" smtClean="0"/>
              <a:t>lxml</a:t>
            </a:r>
            <a:r>
              <a:rPr lang="en-US" altLang="zh-CN" sz="3200" dirty="0" smtClean="0"/>
              <a:t> html</a:t>
            </a:r>
            <a:r>
              <a:rPr lang="zh-CN" altLang="en-US" sz="3200" dirty="0" smtClean="0"/>
              <a:t>解析器，命令为</a:t>
            </a:r>
            <a:r>
              <a:rPr lang="en-US" altLang="zh-CN" sz="3200" dirty="0" smtClean="0"/>
              <a:t>`pip install </a:t>
            </a:r>
            <a:r>
              <a:rPr lang="en-US" altLang="zh-CN" sz="3200" dirty="0" err="1" smtClean="0"/>
              <a:t>lxml</a:t>
            </a:r>
            <a:r>
              <a:rPr lang="en-US" altLang="zh-CN" sz="3200" dirty="0" smtClean="0"/>
              <a:t>`</a:t>
            </a:r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3200" dirty="0" smtClean="0"/>
              <a:t>安装</a:t>
            </a:r>
            <a:r>
              <a:rPr lang="en-US" altLang="zh-CN" sz="3200" dirty="0" err="1" smtClean="0"/>
              <a:t>jieba</a:t>
            </a:r>
            <a:r>
              <a:rPr lang="zh-CN" altLang="en-US" sz="3200" dirty="0" smtClean="0"/>
              <a:t>分词组件，命令为</a:t>
            </a:r>
            <a:r>
              <a:rPr lang="en-US" altLang="zh-CN" sz="3200" dirty="0" smtClean="0"/>
              <a:t>`pip install </a:t>
            </a:r>
            <a:r>
              <a:rPr lang="en-US" altLang="zh-CN" sz="3200" dirty="0" err="1" smtClean="0"/>
              <a:t>jieba</a:t>
            </a:r>
            <a:r>
              <a:rPr lang="en-US" altLang="zh-CN" sz="3200" dirty="0" smtClean="0"/>
              <a:t>`</a:t>
            </a:r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3200" dirty="0" smtClean="0"/>
              <a:t>安装</a:t>
            </a:r>
            <a:r>
              <a:rPr lang="en-US" altLang="zh-CN" sz="3200" dirty="0" smtClean="0"/>
              <a:t>Flask Web</a:t>
            </a:r>
            <a:r>
              <a:rPr lang="zh-CN" altLang="en-US" sz="3200" dirty="0" smtClean="0"/>
              <a:t>框架，命令为</a:t>
            </a:r>
            <a:r>
              <a:rPr lang="en-US" altLang="zh-CN" sz="3200" dirty="0" smtClean="0"/>
              <a:t>`pip install Flask`</a:t>
            </a:r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3200" dirty="0" smtClean="0"/>
              <a:t>进入</a:t>
            </a:r>
            <a:r>
              <a:rPr lang="en-US" altLang="zh-CN" sz="3200" dirty="0" smtClean="0"/>
              <a:t>web</a:t>
            </a:r>
            <a:r>
              <a:rPr lang="zh-CN" altLang="en-US" sz="3200" dirty="0" smtClean="0"/>
              <a:t>文件夹，运行</a:t>
            </a:r>
            <a:r>
              <a:rPr lang="en-US" altLang="zh-CN" sz="3200" dirty="0" smtClean="0"/>
              <a:t>main.py</a:t>
            </a:r>
            <a:r>
              <a:rPr lang="zh-CN" altLang="en-US" sz="3200" dirty="0" smtClean="0"/>
              <a:t>文件</a:t>
            </a:r>
            <a:endParaRPr lang="en-US" altLang="zh-CN" sz="3200" dirty="0" smtClean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3200" dirty="0" smtClean="0"/>
              <a:t>打开浏览器，访问</a:t>
            </a:r>
            <a:r>
              <a:rPr lang="en-US" altLang="zh-CN" sz="3200" dirty="0" smtClean="0"/>
              <a:t>http://127.0.0.1:5000/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26371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8636" y="25879"/>
            <a:ext cx="11233031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效果截图展示（主页面）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93" y="1161661"/>
            <a:ext cx="10266715" cy="555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70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8636" y="25879"/>
            <a:ext cx="11233031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效果截图展示（搜索页面）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58" y="1058654"/>
            <a:ext cx="10297785" cy="566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599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8636" y="25879"/>
            <a:ext cx="11233031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效果截图展示（包含推荐的新闻</a:t>
            </a:r>
            <a:r>
              <a:rPr lang="zh-CN" altLang="en-US" dirty="0"/>
              <a:t>页面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06" y="1049862"/>
            <a:ext cx="10610490" cy="5808138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9031857" y="1292810"/>
            <a:ext cx="2122098" cy="216523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382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89</Words>
  <Application>Microsoft Office PowerPoint</Application>
  <PresentationFormat>宽屏</PresentationFormat>
  <Paragraphs>11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推荐系统部分</vt:lpstr>
      <vt:lpstr>使用方法 </vt:lpstr>
      <vt:lpstr>效果截图展示（主页面）</vt:lpstr>
      <vt:lpstr>效果截图展示（搜索页面）</vt:lpstr>
      <vt:lpstr>效果截图展示（包含推荐的新闻页面）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推荐系统部分</dc:title>
  <dc:creator>JIYUAN ZHANG</dc:creator>
  <cp:lastModifiedBy>JIYUAN ZHANG</cp:lastModifiedBy>
  <cp:revision>2</cp:revision>
  <dcterms:created xsi:type="dcterms:W3CDTF">2017-12-31T06:29:57Z</dcterms:created>
  <dcterms:modified xsi:type="dcterms:W3CDTF">2017-12-31T06:42:19Z</dcterms:modified>
</cp:coreProperties>
</file>