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01B12-0376-4C78-9681-540E0942F11A}" v="20" dt="2024-10-03T15:40:2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2256" y="-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an" userId="e3e6f12da30e0d56" providerId="LiveId" clId="{5EA01B12-0376-4C78-9681-540E0942F11A}"/>
    <pc:docChg chg="undo custSel modSld">
      <pc:chgData name="nguyen ngan" userId="e3e6f12da30e0d56" providerId="LiveId" clId="{5EA01B12-0376-4C78-9681-540E0942F11A}" dt="2024-10-03T15:41:01.355" v="100" actId="1076"/>
      <pc:docMkLst>
        <pc:docMk/>
      </pc:docMkLst>
      <pc:sldChg chg="addSp delSp modSp mod">
        <pc:chgData name="nguyen ngan" userId="e3e6f12da30e0d56" providerId="LiveId" clId="{5EA01B12-0376-4C78-9681-540E0942F11A}" dt="2024-10-03T15:41:01.355" v="100" actId="1076"/>
        <pc:sldMkLst>
          <pc:docMk/>
          <pc:sldMk cId="4224540847" sldId="257"/>
        </pc:sldMkLst>
        <pc:spChg chg="mod ord">
          <ac:chgData name="nguyen ngan" userId="e3e6f12da30e0d56" providerId="LiveId" clId="{5EA01B12-0376-4C78-9681-540E0942F11A}" dt="2024-10-03T15:40:11.825" v="89" actId="1076"/>
          <ac:spMkLst>
            <pc:docMk/>
            <pc:sldMk cId="4224540847" sldId="257"/>
            <ac:spMk id="4" creationId="{344CBE97-9A23-B18E-DBA7-6B4535F9AB85}"/>
          </ac:spMkLst>
        </pc:spChg>
        <pc:spChg chg="mod">
          <ac:chgData name="nguyen ngan" userId="e3e6f12da30e0d56" providerId="LiveId" clId="{5EA01B12-0376-4C78-9681-540E0942F11A}" dt="2024-10-03T15:40:38.933" v="94" actId="207"/>
          <ac:spMkLst>
            <pc:docMk/>
            <pc:sldMk cId="4224540847" sldId="257"/>
            <ac:spMk id="5" creationId="{567D1183-7738-C888-CC5B-7BD254E3C620}"/>
          </ac:spMkLst>
        </pc:spChg>
        <pc:spChg chg="del mod ord">
          <ac:chgData name="nguyen ngan" userId="e3e6f12da30e0d56" providerId="LiveId" clId="{5EA01B12-0376-4C78-9681-540E0942F11A}" dt="2024-10-03T15:21:21.013" v="13" actId="478"/>
          <ac:spMkLst>
            <pc:docMk/>
            <pc:sldMk cId="4224540847" sldId="257"/>
            <ac:spMk id="13" creationId="{758DD2EE-2539-DAA5-886C-BBA45B3E0C7A}"/>
          </ac:spMkLst>
        </pc:spChg>
        <pc:spChg chg="mod">
          <ac:chgData name="nguyen ngan" userId="e3e6f12da30e0d56" providerId="LiveId" clId="{5EA01B12-0376-4C78-9681-540E0942F11A}" dt="2024-10-03T15:35:15.698" v="40" actId="207"/>
          <ac:spMkLst>
            <pc:docMk/>
            <pc:sldMk cId="4224540847" sldId="257"/>
            <ac:spMk id="26" creationId="{8E463BF3-59AB-01CA-9A0A-927A912EA486}"/>
          </ac:spMkLst>
        </pc:spChg>
        <pc:spChg chg="mod">
          <ac:chgData name="nguyen ngan" userId="e3e6f12da30e0d56" providerId="LiveId" clId="{5EA01B12-0376-4C78-9681-540E0942F11A}" dt="2024-10-03T15:35:00.797" v="38" actId="207"/>
          <ac:spMkLst>
            <pc:docMk/>
            <pc:sldMk cId="4224540847" sldId="257"/>
            <ac:spMk id="29" creationId="{E30FC103-54A6-B381-4607-F1D21C748B7F}"/>
          </ac:spMkLst>
        </pc:spChg>
        <pc:spChg chg="mod">
          <ac:chgData name="nguyen ngan" userId="e3e6f12da30e0d56" providerId="LiveId" clId="{5EA01B12-0376-4C78-9681-540E0942F11A}" dt="2024-10-03T15:34:58.062" v="37" actId="207"/>
          <ac:spMkLst>
            <pc:docMk/>
            <pc:sldMk cId="4224540847" sldId="257"/>
            <ac:spMk id="30" creationId="{4C337FE6-1614-1D11-4F86-7F46161531AE}"/>
          </ac:spMkLst>
        </pc:spChg>
        <pc:spChg chg="mod">
          <ac:chgData name="nguyen ngan" userId="e3e6f12da30e0d56" providerId="LiveId" clId="{5EA01B12-0376-4C78-9681-540E0942F11A}" dt="2024-10-03T15:34:47.281" v="35" actId="207"/>
          <ac:spMkLst>
            <pc:docMk/>
            <pc:sldMk cId="4224540847" sldId="257"/>
            <ac:spMk id="36" creationId="{4E59E66C-32D8-7328-0448-61DF3BDB5F5C}"/>
          </ac:spMkLst>
        </pc:spChg>
        <pc:spChg chg="mod">
          <ac:chgData name="nguyen ngan" userId="e3e6f12da30e0d56" providerId="LiveId" clId="{5EA01B12-0376-4C78-9681-540E0942F11A}" dt="2024-10-03T15:39:47.177" v="83" actId="1076"/>
          <ac:spMkLst>
            <pc:docMk/>
            <pc:sldMk cId="4224540847" sldId="257"/>
            <ac:spMk id="47" creationId="{7A4B2628-59D8-61DE-6F2A-6EB8CB88BC08}"/>
          </ac:spMkLst>
        </pc:spChg>
        <pc:spChg chg="mod">
          <ac:chgData name="nguyen ngan" userId="e3e6f12da30e0d56" providerId="LiveId" clId="{5EA01B12-0376-4C78-9681-540E0942F11A}" dt="2024-10-03T15:35:43.866" v="44" actId="1076"/>
          <ac:spMkLst>
            <pc:docMk/>
            <pc:sldMk cId="4224540847" sldId="257"/>
            <ac:spMk id="51" creationId="{646DB069-ECB6-DD9B-7FF3-BEF55750D1B1}"/>
          </ac:spMkLst>
        </pc:spChg>
        <pc:spChg chg="mod">
          <ac:chgData name="nguyen ngan" userId="e3e6f12da30e0d56" providerId="LiveId" clId="{5EA01B12-0376-4C78-9681-540E0942F11A}" dt="2024-10-03T15:35:23.360" v="41" actId="207"/>
          <ac:spMkLst>
            <pc:docMk/>
            <pc:sldMk cId="4224540847" sldId="257"/>
            <ac:spMk id="56" creationId="{F3DC4BA5-1EB5-5326-E62F-A98FDD6F26FC}"/>
          </ac:spMkLst>
        </pc:spChg>
        <pc:grpChg chg="add mod">
          <ac:chgData name="nguyen ngan" userId="e3e6f12da30e0d56" providerId="LiveId" clId="{5EA01B12-0376-4C78-9681-540E0942F11A}" dt="2024-10-03T15:41:01.355" v="100" actId="1076"/>
          <ac:grpSpMkLst>
            <pc:docMk/>
            <pc:sldMk cId="4224540847" sldId="257"/>
            <ac:grpSpMk id="2" creationId="{BE9F0483-6540-48CE-AE6F-B85448AC5C9F}"/>
          </ac:grpSpMkLst>
        </pc:grpChg>
        <pc:grpChg chg="del">
          <ac:chgData name="nguyen ngan" userId="e3e6f12da30e0d56" providerId="LiveId" clId="{5EA01B12-0376-4C78-9681-540E0942F11A}" dt="2024-10-03T15:20:19.335" v="0" actId="478"/>
          <ac:grpSpMkLst>
            <pc:docMk/>
            <pc:sldMk cId="4224540847" sldId="257"/>
            <ac:grpSpMk id="7" creationId="{84DBD6D6-B964-10F1-2077-B3C69A4BF5AB}"/>
          </ac:grpSpMkLst>
        </pc:grpChg>
        <pc:grpChg chg="del mod">
          <ac:chgData name="nguyen ngan" userId="e3e6f12da30e0d56" providerId="LiveId" clId="{5EA01B12-0376-4C78-9681-540E0942F11A}" dt="2024-10-03T15:21:21.707" v="14" actId="478"/>
          <ac:grpSpMkLst>
            <pc:docMk/>
            <pc:sldMk cId="4224540847" sldId="257"/>
            <ac:grpSpMk id="10" creationId="{C825863C-33D8-6277-5E94-F1C91924BF91}"/>
          </ac:grpSpMkLst>
        </pc:grpChg>
        <pc:grpChg chg="mod">
          <ac:chgData name="nguyen ngan" userId="e3e6f12da30e0d56" providerId="LiveId" clId="{5EA01B12-0376-4C78-9681-540E0942F11A}" dt="2024-10-03T15:21:44.874" v="17" actId="1076"/>
          <ac:grpSpMkLst>
            <pc:docMk/>
            <pc:sldMk cId="4224540847" sldId="257"/>
            <ac:grpSpMk id="23" creationId="{390B64B9-6D37-81F7-0193-FB173D8ADF25}"/>
          </ac:grpSpMkLst>
        </pc:grpChg>
        <pc:grpChg chg="mod">
          <ac:chgData name="nguyen ngan" userId="e3e6f12da30e0d56" providerId="LiveId" clId="{5EA01B12-0376-4C78-9681-540E0942F11A}" dt="2024-10-03T15:34:58.062" v="37" actId="207"/>
          <ac:grpSpMkLst>
            <pc:docMk/>
            <pc:sldMk cId="4224540847" sldId="257"/>
            <ac:grpSpMk id="28" creationId="{7CD99CE6-BCB0-6F0E-E880-F4414BB15135}"/>
          </ac:grpSpMkLst>
        </pc:grpChg>
        <pc:grpChg chg="mod">
          <ac:chgData name="nguyen ngan" userId="e3e6f12da30e0d56" providerId="LiveId" clId="{5EA01B12-0376-4C78-9681-540E0942F11A}" dt="2024-10-03T15:33:07.850" v="19" actId="164"/>
          <ac:grpSpMkLst>
            <pc:docMk/>
            <pc:sldMk cId="4224540847" sldId="257"/>
            <ac:grpSpMk id="32" creationId="{39E9BABF-9346-7A4B-F28B-F13D5380DA7F}"/>
          </ac:grpSpMkLst>
        </pc:grpChg>
        <pc:grpChg chg="mod">
          <ac:chgData name="nguyen ngan" userId="e3e6f12da30e0d56" providerId="LiveId" clId="{5EA01B12-0376-4C78-9681-540E0942F11A}" dt="2024-10-03T15:33:07.850" v="19" actId="164"/>
          <ac:grpSpMkLst>
            <pc:docMk/>
            <pc:sldMk cId="4224540847" sldId="257"/>
            <ac:grpSpMk id="35" creationId="{9B6048D3-D2C3-79A1-3678-C1CC7875DFCC}"/>
          </ac:grpSpMkLst>
        </pc:grpChg>
        <pc:grpChg chg="del">
          <ac:chgData name="nguyen ngan" userId="e3e6f12da30e0d56" providerId="LiveId" clId="{5EA01B12-0376-4C78-9681-540E0942F11A}" dt="2024-10-03T15:21:22.504" v="15" actId="478"/>
          <ac:grpSpMkLst>
            <pc:docMk/>
            <pc:sldMk cId="4224540847" sldId="257"/>
            <ac:grpSpMk id="44" creationId="{4C79EF28-D720-ACCA-D85E-B3D2E62A6EA0}"/>
          </ac:grpSpMkLst>
        </pc:grpChg>
        <pc:picChg chg="add mod">
          <ac:chgData name="nguyen ngan" userId="e3e6f12da30e0d56" providerId="LiveId" clId="{5EA01B12-0376-4C78-9681-540E0942F11A}" dt="2024-10-03T15:40:24.301" v="93" actId="166"/>
          <ac:picMkLst>
            <pc:docMk/>
            <pc:sldMk cId="4224540847" sldId="257"/>
            <ac:picMk id="3" creationId="{FB4EF5E2-2FBD-2EE1-2432-C7150E39C3D0}"/>
          </ac:picMkLst>
        </pc:picChg>
        <pc:cxnChg chg="mod">
          <ac:chgData name="nguyen ngan" userId="e3e6f12da30e0d56" providerId="LiveId" clId="{5EA01B12-0376-4C78-9681-540E0942F11A}" dt="2024-10-03T15:40:21.275" v="92" actId="14100"/>
          <ac:cxnSpMkLst>
            <pc:docMk/>
            <pc:sldMk cId="4224540847" sldId="257"/>
            <ac:cxnSpMk id="6" creationId="{8BC825D6-5167-75EF-B415-FBCF77E9D9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EA0D-7107-40D0-869F-0E0FB482E07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EE48-0755-4415-A0ED-F9F026343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2">
            <a:extLst>
              <a:ext uri="{FF2B5EF4-FFF2-40B4-BE49-F238E27FC236}">
                <a16:creationId xmlns:a16="http://schemas.microsoft.com/office/drawing/2014/main" id="{4C79EF28-D720-ACCA-D85E-B3D2E62A6EA0}"/>
              </a:ext>
            </a:extLst>
          </p:cNvPr>
          <p:cNvGrpSpPr/>
          <p:nvPr/>
        </p:nvGrpSpPr>
        <p:grpSpPr>
          <a:xfrm>
            <a:off x="8087682" y="-1567"/>
            <a:ext cx="7931190" cy="2965006"/>
            <a:chOff x="0" y="0"/>
            <a:chExt cx="1630062" cy="609384"/>
          </a:xfrm>
        </p:grpSpPr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07FDBAA6-0B68-739E-2A40-5A28EF2274EC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rgbClr val="333F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8746BF3E-2E1B-4D2E-5100-CB3323867F95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sp>
        <p:nvSpPr>
          <p:cNvPr id="31" name="Trapezoid 30">
            <a:extLst>
              <a:ext uri="{FF2B5EF4-FFF2-40B4-BE49-F238E27FC236}">
                <a16:creationId xmlns:a16="http://schemas.microsoft.com/office/drawing/2014/main" id="{8160930A-B62B-06B9-A776-97CA8F9C6B7F}"/>
              </a:ext>
            </a:extLst>
          </p:cNvPr>
          <p:cNvSpPr/>
          <p:nvPr/>
        </p:nvSpPr>
        <p:spPr>
          <a:xfrm>
            <a:off x="1402722" y="40653439"/>
            <a:ext cx="26581099" cy="1900207"/>
          </a:xfrm>
          <a:prstGeom prst="trapezoid">
            <a:avLst/>
          </a:pr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90B64B9-6D37-81F7-0193-FB173D8ADF25}"/>
              </a:ext>
            </a:extLst>
          </p:cNvPr>
          <p:cNvGrpSpPr/>
          <p:nvPr/>
        </p:nvGrpSpPr>
        <p:grpSpPr>
          <a:xfrm>
            <a:off x="29650089" y="33519367"/>
            <a:ext cx="4157210" cy="9686198"/>
            <a:chOff x="560746" y="-93321"/>
            <a:chExt cx="1595120" cy="3716591"/>
          </a:xfrm>
          <a:solidFill>
            <a:schemeClr val="tx2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9E06D6F-3B62-E6C0-9BBF-9E23BF4C3A72}"/>
                </a:ext>
              </a:extLst>
            </p:cNvPr>
            <p:cNvSpPr/>
            <p:nvPr/>
          </p:nvSpPr>
          <p:spPr>
            <a:xfrm>
              <a:off x="560746" y="-93321"/>
              <a:ext cx="1595120" cy="3716591"/>
            </a:xfrm>
            <a:custGeom>
              <a:avLst/>
              <a:gdLst/>
              <a:ahLst/>
              <a:cxnLst/>
              <a:rect l="l" t="t" r="r" b="b"/>
              <a:pathLst>
                <a:path w="1595120" h="3716591">
                  <a:moveTo>
                    <a:pt x="0" y="459740"/>
                  </a:moveTo>
                  <a:lnTo>
                    <a:pt x="0" y="3255581"/>
                  </a:lnTo>
                  <a:lnTo>
                    <a:pt x="797560" y="3716591"/>
                  </a:lnTo>
                  <a:lnTo>
                    <a:pt x="1595120" y="3255581"/>
                  </a:lnTo>
                  <a:lnTo>
                    <a:pt x="1595120" y="459740"/>
                  </a:lnTo>
                  <a:lnTo>
                    <a:pt x="79756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C0674EA4-3041-BC2C-8150-EF169930F58C}"/>
              </a:ext>
            </a:extLst>
          </p:cNvPr>
          <p:cNvGrpSpPr/>
          <p:nvPr/>
        </p:nvGrpSpPr>
        <p:grpSpPr>
          <a:xfrm rot="-10800000">
            <a:off x="26160788" y="41455095"/>
            <a:ext cx="6693151" cy="2502176"/>
            <a:chOff x="0" y="0"/>
            <a:chExt cx="1630062" cy="609384"/>
          </a:xfrm>
        </p:grpSpPr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8E463BF3-59AB-01CA-9A0A-927A912EA486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rgbClr val="007CD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A6340DEB-7EC9-82D0-0633-32A2CC94A552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CD99CE6-BCB0-6F0E-E880-F4414BB15135}"/>
              </a:ext>
            </a:extLst>
          </p:cNvPr>
          <p:cNvGrpSpPr/>
          <p:nvPr/>
        </p:nvGrpSpPr>
        <p:grpSpPr>
          <a:xfrm rot="-10800000">
            <a:off x="24558863" y="41929507"/>
            <a:ext cx="6693151" cy="2502176"/>
            <a:chOff x="0" y="0"/>
            <a:chExt cx="1630062" cy="609384"/>
          </a:xfrm>
        </p:grpSpPr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0FC103-54A6-B381-4607-F1D21C748B7F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4C337FE6-1614-1D11-4F86-7F46161531AE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84DBD6D6-B964-10F1-2077-B3C69A4BF5AB}"/>
              </a:ext>
            </a:extLst>
          </p:cNvPr>
          <p:cNvGrpSpPr/>
          <p:nvPr/>
        </p:nvGrpSpPr>
        <p:grpSpPr>
          <a:xfrm rot="2659605">
            <a:off x="-1573950" y="-3324760"/>
            <a:ext cx="6721276" cy="11135866"/>
            <a:chOff x="0" y="-28575"/>
            <a:chExt cx="1770213" cy="2932903"/>
          </a:xfrm>
          <a:solidFill>
            <a:schemeClr val="tx2">
              <a:lumMod val="75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CF4A562D-ED52-5E68-9FD5-07F3E1257C3D}"/>
                </a:ext>
              </a:extLst>
            </p:cNvPr>
            <p:cNvSpPr/>
            <p:nvPr/>
          </p:nvSpPr>
          <p:spPr>
            <a:xfrm>
              <a:off x="0" y="0"/>
              <a:ext cx="1770213" cy="2904328"/>
            </a:xfrm>
            <a:custGeom>
              <a:avLst/>
              <a:gdLst/>
              <a:ahLst/>
              <a:cxnLst/>
              <a:rect l="l" t="t" r="r" b="b"/>
              <a:pathLst>
                <a:path w="1770213" h="2904328">
                  <a:moveTo>
                    <a:pt x="0" y="0"/>
                  </a:moveTo>
                  <a:lnTo>
                    <a:pt x="1770213" y="0"/>
                  </a:lnTo>
                  <a:lnTo>
                    <a:pt x="1770213" y="2904328"/>
                  </a:lnTo>
                  <a:lnTo>
                    <a:pt x="0" y="290432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5453B785-3EA0-054B-DE5D-783A00D15B2F}"/>
                </a:ext>
              </a:extLst>
            </p:cNvPr>
            <p:cNvSpPr txBox="1"/>
            <p:nvPr/>
          </p:nvSpPr>
          <p:spPr>
            <a:xfrm>
              <a:off x="0" y="-28575"/>
              <a:ext cx="1770213" cy="29329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C825863C-33D8-6277-5E94-F1C91924BF91}"/>
              </a:ext>
            </a:extLst>
          </p:cNvPr>
          <p:cNvGrpSpPr/>
          <p:nvPr/>
        </p:nvGrpSpPr>
        <p:grpSpPr>
          <a:xfrm>
            <a:off x="3131305" y="-10719"/>
            <a:ext cx="10623494" cy="4863029"/>
            <a:chOff x="0" y="0"/>
            <a:chExt cx="1630062" cy="746180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CB81799-7453-1A0A-B80D-831943539A92}"/>
                </a:ext>
              </a:extLst>
            </p:cNvPr>
            <p:cNvSpPr/>
            <p:nvPr/>
          </p:nvSpPr>
          <p:spPr>
            <a:xfrm>
              <a:off x="0" y="0"/>
              <a:ext cx="1630062" cy="746180"/>
            </a:xfrm>
            <a:custGeom>
              <a:avLst/>
              <a:gdLst/>
              <a:ahLst/>
              <a:cxnLst/>
              <a:rect l="l" t="t" r="r" b="b"/>
              <a:pathLst>
                <a:path w="1630062" h="746180">
                  <a:moveTo>
                    <a:pt x="815031" y="746180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74618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E9ABD1A-7D85-0A5B-B463-DCB0E4FB59FF}"/>
                </a:ext>
              </a:extLst>
            </p:cNvPr>
            <p:cNvSpPr txBox="1"/>
            <p:nvPr/>
          </p:nvSpPr>
          <p:spPr>
            <a:xfrm>
              <a:off x="254697" y="24724"/>
              <a:ext cx="1120667" cy="375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4CBE97-9A23-B18E-DBA7-6B4535F9AB85}"/>
              </a:ext>
            </a:extLst>
          </p:cNvPr>
          <p:cNvSpPr txBox="1"/>
          <p:nvPr/>
        </p:nvSpPr>
        <p:spPr>
          <a:xfrm>
            <a:off x="875296" y="891261"/>
            <a:ext cx="4208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  <a:reflection blurRad="6350" stA="55000" endA="50" endPos="85000" dist="29997" dir="5400000" sy="-100000" algn="bl" rotWithShape="0"/>
                </a:effectLst>
                <a:latin typeface="Montserrat Bold" panose="020B0604020202020204" charset="0"/>
              </a:rPr>
              <a:t>ICEBA2024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D1183-7738-C888-CC5B-7BD254E3C620}"/>
              </a:ext>
            </a:extLst>
          </p:cNvPr>
          <p:cNvSpPr txBox="1"/>
          <p:nvPr/>
        </p:nvSpPr>
        <p:spPr>
          <a:xfrm>
            <a:off x="5308022" y="990138"/>
            <a:ext cx="90417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  <a:t>November 11, 2024 - Ho Chi Minh City, VN</a:t>
            </a:r>
          </a:p>
          <a:p>
            <a:r>
              <a:rPr lang="en-US" sz="320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  <a:t>November 12, 2024 - Vinh Long Province, VN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C825D6-5167-75EF-B415-FBCF77E9D942}"/>
              </a:ext>
            </a:extLst>
          </p:cNvPr>
          <p:cNvCxnSpPr>
            <a:cxnSpLocks/>
          </p:cNvCxnSpPr>
          <p:nvPr/>
        </p:nvCxnSpPr>
        <p:spPr>
          <a:xfrm>
            <a:off x="5069148" y="981562"/>
            <a:ext cx="0" cy="10126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6">
            <a:extLst>
              <a:ext uri="{FF2B5EF4-FFF2-40B4-BE49-F238E27FC236}">
                <a16:creationId xmlns:a16="http://schemas.microsoft.com/office/drawing/2014/main" id="{758DD2EE-2539-DAA5-886C-BBA45B3E0C7A}"/>
              </a:ext>
            </a:extLst>
          </p:cNvPr>
          <p:cNvSpPr/>
          <p:nvPr/>
        </p:nvSpPr>
        <p:spPr>
          <a:xfrm>
            <a:off x="980726" y="2260918"/>
            <a:ext cx="5363385" cy="5363385"/>
          </a:xfrm>
          <a:prstGeom prst="diamond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id="{39E9BABF-9346-7A4B-F28B-F13D5380DA7F}"/>
              </a:ext>
            </a:extLst>
          </p:cNvPr>
          <p:cNvGrpSpPr/>
          <p:nvPr/>
        </p:nvGrpSpPr>
        <p:grpSpPr>
          <a:xfrm rot="3694802">
            <a:off x="26325313" y="62488"/>
            <a:ext cx="6322323" cy="3327178"/>
            <a:chOff x="0" y="0"/>
            <a:chExt cx="863823" cy="454594"/>
          </a:xfrm>
        </p:grpSpPr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C644877A-F2B3-8020-CAA0-8A6B7004D20B}"/>
                </a:ext>
              </a:extLst>
            </p:cNvPr>
            <p:cNvSpPr/>
            <p:nvPr/>
          </p:nvSpPr>
          <p:spPr>
            <a:xfrm>
              <a:off x="0" y="0"/>
              <a:ext cx="863823" cy="454594"/>
            </a:xfrm>
            <a:custGeom>
              <a:avLst/>
              <a:gdLst/>
              <a:ahLst/>
              <a:cxnLst/>
              <a:rect l="l" t="t" r="r" b="b"/>
              <a:pathLst>
                <a:path w="863823" h="454594">
                  <a:moveTo>
                    <a:pt x="647867" y="0"/>
                  </a:moveTo>
                  <a:lnTo>
                    <a:pt x="0" y="0"/>
                  </a:lnTo>
                  <a:lnTo>
                    <a:pt x="0" y="454594"/>
                  </a:lnTo>
                  <a:lnTo>
                    <a:pt x="647867" y="454594"/>
                  </a:lnTo>
                  <a:lnTo>
                    <a:pt x="863823" y="227297"/>
                  </a:lnTo>
                  <a:lnTo>
                    <a:pt x="647867" y="0"/>
                  </a:lnTo>
                  <a:close/>
                </a:path>
              </a:pathLst>
            </a:custGeom>
            <a:solidFill>
              <a:srgbClr val="0063A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17A1FFE-003C-4ABA-97E5-363DC5DD08E8}"/>
                </a:ext>
              </a:extLst>
            </p:cNvPr>
            <p:cNvSpPr txBox="1"/>
            <p:nvPr/>
          </p:nvSpPr>
          <p:spPr>
            <a:xfrm>
              <a:off x="0" y="-28575"/>
              <a:ext cx="742348" cy="483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:a16="http://schemas.microsoft.com/office/drawing/2014/main" id="{9B6048D3-D2C3-79A1-3678-C1CC7875DFCC}"/>
              </a:ext>
            </a:extLst>
          </p:cNvPr>
          <p:cNvGrpSpPr/>
          <p:nvPr/>
        </p:nvGrpSpPr>
        <p:grpSpPr>
          <a:xfrm>
            <a:off x="24136072" y="-1009306"/>
            <a:ext cx="6693151" cy="2502176"/>
            <a:chOff x="0" y="0"/>
            <a:chExt cx="1630062" cy="609384"/>
          </a:xfrm>
        </p:grpSpPr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E59E66C-32D8-7328-0448-61DF3BDB5F5C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AA60EEC7-7F85-2BD8-85A7-15F71B342662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4B2628-59D8-61DE-6F2A-6EB8CB88BC08}"/>
              </a:ext>
            </a:extLst>
          </p:cNvPr>
          <p:cNvSpPr txBox="1"/>
          <p:nvPr/>
        </p:nvSpPr>
        <p:spPr>
          <a:xfrm>
            <a:off x="12065589" y="830517"/>
            <a:ext cx="15696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This is the title of the paper.</a:t>
            </a:r>
          </a:p>
          <a:p>
            <a:pPr algn="ctr"/>
            <a:r>
              <a:rPr lang="en-US" sz="7200" b="1" dirty="0"/>
              <a:t>  </a:t>
            </a:r>
          </a:p>
        </p:txBody>
      </p:sp>
      <p:grpSp>
        <p:nvGrpSpPr>
          <p:cNvPr id="52" name="Group 15">
            <a:extLst>
              <a:ext uri="{FF2B5EF4-FFF2-40B4-BE49-F238E27FC236}">
                <a16:creationId xmlns:a16="http://schemas.microsoft.com/office/drawing/2014/main" id="{9853A891-AEE2-698F-0597-E070C7E5A761}"/>
              </a:ext>
            </a:extLst>
          </p:cNvPr>
          <p:cNvGrpSpPr/>
          <p:nvPr/>
        </p:nvGrpSpPr>
        <p:grpSpPr>
          <a:xfrm rot="-5400000">
            <a:off x="-3751058" y="40887570"/>
            <a:ext cx="6693151" cy="2502176"/>
            <a:chOff x="0" y="0"/>
            <a:chExt cx="1630062" cy="609384"/>
          </a:xfrm>
        </p:grpSpPr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8E5059C8-897A-E17B-5719-FC49DFAF07FA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rgbClr val="007CD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17">
              <a:extLst>
                <a:ext uri="{FF2B5EF4-FFF2-40B4-BE49-F238E27FC236}">
                  <a16:creationId xmlns:a16="http://schemas.microsoft.com/office/drawing/2014/main" id="{7E68F0AE-1FD3-7238-B61E-A71B16D01B54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grpSp>
        <p:nvGrpSpPr>
          <p:cNvPr id="55" name="Group 18">
            <a:extLst>
              <a:ext uri="{FF2B5EF4-FFF2-40B4-BE49-F238E27FC236}">
                <a16:creationId xmlns:a16="http://schemas.microsoft.com/office/drawing/2014/main" id="{318EDF1F-6AD1-9F5B-973E-92614951476B}"/>
              </a:ext>
            </a:extLst>
          </p:cNvPr>
          <p:cNvGrpSpPr/>
          <p:nvPr/>
        </p:nvGrpSpPr>
        <p:grpSpPr>
          <a:xfrm rot="-5400000">
            <a:off x="-3616938" y="38239265"/>
            <a:ext cx="6693151" cy="2502176"/>
            <a:chOff x="0" y="0"/>
            <a:chExt cx="1630062" cy="609384"/>
          </a:xfrm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3DC4BA5-1EB5-5326-E62F-A98FDD6F26FC}"/>
                </a:ext>
              </a:extLst>
            </p:cNvPr>
            <p:cNvSpPr/>
            <p:nvPr/>
          </p:nvSpPr>
          <p:spPr>
            <a:xfrm>
              <a:off x="0" y="0"/>
              <a:ext cx="1630062" cy="609384"/>
            </a:xfrm>
            <a:custGeom>
              <a:avLst/>
              <a:gdLst/>
              <a:ahLst/>
              <a:cxnLst/>
              <a:rect l="l" t="t" r="r" b="b"/>
              <a:pathLst>
                <a:path w="1630062" h="609384">
                  <a:moveTo>
                    <a:pt x="815031" y="609384"/>
                  </a:moveTo>
                  <a:lnTo>
                    <a:pt x="1630062" y="0"/>
                  </a:lnTo>
                  <a:lnTo>
                    <a:pt x="0" y="0"/>
                  </a:lnTo>
                  <a:lnTo>
                    <a:pt x="815031" y="609384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9C420986-C6C3-BBB9-CB06-B7D9A204D446}"/>
                </a:ext>
              </a:extLst>
            </p:cNvPr>
            <p:cNvSpPr txBox="1"/>
            <p:nvPr/>
          </p:nvSpPr>
          <p:spPr>
            <a:xfrm>
              <a:off x="254697" y="14952"/>
              <a:ext cx="1120667" cy="3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7"/>
                </a:lnSpc>
              </a:pPr>
              <a:endParaRPr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C56DDA6-F4A9-7749-502A-BA5FE3C7CF1B}"/>
              </a:ext>
            </a:extLst>
          </p:cNvPr>
          <p:cNvSpPr/>
          <p:nvPr/>
        </p:nvSpPr>
        <p:spPr>
          <a:xfrm>
            <a:off x="1181099" y="5841802"/>
            <a:ext cx="28326265" cy="3610812"/>
          </a:xfrm>
          <a:prstGeom prst="roundRect">
            <a:avLst>
              <a:gd name="adj" fmla="val 8454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2776710-BC02-2C53-2F9F-4B77CB6E366A}"/>
              </a:ext>
            </a:extLst>
          </p:cNvPr>
          <p:cNvSpPr/>
          <p:nvPr/>
        </p:nvSpPr>
        <p:spPr>
          <a:xfrm>
            <a:off x="1181101" y="9887596"/>
            <a:ext cx="11315700" cy="9391003"/>
          </a:xfrm>
          <a:prstGeom prst="roundRect">
            <a:avLst>
              <a:gd name="adj" fmla="val 358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BFFDBF8-742B-F363-0025-AB2646379D87}"/>
              </a:ext>
            </a:extLst>
          </p:cNvPr>
          <p:cNvSpPr/>
          <p:nvPr/>
        </p:nvSpPr>
        <p:spPr>
          <a:xfrm>
            <a:off x="1181101" y="19922844"/>
            <a:ext cx="11315700" cy="9391003"/>
          </a:xfrm>
          <a:prstGeom prst="roundRect">
            <a:avLst>
              <a:gd name="adj" fmla="val 358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9AA7468-7DE0-A517-4F2C-9B0B40673FF0}"/>
              </a:ext>
            </a:extLst>
          </p:cNvPr>
          <p:cNvSpPr/>
          <p:nvPr/>
        </p:nvSpPr>
        <p:spPr>
          <a:xfrm>
            <a:off x="1181099" y="30015503"/>
            <a:ext cx="27698701" cy="6128274"/>
          </a:xfrm>
          <a:prstGeom prst="roundRect">
            <a:avLst>
              <a:gd name="adj" fmla="val 358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66CBE9E-2F36-29E7-50BF-065687AC6327}"/>
              </a:ext>
            </a:extLst>
          </p:cNvPr>
          <p:cNvSpPr/>
          <p:nvPr/>
        </p:nvSpPr>
        <p:spPr>
          <a:xfrm>
            <a:off x="1114846" y="36593260"/>
            <a:ext cx="27764954" cy="2962589"/>
          </a:xfrm>
          <a:prstGeom prst="roundRect">
            <a:avLst>
              <a:gd name="adj" fmla="val 358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253B22-EBC2-9BCB-E073-049A3980BB92}"/>
              </a:ext>
            </a:extLst>
          </p:cNvPr>
          <p:cNvGrpSpPr/>
          <p:nvPr/>
        </p:nvGrpSpPr>
        <p:grpSpPr>
          <a:xfrm>
            <a:off x="3859067" y="40809198"/>
            <a:ext cx="10472207" cy="1578211"/>
            <a:chOff x="3684306" y="41071583"/>
            <a:chExt cx="10472207" cy="15782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45C5CE-8B6E-734D-69B2-12230CC0830F}"/>
                </a:ext>
              </a:extLst>
            </p:cNvPr>
            <p:cNvGrpSpPr/>
            <p:nvPr/>
          </p:nvGrpSpPr>
          <p:grpSpPr>
            <a:xfrm>
              <a:off x="3684306" y="41071583"/>
              <a:ext cx="8665673" cy="1578211"/>
              <a:chOff x="-193467" y="9011851"/>
              <a:chExt cx="6323763" cy="115169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FC59194-EA66-3EC4-89C0-96F1419D4B9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193467" y="9011851"/>
                <a:ext cx="2743200" cy="100051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98BDE39-E5D8-8695-04D6-DAD103D2826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/>
              <a:srcRect t="1583"/>
              <a:stretch/>
            </p:blipFill>
            <p:spPr>
              <a:xfrm>
                <a:off x="2853696" y="9011851"/>
                <a:ext cx="3276600" cy="1151697"/>
              </a:xfrm>
              <a:prstGeom prst="rect">
                <a:avLst/>
              </a:prstGeom>
            </p:spPr>
          </p:pic>
        </p:grpSp>
        <p:pic>
          <p:nvPicPr>
            <p:cNvPr id="1026" name="Picture 2" descr="Mien Tay Construction University (MTU)">
              <a:extLst>
                <a:ext uri="{FF2B5EF4-FFF2-40B4-BE49-F238E27FC236}">
                  <a16:creationId xmlns:a16="http://schemas.microsoft.com/office/drawing/2014/main" id="{96781D57-EE4A-8ECB-ABCC-B69585F0E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316" y="41191588"/>
              <a:ext cx="1601197" cy="128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5243F2-0CEA-0D5D-8A9E-8C2F396980CA}"/>
              </a:ext>
            </a:extLst>
          </p:cNvPr>
          <p:cNvGrpSpPr/>
          <p:nvPr/>
        </p:nvGrpSpPr>
        <p:grpSpPr>
          <a:xfrm>
            <a:off x="14678931" y="40968555"/>
            <a:ext cx="11172894" cy="1326038"/>
            <a:chOff x="8686800" y="8990426"/>
            <a:chExt cx="8610597" cy="102193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EBB9E19-7611-1039-4BA2-62B79232CC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686800" y="9011850"/>
              <a:ext cx="2043597" cy="100051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1A426B2-F347-E927-B45B-02520FC7BC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1277600" y="8990426"/>
              <a:ext cx="824396" cy="102193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CCBEA7-BCC4-82AF-A45B-1836CA27A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2496797" y="8996002"/>
              <a:ext cx="3567594" cy="1016355"/>
            </a:xfrm>
            <a:prstGeom prst="rect">
              <a:avLst/>
            </a:prstGeom>
          </p:spPr>
        </p:pic>
        <p:pic>
          <p:nvPicPr>
            <p:cNvPr id="43" name="Picture 6" descr="Ho Chi Minh Semiconducting Industrial Association (HSIA)">
              <a:extLst>
                <a:ext uri="{FF2B5EF4-FFF2-40B4-BE49-F238E27FC236}">
                  <a16:creationId xmlns:a16="http://schemas.microsoft.com/office/drawing/2014/main" id="{9345BF19-06B2-49A6-A0F0-D04C4FD7B50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6798" y="9008075"/>
              <a:ext cx="990599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B3F770-EAA5-7014-4121-11FB43EF5046}"/>
              </a:ext>
            </a:extLst>
          </p:cNvPr>
          <p:cNvSpPr txBox="1"/>
          <p:nvPr/>
        </p:nvSpPr>
        <p:spPr>
          <a:xfrm>
            <a:off x="15378027" y="323838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Nguyen Van A</a:t>
            </a:r>
            <a:r>
              <a:rPr lang="en-US" sz="28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 Van B</a:t>
            </a:r>
            <a:r>
              <a:rPr lang="en-US" sz="1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Hoang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1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Luu Anh D</a:t>
            </a:r>
            <a:r>
              <a:rPr lang="en-US" sz="1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0D290-868C-8500-BA57-71DBA213EB78}"/>
              </a:ext>
            </a:extLst>
          </p:cNvPr>
          <p:cNvSpPr txBox="1"/>
          <p:nvPr/>
        </p:nvSpPr>
        <p:spPr>
          <a:xfrm>
            <a:off x="12253828" y="4334741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Physics and Electronics, ….., University of Science, Ho Chi Minh National University, Nguyen Van Cu, Dist. 5, HCM city, VN </a:t>
            </a:r>
          </a:p>
          <a:p>
            <a:r>
              <a:rPr lang="en-US" sz="1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nuclear and radiation,  …….., &lt;address&gt;</a:t>
            </a:r>
          </a:p>
          <a:p>
            <a:r>
              <a:rPr lang="en-US" sz="1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and Development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center, I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company,  &lt;address&gt; 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70CFB-B615-6CF7-866F-30A5563D6356}"/>
              </a:ext>
            </a:extLst>
          </p:cNvPr>
          <p:cNvSpPr txBox="1"/>
          <p:nvPr/>
        </p:nvSpPr>
        <p:spPr>
          <a:xfrm>
            <a:off x="1402722" y="5983189"/>
            <a:ext cx="1495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Abstract: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5AC69-CF8B-9C7C-1351-EAD9DDF8ED00}"/>
              </a:ext>
            </a:extLst>
          </p:cNvPr>
          <p:cNvSpPr txBox="1"/>
          <p:nvPr/>
        </p:nvSpPr>
        <p:spPr>
          <a:xfrm>
            <a:off x="1114846" y="40095741"/>
            <a:ext cx="94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0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Acknowledgements: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</TotalTime>
  <Words>110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Heebo</vt:lpstr>
      <vt:lpstr>Montserrat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vuthedang</cp:lastModifiedBy>
  <cp:revision>9</cp:revision>
  <dcterms:created xsi:type="dcterms:W3CDTF">2023-11-19T13:52:41Z</dcterms:created>
  <dcterms:modified xsi:type="dcterms:W3CDTF">2024-10-16T04:04:44Z</dcterms:modified>
</cp:coreProperties>
</file>