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4EBA-3EDB-466E-8350-CBEF6A98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B84DF-84CD-418D-8914-E51A08B4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B81C-B14D-4AEA-A543-72180F29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F955-1356-4A6E-9ED5-AA58AB6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453E-84E6-4BA8-B095-98A6D4A3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3DF7-7EF2-42AD-9857-6E687ACB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D0F95-AC8D-4184-9B00-A9111BCC9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4388-35E9-4E2C-B7C2-2B40539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84DB-DF78-4A94-804E-995D953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678B-8D3B-4B33-8E93-F64871D3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A2AC5-965F-4BD1-94F2-546AF11B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5D73B-7200-445B-A963-EA41D271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A013-38DA-481C-BC13-993FACF5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F907-7253-4C9A-8436-EB0BFD8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F5C2-4F3E-4103-A066-A8201628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2237-9AB8-465A-A387-1950E36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564B-D614-4ACF-B63F-35A2EC56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72A9-340B-4142-AD3F-650AF473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801F-1A78-47E1-8697-AA6AC320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0BD1-C5D7-4372-A37A-82A5E17E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0C88-BD6B-4DB9-8A1E-F9A85691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ADA03-7EC6-4BA0-9F8A-4F20F1A0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EA8F-2057-43C0-AD09-A9D90432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4124-0844-41F8-B5DE-083502DE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B380-16F8-4F14-9AC4-79A25924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0495-5AC1-45FA-A0C0-8767F0E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B5C2-6FD4-41E1-A625-3B23C02C0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B4E2-FF3A-4694-B2DC-3EB17B0A0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37D81-E79F-4C1F-983D-A9A1426D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6732C-25F1-4FBE-BB7A-50649FC9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4075-07BA-41F9-8871-0BF4144C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810-9E6D-4D71-9886-B80E30D5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DF67-0AA2-42CC-B9C5-7380BB6C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44F34-D355-4FAF-BD48-DB741DCB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CDA1D-B1F2-4B4D-8652-8E8A097D3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E71C6-6CC2-43FD-9152-0D530B18F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0E678-F521-4838-A23E-2887C35E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D4A47-946E-49EC-83D7-E3ECE0BE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010A5-2FED-4CF3-ACAE-01CC420B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8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917A-9C2D-4281-947D-FDC513CA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A714C-9689-46C1-8274-A7509EBC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7799E-31F4-4ED8-AA90-D4B51FD5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1B25-E0BA-4F62-AABC-785A8CF7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26A66-F451-4E29-87CE-4F1F6547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CD2F8-5FAB-4666-A7FD-837F1260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88148-6C69-4C50-9036-684A362E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6EEF-89E7-4880-A316-69C3A853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ACD9-10DA-44E7-9435-5DFF24B1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9B2B1-95A3-4F43-8CDC-FBF959825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E24B-03C2-47F5-A612-AF37EE95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06D2-90E9-4F1B-A409-E65C16B1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B433-24DC-4931-9B25-24F3174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34C7-117A-4D47-A0E7-829F590E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E2830-08C5-4546-840E-A7E76D9AC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FE975-C158-4682-8D2D-8DDB3F5D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4DCE2-21F9-4460-BC46-8129ACAB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DCEC3-F285-4E6B-854B-70C315BF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8B6D5-5BEF-4D2F-B7EA-87A494F7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7308F-C0BD-4DE5-9AC9-474DEB6A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A73F7-28DE-44D2-BD4B-2126CBA8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5BBF-E4C0-4C5D-99F2-40AA98949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884B-5B8A-461B-984A-BFDF3534B0E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36CF-CFBF-41B9-9388-00A9D302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300C-E3BB-4895-B250-52A6007F2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E87D-B966-4CB4-AECC-D03D0434F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D33DB19-70DF-4226-BB4A-072B738C5ED1}"/>
              </a:ext>
            </a:extLst>
          </p:cNvPr>
          <p:cNvSpPr/>
          <p:nvPr/>
        </p:nvSpPr>
        <p:spPr>
          <a:xfrm>
            <a:off x="8113409" y="862444"/>
            <a:ext cx="3595255" cy="56318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0CD74-286B-4F3F-AA31-7D81DF8988D6}"/>
              </a:ext>
            </a:extLst>
          </p:cNvPr>
          <p:cNvSpPr/>
          <p:nvPr/>
        </p:nvSpPr>
        <p:spPr>
          <a:xfrm>
            <a:off x="539204" y="862445"/>
            <a:ext cx="3595255" cy="56318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199C8E-21B7-42A0-A67B-65E32C64FA9D}"/>
              </a:ext>
            </a:extLst>
          </p:cNvPr>
          <p:cNvSpPr/>
          <p:nvPr/>
        </p:nvSpPr>
        <p:spPr>
          <a:xfrm>
            <a:off x="894226" y="4416498"/>
            <a:ext cx="384465" cy="3844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C49081-8723-42E8-8210-E165EB4BB143}"/>
              </a:ext>
            </a:extLst>
          </p:cNvPr>
          <p:cNvSpPr/>
          <p:nvPr/>
        </p:nvSpPr>
        <p:spPr>
          <a:xfrm>
            <a:off x="894226" y="3594692"/>
            <a:ext cx="384465" cy="3844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56E9F4-7C88-4D11-A097-1DBF68501BB5}"/>
              </a:ext>
            </a:extLst>
          </p:cNvPr>
          <p:cNvSpPr/>
          <p:nvPr/>
        </p:nvSpPr>
        <p:spPr>
          <a:xfrm>
            <a:off x="894226" y="2772886"/>
            <a:ext cx="384465" cy="3844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A7A45-874C-466D-8FB4-158A7F4FB381}"/>
              </a:ext>
            </a:extLst>
          </p:cNvPr>
          <p:cNvSpPr/>
          <p:nvPr/>
        </p:nvSpPr>
        <p:spPr>
          <a:xfrm>
            <a:off x="894226" y="5238304"/>
            <a:ext cx="384465" cy="3844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0BCD9F-CD87-4D58-B9BF-BEB8D1A2D0C8}"/>
              </a:ext>
            </a:extLst>
          </p:cNvPr>
          <p:cNvCxnSpPr>
            <a:stCxn id="9" idx="6"/>
          </p:cNvCxnSpPr>
          <p:nvPr/>
        </p:nvCxnSpPr>
        <p:spPr>
          <a:xfrm flipV="1">
            <a:off x="1278691" y="5430536"/>
            <a:ext cx="740733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BFB49A-9859-44C3-B916-44108770434E}"/>
              </a:ext>
            </a:extLst>
          </p:cNvPr>
          <p:cNvCxnSpPr/>
          <p:nvPr/>
        </p:nvCxnSpPr>
        <p:spPr>
          <a:xfrm flipV="1">
            <a:off x="1278690" y="4608729"/>
            <a:ext cx="740733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8E6A03-C558-484D-B2CA-A02A2C13247B}"/>
              </a:ext>
            </a:extLst>
          </p:cNvPr>
          <p:cNvCxnSpPr/>
          <p:nvPr/>
        </p:nvCxnSpPr>
        <p:spPr>
          <a:xfrm flipV="1">
            <a:off x="1278689" y="3786922"/>
            <a:ext cx="740733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66A5F3-8808-471E-8483-C97D26027319}"/>
              </a:ext>
            </a:extLst>
          </p:cNvPr>
          <p:cNvCxnSpPr/>
          <p:nvPr/>
        </p:nvCxnSpPr>
        <p:spPr>
          <a:xfrm flipV="1">
            <a:off x="1280176" y="2964272"/>
            <a:ext cx="740733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Kiosk">
            <a:extLst>
              <a:ext uri="{FF2B5EF4-FFF2-40B4-BE49-F238E27FC236}">
                <a16:creationId xmlns:a16="http://schemas.microsoft.com/office/drawing/2014/main" id="{C7E8B6F5-D376-4D78-8014-5207E861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3511" y="5177805"/>
            <a:ext cx="444964" cy="444964"/>
          </a:xfrm>
          <a:prstGeom prst="rect">
            <a:avLst/>
          </a:prstGeom>
        </p:spPr>
      </p:pic>
      <p:pic>
        <p:nvPicPr>
          <p:cNvPr id="20" name="Graphic 19" descr="Rain">
            <a:extLst>
              <a:ext uri="{FF2B5EF4-FFF2-40B4-BE49-F238E27FC236}">
                <a16:creationId xmlns:a16="http://schemas.microsoft.com/office/drawing/2014/main" id="{EA1C51B3-9870-4EFD-9695-385C21656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76" y="1270519"/>
            <a:ext cx="444964" cy="444964"/>
          </a:xfrm>
          <a:prstGeom prst="rect">
            <a:avLst/>
          </a:prstGeom>
        </p:spPr>
      </p:pic>
      <p:pic>
        <p:nvPicPr>
          <p:cNvPr id="22" name="Graphic 21" descr="Partial sun">
            <a:extLst>
              <a:ext uri="{FF2B5EF4-FFF2-40B4-BE49-F238E27FC236}">
                <a16:creationId xmlns:a16="http://schemas.microsoft.com/office/drawing/2014/main" id="{8EF92718-DD62-4C59-9950-2A7FD680B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13293" y="2127519"/>
            <a:ext cx="444964" cy="444964"/>
          </a:xfrm>
          <a:prstGeom prst="rect">
            <a:avLst/>
          </a:prstGeom>
        </p:spPr>
      </p:pic>
      <p:pic>
        <p:nvPicPr>
          <p:cNvPr id="24" name="Graphic 23" descr="Fire">
            <a:extLst>
              <a:ext uri="{FF2B5EF4-FFF2-40B4-BE49-F238E27FC236}">
                <a16:creationId xmlns:a16="http://schemas.microsoft.com/office/drawing/2014/main" id="{56F48667-2EC8-4B76-BCF5-5D0058FCA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9899" y="3171628"/>
            <a:ext cx="1382274" cy="1382274"/>
          </a:xfrm>
          <a:prstGeom prst="rect">
            <a:avLst/>
          </a:prstGeom>
        </p:spPr>
      </p:pic>
      <p:pic>
        <p:nvPicPr>
          <p:cNvPr id="26" name="Graphic 25" descr="Low temperature">
            <a:extLst>
              <a:ext uri="{FF2B5EF4-FFF2-40B4-BE49-F238E27FC236}">
                <a16:creationId xmlns:a16="http://schemas.microsoft.com/office/drawing/2014/main" id="{825322CC-5B50-4C47-96A2-6FFD8AEC2F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513293" y="3136393"/>
            <a:ext cx="444964" cy="444964"/>
          </a:xfrm>
          <a:prstGeom prst="rect">
            <a:avLst/>
          </a:prstGeom>
        </p:spPr>
      </p:pic>
      <p:pic>
        <p:nvPicPr>
          <p:cNvPr id="28" name="Graphic 27" descr="Office worker">
            <a:extLst>
              <a:ext uri="{FF2B5EF4-FFF2-40B4-BE49-F238E27FC236}">
                <a16:creationId xmlns:a16="http://schemas.microsoft.com/office/drawing/2014/main" id="{2309F18E-0BA9-41B7-8FA1-A8D3CB0CFB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83511" y="3564440"/>
            <a:ext cx="444964" cy="4449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EC17BC-28D0-453B-81C7-3EB2E1DB4AF3}"/>
              </a:ext>
            </a:extLst>
          </p:cNvPr>
          <p:cNvSpPr txBox="1"/>
          <p:nvPr/>
        </p:nvSpPr>
        <p:spPr>
          <a:xfrm>
            <a:off x="2083511" y="2772886"/>
            <a:ext cx="119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Laboratory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542CB2-330E-49E5-8475-1FC4BBE3DD37}"/>
              </a:ext>
            </a:extLst>
          </p:cNvPr>
          <p:cNvSpPr txBox="1"/>
          <p:nvPr/>
        </p:nvSpPr>
        <p:spPr>
          <a:xfrm>
            <a:off x="2083510" y="4418313"/>
            <a:ext cx="19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Ground/1</a:t>
            </a:r>
            <a:r>
              <a:rPr lang="en-US" baseline="30000" dirty="0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 floor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26F65-FCFC-4E7A-90C1-5B1D2E38A64D}"/>
              </a:ext>
            </a:extLst>
          </p:cNvPr>
          <p:cNvSpPr txBox="1"/>
          <p:nvPr/>
        </p:nvSpPr>
        <p:spPr>
          <a:xfrm>
            <a:off x="811221" y="1026537"/>
            <a:ext cx="119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Weather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F2F0B8-76A3-4EFA-AF05-169D9E67D84C}"/>
              </a:ext>
            </a:extLst>
          </p:cNvPr>
          <p:cNvGrpSpPr/>
          <p:nvPr/>
        </p:nvGrpSpPr>
        <p:grpSpPr>
          <a:xfrm>
            <a:off x="1278689" y="1241656"/>
            <a:ext cx="944644" cy="461665"/>
            <a:chOff x="2069521" y="1241656"/>
            <a:chExt cx="944644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0B261B-6867-440C-8B0A-A29CD7E575E7}"/>
                </a:ext>
              </a:extLst>
            </p:cNvPr>
            <p:cNvSpPr txBox="1"/>
            <p:nvPr/>
          </p:nvSpPr>
          <p:spPr>
            <a:xfrm>
              <a:off x="2069521" y="1241656"/>
              <a:ext cx="52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30</a:t>
              </a:r>
              <a:endParaRPr 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7CD72B-B131-454D-BC54-58EF56BADB94}"/>
                </a:ext>
              </a:extLst>
            </p:cNvPr>
            <p:cNvSpPr txBox="1"/>
            <p:nvPr/>
          </p:nvSpPr>
          <p:spPr>
            <a:xfrm>
              <a:off x="2377268" y="1247876"/>
              <a:ext cx="274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o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DC856E-5FB6-481F-8197-388C4B04C318}"/>
                </a:ext>
              </a:extLst>
            </p:cNvPr>
            <p:cNvSpPr txBox="1"/>
            <p:nvPr/>
          </p:nvSpPr>
          <p:spPr>
            <a:xfrm>
              <a:off x="2488854" y="1241656"/>
              <a:ext cx="52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F</a:t>
              </a:r>
              <a:endParaRPr lang="en-US" sz="105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3C6FCE-4921-4392-A074-768A6097ACE7}"/>
              </a:ext>
            </a:extLst>
          </p:cNvPr>
          <p:cNvCxnSpPr/>
          <p:nvPr/>
        </p:nvCxnSpPr>
        <p:spPr>
          <a:xfrm>
            <a:off x="2019422" y="950976"/>
            <a:ext cx="0" cy="8351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1AF099-2BD3-4D23-A0F1-0A4E901E6A16}"/>
              </a:ext>
            </a:extLst>
          </p:cNvPr>
          <p:cNvSpPr txBox="1"/>
          <p:nvPr/>
        </p:nvSpPr>
        <p:spPr>
          <a:xfrm>
            <a:off x="2201358" y="1535184"/>
            <a:ext cx="1728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Something you need to know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647B36-0175-4B60-A8DA-F5852DB57D42}"/>
              </a:ext>
            </a:extLst>
          </p:cNvPr>
          <p:cNvSpPr txBox="1"/>
          <p:nvPr/>
        </p:nvSpPr>
        <p:spPr>
          <a:xfrm>
            <a:off x="8785398" y="1833322"/>
            <a:ext cx="2251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Please stay here! Dangerous outside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CF8F74-D6F1-44A5-B5D2-509C363F0C8D}"/>
              </a:ext>
            </a:extLst>
          </p:cNvPr>
          <p:cNvGrpSpPr/>
          <p:nvPr/>
        </p:nvGrpSpPr>
        <p:grpSpPr>
          <a:xfrm>
            <a:off x="3537328" y="5943106"/>
            <a:ext cx="392917" cy="392917"/>
            <a:chOff x="4173966" y="5808316"/>
            <a:chExt cx="547111" cy="547111"/>
          </a:xfrm>
        </p:grpSpPr>
        <p:pic>
          <p:nvPicPr>
            <p:cNvPr id="43" name="Graphic 42" descr="Ringer">
              <a:extLst>
                <a:ext uri="{FF2B5EF4-FFF2-40B4-BE49-F238E27FC236}">
                  <a16:creationId xmlns:a16="http://schemas.microsoft.com/office/drawing/2014/main" id="{79F52228-A292-4533-88A0-16C8B0377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26513" y="5860863"/>
              <a:ext cx="442015" cy="442015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187C83-F22C-42B5-B645-0B980DBB2A71}"/>
                </a:ext>
              </a:extLst>
            </p:cNvPr>
            <p:cNvSpPr/>
            <p:nvPr/>
          </p:nvSpPr>
          <p:spPr>
            <a:xfrm>
              <a:off x="4173966" y="5808316"/>
              <a:ext cx="547111" cy="54711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4606F78-F7E9-4B17-973D-98850B81F0B9}"/>
              </a:ext>
            </a:extLst>
          </p:cNvPr>
          <p:cNvGrpSpPr/>
          <p:nvPr/>
        </p:nvGrpSpPr>
        <p:grpSpPr>
          <a:xfrm>
            <a:off x="894226" y="5947332"/>
            <a:ext cx="384465" cy="384465"/>
            <a:chOff x="1735261" y="5686431"/>
            <a:chExt cx="384465" cy="38446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73CE7B5-2C15-422A-B374-215B393E8C38}"/>
                </a:ext>
              </a:extLst>
            </p:cNvPr>
            <p:cNvSpPr/>
            <p:nvPr/>
          </p:nvSpPr>
          <p:spPr>
            <a:xfrm>
              <a:off x="1735261" y="5686431"/>
              <a:ext cx="384465" cy="38446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4806D4-BB75-4E8F-9078-B43BE9F12CFB}"/>
                </a:ext>
              </a:extLst>
            </p:cNvPr>
            <p:cNvGrpSpPr/>
            <p:nvPr/>
          </p:nvGrpSpPr>
          <p:grpSpPr>
            <a:xfrm>
              <a:off x="1771831" y="5768454"/>
              <a:ext cx="310462" cy="220417"/>
              <a:chOff x="2653655" y="5995554"/>
              <a:chExt cx="310462" cy="220417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57CCCBD0-C352-4731-AEF2-3557BBEB0E04}"/>
                  </a:ext>
                </a:extLst>
              </p:cNvPr>
              <p:cNvSpPr/>
              <p:nvPr/>
            </p:nvSpPr>
            <p:spPr>
              <a:xfrm rot="5400000">
                <a:off x="2802154" y="6054008"/>
                <a:ext cx="220416" cy="10351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BA1390C1-0400-496A-8F6F-AE39569756EB}"/>
                  </a:ext>
                </a:extLst>
              </p:cNvPr>
              <p:cNvSpPr/>
              <p:nvPr/>
            </p:nvSpPr>
            <p:spPr>
              <a:xfrm rot="16200000" flipH="1">
                <a:off x="2595202" y="6054008"/>
                <a:ext cx="220416" cy="10351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18F74CB-AC0F-4880-9AAB-46A7A93587E8}"/>
                  </a:ext>
                </a:extLst>
              </p:cNvPr>
              <p:cNvCxnSpPr/>
              <p:nvPr/>
            </p:nvCxnSpPr>
            <p:spPr>
              <a:xfrm>
                <a:off x="2810254" y="5995554"/>
                <a:ext cx="0" cy="2204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A76B68-C293-47A2-AD35-FDFD5A33EEC8}"/>
              </a:ext>
            </a:extLst>
          </p:cNvPr>
          <p:cNvGrpSpPr/>
          <p:nvPr/>
        </p:nvGrpSpPr>
        <p:grpSpPr>
          <a:xfrm>
            <a:off x="2215851" y="5947332"/>
            <a:ext cx="384465" cy="384465"/>
            <a:chOff x="2352307" y="5686429"/>
            <a:chExt cx="384465" cy="38446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6AF7DBC-CC61-4E8D-A537-AE9DE7F4E492}"/>
                </a:ext>
              </a:extLst>
            </p:cNvPr>
            <p:cNvGrpSpPr/>
            <p:nvPr/>
          </p:nvGrpSpPr>
          <p:grpSpPr>
            <a:xfrm>
              <a:off x="2399602" y="5768454"/>
              <a:ext cx="294009" cy="220417"/>
              <a:chOff x="3360886" y="5995554"/>
              <a:chExt cx="294009" cy="220417"/>
            </a:xfrm>
          </p:grpSpPr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A9C6246B-1B60-46A6-9908-35BB50D9E49B}"/>
                  </a:ext>
                </a:extLst>
              </p:cNvPr>
              <p:cNvSpPr/>
              <p:nvPr/>
            </p:nvSpPr>
            <p:spPr>
              <a:xfrm rot="5400000">
                <a:off x="3302433" y="6054008"/>
                <a:ext cx="220416" cy="10351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2FDDB879-25EB-4719-8B2A-D1FAADF2AC55}"/>
                  </a:ext>
                </a:extLst>
              </p:cNvPr>
              <p:cNvSpPr/>
              <p:nvPr/>
            </p:nvSpPr>
            <p:spPr>
              <a:xfrm rot="16200000" flipH="1">
                <a:off x="3492932" y="6054008"/>
                <a:ext cx="220416" cy="10351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9605D92-2EB0-4C28-81B1-BC8EE079D941}"/>
                  </a:ext>
                </a:extLst>
              </p:cNvPr>
              <p:cNvCxnSpPr/>
              <p:nvPr/>
            </p:nvCxnSpPr>
            <p:spPr>
              <a:xfrm>
                <a:off x="3501033" y="5995554"/>
                <a:ext cx="0" cy="2204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32E2E0-2556-4663-8C68-996EC7E06C19}"/>
                </a:ext>
              </a:extLst>
            </p:cNvPr>
            <p:cNvSpPr/>
            <p:nvPr/>
          </p:nvSpPr>
          <p:spPr>
            <a:xfrm>
              <a:off x="2352307" y="5686429"/>
              <a:ext cx="384465" cy="38446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BC272-3FDB-4FA9-B9D3-7D1F32DD94C0}"/>
              </a:ext>
            </a:extLst>
          </p:cNvPr>
          <p:cNvGrpSpPr/>
          <p:nvPr/>
        </p:nvGrpSpPr>
        <p:grpSpPr>
          <a:xfrm>
            <a:off x="-430045" y="4897191"/>
            <a:ext cx="384465" cy="384465"/>
            <a:chOff x="1735261" y="5686431"/>
            <a:chExt cx="384465" cy="38446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DE97ECD-99D3-4F36-9E9E-8A2029A0F697}"/>
                </a:ext>
              </a:extLst>
            </p:cNvPr>
            <p:cNvSpPr/>
            <p:nvPr/>
          </p:nvSpPr>
          <p:spPr>
            <a:xfrm>
              <a:off x="1735261" y="5686431"/>
              <a:ext cx="384465" cy="38446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C6B9027-45EC-4450-8CB7-F2FCECFE6E09}"/>
                </a:ext>
              </a:extLst>
            </p:cNvPr>
            <p:cNvCxnSpPr/>
            <p:nvPr/>
          </p:nvCxnSpPr>
          <p:spPr>
            <a:xfrm>
              <a:off x="1928430" y="5768454"/>
              <a:ext cx="0" cy="2204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D14CE51-B04F-43EC-B808-CB690B96B647}"/>
              </a:ext>
            </a:extLst>
          </p:cNvPr>
          <p:cNvSpPr/>
          <p:nvPr/>
        </p:nvSpPr>
        <p:spPr>
          <a:xfrm>
            <a:off x="4316394" y="862444"/>
            <a:ext cx="3595255" cy="56318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Rain">
            <a:extLst>
              <a:ext uri="{FF2B5EF4-FFF2-40B4-BE49-F238E27FC236}">
                <a16:creationId xmlns:a16="http://schemas.microsoft.com/office/drawing/2014/main" id="{9ACCACE4-EBC8-4F97-B9BA-A091768F2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9417" y="1270519"/>
            <a:ext cx="444964" cy="44496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43765BD-7490-4458-9FC9-875648FF08E8}"/>
              </a:ext>
            </a:extLst>
          </p:cNvPr>
          <p:cNvSpPr txBox="1"/>
          <p:nvPr/>
        </p:nvSpPr>
        <p:spPr>
          <a:xfrm>
            <a:off x="4576662" y="1026537"/>
            <a:ext cx="119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Weather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259078-B76A-4311-A373-EEF3D76EC288}"/>
              </a:ext>
            </a:extLst>
          </p:cNvPr>
          <p:cNvGrpSpPr/>
          <p:nvPr/>
        </p:nvGrpSpPr>
        <p:grpSpPr>
          <a:xfrm>
            <a:off x="5044130" y="1241656"/>
            <a:ext cx="944644" cy="461665"/>
            <a:chOff x="2069521" y="1241656"/>
            <a:chExt cx="944644" cy="46166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16EC112-C4C0-4C8E-8DE2-8EDF065AF3AF}"/>
                </a:ext>
              </a:extLst>
            </p:cNvPr>
            <p:cNvSpPr txBox="1"/>
            <p:nvPr/>
          </p:nvSpPr>
          <p:spPr>
            <a:xfrm>
              <a:off x="2069521" y="1241656"/>
              <a:ext cx="52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30</a:t>
              </a:r>
              <a:endParaRPr 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3BE571-E3BD-4850-B7AA-057C7ED829B4}"/>
                </a:ext>
              </a:extLst>
            </p:cNvPr>
            <p:cNvSpPr txBox="1"/>
            <p:nvPr/>
          </p:nvSpPr>
          <p:spPr>
            <a:xfrm>
              <a:off x="2377268" y="1247876"/>
              <a:ext cx="274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o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8D9AAA-CB61-4AEB-936F-8CDE2A86DA9C}"/>
                </a:ext>
              </a:extLst>
            </p:cNvPr>
            <p:cNvSpPr txBox="1"/>
            <p:nvPr/>
          </p:nvSpPr>
          <p:spPr>
            <a:xfrm>
              <a:off x="2488854" y="1241656"/>
              <a:ext cx="52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F</a:t>
              </a:r>
              <a:endParaRPr lang="en-US" sz="105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B0C0AB-42C2-4368-B95F-DB2561E2862F}"/>
              </a:ext>
            </a:extLst>
          </p:cNvPr>
          <p:cNvCxnSpPr/>
          <p:nvPr/>
        </p:nvCxnSpPr>
        <p:spPr>
          <a:xfrm>
            <a:off x="5784863" y="950976"/>
            <a:ext cx="0" cy="8351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9C7A63-7370-4A2D-AB75-8B15A82C7E8A}"/>
              </a:ext>
            </a:extLst>
          </p:cNvPr>
          <p:cNvSpPr txBox="1"/>
          <p:nvPr/>
        </p:nvSpPr>
        <p:spPr>
          <a:xfrm>
            <a:off x="5966799" y="1535184"/>
            <a:ext cx="1728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Something you need to know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3BCE87-E786-40EE-A722-BDB283C7E44D}"/>
              </a:ext>
            </a:extLst>
          </p:cNvPr>
          <p:cNvSpPr txBox="1"/>
          <p:nvPr/>
        </p:nvSpPr>
        <p:spPr>
          <a:xfrm>
            <a:off x="4629417" y="2475582"/>
            <a:ext cx="287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ACCESS CONTROL REQUIRE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DFEC7D-B772-475A-84FF-90ADEC73E27B}"/>
              </a:ext>
            </a:extLst>
          </p:cNvPr>
          <p:cNvSpPr/>
          <p:nvPr/>
        </p:nvSpPr>
        <p:spPr>
          <a:xfrm>
            <a:off x="5154359" y="3346316"/>
            <a:ext cx="1747618" cy="19686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BA04CFC-2326-4429-9721-4490AE9B24AC}"/>
              </a:ext>
            </a:extLst>
          </p:cNvPr>
          <p:cNvGrpSpPr/>
          <p:nvPr/>
        </p:nvGrpSpPr>
        <p:grpSpPr>
          <a:xfrm>
            <a:off x="7219764" y="5943106"/>
            <a:ext cx="392917" cy="392917"/>
            <a:chOff x="4173966" y="5808316"/>
            <a:chExt cx="547111" cy="547111"/>
          </a:xfrm>
        </p:grpSpPr>
        <p:pic>
          <p:nvPicPr>
            <p:cNvPr id="82" name="Graphic 81" descr="Ringer">
              <a:extLst>
                <a:ext uri="{FF2B5EF4-FFF2-40B4-BE49-F238E27FC236}">
                  <a16:creationId xmlns:a16="http://schemas.microsoft.com/office/drawing/2014/main" id="{A5A69C93-5B9A-43A2-BB7F-03344914B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26513" y="5860863"/>
              <a:ext cx="442015" cy="442015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CA51C53-B18E-41F0-83CF-86A4067FAC64}"/>
                </a:ext>
              </a:extLst>
            </p:cNvPr>
            <p:cNvSpPr/>
            <p:nvPr/>
          </p:nvSpPr>
          <p:spPr>
            <a:xfrm>
              <a:off x="4173966" y="5808316"/>
              <a:ext cx="547111" cy="54711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533A3CC-D52F-4A45-B30C-5AE8E817D197}"/>
              </a:ext>
            </a:extLst>
          </p:cNvPr>
          <p:cNvGrpSpPr/>
          <p:nvPr/>
        </p:nvGrpSpPr>
        <p:grpSpPr>
          <a:xfrm>
            <a:off x="4576662" y="5947332"/>
            <a:ext cx="384465" cy="384465"/>
            <a:chOff x="1735261" y="5686431"/>
            <a:chExt cx="384465" cy="384465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FE7D0DA-46CB-4D5C-9E74-7185834D7B13}"/>
                </a:ext>
              </a:extLst>
            </p:cNvPr>
            <p:cNvSpPr/>
            <p:nvPr/>
          </p:nvSpPr>
          <p:spPr>
            <a:xfrm>
              <a:off x="1735261" y="5686431"/>
              <a:ext cx="384465" cy="38446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90242A-6EF6-4CD1-A215-9F5C0C3530B9}"/>
                </a:ext>
              </a:extLst>
            </p:cNvPr>
            <p:cNvGrpSpPr/>
            <p:nvPr/>
          </p:nvGrpSpPr>
          <p:grpSpPr>
            <a:xfrm>
              <a:off x="1771831" y="5768454"/>
              <a:ext cx="310462" cy="220417"/>
              <a:chOff x="2653655" y="5995554"/>
              <a:chExt cx="310462" cy="220417"/>
            </a:xfrm>
          </p:grpSpPr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DDA2EFCE-79FB-4D5A-B4A5-E8B8364CDEC6}"/>
                  </a:ext>
                </a:extLst>
              </p:cNvPr>
              <p:cNvSpPr/>
              <p:nvPr/>
            </p:nvSpPr>
            <p:spPr>
              <a:xfrm rot="5400000">
                <a:off x="2802154" y="6054008"/>
                <a:ext cx="220416" cy="10351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38A8C7BA-04D6-40AC-8EBF-1C2E300D2316}"/>
                  </a:ext>
                </a:extLst>
              </p:cNvPr>
              <p:cNvSpPr/>
              <p:nvPr/>
            </p:nvSpPr>
            <p:spPr>
              <a:xfrm rot="16200000" flipH="1">
                <a:off x="2595202" y="6054008"/>
                <a:ext cx="220416" cy="10351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C6B79D1-F10B-40BD-AC5C-3810A6F56DE1}"/>
                  </a:ext>
                </a:extLst>
              </p:cNvPr>
              <p:cNvCxnSpPr/>
              <p:nvPr/>
            </p:nvCxnSpPr>
            <p:spPr>
              <a:xfrm>
                <a:off x="2810254" y="5995554"/>
                <a:ext cx="0" cy="22041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C4B61426-0B31-4E45-A3B4-4A5960DAE8A0}"/>
              </a:ext>
            </a:extLst>
          </p:cNvPr>
          <p:cNvSpPr txBox="1"/>
          <p:nvPr/>
        </p:nvSpPr>
        <p:spPr>
          <a:xfrm>
            <a:off x="4591008" y="3741287"/>
            <a:ext cx="287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Place your key in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this zone</a:t>
            </a:r>
          </a:p>
        </p:txBody>
      </p:sp>
    </p:spTree>
    <p:extLst>
      <p:ext uri="{BB962C8B-B14F-4D97-AF65-F5344CB8AC3E}">
        <p14:creationId xmlns:p14="http://schemas.microsoft.com/office/powerpoint/2010/main" val="243612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2" ma:contentTypeDescription="Create a new document." ma:contentTypeScope="" ma:versionID="04f016a7bc73685bff7cc2dcbc02ec1e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bbb935865caffd96ca587cd4bd43fb0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DA31FA-6A8D-474C-B83D-DA4F3F6EE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583FD6-8ABB-400F-A066-F6FE4BD06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8BE8ED-AE24-41E8-9961-8616176BE4E2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6e42570-7845-4378-8e20-72d8f65608c5"/>
    <ds:schemaRef ds:uri="http://purl.org/dc/terms/"/>
    <ds:schemaRef ds:uri="89b357b8-24de-4efd-83d6-488c2953c3c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42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ngan</dc:creator>
  <cp:lastModifiedBy>Nguyen, Ngan V T</cp:lastModifiedBy>
  <cp:revision>6</cp:revision>
  <dcterms:created xsi:type="dcterms:W3CDTF">2019-09-11T20:09:21Z</dcterms:created>
  <dcterms:modified xsi:type="dcterms:W3CDTF">2019-09-19T02:42:35Z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