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layfair Displ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Italic.fntdata"/><Relationship Id="rId10" Type="http://schemas.openxmlformats.org/officeDocument/2006/relationships/font" Target="fonts/PlayfairDispl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6c29a63d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6c29a63d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90250" y="526350"/>
            <a:ext cx="7545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Kings County House prices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Pricing dependencies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Price averages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Baujahr älter vs neuer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Anzahl Bäder bzw. bedrooms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Grundstücksgröße relevant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Auswirkung Zustand (Bis zu welchem Betrag rechnet sich Sanierung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Preisentwicklung der letzten Jahre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Auswirkung KC-Grade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waterfront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floors und Keller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zip-code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