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4692" autoAdjust="0"/>
  </p:normalViewPr>
  <p:slideViewPr>
    <p:cSldViewPr>
      <p:cViewPr varScale="1">
        <p:scale>
          <a:sx n="38" d="100"/>
          <a:sy n="38" d="100"/>
        </p:scale>
        <p:origin x="-122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2716F0-293D-4CB1-B52D-06D0D5286BE5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AB3CDF-F7A6-433F-AA63-0F08F55A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dissolve/>
    <p:sndAc>
      <p:stSnd>
        <p:snd r:embed="rId13" name="wind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MEMBERS REGISTRATION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ICP CLASS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MORFAF MOGINDE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IAN DUNCAN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GEORGE MIAKO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BRIAM TARIMO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BRANDON OMONDI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9764" y="2514600"/>
            <a:ext cx="6062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THANK YOU. ALL THE BEST.</a:t>
            </a:r>
            <a:endParaRPr lang="en-US" b="1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ZIPORAH NANJALA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REGISTRATION NUMBER: ICP/465/2024</a:t>
            </a:r>
            <a:endParaRPr lang="en-US" b="1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smtClean="0"/>
              <a:t>PHILLIP MUYA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REGISTRATION NUMBER: ICP/465/2024</a:t>
            </a:r>
            <a:endParaRPr lang="en-US" b="1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DAVID MAINA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TIMOTHEO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SIMON SARUNI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RONALD OTIENO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ZADDOCK TOO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 advTm="3000">
    <p:newsflash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 JAMES MWANGI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 NUMBER:</a:t>
            </a:r>
            <a:endParaRPr lang="en-US" dirty="0"/>
          </a:p>
        </p:txBody>
      </p:sp>
    </p:spTree>
  </p:cSld>
  <p:clrMapOvr>
    <a:masterClrMapping/>
  </p:clrMapOvr>
  <p:transition>
    <p:dissolve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</TotalTime>
  <Words>110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MEMBERS REGISTRATION NUMBERS</vt:lpstr>
      <vt:lpstr>NAME: ZIPORAH NANJALA</vt:lpstr>
      <vt:lpstr>NAME: PHILLIP MUYA</vt:lpstr>
      <vt:lpstr>NAME: DAVID MAINA</vt:lpstr>
      <vt:lpstr>NAME: TIMOTHEO</vt:lpstr>
      <vt:lpstr>NAME: SIMON SARUNI</vt:lpstr>
      <vt:lpstr>NAME: RONALD OTIENO</vt:lpstr>
      <vt:lpstr>NAME: ZADDOCK TOO </vt:lpstr>
      <vt:lpstr>NAME: JAMES MWANGI</vt:lpstr>
      <vt:lpstr>NAME: MORFAF MOGINDE</vt:lpstr>
      <vt:lpstr>NAME: IAN DUNCAN</vt:lpstr>
      <vt:lpstr>NAME: GEORGE MIAKO</vt:lpstr>
      <vt:lpstr>NAME: BRIAM TARIMO</vt:lpstr>
      <vt:lpstr>NAME: BRANDON OMONDI</vt:lpstr>
      <vt:lpstr>NAME: MICHAEL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 REGISTRATION NUMBERS</dc:title>
  <dc:creator>ZIPORAH</dc:creator>
  <cp:lastModifiedBy>ZIPORAH</cp:lastModifiedBy>
  <cp:revision>10</cp:revision>
  <dcterms:created xsi:type="dcterms:W3CDTF">2024-05-26T17:04:22Z</dcterms:created>
  <dcterms:modified xsi:type="dcterms:W3CDTF">2024-05-29T17:13:52Z</dcterms:modified>
</cp:coreProperties>
</file>