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 Reviews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most of the beers from?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025" y="1356325"/>
            <a:ext cx="43910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brew styles have the most preponderance?	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125" y="1330575"/>
            <a:ext cx="46101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4294967295"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all the measures ‘measure up?’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200" y="1425775"/>
            <a:ext cx="52197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 reviewers being critical enough?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300" y="1266200"/>
            <a:ext cx="45339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brew style gets the highest scores?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450" y="1266200"/>
            <a:ext cx="498157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