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3.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sldIdLst>
    <p:sldId id="256" r:id="rId2"/>
    <p:sldId id="266" r:id="rId3"/>
    <p:sldId id="267" r:id="rId4"/>
    <p:sldId id="258" r:id="rId5"/>
    <p:sldId id="259" r:id="rId6"/>
    <p:sldId id="269" r:id="rId7"/>
    <p:sldId id="260" r:id="rId8"/>
    <p:sldId id="268" r:id="rId9"/>
    <p:sldId id="270" r:id="rId10"/>
    <p:sldId id="262" r:id="rId11"/>
    <p:sldId id="263"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E5162CD-D4D2-456C-AB8F-B48DB8812134}">
          <p14:sldIdLst>
            <p14:sldId id="256"/>
            <p14:sldId id="266"/>
            <p14:sldId id="267"/>
            <p14:sldId id="258"/>
            <p14:sldId id="259"/>
            <p14:sldId id="269"/>
            <p14:sldId id="260"/>
            <p14:sldId id="268"/>
            <p14:sldId id="270"/>
            <p14:sldId id="262"/>
            <p14:sldId id="263"/>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77FA6F3-C312-45A2-995A-4C257285D97A}" v="14" dt="2025-08-14T13:09:08.70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01" d="100"/>
          <a:sy n="101" d="100"/>
        </p:scale>
        <p:origin x="1836" y="108"/>
      </p:cViewPr>
      <p:guideLst>
        <p:guide orient="horz" pos="2160"/>
        <p:guide pos="2880"/>
      </p:guideLst>
    </p:cSldViewPr>
  </p:slideViewPr>
  <p:notesTextViewPr>
    <p:cViewPr>
      <p:scale>
        <a:sx n="100" d="100"/>
        <a:sy n="100" d="100"/>
      </p:scale>
      <p:origin x="0" y="0"/>
    </p:cViewPr>
  </p:notesTextViewPr>
  <p:notesViewPr>
    <p:cSldViewPr snapToGrid="0" snapToObjects="1">
      <p:cViewPr varScale="1">
        <p:scale>
          <a:sx n="81" d="100"/>
          <a:sy n="81" d="100"/>
        </p:scale>
        <p:origin x="3894" y="1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Zipporah Cheruiyot" userId="b4f700c8-baf8-4365-b1a1-808b0843a242" providerId="ADAL" clId="{F77FA6F3-C312-45A2-995A-4C257285D97A}"/>
    <pc:docChg chg="undo custSel modSld">
      <pc:chgData name="Zipporah Cheruiyot" userId="b4f700c8-baf8-4365-b1a1-808b0843a242" providerId="ADAL" clId="{F77FA6F3-C312-45A2-995A-4C257285D97A}" dt="2025-08-14T13:09:43.277" v="402" actId="20577"/>
      <pc:docMkLst>
        <pc:docMk/>
      </pc:docMkLst>
      <pc:sldChg chg="modNotesTx">
        <pc:chgData name="Zipporah Cheruiyot" userId="b4f700c8-baf8-4365-b1a1-808b0843a242" providerId="ADAL" clId="{F77FA6F3-C312-45A2-995A-4C257285D97A}" dt="2025-08-14T13:09:43.277" v="402" actId="20577"/>
        <pc:sldMkLst>
          <pc:docMk/>
          <pc:sldMk cId="0" sldId="258"/>
        </pc:sldMkLst>
      </pc:sldChg>
      <pc:sldChg chg="modSp">
        <pc:chgData name="Zipporah Cheruiyot" userId="b4f700c8-baf8-4365-b1a1-808b0843a242" providerId="ADAL" clId="{F77FA6F3-C312-45A2-995A-4C257285D97A}" dt="2025-08-13T18:59:11.503" v="12" actId="20577"/>
        <pc:sldMkLst>
          <pc:docMk/>
          <pc:sldMk cId="0" sldId="260"/>
        </pc:sldMkLst>
        <pc:graphicFrameChg chg="mod">
          <ac:chgData name="Zipporah Cheruiyot" userId="b4f700c8-baf8-4365-b1a1-808b0843a242" providerId="ADAL" clId="{F77FA6F3-C312-45A2-995A-4C257285D97A}" dt="2025-08-13T18:59:11.503" v="12" actId="20577"/>
          <ac:graphicFrameMkLst>
            <pc:docMk/>
            <pc:sldMk cId="0" sldId="260"/>
            <ac:graphicFrameMk id="5" creationId="{9868B055-A8A1-AE10-B367-FC4C9FBBD3B0}"/>
          </ac:graphicFrameMkLst>
        </pc:graphicFrameChg>
      </pc:sldChg>
      <pc:sldChg chg="addSp delSp modSp mod modClrScheme delDesignElem chgLayout">
        <pc:chgData name="Zipporah Cheruiyot" userId="b4f700c8-baf8-4365-b1a1-808b0843a242" providerId="ADAL" clId="{F77FA6F3-C312-45A2-995A-4C257285D97A}" dt="2025-08-13T19:33:08.806" v="393" actId="20577"/>
        <pc:sldMkLst>
          <pc:docMk/>
          <pc:sldMk cId="0" sldId="262"/>
        </pc:sldMkLst>
        <pc:spChg chg="mod ord">
          <ac:chgData name="Zipporah Cheruiyot" userId="b4f700c8-baf8-4365-b1a1-808b0843a242" providerId="ADAL" clId="{F77FA6F3-C312-45A2-995A-4C257285D97A}" dt="2025-08-13T19:33:08.806" v="393" actId="20577"/>
          <ac:spMkLst>
            <pc:docMk/>
            <pc:sldMk cId="0" sldId="262"/>
            <ac:spMk id="2" creationId="{00000000-0000-0000-0000-000000000000}"/>
          </ac:spMkLst>
        </pc:spChg>
        <pc:spChg chg="add mod ord">
          <ac:chgData name="Zipporah Cheruiyot" userId="b4f700c8-baf8-4365-b1a1-808b0843a242" providerId="ADAL" clId="{F77FA6F3-C312-45A2-995A-4C257285D97A}" dt="2025-08-13T19:32:05.971" v="380" actId="26606"/>
          <ac:spMkLst>
            <pc:docMk/>
            <pc:sldMk cId="0" sldId="262"/>
            <ac:spMk id="3" creationId="{2DA96F03-4893-C62D-8751-6A32440C59E4}"/>
          </ac:spMkLst>
        </pc:spChg>
        <pc:spChg chg="add del mod ord">
          <ac:chgData name="Zipporah Cheruiyot" userId="b4f700c8-baf8-4365-b1a1-808b0843a242" providerId="ADAL" clId="{F77FA6F3-C312-45A2-995A-4C257285D97A}" dt="2025-08-13T19:21:41.577" v="283" actId="700"/>
          <ac:spMkLst>
            <pc:docMk/>
            <pc:sldMk cId="0" sldId="262"/>
            <ac:spMk id="4" creationId="{97F14DB3-2062-E663-9E62-4B6ECA5E2574}"/>
          </ac:spMkLst>
        </pc:spChg>
        <pc:spChg chg="ord">
          <ac:chgData name="Zipporah Cheruiyot" userId="b4f700c8-baf8-4365-b1a1-808b0843a242" providerId="ADAL" clId="{F77FA6F3-C312-45A2-995A-4C257285D97A}" dt="2025-08-13T19:20:36.463" v="270" actId="26606"/>
          <ac:spMkLst>
            <pc:docMk/>
            <pc:sldMk cId="0" sldId="262"/>
            <ac:spMk id="7" creationId="{F11FD318-309C-F411-82E2-D3C655FDE3A6}"/>
          </ac:spMkLst>
        </pc:spChg>
        <pc:spChg chg="add del">
          <ac:chgData name="Zipporah Cheruiyot" userId="b4f700c8-baf8-4365-b1a1-808b0843a242" providerId="ADAL" clId="{F77FA6F3-C312-45A2-995A-4C257285D97A}" dt="2025-08-13T19:20:36.463" v="270" actId="26606"/>
          <ac:spMkLst>
            <pc:docMk/>
            <pc:sldMk cId="0" sldId="262"/>
            <ac:spMk id="65" creationId="{A8384FB5-9ADC-4DDC-881B-597D56F5B15D}"/>
          </ac:spMkLst>
        </pc:spChg>
        <pc:spChg chg="add del">
          <ac:chgData name="Zipporah Cheruiyot" userId="b4f700c8-baf8-4365-b1a1-808b0843a242" providerId="ADAL" clId="{F77FA6F3-C312-45A2-995A-4C257285D97A}" dt="2025-08-13T19:20:36.463" v="270" actId="26606"/>
          <ac:spMkLst>
            <pc:docMk/>
            <pc:sldMk cId="0" sldId="262"/>
            <ac:spMk id="67" creationId="{1199E1B1-A8C0-4FE8-A5A8-1CB41D69F857}"/>
          </ac:spMkLst>
        </pc:spChg>
        <pc:spChg chg="add del">
          <ac:chgData name="Zipporah Cheruiyot" userId="b4f700c8-baf8-4365-b1a1-808b0843a242" providerId="ADAL" clId="{F77FA6F3-C312-45A2-995A-4C257285D97A}" dt="2025-08-13T19:20:36.463" v="270" actId="26606"/>
          <ac:spMkLst>
            <pc:docMk/>
            <pc:sldMk cId="0" sldId="262"/>
            <ac:spMk id="69" creationId="{84A8DE83-DE75-4B41-9DB4-A7EC0B0DEC0B}"/>
          </ac:spMkLst>
        </pc:spChg>
        <pc:spChg chg="add del">
          <ac:chgData name="Zipporah Cheruiyot" userId="b4f700c8-baf8-4365-b1a1-808b0843a242" providerId="ADAL" clId="{F77FA6F3-C312-45A2-995A-4C257285D97A}" dt="2025-08-13T19:20:36.463" v="270" actId="26606"/>
          <ac:spMkLst>
            <pc:docMk/>
            <pc:sldMk cId="0" sldId="262"/>
            <ac:spMk id="71" creationId="{A7009A0A-BEF5-4EAC-AF15-E4F9F002E239}"/>
          </ac:spMkLst>
        </pc:spChg>
        <pc:spChg chg="add del">
          <ac:chgData name="Zipporah Cheruiyot" userId="b4f700c8-baf8-4365-b1a1-808b0843a242" providerId="ADAL" clId="{F77FA6F3-C312-45A2-995A-4C257285D97A}" dt="2025-08-13T19:20:31.785" v="267" actId="26606"/>
          <ac:spMkLst>
            <pc:docMk/>
            <pc:sldMk cId="0" sldId="262"/>
            <ac:spMk id="76" creationId="{1B15ED52-F352-441B-82BF-E0EA34836D08}"/>
          </ac:spMkLst>
        </pc:spChg>
        <pc:spChg chg="add del">
          <ac:chgData name="Zipporah Cheruiyot" userId="b4f700c8-baf8-4365-b1a1-808b0843a242" providerId="ADAL" clId="{F77FA6F3-C312-45A2-995A-4C257285D97A}" dt="2025-08-13T19:20:31.785" v="267" actId="26606"/>
          <ac:spMkLst>
            <pc:docMk/>
            <pc:sldMk cId="0" sldId="262"/>
            <ac:spMk id="78" creationId="{3B2E3793-BFE6-45A2-9B7B-E18844431C99}"/>
          </ac:spMkLst>
        </pc:spChg>
        <pc:spChg chg="add del">
          <ac:chgData name="Zipporah Cheruiyot" userId="b4f700c8-baf8-4365-b1a1-808b0843a242" providerId="ADAL" clId="{F77FA6F3-C312-45A2-995A-4C257285D97A}" dt="2025-08-13T19:20:31.785" v="267" actId="26606"/>
          <ac:spMkLst>
            <pc:docMk/>
            <pc:sldMk cId="0" sldId="262"/>
            <ac:spMk id="80" creationId="{BC4C4868-CB8F-4AF9-9CDB-8108F2C19B67}"/>
          </ac:spMkLst>
        </pc:spChg>
        <pc:spChg chg="add del">
          <ac:chgData name="Zipporah Cheruiyot" userId="b4f700c8-baf8-4365-b1a1-808b0843a242" providerId="ADAL" clId="{F77FA6F3-C312-45A2-995A-4C257285D97A}" dt="2025-08-13T19:20:31.785" v="267" actId="26606"/>
          <ac:spMkLst>
            <pc:docMk/>
            <pc:sldMk cId="0" sldId="262"/>
            <ac:spMk id="82" creationId="{375E0459-6403-40CD-989D-56A4407CA12E}"/>
          </ac:spMkLst>
        </pc:spChg>
        <pc:spChg chg="add del">
          <ac:chgData name="Zipporah Cheruiyot" userId="b4f700c8-baf8-4365-b1a1-808b0843a242" providerId="ADAL" clId="{F77FA6F3-C312-45A2-995A-4C257285D97A}" dt="2025-08-13T19:20:31.785" v="267" actId="26606"/>
          <ac:spMkLst>
            <pc:docMk/>
            <pc:sldMk cId="0" sldId="262"/>
            <ac:spMk id="84" creationId="{53E5B1A8-3AC9-4BD1-9BBC-78CA94F2D1BA}"/>
          </ac:spMkLst>
        </pc:spChg>
        <pc:spChg chg="add del">
          <ac:chgData name="Zipporah Cheruiyot" userId="b4f700c8-baf8-4365-b1a1-808b0843a242" providerId="ADAL" clId="{F77FA6F3-C312-45A2-995A-4C257285D97A}" dt="2025-08-13T19:20:36.442" v="269" actId="26606"/>
          <ac:spMkLst>
            <pc:docMk/>
            <pc:sldMk cId="0" sldId="262"/>
            <ac:spMk id="86" creationId="{1A95671B-3CC6-4792-9114-B74FAEA224E6}"/>
          </ac:spMkLst>
        </pc:spChg>
        <pc:spChg chg="add del">
          <ac:chgData name="Zipporah Cheruiyot" userId="b4f700c8-baf8-4365-b1a1-808b0843a242" providerId="ADAL" clId="{F77FA6F3-C312-45A2-995A-4C257285D97A}" dt="2025-08-13T19:21:28.385" v="281" actId="26606"/>
          <ac:spMkLst>
            <pc:docMk/>
            <pc:sldMk cId="0" sldId="262"/>
            <ac:spMk id="88" creationId="{B8114C98-A349-4111-A123-E8EAB86ABE30}"/>
          </ac:spMkLst>
        </pc:spChg>
        <pc:spChg chg="add del">
          <ac:chgData name="Zipporah Cheruiyot" userId="b4f700c8-baf8-4365-b1a1-808b0843a242" providerId="ADAL" clId="{F77FA6F3-C312-45A2-995A-4C257285D97A}" dt="2025-08-13T19:21:28.385" v="281" actId="26606"/>
          <ac:spMkLst>
            <pc:docMk/>
            <pc:sldMk cId="0" sldId="262"/>
            <ac:spMk id="89" creationId="{D7A453D2-15D8-4403-815F-291FA16340D9}"/>
          </ac:spMkLst>
        </pc:spChg>
        <pc:spChg chg="add del">
          <ac:chgData name="Zipporah Cheruiyot" userId="b4f700c8-baf8-4365-b1a1-808b0843a242" providerId="ADAL" clId="{F77FA6F3-C312-45A2-995A-4C257285D97A}" dt="2025-08-13T19:21:28.385" v="281" actId="26606"/>
          <ac:spMkLst>
            <pc:docMk/>
            <pc:sldMk cId="0" sldId="262"/>
            <ac:spMk id="95" creationId="{8161EA6B-09CA-445B-AB0D-8DF76FA92DEF}"/>
          </ac:spMkLst>
        </pc:spChg>
        <pc:spChg chg="add del">
          <ac:chgData name="Zipporah Cheruiyot" userId="b4f700c8-baf8-4365-b1a1-808b0843a242" providerId="ADAL" clId="{F77FA6F3-C312-45A2-995A-4C257285D97A}" dt="2025-08-13T19:21:28.385" v="281" actId="26606"/>
          <ac:spMkLst>
            <pc:docMk/>
            <pc:sldMk cId="0" sldId="262"/>
            <ac:spMk id="96" creationId="{E2D3D3F2-ABBB-4453-B1C5-1BEBF7E4DD56}"/>
          </ac:spMkLst>
        </pc:spChg>
        <pc:spChg chg="add del">
          <ac:chgData name="Zipporah Cheruiyot" userId="b4f700c8-baf8-4365-b1a1-808b0843a242" providerId="ADAL" clId="{F77FA6F3-C312-45A2-995A-4C257285D97A}" dt="2025-08-13T19:21:28.385" v="281" actId="26606"/>
          <ac:spMkLst>
            <pc:docMk/>
            <pc:sldMk cId="0" sldId="262"/>
            <ac:spMk id="110" creationId="{773AEA78-C03B-40B7-9D11-DC022119D577}"/>
          </ac:spMkLst>
        </pc:spChg>
        <pc:spChg chg="add del">
          <ac:chgData name="Zipporah Cheruiyot" userId="b4f700c8-baf8-4365-b1a1-808b0843a242" providerId="ADAL" clId="{F77FA6F3-C312-45A2-995A-4C257285D97A}" dt="2025-08-13T19:21:28.370" v="280" actId="26606"/>
          <ac:spMkLst>
            <pc:docMk/>
            <pc:sldMk cId="0" sldId="262"/>
            <ac:spMk id="116" creationId="{90D0877E-6CD0-4206-8A18-56CEE73EFBF9}"/>
          </ac:spMkLst>
        </pc:spChg>
        <pc:spChg chg="add del">
          <ac:chgData name="Zipporah Cheruiyot" userId="b4f700c8-baf8-4365-b1a1-808b0843a242" providerId="ADAL" clId="{F77FA6F3-C312-45A2-995A-4C257285D97A}" dt="2025-08-13T19:21:28.370" v="280" actId="26606"/>
          <ac:spMkLst>
            <pc:docMk/>
            <pc:sldMk cId="0" sldId="262"/>
            <ac:spMk id="118" creationId="{E18AC0D4-F32D-4067-9F63-E553F4AFFF0E}"/>
          </ac:spMkLst>
        </pc:spChg>
        <pc:spChg chg="add del">
          <ac:chgData name="Zipporah Cheruiyot" userId="b4f700c8-baf8-4365-b1a1-808b0843a242" providerId="ADAL" clId="{F77FA6F3-C312-45A2-995A-4C257285D97A}" dt="2025-08-13T19:27:09.834" v="297" actId="26606"/>
          <ac:spMkLst>
            <pc:docMk/>
            <pc:sldMk cId="0" sldId="262"/>
            <ac:spMk id="125" creationId="{D1942232-83D0-49E2-AF9B-1F97E3C1EF8E}"/>
          </ac:spMkLst>
        </pc:spChg>
        <pc:spChg chg="add del">
          <ac:chgData name="Zipporah Cheruiyot" userId="b4f700c8-baf8-4365-b1a1-808b0843a242" providerId="ADAL" clId="{F77FA6F3-C312-45A2-995A-4C257285D97A}" dt="2025-08-13T19:27:09.834" v="297" actId="26606"/>
          <ac:spMkLst>
            <pc:docMk/>
            <pc:sldMk cId="0" sldId="262"/>
            <ac:spMk id="131" creationId="{E9E70D72-6E23-4015-A4A6-85C120C19167}"/>
          </ac:spMkLst>
        </pc:spChg>
        <pc:spChg chg="add del">
          <ac:chgData name="Zipporah Cheruiyot" userId="b4f700c8-baf8-4365-b1a1-808b0843a242" providerId="ADAL" clId="{F77FA6F3-C312-45A2-995A-4C257285D97A}" dt="2025-08-13T19:27:06.544" v="294" actId="26606"/>
          <ac:spMkLst>
            <pc:docMk/>
            <pc:sldMk cId="0" sldId="262"/>
            <ac:spMk id="136" creationId="{32AEEBC8-9D30-42EF-95F2-386C2653FBF0}"/>
          </ac:spMkLst>
        </pc:spChg>
        <pc:spChg chg="add del">
          <ac:chgData name="Zipporah Cheruiyot" userId="b4f700c8-baf8-4365-b1a1-808b0843a242" providerId="ADAL" clId="{F77FA6F3-C312-45A2-995A-4C257285D97A}" dt="2025-08-13T19:27:06.544" v="294" actId="26606"/>
          <ac:spMkLst>
            <pc:docMk/>
            <pc:sldMk cId="0" sldId="262"/>
            <ac:spMk id="138" creationId="{2E92FA66-67D7-4CB4-94D3-E643A9AD4757}"/>
          </ac:spMkLst>
        </pc:spChg>
        <pc:spChg chg="add del">
          <ac:chgData name="Zipporah Cheruiyot" userId="b4f700c8-baf8-4365-b1a1-808b0843a242" providerId="ADAL" clId="{F77FA6F3-C312-45A2-995A-4C257285D97A}" dt="2025-08-13T19:27:09.821" v="296" actId="26606"/>
          <ac:spMkLst>
            <pc:docMk/>
            <pc:sldMk cId="0" sldId="262"/>
            <ac:spMk id="145" creationId="{B6FACB3C-9069-4791-BC5C-0DB7CD19B853}"/>
          </ac:spMkLst>
        </pc:spChg>
        <pc:spChg chg="add del">
          <ac:chgData name="Zipporah Cheruiyot" userId="b4f700c8-baf8-4365-b1a1-808b0843a242" providerId="ADAL" clId="{F77FA6F3-C312-45A2-995A-4C257285D97A}" dt="2025-08-13T19:27:09.821" v="296" actId="26606"/>
          <ac:spMkLst>
            <pc:docMk/>
            <pc:sldMk cId="0" sldId="262"/>
            <ac:spMk id="146" creationId="{71F2038E-D777-4B76-81DD-DD13EE91B9DD}"/>
          </ac:spMkLst>
        </pc:spChg>
        <pc:spChg chg="add del">
          <ac:chgData name="Zipporah Cheruiyot" userId="b4f700c8-baf8-4365-b1a1-808b0843a242" providerId="ADAL" clId="{F77FA6F3-C312-45A2-995A-4C257285D97A}" dt="2025-08-13T19:28:55.895" v="370" actId="26606"/>
          <ac:spMkLst>
            <pc:docMk/>
            <pc:sldMk cId="0" sldId="262"/>
            <ac:spMk id="148" creationId="{32AEEBC8-9D30-42EF-95F2-386C2653FBF0}"/>
          </ac:spMkLst>
        </pc:spChg>
        <pc:spChg chg="add del">
          <ac:chgData name="Zipporah Cheruiyot" userId="b4f700c8-baf8-4365-b1a1-808b0843a242" providerId="ADAL" clId="{F77FA6F3-C312-45A2-995A-4C257285D97A}" dt="2025-08-13T19:28:55.895" v="370" actId="26606"/>
          <ac:spMkLst>
            <pc:docMk/>
            <pc:sldMk cId="0" sldId="262"/>
            <ac:spMk id="149" creationId="{2E92FA66-67D7-4CB4-94D3-E643A9AD4757}"/>
          </ac:spMkLst>
        </pc:spChg>
        <pc:spChg chg="add del">
          <ac:chgData name="Zipporah Cheruiyot" userId="b4f700c8-baf8-4365-b1a1-808b0843a242" providerId="ADAL" clId="{F77FA6F3-C312-45A2-995A-4C257285D97A}" dt="2025-08-13T19:28:38.402" v="363" actId="26606"/>
          <ac:spMkLst>
            <pc:docMk/>
            <pc:sldMk cId="0" sldId="262"/>
            <ac:spMk id="154" creationId="{2596F992-698C-48C0-9D89-70DA4CE927EF}"/>
          </ac:spMkLst>
        </pc:spChg>
        <pc:spChg chg="add del">
          <ac:chgData name="Zipporah Cheruiyot" userId="b4f700c8-baf8-4365-b1a1-808b0843a242" providerId="ADAL" clId="{F77FA6F3-C312-45A2-995A-4C257285D97A}" dt="2025-08-13T19:28:38.402" v="363" actId="26606"/>
          <ac:spMkLst>
            <pc:docMk/>
            <pc:sldMk cId="0" sldId="262"/>
            <ac:spMk id="156" creationId="{E7BFF8DC-0AE7-4AD2-9B28-2E5F26D62C30}"/>
          </ac:spMkLst>
        </pc:spChg>
        <pc:spChg chg="add del">
          <ac:chgData name="Zipporah Cheruiyot" userId="b4f700c8-baf8-4365-b1a1-808b0843a242" providerId="ADAL" clId="{F77FA6F3-C312-45A2-995A-4C257285D97A}" dt="2025-08-13T19:28:38.402" v="363" actId="26606"/>
          <ac:spMkLst>
            <pc:docMk/>
            <pc:sldMk cId="0" sldId="262"/>
            <ac:spMk id="158" creationId="{7E0162AD-C6E5-4BF8-A453-76ADB36877D3}"/>
          </ac:spMkLst>
        </pc:spChg>
        <pc:spChg chg="add del">
          <ac:chgData name="Zipporah Cheruiyot" userId="b4f700c8-baf8-4365-b1a1-808b0843a242" providerId="ADAL" clId="{F77FA6F3-C312-45A2-995A-4C257285D97A}" dt="2025-08-13T19:32:05.971" v="380" actId="26606"/>
          <ac:spMkLst>
            <pc:docMk/>
            <pc:sldMk cId="0" sldId="262"/>
            <ac:spMk id="160" creationId="{375E0459-6403-40CD-989D-56A4407CA12E}"/>
          </ac:spMkLst>
        </pc:spChg>
        <pc:spChg chg="add del">
          <ac:chgData name="Zipporah Cheruiyot" userId="b4f700c8-baf8-4365-b1a1-808b0843a242" providerId="ADAL" clId="{F77FA6F3-C312-45A2-995A-4C257285D97A}" dt="2025-08-13T19:32:05.971" v="380" actId="26606"/>
          <ac:spMkLst>
            <pc:docMk/>
            <pc:sldMk cId="0" sldId="262"/>
            <ac:spMk id="162" creationId="{53E5B1A8-3AC9-4BD1-9BBC-78CA94F2D1BA}"/>
          </ac:spMkLst>
        </pc:spChg>
        <pc:spChg chg="add del">
          <ac:chgData name="Zipporah Cheruiyot" userId="b4f700c8-baf8-4365-b1a1-808b0843a242" providerId="ADAL" clId="{F77FA6F3-C312-45A2-995A-4C257285D97A}" dt="2025-08-13T19:28:39.797" v="365" actId="26606"/>
          <ac:spMkLst>
            <pc:docMk/>
            <pc:sldMk cId="0" sldId="262"/>
            <ac:spMk id="163" creationId="{D1942232-83D0-49E2-AF9B-1F97E3C1EF8E}"/>
          </ac:spMkLst>
        </pc:spChg>
        <pc:spChg chg="add del">
          <ac:chgData name="Zipporah Cheruiyot" userId="b4f700c8-baf8-4365-b1a1-808b0843a242" providerId="ADAL" clId="{F77FA6F3-C312-45A2-995A-4C257285D97A}" dt="2025-08-13T19:28:39.797" v="365" actId="26606"/>
          <ac:spMkLst>
            <pc:docMk/>
            <pc:sldMk cId="0" sldId="262"/>
            <ac:spMk id="169" creationId="{E9E70D72-6E23-4015-A4A6-85C120C19167}"/>
          </ac:spMkLst>
        </pc:spChg>
        <pc:spChg chg="add del">
          <ac:chgData name="Zipporah Cheruiyot" userId="b4f700c8-baf8-4365-b1a1-808b0843a242" providerId="ADAL" clId="{F77FA6F3-C312-45A2-995A-4C257285D97A}" dt="2025-08-13T19:28:46.525" v="367" actId="26606"/>
          <ac:spMkLst>
            <pc:docMk/>
            <pc:sldMk cId="0" sldId="262"/>
            <ac:spMk id="172" creationId="{1B15ED52-F352-441B-82BF-E0EA34836D08}"/>
          </ac:spMkLst>
        </pc:spChg>
        <pc:spChg chg="add del">
          <ac:chgData name="Zipporah Cheruiyot" userId="b4f700c8-baf8-4365-b1a1-808b0843a242" providerId="ADAL" clId="{F77FA6F3-C312-45A2-995A-4C257285D97A}" dt="2025-08-13T19:28:46.525" v="367" actId="26606"/>
          <ac:spMkLst>
            <pc:docMk/>
            <pc:sldMk cId="0" sldId="262"/>
            <ac:spMk id="173" creationId="{3B2E3793-BFE6-45A2-9B7B-E18844431C99}"/>
          </ac:spMkLst>
        </pc:spChg>
        <pc:spChg chg="add del">
          <ac:chgData name="Zipporah Cheruiyot" userId="b4f700c8-baf8-4365-b1a1-808b0843a242" providerId="ADAL" clId="{F77FA6F3-C312-45A2-995A-4C257285D97A}" dt="2025-08-13T19:28:46.525" v="367" actId="26606"/>
          <ac:spMkLst>
            <pc:docMk/>
            <pc:sldMk cId="0" sldId="262"/>
            <ac:spMk id="174" creationId="{BC4C4868-CB8F-4AF9-9CDB-8108F2C19B67}"/>
          </ac:spMkLst>
        </pc:spChg>
        <pc:spChg chg="add del">
          <ac:chgData name="Zipporah Cheruiyot" userId="b4f700c8-baf8-4365-b1a1-808b0843a242" providerId="ADAL" clId="{F77FA6F3-C312-45A2-995A-4C257285D97A}" dt="2025-08-13T19:28:46.525" v="367" actId="26606"/>
          <ac:spMkLst>
            <pc:docMk/>
            <pc:sldMk cId="0" sldId="262"/>
            <ac:spMk id="175" creationId="{375E0459-6403-40CD-989D-56A4407CA12E}"/>
          </ac:spMkLst>
        </pc:spChg>
        <pc:spChg chg="add del">
          <ac:chgData name="Zipporah Cheruiyot" userId="b4f700c8-baf8-4365-b1a1-808b0843a242" providerId="ADAL" clId="{F77FA6F3-C312-45A2-995A-4C257285D97A}" dt="2025-08-13T19:28:46.525" v="367" actId="26606"/>
          <ac:spMkLst>
            <pc:docMk/>
            <pc:sldMk cId="0" sldId="262"/>
            <ac:spMk id="176" creationId="{53E5B1A8-3AC9-4BD1-9BBC-78CA94F2D1BA}"/>
          </ac:spMkLst>
        </pc:spChg>
        <pc:spChg chg="add del">
          <ac:chgData name="Zipporah Cheruiyot" userId="b4f700c8-baf8-4365-b1a1-808b0843a242" providerId="ADAL" clId="{F77FA6F3-C312-45A2-995A-4C257285D97A}" dt="2025-08-13T19:28:55.880" v="369" actId="26606"/>
          <ac:spMkLst>
            <pc:docMk/>
            <pc:sldMk cId="0" sldId="262"/>
            <ac:spMk id="178" creationId="{2596F992-698C-48C0-9D89-70DA4CE927EF}"/>
          </ac:spMkLst>
        </pc:spChg>
        <pc:spChg chg="add del">
          <ac:chgData name="Zipporah Cheruiyot" userId="b4f700c8-baf8-4365-b1a1-808b0843a242" providerId="ADAL" clId="{F77FA6F3-C312-45A2-995A-4C257285D97A}" dt="2025-08-13T19:28:55.880" v="369" actId="26606"/>
          <ac:spMkLst>
            <pc:docMk/>
            <pc:sldMk cId="0" sldId="262"/>
            <ac:spMk id="179" creationId="{E7BFF8DC-0AE7-4AD2-9B28-2E5F26D62C30}"/>
          </ac:spMkLst>
        </pc:spChg>
        <pc:spChg chg="add del">
          <ac:chgData name="Zipporah Cheruiyot" userId="b4f700c8-baf8-4365-b1a1-808b0843a242" providerId="ADAL" clId="{F77FA6F3-C312-45A2-995A-4C257285D97A}" dt="2025-08-13T19:28:55.880" v="369" actId="26606"/>
          <ac:spMkLst>
            <pc:docMk/>
            <pc:sldMk cId="0" sldId="262"/>
            <ac:spMk id="180" creationId="{7E0162AD-C6E5-4BF8-A453-76ADB36877D3}"/>
          </ac:spMkLst>
        </pc:spChg>
        <pc:spChg chg="add del">
          <ac:chgData name="Zipporah Cheruiyot" userId="b4f700c8-baf8-4365-b1a1-808b0843a242" providerId="ADAL" clId="{F77FA6F3-C312-45A2-995A-4C257285D97A}" dt="2025-08-13T19:32:05.971" v="380" actId="26606"/>
          <ac:spMkLst>
            <pc:docMk/>
            <pc:sldMk cId="0" sldId="262"/>
            <ac:spMk id="182" creationId="{1B15ED52-F352-441B-82BF-E0EA34836D08}"/>
          </ac:spMkLst>
        </pc:spChg>
        <pc:spChg chg="add del">
          <ac:chgData name="Zipporah Cheruiyot" userId="b4f700c8-baf8-4365-b1a1-808b0843a242" providerId="ADAL" clId="{F77FA6F3-C312-45A2-995A-4C257285D97A}" dt="2025-08-13T19:32:05.971" v="380" actId="26606"/>
          <ac:spMkLst>
            <pc:docMk/>
            <pc:sldMk cId="0" sldId="262"/>
            <ac:spMk id="183" creationId="{3B2E3793-BFE6-45A2-9B7B-E18844431C99}"/>
          </ac:spMkLst>
        </pc:spChg>
        <pc:spChg chg="add del">
          <ac:chgData name="Zipporah Cheruiyot" userId="b4f700c8-baf8-4365-b1a1-808b0843a242" providerId="ADAL" clId="{F77FA6F3-C312-45A2-995A-4C257285D97A}" dt="2025-08-13T19:32:05.971" v="380" actId="26606"/>
          <ac:spMkLst>
            <pc:docMk/>
            <pc:sldMk cId="0" sldId="262"/>
            <ac:spMk id="184" creationId="{BC4C4868-CB8F-4AF9-9CDB-8108F2C19B67}"/>
          </ac:spMkLst>
        </pc:spChg>
        <pc:spChg chg="add del">
          <ac:chgData name="Zipporah Cheruiyot" userId="b4f700c8-baf8-4365-b1a1-808b0843a242" providerId="ADAL" clId="{F77FA6F3-C312-45A2-995A-4C257285D97A}" dt="2025-08-13T19:32:05.971" v="379" actId="26606"/>
          <ac:spMkLst>
            <pc:docMk/>
            <pc:sldMk cId="0" sldId="262"/>
            <ac:spMk id="189" creationId="{D7A453D2-15D8-4403-815F-291FA16340D9}"/>
          </ac:spMkLst>
        </pc:spChg>
        <pc:spChg chg="add del">
          <ac:chgData name="Zipporah Cheruiyot" userId="b4f700c8-baf8-4365-b1a1-808b0843a242" providerId="ADAL" clId="{F77FA6F3-C312-45A2-995A-4C257285D97A}" dt="2025-08-13T19:32:05.971" v="379" actId="26606"/>
          <ac:spMkLst>
            <pc:docMk/>
            <pc:sldMk cId="0" sldId="262"/>
            <ac:spMk id="191" creationId="{8161EA6B-09CA-445B-AB0D-8DF76FA92DEF}"/>
          </ac:spMkLst>
        </pc:spChg>
        <pc:spChg chg="add del">
          <ac:chgData name="Zipporah Cheruiyot" userId="b4f700c8-baf8-4365-b1a1-808b0843a242" providerId="ADAL" clId="{F77FA6F3-C312-45A2-995A-4C257285D97A}" dt="2025-08-13T19:32:05.971" v="379" actId="26606"/>
          <ac:spMkLst>
            <pc:docMk/>
            <pc:sldMk cId="0" sldId="262"/>
            <ac:spMk id="201" creationId="{B8114C98-A349-4111-A123-E8EAB86ABE30}"/>
          </ac:spMkLst>
        </pc:spChg>
        <pc:spChg chg="add del">
          <ac:chgData name="Zipporah Cheruiyot" userId="b4f700c8-baf8-4365-b1a1-808b0843a242" providerId="ADAL" clId="{F77FA6F3-C312-45A2-995A-4C257285D97A}" dt="2025-08-13T19:32:05.971" v="379" actId="26606"/>
          <ac:spMkLst>
            <pc:docMk/>
            <pc:sldMk cId="0" sldId="262"/>
            <ac:spMk id="209" creationId="{E2D3D3F2-ABBB-4453-B1C5-1BEBF7E4DD56}"/>
          </ac:spMkLst>
        </pc:spChg>
        <pc:spChg chg="add del">
          <ac:chgData name="Zipporah Cheruiyot" userId="b4f700c8-baf8-4365-b1a1-808b0843a242" providerId="ADAL" clId="{F77FA6F3-C312-45A2-995A-4C257285D97A}" dt="2025-08-13T19:32:05.971" v="379" actId="26606"/>
          <ac:spMkLst>
            <pc:docMk/>
            <pc:sldMk cId="0" sldId="262"/>
            <ac:spMk id="223" creationId="{773AEA78-C03B-40B7-9D11-DC022119D577}"/>
          </ac:spMkLst>
        </pc:spChg>
        <pc:spChg chg="add">
          <ac:chgData name="Zipporah Cheruiyot" userId="b4f700c8-baf8-4365-b1a1-808b0843a242" providerId="ADAL" clId="{F77FA6F3-C312-45A2-995A-4C257285D97A}" dt="2025-08-13T19:32:05.971" v="380" actId="26606"/>
          <ac:spMkLst>
            <pc:docMk/>
            <pc:sldMk cId="0" sldId="262"/>
            <ac:spMk id="225" creationId="{2596F992-698C-48C0-9D89-70DA4CE927EF}"/>
          </ac:spMkLst>
        </pc:spChg>
        <pc:spChg chg="add">
          <ac:chgData name="Zipporah Cheruiyot" userId="b4f700c8-baf8-4365-b1a1-808b0843a242" providerId="ADAL" clId="{F77FA6F3-C312-45A2-995A-4C257285D97A}" dt="2025-08-13T19:32:05.971" v="380" actId="26606"/>
          <ac:spMkLst>
            <pc:docMk/>
            <pc:sldMk cId="0" sldId="262"/>
            <ac:spMk id="226" creationId="{E7BFF8DC-0AE7-4AD2-9B28-2E5F26D62C30}"/>
          </ac:spMkLst>
        </pc:spChg>
        <pc:spChg chg="add">
          <ac:chgData name="Zipporah Cheruiyot" userId="b4f700c8-baf8-4365-b1a1-808b0843a242" providerId="ADAL" clId="{F77FA6F3-C312-45A2-995A-4C257285D97A}" dt="2025-08-13T19:32:05.971" v="380" actId="26606"/>
          <ac:spMkLst>
            <pc:docMk/>
            <pc:sldMk cId="0" sldId="262"/>
            <ac:spMk id="227" creationId="{7E0162AD-C6E5-4BF8-A453-76ADB36877D3}"/>
          </ac:spMkLst>
        </pc:spChg>
        <pc:grpChg chg="add del">
          <ac:chgData name="Zipporah Cheruiyot" userId="b4f700c8-baf8-4365-b1a1-808b0843a242" providerId="ADAL" clId="{F77FA6F3-C312-45A2-995A-4C257285D97A}" dt="2025-08-13T19:21:28.385" v="281" actId="26606"/>
          <ac:grpSpMkLst>
            <pc:docMk/>
            <pc:sldMk cId="0" sldId="262"/>
            <ac:grpSpMk id="90" creationId="{670FB431-AE18-414D-92F4-1D12D1991152}"/>
          </ac:grpSpMkLst>
        </pc:grpChg>
        <pc:grpChg chg="add del">
          <ac:chgData name="Zipporah Cheruiyot" userId="b4f700c8-baf8-4365-b1a1-808b0843a242" providerId="ADAL" clId="{F77FA6F3-C312-45A2-995A-4C257285D97A}" dt="2025-08-13T19:21:28.385" v="281" actId="26606"/>
          <ac:grpSpMkLst>
            <pc:docMk/>
            <pc:sldMk cId="0" sldId="262"/>
            <ac:grpSpMk id="97" creationId="{913B067F-3154-4968-A886-DF93A787EC44}"/>
          </ac:grpSpMkLst>
        </pc:grpChg>
        <pc:grpChg chg="add del">
          <ac:chgData name="Zipporah Cheruiyot" userId="b4f700c8-baf8-4365-b1a1-808b0843a242" providerId="ADAL" clId="{F77FA6F3-C312-45A2-995A-4C257285D97A}" dt="2025-08-13T19:21:28.385" v="281" actId="26606"/>
          <ac:grpSpMkLst>
            <pc:docMk/>
            <pc:sldMk cId="0" sldId="262"/>
            <ac:grpSpMk id="98" creationId="{8214E4A5-A0D2-42C4-8D14-D2A7E495F041}"/>
          </ac:grpSpMkLst>
        </pc:grpChg>
        <pc:grpChg chg="add del">
          <ac:chgData name="Zipporah Cheruiyot" userId="b4f700c8-baf8-4365-b1a1-808b0843a242" providerId="ADAL" clId="{F77FA6F3-C312-45A2-995A-4C257285D97A}" dt="2025-08-13T19:21:28.385" v="281" actId="26606"/>
          <ac:grpSpMkLst>
            <pc:docMk/>
            <pc:sldMk cId="0" sldId="262"/>
            <ac:grpSpMk id="104" creationId="{1F4E1649-4D1F-4A91-AF97-A254BFDD524D}"/>
          </ac:grpSpMkLst>
        </pc:grpChg>
        <pc:grpChg chg="add del">
          <ac:chgData name="Zipporah Cheruiyot" userId="b4f700c8-baf8-4365-b1a1-808b0843a242" providerId="ADAL" clId="{F77FA6F3-C312-45A2-995A-4C257285D97A}" dt="2025-08-13T19:27:09.834" v="297" actId="26606"/>
          <ac:grpSpMkLst>
            <pc:docMk/>
            <pc:sldMk cId="0" sldId="262"/>
            <ac:grpSpMk id="120" creationId="{C28A977F-B603-4D81-B0FC-C8DE048A7931}"/>
          </ac:grpSpMkLst>
        </pc:grpChg>
        <pc:grpChg chg="add del">
          <ac:chgData name="Zipporah Cheruiyot" userId="b4f700c8-baf8-4365-b1a1-808b0843a242" providerId="ADAL" clId="{F77FA6F3-C312-45A2-995A-4C257285D97A}" dt="2025-08-13T19:27:09.834" v="297" actId="26606"/>
          <ac:grpSpMkLst>
            <pc:docMk/>
            <pc:sldMk cId="0" sldId="262"/>
            <ac:grpSpMk id="126" creationId="{C78D9229-E61D-4FEE-8321-2F8B64A8CADF}"/>
          </ac:grpSpMkLst>
        </pc:grpChg>
        <pc:grpChg chg="add del">
          <ac:chgData name="Zipporah Cheruiyot" userId="b4f700c8-baf8-4365-b1a1-808b0843a242" providerId="ADAL" clId="{F77FA6F3-C312-45A2-995A-4C257285D97A}" dt="2025-08-13T19:27:09.821" v="296" actId="26606"/>
          <ac:grpSpMkLst>
            <pc:docMk/>
            <pc:sldMk cId="0" sldId="262"/>
            <ac:grpSpMk id="140" creationId="{DD354807-230F-4402-B1B9-F733A8F1F190}"/>
          </ac:grpSpMkLst>
        </pc:grpChg>
        <pc:grpChg chg="add del">
          <ac:chgData name="Zipporah Cheruiyot" userId="b4f700c8-baf8-4365-b1a1-808b0843a242" providerId="ADAL" clId="{F77FA6F3-C312-45A2-995A-4C257285D97A}" dt="2025-08-13T19:28:39.797" v="365" actId="26606"/>
          <ac:grpSpMkLst>
            <pc:docMk/>
            <pc:sldMk cId="0" sldId="262"/>
            <ac:grpSpMk id="164" creationId="{C78D9229-E61D-4FEE-8321-2F8B64A8CADF}"/>
          </ac:grpSpMkLst>
        </pc:grpChg>
        <pc:grpChg chg="add del">
          <ac:chgData name="Zipporah Cheruiyot" userId="b4f700c8-baf8-4365-b1a1-808b0843a242" providerId="ADAL" clId="{F77FA6F3-C312-45A2-995A-4C257285D97A}" dt="2025-08-13T19:28:39.797" v="365" actId="26606"/>
          <ac:grpSpMkLst>
            <pc:docMk/>
            <pc:sldMk cId="0" sldId="262"/>
            <ac:grpSpMk id="170" creationId="{C28A977F-B603-4D81-B0FC-C8DE048A7931}"/>
          </ac:grpSpMkLst>
        </pc:grpChg>
        <pc:grpChg chg="add del">
          <ac:chgData name="Zipporah Cheruiyot" userId="b4f700c8-baf8-4365-b1a1-808b0843a242" providerId="ADAL" clId="{F77FA6F3-C312-45A2-995A-4C257285D97A}" dt="2025-08-13T19:32:05.971" v="379" actId="26606"/>
          <ac:grpSpMkLst>
            <pc:docMk/>
            <pc:sldMk cId="0" sldId="262"/>
            <ac:grpSpMk id="193" creationId="{913B067F-3154-4968-A886-DF93A787EC44}"/>
          </ac:grpSpMkLst>
        </pc:grpChg>
        <pc:grpChg chg="add del">
          <ac:chgData name="Zipporah Cheruiyot" userId="b4f700c8-baf8-4365-b1a1-808b0843a242" providerId="ADAL" clId="{F77FA6F3-C312-45A2-995A-4C257285D97A}" dt="2025-08-13T19:32:05.971" v="379" actId="26606"/>
          <ac:grpSpMkLst>
            <pc:docMk/>
            <pc:sldMk cId="0" sldId="262"/>
            <ac:grpSpMk id="203" creationId="{670FB431-AE18-414D-92F4-1D12D1991152}"/>
          </ac:grpSpMkLst>
        </pc:grpChg>
        <pc:grpChg chg="add del">
          <ac:chgData name="Zipporah Cheruiyot" userId="b4f700c8-baf8-4365-b1a1-808b0843a242" providerId="ADAL" clId="{F77FA6F3-C312-45A2-995A-4C257285D97A}" dt="2025-08-13T19:32:05.971" v="379" actId="26606"/>
          <ac:grpSpMkLst>
            <pc:docMk/>
            <pc:sldMk cId="0" sldId="262"/>
            <ac:grpSpMk id="211" creationId="{8214E4A5-A0D2-42C4-8D14-D2A7E495F041}"/>
          </ac:grpSpMkLst>
        </pc:grpChg>
        <pc:grpChg chg="add del">
          <ac:chgData name="Zipporah Cheruiyot" userId="b4f700c8-baf8-4365-b1a1-808b0843a242" providerId="ADAL" clId="{F77FA6F3-C312-45A2-995A-4C257285D97A}" dt="2025-08-13T19:32:05.971" v="379" actId="26606"/>
          <ac:grpSpMkLst>
            <pc:docMk/>
            <pc:sldMk cId="0" sldId="262"/>
            <ac:grpSpMk id="217" creationId="{1F4E1649-4D1F-4A91-AF97-A254BFDD524D}"/>
          </ac:grpSpMkLst>
        </pc:grpChg>
        <pc:picChg chg="mod ord">
          <ac:chgData name="Zipporah Cheruiyot" userId="b4f700c8-baf8-4365-b1a1-808b0843a242" providerId="ADAL" clId="{F77FA6F3-C312-45A2-995A-4C257285D97A}" dt="2025-08-13T19:32:05.971" v="380" actId="26606"/>
          <ac:picMkLst>
            <pc:docMk/>
            <pc:sldMk cId="0" sldId="262"/>
            <ac:picMk id="5" creationId="{5BA4112E-399E-1265-C880-DEFD080738A6}"/>
          </ac:picMkLst>
        </pc:picChg>
      </pc:sldChg>
      <pc:sldChg chg="modSp">
        <pc:chgData name="Zipporah Cheruiyot" userId="b4f700c8-baf8-4365-b1a1-808b0843a242" providerId="ADAL" clId="{F77FA6F3-C312-45A2-995A-4C257285D97A}" dt="2025-08-13T19:29:34.609" v="371"/>
        <pc:sldMkLst>
          <pc:docMk/>
          <pc:sldMk cId="0" sldId="263"/>
        </pc:sldMkLst>
        <pc:graphicFrameChg chg="mod">
          <ac:chgData name="Zipporah Cheruiyot" userId="b4f700c8-baf8-4365-b1a1-808b0843a242" providerId="ADAL" clId="{F77FA6F3-C312-45A2-995A-4C257285D97A}" dt="2025-08-13T19:29:34.609" v="371"/>
          <ac:graphicFrameMkLst>
            <pc:docMk/>
            <pc:sldMk cId="0" sldId="263"/>
            <ac:graphicFrameMk id="9" creationId="{2A43DDF2-BC49-DE5E-FD61-FDA8CE61C19F}"/>
          </ac:graphicFrameMkLst>
        </pc:graphicFrameChg>
      </pc:sldChg>
      <pc:sldChg chg="modSp modNotesTx">
        <pc:chgData name="Zipporah Cheruiyot" userId="b4f700c8-baf8-4365-b1a1-808b0843a242" providerId="ADAL" clId="{F77FA6F3-C312-45A2-995A-4C257285D97A}" dt="2025-08-14T13:09:08.707" v="399" actId="20577"/>
        <pc:sldMkLst>
          <pc:docMk/>
          <pc:sldMk cId="1837001343" sldId="267"/>
        </pc:sldMkLst>
        <pc:graphicFrameChg chg="mod">
          <ac:chgData name="Zipporah Cheruiyot" userId="b4f700c8-baf8-4365-b1a1-808b0843a242" providerId="ADAL" clId="{F77FA6F3-C312-45A2-995A-4C257285D97A}" dt="2025-08-14T13:09:08.707" v="399" actId="20577"/>
          <ac:graphicFrameMkLst>
            <pc:docMk/>
            <pc:sldMk cId="1837001343" sldId="267"/>
            <ac:graphicFrameMk id="5" creationId="{72ED8AAE-1183-E100-29FA-46D5231BC374}"/>
          </ac:graphicFrameMkLst>
        </pc:graphicFrameChg>
      </pc:sldChg>
      <pc:sldChg chg="addSp delSp modSp mod">
        <pc:chgData name="Zipporah Cheruiyot" userId="b4f700c8-baf8-4365-b1a1-808b0843a242" providerId="ADAL" clId="{F77FA6F3-C312-45A2-995A-4C257285D97A}" dt="2025-08-13T19:12:31.390" v="73" actId="14100"/>
        <pc:sldMkLst>
          <pc:docMk/>
          <pc:sldMk cId="4025083291" sldId="268"/>
        </pc:sldMkLst>
        <pc:spChg chg="mod">
          <ac:chgData name="Zipporah Cheruiyot" userId="b4f700c8-baf8-4365-b1a1-808b0843a242" providerId="ADAL" clId="{F77FA6F3-C312-45A2-995A-4C257285D97A}" dt="2025-08-13T19:12:31.390" v="73" actId="14100"/>
          <ac:spMkLst>
            <pc:docMk/>
            <pc:sldMk cId="4025083291" sldId="268"/>
            <ac:spMk id="2" creationId="{ADFE32E9-4D2C-16BE-733B-DE4C597BD66A}"/>
          </ac:spMkLst>
        </pc:spChg>
        <pc:spChg chg="add del mod">
          <ac:chgData name="Zipporah Cheruiyot" userId="b4f700c8-baf8-4365-b1a1-808b0843a242" providerId="ADAL" clId="{F77FA6F3-C312-45A2-995A-4C257285D97A}" dt="2025-08-13T19:05:40.491" v="53"/>
          <ac:spMkLst>
            <pc:docMk/>
            <pc:sldMk cId="4025083291" sldId="268"/>
            <ac:spMk id="3" creationId="{0DCF7912-8023-444E-D90C-05CABF58425C}"/>
          </ac:spMkLst>
        </pc:spChg>
      </pc:sldChg>
      <pc:sldChg chg="modSp mod">
        <pc:chgData name="Zipporah Cheruiyot" userId="b4f700c8-baf8-4365-b1a1-808b0843a242" providerId="ADAL" clId="{F77FA6F3-C312-45A2-995A-4C257285D97A}" dt="2025-08-13T19:12:54.146" v="91" actId="14100"/>
        <pc:sldMkLst>
          <pc:docMk/>
          <pc:sldMk cId="2448811880" sldId="270"/>
        </pc:sldMkLst>
        <pc:spChg chg="mod">
          <ac:chgData name="Zipporah Cheruiyot" userId="b4f700c8-baf8-4365-b1a1-808b0843a242" providerId="ADAL" clId="{F77FA6F3-C312-45A2-995A-4C257285D97A}" dt="2025-08-13T19:12:54.146" v="91" actId="14100"/>
          <ac:spMkLst>
            <pc:docMk/>
            <pc:sldMk cId="2448811880" sldId="270"/>
            <ac:spMk id="2" creationId="{04F1ADE7-874B-07D7-603C-919EAFCA753A}"/>
          </ac:spMkLst>
        </pc:spChg>
      </pc:sldChg>
    </pc:docChg>
  </pc:docChgLst>
</pc:chgInfo>
</file>

<file path=ppt/diagrams/_rels/data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ata4.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12" Type="http://schemas.openxmlformats.org/officeDocument/2006/relationships/image" Target="../media/image20.sv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11" Type="http://schemas.openxmlformats.org/officeDocument/2006/relationships/image" Target="../media/image19.png"/><Relationship Id="rId5" Type="http://schemas.openxmlformats.org/officeDocument/2006/relationships/image" Target="../media/image13.png"/><Relationship Id="rId10" Type="http://schemas.openxmlformats.org/officeDocument/2006/relationships/image" Target="../media/image18.svg"/><Relationship Id="rId4" Type="http://schemas.openxmlformats.org/officeDocument/2006/relationships/image" Target="../media/image12.svg"/><Relationship Id="rId9" Type="http://schemas.openxmlformats.org/officeDocument/2006/relationships/image" Target="../media/image17.png"/></Relationships>
</file>

<file path=ppt/diagrams/_rels/data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svg"/><Relationship Id="rId1" Type="http://schemas.openxmlformats.org/officeDocument/2006/relationships/image" Target="../media/image22.png"/><Relationship Id="rId6" Type="http://schemas.openxmlformats.org/officeDocument/2006/relationships/image" Target="../media/image27.svg"/><Relationship Id="rId5" Type="http://schemas.openxmlformats.org/officeDocument/2006/relationships/image" Target="../media/image26.png"/><Relationship Id="rId4" Type="http://schemas.openxmlformats.org/officeDocument/2006/relationships/image" Target="../media/image25.svg"/></Relationships>
</file>

<file path=ppt/diagrams/_rels/data6.xml.rels><?xml version="1.0" encoding="UTF-8" standalone="yes"?>
<Relationships xmlns="http://schemas.openxmlformats.org/package/2006/relationships"><Relationship Id="rId8" Type="http://schemas.openxmlformats.org/officeDocument/2006/relationships/image" Target="../media/image37.svg"/><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image" Target="../media/image31.svg"/><Relationship Id="rId1" Type="http://schemas.openxmlformats.org/officeDocument/2006/relationships/image" Target="../media/image30.png"/><Relationship Id="rId6" Type="http://schemas.openxmlformats.org/officeDocument/2006/relationships/image" Target="../media/image35.svg"/><Relationship Id="rId5" Type="http://schemas.openxmlformats.org/officeDocument/2006/relationships/image" Target="../media/image34.png"/><Relationship Id="rId10" Type="http://schemas.openxmlformats.org/officeDocument/2006/relationships/image" Target="../media/image39.svg"/><Relationship Id="rId4" Type="http://schemas.openxmlformats.org/officeDocument/2006/relationships/image" Target="../media/image33.svg"/><Relationship Id="rId9" Type="http://schemas.openxmlformats.org/officeDocument/2006/relationships/image" Target="../media/image38.png"/></Relationships>
</file>

<file path=ppt/diagrams/_rels/drawing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4.xml.rels><?xml version="1.0" encoding="UTF-8" standalone="yes"?>
<Relationships xmlns="http://schemas.openxmlformats.org/package/2006/relationships"><Relationship Id="rId8" Type="http://schemas.openxmlformats.org/officeDocument/2006/relationships/image" Target="../media/image16.svg"/><Relationship Id="rId3" Type="http://schemas.openxmlformats.org/officeDocument/2006/relationships/image" Target="../media/image11.png"/><Relationship Id="rId7" Type="http://schemas.openxmlformats.org/officeDocument/2006/relationships/image" Target="../media/image15.png"/><Relationship Id="rId12" Type="http://schemas.openxmlformats.org/officeDocument/2006/relationships/image" Target="../media/image20.svg"/><Relationship Id="rId2" Type="http://schemas.openxmlformats.org/officeDocument/2006/relationships/image" Target="../media/image10.svg"/><Relationship Id="rId1" Type="http://schemas.openxmlformats.org/officeDocument/2006/relationships/image" Target="../media/image9.png"/><Relationship Id="rId6" Type="http://schemas.openxmlformats.org/officeDocument/2006/relationships/image" Target="../media/image14.svg"/><Relationship Id="rId11" Type="http://schemas.openxmlformats.org/officeDocument/2006/relationships/image" Target="../media/image19.png"/><Relationship Id="rId5" Type="http://schemas.openxmlformats.org/officeDocument/2006/relationships/image" Target="../media/image13.png"/><Relationship Id="rId10" Type="http://schemas.openxmlformats.org/officeDocument/2006/relationships/image" Target="../media/image18.svg"/><Relationship Id="rId4" Type="http://schemas.openxmlformats.org/officeDocument/2006/relationships/image" Target="../media/image12.svg"/><Relationship Id="rId9" Type="http://schemas.openxmlformats.org/officeDocument/2006/relationships/image" Target="../media/image17.png"/></Relationships>
</file>

<file path=ppt/diagrams/_rels/drawing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svg"/><Relationship Id="rId1" Type="http://schemas.openxmlformats.org/officeDocument/2006/relationships/image" Target="../media/image22.png"/><Relationship Id="rId6" Type="http://schemas.openxmlformats.org/officeDocument/2006/relationships/image" Target="../media/image27.svg"/><Relationship Id="rId5" Type="http://schemas.openxmlformats.org/officeDocument/2006/relationships/image" Target="../media/image26.png"/><Relationship Id="rId4" Type="http://schemas.openxmlformats.org/officeDocument/2006/relationships/image" Target="../media/image25.svg"/></Relationships>
</file>

<file path=ppt/diagrams/_rels/drawing6.xml.rels><?xml version="1.0" encoding="UTF-8" standalone="yes"?>
<Relationships xmlns="http://schemas.openxmlformats.org/package/2006/relationships"><Relationship Id="rId8" Type="http://schemas.openxmlformats.org/officeDocument/2006/relationships/image" Target="../media/image37.svg"/><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image" Target="../media/image31.svg"/><Relationship Id="rId1" Type="http://schemas.openxmlformats.org/officeDocument/2006/relationships/image" Target="../media/image30.png"/><Relationship Id="rId6" Type="http://schemas.openxmlformats.org/officeDocument/2006/relationships/image" Target="../media/image35.svg"/><Relationship Id="rId5" Type="http://schemas.openxmlformats.org/officeDocument/2006/relationships/image" Target="../media/image34.png"/><Relationship Id="rId10" Type="http://schemas.openxmlformats.org/officeDocument/2006/relationships/image" Target="../media/image39.svg"/><Relationship Id="rId4" Type="http://schemas.openxmlformats.org/officeDocument/2006/relationships/image" Target="../media/image33.svg"/><Relationship Id="rId9" Type="http://schemas.openxmlformats.org/officeDocument/2006/relationships/image" Target="../media/image38.pn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18/5/colors/Iconchunking_neutralbg_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a:alpha val="0"/>
      </a:schemeClr>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D8B8DFC-DD42-4B62-979E-2EA02D05CAAD}" type="doc">
      <dgm:prSet loTypeId="urn:microsoft.com/office/officeart/2016/7/layout/RepeatingBendingProcessNew" loCatId="process" qsTypeId="urn:microsoft.com/office/officeart/2005/8/quickstyle/simple1" qsCatId="simple" csTypeId="urn:microsoft.com/office/officeart/2005/8/colors/colorful5" csCatId="colorful" phldr="1"/>
      <dgm:spPr/>
      <dgm:t>
        <a:bodyPr/>
        <a:lstStyle/>
        <a:p>
          <a:endParaRPr lang="en-US"/>
        </a:p>
      </dgm:t>
    </dgm:pt>
    <dgm:pt modelId="{2C88F798-E8E2-49E3-95C1-905387DBC845}">
      <dgm:prSet/>
      <dgm:spPr/>
      <dgm:t>
        <a:bodyPr/>
        <a:lstStyle/>
        <a:p>
          <a:r>
            <a:rPr lang="en-US"/>
            <a:t>Problem Statement and Data Overview</a:t>
          </a:r>
        </a:p>
      </dgm:t>
    </dgm:pt>
    <dgm:pt modelId="{D770DAC3-2768-4727-8C9E-B0DE82643540}" type="parTrans" cxnId="{6AC8141E-5426-4348-AF75-1F3137065251}">
      <dgm:prSet/>
      <dgm:spPr/>
      <dgm:t>
        <a:bodyPr/>
        <a:lstStyle/>
        <a:p>
          <a:endParaRPr lang="en-US"/>
        </a:p>
      </dgm:t>
    </dgm:pt>
    <dgm:pt modelId="{D3E5A20D-F027-416C-9A34-F6A3EB7FB456}" type="sibTrans" cxnId="{6AC8141E-5426-4348-AF75-1F3137065251}">
      <dgm:prSet/>
      <dgm:spPr/>
      <dgm:t>
        <a:bodyPr/>
        <a:lstStyle/>
        <a:p>
          <a:endParaRPr lang="en-US"/>
        </a:p>
      </dgm:t>
    </dgm:pt>
    <dgm:pt modelId="{B4FFD943-91AA-4347-ADE4-A636840F25A3}">
      <dgm:prSet/>
      <dgm:spPr/>
      <dgm:t>
        <a:bodyPr/>
        <a:lstStyle/>
        <a:p>
          <a:r>
            <a:rPr lang="en-US"/>
            <a:t>Data Loading and Preprocessing</a:t>
          </a:r>
        </a:p>
      </dgm:t>
    </dgm:pt>
    <dgm:pt modelId="{87682836-1DF9-4AA0-84FB-0E739EBBFA3D}" type="parTrans" cxnId="{F6288509-0B3C-4F45-92A1-B4FFB836A9EE}">
      <dgm:prSet/>
      <dgm:spPr/>
      <dgm:t>
        <a:bodyPr/>
        <a:lstStyle/>
        <a:p>
          <a:endParaRPr lang="en-US"/>
        </a:p>
      </dgm:t>
    </dgm:pt>
    <dgm:pt modelId="{A6A58177-F460-43CE-856C-2776095D4D1B}" type="sibTrans" cxnId="{F6288509-0B3C-4F45-92A1-B4FFB836A9EE}">
      <dgm:prSet/>
      <dgm:spPr/>
      <dgm:t>
        <a:bodyPr/>
        <a:lstStyle/>
        <a:p>
          <a:endParaRPr lang="en-US"/>
        </a:p>
      </dgm:t>
    </dgm:pt>
    <dgm:pt modelId="{16BE1A8A-024E-46D4-A1A7-F713F5D9A12C}">
      <dgm:prSet/>
      <dgm:spPr/>
      <dgm:t>
        <a:bodyPr/>
        <a:lstStyle/>
        <a:p>
          <a:r>
            <a:rPr lang="en-US"/>
            <a:t>Interactive Dashboard with Visualizations</a:t>
          </a:r>
        </a:p>
      </dgm:t>
    </dgm:pt>
    <dgm:pt modelId="{22D02218-19C6-4232-9235-3B38316BECBC}" type="parTrans" cxnId="{675EF1A0-8D1E-4775-937C-1C97A8023F3C}">
      <dgm:prSet/>
      <dgm:spPr/>
      <dgm:t>
        <a:bodyPr/>
        <a:lstStyle/>
        <a:p>
          <a:endParaRPr lang="en-US"/>
        </a:p>
      </dgm:t>
    </dgm:pt>
    <dgm:pt modelId="{E036CABB-8FE5-4E42-8FEC-10A3F7429C23}" type="sibTrans" cxnId="{675EF1A0-8D1E-4775-937C-1C97A8023F3C}">
      <dgm:prSet/>
      <dgm:spPr/>
      <dgm:t>
        <a:bodyPr/>
        <a:lstStyle/>
        <a:p>
          <a:endParaRPr lang="en-US"/>
        </a:p>
      </dgm:t>
    </dgm:pt>
    <dgm:pt modelId="{42AFFFDB-6271-4A70-9FF9-5CEB6E7E649C}">
      <dgm:prSet/>
      <dgm:spPr/>
      <dgm:t>
        <a:bodyPr/>
        <a:lstStyle/>
        <a:p>
          <a:r>
            <a:rPr lang="en-US"/>
            <a:t>Machine Learning for Outage Classification</a:t>
          </a:r>
        </a:p>
      </dgm:t>
    </dgm:pt>
    <dgm:pt modelId="{D3892942-B2CF-401E-A8D2-098BA45100DE}" type="parTrans" cxnId="{6304F1B7-E8E3-46F1-839D-CDEAE3C259F4}">
      <dgm:prSet/>
      <dgm:spPr/>
      <dgm:t>
        <a:bodyPr/>
        <a:lstStyle/>
        <a:p>
          <a:endParaRPr lang="en-US"/>
        </a:p>
      </dgm:t>
    </dgm:pt>
    <dgm:pt modelId="{F2BE79A5-DBC9-48B0-871E-1AE9B52C06F8}" type="sibTrans" cxnId="{6304F1B7-E8E3-46F1-839D-CDEAE3C259F4}">
      <dgm:prSet/>
      <dgm:spPr/>
      <dgm:t>
        <a:bodyPr/>
        <a:lstStyle/>
        <a:p>
          <a:endParaRPr lang="en-US"/>
        </a:p>
      </dgm:t>
    </dgm:pt>
    <dgm:pt modelId="{F51DF52F-730B-4DF0-846C-1F4E6A888B97}">
      <dgm:prSet/>
      <dgm:spPr/>
      <dgm:t>
        <a:bodyPr/>
        <a:lstStyle/>
        <a:p>
          <a:r>
            <a:rPr lang="en-US"/>
            <a:t>Results, Predictions, and Visual Insights</a:t>
          </a:r>
        </a:p>
      </dgm:t>
    </dgm:pt>
    <dgm:pt modelId="{D3471BF1-6B27-4441-92AD-DFF2AE43D669}" type="parTrans" cxnId="{C3810001-DFD1-4675-B0D9-418C68E9239C}">
      <dgm:prSet/>
      <dgm:spPr/>
      <dgm:t>
        <a:bodyPr/>
        <a:lstStyle/>
        <a:p>
          <a:endParaRPr lang="en-US"/>
        </a:p>
      </dgm:t>
    </dgm:pt>
    <dgm:pt modelId="{2C6D604A-9F68-4291-AB0C-219BD0CBD7C2}" type="sibTrans" cxnId="{C3810001-DFD1-4675-B0D9-418C68E9239C}">
      <dgm:prSet/>
      <dgm:spPr/>
      <dgm:t>
        <a:bodyPr/>
        <a:lstStyle/>
        <a:p>
          <a:endParaRPr lang="en-US"/>
        </a:p>
      </dgm:t>
    </dgm:pt>
    <dgm:pt modelId="{2E1C7B79-5242-4CA6-A1BC-8815CB248AA4}">
      <dgm:prSet/>
      <dgm:spPr/>
      <dgm:t>
        <a:bodyPr/>
        <a:lstStyle/>
        <a:p>
          <a:r>
            <a:rPr lang="en-US"/>
            <a:t>Conclusion and Recommendations</a:t>
          </a:r>
        </a:p>
      </dgm:t>
    </dgm:pt>
    <dgm:pt modelId="{1B19FEBC-8BDD-436A-9F9C-C54448C08DC7}" type="parTrans" cxnId="{11C624B3-D95E-4447-BE03-D60B56E9F2CF}">
      <dgm:prSet/>
      <dgm:spPr/>
      <dgm:t>
        <a:bodyPr/>
        <a:lstStyle/>
        <a:p>
          <a:endParaRPr lang="en-US"/>
        </a:p>
      </dgm:t>
    </dgm:pt>
    <dgm:pt modelId="{B3EAF315-A06B-493B-B979-3B21831B0C64}" type="sibTrans" cxnId="{11C624B3-D95E-4447-BE03-D60B56E9F2CF}">
      <dgm:prSet/>
      <dgm:spPr/>
      <dgm:t>
        <a:bodyPr/>
        <a:lstStyle/>
        <a:p>
          <a:endParaRPr lang="en-US"/>
        </a:p>
      </dgm:t>
    </dgm:pt>
    <dgm:pt modelId="{419F3219-8E3E-4FA9-9E79-F4521106C03A}" type="pres">
      <dgm:prSet presAssocID="{2D8B8DFC-DD42-4B62-979E-2EA02D05CAAD}" presName="Name0" presStyleCnt="0">
        <dgm:presLayoutVars>
          <dgm:dir/>
          <dgm:resizeHandles val="exact"/>
        </dgm:presLayoutVars>
      </dgm:prSet>
      <dgm:spPr/>
    </dgm:pt>
    <dgm:pt modelId="{72B455BA-2015-4B9D-9D5B-D63B13302F2A}" type="pres">
      <dgm:prSet presAssocID="{2C88F798-E8E2-49E3-95C1-905387DBC845}" presName="node" presStyleLbl="node1" presStyleIdx="0" presStyleCnt="6">
        <dgm:presLayoutVars>
          <dgm:bulletEnabled val="1"/>
        </dgm:presLayoutVars>
      </dgm:prSet>
      <dgm:spPr/>
    </dgm:pt>
    <dgm:pt modelId="{8FAEB34A-3903-41B6-8B9C-12D43A8BB58D}" type="pres">
      <dgm:prSet presAssocID="{D3E5A20D-F027-416C-9A34-F6A3EB7FB456}" presName="sibTrans" presStyleLbl="sibTrans1D1" presStyleIdx="0" presStyleCnt="5"/>
      <dgm:spPr/>
    </dgm:pt>
    <dgm:pt modelId="{A09DC342-448E-49A3-8261-A19E82099DBB}" type="pres">
      <dgm:prSet presAssocID="{D3E5A20D-F027-416C-9A34-F6A3EB7FB456}" presName="connectorText" presStyleLbl="sibTrans1D1" presStyleIdx="0" presStyleCnt="5"/>
      <dgm:spPr/>
    </dgm:pt>
    <dgm:pt modelId="{E4E98720-DD89-4995-9E69-B35A54AEDB4F}" type="pres">
      <dgm:prSet presAssocID="{B4FFD943-91AA-4347-ADE4-A636840F25A3}" presName="node" presStyleLbl="node1" presStyleIdx="1" presStyleCnt="6">
        <dgm:presLayoutVars>
          <dgm:bulletEnabled val="1"/>
        </dgm:presLayoutVars>
      </dgm:prSet>
      <dgm:spPr/>
    </dgm:pt>
    <dgm:pt modelId="{609DB94A-FE32-4792-A384-76025FC96EB3}" type="pres">
      <dgm:prSet presAssocID="{A6A58177-F460-43CE-856C-2776095D4D1B}" presName="sibTrans" presStyleLbl="sibTrans1D1" presStyleIdx="1" presStyleCnt="5"/>
      <dgm:spPr/>
    </dgm:pt>
    <dgm:pt modelId="{ED2CE87C-4448-4D11-9CCA-ACC6B77C7DBD}" type="pres">
      <dgm:prSet presAssocID="{A6A58177-F460-43CE-856C-2776095D4D1B}" presName="connectorText" presStyleLbl="sibTrans1D1" presStyleIdx="1" presStyleCnt="5"/>
      <dgm:spPr/>
    </dgm:pt>
    <dgm:pt modelId="{CFDB49B7-62B8-49A7-B231-E291EF24227C}" type="pres">
      <dgm:prSet presAssocID="{16BE1A8A-024E-46D4-A1A7-F713F5D9A12C}" presName="node" presStyleLbl="node1" presStyleIdx="2" presStyleCnt="6">
        <dgm:presLayoutVars>
          <dgm:bulletEnabled val="1"/>
        </dgm:presLayoutVars>
      </dgm:prSet>
      <dgm:spPr/>
    </dgm:pt>
    <dgm:pt modelId="{211D4347-05CA-449A-9FDD-0F0CE3B5765F}" type="pres">
      <dgm:prSet presAssocID="{E036CABB-8FE5-4E42-8FEC-10A3F7429C23}" presName="sibTrans" presStyleLbl="sibTrans1D1" presStyleIdx="2" presStyleCnt="5"/>
      <dgm:spPr/>
    </dgm:pt>
    <dgm:pt modelId="{E582DD5F-1698-4534-B325-A8D2FE4BA323}" type="pres">
      <dgm:prSet presAssocID="{E036CABB-8FE5-4E42-8FEC-10A3F7429C23}" presName="connectorText" presStyleLbl="sibTrans1D1" presStyleIdx="2" presStyleCnt="5"/>
      <dgm:spPr/>
    </dgm:pt>
    <dgm:pt modelId="{5603940B-D8F9-47CD-A2AE-F3621B877C65}" type="pres">
      <dgm:prSet presAssocID="{42AFFFDB-6271-4A70-9FF9-5CEB6E7E649C}" presName="node" presStyleLbl="node1" presStyleIdx="3" presStyleCnt="6">
        <dgm:presLayoutVars>
          <dgm:bulletEnabled val="1"/>
        </dgm:presLayoutVars>
      </dgm:prSet>
      <dgm:spPr/>
    </dgm:pt>
    <dgm:pt modelId="{D9C511F5-8D14-452F-AF30-F392D162A52C}" type="pres">
      <dgm:prSet presAssocID="{F2BE79A5-DBC9-48B0-871E-1AE9B52C06F8}" presName="sibTrans" presStyleLbl="sibTrans1D1" presStyleIdx="3" presStyleCnt="5"/>
      <dgm:spPr/>
    </dgm:pt>
    <dgm:pt modelId="{52B1DA2C-2E52-458E-8225-1F930573F346}" type="pres">
      <dgm:prSet presAssocID="{F2BE79A5-DBC9-48B0-871E-1AE9B52C06F8}" presName="connectorText" presStyleLbl="sibTrans1D1" presStyleIdx="3" presStyleCnt="5"/>
      <dgm:spPr/>
    </dgm:pt>
    <dgm:pt modelId="{67086C87-F9EF-4F68-AC59-F92EF187F30C}" type="pres">
      <dgm:prSet presAssocID="{F51DF52F-730B-4DF0-846C-1F4E6A888B97}" presName="node" presStyleLbl="node1" presStyleIdx="4" presStyleCnt="6">
        <dgm:presLayoutVars>
          <dgm:bulletEnabled val="1"/>
        </dgm:presLayoutVars>
      </dgm:prSet>
      <dgm:spPr/>
    </dgm:pt>
    <dgm:pt modelId="{5211A718-26EE-48C8-AF39-66C79137EF19}" type="pres">
      <dgm:prSet presAssocID="{2C6D604A-9F68-4291-AB0C-219BD0CBD7C2}" presName="sibTrans" presStyleLbl="sibTrans1D1" presStyleIdx="4" presStyleCnt="5"/>
      <dgm:spPr/>
    </dgm:pt>
    <dgm:pt modelId="{4DC44F0E-B4A6-4206-8743-E38BBF5799C3}" type="pres">
      <dgm:prSet presAssocID="{2C6D604A-9F68-4291-AB0C-219BD0CBD7C2}" presName="connectorText" presStyleLbl="sibTrans1D1" presStyleIdx="4" presStyleCnt="5"/>
      <dgm:spPr/>
    </dgm:pt>
    <dgm:pt modelId="{06112BCA-C8B3-412B-8849-7B1D8EB69864}" type="pres">
      <dgm:prSet presAssocID="{2E1C7B79-5242-4CA6-A1BC-8815CB248AA4}" presName="node" presStyleLbl="node1" presStyleIdx="5" presStyleCnt="6">
        <dgm:presLayoutVars>
          <dgm:bulletEnabled val="1"/>
        </dgm:presLayoutVars>
      </dgm:prSet>
      <dgm:spPr/>
    </dgm:pt>
  </dgm:ptLst>
  <dgm:cxnLst>
    <dgm:cxn modelId="{C3810001-DFD1-4675-B0D9-418C68E9239C}" srcId="{2D8B8DFC-DD42-4B62-979E-2EA02D05CAAD}" destId="{F51DF52F-730B-4DF0-846C-1F4E6A888B97}" srcOrd="4" destOrd="0" parTransId="{D3471BF1-6B27-4441-92AD-DFF2AE43D669}" sibTransId="{2C6D604A-9F68-4291-AB0C-219BD0CBD7C2}"/>
    <dgm:cxn modelId="{F6288509-0B3C-4F45-92A1-B4FFB836A9EE}" srcId="{2D8B8DFC-DD42-4B62-979E-2EA02D05CAAD}" destId="{B4FFD943-91AA-4347-ADE4-A636840F25A3}" srcOrd="1" destOrd="0" parTransId="{87682836-1DF9-4AA0-84FB-0E739EBBFA3D}" sibTransId="{A6A58177-F460-43CE-856C-2776095D4D1B}"/>
    <dgm:cxn modelId="{6AC8141E-5426-4348-AF75-1F3137065251}" srcId="{2D8B8DFC-DD42-4B62-979E-2EA02D05CAAD}" destId="{2C88F798-E8E2-49E3-95C1-905387DBC845}" srcOrd="0" destOrd="0" parTransId="{D770DAC3-2768-4727-8C9E-B0DE82643540}" sibTransId="{D3E5A20D-F027-416C-9A34-F6A3EB7FB456}"/>
    <dgm:cxn modelId="{7FA23845-647A-4BBA-ABB5-178934A5F9D2}" type="presOf" srcId="{A6A58177-F460-43CE-856C-2776095D4D1B}" destId="{609DB94A-FE32-4792-A384-76025FC96EB3}" srcOrd="0" destOrd="0" presId="urn:microsoft.com/office/officeart/2016/7/layout/RepeatingBendingProcessNew"/>
    <dgm:cxn modelId="{1B46AE6B-A04A-467D-B175-C9C26362CDC1}" type="presOf" srcId="{16BE1A8A-024E-46D4-A1A7-F713F5D9A12C}" destId="{CFDB49B7-62B8-49A7-B231-E291EF24227C}" srcOrd="0" destOrd="0" presId="urn:microsoft.com/office/officeart/2016/7/layout/RepeatingBendingProcessNew"/>
    <dgm:cxn modelId="{3F6B9A6F-9ECF-4330-8DF6-02E5CD47600D}" type="presOf" srcId="{A6A58177-F460-43CE-856C-2776095D4D1B}" destId="{ED2CE87C-4448-4D11-9CCA-ACC6B77C7DBD}" srcOrd="1" destOrd="0" presId="urn:microsoft.com/office/officeart/2016/7/layout/RepeatingBendingProcessNew"/>
    <dgm:cxn modelId="{3DA2E656-65BC-4D5D-AC36-A987A7834027}" type="presOf" srcId="{2C6D604A-9F68-4291-AB0C-219BD0CBD7C2}" destId="{5211A718-26EE-48C8-AF39-66C79137EF19}" srcOrd="0" destOrd="0" presId="urn:microsoft.com/office/officeart/2016/7/layout/RepeatingBendingProcessNew"/>
    <dgm:cxn modelId="{82A6EC84-9458-421D-9BE5-9C711A1A7E67}" type="presOf" srcId="{2C88F798-E8E2-49E3-95C1-905387DBC845}" destId="{72B455BA-2015-4B9D-9D5B-D63B13302F2A}" srcOrd="0" destOrd="0" presId="urn:microsoft.com/office/officeart/2016/7/layout/RepeatingBendingProcessNew"/>
    <dgm:cxn modelId="{8EE8948C-F5E3-47B6-9D9A-B960484C6158}" type="presOf" srcId="{2D8B8DFC-DD42-4B62-979E-2EA02D05CAAD}" destId="{419F3219-8E3E-4FA9-9E79-F4521106C03A}" srcOrd="0" destOrd="0" presId="urn:microsoft.com/office/officeart/2016/7/layout/RepeatingBendingProcessNew"/>
    <dgm:cxn modelId="{248EC68D-9398-4C67-BC03-08E7EBB70714}" type="presOf" srcId="{F2BE79A5-DBC9-48B0-871E-1AE9B52C06F8}" destId="{D9C511F5-8D14-452F-AF30-F392D162A52C}" srcOrd="0" destOrd="0" presId="urn:microsoft.com/office/officeart/2016/7/layout/RepeatingBendingProcessNew"/>
    <dgm:cxn modelId="{675EF1A0-8D1E-4775-937C-1C97A8023F3C}" srcId="{2D8B8DFC-DD42-4B62-979E-2EA02D05CAAD}" destId="{16BE1A8A-024E-46D4-A1A7-F713F5D9A12C}" srcOrd="2" destOrd="0" parTransId="{22D02218-19C6-4232-9235-3B38316BECBC}" sibTransId="{E036CABB-8FE5-4E42-8FEC-10A3F7429C23}"/>
    <dgm:cxn modelId="{20F7E9AA-7E06-43EB-B378-45A44485C1DD}" type="presOf" srcId="{2E1C7B79-5242-4CA6-A1BC-8815CB248AA4}" destId="{06112BCA-C8B3-412B-8849-7B1D8EB69864}" srcOrd="0" destOrd="0" presId="urn:microsoft.com/office/officeart/2016/7/layout/RepeatingBendingProcessNew"/>
    <dgm:cxn modelId="{6B675AAF-9E10-4159-BE9B-3FAA0CA99B3C}" type="presOf" srcId="{D3E5A20D-F027-416C-9A34-F6A3EB7FB456}" destId="{A09DC342-448E-49A3-8261-A19E82099DBB}" srcOrd="1" destOrd="0" presId="urn:microsoft.com/office/officeart/2016/7/layout/RepeatingBendingProcessNew"/>
    <dgm:cxn modelId="{11C624B3-D95E-4447-BE03-D60B56E9F2CF}" srcId="{2D8B8DFC-DD42-4B62-979E-2EA02D05CAAD}" destId="{2E1C7B79-5242-4CA6-A1BC-8815CB248AA4}" srcOrd="5" destOrd="0" parTransId="{1B19FEBC-8BDD-436A-9F9C-C54448C08DC7}" sibTransId="{B3EAF315-A06B-493B-B979-3B21831B0C64}"/>
    <dgm:cxn modelId="{6304F1B7-E8E3-46F1-839D-CDEAE3C259F4}" srcId="{2D8B8DFC-DD42-4B62-979E-2EA02D05CAAD}" destId="{42AFFFDB-6271-4A70-9FF9-5CEB6E7E649C}" srcOrd="3" destOrd="0" parTransId="{D3892942-B2CF-401E-A8D2-098BA45100DE}" sibTransId="{F2BE79A5-DBC9-48B0-871E-1AE9B52C06F8}"/>
    <dgm:cxn modelId="{B68639C0-49DF-4609-B0E4-F6514CF51B90}" type="presOf" srcId="{B4FFD943-91AA-4347-ADE4-A636840F25A3}" destId="{E4E98720-DD89-4995-9E69-B35A54AEDB4F}" srcOrd="0" destOrd="0" presId="urn:microsoft.com/office/officeart/2016/7/layout/RepeatingBendingProcessNew"/>
    <dgm:cxn modelId="{646812C7-C118-43C4-814F-DAB831A47770}" type="presOf" srcId="{F2BE79A5-DBC9-48B0-871E-1AE9B52C06F8}" destId="{52B1DA2C-2E52-458E-8225-1F930573F346}" srcOrd="1" destOrd="0" presId="urn:microsoft.com/office/officeart/2016/7/layout/RepeatingBendingProcessNew"/>
    <dgm:cxn modelId="{90479FD6-7761-4BA4-A0F8-F09AAEF2FEE5}" type="presOf" srcId="{E036CABB-8FE5-4E42-8FEC-10A3F7429C23}" destId="{E582DD5F-1698-4534-B325-A8D2FE4BA323}" srcOrd="1" destOrd="0" presId="urn:microsoft.com/office/officeart/2016/7/layout/RepeatingBendingProcessNew"/>
    <dgm:cxn modelId="{D7B0C3E8-2E5A-497B-A55C-B5C2BABE761F}" type="presOf" srcId="{D3E5A20D-F027-416C-9A34-F6A3EB7FB456}" destId="{8FAEB34A-3903-41B6-8B9C-12D43A8BB58D}" srcOrd="0" destOrd="0" presId="urn:microsoft.com/office/officeart/2016/7/layout/RepeatingBendingProcessNew"/>
    <dgm:cxn modelId="{DDA462EC-20C2-441B-9D7A-ABFDE350CDAE}" type="presOf" srcId="{42AFFFDB-6271-4A70-9FF9-5CEB6E7E649C}" destId="{5603940B-D8F9-47CD-A2AE-F3621B877C65}" srcOrd="0" destOrd="0" presId="urn:microsoft.com/office/officeart/2016/7/layout/RepeatingBendingProcessNew"/>
    <dgm:cxn modelId="{9FE4D4F3-A274-4473-977D-15AFAF7DAAB6}" type="presOf" srcId="{E036CABB-8FE5-4E42-8FEC-10A3F7429C23}" destId="{211D4347-05CA-449A-9FDD-0F0CE3B5765F}" srcOrd="0" destOrd="0" presId="urn:microsoft.com/office/officeart/2016/7/layout/RepeatingBendingProcessNew"/>
    <dgm:cxn modelId="{2E284FFD-E59B-42F4-8B17-71819F439CA0}" type="presOf" srcId="{F51DF52F-730B-4DF0-846C-1F4E6A888B97}" destId="{67086C87-F9EF-4F68-AC59-F92EF187F30C}" srcOrd="0" destOrd="0" presId="urn:microsoft.com/office/officeart/2016/7/layout/RepeatingBendingProcessNew"/>
    <dgm:cxn modelId="{7FCCDCFE-FF70-496B-8131-ADFA26EEB739}" type="presOf" srcId="{2C6D604A-9F68-4291-AB0C-219BD0CBD7C2}" destId="{4DC44F0E-B4A6-4206-8743-E38BBF5799C3}" srcOrd="1" destOrd="0" presId="urn:microsoft.com/office/officeart/2016/7/layout/RepeatingBendingProcessNew"/>
    <dgm:cxn modelId="{B6A226D3-49EB-4637-B946-8A249853B4E7}" type="presParOf" srcId="{419F3219-8E3E-4FA9-9E79-F4521106C03A}" destId="{72B455BA-2015-4B9D-9D5B-D63B13302F2A}" srcOrd="0" destOrd="0" presId="urn:microsoft.com/office/officeart/2016/7/layout/RepeatingBendingProcessNew"/>
    <dgm:cxn modelId="{FE811BA0-F006-4C4C-9CD9-316E5D6FC2E8}" type="presParOf" srcId="{419F3219-8E3E-4FA9-9E79-F4521106C03A}" destId="{8FAEB34A-3903-41B6-8B9C-12D43A8BB58D}" srcOrd="1" destOrd="0" presId="urn:microsoft.com/office/officeart/2016/7/layout/RepeatingBendingProcessNew"/>
    <dgm:cxn modelId="{1B8AE275-8190-4D87-8985-4DB2E6E7A3AE}" type="presParOf" srcId="{8FAEB34A-3903-41B6-8B9C-12D43A8BB58D}" destId="{A09DC342-448E-49A3-8261-A19E82099DBB}" srcOrd="0" destOrd="0" presId="urn:microsoft.com/office/officeart/2016/7/layout/RepeatingBendingProcessNew"/>
    <dgm:cxn modelId="{11CA7D0D-F3B9-4A8E-8C2E-C456EC014BB8}" type="presParOf" srcId="{419F3219-8E3E-4FA9-9E79-F4521106C03A}" destId="{E4E98720-DD89-4995-9E69-B35A54AEDB4F}" srcOrd="2" destOrd="0" presId="urn:microsoft.com/office/officeart/2016/7/layout/RepeatingBendingProcessNew"/>
    <dgm:cxn modelId="{D19B4EDB-7DED-4EEB-9F7D-13EBA8B909F9}" type="presParOf" srcId="{419F3219-8E3E-4FA9-9E79-F4521106C03A}" destId="{609DB94A-FE32-4792-A384-76025FC96EB3}" srcOrd="3" destOrd="0" presId="urn:microsoft.com/office/officeart/2016/7/layout/RepeatingBendingProcessNew"/>
    <dgm:cxn modelId="{322E33F4-8C52-4FE5-B997-402790B0939D}" type="presParOf" srcId="{609DB94A-FE32-4792-A384-76025FC96EB3}" destId="{ED2CE87C-4448-4D11-9CCA-ACC6B77C7DBD}" srcOrd="0" destOrd="0" presId="urn:microsoft.com/office/officeart/2016/7/layout/RepeatingBendingProcessNew"/>
    <dgm:cxn modelId="{C08EBDBA-FABD-49C8-9961-7605575360F3}" type="presParOf" srcId="{419F3219-8E3E-4FA9-9E79-F4521106C03A}" destId="{CFDB49B7-62B8-49A7-B231-E291EF24227C}" srcOrd="4" destOrd="0" presId="urn:microsoft.com/office/officeart/2016/7/layout/RepeatingBendingProcessNew"/>
    <dgm:cxn modelId="{3D677FF6-4846-4EC8-995E-8B5ABE580137}" type="presParOf" srcId="{419F3219-8E3E-4FA9-9E79-F4521106C03A}" destId="{211D4347-05CA-449A-9FDD-0F0CE3B5765F}" srcOrd="5" destOrd="0" presId="urn:microsoft.com/office/officeart/2016/7/layout/RepeatingBendingProcessNew"/>
    <dgm:cxn modelId="{A679F996-C36A-4864-8185-806AF8D72C7F}" type="presParOf" srcId="{211D4347-05CA-449A-9FDD-0F0CE3B5765F}" destId="{E582DD5F-1698-4534-B325-A8D2FE4BA323}" srcOrd="0" destOrd="0" presId="urn:microsoft.com/office/officeart/2016/7/layout/RepeatingBendingProcessNew"/>
    <dgm:cxn modelId="{18B5F6A9-A79F-4FC9-A141-AC1B26D8C368}" type="presParOf" srcId="{419F3219-8E3E-4FA9-9E79-F4521106C03A}" destId="{5603940B-D8F9-47CD-A2AE-F3621B877C65}" srcOrd="6" destOrd="0" presId="urn:microsoft.com/office/officeart/2016/7/layout/RepeatingBendingProcessNew"/>
    <dgm:cxn modelId="{0EFAD480-45BA-4AE3-BB7B-CED5E5AB912D}" type="presParOf" srcId="{419F3219-8E3E-4FA9-9E79-F4521106C03A}" destId="{D9C511F5-8D14-452F-AF30-F392D162A52C}" srcOrd="7" destOrd="0" presId="urn:microsoft.com/office/officeart/2016/7/layout/RepeatingBendingProcessNew"/>
    <dgm:cxn modelId="{EDF74B6F-24D6-4C93-B0B8-3596ADFC6163}" type="presParOf" srcId="{D9C511F5-8D14-452F-AF30-F392D162A52C}" destId="{52B1DA2C-2E52-458E-8225-1F930573F346}" srcOrd="0" destOrd="0" presId="urn:microsoft.com/office/officeart/2016/7/layout/RepeatingBendingProcessNew"/>
    <dgm:cxn modelId="{4883D79A-6F12-47B1-BF33-0B9B11F16A49}" type="presParOf" srcId="{419F3219-8E3E-4FA9-9E79-F4521106C03A}" destId="{67086C87-F9EF-4F68-AC59-F92EF187F30C}" srcOrd="8" destOrd="0" presId="urn:microsoft.com/office/officeart/2016/7/layout/RepeatingBendingProcessNew"/>
    <dgm:cxn modelId="{C0F4BAA3-CC11-4E33-BE3B-447B1B2DCB22}" type="presParOf" srcId="{419F3219-8E3E-4FA9-9E79-F4521106C03A}" destId="{5211A718-26EE-48C8-AF39-66C79137EF19}" srcOrd="9" destOrd="0" presId="urn:microsoft.com/office/officeart/2016/7/layout/RepeatingBendingProcessNew"/>
    <dgm:cxn modelId="{6B2EB8F5-868B-4C14-826D-8A827FCF776E}" type="presParOf" srcId="{5211A718-26EE-48C8-AF39-66C79137EF19}" destId="{4DC44F0E-B4A6-4206-8743-E38BBF5799C3}" srcOrd="0" destOrd="0" presId="urn:microsoft.com/office/officeart/2016/7/layout/RepeatingBendingProcessNew"/>
    <dgm:cxn modelId="{AEF6F0B7-CF64-4AD6-901F-3C18503396B8}" type="presParOf" srcId="{419F3219-8E3E-4FA9-9E79-F4521106C03A}" destId="{06112BCA-C8B3-412B-8849-7B1D8EB69864}" srcOrd="10" destOrd="0" presId="urn:microsoft.com/office/officeart/2016/7/layout/RepeatingBendingProcessNew"/>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012519E-BFF3-4A4F-83BD-06742CCDF2B7}"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F3BF688A-EC2C-4F80-A5AC-B31AED65D3D0}">
      <dgm:prSet/>
      <dgm:spPr/>
      <dgm:t>
        <a:bodyPr/>
        <a:lstStyle/>
        <a:p>
          <a:pPr>
            <a:lnSpc>
              <a:spcPct val="100000"/>
            </a:lnSpc>
          </a:pPr>
          <a:r>
            <a:rPr lang="en-US" dirty="0"/>
            <a:t>Challenges: Frequent outages, long durations affecting plant availability &amp; revenue generation</a:t>
          </a:r>
        </a:p>
      </dgm:t>
    </dgm:pt>
    <dgm:pt modelId="{641B7E54-C81D-489E-8B74-77F07406B66E}" type="parTrans" cxnId="{75FCE946-D94C-42AA-8EF8-577800528652}">
      <dgm:prSet/>
      <dgm:spPr/>
      <dgm:t>
        <a:bodyPr/>
        <a:lstStyle/>
        <a:p>
          <a:endParaRPr lang="en-US"/>
        </a:p>
      </dgm:t>
    </dgm:pt>
    <dgm:pt modelId="{12013EB6-A81D-4137-A805-FC1FA162E826}" type="sibTrans" cxnId="{75FCE946-D94C-42AA-8EF8-577800528652}">
      <dgm:prSet/>
      <dgm:spPr/>
      <dgm:t>
        <a:bodyPr/>
        <a:lstStyle/>
        <a:p>
          <a:endParaRPr lang="en-US"/>
        </a:p>
      </dgm:t>
    </dgm:pt>
    <dgm:pt modelId="{FABCFEE1-108C-48CF-BC00-0D867E351951}">
      <dgm:prSet/>
      <dgm:spPr/>
      <dgm:t>
        <a:bodyPr/>
        <a:lstStyle/>
        <a:p>
          <a:pPr>
            <a:lnSpc>
              <a:spcPct val="100000"/>
            </a:lnSpc>
          </a:pPr>
          <a:r>
            <a:rPr lang="en-US"/>
            <a:t>Goal: Analyze patterns, visualize trends, predict high-risk units, and minimize downtime</a:t>
          </a:r>
        </a:p>
      </dgm:t>
    </dgm:pt>
    <dgm:pt modelId="{B9AFCCC8-BD65-4D3C-B754-086262573A08}" type="parTrans" cxnId="{9CDFC1D2-EB14-4064-BE29-066E943789D6}">
      <dgm:prSet/>
      <dgm:spPr/>
      <dgm:t>
        <a:bodyPr/>
        <a:lstStyle/>
        <a:p>
          <a:endParaRPr lang="en-US"/>
        </a:p>
      </dgm:t>
    </dgm:pt>
    <dgm:pt modelId="{0997A1EA-041C-4C97-80C6-FB2CC861B7CC}" type="sibTrans" cxnId="{9CDFC1D2-EB14-4064-BE29-066E943789D6}">
      <dgm:prSet/>
      <dgm:spPr/>
      <dgm:t>
        <a:bodyPr/>
        <a:lstStyle/>
        <a:p>
          <a:endParaRPr lang="en-US"/>
        </a:p>
      </dgm:t>
    </dgm:pt>
    <dgm:pt modelId="{90319FE0-849E-44D1-9F0B-71B8010731E1}">
      <dgm:prSet/>
      <dgm:spPr/>
      <dgm:t>
        <a:bodyPr/>
        <a:lstStyle/>
        <a:p>
          <a:pPr>
            <a:lnSpc>
              <a:spcPct val="100000"/>
            </a:lnSpc>
          </a:pPr>
          <a:r>
            <a:rPr lang="en-US" dirty="0"/>
            <a:t>Dataset: Operational events from Vestas SCADA system in </a:t>
          </a:r>
          <a:r>
            <a:rPr lang="en-US" dirty="0" err="1"/>
            <a:t>KenGen's</a:t>
          </a:r>
          <a:r>
            <a:rPr lang="en-US" dirty="0"/>
            <a:t> Ngong Wind Farm.</a:t>
          </a:r>
        </a:p>
      </dgm:t>
    </dgm:pt>
    <dgm:pt modelId="{10D3F628-51A1-4DC6-A660-5533EB3205B6}" type="parTrans" cxnId="{FEA97666-7736-42EF-AA5C-7D24DE09F1BF}">
      <dgm:prSet/>
      <dgm:spPr/>
      <dgm:t>
        <a:bodyPr/>
        <a:lstStyle/>
        <a:p>
          <a:endParaRPr lang="en-US"/>
        </a:p>
      </dgm:t>
    </dgm:pt>
    <dgm:pt modelId="{77BFCA9F-5F7F-451E-A1D2-C4A40F1F2281}" type="sibTrans" cxnId="{FEA97666-7736-42EF-AA5C-7D24DE09F1BF}">
      <dgm:prSet/>
      <dgm:spPr/>
      <dgm:t>
        <a:bodyPr/>
        <a:lstStyle/>
        <a:p>
          <a:endParaRPr lang="en-US"/>
        </a:p>
      </dgm:t>
    </dgm:pt>
    <dgm:pt modelId="{FE86BE5A-82BF-4C26-BBB4-F11501BD34CC}" type="pres">
      <dgm:prSet presAssocID="{E012519E-BFF3-4A4F-83BD-06742CCDF2B7}" presName="root" presStyleCnt="0">
        <dgm:presLayoutVars>
          <dgm:dir/>
          <dgm:resizeHandles val="exact"/>
        </dgm:presLayoutVars>
      </dgm:prSet>
      <dgm:spPr/>
    </dgm:pt>
    <dgm:pt modelId="{3DD7D00B-036D-47DD-A330-EC6D77E5933E}" type="pres">
      <dgm:prSet presAssocID="{F3BF688A-EC2C-4F80-A5AC-B31AED65D3D0}" presName="compNode" presStyleCnt="0"/>
      <dgm:spPr/>
    </dgm:pt>
    <dgm:pt modelId="{13932BA6-9001-40D6-A99B-64646196BBC2}" type="pres">
      <dgm:prSet presAssocID="{F3BF688A-EC2C-4F80-A5AC-B31AED65D3D0}" presName="bgRect" presStyleLbl="bgShp" presStyleIdx="0" presStyleCnt="3"/>
      <dgm:spPr/>
    </dgm:pt>
    <dgm:pt modelId="{8F620380-8281-45F8-8EB5-3A852F9AE798}" type="pres">
      <dgm:prSet presAssocID="{F3BF688A-EC2C-4F80-A5AC-B31AED65D3D0}"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Rain"/>
        </a:ext>
      </dgm:extLst>
    </dgm:pt>
    <dgm:pt modelId="{7D347AC1-8DDE-4DEC-A18E-049FF1355158}" type="pres">
      <dgm:prSet presAssocID="{F3BF688A-EC2C-4F80-A5AC-B31AED65D3D0}" presName="spaceRect" presStyleCnt="0"/>
      <dgm:spPr/>
    </dgm:pt>
    <dgm:pt modelId="{57AF682F-EABA-49AB-9016-AB43A3BA6497}" type="pres">
      <dgm:prSet presAssocID="{F3BF688A-EC2C-4F80-A5AC-B31AED65D3D0}" presName="parTx" presStyleLbl="revTx" presStyleIdx="0" presStyleCnt="3">
        <dgm:presLayoutVars>
          <dgm:chMax val="0"/>
          <dgm:chPref val="0"/>
        </dgm:presLayoutVars>
      </dgm:prSet>
      <dgm:spPr/>
    </dgm:pt>
    <dgm:pt modelId="{059DCD43-1C91-4CE9-AA9C-7868294C52E9}" type="pres">
      <dgm:prSet presAssocID="{12013EB6-A81D-4137-A805-FC1FA162E826}" presName="sibTrans" presStyleCnt="0"/>
      <dgm:spPr/>
    </dgm:pt>
    <dgm:pt modelId="{2359E6A6-04CC-4317-80BE-E457FF897A72}" type="pres">
      <dgm:prSet presAssocID="{FABCFEE1-108C-48CF-BC00-0D867E351951}" presName="compNode" presStyleCnt="0"/>
      <dgm:spPr/>
    </dgm:pt>
    <dgm:pt modelId="{1AF81CED-67E3-4826-ABA7-62BB9CC22B92}" type="pres">
      <dgm:prSet presAssocID="{FABCFEE1-108C-48CF-BC00-0D867E351951}" presName="bgRect" presStyleLbl="bgShp" presStyleIdx="1" presStyleCnt="3"/>
      <dgm:spPr/>
    </dgm:pt>
    <dgm:pt modelId="{67BB8D95-0218-4436-B755-B907BAB159BD}" type="pres">
      <dgm:prSet presAssocID="{FABCFEE1-108C-48CF-BC00-0D867E351951}"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tatistics"/>
        </a:ext>
      </dgm:extLst>
    </dgm:pt>
    <dgm:pt modelId="{AA11B6CA-7665-4E21-8829-1476F06F3410}" type="pres">
      <dgm:prSet presAssocID="{FABCFEE1-108C-48CF-BC00-0D867E351951}" presName="spaceRect" presStyleCnt="0"/>
      <dgm:spPr/>
    </dgm:pt>
    <dgm:pt modelId="{56FF67BC-58C8-40BF-BD7F-296131BE73BB}" type="pres">
      <dgm:prSet presAssocID="{FABCFEE1-108C-48CF-BC00-0D867E351951}" presName="parTx" presStyleLbl="revTx" presStyleIdx="1" presStyleCnt="3">
        <dgm:presLayoutVars>
          <dgm:chMax val="0"/>
          <dgm:chPref val="0"/>
        </dgm:presLayoutVars>
      </dgm:prSet>
      <dgm:spPr/>
    </dgm:pt>
    <dgm:pt modelId="{122A7F50-E034-4DE8-82F5-4FCFED59451B}" type="pres">
      <dgm:prSet presAssocID="{0997A1EA-041C-4C97-80C6-FB2CC861B7CC}" presName="sibTrans" presStyleCnt="0"/>
      <dgm:spPr/>
    </dgm:pt>
    <dgm:pt modelId="{00EBB1B4-83E2-4B60-8AEA-46EB4584F77E}" type="pres">
      <dgm:prSet presAssocID="{90319FE0-849E-44D1-9F0B-71B8010731E1}" presName="compNode" presStyleCnt="0"/>
      <dgm:spPr/>
    </dgm:pt>
    <dgm:pt modelId="{EFB27844-6E8C-4E8F-8F4D-5956BD2E8196}" type="pres">
      <dgm:prSet presAssocID="{90319FE0-849E-44D1-9F0B-71B8010731E1}" presName="bgRect" presStyleLbl="bgShp" presStyleIdx="2" presStyleCnt="3"/>
      <dgm:spPr/>
    </dgm:pt>
    <dgm:pt modelId="{1AB60C43-4459-4E2D-81CF-2A619E4B208B}" type="pres">
      <dgm:prSet presAssocID="{90319FE0-849E-44D1-9F0B-71B8010731E1}"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Wireless router"/>
        </a:ext>
      </dgm:extLst>
    </dgm:pt>
    <dgm:pt modelId="{532ED35E-935F-4153-A75E-AE17160AF2CA}" type="pres">
      <dgm:prSet presAssocID="{90319FE0-849E-44D1-9F0B-71B8010731E1}" presName="spaceRect" presStyleCnt="0"/>
      <dgm:spPr/>
    </dgm:pt>
    <dgm:pt modelId="{C5879DE2-1978-4213-A4E4-3BB37BB76BB1}" type="pres">
      <dgm:prSet presAssocID="{90319FE0-849E-44D1-9F0B-71B8010731E1}" presName="parTx" presStyleLbl="revTx" presStyleIdx="2" presStyleCnt="3">
        <dgm:presLayoutVars>
          <dgm:chMax val="0"/>
          <dgm:chPref val="0"/>
        </dgm:presLayoutVars>
      </dgm:prSet>
      <dgm:spPr/>
    </dgm:pt>
  </dgm:ptLst>
  <dgm:cxnLst>
    <dgm:cxn modelId="{0236B00F-AADF-4FDC-B062-22E047AE0B66}" type="presOf" srcId="{90319FE0-849E-44D1-9F0B-71B8010731E1}" destId="{C5879DE2-1978-4213-A4E4-3BB37BB76BB1}" srcOrd="0" destOrd="0" presId="urn:microsoft.com/office/officeart/2018/2/layout/IconVerticalSolidList"/>
    <dgm:cxn modelId="{FEA97666-7736-42EF-AA5C-7D24DE09F1BF}" srcId="{E012519E-BFF3-4A4F-83BD-06742CCDF2B7}" destId="{90319FE0-849E-44D1-9F0B-71B8010731E1}" srcOrd="2" destOrd="0" parTransId="{10D3F628-51A1-4DC6-A660-5533EB3205B6}" sibTransId="{77BFCA9F-5F7F-451E-A1D2-C4A40F1F2281}"/>
    <dgm:cxn modelId="{75FCE946-D94C-42AA-8EF8-577800528652}" srcId="{E012519E-BFF3-4A4F-83BD-06742CCDF2B7}" destId="{F3BF688A-EC2C-4F80-A5AC-B31AED65D3D0}" srcOrd="0" destOrd="0" parTransId="{641B7E54-C81D-489E-8B74-77F07406B66E}" sibTransId="{12013EB6-A81D-4137-A805-FC1FA162E826}"/>
    <dgm:cxn modelId="{9D9A04AA-51E9-4B04-9346-7BFEC5A9EF02}" type="presOf" srcId="{E012519E-BFF3-4A4F-83BD-06742CCDF2B7}" destId="{FE86BE5A-82BF-4C26-BBB4-F11501BD34CC}" srcOrd="0" destOrd="0" presId="urn:microsoft.com/office/officeart/2018/2/layout/IconVerticalSolidList"/>
    <dgm:cxn modelId="{9CDFC1D2-EB14-4064-BE29-066E943789D6}" srcId="{E012519E-BFF3-4A4F-83BD-06742CCDF2B7}" destId="{FABCFEE1-108C-48CF-BC00-0D867E351951}" srcOrd="1" destOrd="0" parTransId="{B9AFCCC8-BD65-4D3C-B754-086262573A08}" sibTransId="{0997A1EA-041C-4C97-80C6-FB2CC861B7CC}"/>
    <dgm:cxn modelId="{212D05D3-3E28-4B01-802D-A9472CE8A78B}" type="presOf" srcId="{FABCFEE1-108C-48CF-BC00-0D867E351951}" destId="{56FF67BC-58C8-40BF-BD7F-296131BE73BB}" srcOrd="0" destOrd="0" presId="urn:microsoft.com/office/officeart/2018/2/layout/IconVerticalSolidList"/>
    <dgm:cxn modelId="{A0047BE2-14AC-4F19-89CC-A7891F87EC78}" type="presOf" srcId="{F3BF688A-EC2C-4F80-A5AC-B31AED65D3D0}" destId="{57AF682F-EABA-49AB-9016-AB43A3BA6497}" srcOrd="0" destOrd="0" presId="urn:microsoft.com/office/officeart/2018/2/layout/IconVerticalSolidList"/>
    <dgm:cxn modelId="{4717DB0E-45DC-40C3-A313-98D0D2CD071E}" type="presParOf" srcId="{FE86BE5A-82BF-4C26-BBB4-F11501BD34CC}" destId="{3DD7D00B-036D-47DD-A330-EC6D77E5933E}" srcOrd="0" destOrd="0" presId="urn:microsoft.com/office/officeart/2018/2/layout/IconVerticalSolidList"/>
    <dgm:cxn modelId="{175445AB-B44B-4232-99E7-D8804358C049}" type="presParOf" srcId="{3DD7D00B-036D-47DD-A330-EC6D77E5933E}" destId="{13932BA6-9001-40D6-A99B-64646196BBC2}" srcOrd="0" destOrd="0" presId="urn:microsoft.com/office/officeart/2018/2/layout/IconVerticalSolidList"/>
    <dgm:cxn modelId="{58D8E24E-5958-450F-B232-C4265458F2FC}" type="presParOf" srcId="{3DD7D00B-036D-47DD-A330-EC6D77E5933E}" destId="{8F620380-8281-45F8-8EB5-3A852F9AE798}" srcOrd="1" destOrd="0" presId="urn:microsoft.com/office/officeart/2018/2/layout/IconVerticalSolidList"/>
    <dgm:cxn modelId="{C8DE31E2-6A0C-435D-AC68-38A4EDE12703}" type="presParOf" srcId="{3DD7D00B-036D-47DD-A330-EC6D77E5933E}" destId="{7D347AC1-8DDE-4DEC-A18E-049FF1355158}" srcOrd="2" destOrd="0" presId="urn:microsoft.com/office/officeart/2018/2/layout/IconVerticalSolidList"/>
    <dgm:cxn modelId="{C0DE2BE3-0E41-4086-BC02-0B26C6862CD4}" type="presParOf" srcId="{3DD7D00B-036D-47DD-A330-EC6D77E5933E}" destId="{57AF682F-EABA-49AB-9016-AB43A3BA6497}" srcOrd="3" destOrd="0" presId="urn:microsoft.com/office/officeart/2018/2/layout/IconVerticalSolidList"/>
    <dgm:cxn modelId="{D9B6EDC9-A89F-459F-8F73-DA4CA94E2D1B}" type="presParOf" srcId="{FE86BE5A-82BF-4C26-BBB4-F11501BD34CC}" destId="{059DCD43-1C91-4CE9-AA9C-7868294C52E9}" srcOrd="1" destOrd="0" presId="urn:microsoft.com/office/officeart/2018/2/layout/IconVerticalSolidList"/>
    <dgm:cxn modelId="{690F0A12-FA4C-4CE3-8662-FD3CED81AEF5}" type="presParOf" srcId="{FE86BE5A-82BF-4C26-BBB4-F11501BD34CC}" destId="{2359E6A6-04CC-4317-80BE-E457FF897A72}" srcOrd="2" destOrd="0" presId="urn:microsoft.com/office/officeart/2018/2/layout/IconVerticalSolidList"/>
    <dgm:cxn modelId="{EFDA3CCC-1DA6-450D-9271-825025E31E6A}" type="presParOf" srcId="{2359E6A6-04CC-4317-80BE-E457FF897A72}" destId="{1AF81CED-67E3-4826-ABA7-62BB9CC22B92}" srcOrd="0" destOrd="0" presId="urn:microsoft.com/office/officeart/2018/2/layout/IconVerticalSolidList"/>
    <dgm:cxn modelId="{B5CF39BA-AABD-4B98-AA16-63328805E7B7}" type="presParOf" srcId="{2359E6A6-04CC-4317-80BE-E457FF897A72}" destId="{67BB8D95-0218-4436-B755-B907BAB159BD}" srcOrd="1" destOrd="0" presId="urn:microsoft.com/office/officeart/2018/2/layout/IconVerticalSolidList"/>
    <dgm:cxn modelId="{A1288297-81B0-46C4-8EAC-58D6FEDB7F35}" type="presParOf" srcId="{2359E6A6-04CC-4317-80BE-E457FF897A72}" destId="{AA11B6CA-7665-4E21-8829-1476F06F3410}" srcOrd="2" destOrd="0" presId="urn:microsoft.com/office/officeart/2018/2/layout/IconVerticalSolidList"/>
    <dgm:cxn modelId="{AE77120C-5299-4C51-B595-8B78A0CD92F1}" type="presParOf" srcId="{2359E6A6-04CC-4317-80BE-E457FF897A72}" destId="{56FF67BC-58C8-40BF-BD7F-296131BE73BB}" srcOrd="3" destOrd="0" presId="urn:microsoft.com/office/officeart/2018/2/layout/IconVerticalSolidList"/>
    <dgm:cxn modelId="{EF66D0EB-4C67-4310-B25C-720E2C9FA968}" type="presParOf" srcId="{FE86BE5A-82BF-4C26-BBB4-F11501BD34CC}" destId="{122A7F50-E034-4DE8-82F5-4FCFED59451B}" srcOrd="3" destOrd="0" presId="urn:microsoft.com/office/officeart/2018/2/layout/IconVerticalSolidList"/>
    <dgm:cxn modelId="{D580AE12-3E97-4D6E-B24C-D5BE2240C4AE}" type="presParOf" srcId="{FE86BE5A-82BF-4C26-BBB4-F11501BD34CC}" destId="{00EBB1B4-83E2-4B60-8AEA-46EB4584F77E}" srcOrd="4" destOrd="0" presId="urn:microsoft.com/office/officeart/2018/2/layout/IconVerticalSolidList"/>
    <dgm:cxn modelId="{8C507E9C-6DDE-4A16-8439-54BAC1BE1E85}" type="presParOf" srcId="{00EBB1B4-83E2-4B60-8AEA-46EB4584F77E}" destId="{EFB27844-6E8C-4E8F-8F4D-5956BD2E8196}" srcOrd="0" destOrd="0" presId="urn:microsoft.com/office/officeart/2018/2/layout/IconVerticalSolidList"/>
    <dgm:cxn modelId="{A69B0C1B-E68B-4416-875C-00476294B297}" type="presParOf" srcId="{00EBB1B4-83E2-4B60-8AEA-46EB4584F77E}" destId="{1AB60C43-4459-4E2D-81CF-2A619E4B208B}" srcOrd="1" destOrd="0" presId="urn:microsoft.com/office/officeart/2018/2/layout/IconVerticalSolidList"/>
    <dgm:cxn modelId="{B3401F1F-7DA8-4106-92B8-73150799793F}" type="presParOf" srcId="{00EBB1B4-83E2-4B60-8AEA-46EB4584F77E}" destId="{532ED35E-935F-4153-A75E-AE17160AF2CA}" srcOrd="2" destOrd="0" presId="urn:microsoft.com/office/officeart/2018/2/layout/IconVerticalSolidList"/>
    <dgm:cxn modelId="{EC140168-21F4-4A57-BE37-0B10486F597C}" type="presParOf" srcId="{00EBB1B4-83E2-4B60-8AEA-46EB4584F77E}" destId="{C5879DE2-1978-4213-A4E4-3BB37BB76BB1}"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A3FD5F9-D3D3-4591-ABFE-7170CF7301AA}" type="doc">
      <dgm:prSet loTypeId="urn:microsoft.com/office/officeart/2016/7/layout/VerticalDownArrowProcess" loCatId="process" qsTypeId="urn:microsoft.com/office/officeart/2005/8/quickstyle/simple1" qsCatId="simple" csTypeId="urn:microsoft.com/office/officeart/2005/8/colors/colorful2" csCatId="colorful"/>
      <dgm:spPr/>
      <dgm:t>
        <a:bodyPr/>
        <a:lstStyle/>
        <a:p>
          <a:endParaRPr lang="en-US"/>
        </a:p>
      </dgm:t>
    </dgm:pt>
    <dgm:pt modelId="{2CD25DA8-04C4-4D96-A89B-A6275C63635D}">
      <dgm:prSet/>
      <dgm:spPr/>
      <dgm:t>
        <a:bodyPr/>
        <a:lstStyle/>
        <a:p>
          <a:r>
            <a:rPr lang="en-US"/>
            <a:t>Load</a:t>
          </a:r>
        </a:p>
      </dgm:t>
    </dgm:pt>
    <dgm:pt modelId="{C58EF7F0-0DC1-4A73-9468-EC69CF6201E8}" type="parTrans" cxnId="{90BFD104-63CB-4B03-B447-97A06291E14C}">
      <dgm:prSet/>
      <dgm:spPr/>
      <dgm:t>
        <a:bodyPr/>
        <a:lstStyle/>
        <a:p>
          <a:endParaRPr lang="en-US"/>
        </a:p>
      </dgm:t>
    </dgm:pt>
    <dgm:pt modelId="{780ED7B8-FBAE-4FE5-921E-131C1AF63A67}" type="sibTrans" cxnId="{90BFD104-63CB-4B03-B447-97A06291E14C}">
      <dgm:prSet/>
      <dgm:spPr/>
      <dgm:t>
        <a:bodyPr/>
        <a:lstStyle/>
        <a:p>
          <a:endParaRPr lang="en-US"/>
        </a:p>
      </dgm:t>
    </dgm:pt>
    <dgm:pt modelId="{1D5385DF-7741-4FDC-9092-20F3D61C6C20}">
      <dgm:prSet/>
      <dgm:spPr/>
      <dgm:t>
        <a:bodyPr/>
        <a:lstStyle/>
        <a:p>
          <a:r>
            <a:rPr lang="en-US"/>
            <a:t>Load dataset from Excel file.</a:t>
          </a:r>
        </a:p>
      </dgm:t>
    </dgm:pt>
    <dgm:pt modelId="{CB702A94-561D-4A31-A95F-9CD5D385AE94}" type="parTrans" cxnId="{651DFB3E-B077-4C0C-AEA5-87D4E80CF5C3}">
      <dgm:prSet/>
      <dgm:spPr/>
      <dgm:t>
        <a:bodyPr/>
        <a:lstStyle/>
        <a:p>
          <a:endParaRPr lang="en-US"/>
        </a:p>
      </dgm:t>
    </dgm:pt>
    <dgm:pt modelId="{AA6A00F4-3376-4221-AC5F-1CC363AC4A0A}" type="sibTrans" cxnId="{651DFB3E-B077-4C0C-AEA5-87D4E80CF5C3}">
      <dgm:prSet/>
      <dgm:spPr/>
      <dgm:t>
        <a:bodyPr/>
        <a:lstStyle/>
        <a:p>
          <a:endParaRPr lang="en-US"/>
        </a:p>
      </dgm:t>
    </dgm:pt>
    <dgm:pt modelId="{7A05153A-5747-4B76-8BBF-D793342AEFCC}">
      <dgm:prSet/>
      <dgm:spPr/>
      <dgm:t>
        <a:bodyPr/>
        <a:lstStyle/>
        <a:p>
          <a:r>
            <a:rPr lang="en-US"/>
            <a:t>Convert</a:t>
          </a:r>
        </a:p>
      </dgm:t>
    </dgm:pt>
    <dgm:pt modelId="{F902C780-61D2-47BF-9F0B-AFA9A824A64D}" type="parTrans" cxnId="{5B99685B-2F84-4120-85CC-E7A1FA184AD8}">
      <dgm:prSet/>
      <dgm:spPr/>
      <dgm:t>
        <a:bodyPr/>
        <a:lstStyle/>
        <a:p>
          <a:endParaRPr lang="en-US"/>
        </a:p>
      </dgm:t>
    </dgm:pt>
    <dgm:pt modelId="{30D176B3-8960-4CB1-A0A4-ACAB8086D921}" type="sibTrans" cxnId="{5B99685B-2F84-4120-85CC-E7A1FA184AD8}">
      <dgm:prSet/>
      <dgm:spPr/>
      <dgm:t>
        <a:bodyPr/>
        <a:lstStyle/>
        <a:p>
          <a:endParaRPr lang="en-US"/>
        </a:p>
      </dgm:t>
    </dgm:pt>
    <dgm:pt modelId="{EBBCCEA0-67DB-4AB9-A660-42C7F3826938}">
      <dgm:prSet/>
      <dgm:spPr/>
      <dgm:t>
        <a:bodyPr/>
        <a:lstStyle/>
        <a:p>
          <a:r>
            <a:rPr lang="en-US"/>
            <a:t>Convert date columns to datetime format.</a:t>
          </a:r>
        </a:p>
      </dgm:t>
    </dgm:pt>
    <dgm:pt modelId="{F2460AA8-A591-4592-B8A5-0F52B9516D00}" type="parTrans" cxnId="{9F359F43-5AED-4A4E-8EEB-394AACE046E0}">
      <dgm:prSet/>
      <dgm:spPr/>
      <dgm:t>
        <a:bodyPr/>
        <a:lstStyle/>
        <a:p>
          <a:endParaRPr lang="en-US"/>
        </a:p>
      </dgm:t>
    </dgm:pt>
    <dgm:pt modelId="{B0404618-8EE4-4E77-8960-E7E97A2960C3}" type="sibTrans" cxnId="{9F359F43-5AED-4A4E-8EEB-394AACE046E0}">
      <dgm:prSet/>
      <dgm:spPr/>
      <dgm:t>
        <a:bodyPr/>
        <a:lstStyle/>
        <a:p>
          <a:endParaRPr lang="en-US"/>
        </a:p>
      </dgm:t>
    </dgm:pt>
    <dgm:pt modelId="{941FC41A-461A-4058-95DE-7FD174298476}">
      <dgm:prSet/>
      <dgm:spPr/>
      <dgm:t>
        <a:bodyPr/>
        <a:lstStyle/>
        <a:p>
          <a:r>
            <a:rPr lang="en-US"/>
            <a:t>Calculate</a:t>
          </a:r>
        </a:p>
      </dgm:t>
    </dgm:pt>
    <dgm:pt modelId="{6DB4ECFE-F0F8-494C-9FC4-E90E9B58F6DF}" type="parTrans" cxnId="{BF977E50-A3B2-46C0-AB5C-6AF848687E3C}">
      <dgm:prSet/>
      <dgm:spPr/>
      <dgm:t>
        <a:bodyPr/>
        <a:lstStyle/>
        <a:p>
          <a:endParaRPr lang="en-US"/>
        </a:p>
      </dgm:t>
    </dgm:pt>
    <dgm:pt modelId="{68E5EA31-ED5A-4411-A57D-5923C112522F}" type="sibTrans" cxnId="{BF977E50-A3B2-46C0-AB5C-6AF848687E3C}">
      <dgm:prSet/>
      <dgm:spPr/>
      <dgm:t>
        <a:bodyPr/>
        <a:lstStyle/>
        <a:p>
          <a:endParaRPr lang="en-US"/>
        </a:p>
      </dgm:t>
    </dgm:pt>
    <dgm:pt modelId="{D78F9341-7131-4601-8164-C95FCB4A5411}">
      <dgm:prSet/>
      <dgm:spPr/>
      <dgm:t>
        <a:bodyPr/>
        <a:lstStyle/>
        <a:p>
          <a:r>
            <a:rPr lang="en-US"/>
            <a:t>Calculate alarm durations in hours.</a:t>
          </a:r>
        </a:p>
      </dgm:t>
    </dgm:pt>
    <dgm:pt modelId="{9B765659-79FB-4C23-884C-B571CFFC9D06}" type="parTrans" cxnId="{C4C3718A-948D-4771-8D9D-F0086297CFBA}">
      <dgm:prSet/>
      <dgm:spPr/>
      <dgm:t>
        <a:bodyPr/>
        <a:lstStyle/>
        <a:p>
          <a:endParaRPr lang="en-US"/>
        </a:p>
      </dgm:t>
    </dgm:pt>
    <dgm:pt modelId="{657DCDD1-8D18-414E-AD5B-212CC13CA75A}" type="sibTrans" cxnId="{C4C3718A-948D-4771-8D9D-F0086297CFBA}">
      <dgm:prSet/>
      <dgm:spPr/>
      <dgm:t>
        <a:bodyPr/>
        <a:lstStyle/>
        <a:p>
          <a:endParaRPr lang="en-US"/>
        </a:p>
      </dgm:t>
    </dgm:pt>
    <dgm:pt modelId="{D425566F-27C3-450D-AB1E-2FB636333BF1}">
      <dgm:prSet/>
      <dgm:spPr/>
      <dgm:t>
        <a:bodyPr/>
        <a:lstStyle/>
        <a:p>
          <a:r>
            <a:rPr lang="en-US"/>
            <a:t>Extract</a:t>
          </a:r>
        </a:p>
      </dgm:t>
    </dgm:pt>
    <dgm:pt modelId="{0679A028-D44E-468C-A983-B2935B0FFC1D}" type="parTrans" cxnId="{7876317E-599B-4170-8F97-90BD2C940CED}">
      <dgm:prSet/>
      <dgm:spPr/>
      <dgm:t>
        <a:bodyPr/>
        <a:lstStyle/>
        <a:p>
          <a:endParaRPr lang="en-US"/>
        </a:p>
      </dgm:t>
    </dgm:pt>
    <dgm:pt modelId="{67231FA7-DBA6-4619-9574-F52AE3674165}" type="sibTrans" cxnId="{7876317E-599B-4170-8F97-90BD2C940CED}">
      <dgm:prSet/>
      <dgm:spPr/>
      <dgm:t>
        <a:bodyPr/>
        <a:lstStyle/>
        <a:p>
          <a:endParaRPr lang="en-US"/>
        </a:p>
      </dgm:t>
    </dgm:pt>
    <dgm:pt modelId="{2A72EF1C-2392-4006-81EB-4C1AB0206044}">
      <dgm:prSet/>
      <dgm:spPr/>
      <dgm:t>
        <a:bodyPr/>
        <a:lstStyle/>
        <a:p>
          <a:r>
            <a:rPr lang="en-US"/>
            <a:t>Extract short descriptions from alarm text.</a:t>
          </a:r>
        </a:p>
      </dgm:t>
    </dgm:pt>
    <dgm:pt modelId="{C6B1CC82-B005-475D-B6E5-6089B18AEE73}" type="parTrans" cxnId="{F4C1C915-2020-492E-B125-DCE4199CC3BB}">
      <dgm:prSet/>
      <dgm:spPr/>
      <dgm:t>
        <a:bodyPr/>
        <a:lstStyle/>
        <a:p>
          <a:endParaRPr lang="en-US"/>
        </a:p>
      </dgm:t>
    </dgm:pt>
    <dgm:pt modelId="{92257429-03C8-44AA-99A0-BFABFAB01E45}" type="sibTrans" cxnId="{F4C1C915-2020-492E-B125-DCE4199CC3BB}">
      <dgm:prSet/>
      <dgm:spPr/>
      <dgm:t>
        <a:bodyPr/>
        <a:lstStyle/>
        <a:p>
          <a:endParaRPr lang="en-US"/>
        </a:p>
      </dgm:t>
    </dgm:pt>
    <dgm:pt modelId="{D40D0C47-AF92-4FF3-8D80-1FA0CC56C99C}">
      <dgm:prSet/>
      <dgm:spPr/>
      <dgm:t>
        <a:bodyPr/>
        <a:lstStyle/>
        <a:p>
          <a:r>
            <a:rPr lang="en-US"/>
            <a:t>Prepare</a:t>
          </a:r>
        </a:p>
      </dgm:t>
    </dgm:pt>
    <dgm:pt modelId="{A6CD10B4-98E2-4865-8DDC-8DE45C0D8B90}" type="parTrans" cxnId="{DC71138C-76E7-4422-8DD5-B0DE482E8F3F}">
      <dgm:prSet/>
      <dgm:spPr/>
      <dgm:t>
        <a:bodyPr/>
        <a:lstStyle/>
        <a:p>
          <a:endParaRPr lang="en-US"/>
        </a:p>
      </dgm:t>
    </dgm:pt>
    <dgm:pt modelId="{64BF34FE-BF71-42E9-8465-67E8434F3A25}" type="sibTrans" cxnId="{DC71138C-76E7-4422-8DD5-B0DE482E8F3F}">
      <dgm:prSet/>
      <dgm:spPr/>
      <dgm:t>
        <a:bodyPr/>
        <a:lstStyle/>
        <a:p>
          <a:endParaRPr lang="en-US"/>
        </a:p>
      </dgm:t>
    </dgm:pt>
    <dgm:pt modelId="{AA3A6E60-8B3C-4B4C-AB2A-5A78A8D5BAD5}">
      <dgm:prSet/>
      <dgm:spPr/>
      <dgm:t>
        <a:bodyPr/>
        <a:lstStyle/>
        <a:p>
          <a:r>
            <a:rPr lang="en-US"/>
            <a:t>Prepare aggregated datasets for charts:</a:t>
          </a:r>
        </a:p>
      </dgm:t>
    </dgm:pt>
    <dgm:pt modelId="{2EF4486D-DD62-4D66-8A42-82D3272C0886}" type="parTrans" cxnId="{BC091353-21A9-491C-8BDE-F59EAAAA34AE}">
      <dgm:prSet/>
      <dgm:spPr/>
      <dgm:t>
        <a:bodyPr/>
        <a:lstStyle/>
        <a:p>
          <a:endParaRPr lang="en-US"/>
        </a:p>
      </dgm:t>
    </dgm:pt>
    <dgm:pt modelId="{1CB93E8B-5CD4-4D21-A839-828CEA875B13}" type="sibTrans" cxnId="{BC091353-21A9-491C-8BDE-F59EAAAA34AE}">
      <dgm:prSet/>
      <dgm:spPr/>
      <dgm:t>
        <a:bodyPr/>
        <a:lstStyle/>
        <a:p>
          <a:endParaRPr lang="en-US"/>
        </a:p>
      </dgm:t>
    </dgm:pt>
    <dgm:pt modelId="{1CF6004F-A93E-4681-8BE9-BCEF57F8E41E}">
      <dgm:prSet/>
      <dgm:spPr/>
      <dgm:t>
        <a:bodyPr/>
        <a:lstStyle/>
        <a:p>
          <a:r>
            <a:rPr lang="en-US"/>
            <a:t>Alarm</a:t>
          </a:r>
        </a:p>
      </dgm:t>
    </dgm:pt>
    <dgm:pt modelId="{4C610928-9D27-40A7-9103-E48729CD06D4}" type="parTrans" cxnId="{3259927D-C2C3-4FF5-BE46-2064614FB847}">
      <dgm:prSet/>
      <dgm:spPr/>
      <dgm:t>
        <a:bodyPr/>
        <a:lstStyle/>
        <a:p>
          <a:endParaRPr lang="en-US"/>
        </a:p>
      </dgm:t>
    </dgm:pt>
    <dgm:pt modelId="{021E1A8C-5FB4-41F9-B068-0A704FBBD9A7}" type="sibTrans" cxnId="{3259927D-C2C3-4FF5-BE46-2064614FB847}">
      <dgm:prSet/>
      <dgm:spPr/>
      <dgm:t>
        <a:bodyPr/>
        <a:lstStyle/>
        <a:p>
          <a:endParaRPr lang="en-US"/>
        </a:p>
      </dgm:t>
    </dgm:pt>
    <dgm:pt modelId="{171DDD05-C95B-4764-924E-8BB0F22288F0}">
      <dgm:prSet/>
      <dgm:spPr/>
      <dgm:t>
        <a:bodyPr/>
        <a:lstStyle/>
        <a:p>
          <a:r>
            <a:rPr lang="en-US"/>
            <a:t>- Daily alarm count</a:t>
          </a:r>
        </a:p>
      </dgm:t>
    </dgm:pt>
    <dgm:pt modelId="{DD1AAB5A-D997-4BB7-BB36-7973AFB30E27}" type="parTrans" cxnId="{738C6320-247C-4B2E-8480-8D5437B3FB76}">
      <dgm:prSet/>
      <dgm:spPr/>
      <dgm:t>
        <a:bodyPr/>
        <a:lstStyle/>
        <a:p>
          <a:endParaRPr lang="en-US"/>
        </a:p>
      </dgm:t>
    </dgm:pt>
    <dgm:pt modelId="{A349ACCD-9962-4B4C-AC77-DF83D7E9EE33}" type="sibTrans" cxnId="{738C6320-247C-4B2E-8480-8D5437B3FB76}">
      <dgm:prSet/>
      <dgm:spPr/>
      <dgm:t>
        <a:bodyPr/>
        <a:lstStyle/>
        <a:p>
          <a:endParaRPr lang="en-US"/>
        </a:p>
      </dgm:t>
    </dgm:pt>
    <dgm:pt modelId="{CCFD8EF4-B62D-4E21-B23C-A70C5FEC6455}">
      <dgm:prSet/>
      <dgm:spPr/>
      <dgm:t>
        <a:bodyPr/>
        <a:lstStyle/>
        <a:p>
          <a:r>
            <a:rPr lang="en-US"/>
            <a:t>Total</a:t>
          </a:r>
        </a:p>
      </dgm:t>
    </dgm:pt>
    <dgm:pt modelId="{CADD6EA5-9248-4020-9BD0-AD1F325539A8}" type="parTrans" cxnId="{3F5288F2-E691-43D9-BA42-87B3668FA975}">
      <dgm:prSet/>
      <dgm:spPr/>
      <dgm:t>
        <a:bodyPr/>
        <a:lstStyle/>
        <a:p>
          <a:endParaRPr lang="en-US"/>
        </a:p>
      </dgm:t>
    </dgm:pt>
    <dgm:pt modelId="{21E6131F-D9F0-41EB-ACCD-BC41B4ABD772}" type="sibTrans" cxnId="{3F5288F2-E691-43D9-BA42-87B3668FA975}">
      <dgm:prSet/>
      <dgm:spPr/>
      <dgm:t>
        <a:bodyPr/>
        <a:lstStyle/>
        <a:p>
          <a:endParaRPr lang="en-US"/>
        </a:p>
      </dgm:t>
    </dgm:pt>
    <dgm:pt modelId="{05D43E4E-ED82-4F63-9150-ED3D76B2AA91}">
      <dgm:prSet/>
      <dgm:spPr/>
      <dgm:t>
        <a:bodyPr/>
        <a:lstStyle/>
        <a:p>
          <a:r>
            <a:rPr lang="en-US"/>
            <a:t>- Total duration by description</a:t>
          </a:r>
        </a:p>
      </dgm:t>
    </dgm:pt>
    <dgm:pt modelId="{548D030C-9DC8-485C-8149-479CC326A08F}" type="parTrans" cxnId="{FF6D6366-E0FC-4FD6-A657-B5317579A942}">
      <dgm:prSet/>
      <dgm:spPr/>
      <dgm:t>
        <a:bodyPr/>
        <a:lstStyle/>
        <a:p>
          <a:endParaRPr lang="en-US"/>
        </a:p>
      </dgm:t>
    </dgm:pt>
    <dgm:pt modelId="{0501D61D-CA6D-4216-A702-AB6BF8F92F29}" type="sibTrans" cxnId="{FF6D6366-E0FC-4FD6-A657-B5317579A942}">
      <dgm:prSet/>
      <dgm:spPr/>
      <dgm:t>
        <a:bodyPr/>
        <a:lstStyle/>
        <a:p>
          <a:endParaRPr lang="en-US"/>
        </a:p>
      </dgm:t>
    </dgm:pt>
    <dgm:pt modelId="{F3730FCF-7E83-41D5-9AC8-C15274A86EB5}">
      <dgm:prSet/>
      <dgm:spPr/>
      <dgm:t>
        <a:bodyPr/>
        <a:lstStyle/>
        <a:p>
          <a:r>
            <a:rPr lang="en-US"/>
            <a:t>Top</a:t>
          </a:r>
        </a:p>
      </dgm:t>
    </dgm:pt>
    <dgm:pt modelId="{95A80ED6-0BA2-4624-BB14-A9E5D6559DFC}" type="parTrans" cxnId="{0A5ABD42-5EB0-4D3A-A579-ED888C263CD6}">
      <dgm:prSet/>
      <dgm:spPr/>
      <dgm:t>
        <a:bodyPr/>
        <a:lstStyle/>
        <a:p>
          <a:endParaRPr lang="en-US"/>
        </a:p>
      </dgm:t>
    </dgm:pt>
    <dgm:pt modelId="{1058B555-BA57-4091-9E92-2B41A810C6F3}" type="sibTrans" cxnId="{0A5ABD42-5EB0-4D3A-A579-ED888C263CD6}">
      <dgm:prSet/>
      <dgm:spPr/>
      <dgm:t>
        <a:bodyPr/>
        <a:lstStyle/>
        <a:p>
          <a:endParaRPr lang="en-US"/>
        </a:p>
      </dgm:t>
    </dgm:pt>
    <dgm:pt modelId="{2CB9AF03-F3A8-40EE-BF7D-AAA15B75B641}">
      <dgm:prSet/>
      <dgm:spPr/>
      <dgm:t>
        <a:bodyPr/>
        <a:lstStyle/>
        <a:p>
          <a:r>
            <a:rPr lang="en-US"/>
            <a:t>- Top alarms by frequency</a:t>
          </a:r>
        </a:p>
      </dgm:t>
    </dgm:pt>
    <dgm:pt modelId="{46A4B4F1-7177-4C3F-8E34-AD4F1CE54C69}" type="parTrans" cxnId="{4E4AC563-A53A-42B8-9756-49F91B71A4EF}">
      <dgm:prSet/>
      <dgm:spPr/>
      <dgm:t>
        <a:bodyPr/>
        <a:lstStyle/>
        <a:p>
          <a:endParaRPr lang="en-US"/>
        </a:p>
      </dgm:t>
    </dgm:pt>
    <dgm:pt modelId="{26367F74-EE4D-466F-BCC3-D973D0FA6487}" type="sibTrans" cxnId="{4E4AC563-A53A-42B8-9756-49F91B71A4EF}">
      <dgm:prSet/>
      <dgm:spPr/>
      <dgm:t>
        <a:bodyPr/>
        <a:lstStyle/>
        <a:p>
          <a:endParaRPr lang="en-US"/>
        </a:p>
      </dgm:t>
    </dgm:pt>
    <dgm:pt modelId="{65A4704F-445F-4B6C-A824-851F7D99FDB6}" type="pres">
      <dgm:prSet presAssocID="{4A3FD5F9-D3D3-4591-ABFE-7170CF7301AA}" presName="Name0" presStyleCnt="0">
        <dgm:presLayoutVars>
          <dgm:dir/>
          <dgm:animLvl val="lvl"/>
          <dgm:resizeHandles val="exact"/>
        </dgm:presLayoutVars>
      </dgm:prSet>
      <dgm:spPr/>
    </dgm:pt>
    <dgm:pt modelId="{8AF54632-13F9-462A-B3BA-11E1967DE166}" type="pres">
      <dgm:prSet presAssocID="{F3730FCF-7E83-41D5-9AC8-C15274A86EB5}" presName="boxAndChildren" presStyleCnt="0"/>
      <dgm:spPr/>
    </dgm:pt>
    <dgm:pt modelId="{46400892-9BA2-4F97-8300-AB6CF6926CF5}" type="pres">
      <dgm:prSet presAssocID="{F3730FCF-7E83-41D5-9AC8-C15274A86EB5}" presName="parentTextBox" presStyleLbl="alignNode1" presStyleIdx="0" presStyleCnt="8"/>
      <dgm:spPr/>
    </dgm:pt>
    <dgm:pt modelId="{C1E74516-0471-45FD-8BF8-0C99F358B853}" type="pres">
      <dgm:prSet presAssocID="{F3730FCF-7E83-41D5-9AC8-C15274A86EB5}" presName="descendantBox" presStyleLbl="bgAccFollowNode1" presStyleIdx="0" presStyleCnt="8"/>
      <dgm:spPr/>
    </dgm:pt>
    <dgm:pt modelId="{A2335223-C88C-426B-83F2-3940D91A8E86}" type="pres">
      <dgm:prSet presAssocID="{21E6131F-D9F0-41EB-ACCD-BC41B4ABD772}" presName="sp" presStyleCnt="0"/>
      <dgm:spPr/>
    </dgm:pt>
    <dgm:pt modelId="{50965758-811E-47FD-AE22-9D8A08D021D7}" type="pres">
      <dgm:prSet presAssocID="{CCFD8EF4-B62D-4E21-B23C-A70C5FEC6455}" presName="arrowAndChildren" presStyleCnt="0"/>
      <dgm:spPr/>
    </dgm:pt>
    <dgm:pt modelId="{36CA35C8-1729-4AA2-BC36-7FEADA440800}" type="pres">
      <dgm:prSet presAssocID="{CCFD8EF4-B62D-4E21-B23C-A70C5FEC6455}" presName="parentTextArrow" presStyleLbl="node1" presStyleIdx="0" presStyleCnt="0"/>
      <dgm:spPr/>
    </dgm:pt>
    <dgm:pt modelId="{81DF7DF0-4CB1-4796-A1B1-549D1578701E}" type="pres">
      <dgm:prSet presAssocID="{CCFD8EF4-B62D-4E21-B23C-A70C5FEC6455}" presName="arrow" presStyleLbl="alignNode1" presStyleIdx="1" presStyleCnt="8"/>
      <dgm:spPr/>
    </dgm:pt>
    <dgm:pt modelId="{148DBD26-50E4-4D4C-A2AC-4DCDE7786229}" type="pres">
      <dgm:prSet presAssocID="{CCFD8EF4-B62D-4E21-B23C-A70C5FEC6455}" presName="descendantArrow" presStyleLbl="bgAccFollowNode1" presStyleIdx="1" presStyleCnt="8"/>
      <dgm:spPr/>
    </dgm:pt>
    <dgm:pt modelId="{9407DD0A-ACCB-4324-B1C3-A5E78DB41D51}" type="pres">
      <dgm:prSet presAssocID="{021E1A8C-5FB4-41F9-B068-0A704FBBD9A7}" presName="sp" presStyleCnt="0"/>
      <dgm:spPr/>
    </dgm:pt>
    <dgm:pt modelId="{51360DC1-E5E6-4768-8163-7F38906EEB68}" type="pres">
      <dgm:prSet presAssocID="{1CF6004F-A93E-4681-8BE9-BCEF57F8E41E}" presName="arrowAndChildren" presStyleCnt="0"/>
      <dgm:spPr/>
    </dgm:pt>
    <dgm:pt modelId="{B4CAA855-8F49-4166-9396-804D916C0F34}" type="pres">
      <dgm:prSet presAssocID="{1CF6004F-A93E-4681-8BE9-BCEF57F8E41E}" presName="parentTextArrow" presStyleLbl="node1" presStyleIdx="0" presStyleCnt="0"/>
      <dgm:spPr/>
    </dgm:pt>
    <dgm:pt modelId="{89D1DB66-DD78-49CA-B3B9-DC42FA358807}" type="pres">
      <dgm:prSet presAssocID="{1CF6004F-A93E-4681-8BE9-BCEF57F8E41E}" presName="arrow" presStyleLbl="alignNode1" presStyleIdx="2" presStyleCnt="8"/>
      <dgm:spPr/>
    </dgm:pt>
    <dgm:pt modelId="{BADE8824-8CB8-4533-9A69-6BF730B8D028}" type="pres">
      <dgm:prSet presAssocID="{1CF6004F-A93E-4681-8BE9-BCEF57F8E41E}" presName="descendantArrow" presStyleLbl="bgAccFollowNode1" presStyleIdx="2" presStyleCnt="8"/>
      <dgm:spPr/>
    </dgm:pt>
    <dgm:pt modelId="{3FA5C81A-86E1-49F3-9802-B1991D0B76CD}" type="pres">
      <dgm:prSet presAssocID="{64BF34FE-BF71-42E9-8465-67E8434F3A25}" presName="sp" presStyleCnt="0"/>
      <dgm:spPr/>
    </dgm:pt>
    <dgm:pt modelId="{ACAF3745-71B7-48E9-BC59-412D1A81D269}" type="pres">
      <dgm:prSet presAssocID="{D40D0C47-AF92-4FF3-8D80-1FA0CC56C99C}" presName="arrowAndChildren" presStyleCnt="0"/>
      <dgm:spPr/>
    </dgm:pt>
    <dgm:pt modelId="{DCD05B44-61E1-43C6-B561-84A7825FF008}" type="pres">
      <dgm:prSet presAssocID="{D40D0C47-AF92-4FF3-8D80-1FA0CC56C99C}" presName="parentTextArrow" presStyleLbl="node1" presStyleIdx="0" presStyleCnt="0"/>
      <dgm:spPr/>
    </dgm:pt>
    <dgm:pt modelId="{7569DF5A-A8DD-4C9C-9410-F6B1FC02B675}" type="pres">
      <dgm:prSet presAssocID="{D40D0C47-AF92-4FF3-8D80-1FA0CC56C99C}" presName="arrow" presStyleLbl="alignNode1" presStyleIdx="3" presStyleCnt="8"/>
      <dgm:spPr/>
    </dgm:pt>
    <dgm:pt modelId="{CB1D8A96-4AA8-4817-AE24-5736E94B4390}" type="pres">
      <dgm:prSet presAssocID="{D40D0C47-AF92-4FF3-8D80-1FA0CC56C99C}" presName="descendantArrow" presStyleLbl="bgAccFollowNode1" presStyleIdx="3" presStyleCnt="8"/>
      <dgm:spPr/>
    </dgm:pt>
    <dgm:pt modelId="{3D9D2E7B-EE04-4167-AEB3-5FDE14845D27}" type="pres">
      <dgm:prSet presAssocID="{67231FA7-DBA6-4619-9574-F52AE3674165}" presName="sp" presStyleCnt="0"/>
      <dgm:spPr/>
    </dgm:pt>
    <dgm:pt modelId="{24CB78D5-FF6B-4548-AC6C-5FEEBEE34C80}" type="pres">
      <dgm:prSet presAssocID="{D425566F-27C3-450D-AB1E-2FB636333BF1}" presName="arrowAndChildren" presStyleCnt="0"/>
      <dgm:spPr/>
    </dgm:pt>
    <dgm:pt modelId="{CF6B4544-1739-4792-ADD0-FE5CACD41A6A}" type="pres">
      <dgm:prSet presAssocID="{D425566F-27C3-450D-AB1E-2FB636333BF1}" presName="parentTextArrow" presStyleLbl="node1" presStyleIdx="0" presStyleCnt="0"/>
      <dgm:spPr/>
    </dgm:pt>
    <dgm:pt modelId="{F1BF6036-013E-4986-BF4C-D1B6EA1A3964}" type="pres">
      <dgm:prSet presAssocID="{D425566F-27C3-450D-AB1E-2FB636333BF1}" presName="arrow" presStyleLbl="alignNode1" presStyleIdx="4" presStyleCnt="8"/>
      <dgm:spPr/>
    </dgm:pt>
    <dgm:pt modelId="{4EFA3401-2B8C-460B-A8A5-113795E51879}" type="pres">
      <dgm:prSet presAssocID="{D425566F-27C3-450D-AB1E-2FB636333BF1}" presName="descendantArrow" presStyleLbl="bgAccFollowNode1" presStyleIdx="4" presStyleCnt="8"/>
      <dgm:spPr/>
    </dgm:pt>
    <dgm:pt modelId="{AC32D784-58DE-49D1-96E5-1497133F4DF0}" type="pres">
      <dgm:prSet presAssocID="{68E5EA31-ED5A-4411-A57D-5923C112522F}" presName="sp" presStyleCnt="0"/>
      <dgm:spPr/>
    </dgm:pt>
    <dgm:pt modelId="{BE3CDBF4-50B0-4E90-9505-A16C051E7122}" type="pres">
      <dgm:prSet presAssocID="{941FC41A-461A-4058-95DE-7FD174298476}" presName="arrowAndChildren" presStyleCnt="0"/>
      <dgm:spPr/>
    </dgm:pt>
    <dgm:pt modelId="{D3BBCB6E-02E8-49BE-859B-2EAC9E97A3A5}" type="pres">
      <dgm:prSet presAssocID="{941FC41A-461A-4058-95DE-7FD174298476}" presName="parentTextArrow" presStyleLbl="node1" presStyleIdx="0" presStyleCnt="0"/>
      <dgm:spPr/>
    </dgm:pt>
    <dgm:pt modelId="{7B5887E7-068C-4DCB-8070-002B855FDF88}" type="pres">
      <dgm:prSet presAssocID="{941FC41A-461A-4058-95DE-7FD174298476}" presName="arrow" presStyleLbl="alignNode1" presStyleIdx="5" presStyleCnt="8"/>
      <dgm:spPr/>
    </dgm:pt>
    <dgm:pt modelId="{3E93ADA2-4831-4C7E-98D9-735FE68F0E15}" type="pres">
      <dgm:prSet presAssocID="{941FC41A-461A-4058-95DE-7FD174298476}" presName="descendantArrow" presStyleLbl="bgAccFollowNode1" presStyleIdx="5" presStyleCnt="8"/>
      <dgm:spPr/>
    </dgm:pt>
    <dgm:pt modelId="{F3DE328D-9C27-4E34-AC94-9DA516734EF0}" type="pres">
      <dgm:prSet presAssocID="{30D176B3-8960-4CB1-A0A4-ACAB8086D921}" presName="sp" presStyleCnt="0"/>
      <dgm:spPr/>
    </dgm:pt>
    <dgm:pt modelId="{4FFA293D-E511-4902-975D-C32967C0C557}" type="pres">
      <dgm:prSet presAssocID="{7A05153A-5747-4B76-8BBF-D793342AEFCC}" presName="arrowAndChildren" presStyleCnt="0"/>
      <dgm:spPr/>
    </dgm:pt>
    <dgm:pt modelId="{BB4F0969-814C-4CB4-9C01-3D5827CA4E03}" type="pres">
      <dgm:prSet presAssocID="{7A05153A-5747-4B76-8BBF-D793342AEFCC}" presName="parentTextArrow" presStyleLbl="node1" presStyleIdx="0" presStyleCnt="0"/>
      <dgm:spPr/>
    </dgm:pt>
    <dgm:pt modelId="{E8E6B0E1-BB8B-46FA-9479-C542823B18F5}" type="pres">
      <dgm:prSet presAssocID="{7A05153A-5747-4B76-8BBF-D793342AEFCC}" presName="arrow" presStyleLbl="alignNode1" presStyleIdx="6" presStyleCnt="8"/>
      <dgm:spPr/>
    </dgm:pt>
    <dgm:pt modelId="{66902241-5EBB-46D0-99B9-1D395BC47035}" type="pres">
      <dgm:prSet presAssocID="{7A05153A-5747-4B76-8BBF-D793342AEFCC}" presName="descendantArrow" presStyleLbl="bgAccFollowNode1" presStyleIdx="6" presStyleCnt="8"/>
      <dgm:spPr/>
    </dgm:pt>
    <dgm:pt modelId="{5E739376-46BE-4768-9631-00CCD62CA490}" type="pres">
      <dgm:prSet presAssocID="{780ED7B8-FBAE-4FE5-921E-131C1AF63A67}" presName="sp" presStyleCnt="0"/>
      <dgm:spPr/>
    </dgm:pt>
    <dgm:pt modelId="{3C23FAE2-EE92-48F8-8DFC-AD7AD1508F3A}" type="pres">
      <dgm:prSet presAssocID="{2CD25DA8-04C4-4D96-A89B-A6275C63635D}" presName="arrowAndChildren" presStyleCnt="0"/>
      <dgm:spPr/>
    </dgm:pt>
    <dgm:pt modelId="{32D8A639-E8FF-4BB2-A926-E1A143120875}" type="pres">
      <dgm:prSet presAssocID="{2CD25DA8-04C4-4D96-A89B-A6275C63635D}" presName="parentTextArrow" presStyleLbl="node1" presStyleIdx="0" presStyleCnt="0"/>
      <dgm:spPr/>
    </dgm:pt>
    <dgm:pt modelId="{09C76743-9936-4D83-B894-68A5F30BCF43}" type="pres">
      <dgm:prSet presAssocID="{2CD25DA8-04C4-4D96-A89B-A6275C63635D}" presName="arrow" presStyleLbl="alignNode1" presStyleIdx="7" presStyleCnt="8"/>
      <dgm:spPr/>
    </dgm:pt>
    <dgm:pt modelId="{93B7CDA0-E5DB-4E18-95FB-56355994ACE6}" type="pres">
      <dgm:prSet presAssocID="{2CD25DA8-04C4-4D96-A89B-A6275C63635D}" presName="descendantArrow" presStyleLbl="bgAccFollowNode1" presStyleIdx="7" presStyleCnt="8"/>
      <dgm:spPr/>
    </dgm:pt>
  </dgm:ptLst>
  <dgm:cxnLst>
    <dgm:cxn modelId="{999F1102-9DA2-4623-AE60-2457D30D1F5B}" type="presOf" srcId="{2CB9AF03-F3A8-40EE-BF7D-AAA15B75B641}" destId="{C1E74516-0471-45FD-8BF8-0C99F358B853}" srcOrd="0" destOrd="0" presId="urn:microsoft.com/office/officeart/2016/7/layout/VerticalDownArrowProcess"/>
    <dgm:cxn modelId="{90BFD104-63CB-4B03-B447-97A06291E14C}" srcId="{4A3FD5F9-D3D3-4591-ABFE-7170CF7301AA}" destId="{2CD25DA8-04C4-4D96-A89B-A6275C63635D}" srcOrd="0" destOrd="0" parTransId="{C58EF7F0-0DC1-4A73-9468-EC69CF6201E8}" sibTransId="{780ED7B8-FBAE-4FE5-921E-131C1AF63A67}"/>
    <dgm:cxn modelId="{F4C1C915-2020-492E-B125-DCE4199CC3BB}" srcId="{D425566F-27C3-450D-AB1E-2FB636333BF1}" destId="{2A72EF1C-2392-4006-81EB-4C1AB0206044}" srcOrd="0" destOrd="0" parTransId="{C6B1CC82-B005-475D-B6E5-6089B18AEE73}" sibTransId="{92257429-03C8-44AA-99A0-BFABFAB01E45}"/>
    <dgm:cxn modelId="{60F8A81B-7BF2-4AE8-8BDB-D468E04F5753}" type="presOf" srcId="{D78F9341-7131-4601-8164-C95FCB4A5411}" destId="{3E93ADA2-4831-4C7E-98D9-735FE68F0E15}" srcOrd="0" destOrd="0" presId="urn:microsoft.com/office/officeart/2016/7/layout/VerticalDownArrowProcess"/>
    <dgm:cxn modelId="{7B2CC51E-9C01-41E4-9DEF-35CCC926CFC0}" type="presOf" srcId="{7A05153A-5747-4B76-8BBF-D793342AEFCC}" destId="{E8E6B0E1-BB8B-46FA-9479-C542823B18F5}" srcOrd="1" destOrd="0" presId="urn:microsoft.com/office/officeart/2016/7/layout/VerticalDownArrowProcess"/>
    <dgm:cxn modelId="{738C6320-247C-4B2E-8480-8D5437B3FB76}" srcId="{1CF6004F-A93E-4681-8BE9-BCEF57F8E41E}" destId="{171DDD05-C95B-4764-924E-8BB0F22288F0}" srcOrd="0" destOrd="0" parTransId="{DD1AAB5A-D997-4BB7-BB36-7973AFB30E27}" sibTransId="{A349ACCD-9962-4B4C-AC77-DF83D7E9EE33}"/>
    <dgm:cxn modelId="{FAB72A21-00C6-4726-8DE4-2A546F1563F4}" type="presOf" srcId="{D40D0C47-AF92-4FF3-8D80-1FA0CC56C99C}" destId="{DCD05B44-61E1-43C6-B561-84A7825FF008}" srcOrd="0" destOrd="0" presId="urn:microsoft.com/office/officeart/2016/7/layout/VerticalDownArrowProcess"/>
    <dgm:cxn modelId="{17B95124-BBC6-46A8-94A4-ABD18C874A60}" type="presOf" srcId="{7A05153A-5747-4B76-8BBF-D793342AEFCC}" destId="{BB4F0969-814C-4CB4-9C01-3D5827CA4E03}" srcOrd="0" destOrd="0" presId="urn:microsoft.com/office/officeart/2016/7/layout/VerticalDownArrowProcess"/>
    <dgm:cxn modelId="{BC57422F-918E-4CEB-877F-6FD58161C255}" type="presOf" srcId="{941FC41A-461A-4058-95DE-7FD174298476}" destId="{D3BBCB6E-02E8-49BE-859B-2EAC9E97A3A5}" srcOrd="0" destOrd="0" presId="urn:microsoft.com/office/officeart/2016/7/layout/VerticalDownArrowProcess"/>
    <dgm:cxn modelId="{AC374832-AB48-4B10-B4E7-5CF956E19DD9}" type="presOf" srcId="{1CF6004F-A93E-4681-8BE9-BCEF57F8E41E}" destId="{B4CAA855-8F49-4166-9396-804D916C0F34}" srcOrd="0" destOrd="0" presId="urn:microsoft.com/office/officeart/2016/7/layout/VerticalDownArrowProcess"/>
    <dgm:cxn modelId="{BE0E1733-0867-4961-B14C-D27F8FA0572E}" type="presOf" srcId="{2A72EF1C-2392-4006-81EB-4C1AB0206044}" destId="{4EFA3401-2B8C-460B-A8A5-113795E51879}" srcOrd="0" destOrd="0" presId="urn:microsoft.com/office/officeart/2016/7/layout/VerticalDownArrowProcess"/>
    <dgm:cxn modelId="{32D77B39-3E0E-41D9-8702-E358453F6D3C}" type="presOf" srcId="{1CF6004F-A93E-4681-8BE9-BCEF57F8E41E}" destId="{89D1DB66-DD78-49CA-B3B9-DC42FA358807}" srcOrd="1" destOrd="0" presId="urn:microsoft.com/office/officeart/2016/7/layout/VerticalDownArrowProcess"/>
    <dgm:cxn modelId="{BAEB163A-EB17-47F4-B08A-DD039BF25A11}" type="presOf" srcId="{2CD25DA8-04C4-4D96-A89B-A6275C63635D}" destId="{32D8A639-E8FF-4BB2-A926-E1A143120875}" srcOrd="0" destOrd="0" presId="urn:microsoft.com/office/officeart/2016/7/layout/VerticalDownArrowProcess"/>
    <dgm:cxn modelId="{651DFB3E-B077-4C0C-AEA5-87D4E80CF5C3}" srcId="{2CD25DA8-04C4-4D96-A89B-A6275C63635D}" destId="{1D5385DF-7741-4FDC-9092-20F3D61C6C20}" srcOrd="0" destOrd="0" parTransId="{CB702A94-561D-4A31-A95F-9CD5D385AE94}" sibTransId="{AA6A00F4-3376-4221-AC5F-1CC363AC4A0A}"/>
    <dgm:cxn modelId="{EAEF3840-A3CB-427B-958A-E7954C1F9F1B}" type="presOf" srcId="{D40D0C47-AF92-4FF3-8D80-1FA0CC56C99C}" destId="{7569DF5A-A8DD-4C9C-9410-F6B1FC02B675}" srcOrd="1" destOrd="0" presId="urn:microsoft.com/office/officeart/2016/7/layout/VerticalDownArrowProcess"/>
    <dgm:cxn modelId="{5B99685B-2F84-4120-85CC-E7A1FA184AD8}" srcId="{4A3FD5F9-D3D3-4591-ABFE-7170CF7301AA}" destId="{7A05153A-5747-4B76-8BBF-D793342AEFCC}" srcOrd="1" destOrd="0" parTransId="{F902C780-61D2-47BF-9F0B-AFA9A824A64D}" sibTransId="{30D176B3-8960-4CB1-A0A4-ACAB8086D921}"/>
    <dgm:cxn modelId="{0A5ABD42-5EB0-4D3A-A579-ED888C263CD6}" srcId="{4A3FD5F9-D3D3-4591-ABFE-7170CF7301AA}" destId="{F3730FCF-7E83-41D5-9AC8-C15274A86EB5}" srcOrd="7" destOrd="0" parTransId="{95A80ED6-0BA2-4624-BB14-A9E5D6559DFC}" sibTransId="{1058B555-BA57-4091-9E92-2B41A810C6F3}"/>
    <dgm:cxn modelId="{9F359F43-5AED-4A4E-8EEB-394AACE046E0}" srcId="{7A05153A-5747-4B76-8BBF-D793342AEFCC}" destId="{EBBCCEA0-67DB-4AB9-A660-42C7F3826938}" srcOrd="0" destOrd="0" parTransId="{F2460AA8-A591-4592-B8A5-0F52B9516D00}" sibTransId="{B0404618-8EE4-4E77-8960-E7E97A2960C3}"/>
    <dgm:cxn modelId="{4E4AC563-A53A-42B8-9756-49F91B71A4EF}" srcId="{F3730FCF-7E83-41D5-9AC8-C15274A86EB5}" destId="{2CB9AF03-F3A8-40EE-BF7D-AAA15B75B641}" srcOrd="0" destOrd="0" parTransId="{46A4B4F1-7177-4C3F-8E34-AD4F1CE54C69}" sibTransId="{26367F74-EE4D-466F-BCC3-D973D0FA6487}"/>
    <dgm:cxn modelId="{FF6D6366-E0FC-4FD6-A657-B5317579A942}" srcId="{CCFD8EF4-B62D-4E21-B23C-A70C5FEC6455}" destId="{05D43E4E-ED82-4F63-9150-ED3D76B2AA91}" srcOrd="0" destOrd="0" parTransId="{548D030C-9DC8-485C-8149-479CC326A08F}" sibTransId="{0501D61D-CA6D-4216-A702-AB6BF8F92F29}"/>
    <dgm:cxn modelId="{AB5A7F66-AFAC-47D4-A262-93321FD2A319}" type="presOf" srcId="{CCFD8EF4-B62D-4E21-B23C-A70C5FEC6455}" destId="{81DF7DF0-4CB1-4796-A1B1-549D1578701E}" srcOrd="1" destOrd="0" presId="urn:microsoft.com/office/officeart/2016/7/layout/VerticalDownArrowProcess"/>
    <dgm:cxn modelId="{ED9C1B6E-415C-49E5-83C4-1F46664F1199}" type="presOf" srcId="{1D5385DF-7741-4FDC-9092-20F3D61C6C20}" destId="{93B7CDA0-E5DB-4E18-95FB-56355994ACE6}" srcOrd="0" destOrd="0" presId="urn:microsoft.com/office/officeart/2016/7/layout/VerticalDownArrowProcess"/>
    <dgm:cxn modelId="{BF977E50-A3B2-46C0-AB5C-6AF848687E3C}" srcId="{4A3FD5F9-D3D3-4591-ABFE-7170CF7301AA}" destId="{941FC41A-461A-4058-95DE-7FD174298476}" srcOrd="2" destOrd="0" parTransId="{6DB4ECFE-F0F8-494C-9FC4-E90E9B58F6DF}" sibTransId="{68E5EA31-ED5A-4411-A57D-5923C112522F}"/>
    <dgm:cxn modelId="{BC091353-21A9-491C-8BDE-F59EAAAA34AE}" srcId="{D40D0C47-AF92-4FF3-8D80-1FA0CC56C99C}" destId="{AA3A6E60-8B3C-4B4C-AB2A-5A78A8D5BAD5}" srcOrd="0" destOrd="0" parTransId="{2EF4486D-DD62-4D66-8A42-82D3272C0886}" sibTransId="{1CB93E8B-5CD4-4D21-A839-828CEA875B13}"/>
    <dgm:cxn modelId="{AA1CBE7B-A809-4C25-87A7-1DE642FFFD56}" type="presOf" srcId="{D425566F-27C3-450D-AB1E-2FB636333BF1}" destId="{F1BF6036-013E-4986-BF4C-D1B6EA1A3964}" srcOrd="1" destOrd="0" presId="urn:microsoft.com/office/officeart/2016/7/layout/VerticalDownArrowProcess"/>
    <dgm:cxn modelId="{3259927D-C2C3-4FF5-BE46-2064614FB847}" srcId="{4A3FD5F9-D3D3-4591-ABFE-7170CF7301AA}" destId="{1CF6004F-A93E-4681-8BE9-BCEF57F8E41E}" srcOrd="5" destOrd="0" parTransId="{4C610928-9D27-40A7-9103-E48729CD06D4}" sibTransId="{021E1A8C-5FB4-41F9-B068-0A704FBBD9A7}"/>
    <dgm:cxn modelId="{7876317E-599B-4170-8F97-90BD2C940CED}" srcId="{4A3FD5F9-D3D3-4591-ABFE-7170CF7301AA}" destId="{D425566F-27C3-450D-AB1E-2FB636333BF1}" srcOrd="3" destOrd="0" parTransId="{0679A028-D44E-468C-A983-B2935B0FFC1D}" sibTransId="{67231FA7-DBA6-4619-9574-F52AE3674165}"/>
    <dgm:cxn modelId="{8CEAA988-1576-4BBD-8A56-BDECACADE23B}" type="presOf" srcId="{05D43E4E-ED82-4F63-9150-ED3D76B2AA91}" destId="{148DBD26-50E4-4D4C-A2AC-4DCDE7786229}" srcOrd="0" destOrd="0" presId="urn:microsoft.com/office/officeart/2016/7/layout/VerticalDownArrowProcess"/>
    <dgm:cxn modelId="{C4C3718A-948D-4771-8D9D-F0086297CFBA}" srcId="{941FC41A-461A-4058-95DE-7FD174298476}" destId="{D78F9341-7131-4601-8164-C95FCB4A5411}" srcOrd="0" destOrd="0" parTransId="{9B765659-79FB-4C23-884C-B571CFFC9D06}" sibTransId="{657DCDD1-8D18-414E-AD5B-212CC13CA75A}"/>
    <dgm:cxn modelId="{DC71138C-76E7-4422-8DD5-B0DE482E8F3F}" srcId="{4A3FD5F9-D3D3-4591-ABFE-7170CF7301AA}" destId="{D40D0C47-AF92-4FF3-8D80-1FA0CC56C99C}" srcOrd="4" destOrd="0" parTransId="{A6CD10B4-98E2-4865-8DDC-8DE45C0D8B90}" sibTransId="{64BF34FE-BF71-42E9-8465-67E8434F3A25}"/>
    <dgm:cxn modelId="{BB52299A-DA47-4934-8982-10BA8F8CBBEB}" type="presOf" srcId="{2CD25DA8-04C4-4D96-A89B-A6275C63635D}" destId="{09C76743-9936-4D83-B894-68A5F30BCF43}" srcOrd="1" destOrd="0" presId="urn:microsoft.com/office/officeart/2016/7/layout/VerticalDownArrowProcess"/>
    <dgm:cxn modelId="{28209BAC-600B-41DE-85BB-2C57E756D056}" type="presOf" srcId="{171DDD05-C95B-4764-924E-8BB0F22288F0}" destId="{BADE8824-8CB8-4533-9A69-6BF730B8D028}" srcOrd="0" destOrd="0" presId="urn:microsoft.com/office/officeart/2016/7/layout/VerticalDownArrowProcess"/>
    <dgm:cxn modelId="{BC3B37C2-E36A-43EE-B7B3-BD0FED415BD2}" type="presOf" srcId="{D425566F-27C3-450D-AB1E-2FB636333BF1}" destId="{CF6B4544-1739-4792-ADD0-FE5CACD41A6A}" srcOrd="0" destOrd="0" presId="urn:microsoft.com/office/officeart/2016/7/layout/VerticalDownArrowProcess"/>
    <dgm:cxn modelId="{0FE759D9-BF3B-4977-9937-1563F0D60E5A}" type="presOf" srcId="{4A3FD5F9-D3D3-4591-ABFE-7170CF7301AA}" destId="{65A4704F-445F-4B6C-A824-851F7D99FDB6}" srcOrd="0" destOrd="0" presId="urn:microsoft.com/office/officeart/2016/7/layout/VerticalDownArrowProcess"/>
    <dgm:cxn modelId="{F8AADED9-B709-4F20-A27B-156D072DBDFB}" type="presOf" srcId="{941FC41A-461A-4058-95DE-7FD174298476}" destId="{7B5887E7-068C-4DCB-8070-002B855FDF88}" srcOrd="1" destOrd="0" presId="urn:microsoft.com/office/officeart/2016/7/layout/VerticalDownArrowProcess"/>
    <dgm:cxn modelId="{BEA9DCDA-C3EC-4298-9C62-48EF680A21A4}" type="presOf" srcId="{CCFD8EF4-B62D-4E21-B23C-A70C5FEC6455}" destId="{36CA35C8-1729-4AA2-BC36-7FEADA440800}" srcOrd="0" destOrd="0" presId="urn:microsoft.com/office/officeart/2016/7/layout/VerticalDownArrowProcess"/>
    <dgm:cxn modelId="{FC0A55EE-F525-4BDD-8489-8AC90D7E0E74}" type="presOf" srcId="{F3730FCF-7E83-41D5-9AC8-C15274A86EB5}" destId="{46400892-9BA2-4F97-8300-AB6CF6926CF5}" srcOrd="0" destOrd="0" presId="urn:microsoft.com/office/officeart/2016/7/layout/VerticalDownArrowProcess"/>
    <dgm:cxn modelId="{5EB928EF-7088-43AA-A2EC-C41D14DF52D8}" type="presOf" srcId="{AA3A6E60-8B3C-4B4C-AB2A-5A78A8D5BAD5}" destId="{CB1D8A96-4AA8-4817-AE24-5736E94B4390}" srcOrd="0" destOrd="0" presId="urn:microsoft.com/office/officeart/2016/7/layout/VerticalDownArrowProcess"/>
    <dgm:cxn modelId="{3F5288F2-E691-43D9-BA42-87B3668FA975}" srcId="{4A3FD5F9-D3D3-4591-ABFE-7170CF7301AA}" destId="{CCFD8EF4-B62D-4E21-B23C-A70C5FEC6455}" srcOrd="6" destOrd="0" parTransId="{CADD6EA5-9248-4020-9BD0-AD1F325539A8}" sibTransId="{21E6131F-D9F0-41EB-ACCD-BC41B4ABD772}"/>
    <dgm:cxn modelId="{D7BBA7FA-01FC-401A-BD20-01C361D484C5}" type="presOf" srcId="{EBBCCEA0-67DB-4AB9-A660-42C7F3826938}" destId="{66902241-5EBB-46D0-99B9-1D395BC47035}" srcOrd="0" destOrd="0" presId="urn:microsoft.com/office/officeart/2016/7/layout/VerticalDownArrowProcess"/>
    <dgm:cxn modelId="{D908D62C-EDAC-45D5-8168-F18353B8C130}" type="presParOf" srcId="{65A4704F-445F-4B6C-A824-851F7D99FDB6}" destId="{8AF54632-13F9-462A-B3BA-11E1967DE166}" srcOrd="0" destOrd="0" presId="urn:microsoft.com/office/officeart/2016/7/layout/VerticalDownArrowProcess"/>
    <dgm:cxn modelId="{D9B3A62F-EFCD-4976-99FA-1FADD5E1F7CE}" type="presParOf" srcId="{8AF54632-13F9-462A-B3BA-11E1967DE166}" destId="{46400892-9BA2-4F97-8300-AB6CF6926CF5}" srcOrd="0" destOrd="0" presId="urn:microsoft.com/office/officeart/2016/7/layout/VerticalDownArrowProcess"/>
    <dgm:cxn modelId="{37793CFE-F134-4532-A0AD-FFE024E398C1}" type="presParOf" srcId="{8AF54632-13F9-462A-B3BA-11E1967DE166}" destId="{C1E74516-0471-45FD-8BF8-0C99F358B853}" srcOrd="1" destOrd="0" presId="urn:microsoft.com/office/officeart/2016/7/layout/VerticalDownArrowProcess"/>
    <dgm:cxn modelId="{CB3D428B-6F3E-4A93-AD4D-01B2FFCA0171}" type="presParOf" srcId="{65A4704F-445F-4B6C-A824-851F7D99FDB6}" destId="{A2335223-C88C-426B-83F2-3940D91A8E86}" srcOrd="1" destOrd="0" presId="urn:microsoft.com/office/officeart/2016/7/layout/VerticalDownArrowProcess"/>
    <dgm:cxn modelId="{498DE4CB-F26F-4D8F-B91E-16672265FB41}" type="presParOf" srcId="{65A4704F-445F-4B6C-A824-851F7D99FDB6}" destId="{50965758-811E-47FD-AE22-9D8A08D021D7}" srcOrd="2" destOrd="0" presId="urn:microsoft.com/office/officeart/2016/7/layout/VerticalDownArrowProcess"/>
    <dgm:cxn modelId="{B78184E2-EC1B-4689-8D75-CAF8C26849DC}" type="presParOf" srcId="{50965758-811E-47FD-AE22-9D8A08D021D7}" destId="{36CA35C8-1729-4AA2-BC36-7FEADA440800}" srcOrd="0" destOrd="0" presId="urn:microsoft.com/office/officeart/2016/7/layout/VerticalDownArrowProcess"/>
    <dgm:cxn modelId="{F245A1DD-ACF1-414A-97C1-1DC8DC170E4E}" type="presParOf" srcId="{50965758-811E-47FD-AE22-9D8A08D021D7}" destId="{81DF7DF0-4CB1-4796-A1B1-549D1578701E}" srcOrd="1" destOrd="0" presId="urn:microsoft.com/office/officeart/2016/7/layout/VerticalDownArrowProcess"/>
    <dgm:cxn modelId="{8A8AB453-06D2-4743-9AC5-FABE20350999}" type="presParOf" srcId="{50965758-811E-47FD-AE22-9D8A08D021D7}" destId="{148DBD26-50E4-4D4C-A2AC-4DCDE7786229}" srcOrd="2" destOrd="0" presId="urn:microsoft.com/office/officeart/2016/7/layout/VerticalDownArrowProcess"/>
    <dgm:cxn modelId="{4D17A114-92B6-4030-84FD-50EF7FAE1C97}" type="presParOf" srcId="{65A4704F-445F-4B6C-A824-851F7D99FDB6}" destId="{9407DD0A-ACCB-4324-B1C3-A5E78DB41D51}" srcOrd="3" destOrd="0" presId="urn:microsoft.com/office/officeart/2016/7/layout/VerticalDownArrowProcess"/>
    <dgm:cxn modelId="{CA63B8C0-1F83-4193-A8BB-48FF1F4AF448}" type="presParOf" srcId="{65A4704F-445F-4B6C-A824-851F7D99FDB6}" destId="{51360DC1-E5E6-4768-8163-7F38906EEB68}" srcOrd="4" destOrd="0" presId="urn:microsoft.com/office/officeart/2016/7/layout/VerticalDownArrowProcess"/>
    <dgm:cxn modelId="{7655B25D-D375-4A8E-8471-0EFAFB381636}" type="presParOf" srcId="{51360DC1-E5E6-4768-8163-7F38906EEB68}" destId="{B4CAA855-8F49-4166-9396-804D916C0F34}" srcOrd="0" destOrd="0" presId="urn:microsoft.com/office/officeart/2016/7/layout/VerticalDownArrowProcess"/>
    <dgm:cxn modelId="{1368B32D-AC12-486B-8C48-E0D4BDA09F33}" type="presParOf" srcId="{51360DC1-E5E6-4768-8163-7F38906EEB68}" destId="{89D1DB66-DD78-49CA-B3B9-DC42FA358807}" srcOrd="1" destOrd="0" presId="urn:microsoft.com/office/officeart/2016/7/layout/VerticalDownArrowProcess"/>
    <dgm:cxn modelId="{E59AA4E2-B896-42B2-B946-82953EC9EB5E}" type="presParOf" srcId="{51360DC1-E5E6-4768-8163-7F38906EEB68}" destId="{BADE8824-8CB8-4533-9A69-6BF730B8D028}" srcOrd="2" destOrd="0" presId="urn:microsoft.com/office/officeart/2016/7/layout/VerticalDownArrowProcess"/>
    <dgm:cxn modelId="{C083883D-8247-498D-B363-AC47ABC17CFE}" type="presParOf" srcId="{65A4704F-445F-4B6C-A824-851F7D99FDB6}" destId="{3FA5C81A-86E1-49F3-9802-B1991D0B76CD}" srcOrd="5" destOrd="0" presId="urn:microsoft.com/office/officeart/2016/7/layout/VerticalDownArrowProcess"/>
    <dgm:cxn modelId="{0DE7EE48-9CB2-4865-9C43-316BF1F07432}" type="presParOf" srcId="{65A4704F-445F-4B6C-A824-851F7D99FDB6}" destId="{ACAF3745-71B7-48E9-BC59-412D1A81D269}" srcOrd="6" destOrd="0" presId="urn:microsoft.com/office/officeart/2016/7/layout/VerticalDownArrowProcess"/>
    <dgm:cxn modelId="{B81F857C-C2A1-495E-8BE2-E574CF0A681D}" type="presParOf" srcId="{ACAF3745-71B7-48E9-BC59-412D1A81D269}" destId="{DCD05B44-61E1-43C6-B561-84A7825FF008}" srcOrd="0" destOrd="0" presId="urn:microsoft.com/office/officeart/2016/7/layout/VerticalDownArrowProcess"/>
    <dgm:cxn modelId="{2C8E0541-58A1-4B66-BCF6-2769AB4B2E97}" type="presParOf" srcId="{ACAF3745-71B7-48E9-BC59-412D1A81D269}" destId="{7569DF5A-A8DD-4C9C-9410-F6B1FC02B675}" srcOrd="1" destOrd="0" presId="urn:microsoft.com/office/officeart/2016/7/layout/VerticalDownArrowProcess"/>
    <dgm:cxn modelId="{3631A8DD-1391-4A7D-BC09-3417C6AA7261}" type="presParOf" srcId="{ACAF3745-71B7-48E9-BC59-412D1A81D269}" destId="{CB1D8A96-4AA8-4817-AE24-5736E94B4390}" srcOrd="2" destOrd="0" presId="urn:microsoft.com/office/officeart/2016/7/layout/VerticalDownArrowProcess"/>
    <dgm:cxn modelId="{FF8542C5-2797-4638-9746-563103ECFA2E}" type="presParOf" srcId="{65A4704F-445F-4B6C-A824-851F7D99FDB6}" destId="{3D9D2E7B-EE04-4167-AEB3-5FDE14845D27}" srcOrd="7" destOrd="0" presId="urn:microsoft.com/office/officeart/2016/7/layout/VerticalDownArrowProcess"/>
    <dgm:cxn modelId="{6CA7FDCC-C5EA-4E41-BE98-9081255E19D8}" type="presParOf" srcId="{65A4704F-445F-4B6C-A824-851F7D99FDB6}" destId="{24CB78D5-FF6B-4548-AC6C-5FEEBEE34C80}" srcOrd="8" destOrd="0" presId="urn:microsoft.com/office/officeart/2016/7/layout/VerticalDownArrowProcess"/>
    <dgm:cxn modelId="{FB08C317-C38C-484F-99FA-CEBAEB86E6C9}" type="presParOf" srcId="{24CB78D5-FF6B-4548-AC6C-5FEEBEE34C80}" destId="{CF6B4544-1739-4792-ADD0-FE5CACD41A6A}" srcOrd="0" destOrd="0" presId="urn:microsoft.com/office/officeart/2016/7/layout/VerticalDownArrowProcess"/>
    <dgm:cxn modelId="{604E45E0-A1B8-480F-A3B6-00F562BEDAE0}" type="presParOf" srcId="{24CB78D5-FF6B-4548-AC6C-5FEEBEE34C80}" destId="{F1BF6036-013E-4986-BF4C-D1B6EA1A3964}" srcOrd="1" destOrd="0" presId="urn:microsoft.com/office/officeart/2016/7/layout/VerticalDownArrowProcess"/>
    <dgm:cxn modelId="{8AAABC66-A390-4E5E-9FFF-71FBDC4D5BCA}" type="presParOf" srcId="{24CB78D5-FF6B-4548-AC6C-5FEEBEE34C80}" destId="{4EFA3401-2B8C-460B-A8A5-113795E51879}" srcOrd="2" destOrd="0" presId="urn:microsoft.com/office/officeart/2016/7/layout/VerticalDownArrowProcess"/>
    <dgm:cxn modelId="{8885618F-D46A-40E7-98C2-3B6767A876ED}" type="presParOf" srcId="{65A4704F-445F-4B6C-A824-851F7D99FDB6}" destId="{AC32D784-58DE-49D1-96E5-1497133F4DF0}" srcOrd="9" destOrd="0" presId="urn:microsoft.com/office/officeart/2016/7/layout/VerticalDownArrowProcess"/>
    <dgm:cxn modelId="{1714DCE7-F8F9-4BE1-8C13-C46EE8A01C26}" type="presParOf" srcId="{65A4704F-445F-4B6C-A824-851F7D99FDB6}" destId="{BE3CDBF4-50B0-4E90-9505-A16C051E7122}" srcOrd="10" destOrd="0" presId="urn:microsoft.com/office/officeart/2016/7/layout/VerticalDownArrowProcess"/>
    <dgm:cxn modelId="{36C8758D-26CF-4705-9EF7-773D3BD5962A}" type="presParOf" srcId="{BE3CDBF4-50B0-4E90-9505-A16C051E7122}" destId="{D3BBCB6E-02E8-49BE-859B-2EAC9E97A3A5}" srcOrd="0" destOrd="0" presId="urn:microsoft.com/office/officeart/2016/7/layout/VerticalDownArrowProcess"/>
    <dgm:cxn modelId="{A66A6426-103B-4C36-90E4-AAC4CEC0A955}" type="presParOf" srcId="{BE3CDBF4-50B0-4E90-9505-A16C051E7122}" destId="{7B5887E7-068C-4DCB-8070-002B855FDF88}" srcOrd="1" destOrd="0" presId="urn:microsoft.com/office/officeart/2016/7/layout/VerticalDownArrowProcess"/>
    <dgm:cxn modelId="{A7C49F9B-9ABB-4437-BB78-B5FB23CD9E00}" type="presParOf" srcId="{BE3CDBF4-50B0-4E90-9505-A16C051E7122}" destId="{3E93ADA2-4831-4C7E-98D9-735FE68F0E15}" srcOrd="2" destOrd="0" presId="urn:microsoft.com/office/officeart/2016/7/layout/VerticalDownArrowProcess"/>
    <dgm:cxn modelId="{021B0FDA-1381-4743-AAA5-9DDE8300D500}" type="presParOf" srcId="{65A4704F-445F-4B6C-A824-851F7D99FDB6}" destId="{F3DE328D-9C27-4E34-AC94-9DA516734EF0}" srcOrd="11" destOrd="0" presId="urn:microsoft.com/office/officeart/2016/7/layout/VerticalDownArrowProcess"/>
    <dgm:cxn modelId="{001C4C3F-B779-48EC-945E-374CC55CFD7E}" type="presParOf" srcId="{65A4704F-445F-4B6C-A824-851F7D99FDB6}" destId="{4FFA293D-E511-4902-975D-C32967C0C557}" srcOrd="12" destOrd="0" presId="urn:microsoft.com/office/officeart/2016/7/layout/VerticalDownArrowProcess"/>
    <dgm:cxn modelId="{AB0A9103-D2C4-4D03-A09D-C51CB5CBB57E}" type="presParOf" srcId="{4FFA293D-E511-4902-975D-C32967C0C557}" destId="{BB4F0969-814C-4CB4-9C01-3D5827CA4E03}" srcOrd="0" destOrd="0" presId="urn:microsoft.com/office/officeart/2016/7/layout/VerticalDownArrowProcess"/>
    <dgm:cxn modelId="{148C031C-9B9B-4B74-920C-00013FA6B53B}" type="presParOf" srcId="{4FFA293D-E511-4902-975D-C32967C0C557}" destId="{E8E6B0E1-BB8B-46FA-9479-C542823B18F5}" srcOrd="1" destOrd="0" presId="urn:microsoft.com/office/officeart/2016/7/layout/VerticalDownArrowProcess"/>
    <dgm:cxn modelId="{22C88005-4BAB-4D0D-837D-240CF1078B92}" type="presParOf" srcId="{4FFA293D-E511-4902-975D-C32967C0C557}" destId="{66902241-5EBB-46D0-99B9-1D395BC47035}" srcOrd="2" destOrd="0" presId="urn:microsoft.com/office/officeart/2016/7/layout/VerticalDownArrowProcess"/>
    <dgm:cxn modelId="{830CBAA2-E611-41BD-A3F9-30E90CDC220B}" type="presParOf" srcId="{65A4704F-445F-4B6C-A824-851F7D99FDB6}" destId="{5E739376-46BE-4768-9631-00CCD62CA490}" srcOrd="13" destOrd="0" presId="urn:microsoft.com/office/officeart/2016/7/layout/VerticalDownArrowProcess"/>
    <dgm:cxn modelId="{185EDF15-E424-401F-B5EE-073F68DC6F44}" type="presParOf" srcId="{65A4704F-445F-4B6C-A824-851F7D99FDB6}" destId="{3C23FAE2-EE92-48F8-8DFC-AD7AD1508F3A}" srcOrd="14" destOrd="0" presId="urn:microsoft.com/office/officeart/2016/7/layout/VerticalDownArrowProcess"/>
    <dgm:cxn modelId="{04A23695-43DB-4FB7-9452-AE246EE2021A}" type="presParOf" srcId="{3C23FAE2-EE92-48F8-8DFC-AD7AD1508F3A}" destId="{32D8A639-E8FF-4BB2-A926-E1A143120875}" srcOrd="0" destOrd="0" presId="urn:microsoft.com/office/officeart/2016/7/layout/VerticalDownArrowProcess"/>
    <dgm:cxn modelId="{D929FA5C-D656-43BA-9035-D68F5D7CB167}" type="presParOf" srcId="{3C23FAE2-EE92-48F8-8DFC-AD7AD1508F3A}" destId="{09C76743-9936-4D83-B894-68A5F30BCF43}" srcOrd="1" destOrd="0" presId="urn:microsoft.com/office/officeart/2016/7/layout/VerticalDownArrowProcess"/>
    <dgm:cxn modelId="{28473647-FC51-4794-9921-529D1CBFDAA7}" type="presParOf" srcId="{3C23FAE2-EE92-48F8-8DFC-AD7AD1508F3A}" destId="{93B7CDA0-E5DB-4E18-95FB-56355994ACE6}" srcOrd="2" destOrd="0" presId="urn:microsoft.com/office/officeart/2016/7/layout/VerticalDownArrow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018B5C8-8AF8-48BA-B46C-5571698ACEB5}"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10280455-0401-4E61-B2C2-A1EEF2851F72}">
      <dgm:prSet/>
      <dgm:spPr/>
      <dgm:t>
        <a:bodyPr/>
        <a:lstStyle/>
        <a:p>
          <a:r>
            <a:rPr lang="en-US"/>
            <a:t>The dashboard is built using Dash &amp; Plotly and includes:</a:t>
          </a:r>
        </a:p>
      </dgm:t>
    </dgm:pt>
    <dgm:pt modelId="{EFEBC54A-E9C4-47B6-8030-B661534634D8}" type="parTrans" cxnId="{5D60C8A2-B0E1-4EA1-97FC-393F5B37A948}">
      <dgm:prSet/>
      <dgm:spPr/>
      <dgm:t>
        <a:bodyPr/>
        <a:lstStyle/>
        <a:p>
          <a:endParaRPr lang="en-US"/>
        </a:p>
      </dgm:t>
    </dgm:pt>
    <dgm:pt modelId="{057D412E-A247-4A31-8B36-D994B6D0E0F3}" type="sibTrans" cxnId="{5D60C8A2-B0E1-4EA1-97FC-393F5B37A948}">
      <dgm:prSet/>
      <dgm:spPr/>
      <dgm:t>
        <a:bodyPr/>
        <a:lstStyle/>
        <a:p>
          <a:endParaRPr lang="en-US"/>
        </a:p>
      </dgm:t>
    </dgm:pt>
    <dgm:pt modelId="{637B8B9F-B7FC-4021-B4BD-9147B8D0A2F7}">
      <dgm:prSet/>
      <dgm:spPr/>
      <dgm:t>
        <a:bodyPr/>
        <a:lstStyle/>
        <a:p>
          <a:r>
            <a:rPr lang="en-US"/>
            <a:t>- Unit selection dropdown</a:t>
          </a:r>
        </a:p>
      </dgm:t>
    </dgm:pt>
    <dgm:pt modelId="{2D895A52-F8A1-451A-AA3D-A16C26F9D706}" type="parTrans" cxnId="{2E595B5F-873D-4892-82CC-96E0C2F43668}">
      <dgm:prSet/>
      <dgm:spPr/>
      <dgm:t>
        <a:bodyPr/>
        <a:lstStyle/>
        <a:p>
          <a:endParaRPr lang="en-US"/>
        </a:p>
      </dgm:t>
    </dgm:pt>
    <dgm:pt modelId="{D546623F-F133-46A3-A75E-B450DA002F7E}" type="sibTrans" cxnId="{2E595B5F-873D-4892-82CC-96E0C2F43668}">
      <dgm:prSet/>
      <dgm:spPr/>
      <dgm:t>
        <a:bodyPr/>
        <a:lstStyle/>
        <a:p>
          <a:endParaRPr lang="en-US"/>
        </a:p>
      </dgm:t>
    </dgm:pt>
    <dgm:pt modelId="{84F13644-8B50-4C8A-8935-744BC8E22091}">
      <dgm:prSet/>
      <dgm:spPr/>
      <dgm:t>
        <a:bodyPr/>
        <a:lstStyle/>
        <a:p>
          <a:r>
            <a:rPr lang="en-US"/>
            <a:t>- Severity selection dropdown</a:t>
          </a:r>
        </a:p>
      </dgm:t>
    </dgm:pt>
    <dgm:pt modelId="{8929CA01-4CF5-470C-AEF2-2BA006A36E39}" type="parTrans" cxnId="{5141AB7E-0B5A-4FDF-9E29-864E9EB502CF}">
      <dgm:prSet/>
      <dgm:spPr/>
      <dgm:t>
        <a:bodyPr/>
        <a:lstStyle/>
        <a:p>
          <a:endParaRPr lang="en-US"/>
        </a:p>
      </dgm:t>
    </dgm:pt>
    <dgm:pt modelId="{85FFF61F-2213-4FCE-9BB6-E30EA13B7A3F}" type="sibTrans" cxnId="{5141AB7E-0B5A-4FDF-9E29-864E9EB502CF}">
      <dgm:prSet/>
      <dgm:spPr/>
      <dgm:t>
        <a:bodyPr/>
        <a:lstStyle/>
        <a:p>
          <a:endParaRPr lang="en-US"/>
        </a:p>
      </dgm:t>
    </dgm:pt>
    <dgm:pt modelId="{83B86D2B-FC64-42EE-9F85-70C88194C9EF}">
      <dgm:prSet/>
      <dgm:spPr/>
      <dgm:t>
        <a:bodyPr/>
        <a:lstStyle/>
        <a:p>
          <a:r>
            <a:rPr lang="en-US"/>
            <a:t>- Date range picker</a:t>
          </a:r>
        </a:p>
      </dgm:t>
    </dgm:pt>
    <dgm:pt modelId="{D3BA3232-ED34-42A0-8C27-065A87632553}" type="parTrans" cxnId="{A90AF1A7-E2C7-497F-9A69-D682383702B8}">
      <dgm:prSet/>
      <dgm:spPr/>
      <dgm:t>
        <a:bodyPr/>
        <a:lstStyle/>
        <a:p>
          <a:endParaRPr lang="en-US"/>
        </a:p>
      </dgm:t>
    </dgm:pt>
    <dgm:pt modelId="{DCDC02E8-89DA-4FE1-9EDC-7D86A476B0C4}" type="sibTrans" cxnId="{A90AF1A7-E2C7-497F-9A69-D682383702B8}">
      <dgm:prSet/>
      <dgm:spPr/>
      <dgm:t>
        <a:bodyPr/>
        <a:lstStyle/>
        <a:p>
          <a:endParaRPr lang="en-US"/>
        </a:p>
      </dgm:t>
    </dgm:pt>
    <dgm:pt modelId="{ED7A3140-0A95-483C-A5CA-AF52A88EE16B}">
      <dgm:prSet/>
      <dgm:spPr/>
      <dgm:t>
        <a:bodyPr/>
        <a:lstStyle/>
        <a:p>
          <a:r>
            <a:rPr lang="en-US"/>
            <a:t>- Interactive charts (line, bar, pie)</a:t>
          </a:r>
        </a:p>
      </dgm:t>
    </dgm:pt>
    <dgm:pt modelId="{E251C5D5-DEE4-4111-B031-D65ECD25C0BC}" type="parTrans" cxnId="{5C61E15F-AC91-4BC3-BDA1-F6B954E9E69C}">
      <dgm:prSet/>
      <dgm:spPr/>
      <dgm:t>
        <a:bodyPr/>
        <a:lstStyle/>
        <a:p>
          <a:endParaRPr lang="en-US"/>
        </a:p>
      </dgm:t>
    </dgm:pt>
    <dgm:pt modelId="{5EA6A71C-207E-4E62-9D0F-39968CF71F61}" type="sibTrans" cxnId="{5C61E15F-AC91-4BC3-BDA1-F6B954E9E69C}">
      <dgm:prSet/>
      <dgm:spPr/>
      <dgm:t>
        <a:bodyPr/>
        <a:lstStyle/>
        <a:p>
          <a:endParaRPr lang="en-US"/>
        </a:p>
      </dgm:t>
    </dgm:pt>
    <dgm:pt modelId="{0B472906-1BCD-422E-B114-5294F4928E80}">
      <dgm:prSet/>
      <dgm:spPr/>
      <dgm:t>
        <a:bodyPr/>
        <a:lstStyle/>
        <a:p>
          <a:r>
            <a:rPr lang="en-US"/>
            <a:t>- Detailed alarm data table with filtering and sorting</a:t>
          </a:r>
        </a:p>
      </dgm:t>
    </dgm:pt>
    <dgm:pt modelId="{22C3688F-E8D2-4CB9-9E34-85DD30FFB7D1}" type="parTrans" cxnId="{99C64019-1CDD-43F0-9619-3CDFB373BA18}">
      <dgm:prSet/>
      <dgm:spPr/>
      <dgm:t>
        <a:bodyPr/>
        <a:lstStyle/>
        <a:p>
          <a:endParaRPr lang="en-US"/>
        </a:p>
      </dgm:t>
    </dgm:pt>
    <dgm:pt modelId="{9F7D3ABD-450E-4223-B34A-02EC9BF08B12}" type="sibTrans" cxnId="{99C64019-1CDD-43F0-9619-3CDFB373BA18}">
      <dgm:prSet/>
      <dgm:spPr/>
      <dgm:t>
        <a:bodyPr/>
        <a:lstStyle/>
        <a:p>
          <a:endParaRPr lang="en-US"/>
        </a:p>
      </dgm:t>
    </dgm:pt>
    <dgm:pt modelId="{56442F46-B4B9-4C5D-AC3E-73E95FCA8079}" type="pres">
      <dgm:prSet presAssocID="{A018B5C8-8AF8-48BA-B46C-5571698ACEB5}" presName="root" presStyleCnt="0">
        <dgm:presLayoutVars>
          <dgm:dir/>
          <dgm:resizeHandles val="exact"/>
        </dgm:presLayoutVars>
      </dgm:prSet>
      <dgm:spPr/>
    </dgm:pt>
    <dgm:pt modelId="{CAEB66F9-F8DA-4B6E-9681-B955F04F29DE}" type="pres">
      <dgm:prSet presAssocID="{A018B5C8-8AF8-48BA-B46C-5571698ACEB5}" presName="container" presStyleCnt="0">
        <dgm:presLayoutVars>
          <dgm:dir/>
          <dgm:resizeHandles val="exact"/>
        </dgm:presLayoutVars>
      </dgm:prSet>
      <dgm:spPr/>
    </dgm:pt>
    <dgm:pt modelId="{E2AEBE9F-DF6C-4B39-BCDF-AA6E5F87D219}" type="pres">
      <dgm:prSet presAssocID="{10280455-0401-4E61-B2C2-A1EEF2851F72}" presName="compNode" presStyleCnt="0"/>
      <dgm:spPr/>
    </dgm:pt>
    <dgm:pt modelId="{68EE2FF7-76FE-4903-9F96-1AD8F1B425B4}" type="pres">
      <dgm:prSet presAssocID="{10280455-0401-4E61-B2C2-A1EEF2851F72}" presName="iconBgRect" presStyleLbl="bgShp" presStyleIdx="0" presStyleCnt="6"/>
      <dgm:spPr/>
    </dgm:pt>
    <dgm:pt modelId="{3A45C6D2-7950-45DE-A713-6A84FC46D416}" type="pres">
      <dgm:prSet presAssocID="{10280455-0401-4E61-B2C2-A1EEF2851F72}"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Gauge"/>
        </a:ext>
      </dgm:extLst>
    </dgm:pt>
    <dgm:pt modelId="{54BF77A9-4D56-4873-ADEC-495B91B56377}" type="pres">
      <dgm:prSet presAssocID="{10280455-0401-4E61-B2C2-A1EEF2851F72}" presName="spaceRect" presStyleCnt="0"/>
      <dgm:spPr/>
    </dgm:pt>
    <dgm:pt modelId="{83EBBFB0-D030-43C1-A4B5-3081ACDB6FBC}" type="pres">
      <dgm:prSet presAssocID="{10280455-0401-4E61-B2C2-A1EEF2851F72}" presName="textRect" presStyleLbl="revTx" presStyleIdx="0" presStyleCnt="6">
        <dgm:presLayoutVars>
          <dgm:chMax val="1"/>
          <dgm:chPref val="1"/>
        </dgm:presLayoutVars>
      </dgm:prSet>
      <dgm:spPr/>
    </dgm:pt>
    <dgm:pt modelId="{15F69C1B-E819-4623-825E-3EC4F70D8DE1}" type="pres">
      <dgm:prSet presAssocID="{057D412E-A247-4A31-8B36-D994B6D0E0F3}" presName="sibTrans" presStyleLbl="sibTrans2D1" presStyleIdx="0" presStyleCnt="0"/>
      <dgm:spPr/>
    </dgm:pt>
    <dgm:pt modelId="{9165ED73-58DC-4890-B93D-B836589B52B4}" type="pres">
      <dgm:prSet presAssocID="{637B8B9F-B7FC-4021-B4BD-9147B8D0A2F7}" presName="compNode" presStyleCnt="0"/>
      <dgm:spPr/>
    </dgm:pt>
    <dgm:pt modelId="{96928086-A199-448F-9FD2-A56A19B030BE}" type="pres">
      <dgm:prSet presAssocID="{637B8B9F-B7FC-4021-B4BD-9147B8D0A2F7}" presName="iconBgRect" presStyleLbl="bgShp" presStyleIdx="1" presStyleCnt="6"/>
      <dgm:spPr/>
    </dgm:pt>
    <dgm:pt modelId="{9465747A-5444-497C-8E1A-F53F9B59517F}" type="pres">
      <dgm:prSet presAssocID="{637B8B9F-B7FC-4021-B4BD-9147B8D0A2F7}"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ome"/>
        </a:ext>
      </dgm:extLst>
    </dgm:pt>
    <dgm:pt modelId="{2EA2B59C-769C-4905-89EA-562ACAF795F9}" type="pres">
      <dgm:prSet presAssocID="{637B8B9F-B7FC-4021-B4BD-9147B8D0A2F7}" presName="spaceRect" presStyleCnt="0"/>
      <dgm:spPr/>
    </dgm:pt>
    <dgm:pt modelId="{832D578A-93CC-4891-B2D0-8734444EC60F}" type="pres">
      <dgm:prSet presAssocID="{637B8B9F-B7FC-4021-B4BD-9147B8D0A2F7}" presName="textRect" presStyleLbl="revTx" presStyleIdx="1" presStyleCnt="6">
        <dgm:presLayoutVars>
          <dgm:chMax val="1"/>
          <dgm:chPref val="1"/>
        </dgm:presLayoutVars>
      </dgm:prSet>
      <dgm:spPr/>
    </dgm:pt>
    <dgm:pt modelId="{6C2B1CF5-75AC-4910-A0D1-2A81EE764D5D}" type="pres">
      <dgm:prSet presAssocID="{D546623F-F133-46A3-A75E-B450DA002F7E}" presName="sibTrans" presStyleLbl="sibTrans2D1" presStyleIdx="0" presStyleCnt="0"/>
      <dgm:spPr/>
    </dgm:pt>
    <dgm:pt modelId="{7EB59375-2351-46F2-9DA7-43020254EEAA}" type="pres">
      <dgm:prSet presAssocID="{84F13644-8B50-4C8A-8935-744BC8E22091}" presName="compNode" presStyleCnt="0"/>
      <dgm:spPr/>
    </dgm:pt>
    <dgm:pt modelId="{4288AEA3-B9FA-4344-8A61-761D7A82E638}" type="pres">
      <dgm:prSet presAssocID="{84F13644-8B50-4C8A-8935-744BC8E22091}" presName="iconBgRect" presStyleLbl="bgShp" presStyleIdx="2" presStyleCnt="6"/>
      <dgm:spPr/>
    </dgm:pt>
    <dgm:pt modelId="{7BD5EEDB-54E2-4030-9491-7DCD5641F9D9}" type="pres">
      <dgm:prSet presAssocID="{84F13644-8B50-4C8A-8935-744BC8E22091}"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heckmark"/>
        </a:ext>
      </dgm:extLst>
    </dgm:pt>
    <dgm:pt modelId="{E352A378-67D4-4E7B-A388-0B0D9DCDC77E}" type="pres">
      <dgm:prSet presAssocID="{84F13644-8B50-4C8A-8935-744BC8E22091}" presName="spaceRect" presStyleCnt="0"/>
      <dgm:spPr/>
    </dgm:pt>
    <dgm:pt modelId="{09D504A0-4673-438A-BB3E-DED3B070B599}" type="pres">
      <dgm:prSet presAssocID="{84F13644-8B50-4C8A-8935-744BC8E22091}" presName="textRect" presStyleLbl="revTx" presStyleIdx="2" presStyleCnt="6">
        <dgm:presLayoutVars>
          <dgm:chMax val="1"/>
          <dgm:chPref val="1"/>
        </dgm:presLayoutVars>
      </dgm:prSet>
      <dgm:spPr/>
    </dgm:pt>
    <dgm:pt modelId="{767D5125-0E71-45C4-AFE4-5E69CA180D27}" type="pres">
      <dgm:prSet presAssocID="{85FFF61F-2213-4FCE-9BB6-E30EA13B7A3F}" presName="sibTrans" presStyleLbl="sibTrans2D1" presStyleIdx="0" presStyleCnt="0"/>
      <dgm:spPr/>
    </dgm:pt>
    <dgm:pt modelId="{F8A6F740-3F9B-4E5E-A26C-EDEDBEF05406}" type="pres">
      <dgm:prSet presAssocID="{83B86D2B-FC64-42EE-9F85-70C88194C9EF}" presName="compNode" presStyleCnt="0"/>
      <dgm:spPr/>
    </dgm:pt>
    <dgm:pt modelId="{0BCAB648-E98C-4656-B75F-B23A08ADEF0F}" type="pres">
      <dgm:prSet presAssocID="{83B86D2B-FC64-42EE-9F85-70C88194C9EF}" presName="iconBgRect" presStyleLbl="bgShp" presStyleIdx="3" presStyleCnt="6"/>
      <dgm:spPr/>
    </dgm:pt>
    <dgm:pt modelId="{821ADF97-EA13-4432-89EE-864389D8E8A1}" type="pres">
      <dgm:prSet presAssocID="{83B86D2B-FC64-42EE-9F85-70C88194C9EF}"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aily Calendar"/>
        </a:ext>
      </dgm:extLst>
    </dgm:pt>
    <dgm:pt modelId="{2FD5CF06-C0CE-49B6-A8C2-63992DFB46F6}" type="pres">
      <dgm:prSet presAssocID="{83B86D2B-FC64-42EE-9F85-70C88194C9EF}" presName="spaceRect" presStyleCnt="0"/>
      <dgm:spPr/>
    </dgm:pt>
    <dgm:pt modelId="{85214A11-B332-4B93-9DB8-92C5B995D468}" type="pres">
      <dgm:prSet presAssocID="{83B86D2B-FC64-42EE-9F85-70C88194C9EF}" presName="textRect" presStyleLbl="revTx" presStyleIdx="3" presStyleCnt="6">
        <dgm:presLayoutVars>
          <dgm:chMax val="1"/>
          <dgm:chPref val="1"/>
        </dgm:presLayoutVars>
      </dgm:prSet>
      <dgm:spPr/>
    </dgm:pt>
    <dgm:pt modelId="{9CD4313C-F1BA-4E34-AA8D-353136221FBE}" type="pres">
      <dgm:prSet presAssocID="{DCDC02E8-89DA-4FE1-9EDC-7D86A476B0C4}" presName="sibTrans" presStyleLbl="sibTrans2D1" presStyleIdx="0" presStyleCnt="0"/>
      <dgm:spPr/>
    </dgm:pt>
    <dgm:pt modelId="{AF15F4BA-4571-4628-BA47-AF6811F94567}" type="pres">
      <dgm:prSet presAssocID="{ED7A3140-0A95-483C-A5CA-AF52A88EE16B}" presName="compNode" presStyleCnt="0"/>
      <dgm:spPr/>
    </dgm:pt>
    <dgm:pt modelId="{FCED7A13-CF6B-4AF4-8751-D0F81551FA29}" type="pres">
      <dgm:prSet presAssocID="{ED7A3140-0A95-483C-A5CA-AF52A88EE16B}" presName="iconBgRect" presStyleLbl="bgShp" presStyleIdx="4" presStyleCnt="6"/>
      <dgm:spPr/>
    </dgm:pt>
    <dgm:pt modelId="{0ACEA726-063E-413F-ABD3-A15BD4EE1A25}" type="pres">
      <dgm:prSet presAssocID="{ED7A3140-0A95-483C-A5CA-AF52A88EE16B}"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Pie"/>
        </a:ext>
      </dgm:extLst>
    </dgm:pt>
    <dgm:pt modelId="{C3E84AD5-01AF-4FDB-92BB-254A9F3E4485}" type="pres">
      <dgm:prSet presAssocID="{ED7A3140-0A95-483C-A5CA-AF52A88EE16B}" presName="spaceRect" presStyleCnt="0"/>
      <dgm:spPr/>
    </dgm:pt>
    <dgm:pt modelId="{601566AE-FED0-48C9-A52E-1F3297EC32B2}" type="pres">
      <dgm:prSet presAssocID="{ED7A3140-0A95-483C-A5CA-AF52A88EE16B}" presName="textRect" presStyleLbl="revTx" presStyleIdx="4" presStyleCnt="6">
        <dgm:presLayoutVars>
          <dgm:chMax val="1"/>
          <dgm:chPref val="1"/>
        </dgm:presLayoutVars>
      </dgm:prSet>
      <dgm:spPr/>
    </dgm:pt>
    <dgm:pt modelId="{1E6E8309-B572-4BDB-A9A7-0ADF27FF8975}" type="pres">
      <dgm:prSet presAssocID="{5EA6A71C-207E-4E62-9D0F-39968CF71F61}" presName="sibTrans" presStyleLbl="sibTrans2D1" presStyleIdx="0" presStyleCnt="0"/>
      <dgm:spPr/>
    </dgm:pt>
    <dgm:pt modelId="{E7146181-2EEC-4F05-AEB9-F573FA4C6627}" type="pres">
      <dgm:prSet presAssocID="{0B472906-1BCD-422E-B114-5294F4928E80}" presName="compNode" presStyleCnt="0"/>
      <dgm:spPr/>
    </dgm:pt>
    <dgm:pt modelId="{78870BA4-AE8B-41E7-80E3-A7A979B525B1}" type="pres">
      <dgm:prSet presAssocID="{0B472906-1BCD-422E-B114-5294F4928E80}" presName="iconBgRect" presStyleLbl="bgShp" presStyleIdx="5" presStyleCnt="6"/>
      <dgm:spPr/>
    </dgm:pt>
    <dgm:pt modelId="{E1DE210C-F302-4DB1-9E46-41E3A6C939CC}" type="pres">
      <dgm:prSet presAssocID="{0B472906-1BCD-422E-B114-5294F4928E80}"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Alarm Clock"/>
        </a:ext>
      </dgm:extLst>
    </dgm:pt>
    <dgm:pt modelId="{944FA8DC-5715-4267-B94C-AA438604313F}" type="pres">
      <dgm:prSet presAssocID="{0B472906-1BCD-422E-B114-5294F4928E80}" presName="spaceRect" presStyleCnt="0"/>
      <dgm:spPr/>
    </dgm:pt>
    <dgm:pt modelId="{E341E9F4-BFB8-4EAC-BC3D-A82BEB24787A}" type="pres">
      <dgm:prSet presAssocID="{0B472906-1BCD-422E-B114-5294F4928E80}" presName="textRect" presStyleLbl="revTx" presStyleIdx="5" presStyleCnt="6">
        <dgm:presLayoutVars>
          <dgm:chMax val="1"/>
          <dgm:chPref val="1"/>
        </dgm:presLayoutVars>
      </dgm:prSet>
      <dgm:spPr/>
    </dgm:pt>
  </dgm:ptLst>
  <dgm:cxnLst>
    <dgm:cxn modelId="{56B35613-8513-4932-9556-B4D7B8BE333F}" type="presOf" srcId="{A018B5C8-8AF8-48BA-B46C-5571698ACEB5}" destId="{56442F46-B4B9-4C5D-AC3E-73E95FCA8079}" srcOrd="0" destOrd="0" presId="urn:microsoft.com/office/officeart/2018/2/layout/IconCircleList"/>
    <dgm:cxn modelId="{99C64019-1CDD-43F0-9619-3CDFB373BA18}" srcId="{A018B5C8-8AF8-48BA-B46C-5571698ACEB5}" destId="{0B472906-1BCD-422E-B114-5294F4928E80}" srcOrd="5" destOrd="0" parTransId="{22C3688F-E8D2-4CB9-9E34-85DD30FFB7D1}" sibTransId="{9F7D3ABD-450E-4223-B34A-02EC9BF08B12}"/>
    <dgm:cxn modelId="{A5272D3C-8A60-42CA-A040-D23A84206EBC}" type="presOf" srcId="{85FFF61F-2213-4FCE-9BB6-E30EA13B7A3F}" destId="{767D5125-0E71-45C4-AFE4-5E69CA180D27}" srcOrd="0" destOrd="0" presId="urn:microsoft.com/office/officeart/2018/2/layout/IconCircleList"/>
    <dgm:cxn modelId="{AD47335B-4835-4F0C-8A73-FCEFD18BBB38}" type="presOf" srcId="{10280455-0401-4E61-B2C2-A1EEF2851F72}" destId="{83EBBFB0-D030-43C1-A4B5-3081ACDB6FBC}" srcOrd="0" destOrd="0" presId="urn:microsoft.com/office/officeart/2018/2/layout/IconCircleList"/>
    <dgm:cxn modelId="{BFC8EA5E-4944-4788-B1C2-E458709BF091}" type="presOf" srcId="{637B8B9F-B7FC-4021-B4BD-9147B8D0A2F7}" destId="{832D578A-93CC-4891-B2D0-8734444EC60F}" srcOrd="0" destOrd="0" presId="urn:microsoft.com/office/officeart/2018/2/layout/IconCircleList"/>
    <dgm:cxn modelId="{2E595B5F-873D-4892-82CC-96E0C2F43668}" srcId="{A018B5C8-8AF8-48BA-B46C-5571698ACEB5}" destId="{637B8B9F-B7FC-4021-B4BD-9147B8D0A2F7}" srcOrd="1" destOrd="0" parTransId="{2D895A52-F8A1-451A-AA3D-A16C26F9D706}" sibTransId="{D546623F-F133-46A3-A75E-B450DA002F7E}"/>
    <dgm:cxn modelId="{5C61E15F-AC91-4BC3-BDA1-F6B954E9E69C}" srcId="{A018B5C8-8AF8-48BA-B46C-5571698ACEB5}" destId="{ED7A3140-0A95-483C-A5CA-AF52A88EE16B}" srcOrd="4" destOrd="0" parTransId="{E251C5D5-DEE4-4111-B031-D65ECD25C0BC}" sibTransId="{5EA6A71C-207E-4E62-9D0F-39968CF71F61}"/>
    <dgm:cxn modelId="{BA75C346-7170-42A8-9D5E-B576D09F2235}" type="presOf" srcId="{DCDC02E8-89DA-4FE1-9EDC-7D86A476B0C4}" destId="{9CD4313C-F1BA-4E34-AA8D-353136221FBE}" srcOrd="0" destOrd="0" presId="urn:microsoft.com/office/officeart/2018/2/layout/IconCircleList"/>
    <dgm:cxn modelId="{19D59E4F-D9B0-400D-A2D7-CE20EDFD3028}" type="presOf" srcId="{057D412E-A247-4A31-8B36-D994B6D0E0F3}" destId="{15F69C1B-E819-4623-825E-3EC4F70D8DE1}" srcOrd="0" destOrd="0" presId="urn:microsoft.com/office/officeart/2018/2/layout/IconCircleList"/>
    <dgm:cxn modelId="{8E00F958-FF4A-46DA-B535-4C85015A5788}" type="presOf" srcId="{ED7A3140-0A95-483C-A5CA-AF52A88EE16B}" destId="{601566AE-FED0-48C9-A52E-1F3297EC32B2}" srcOrd="0" destOrd="0" presId="urn:microsoft.com/office/officeart/2018/2/layout/IconCircleList"/>
    <dgm:cxn modelId="{D8BFC779-5236-4AE7-88C5-BE45D8778B6C}" type="presOf" srcId="{D546623F-F133-46A3-A75E-B450DA002F7E}" destId="{6C2B1CF5-75AC-4910-A0D1-2A81EE764D5D}" srcOrd="0" destOrd="0" presId="urn:microsoft.com/office/officeart/2018/2/layout/IconCircleList"/>
    <dgm:cxn modelId="{5141AB7E-0B5A-4FDF-9E29-864E9EB502CF}" srcId="{A018B5C8-8AF8-48BA-B46C-5571698ACEB5}" destId="{84F13644-8B50-4C8A-8935-744BC8E22091}" srcOrd="2" destOrd="0" parTransId="{8929CA01-4CF5-470C-AEF2-2BA006A36E39}" sibTransId="{85FFF61F-2213-4FCE-9BB6-E30EA13B7A3F}"/>
    <dgm:cxn modelId="{5D60C8A2-B0E1-4EA1-97FC-393F5B37A948}" srcId="{A018B5C8-8AF8-48BA-B46C-5571698ACEB5}" destId="{10280455-0401-4E61-B2C2-A1EEF2851F72}" srcOrd="0" destOrd="0" parTransId="{EFEBC54A-E9C4-47B6-8030-B661534634D8}" sibTransId="{057D412E-A247-4A31-8B36-D994B6D0E0F3}"/>
    <dgm:cxn modelId="{A90AF1A7-E2C7-497F-9A69-D682383702B8}" srcId="{A018B5C8-8AF8-48BA-B46C-5571698ACEB5}" destId="{83B86D2B-FC64-42EE-9F85-70C88194C9EF}" srcOrd="3" destOrd="0" parTransId="{D3BA3232-ED34-42A0-8C27-065A87632553}" sibTransId="{DCDC02E8-89DA-4FE1-9EDC-7D86A476B0C4}"/>
    <dgm:cxn modelId="{79079AAC-CA0C-4096-A69A-0550F0C89FC3}" type="presOf" srcId="{83B86D2B-FC64-42EE-9F85-70C88194C9EF}" destId="{85214A11-B332-4B93-9DB8-92C5B995D468}" srcOrd="0" destOrd="0" presId="urn:microsoft.com/office/officeart/2018/2/layout/IconCircleList"/>
    <dgm:cxn modelId="{4C38AABB-7E3C-4358-80F0-A9789565122B}" type="presOf" srcId="{0B472906-1BCD-422E-B114-5294F4928E80}" destId="{E341E9F4-BFB8-4EAC-BC3D-A82BEB24787A}" srcOrd="0" destOrd="0" presId="urn:microsoft.com/office/officeart/2018/2/layout/IconCircleList"/>
    <dgm:cxn modelId="{C9132DE5-5E7E-4DA4-8C66-51AFD2E78DDC}" type="presOf" srcId="{5EA6A71C-207E-4E62-9D0F-39968CF71F61}" destId="{1E6E8309-B572-4BDB-A9A7-0ADF27FF8975}" srcOrd="0" destOrd="0" presId="urn:microsoft.com/office/officeart/2018/2/layout/IconCircleList"/>
    <dgm:cxn modelId="{3E4CB2F3-2605-47C4-9AB1-228EAEF0DB36}" type="presOf" srcId="{84F13644-8B50-4C8A-8935-744BC8E22091}" destId="{09D504A0-4673-438A-BB3E-DED3B070B599}" srcOrd="0" destOrd="0" presId="urn:microsoft.com/office/officeart/2018/2/layout/IconCircleList"/>
    <dgm:cxn modelId="{1845BECB-80CF-4036-AE45-338B1E72118C}" type="presParOf" srcId="{56442F46-B4B9-4C5D-AC3E-73E95FCA8079}" destId="{CAEB66F9-F8DA-4B6E-9681-B955F04F29DE}" srcOrd="0" destOrd="0" presId="urn:microsoft.com/office/officeart/2018/2/layout/IconCircleList"/>
    <dgm:cxn modelId="{E33B3E1E-CE0E-403A-96E9-6608B39C6516}" type="presParOf" srcId="{CAEB66F9-F8DA-4B6E-9681-B955F04F29DE}" destId="{E2AEBE9F-DF6C-4B39-BCDF-AA6E5F87D219}" srcOrd="0" destOrd="0" presId="urn:microsoft.com/office/officeart/2018/2/layout/IconCircleList"/>
    <dgm:cxn modelId="{9C99EB9B-F333-4106-B8F4-B14DB36FCAE4}" type="presParOf" srcId="{E2AEBE9F-DF6C-4B39-BCDF-AA6E5F87D219}" destId="{68EE2FF7-76FE-4903-9F96-1AD8F1B425B4}" srcOrd="0" destOrd="0" presId="urn:microsoft.com/office/officeart/2018/2/layout/IconCircleList"/>
    <dgm:cxn modelId="{E15337C8-93D9-4A84-ACAA-A635D499B72F}" type="presParOf" srcId="{E2AEBE9F-DF6C-4B39-BCDF-AA6E5F87D219}" destId="{3A45C6D2-7950-45DE-A713-6A84FC46D416}" srcOrd="1" destOrd="0" presId="urn:microsoft.com/office/officeart/2018/2/layout/IconCircleList"/>
    <dgm:cxn modelId="{E2837A41-6D52-47B3-BDF5-D24ABF122867}" type="presParOf" srcId="{E2AEBE9F-DF6C-4B39-BCDF-AA6E5F87D219}" destId="{54BF77A9-4D56-4873-ADEC-495B91B56377}" srcOrd="2" destOrd="0" presId="urn:microsoft.com/office/officeart/2018/2/layout/IconCircleList"/>
    <dgm:cxn modelId="{E8DAC6D2-BB3A-4723-A1E8-77591435704F}" type="presParOf" srcId="{E2AEBE9F-DF6C-4B39-BCDF-AA6E5F87D219}" destId="{83EBBFB0-D030-43C1-A4B5-3081ACDB6FBC}" srcOrd="3" destOrd="0" presId="urn:microsoft.com/office/officeart/2018/2/layout/IconCircleList"/>
    <dgm:cxn modelId="{B07B35F0-DC00-41AE-8060-59F3A13B82C2}" type="presParOf" srcId="{CAEB66F9-F8DA-4B6E-9681-B955F04F29DE}" destId="{15F69C1B-E819-4623-825E-3EC4F70D8DE1}" srcOrd="1" destOrd="0" presId="urn:microsoft.com/office/officeart/2018/2/layout/IconCircleList"/>
    <dgm:cxn modelId="{CF7D886B-11FC-4088-94AE-336768297AD4}" type="presParOf" srcId="{CAEB66F9-F8DA-4B6E-9681-B955F04F29DE}" destId="{9165ED73-58DC-4890-B93D-B836589B52B4}" srcOrd="2" destOrd="0" presId="urn:microsoft.com/office/officeart/2018/2/layout/IconCircleList"/>
    <dgm:cxn modelId="{20962D46-D0C8-480B-9C56-9F5EAADC9A8A}" type="presParOf" srcId="{9165ED73-58DC-4890-B93D-B836589B52B4}" destId="{96928086-A199-448F-9FD2-A56A19B030BE}" srcOrd="0" destOrd="0" presId="urn:microsoft.com/office/officeart/2018/2/layout/IconCircleList"/>
    <dgm:cxn modelId="{32599088-C456-4EE2-8683-FC18A5A69850}" type="presParOf" srcId="{9165ED73-58DC-4890-B93D-B836589B52B4}" destId="{9465747A-5444-497C-8E1A-F53F9B59517F}" srcOrd="1" destOrd="0" presId="urn:microsoft.com/office/officeart/2018/2/layout/IconCircleList"/>
    <dgm:cxn modelId="{324DE52C-823C-4133-9695-AA6BE047CFE3}" type="presParOf" srcId="{9165ED73-58DC-4890-B93D-B836589B52B4}" destId="{2EA2B59C-769C-4905-89EA-562ACAF795F9}" srcOrd="2" destOrd="0" presId="urn:microsoft.com/office/officeart/2018/2/layout/IconCircleList"/>
    <dgm:cxn modelId="{6264B09D-3768-4CB7-A08B-42A09E81D9A2}" type="presParOf" srcId="{9165ED73-58DC-4890-B93D-B836589B52B4}" destId="{832D578A-93CC-4891-B2D0-8734444EC60F}" srcOrd="3" destOrd="0" presId="urn:microsoft.com/office/officeart/2018/2/layout/IconCircleList"/>
    <dgm:cxn modelId="{1A59511F-C5AF-498D-A0C7-25B85792ABE0}" type="presParOf" srcId="{CAEB66F9-F8DA-4B6E-9681-B955F04F29DE}" destId="{6C2B1CF5-75AC-4910-A0D1-2A81EE764D5D}" srcOrd="3" destOrd="0" presId="urn:microsoft.com/office/officeart/2018/2/layout/IconCircleList"/>
    <dgm:cxn modelId="{2A4D4CF5-9B4F-49E0-A232-14FEEDC9FC06}" type="presParOf" srcId="{CAEB66F9-F8DA-4B6E-9681-B955F04F29DE}" destId="{7EB59375-2351-46F2-9DA7-43020254EEAA}" srcOrd="4" destOrd="0" presId="urn:microsoft.com/office/officeart/2018/2/layout/IconCircleList"/>
    <dgm:cxn modelId="{3B3D481B-22DE-436A-9B2A-6501633C8C5A}" type="presParOf" srcId="{7EB59375-2351-46F2-9DA7-43020254EEAA}" destId="{4288AEA3-B9FA-4344-8A61-761D7A82E638}" srcOrd="0" destOrd="0" presId="urn:microsoft.com/office/officeart/2018/2/layout/IconCircleList"/>
    <dgm:cxn modelId="{E10DB1B9-4F6A-4DF2-A59E-08FF86822391}" type="presParOf" srcId="{7EB59375-2351-46F2-9DA7-43020254EEAA}" destId="{7BD5EEDB-54E2-4030-9491-7DCD5641F9D9}" srcOrd="1" destOrd="0" presId="urn:microsoft.com/office/officeart/2018/2/layout/IconCircleList"/>
    <dgm:cxn modelId="{0EE4E10A-5E48-4D59-8445-1D4E759E2C0D}" type="presParOf" srcId="{7EB59375-2351-46F2-9DA7-43020254EEAA}" destId="{E352A378-67D4-4E7B-A388-0B0D9DCDC77E}" srcOrd="2" destOrd="0" presId="urn:microsoft.com/office/officeart/2018/2/layout/IconCircleList"/>
    <dgm:cxn modelId="{738D336C-A3EA-4B05-907D-BFA5AE295DB8}" type="presParOf" srcId="{7EB59375-2351-46F2-9DA7-43020254EEAA}" destId="{09D504A0-4673-438A-BB3E-DED3B070B599}" srcOrd="3" destOrd="0" presId="urn:microsoft.com/office/officeart/2018/2/layout/IconCircleList"/>
    <dgm:cxn modelId="{85D7EE56-8833-4975-BFA0-8E2D0A7962B5}" type="presParOf" srcId="{CAEB66F9-F8DA-4B6E-9681-B955F04F29DE}" destId="{767D5125-0E71-45C4-AFE4-5E69CA180D27}" srcOrd="5" destOrd="0" presId="urn:microsoft.com/office/officeart/2018/2/layout/IconCircleList"/>
    <dgm:cxn modelId="{1106D990-005E-43CF-BF88-556EBBA203D3}" type="presParOf" srcId="{CAEB66F9-F8DA-4B6E-9681-B955F04F29DE}" destId="{F8A6F740-3F9B-4E5E-A26C-EDEDBEF05406}" srcOrd="6" destOrd="0" presId="urn:microsoft.com/office/officeart/2018/2/layout/IconCircleList"/>
    <dgm:cxn modelId="{8210E84D-43A7-432D-9E6D-124880BB7B7A}" type="presParOf" srcId="{F8A6F740-3F9B-4E5E-A26C-EDEDBEF05406}" destId="{0BCAB648-E98C-4656-B75F-B23A08ADEF0F}" srcOrd="0" destOrd="0" presId="urn:microsoft.com/office/officeart/2018/2/layout/IconCircleList"/>
    <dgm:cxn modelId="{7CE68FA8-498A-44BB-8E08-566061D74AD4}" type="presParOf" srcId="{F8A6F740-3F9B-4E5E-A26C-EDEDBEF05406}" destId="{821ADF97-EA13-4432-89EE-864389D8E8A1}" srcOrd="1" destOrd="0" presId="urn:microsoft.com/office/officeart/2018/2/layout/IconCircleList"/>
    <dgm:cxn modelId="{6AE57801-3D79-4613-BC40-B6B834566866}" type="presParOf" srcId="{F8A6F740-3F9B-4E5E-A26C-EDEDBEF05406}" destId="{2FD5CF06-C0CE-49B6-A8C2-63992DFB46F6}" srcOrd="2" destOrd="0" presId="urn:microsoft.com/office/officeart/2018/2/layout/IconCircleList"/>
    <dgm:cxn modelId="{1668B8E5-5986-47DF-8F92-F5532053ED12}" type="presParOf" srcId="{F8A6F740-3F9B-4E5E-A26C-EDEDBEF05406}" destId="{85214A11-B332-4B93-9DB8-92C5B995D468}" srcOrd="3" destOrd="0" presId="urn:microsoft.com/office/officeart/2018/2/layout/IconCircleList"/>
    <dgm:cxn modelId="{67850CD3-3463-4F54-9F6B-99801F518A3F}" type="presParOf" srcId="{CAEB66F9-F8DA-4B6E-9681-B955F04F29DE}" destId="{9CD4313C-F1BA-4E34-AA8D-353136221FBE}" srcOrd="7" destOrd="0" presId="urn:microsoft.com/office/officeart/2018/2/layout/IconCircleList"/>
    <dgm:cxn modelId="{4F6F8257-D8A0-43BB-80F5-AEC13EAECA75}" type="presParOf" srcId="{CAEB66F9-F8DA-4B6E-9681-B955F04F29DE}" destId="{AF15F4BA-4571-4628-BA47-AF6811F94567}" srcOrd="8" destOrd="0" presId="urn:microsoft.com/office/officeart/2018/2/layout/IconCircleList"/>
    <dgm:cxn modelId="{9B5A9411-9F5B-4720-843E-CBE89C5ED39C}" type="presParOf" srcId="{AF15F4BA-4571-4628-BA47-AF6811F94567}" destId="{FCED7A13-CF6B-4AF4-8751-D0F81551FA29}" srcOrd="0" destOrd="0" presId="urn:microsoft.com/office/officeart/2018/2/layout/IconCircleList"/>
    <dgm:cxn modelId="{B8A63E9B-46A4-4EA9-B03D-D575F4DFD27A}" type="presParOf" srcId="{AF15F4BA-4571-4628-BA47-AF6811F94567}" destId="{0ACEA726-063E-413F-ABD3-A15BD4EE1A25}" srcOrd="1" destOrd="0" presId="urn:microsoft.com/office/officeart/2018/2/layout/IconCircleList"/>
    <dgm:cxn modelId="{41D87056-813C-4B08-AC8E-F5B04ADCC3B2}" type="presParOf" srcId="{AF15F4BA-4571-4628-BA47-AF6811F94567}" destId="{C3E84AD5-01AF-4FDB-92BB-254A9F3E4485}" srcOrd="2" destOrd="0" presId="urn:microsoft.com/office/officeart/2018/2/layout/IconCircleList"/>
    <dgm:cxn modelId="{13B2D5FB-53D5-4B7D-A3CA-41F971B43E2E}" type="presParOf" srcId="{AF15F4BA-4571-4628-BA47-AF6811F94567}" destId="{601566AE-FED0-48C9-A52E-1F3297EC32B2}" srcOrd="3" destOrd="0" presId="urn:microsoft.com/office/officeart/2018/2/layout/IconCircleList"/>
    <dgm:cxn modelId="{EA467672-138B-4E52-BC9E-EC3ACF3ECEFA}" type="presParOf" srcId="{CAEB66F9-F8DA-4B6E-9681-B955F04F29DE}" destId="{1E6E8309-B572-4BDB-A9A7-0ADF27FF8975}" srcOrd="9" destOrd="0" presId="urn:microsoft.com/office/officeart/2018/2/layout/IconCircleList"/>
    <dgm:cxn modelId="{F39DB901-F551-4072-82B3-D60A5877234C}" type="presParOf" srcId="{CAEB66F9-F8DA-4B6E-9681-B955F04F29DE}" destId="{E7146181-2EEC-4F05-AEB9-F573FA4C6627}" srcOrd="10" destOrd="0" presId="urn:microsoft.com/office/officeart/2018/2/layout/IconCircleList"/>
    <dgm:cxn modelId="{B435FB29-0C84-4E70-A1E0-93EE19E85675}" type="presParOf" srcId="{E7146181-2EEC-4F05-AEB9-F573FA4C6627}" destId="{78870BA4-AE8B-41E7-80E3-A7A979B525B1}" srcOrd="0" destOrd="0" presId="urn:microsoft.com/office/officeart/2018/2/layout/IconCircleList"/>
    <dgm:cxn modelId="{DFFBE787-F7FD-41A2-9DE7-A827B939F557}" type="presParOf" srcId="{E7146181-2EEC-4F05-AEB9-F573FA4C6627}" destId="{E1DE210C-F302-4DB1-9E46-41E3A6C939CC}" srcOrd="1" destOrd="0" presId="urn:microsoft.com/office/officeart/2018/2/layout/IconCircleList"/>
    <dgm:cxn modelId="{9B475628-6831-48D7-8E25-BC4A1664249C}" type="presParOf" srcId="{E7146181-2EEC-4F05-AEB9-F573FA4C6627}" destId="{944FA8DC-5715-4267-B94C-AA438604313F}" srcOrd="2" destOrd="0" presId="urn:microsoft.com/office/officeart/2018/2/layout/IconCircleList"/>
    <dgm:cxn modelId="{EB6A5F74-A526-416E-88D0-291449D6CA01}" type="presParOf" srcId="{E7146181-2EEC-4F05-AEB9-F573FA4C6627}" destId="{E341E9F4-BFB8-4EAC-BC3D-A82BEB24787A}"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E72CA13-D4A5-46EB-BB7B-65FA3F9C3EE9}" type="doc">
      <dgm:prSet loTypeId="urn:microsoft.com/office/officeart/2018/2/layout/IconLabelList" loCatId="icon" qsTypeId="urn:microsoft.com/office/officeart/2005/8/quickstyle/simple1" qsCatId="simple" csTypeId="urn:microsoft.com/office/officeart/2018/5/colors/Iconchunking_neutralbg_accent1_2" csCatId="accent1" phldr="1"/>
      <dgm:spPr/>
      <dgm:t>
        <a:bodyPr/>
        <a:lstStyle/>
        <a:p>
          <a:endParaRPr lang="en-US"/>
        </a:p>
      </dgm:t>
    </dgm:pt>
    <dgm:pt modelId="{A8C7177D-6C03-477A-BDF7-BCD354EA0201}">
      <dgm:prSet/>
      <dgm:spPr/>
      <dgm:t>
        <a:bodyPr/>
        <a:lstStyle/>
        <a:p>
          <a:r>
            <a:rPr lang="en-US"/>
            <a:t>Tasks: High-frequency and long-duration outages.</a:t>
          </a:r>
        </a:p>
      </dgm:t>
    </dgm:pt>
    <dgm:pt modelId="{CF438394-0E79-47B8-8D67-5797F3ACC016}" type="parTrans" cxnId="{48C4F3C8-BA82-4878-B3DD-20C37E91976E}">
      <dgm:prSet/>
      <dgm:spPr/>
      <dgm:t>
        <a:bodyPr/>
        <a:lstStyle/>
        <a:p>
          <a:endParaRPr lang="en-US"/>
        </a:p>
      </dgm:t>
    </dgm:pt>
    <dgm:pt modelId="{412DD7B3-A65A-4D35-BC90-4F71D3A90015}" type="sibTrans" cxnId="{48C4F3C8-BA82-4878-B3DD-20C37E91976E}">
      <dgm:prSet/>
      <dgm:spPr/>
      <dgm:t>
        <a:bodyPr/>
        <a:lstStyle/>
        <a:p>
          <a:endParaRPr lang="en-US"/>
        </a:p>
      </dgm:t>
    </dgm:pt>
    <dgm:pt modelId="{E6655954-B6B4-475A-B80B-C22CBE8449F5}">
      <dgm:prSet/>
      <dgm:spPr/>
      <dgm:t>
        <a:bodyPr/>
        <a:lstStyle/>
        <a:p>
          <a:r>
            <a:rPr lang="en-US" dirty="0"/>
            <a:t>Models: Logistic Regression, Random Forest, XGBoost, SVM,  Neural Networks</a:t>
          </a:r>
        </a:p>
      </dgm:t>
    </dgm:pt>
    <dgm:pt modelId="{8C0E68B9-5ED2-4A4B-9873-A9A49D028FA5}" type="parTrans" cxnId="{36E3664F-1CB1-4482-8534-4AC58112F91F}">
      <dgm:prSet/>
      <dgm:spPr/>
      <dgm:t>
        <a:bodyPr/>
        <a:lstStyle/>
        <a:p>
          <a:endParaRPr lang="en-US"/>
        </a:p>
      </dgm:t>
    </dgm:pt>
    <dgm:pt modelId="{590C825A-AC28-4F77-BC1E-864C62581354}" type="sibTrans" cxnId="{36E3664F-1CB1-4482-8534-4AC58112F91F}">
      <dgm:prSet/>
      <dgm:spPr/>
      <dgm:t>
        <a:bodyPr/>
        <a:lstStyle/>
        <a:p>
          <a:endParaRPr lang="en-US"/>
        </a:p>
      </dgm:t>
    </dgm:pt>
    <dgm:pt modelId="{B8201078-48F6-4C78-8CAC-B70648AD8E6C}">
      <dgm:prSet/>
      <dgm:spPr/>
      <dgm:t>
        <a:bodyPr/>
        <a:lstStyle/>
        <a:p>
          <a:r>
            <a:rPr lang="en-US" dirty="0"/>
            <a:t>Process: Feature extraction, train/test, evaluate..</a:t>
          </a:r>
        </a:p>
      </dgm:t>
    </dgm:pt>
    <dgm:pt modelId="{E1D29610-A089-4193-B48D-27B2D9184C7F}" type="parTrans" cxnId="{7588EE95-0D58-4843-9241-D1CE45C39858}">
      <dgm:prSet/>
      <dgm:spPr/>
      <dgm:t>
        <a:bodyPr/>
        <a:lstStyle/>
        <a:p>
          <a:endParaRPr lang="en-US"/>
        </a:p>
      </dgm:t>
    </dgm:pt>
    <dgm:pt modelId="{5B6DA2F9-0E50-48CB-82B0-00DFD9B3A511}" type="sibTrans" cxnId="{7588EE95-0D58-4843-9241-D1CE45C39858}">
      <dgm:prSet/>
      <dgm:spPr/>
      <dgm:t>
        <a:bodyPr/>
        <a:lstStyle/>
        <a:p>
          <a:endParaRPr lang="en-US"/>
        </a:p>
      </dgm:t>
    </dgm:pt>
    <dgm:pt modelId="{8B2AD89C-F0FB-4015-A671-351582598697}" type="pres">
      <dgm:prSet presAssocID="{3E72CA13-D4A5-46EB-BB7B-65FA3F9C3EE9}" presName="root" presStyleCnt="0">
        <dgm:presLayoutVars>
          <dgm:dir/>
          <dgm:resizeHandles val="exact"/>
        </dgm:presLayoutVars>
      </dgm:prSet>
      <dgm:spPr/>
    </dgm:pt>
    <dgm:pt modelId="{F05D7BF6-C081-4CBC-8EB0-625717EBF749}" type="pres">
      <dgm:prSet presAssocID="{A8C7177D-6C03-477A-BDF7-BCD354EA0201}" presName="compNode" presStyleCnt="0"/>
      <dgm:spPr/>
    </dgm:pt>
    <dgm:pt modelId="{F0452983-0805-4D55-977A-35573BA99A32}" type="pres">
      <dgm:prSet presAssocID="{A8C7177D-6C03-477A-BDF7-BCD354EA0201}"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ightning"/>
        </a:ext>
      </dgm:extLst>
    </dgm:pt>
    <dgm:pt modelId="{DC0A99DA-0D91-4A8A-AB85-F495E7A95907}" type="pres">
      <dgm:prSet presAssocID="{A8C7177D-6C03-477A-BDF7-BCD354EA0201}" presName="spaceRect" presStyleCnt="0"/>
      <dgm:spPr/>
    </dgm:pt>
    <dgm:pt modelId="{453133C7-DBBB-421F-9E73-F1BA6E8A3978}" type="pres">
      <dgm:prSet presAssocID="{A8C7177D-6C03-477A-BDF7-BCD354EA0201}" presName="textRect" presStyleLbl="revTx" presStyleIdx="0" presStyleCnt="3">
        <dgm:presLayoutVars>
          <dgm:chMax val="1"/>
          <dgm:chPref val="1"/>
        </dgm:presLayoutVars>
      </dgm:prSet>
      <dgm:spPr/>
    </dgm:pt>
    <dgm:pt modelId="{B4B2634B-5936-4B21-B5C8-0199F88EB26C}" type="pres">
      <dgm:prSet presAssocID="{412DD7B3-A65A-4D35-BC90-4F71D3A90015}" presName="sibTrans" presStyleCnt="0"/>
      <dgm:spPr/>
    </dgm:pt>
    <dgm:pt modelId="{F58710E7-F8BD-436A-BBC9-B1E3A21CF052}" type="pres">
      <dgm:prSet presAssocID="{E6655954-B6B4-475A-B80B-C22CBE8449F5}" presName="compNode" presStyleCnt="0"/>
      <dgm:spPr/>
    </dgm:pt>
    <dgm:pt modelId="{3796C0B5-DEB0-4CF7-8895-8D0E6BE72E88}" type="pres">
      <dgm:prSet presAssocID="{E6655954-B6B4-475A-B80B-C22CBE8449F5}"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orest scene"/>
        </a:ext>
      </dgm:extLst>
    </dgm:pt>
    <dgm:pt modelId="{FF4C1A17-F540-462B-903A-50376928A164}" type="pres">
      <dgm:prSet presAssocID="{E6655954-B6B4-475A-B80B-C22CBE8449F5}" presName="spaceRect" presStyleCnt="0"/>
      <dgm:spPr/>
    </dgm:pt>
    <dgm:pt modelId="{21348499-66F1-4C06-9BA6-BEF914B6245A}" type="pres">
      <dgm:prSet presAssocID="{E6655954-B6B4-475A-B80B-C22CBE8449F5}" presName="textRect" presStyleLbl="revTx" presStyleIdx="1" presStyleCnt="3">
        <dgm:presLayoutVars>
          <dgm:chMax val="1"/>
          <dgm:chPref val="1"/>
        </dgm:presLayoutVars>
      </dgm:prSet>
      <dgm:spPr/>
    </dgm:pt>
    <dgm:pt modelId="{CDCBD354-37B0-41E3-A77A-8A135CFA61E3}" type="pres">
      <dgm:prSet presAssocID="{590C825A-AC28-4F77-BC1E-864C62581354}" presName="sibTrans" presStyleCnt="0"/>
      <dgm:spPr/>
    </dgm:pt>
    <dgm:pt modelId="{C52FEDAA-92A9-4FA1-91F5-405CFB1A0064}" type="pres">
      <dgm:prSet presAssocID="{B8201078-48F6-4C78-8CAC-B70648AD8E6C}" presName="compNode" presStyleCnt="0"/>
      <dgm:spPr/>
    </dgm:pt>
    <dgm:pt modelId="{C61F05F7-206C-479B-AFB2-2556B7C1DE9A}" type="pres">
      <dgm:prSet presAssocID="{B8201078-48F6-4C78-8CAC-B70648AD8E6C}"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Excavator"/>
        </a:ext>
      </dgm:extLst>
    </dgm:pt>
    <dgm:pt modelId="{C28436BF-40FD-4EB6-AEB1-BC9CC0A51E96}" type="pres">
      <dgm:prSet presAssocID="{B8201078-48F6-4C78-8CAC-B70648AD8E6C}" presName="spaceRect" presStyleCnt="0"/>
      <dgm:spPr/>
    </dgm:pt>
    <dgm:pt modelId="{7AE5A126-3F9A-4388-A179-8905C51EE790}" type="pres">
      <dgm:prSet presAssocID="{B8201078-48F6-4C78-8CAC-B70648AD8E6C}" presName="textRect" presStyleLbl="revTx" presStyleIdx="2" presStyleCnt="3">
        <dgm:presLayoutVars>
          <dgm:chMax val="1"/>
          <dgm:chPref val="1"/>
        </dgm:presLayoutVars>
      </dgm:prSet>
      <dgm:spPr/>
    </dgm:pt>
  </dgm:ptLst>
  <dgm:cxnLst>
    <dgm:cxn modelId="{252CD266-D0F6-43C4-AAE9-13D6C5355067}" type="presOf" srcId="{A8C7177D-6C03-477A-BDF7-BCD354EA0201}" destId="{453133C7-DBBB-421F-9E73-F1BA6E8A3978}" srcOrd="0" destOrd="0" presId="urn:microsoft.com/office/officeart/2018/2/layout/IconLabelList"/>
    <dgm:cxn modelId="{FA20144A-E0D6-4611-A719-37C938FB007E}" type="presOf" srcId="{B8201078-48F6-4C78-8CAC-B70648AD8E6C}" destId="{7AE5A126-3F9A-4388-A179-8905C51EE790}" srcOrd="0" destOrd="0" presId="urn:microsoft.com/office/officeart/2018/2/layout/IconLabelList"/>
    <dgm:cxn modelId="{36E3664F-1CB1-4482-8534-4AC58112F91F}" srcId="{3E72CA13-D4A5-46EB-BB7B-65FA3F9C3EE9}" destId="{E6655954-B6B4-475A-B80B-C22CBE8449F5}" srcOrd="1" destOrd="0" parTransId="{8C0E68B9-5ED2-4A4B-9873-A9A49D028FA5}" sibTransId="{590C825A-AC28-4F77-BC1E-864C62581354}"/>
    <dgm:cxn modelId="{7588EE95-0D58-4843-9241-D1CE45C39858}" srcId="{3E72CA13-D4A5-46EB-BB7B-65FA3F9C3EE9}" destId="{B8201078-48F6-4C78-8CAC-B70648AD8E6C}" srcOrd="2" destOrd="0" parTransId="{E1D29610-A089-4193-B48D-27B2D9184C7F}" sibTransId="{5B6DA2F9-0E50-48CB-82B0-00DFD9B3A511}"/>
    <dgm:cxn modelId="{E82322A5-CFA8-470C-939C-D77F07FE55D2}" type="presOf" srcId="{E6655954-B6B4-475A-B80B-C22CBE8449F5}" destId="{21348499-66F1-4C06-9BA6-BEF914B6245A}" srcOrd="0" destOrd="0" presId="urn:microsoft.com/office/officeart/2018/2/layout/IconLabelList"/>
    <dgm:cxn modelId="{BED02FAE-21EE-411B-981C-F25D937FADBE}" type="presOf" srcId="{3E72CA13-D4A5-46EB-BB7B-65FA3F9C3EE9}" destId="{8B2AD89C-F0FB-4015-A671-351582598697}" srcOrd="0" destOrd="0" presId="urn:microsoft.com/office/officeart/2018/2/layout/IconLabelList"/>
    <dgm:cxn modelId="{48C4F3C8-BA82-4878-B3DD-20C37E91976E}" srcId="{3E72CA13-D4A5-46EB-BB7B-65FA3F9C3EE9}" destId="{A8C7177D-6C03-477A-BDF7-BCD354EA0201}" srcOrd="0" destOrd="0" parTransId="{CF438394-0E79-47B8-8D67-5797F3ACC016}" sibTransId="{412DD7B3-A65A-4D35-BC90-4F71D3A90015}"/>
    <dgm:cxn modelId="{A7CF6DB9-9E5D-4D89-A52D-A88C333C2EAB}" type="presParOf" srcId="{8B2AD89C-F0FB-4015-A671-351582598697}" destId="{F05D7BF6-C081-4CBC-8EB0-625717EBF749}" srcOrd="0" destOrd="0" presId="urn:microsoft.com/office/officeart/2018/2/layout/IconLabelList"/>
    <dgm:cxn modelId="{2ADF1576-4102-4FB0-BF70-6EFE02CC34FD}" type="presParOf" srcId="{F05D7BF6-C081-4CBC-8EB0-625717EBF749}" destId="{F0452983-0805-4D55-977A-35573BA99A32}" srcOrd="0" destOrd="0" presId="urn:microsoft.com/office/officeart/2018/2/layout/IconLabelList"/>
    <dgm:cxn modelId="{093C5727-CC7D-4338-987B-A4FD6D22AD52}" type="presParOf" srcId="{F05D7BF6-C081-4CBC-8EB0-625717EBF749}" destId="{DC0A99DA-0D91-4A8A-AB85-F495E7A95907}" srcOrd="1" destOrd="0" presId="urn:microsoft.com/office/officeart/2018/2/layout/IconLabelList"/>
    <dgm:cxn modelId="{232D84AE-2DDE-4503-8C4D-ED6822518E57}" type="presParOf" srcId="{F05D7BF6-C081-4CBC-8EB0-625717EBF749}" destId="{453133C7-DBBB-421F-9E73-F1BA6E8A3978}" srcOrd="2" destOrd="0" presId="urn:microsoft.com/office/officeart/2018/2/layout/IconLabelList"/>
    <dgm:cxn modelId="{B46B22C7-0129-4EE7-8E23-0BF01AC65696}" type="presParOf" srcId="{8B2AD89C-F0FB-4015-A671-351582598697}" destId="{B4B2634B-5936-4B21-B5C8-0199F88EB26C}" srcOrd="1" destOrd="0" presId="urn:microsoft.com/office/officeart/2018/2/layout/IconLabelList"/>
    <dgm:cxn modelId="{25248D3D-7EA4-4383-BF53-0EE9927A58B4}" type="presParOf" srcId="{8B2AD89C-F0FB-4015-A671-351582598697}" destId="{F58710E7-F8BD-436A-BBC9-B1E3A21CF052}" srcOrd="2" destOrd="0" presId="urn:microsoft.com/office/officeart/2018/2/layout/IconLabelList"/>
    <dgm:cxn modelId="{F3B49ACC-410F-4471-9435-33A0AF16EDB9}" type="presParOf" srcId="{F58710E7-F8BD-436A-BBC9-B1E3A21CF052}" destId="{3796C0B5-DEB0-4CF7-8895-8D0E6BE72E88}" srcOrd="0" destOrd="0" presId="urn:microsoft.com/office/officeart/2018/2/layout/IconLabelList"/>
    <dgm:cxn modelId="{EEEC7455-891A-49A4-8B15-564C6BD37117}" type="presParOf" srcId="{F58710E7-F8BD-436A-BBC9-B1E3A21CF052}" destId="{FF4C1A17-F540-462B-903A-50376928A164}" srcOrd="1" destOrd="0" presId="urn:microsoft.com/office/officeart/2018/2/layout/IconLabelList"/>
    <dgm:cxn modelId="{A382655A-5E43-49C6-98E8-E80ABED07750}" type="presParOf" srcId="{F58710E7-F8BD-436A-BBC9-B1E3A21CF052}" destId="{21348499-66F1-4C06-9BA6-BEF914B6245A}" srcOrd="2" destOrd="0" presId="urn:microsoft.com/office/officeart/2018/2/layout/IconLabelList"/>
    <dgm:cxn modelId="{614E3BA9-C9B4-4050-896F-693696BF538B}" type="presParOf" srcId="{8B2AD89C-F0FB-4015-A671-351582598697}" destId="{CDCBD354-37B0-41E3-A77A-8A135CFA61E3}" srcOrd="3" destOrd="0" presId="urn:microsoft.com/office/officeart/2018/2/layout/IconLabelList"/>
    <dgm:cxn modelId="{E1E6A522-79A2-4A65-B26F-02EEF0C429C6}" type="presParOf" srcId="{8B2AD89C-F0FB-4015-A671-351582598697}" destId="{C52FEDAA-92A9-4FA1-91F5-405CFB1A0064}" srcOrd="4" destOrd="0" presId="urn:microsoft.com/office/officeart/2018/2/layout/IconLabelList"/>
    <dgm:cxn modelId="{63819D1E-B428-45EB-855D-5C6EEB966DD0}" type="presParOf" srcId="{C52FEDAA-92A9-4FA1-91F5-405CFB1A0064}" destId="{C61F05F7-206C-479B-AFB2-2556B7C1DE9A}" srcOrd="0" destOrd="0" presId="urn:microsoft.com/office/officeart/2018/2/layout/IconLabelList"/>
    <dgm:cxn modelId="{BEED2698-BF20-4B6E-B468-8BE195DF3B21}" type="presParOf" srcId="{C52FEDAA-92A9-4FA1-91F5-405CFB1A0064}" destId="{C28436BF-40FD-4EB6-AEB1-BC9CC0A51E96}" srcOrd="1" destOrd="0" presId="urn:microsoft.com/office/officeart/2018/2/layout/IconLabelList"/>
    <dgm:cxn modelId="{06952712-C4DA-44CA-93E0-3F57E3A6B08E}" type="presParOf" srcId="{C52FEDAA-92A9-4FA1-91F5-405CFB1A0064}" destId="{7AE5A126-3F9A-4388-A179-8905C51EE790}"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6BE887A7-3491-4EE9-BCFE-B6E24E172BD5}" type="doc">
      <dgm:prSet loTypeId="urn:microsoft.com/office/officeart/2018/2/layout/IconVerticalSolidList" loCatId="icon" qsTypeId="urn:microsoft.com/office/officeart/2005/8/quickstyle/simple1" qsCatId="simple" csTypeId="urn:microsoft.com/office/officeart/2018/5/colors/Iconchunking_neutralbg_accent0_3" csCatId="mainScheme" phldr="1"/>
      <dgm:spPr/>
      <dgm:t>
        <a:bodyPr/>
        <a:lstStyle/>
        <a:p>
          <a:endParaRPr lang="en-US"/>
        </a:p>
      </dgm:t>
    </dgm:pt>
    <dgm:pt modelId="{A3028DAE-B64D-4998-A5D8-28F97F0166E9}">
      <dgm:prSet/>
      <dgm:spPr/>
      <dgm:t>
        <a:bodyPr/>
        <a:lstStyle/>
        <a:p>
          <a:r>
            <a:rPr lang="en-US" dirty="0"/>
            <a:t>The  Alarm Dashboard &amp; ML models  enables data-driven decision-making for wind turbine maintenance.</a:t>
          </a:r>
        </a:p>
      </dgm:t>
    </dgm:pt>
    <dgm:pt modelId="{4DF756B7-68CD-4C63-B40A-3566FB1014A9}" type="parTrans" cxnId="{8E37017F-641B-453A-9E63-3420EC7DBF80}">
      <dgm:prSet/>
      <dgm:spPr/>
      <dgm:t>
        <a:bodyPr/>
        <a:lstStyle/>
        <a:p>
          <a:endParaRPr lang="en-US"/>
        </a:p>
      </dgm:t>
    </dgm:pt>
    <dgm:pt modelId="{1CB60B06-D267-4207-BD7E-EF963A1BC268}" type="sibTrans" cxnId="{8E37017F-641B-453A-9E63-3420EC7DBF80}">
      <dgm:prSet/>
      <dgm:spPr/>
      <dgm:t>
        <a:bodyPr/>
        <a:lstStyle/>
        <a:p>
          <a:endParaRPr lang="en-US"/>
        </a:p>
      </dgm:t>
    </dgm:pt>
    <dgm:pt modelId="{1B9F90E7-AEA9-48A8-95E0-95A43B7F4363}">
      <dgm:prSet/>
      <dgm:spPr/>
      <dgm:t>
        <a:bodyPr/>
        <a:lstStyle/>
        <a:p>
          <a:r>
            <a:rPr lang="en-US" dirty="0"/>
            <a:t>- Deploy Dash app for real-time alarm monitoring.</a:t>
          </a:r>
        </a:p>
      </dgm:t>
    </dgm:pt>
    <dgm:pt modelId="{4DDA6C02-6307-48AB-8360-A1F5A006054D}" type="parTrans" cxnId="{A99C7151-4A53-4E42-A2AA-BF6F2940D5FE}">
      <dgm:prSet/>
      <dgm:spPr/>
      <dgm:t>
        <a:bodyPr/>
        <a:lstStyle/>
        <a:p>
          <a:endParaRPr lang="en-US"/>
        </a:p>
      </dgm:t>
    </dgm:pt>
    <dgm:pt modelId="{E1FE6698-28F6-4348-991B-B57ABEF557C9}" type="sibTrans" cxnId="{A99C7151-4A53-4E42-A2AA-BF6F2940D5FE}">
      <dgm:prSet/>
      <dgm:spPr/>
      <dgm:t>
        <a:bodyPr/>
        <a:lstStyle/>
        <a:p>
          <a:endParaRPr lang="en-US"/>
        </a:p>
      </dgm:t>
    </dgm:pt>
    <dgm:pt modelId="{0D8CAE58-50FB-4F70-8D5C-472EB2A70087}">
      <dgm:prSet/>
      <dgm:spPr/>
      <dgm:t>
        <a:bodyPr/>
        <a:lstStyle/>
        <a:p>
          <a:r>
            <a:rPr lang="en-US" dirty="0"/>
            <a:t>- Add predictive analytics for alarm prevention.</a:t>
          </a:r>
        </a:p>
      </dgm:t>
    </dgm:pt>
    <dgm:pt modelId="{D2D5B339-D7B7-4875-960E-C1D1DD8D3751}" type="parTrans" cxnId="{36DAB49A-FCDB-41A8-86D4-DF111AF574C9}">
      <dgm:prSet/>
      <dgm:spPr/>
      <dgm:t>
        <a:bodyPr/>
        <a:lstStyle/>
        <a:p>
          <a:endParaRPr lang="en-US"/>
        </a:p>
      </dgm:t>
    </dgm:pt>
    <dgm:pt modelId="{BFE41D35-F654-42D9-9732-2520038067FF}" type="sibTrans" cxnId="{36DAB49A-FCDB-41A8-86D4-DF111AF574C9}">
      <dgm:prSet/>
      <dgm:spPr/>
      <dgm:t>
        <a:bodyPr/>
        <a:lstStyle/>
        <a:p>
          <a:endParaRPr lang="en-US"/>
        </a:p>
      </dgm:t>
    </dgm:pt>
    <dgm:pt modelId="{24FAF9E7-7728-48CE-BB9C-93A30FDA2B70}">
      <dgm:prSet/>
      <dgm:spPr/>
      <dgm:t>
        <a:bodyPr/>
        <a:lstStyle/>
        <a:p>
          <a:r>
            <a:rPr lang="en-US" dirty="0"/>
            <a:t>- Integrate with maintenance scheduling systems.</a:t>
          </a:r>
        </a:p>
      </dgm:t>
    </dgm:pt>
    <dgm:pt modelId="{900137C7-45EC-47F0-8D25-FDEBA675FDC7}" type="parTrans" cxnId="{2C8FA55B-1892-40CD-BF22-571924542293}">
      <dgm:prSet/>
      <dgm:spPr/>
      <dgm:t>
        <a:bodyPr/>
        <a:lstStyle/>
        <a:p>
          <a:endParaRPr lang="en-US"/>
        </a:p>
      </dgm:t>
    </dgm:pt>
    <dgm:pt modelId="{4020192A-82B3-443C-9216-C6BE063332C4}" type="sibTrans" cxnId="{2C8FA55B-1892-40CD-BF22-571924542293}">
      <dgm:prSet/>
      <dgm:spPr/>
      <dgm:t>
        <a:bodyPr/>
        <a:lstStyle/>
        <a:p>
          <a:endParaRPr lang="en-US"/>
        </a:p>
      </dgm:t>
    </dgm:pt>
    <dgm:pt modelId="{F11A911A-02AA-494F-BB75-C937D53712BA}">
      <dgm:prSet/>
      <dgm:spPr/>
      <dgm:t>
        <a:bodyPr/>
        <a:lstStyle/>
        <a:p>
          <a:r>
            <a:rPr lang="en-US"/>
            <a:t>Next Steps:</a:t>
          </a:r>
          <a:endParaRPr lang="en-US" dirty="0"/>
        </a:p>
      </dgm:t>
    </dgm:pt>
    <dgm:pt modelId="{08238CB9-5F16-4701-B141-3C865138D0A9}" type="sibTrans" cxnId="{7473ED7B-A204-4DDD-9518-2806412570E7}">
      <dgm:prSet/>
      <dgm:spPr/>
      <dgm:t>
        <a:bodyPr/>
        <a:lstStyle/>
        <a:p>
          <a:endParaRPr lang="en-US"/>
        </a:p>
      </dgm:t>
    </dgm:pt>
    <dgm:pt modelId="{0DEEA3EE-41E8-4A5F-AE23-E8467388CF73}" type="parTrans" cxnId="{7473ED7B-A204-4DDD-9518-2806412570E7}">
      <dgm:prSet/>
      <dgm:spPr/>
      <dgm:t>
        <a:bodyPr/>
        <a:lstStyle/>
        <a:p>
          <a:endParaRPr lang="en-US"/>
        </a:p>
      </dgm:t>
    </dgm:pt>
    <dgm:pt modelId="{25BC6EB8-10C9-42E0-A6FF-7AD552755FC1}" type="pres">
      <dgm:prSet presAssocID="{6BE887A7-3491-4EE9-BCFE-B6E24E172BD5}" presName="root" presStyleCnt="0">
        <dgm:presLayoutVars>
          <dgm:dir/>
          <dgm:resizeHandles val="exact"/>
        </dgm:presLayoutVars>
      </dgm:prSet>
      <dgm:spPr/>
    </dgm:pt>
    <dgm:pt modelId="{CB4B72D0-8BF7-4BFB-8429-F90234670AEC}" type="pres">
      <dgm:prSet presAssocID="{A3028DAE-B64D-4998-A5D8-28F97F0166E9}" presName="compNode" presStyleCnt="0"/>
      <dgm:spPr/>
    </dgm:pt>
    <dgm:pt modelId="{FC0A9990-D149-4509-BD49-E988BDC88674}" type="pres">
      <dgm:prSet presAssocID="{A3028DAE-B64D-4998-A5D8-28F97F0166E9}" presName="bgRect" presStyleLbl="bgShp" presStyleIdx="0" presStyleCnt="5"/>
      <dgm:spPr/>
    </dgm:pt>
    <dgm:pt modelId="{C52F4C9B-A96D-4A18-AFB0-5880F5986ABB}" type="pres">
      <dgm:prSet presAssocID="{A3028DAE-B64D-4998-A5D8-28F97F0166E9}"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Gauge"/>
        </a:ext>
      </dgm:extLst>
    </dgm:pt>
    <dgm:pt modelId="{D95F3254-E724-4CE0-B0EF-4CB38EE15A24}" type="pres">
      <dgm:prSet presAssocID="{A3028DAE-B64D-4998-A5D8-28F97F0166E9}" presName="spaceRect" presStyleCnt="0"/>
      <dgm:spPr/>
    </dgm:pt>
    <dgm:pt modelId="{6562C6A5-4EBF-4208-B55D-DCCF9291E9A6}" type="pres">
      <dgm:prSet presAssocID="{A3028DAE-B64D-4998-A5D8-28F97F0166E9}" presName="parTx" presStyleLbl="revTx" presStyleIdx="0" presStyleCnt="5">
        <dgm:presLayoutVars>
          <dgm:chMax val="0"/>
          <dgm:chPref val="0"/>
        </dgm:presLayoutVars>
      </dgm:prSet>
      <dgm:spPr/>
    </dgm:pt>
    <dgm:pt modelId="{88379F68-4926-499B-A367-5F8260B6AE6E}" type="pres">
      <dgm:prSet presAssocID="{1CB60B06-D267-4207-BD7E-EF963A1BC268}" presName="sibTrans" presStyleCnt="0"/>
      <dgm:spPr/>
    </dgm:pt>
    <dgm:pt modelId="{9CADE24A-471B-4984-B5BE-C7E58D3ACD61}" type="pres">
      <dgm:prSet presAssocID="{F11A911A-02AA-494F-BB75-C937D53712BA}" presName="compNode" presStyleCnt="0"/>
      <dgm:spPr/>
    </dgm:pt>
    <dgm:pt modelId="{DB236C62-469B-49D8-AC02-28A5B2E147CF}" type="pres">
      <dgm:prSet presAssocID="{F11A911A-02AA-494F-BB75-C937D53712BA}" presName="bgRect" presStyleLbl="bgShp" presStyleIdx="1" presStyleCnt="5"/>
      <dgm:spPr/>
    </dgm:pt>
    <dgm:pt modelId="{D8612ED0-FA4A-473F-8757-110F0CE667B9}" type="pres">
      <dgm:prSet presAssocID="{F11A911A-02AA-494F-BB75-C937D53712BA}"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ootprints"/>
        </a:ext>
      </dgm:extLst>
    </dgm:pt>
    <dgm:pt modelId="{8489F3F0-FF77-4EC5-9517-6D731CB23F54}" type="pres">
      <dgm:prSet presAssocID="{F11A911A-02AA-494F-BB75-C937D53712BA}" presName="spaceRect" presStyleCnt="0"/>
      <dgm:spPr/>
    </dgm:pt>
    <dgm:pt modelId="{5EB2E717-229D-4EBA-9331-752E50F9F1A3}" type="pres">
      <dgm:prSet presAssocID="{F11A911A-02AA-494F-BB75-C937D53712BA}" presName="parTx" presStyleLbl="revTx" presStyleIdx="1" presStyleCnt="5">
        <dgm:presLayoutVars>
          <dgm:chMax val="0"/>
          <dgm:chPref val="0"/>
        </dgm:presLayoutVars>
      </dgm:prSet>
      <dgm:spPr/>
    </dgm:pt>
    <dgm:pt modelId="{01171FBD-EFC4-4C9C-B736-5750A85F5B56}" type="pres">
      <dgm:prSet presAssocID="{08238CB9-5F16-4701-B141-3C865138D0A9}" presName="sibTrans" presStyleCnt="0"/>
      <dgm:spPr/>
    </dgm:pt>
    <dgm:pt modelId="{C253B2F2-8215-4C20-83CF-6E21C0E15172}" type="pres">
      <dgm:prSet presAssocID="{1B9F90E7-AEA9-48A8-95E0-95A43B7F4363}" presName="compNode" presStyleCnt="0"/>
      <dgm:spPr/>
    </dgm:pt>
    <dgm:pt modelId="{72B10C82-D62C-4AD5-A712-1FA6FEB709B7}" type="pres">
      <dgm:prSet presAssocID="{1B9F90E7-AEA9-48A8-95E0-95A43B7F4363}" presName="bgRect" presStyleLbl="bgShp" presStyleIdx="2" presStyleCnt="5"/>
      <dgm:spPr/>
    </dgm:pt>
    <dgm:pt modelId="{0B513237-AF4D-4CE0-AE43-49C133CE7EA7}" type="pres">
      <dgm:prSet presAssocID="{1B9F90E7-AEA9-48A8-95E0-95A43B7F4363}"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rocessor"/>
        </a:ext>
      </dgm:extLst>
    </dgm:pt>
    <dgm:pt modelId="{2F3EFD63-E970-497C-B12D-8AF3AD813754}" type="pres">
      <dgm:prSet presAssocID="{1B9F90E7-AEA9-48A8-95E0-95A43B7F4363}" presName="spaceRect" presStyleCnt="0"/>
      <dgm:spPr/>
    </dgm:pt>
    <dgm:pt modelId="{788309FF-1BFB-469C-B070-D33F4BE0F85E}" type="pres">
      <dgm:prSet presAssocID="{1B9F90E7-AEA9-48A8-95E0-95A43B7F4363}" presName="parTx" presStyleLbl="revTx" presStyleIdx="2" presStyleCnt="5">
        <dgm:presLayoutVars>
          <dgm:chMax val="0"/>
          <dgm:chPref val="0"/>
        </dgm:presLayoutVars>
      </dgm:prSet>
      <dgm:spPr/>
    </dgm:pt>
    <dgm:pt modelId="{CA4793C3-A89F-408E-AB1B-AED70BA011FE}" type="pres">
      <dgm:prSet presAssocID="{E1FE6698-28F6-4348-991B-B57ABEF557C9}" presName="sibTrans" presStyleCnt="0"/>
      <dgm:spPr/>
    </dgm:pt>
    <dgm:pt modelId="{08220798-7CFD-4ED3-B8AC-58DB76667A6D}" type="pres">
      <dgm:prSet presAssocID="{0D8CAE58-50FB-4F70-8D5C-472EB2A70087}" presName="compNode" presStyleCnt="0"/>
      <dgm:spPr/>
    </dgm:pt>
    <dgm:pt modelId="{EE26E661-4D71-4B04-B3A5-610CF95C7115}" type="pres">
      <dgm:prSet presAssocID="{0D8CAE58-50FB-4F70-8D5C-472EB2A70087}" presName="bgRect" presStyleLbl="bgShp" presStyleIdx="3" presStyleCnt="5"/>
      <dgm:spPr/>
    </dgm:pt>
    <dgm:pt modelId="{26E8A1F0-7507-479A-9F85-C7B9BE8BF9DA}" type="pres">
      <dgm:prSet presAssocID="{0D8CAE58-50FB-4F70-8D5C-472EB2A70087}"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Alarm Clock"/>
        </a:ext>
      </dgm:extLst>
    </dgm:pt>
    <dgm:pt modelId="{5D109AC4-2649-4115-A6E7-2EBE8C1D86BC}" type="pres">
      <dgm:prSet presAssocID="{0D8CAE58-50FB-4F70-8D5C-472EB2A70087}" presName="spaceRect" presStyleCnt="0"/>
      <dgm:spPr/>
    </dgm:pt>
    <dgm:pt modelId="{B17FDFC4-99B9-452A-80AA-7AF6A1E46F9C}" type="pres">
      <dgm:prSet presAssocID="{0D8CAE58-50FB-4F70-8D5C-472EB2A70087}" presName="parTx" presStyleLbl="revTx" presStyleIdx="3" presStyleCnt="5">
        <dgm:presLayoutVars>
          <dgm:chMax val="0"/>
          <dgm:chPref val="0"/>
        </dgm:presLayoutVars>
      </dgm:prSet>
      <dgm:spPr/>
    </dgm:pt>
    <dgm:pt modelId="{1C05FCEB-512A-4A5E-A3BA-9E57B791312D}" type="pres">
      <dgm:prSet presAssocID="{BFE41D35-F654-42D9-9732-2520038067FF}" presName="sibTrans" presStyleCnt="0"/>
      <dgm:spPr/>
    </dgm:pt>
    <dgm:pt modelId="{36D4E0D8-9980-4E31-BA46-62BB5F31744D}" type="pres">
      <dgm:prSet presAssocID="{24FAF9E7-7728-48CE-BB9C-93A30FDA2B70}" presName="compNode" presStyleCnt="0"/>
      <dgm:spPr/>
    </dgm:pt>
    <dgm:pt modelId="{52D62535-BC17-449C-BD1D-92209E543CCF}" type="pres">
      <dgm:prSet presAssocID="{24FAF9E7-7728-48CE-BB9C-93A30FDA2B70}" presName="bgRect" presStyleLbl="bgShp" presStyleIdx="4" presStyleCnt="5"/>
      <dgm:spPr/>
    </dgm:pt>
    <dgm:pt modelId="{5F45FC18-BC99-40EE-A599-E041392AF672}" type="pres">
      <dgm:prSet presAssocID="{24FAF9E7-7728-48CE-BB9C-93A30FDA2B70}"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Monthly calendar"/>
        </a:ext>
      </dgm:extLst>
    </dgm:pt>
    <dgm:pt modelId="{4682ABC2-B0F3-4C89-86FD-0CE818C94A99}" type="pres">
      <dgm:prSet presAssocID="{24FAF9E7-7728-48CE-BB9C-93A30FDA2B70}" presName="spaceRect" presStyleCnt="0"/>
      <dgm:spPr/>
    </dgm:pt>
    <dgm:pt modelId="{0BE74DA8-F94D-4F32-8374-7D5C36087410}" type="pres">
      <dgm:prSet presAssocID="{24FAF9E7-7728-48CE-BB9C-93A30FDA2B70}" presName="parTx" presStyleLbl="revTx" presStyleIdx="4" presStyleCnt="5">
        <dgm:presLayoutVars>
          <dgm:chMax val="0"/>
          <dgm:chPref val="0"/>
        </dgm:presLayoutVars>
      </dgm:prSet>
      <dgm:spPr/>
    </dgm:pt>
  </dgm:ptLst>
  <dgm:cxnLst>
    <dgm:cxn modelId="{D9052A21-F9FE-4356-8BE8-EB78A72A1780}" type="presOf" srcId="{24FAF9E7-7728-48CE-BB9C-93A30FDA2B70}" destId="{0BE74DA8-F94D-4F32-8374-7D5C36087410}" srcOrd="0" destOrd="0" presId="urn:microsoft.com/office/officeart/2018/2/layout/IconVerticalSolidList"/>
    <dgm:cxn modelId="{0473D638-A6F3-403C-A925-616D9B1677DB}" type="presOf" srcId="{1B9F90E7-AEA9-48A8-95E0-95A43B7F4363}" destId="{788309FF-1BFB-469C-B070-D33F4BE0F85E}" srcOrd="0" destOrd="0" presId="urn:microsoft.com/office/officeart/2018/2/layout/IconVerticalSolidList"/>
    <dgm:cxn modelId="{2C8FA55B-1892-40CD-BF22-571924542293}" srcId="{6BE887A7-3491-4EE9-BCFE-B6E24E172BD5}" destId="{24FAF9E7-7728-48CE-BB9C-93A30FDA2B70}" srcOrd="4" destOrd="0" parTransId="{900137C7-45EC-47F0-8D25-FDEBA675FDC7}" sibTransId="{4020192A-82B3-443C-9216-C6BE063332C4}"/>
    <dgm:cxn modelId="{A99C7151-4A53-4E42-A2AA-BF6F2940D5FE}" srcId="{6BE887A7-3491-4EE9-BCFE-B6E24E172BD5}" destId="{1B9F90E7-AEA9-48A8-95E0-95A43B7F4363}" srcOrd="2" destOrd="0" parTransId="{4DDA6C02-6307-48AB-8360-A1F5A006054D}" sibTransId="{E1FE6698-28F6-4348-991B-B57ABEF557C9}"/>
    <dgm:cxn modelId="{7473ED7B-A204-4DDD-9518-2806412570E7}" srcId="{6BE887A7-3491-4EE9-BCFE-B6E24E172BD5}" destId="{F11A911A-02AA-494F-BB75-C937D53712BA}" srcOrd="1" destOrd="0" parTransId="{0DEEA3EE-41E8-4A5F-AE23-E8467388CF73}" sibTransId="{08238CB9-5F16-4701-B141-3C865138D0A9}"/>
    <dgm:cxn modelId="{8E37017F-641B-453A-9E63-3420EC7DBF80}" srcId="{6BE887A7-3491-4EE9-BCFE-B6E24E172BD5}" destId="{A3028DAE-B64D-4998-A5D8-28F97F0166E9}" srcOrd="0" destOrd="0" parTransId="{4DF756B7-68CD-4C63-B40A-3566FB1014A9}" sibTransId="{1CB60B06-D267-4207-BD7E-EF963A1BC268}"/>
    <dgm:cxn modelId="{36DAB49A-FCDB-41A8-86D4-DF111AF574C9}" srcId="{6BE887A7-3491-4EE9-BCFE-B6E24E172BD5}" destId="{0D8CAE58-50FB-4F70-8D5C-472EB2A70087}" srcOrd="3" destOrd="0" parTransId="{D2D5B339-D7B7-4875-960E-C1D1DD8D3751}" sibTransId="{BFE41D35-F654-42D9-9732-2520038067FF}"/>
    <dgm:cxn modelId="{EB6080CF-556F-4B29-9456-75F09E9C3953}" type="presOf" srcId="{0D8CAE58-50FB-4F70-8D5C-472EB2A70087}" destId="{B17FDFC4-99B9-452A-80AA-7AF6A1E46F9C}" srcOrd="0" destOrd="0" presId="urn:microsoft.com/office/officeart/2018/2/layout/IconVerticalSolidList"/>
    <dgm:cxn modelId="{C34032D7-9A1E-4C7D-AC0A-BCCCDEE81266}" type="presOf" srcId="{F11A911A-02AA-494F-BB75-C937D53712BA}" destId="{5EB2E717-229D-4EBA-9331-752E50F9F1A3}" srcOrd="0" destOrd="0" presId="urn:microsoft.com/office/officeart/2018/2/layout/IconVerticalSolidList"/>
    <dgm:cxn modelId="{2929A0F4-E6E8-4C3E-9F40-3B75158B1DF4}" type="presOf" srcId="{6BE887A7-3491-4EE9-BCFE-B6E24E172BD5}" destId="{25BC6EB8-10C9-42E0-A6FF-7AD552755FC1}" srcOrd="0" destOrd="0" presId="urn:microsoft.com/office/officeart/2018/2/layout/IconVerticalSolidList"/>
    <dgm:cxn modelId="{760368FA-94F4-4F45-8811-13EF1F2D346E}" type="presOf" srcId="{A3028DAE-B64D-4998-A5D8-28F97F0166E9}" destId="{6562C6A5-4EBF-4208-B55D-DCCF9291E9A6}" srcOrd="0" destOrd="0" presId="urn:microsoft.com/office/officeart/2018/2/layout/IconVerticalSolidList"/>
    <dgm:cxn modelId="{831504A4-9613-4C5C-A457-AE28674D489B}" type="presParOf" srcId="{25BC6EB8-10C9-42E0-A6FF-7AD552755FC1}" destId="{CB4B72D0-8BF7-4BFB-8429-F90234670AEC}" srcOrd="0" destOrd="0" presId="urn:microsoft.com/office/officeart/2018/2/layout/IconVerticalSolidList"/>
    <dgm:cxn modelId="{B17EAB5E-785B-4E2C-AC70-B7C22D06CC04}" type="presParOf" srcId="{CB4B72D0-8BF7-4BFB-8429-F90234670AEC}" destId="{FC0A9990-D149-4509-BD49-E988BDC88674}" srcOrd="0" destOrd="0" presId="urn:microsoft.com/office/officeart/2018/2/layout/IconVerticalSolidList"/>
    <dgm:cxn modelId="{02F95B09-FC83-4870-BEF2-F2F20DC2FF33}" type="presParOf" srcId="{CB4B72D0-8BF7-4BFB-8429-F90234670AEC}" destId="{C52F4C9B-A96D-4A18-AFB0-5880F5986ABB}" srcOrd="1" destOrd="0" presId="urn:microsoft.com/office/officeart/2018/2/layout/IconVerticalSolidList"/>
    <dgm:cxn modelId="{DA3B9876-EF74-44A7-BB69-31F58C1534C4}" type="presParOf" srcId="{CB4B72D0-8BF7-4BFB-8429-F90234670AEC}" destId="{D95F3254-E724-4CE0-B0EF-4CB38EE15A24}" srcOrd="2" destOrd="0" presId="urn:microsoft.com/office/officeart/2018/2/layout/IconVerticalSolidList"/>
    <dgm:cxn modelId="{EAF34E94-B8E6-4D9B-9A50-BE09C1ECD8ED}" type="presParOf" srcId="{CB4B72D0-8BF7-4BFB-8429-F90234670AEC}" destId="{6562C6A5-4EBF-4208-B55D-DCCF9291E9A6}" srcOrd="3" destOrd="0" presId="urn:microsoft.com/office/officeart/2018/2/layout/IconVerticalSolidList"/>
    <dgm:cxn modelId="{CCA480E4-A233-4153-8564-484154A344CE}" type="presParOf" srcId="{25BC6EB8-10C9-42E0-A6FF-7AD552755FC1}" destId="{88379F68-4926-499B-A367-5F8260B6AE6E}" srcOrd="1" destOrd="0" presId="urn:microsoft.com/office/officeart/2018/2/layout/IconVerticalSolidList"/>
    <dgm:cxn modelId="{A2754B0C-66DC-4D13-A65C-5FEFAFF700A3}" type="presParOf" srcId="{25BC6EB8-10C9-42E0-A6FF-7AD552755FC1}" destId="{9CADE24A-471B-4984-B5BE-C7E58D3ACD61}" srcOrd="2" destOrd="0" presId="urn:microsoft.com/office/officeart/2018/2/layout/IconVerticalSolidList"/>
    <dgm:cxn modelId="{C9DFB7C8-A599-4719-A2D9-9A33EF9B465B}" type="presParOf" srcId="{9CADE24A-471B-4984-B5BE-C7E58D3ACD61}" destId="{DB236C62-469B-49D8-AC02-28A5B2E147CF}" srcOrd="0" destOrd="0" presId="urn:microsoft.com/office/officeart/2018/2/layout/IconVerticalSolidList"/>
    <dgm:cxn modelId="{6F84131E-A347-4D54-B830-C6B3DD5ECFC7}" type="presParOf" srcId="{9CADE24A-471B-4984-B5BE-C7E58D3ACD61}" destId="{D8612ED0-FA4A-473F-8757-110F0CE667B9}" srcOrd="1" destOrd="0" presId="urn:microsoft.com/office/officeart/2018/2/layout/IconVerticalSolidList"/>
    <dgm:cxn modelId="{9171D790-3AD7-41C5-9BEF-E699083C1EBC}" type="presParOf" srcId="{9CADE24A-471B-4984-B5BE-C7E58D3ACD61}" destId="{8489F3F0-FF77-4EC5-9517-6D731CB23F54}" srcOrd="2" destOrd="0" presId="urn:microsoft.com/office/officeart/2018/2/layout/IconVerticalSolidList"/>
    <dgm:cxn modelId="{03E4B212-9F6B-4B85-B0AD-7DFFE8FBAA37}" type="presParOf" srcId="{9CADE24A-471B-4984-B5BE-C7E58D3ACD61}" destId="{5EB2E717-229D-4EBA-9331-752E50F9F1A3}" srcOrd="3" destOrd="0" presId="urn:microsoft.com/office/officeart/2018/2/layout/IconVerticalSolidList"/>
    <dgm:cxn modelId="{9CD7E0AB-859A-47D0-867E-4BE5683CF52B}" type="presParOf" srcId="{25BC6EB8-10C9-42E0-A6FF-7AD552755FC1}" destId="{01171FBD-EFC4-4C9C-B736-5750A85F5B56}" srcOrd="3" destOrd="0" presId="urn:microsoft.com/office/officeart/2018/2/layout/IconVerticalSolidList"/>
    <dgm:cxn modelId="{014EA596-E339-4A5F-9B9D-4FAB7F938E78}" type="presParOf" srcId="{25BC6EB8-10C9-42E0-A6FF-7AD552755FC1}" destId="{C253B2F2-8215-4C20-83CF-6E21C0E15172}" srcOrd="4" destOrd="0" presId="urn:microsoft.com/office/officeart/2018/2/layout/IconVerticalSolidList"/>
    <dgm:cxn modelId="{0C747CF9-1555-4D97-BF44-CECD1B3928CC}" type="presParOf" srcId="{C253B2F2-8215-4C20-83CF-6E21C0E15172}" destId="{72B10C82-D62C-4AD5-A712-1FA6FEB709B7}" srcOrd="0" destOrd="0" presId="urn:microsoft.com/office/officeart/2018/2/layout/IconVerticalSolidList"/>
    <dgm:cxn modelId="{A91BD6F2-A803-4C2C-B8AE-8C0FCFB697AC}" type="presParOf" srcId="{C253B2F2-8215-4C20-83CF-6E21C0E15172}" destId="{0B513237-AF4D-4CE0-AE43-49C133CE7EA7}" srcOrd="1" destOrd="0" presId="urn:microsoft.com/office/officeart/2018/2/layout/IconVerticalSolidList"/>
    <dgm:cxn modelId="{E0FE136D-8FD8-4047-9F38-514E53394B92}" type="presParOf" srcId="{C253B2F2-8215-4C20-83CF-6E21C0E15172}" destId="{2F3EFD63-E970-497C-B12D-8AF3AD813754}" srcOrd="2" destOrd="0" presId="urn:microsoft.com/office/officeart/2018/2/layout/IconVerticalSolidList"/>
    <dgm:cxn modelId="{8BB6F0D2-8982-4C9A-9BD6-97692951ECB8}" type="presParOf" srcId="{C253B2F2-8215-4C20-83CF-6E21C0E15172}" destId="{788309FF-1BFB-469C-B070-D33F4BE0F85E}" srcOrd="3" destOrd="0" presId="urn:microsoft.com/office/officeart/2018/2/layout/IconVerticalSolidList"/>
    <dgm:cxn modelId="{A728A32D-0912-4B27-B606-48649716359C}" type="presParOf" srcId="{25BC6EB8-10C9-42E0-A6FF-7AD552755FC1}" destId="{CA4793C3-A89F-408E-AB1B-AED70BA011FE}" srcOrd="5" destOrd="0" presId="urn:microsoft.com/office/officeart/2018/2/layout/IconVerticalSolidList"/>
    <dgm:cxn modelId="{F41204AC-3792-4DD2-9F7E-B2AE0C32A6E1}" type="presParOf" srcId="{25BC6EB8-10C9-42E0-A6FF-7AD552755FC1}" destId="{08220798-7CFD-4ED3-B8AC-58DB76667A6D}" srcOrd="6" destOrd="0" presId="urn:microsoft.com/office/officeart/2018/2/layout/IconVerticalSolidList"/>
    <dgm:cxn modelId="{D9DFD3D8-B663-4A0C-ADA9-DF809DB4EA81}" type="presParOf" srcId="{08220798-7CFD-4ED3-B8AC-58DB76667A6D}" destId="{EE26E661-4D71-4B04-B3A5-610CF95C7115}" srcOrd="0" destOrd="0" presId="urn:microsoft.com/office/officeart/2018/2/layout/IconVerticalSolidList"/>
    <dgm:cxn modelId="{3C8992DD-BD86-4F69-85EB-C953C13BCB25}" type="presParOf" srcId="{08220798-7CFD-4ED3-B8AC-58DB76667A6D}" destId="{26E8A1F0-7507-479A-9F85-C7B9BE8BF9DA}" srcOrd="1" destOrd="0" presId="urn:microsoft.com/office/officeart/2018/2/layout/IconVerticalSolidList"/>
    <dgm:cxn modelId="{A9321CB6-ECAC-47F0-AA71-7F76B2983076}" type="presParOf" srcId="{08220798-7CFD-4ED3-B8AC-58DB76667A6D}" destId="{5D109AC4-2649-4115-A6E7-2EBE8C1D86BC}" srcOrd="2" destOrd="0" presId="urn:microsoft.com/office/officeart/2018/2/layout/IconVerticalSolidList"/>
    <dgm:cxn modelId="{E115B965-3F0F-4168-93B1-8F2147F2B518}" type="presParOf" srcId="{08220798-7CFD-4ED3-B8AC-58DB76667A6D}" destId="{B17FDFC4-99B9-452A-80AA-7AF6A1E46F9C}" srcOrd="3" destOrd="0" presId="urn:microsoft.com/office/officeart/2018/2/layout/IconVerticalSolidList"/>
    <dgm:cxn modelId="{80B37AE6-EC25-4DD4-8DDF-3F20F3526B5D}" type="presParOf" srcId="{25BC6EB8-10C9-42E0-A6FF-7AD552755FC1}" destId="{1C05FCEB-512A-4A5E-A3BA-9E57B791312D}" srcOrd="7" destOrd="0" presId="urn:microsoft.com/office/officeart/2018/2/layout/IconVerticalSolidList"/>
    <dgm:cxn modelId="{39665C3E-52AA-4B99-A425-65288A23BDD4}" type="presParOf" srcId="{25BC6EB8-10C9-42E0-A6FF-7AD552755FC1}" destId="{36D4E0D8-9980-4E31-BA46-62BB5F31744D}" srcOrd="8" destOrd="0" presId="urn:microsoft.com/office/officeart/2018/2/layout/IconVerticalSolidList"/>
    <dgm:cxn modelId="{0D993939-EEAE-4632-9360-DF2D57EA9AB6}" type="presParOf" srcId="{36D4E0D8-9980-4E31-BA46-62BB5F31744D}" destId="{52D62535-BC17-449C-BD1D-92209E543CCF}" srcOrd="0" destOrd="0" presId="urn:microsoft.com/office/officeart/2018/2/layout/IconVerticalSolidList"/>
    <dgm:cxn modelId="{E3CBC239-3B16-4FA0-9A4E-8E170DFEE560}" type="presParOf" srcId="{36D4E0D8-9980-4E31-BA46-62BB5F31744D}" destId="{5F45FC18-BC99-40EE-A599-E041392AF672}" srcOrd="1" destOrd="0" presId="urn:microsoft.com/office/officeart/2018/2/layout/IconVerticalSolidList"/>
    <dgm:cxn modelId="{C9138B6B-05D3-449D-A46C-D7645217E29F}" type="presParOf" srcId="{36D4E0D8-9980-4E31-BA46-62BB5F31744D}" destId="{4682ABC2-B0F3-4C89-86FD-0CE818C94A99}" srcOrd="2" destOrd="0" presId="urn:microsoft.com/office/officeart/2018/2/layout/IconVerticalSolidList"/>
    <dgm:cxn modelId="{4907EB47-894F-47D9-9AF1-782CB9D00F6E}" type="presParOf" srcId="{36D4E0D8-9980-4E31-BA46-62BB5F31744D}" destId="{0BE74DA8-F94D-4F32-8374-7D5C36087410}"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AEB34A-3903-41B6-8B9C-12D43A8BB58D}">
      <dsp:nvSpPr>
        <dsp:cNvPr id="0" name=""/>
        <dsp:cNvSpPr/>
      </dsp:nvSpPr>
      <dsp:spPr>
        <a:xfrm>
          <a:off x="2369600" y="1069158"/>
          <a:ext cx="513376" cy="91440"/>
        </a:xfrm>
        <a:custGeom>
          <a:avLst/>
          <a:gdLst/>
          <a:ahLst/>
          <a:cxnLst/>
          <a:rect l="0" t="0" r="0" b="0"/>
          <a:pathLst>
            <a:path>
              <a:moveTo>
                <a:pt x="0" y="45720"/>
              </a:moveTo>
              <a:lnTo>
                <a:pt x="513376" y="45720"/>
              </a:lnTo>
            </a:path>
          </a:pathLst>
        </a:custGeom>
        <a:noFill/>
        <a:ln w="9525" cap="flat" cmpd="sng" algn="ctr">
          <a:solidFill>
            <a:schemeClr val="accent5">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612689" y="1112159"/>
        <a:ext cx="27198" cy="5439"/>
      </dsp:txXfrm>
    </dsp:sp>
    <dsp:sp modelId="{72B455BA-2015-4B9D-9D5B-D63B13302F2A}">
      <dsp:nvSpPr>
        <dsp:cNvPr id="0" name=""/>
        <dsp:cNvSpPr/>
      </dsp:nvSpPr>
      <dsp:spPr>
        <a:xfrm>
          <a:off x="6282" y="405343"/>
          <a:ext cx="2365117" cy="1419070"/>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5893" tIns="121650" rIns="115893" bIns="121650" numCol="1" spcCol="1270" anchor="ctr" anchorCtr="0">
          <a:noAutofit/>
        </a:bodyPr>
        <a:lstStyle/>
        <a:p>
          <a:pPr marL="0" lvl="0" indent="0" algn="ctr" defTabSz="977900">
            <a:lnSpc>
              <a:spcPct val="90000"/>
            </a:lnSpc>
            <a:spcBef>
              <a:spcPct val="0"/>
            </a:spcBef>
            <a:spcAft>
              <a:spcPct val="35000"/>
            </a:spcAft>
            <a:buNone/>
          </a:pPr>
          <a:r>
            <a:rPr lang="en-US" sz="2200" kern="1200"/>
            <a:t>Problem Statement and Data Overview</a:t>
          </a:r>
        </a:p>
      </dsp:txBody>
      <dsp:txXfrm>
        <a:off x="6282" y="405343"/>
        <a:ext cx="2365117" cy="1419070"/>
      </dsp:txXfrm>
    </dsp:sp>
    <dsp:sp modelId="{609DB94A-FE32-4792-A384-76025FC96EB3}">
      <dsp:nvSpPr>
        <dsp:cNvPr id="0" name=""/>
        <dsp:cNvSpPr/>
      </dsp:nvSpPr>
      <dsp:spPr>
        <a:xfrm>
          <a:off x="5278694" y="1069158"/>
          <a:ext cx="513376" cy="91440"/>
        </a:xfrm>
        <a:custGeom>
          <a:avLst/>
          <a:gdLst/>
          <a:ahLst/>
          <a:cxnLst/>
          <a:rect l="0" t="0" r="0" b="0"/>
          <a:pathLst>
            <a:path>
              <a:moveTo>
                <a:pt x="0" y="45720"/>
              </a:moveTo>
              <a:lnTo>
                <a:pt x="513376" y="45720"/>
              </a:lnTo>
            </a:path>
          </a:pathLst>
        </a:custGeom>
        <a:noFill/>
        <a:ln w="9525" cap="flat" cmpd="sng" algn="ctr">
          <a:solidFill>
            <a:schemeClr val="accent5">
              <a:hueOff val="-2483469"/>
              <a:satOff val="9953"/>
              <a:lumOff val="2157"/>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521783" y="1112159"/>
        <a:ext cx="27198" cy="5439"/>
      </dsp:txXfrm>
    </dsp:sp>
    <dsp:sp modelId="{E4E98720-DD89-4995-9E69-B35A54AEDB4F}">
      <dsp:nvSpPr>
        <dsp:cNvPr id="0" name=""/>
        <dsp:cNvSpPr/>
      </dsp:nvSpPr>
      <dsp:spPr>
        <a:xfrm>
          <a:off x="2915376" y="405343"/>
          <a:ext cx="2365117" cy="1419070"/>
        </a:xfrm>
        <a:prstGeom prst="rect">
          <a:avLst/>
        </a:prstGeom>
        <a:solidFill>
          <a:schemeClr val="accent5">
            <a:hueOff val="-1986775"/>
            <a:satOff val="7962"/>
            <a:lumOff val="172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5893" tIns="121650" rIns="115893" bIns="121650" numCol="1" spcCol="1270" anchor="ctr" anchorCtr="0">
          <a:noAutofit/>
        </a:bodyPr>
        <a:lstStyle/>
        <a:p>
          <a:pPr marL="0" lvl="0" indent="0" algn="ctr" defTabSz="977900">
            <a:lnSpc>
              <a:spcPct val="90000"/>
            </a:lnSpc>
            <a:spcBef>
              <a:spcPct val="0"/>
            </a:spcBef>
            <a:spcAft>
              <a:spcPct val="35000"/>
            </a:spcAft>
            <a:buNone/>
          </a:pPr>
          <a:r>
            <a:rPr lang="en-US" sz="2200" kern="1200"/>
            <a:t>Data Loading and Preprocessing</a:t>
          </a:r>
        </a:p>
      </dsp:txBody>
      <dsp:txXfrm>
        <a:off x="2915376" y="405343"/>
        <a:ext cx="2365117" cy="1419070"/>
      </dsp:txXfrm>
    </dsp:sp>
    <dsp:sp modelId="{211D4347-05CA-449A-9FDD-0F0CE3B5765F}">
      <dsp:nvSpPr>
        <dsp:cNvPr id="0" name=""/>
        <dsp:cNvSpPr/>
      </dsp:nvSpPr>
      <dsp:spPr>
        <a:xfrm>
          <a:off x="1188841" y="1822614"/>
          <a:ext cx="5818187" cy="513376"/>
        </a:xfrm>
        <a:custGeom>
          <a:avLst/>
          <a:gdLst/>
          <a:ahLst/>
          <a:cxnLst/>
          <a:rect l="0" t="0" r="0" b="0"/>
          <a:pathLst>
            <a:path>
              <a:moveTo>
                <a:pt x="5818187" y="0"/>
              </a:moveTo>
              <a:lnTo>
                <a:pt x="5818187" y="273788"/>
              </a:lnTo>
              <a:lnTo>
                <a:pt x="0" y="273788"/>
              </a:lnTo>
              <a:lnTo>
                <a:pt x="0" y="513376"/>
              </a:lnTo>
            </a:path>
          </a:pathLst>
        </a:custGeom>
        <a:noFill/>
        <a:ln w="9525" cap="flat" cmpd="sng" algn="ctr">
          <a:solidFill>
            <a:schemeClr val="accent5">
              <a:hueOff val="-4966938"/>
              <a:satOff val="19906"/>
              <a:lumOff val="4314"/>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3951846" y="2076582"/>
        <a:ext cx="292178" cy="5439"/>
      </dsp:txXfrm>
    </dsp:sp>
    <dsp:sp modelId="{CFDB49B7-62B8-49A7-B231-E291EF24227C}">
      <dsp:nvSpPr>
        <dsp:cNvPr id="0" name=""/>
        <dsp:cNvSpPr/>
      </dsp:nvSpPr>
      <dsp:spPr>
        <a:xfrm>
          <a:off x="5824470" y="405343"/>
          <a:ext cx="2365117" cy="1419070"/>
        </a:xfrm>
        <a:prstGeom prst="rect">
          <a:avLst/>
        </a:prstGeom>
        <a:solidFill>
          <a:schemeClr val="accent5">
            <a:hueOff val="-3973551"/>
            <a:satOff val="15924"/>
            <a:lumOff val="3451"/>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5893" tIns="121650" rIns="115893" bIns="121650" numCol="1" spcCol="1270" anchor="ctr" anchorCtr="0">
          <a:noAutofit/>
        </a:bodyPr>
        <a:lstStyle/>
        <a:p>
          <a:pPr marL="0" lvl="0" indent="0" algn="ctr" defTabSz="977900">
            <a:lnSpc>
              <a:spcPct val="90000"/>
            </a:lnSpc>
            <a:spcBef>
              <a:spcPct val="0"/>
            </a:spcBef>
            <a:spcAft>
              <a:spcPct val="35000"/>
            </a:spcAft>
            <a:buNone/>
          </a:pPr>
          <a:r>
            <a:rPr lang="en-US" sz="2200" kern="1200"/>
            <a:t>Interactive Dashboard with Visualizations</a:t>
          </a:r>
        </a:p>
      </dsp:txBody>
      <dsp:txXfrm>
        <a:off x="5824470" y="405343"/>
        <a:ext cx="2365117" cy="1419070"/>
      </dsp:txXfrm>
    </dsp:sp>
    <dsp:sp modelId="{D9C511F5-8D14-452F-AF30-F392D162A52C}">
      <dsp:nvSpPr>
        <dsp:cNvPr id="0" name=""/>
        <dsp:cNvSpPr/>
      </dsp:nvSpPr>
      <dsp:spPr>
        <a:xfrm>
          <a:off x="2369600" y="3032206"/>
          <a:ext cx="513376" cy="91440"/>
        </a:xfrm>
        <a:custGeom>
          <a:avLst/>
          <a:gdLst/>
          <a:ahLst/>
          <a:cxnLst/>
          <a:rect l="0" t="0" r="0" b="0"/>
          <a:pathLst>
            <a:path>
              <a:moveTo>
                <a:pt x="0" y="45720"/>
              </a:moveTo>
              <a:lnTo>
                <a:pt x="513376" y="45720"/>
              </a:lnTo>
            </a:path>
          </a:pathLst>
        </a:custGeom>
        <a:noFill/>
        <a:ln w="9525" cap="flat" cmpd="sng" algn="ctr">
          <a:solidFill>
            <a:schemeClr val="accent5">
              <a:hueOff val="-7450407"/>
              <a:satOff val="29858"/>
              <a:lumOff val="6471"/>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2612689" y="3075206"/>
        <a:ext cx="27198" cy="5439"/>
      </dsp:txXfrm>
    </dsp:sp>
    <dsp:sp modelId="{5603940B-D8F9-47CD-A2AE-F3621B877C65}">
      <dsp:nvSpPr>
        <dsp:cNvPr id="0" name=""/>
        <dsp:cNvSpPr/>
      </dsp:nvSpPr>
      <dsp:spPr>
        <a:xfrm>
          <a:off x="6282" y="2368390"/>
          <a:ext cx="2365117" cy="1419070"/>
        </a:xfrm>
        <a:prstGeom prst="rect">
          <a:avLst/>
        </a:prstGeom>
        <a:solidFill>
          <a:schemeClr val="accent5">
            <a:hueOff val="-5960326"/>
            <a:satOff val="23887"/>
            <a:lumOff val="517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5893" tIns="121650" rIns="115893" bIns="121650" numCol="1" spcCol="1270" anchor="ctr" anchorCtr="0">
          <a:noAutofit/>
        </a:bodyPr>
        <a:lstStyle/>
        <a:p>
          <a:pPr marL="0" lvl="0" indent="0" algn="ctr" defTabSz="977900">
            <a:lnSpc>
              <a:spcPct val="90000"/>
            </a:lnSpc>
            <a:spcBef>
              <a:spcPct val="0"/>
            </a:spcBef>
            <a:spcAft>
              <a:spcPct val="35000"/>
            </a:spcAft>
            <a:buNone/>
          </a:pPr>
          <a:r>
            <a:rPr lang="en-US" sz="2200" kern="1200"/>
            <a:t>Machine Learning for Outage Classification</a:t>
          </a:r>
        </a:p>
      </dsp:txBody>
      <dsp:txXfrm>
        <a:off x="6282" y="2368390"/>
        <a:ext cx="2365117" cy="1419070"/>
      </dsp:txXfrm>
    </dsp:sp>
    <dsp:sp modelId="{5211A718-26EE-48C8-AF39-66C79137EF19}">
      <dsp:nvSpPr>
        <dsp:cNvPr id="0" name=""/>
        <dsp:cNvSpPr/>
      </dsp:nvSpPr>
      <dsp:spPr>
        <a:xfrm>
          <a:off x="5278694" y="3032206"/>
          <a:ext cx="513376" cy="91440"/>
        </a:xfrm>
        <a:custGeom>
          <a:avLst/>
          <a:gdLst/>
          <a:ahLst/>
          <a:cxnLst/>
          <a:rect l="0" t="0" r="0" b="0"/>
          <a:pathLst>
            <a:path>
              <a:moveTo>
                <a:pt x="0" y="45720"/>
              </a:moveTo>
              <a:lnTo>
                <a:pt x="513376" y="45720"/>
              </a:lnTo>
            </a:path>
          </a:pathLst>
        </a:custGeom>
        <a:noFill/>
        <a:ln w="9525" cap="flat" cmpd="sng" algn="ctr">
          <a:solidFill>
            <a:schemeClr val="accent5">
              <a:hueOff val="-9933876"/>
              <a:satOff val="39811"/>
              <a:lumOff val="8628"/>
              <a:alphaOff val="0"/>
            </a:schemeClr>
          </a:solidFill>
          <a:prstDash val="solid"/>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p>
      </dsp:txBody>
      <dsp:txXfrm>
        <a:off x="5521783" y="3075206"/>
        <a:ext cx="27198" cy="5439"/>
      </dsp:txXfrm>
    </dsp:sp>
    <dsp:sp modelId="{67086C87-F9EF-4F68-AC59-F92EF187F30C}">
      <dsp:nvSpPr>
        <dsp:cNvPr id="0" name=""/>
        <dsp:cNvSpPr/>
      </dsp:nvSpPr>
      <dsp:spPr>
        <a:xfrm>
          <a:off x="2915376" y="2368390"/>
          <a:ext cx="2365117" cy="1419070"/>
        </a:xfrm>
        <a:prstGeom prst="rect">
          <a:avLst/>
        </a:prstGeom>
        <a:solidFill>
          <a:schemeClr val="accent5">
            <a:hueOff val="-7947101"/>
            <a:satOff val="31849"/>
            <a:lumOff val="6902"/>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5893" tIns="121650" rIns="115893" bIns="121650" numCol="1" spcCol="1270" anchor="ctr" anchorCtr="0">
          <a:noAutofit/>
        </a:bodyPr>
        <a:lstStyle/>
        <a:p>
          <a:pPr marL="0" lvl="0" indent="0" algn="ctr" defTabSz="977900">
            <a:lnSpc>
              <a:spcPct val="90000"/>
            </a:lnSpc>
            <a:spcBef>
              <a:spcPct val="0"/>
            </a:spcBef>
            <a:spcAft>
              <a:spcPct val="35000"/>
            </a:spcAft>
            <a:buNone/>
          </a:pPr>
          <a:r>
            <a:rPr lang="en-US" sz="2200" kern="1200"/>
            <a:t>Results, Predictions, and Visual Insights</a:t>
          </a:r>
        </a:p>
      </dsp:txBody>
      <dsp:txXfrm>
        <a:off x="2915376" y="2368390"/>
        <a:ext cx="2365117" cy="1419070"/>
      </dsp:txXfrm>
    </dsp:sp>
    <dsp:sp modelId="{06112BCA-C8B3-412B-8849-7B1D8EB69864}">
      <dsp:nvSpPr>
        <dsp:cNvPr id="0" name=""/>
        <dsp:cNvSpPr/>
      </dsp:nvSpPr>
      <dsp:spPr>
        <a:xfrm>
          <a:off x="5824470" y="2368390"/>
          <a:ext cx="2365117" cy="1419070"/>
        </a:xfrm>
        <a:prstGeom prst="rect">
          <a:avLst/>
        </a:prstGeom>
        <a:solidFill>
          <a:schemeClr val="accent5">
            <a:hueOff val="-9933876"/>
            <a:satOff val="39811"/>
            <a:lumOff val="862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5893" tIns="121650" rIns="115893" bIns="121650" numCol="1" spcCol="1270" anchor="ctr" anchorCtr="0">
          <a:noAutofit/>
        </a:bodyPr>
        <a:lstStyle/>
        <a:p>
          <a:pPr marL="0" lvl="0" indent="0" algn="ctr" defTabSz="977900">
            <a:lnSpc>
              <a:spcPct val="90000"/>
            </a:lnSpc>
            <a:spcBef>
              <a:spcPct val="0"/>
            </a:spcBef>
            <a:spcAft>
              <a:spcPct val="35000"/>
            </a:spcAft>
            <a:buNone/>
          </a:pPr>
          <a:r>
            <a:rPr lang="en-US" sz="2200" kern="1200"/>
            <a:t>Conclusion and Recommendations</a:t>
          </a:r>
        </a:p>
      </dsp:txBody>
      <dsp:txXfrm>
        <a:off x="5824470" y="2368390"/>
        <a:ext cx="2365117" cy="141907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932BA6-9001-40D6-A99B-64646196BBC2}">
      <dsp:nvSpPr>
        <dsp:cNvPr id="0" name=""/>
        <dsp:cNvSpPr/>
      </dsp:nvSpPr>
      <dsp:spPr>
        <a:xfrm>
          <a:off x="0" y="717"/>
          <a:ext cx="4726201" cy="167924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F620380-8281-45F8-8EB5-3A852F9AE798}">
      <dsp:nvSpPr>
        <dsp:cNvPr id="0" name=""/>
        <dsp:cNvSpPr/>
      </dsp:nvSpPr>
      <dsp:spPr>
        <a:xfrm>
          <a:off x="507973" y="378548"/>
          <a:ext cx="923587" cy="92358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7AF682F-EABA-49AB-9016-AB43A3BA6497}">
      <dsp:nvSpPr>
        <dsp:cNvPr id="0" name=""/>
        <dsp:cNvSpPr/>
      </dsp:nvSpPr>
      <dsp:spPr>
        <a:xfrm>
          <a:off x="1939533" y="717"/>
          <a:ext cx="2786667" cy="16792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721" tIns="177721" rIns="177721" bIns="177721" numCol="1" spcCol="1270" anchor="ctr" anchorCtr="0">
          <a:noAutofit/>
        </a:bodyPr>
        <a:lstStyle/>
        <a:p>
          <a:pPr marL="0" lvl="0" indent="0" algn="l" defTabSz="755650">
            <a:lnSpc>
              <a:spcPct val="100000"/>
            </a:lnSpc>
            <a:spcBef>
              <a:spcPct val="0"/>
            </a:spcBef>
            <a:spcAft>
              <a:spcPct val="35000"/>
            </a:spcAft>
            <a:buNone/>
          </a:pPr>
          <a:r>
            <a:rPr lang="en-US" sz="1700" kern="1200" dirty="0"/>
            <a:t>Challenges: Frequent outages, long durations affecting plant availability &amp; revenue generation</a:t>
          </a:r>
        </a:p>
      </dsp:txBody>
      <dsp:txXfrm>
        <a:off x="1939533" y="717"/>
        <a:ext cx="2786667" cy="1679249"/>
      </dsp:txXfrm>
    </dsp:sp>
    <dsp:sp modelId="{1AF81CED-67E3-4826-ABA7-62BB9CC22B92}">
      <dsp:nvSpPr>
        <dsp:cNvPr id="0" name=""/>
        <dsp:cNvSpPr/>
      </dsp:nvSpPr>
      <dsp:spPr>
        <a:xfrm>
          <a:off x="0" y="2099779"/>
          <a:ext cx="4726201" cy="167924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7BB8D95-0218-4436-B755-B907BAB159BD}">
      <dsp:nvSpPr>
        <dsp:cNvPr id="0" name=""/>
        <dsp:cNvSpPr/>
      </dsp:nvSpPr>
      <dsp:spPr>
        <a:xfrm>
          <a:off x="507973" y="2477610"/>
          <a:ext cx="923587" cy="92358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6FF67BC-58C8-40BF-BD7F-296131BE73BB}">
      <dsp:nvSpPr>
        <dsp:cNvPr id="0" name=""/>
        <dsp:cNvSpPr/>
      </dsp:nvSpPr>
      <dsp:spPr>
        <a:xfrm>
          <a:off x="1939533" y="2099779"/>
          <a:ext cx="2786667" cy="16792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721" tIns="177721" rIns="177721" bIns="177721" numCol="1" spcCol="1270" anchor="ctr" anchorCtr="0">
          <a:noAutofit/>
        </a:bodyPr>
        <a:lstStyle/>
        <a:p>
          <a:pPr marL="0" lvl="0" indent="0" algn="l" defTabSz="755650">
            <a:lnSpc>
              <a:spcPct val="100000"/>
            </a:lnSpc>
            <a:spcBef>
              <a:spcPct val="0"/>
            </a:spcBef>
            <a:spcAft>
              <a:spcPct val="35000"/>
            </a:spcAft>
            <a:buNone/>
          </a:pPr>
          <a:r>
            <a:rPr lang="en-US" sz="1700" kern="1200"/>
            <a:t>Goal: Analyze patterns, visualize trends, predict high-risk units, and minimize downtime</a:t>
          </a:r>
        </a:p>
      </dsp:txBody>
      <dsp:txXfrm>
        <a:off x="1939533" y="2099779"/>
        <a:ext cx="2786667" cy="1679249"/>
      </dsp:txXfrm>
    </dsp:sp>
    <dsp:sp modelId="{EFB27844-6E8C-4E8F-8F4D-5956BD2E8196}">
      <dsp:nvSpPr>
        <dsp:cNvPr id="0" name=""/>
        <dsp:cNvSpPr/>
      </dsp:nvSpPr>
      <dsp:spPr>
        <a:xfrm>
          <a:off x="0" y="4198841"/>
          <a:ext cx="4726201" cy="167924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AB60C43-4459-4E2D-81CF-2A619E4B208B}">
      <dsp:nvSpPr>
        <dsp:cNvPr id="0" name=""/>
        <dsp:cNvSpPr/>
      </dsp:nvSpPr>
      <dsp:spPr>
        <a:xfrm>
          <a:off x="507973" y="4576672"/>
          <a:ext cx="923587" cy="92358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5879DE2-1978-4213-A4E4-3BB37BB76BB1}">
      <dsp:nvSpPr>
        <dsp:cNvPr id="0" name=""/>
        <dsp:cNvSpPr/>
      </dsp:nvSpPr>
      <dsp:spPr>
        <a:xfrm>
          <a:off x="1939533" y="4198841"/>
          <a:ext cx="2786667" cy="16792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7721" tIns="177721" rIns="177721" bIns="177721" numCol="1" spcCol="1270" anchor="ctr" anchorCtr="0">
          <a:noAutofit/>
        </a:bodyPr>
        <a:lstStyle/>
        <a:p>
          <a:pPr marL="0" lvl="0" indent="0" algn="l" defTabSz="755650">
            <a:lnSpc>
              <a:spcPct val="100000"/>
            </a:lnSpc>
            <a:spcBef>
              <a:spcPct val="0"/>
            </a:spcBef>
            <a:spcAft>
              <a:spcPct val="35000"/>
            </a:spcAft>
            <a:buNone/>
          </a:pPr>
          <a:r>
            <a:rPr lang="en-US" sz="1700" kern="1200" dirty="0"/>
            <a:t>Dataset: Operational events from Vestas SCADA system in </a:t>
          </a:r>
          <a:r>
            <a:rPr lang="en-US" sz="1700" kern="1200" dirty="0" err="1"/>
            <a:t>KenGen's</a:t>
          </a:r>
          <a:r>
            <a:rPr lang="en-US" sz="1700" kern="1200" dirty="0"/>
            <a:t> Ngong Wind Farm.</a:t>
          </a:r>
        </a:p>
      </dsp:txBody>
      <dsp:txXfrm>
        <a:off x="1939533" y="4198841"/>
        <a:ext cx="2786667" cy="167924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6400892-9BA2-4F97-8300-AB6CF6926CF5}">
      <dsp:nvSpPr>
        <dsp:cNvPr id="0" name=""/>
        <dsp:cNvSpPr/>
      </dsp:nvSpPr>
      <dsp:spPr>
        <a:xfrm>
          <a:off x="0" y="3831979"/>
          <a:ext cx="2048967" cy="359295"/>
        </a:xfrm>
        <a:prstGeom prst="rect">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5723" tIns="92456" rIns="145723" bIns="92456" numCol="1" spcCol="1270" anchor="ctr" anchorCtr="0">
          <a:noAutofit/>
        </a:bodyPr>
        <a:lstStyle/>
        <a:p>
          <a:pPr marL="0" lvl="0" indent="0" algn="ctr" defTabSz="577850">
            <a:lnSpc>
              <a:spcPct val="90000"/>
            </a:lnSpc>
            <a:spcBef>
              <a:spcPct val="0"/>
            </a:spcBef>
            <a:spcAft>
              <a:spcPct val="35000"/>
            </a:spcAft>
            <a:buNone/>
          </a:pPr>
          <a:r>
            <a:rPr lang="en-US" sz="1300" kern="1200"/>
            <a:t>Top</a:t>
          </a:r>
        </a:p>
      </dsp:txBody>
      <dsp:txXfrm>
        <a:off x="0" y="3831979"/>
        <a:ext cx="2048967" cy="359295"/>
      </dsp:txXfrm>
    </dsp:sp>
    <dsp:sp modelId="{C1E74516-0471-45FD-8BF8-0C99F358B853}">
      <dsp:nvSpPr>
        <dsp:cNvPr id="0" name=""/>
        <dsp:cNvSpPr/>
      </dsp:nvSpPr>
      <dsp:spPr>
        <a:xfrm>
          <a:off x="2048967" y="3831979"/>
          <a:ext cx="6146903" cy="359295"/>
        </a:xfrm>
        <a:prstGeom prst="rect">
          <a:avLst/>
        </a:prstGeom>
        <a:solidFill>
          <a:schemeClr val="accent2">
            <a:tint val="40000"/>
            <a:alpha val="90000"/>
            <a:hueOff val="0"/>
            <a:satOff val="0"/>
            <a:lumOff val="0"/>
            <a:alphaOff val="0"/>
          </a:schemeClr>
        </a:solidFill>
        <a:ln w="254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4688" tIns="139700" rIns="124688" bIns="139700" numCol="1" spcCol="1270" anchor="ctr" anchorCtr="0">
          <a:noAutofit/>
        </a:bodyPr>
        <a:lstStyle/>
        <a:p>
          <a:pPr marL="0" lvl="0" indent="0" algn="l" defTabSz="488950">
            <a:lnSpc>
              <a:spcPct val="90000"/>
            </a:lnSpc>
            <a:spcBef>
              <a:spcPct val="0"/>
            </a:spcBef>
            <a:spcAft>
              <a:spcPct val="35000"/>
            </a:spcAft>
            <a:buNone/>
          </a:pPr>
          <a:r>
            <a:rPr lang="en-US" sz="1100" kern="1200"/>
            <a:t>- Top alarms by frequency</a:t>
          </a:r>
        </a:p>
      </dsp:txBody>
      <dsp:txXfrm>
        <a:off x="2048967" y="3831979"/>
        <a:ext cx="6146903" cy="359295"/>
      </dsp:txXfrm>
    </dsp:sp>
    <dsp:sp modelId="{81DF7DF0-4CB1-4796-A1B1-549D1578701E}">
      <dsp:nvSpPr>
        <dsp:cNvPr id="0" name=""/>
        <dsp:cNvSpPr/>
      </dsp:nvSpPr>
      <dsp:spPr>
        <a:xfrm rot="10800000">
          <a:off x="0" y="3284772"/>
          <a:ext cx="2048967" cy="552596"/>
        </a:xfrm>
        <a:prstGeom prst="upArrowCallout">
          <a:avLst>
            <a:gd name="adj1" fmla="val 5000"/>
            <a:gd name="adj2" fmla="val 10000"/>
            <a:gd name="adj3" fmla="val 15000"/>
            <a:gd name="adj4" fmla="val 64977"/>
          </a:avLst>
        </a:prstGeom>
        <a:solidFill>
          <a:schemeClr val="accent2">
            <a:hueOff val="668788"/>
            <a:satOff val="-834"/>
            <a:lumOff val="196"/>
            <a:alphaOff val="0"/>
          </a:schemeClr>
        </a:solidFill>
        <a:ln w="25400" cap="flat" cmpd="sng" algn="ctr">
          <a:solidFill>
            <a:schemeClr val="accent2">
              <a:hueOff val="668788"/>
              <a:satOff val="-834"/>
              <a:lumOff val="196"/>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5723" tIns="92456" rIns="145723" bIns="92456" numCol="1" spcCol="1270" anchor="ctr" anchorCtr="0">
          <a:noAutofit/>
        </a:bodyPr>
        <a:lstStyle/>
        <a:p>
          <a:pPr marL="0" lvl="0" indent="0" algn="ctr" defTabSz="577850">
            <a:lnSpc>
              <a:spcPct val="90000"/>
            </a:lnSpc>
            <a:spcBef>
              <a:spcPct val="0"/>
            </a:spcBef>
            <a:spcAft>
              <a:spcPct val="35000"/>
            </a:spcAft>
            <a:buNone/>
          </a:pPr>
          <a:r>
            <a:rPr lang="en-US" sz="1300" kern="1200"/>
            <a:t>Total</a:t>
          </a:r>
        </a:p>
      </dsp:txBody>
      <dsp:txXfrm rot="-10800000">
        <a:off x="0" y="3284772"/>
        <a:ext cx="2048967" cy="359187"/>
      </dsp:txXfrm>
    </dsp:sp>
    <dsp:sp modelId="{148DBD26-50E4-4D4C-A2AC-4DCDE7786229}">
      <dsp:nvSpPr>
        <dsp:cNvPr id="0" name=""/>
        <dsp:cNvSpPr/>
      </dsp:nvSpPr>
      <dsp:spPr>
        <a:xfrm>
          <a:off x="2048967" y="3284772"/>
          <a:ext cx="6146903" cy="359187"/>
        </a:xfrm>
        <a:prstGeom prst="rect">
          <a:avLst/>
        </a:prstGeom>
        <a:solidFill>
          <a:schemeClr val="accent2">
            <a:tint val="40000"/>
            <a:alpha val="90000"/>
            <a:hueOff val="717974"/>
            <a:satOff val="-625"/>
            <a:lumOff val="-1"/>
            <a:alphaOff val="0"/>
          </a:schemeClr>
        </a:solidFill>
        <a:ln w="25400" cap="flat" cmpd="sng" algn="ctr">
          <a:solidFill>
            <a:schemeClr val="accent2">
              <a:tint val="40000"/>
              <a:alpha val="90000"/>
              <a:hueOff val="717974"/>
              <a:satOff val="-625"/>
              <a:lumOff val="-1"/>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4688" tIns="139700" rIns="124688" bIns="139700" numCol="1" spcCol="1270" anchor="ctr" anchorCtr="0">
          <a:noAutofit/>
        </a:bodyPr>
        <a:lstStyle/>
        <a:p>
          <a:pPr marL="0" lvl="0" indent="0" algn="l" defTabSz="488950">
            <a:lnSpc>
              <a:spcPct val="90000"/>
            </a:lnSpc>
            <a:spcBef>
              <a:spcPct val="0"/>
            </a:spcBef>
            <a:spcAft>
              <a:spcPct val="35000"/>
            </a:spcAft>
            <a:buNone/>
          </a:pPr>
          <a:r>
            <a:rPr lang="en-US" sz="1100" kern="1200"/>
            <a:t>- Total duration by description</a:t>
          </a:r>
        </a:p>
      </dsp:txBody>
      <dsp:txXfrm>
        <a:off x="2048967" y="3284772"/>
        <a:ext cx="6146903" cy="359187"/>
      </dsp:txXfrm>
    </dsp:sp>
    <dsp:sp modelId="{89D1DB66-DD78-49CA-B3B9-DC42FA358807}">
      <dsp:nvSpPr>
        <dsp:cNvPr id="0" name=""/>
        <dsp:cNvSpPr/>
      </dsp:nvSpPr>
      <dsp:spPr>
        <a:xfrm rot="10800000">
          <a:off x="0" y="2737565"/>
          <a:ext cx="2048967" cy="552596"/>
        </a:xfrm>
        <a:prstGeom prst="upArrowCallout">
          <a:avLst>
            <a:gd name="adj1" fmla="val 5000"/>
            <a:gd name="adj2" fmla="val 10000"/>
            <a:gd name="adj3" fmla="val 15000"/>
            <a:gd name="adj4" fmla="val 64977"/>
          </a:avLst>
        </a:prstGeom>
        <a:solidFill>
          <a:schemeClr val="accent2">
            <a:hueOff val="1337577"/>
            <a:satOff val="-1668"/>
            <a:lumOff val="392"/>
            <a:alphaOff val="0"/>
          </a:schemeClr>
        </a:solidFill>
        <a:ln w="25400" cap="flat" cmpd="sng" algn="ctr">
          <a:solidFill>
            <a:schemeClr val="accent2">
              <a:hueOff val="1337577"/>
              <a:satOff val="-1668"/>
              <a:lumOff val="392"/>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5723" tIns="92456" rIns="145723" bIns="92456" numCol="1" spcCol="1270" anchor="ctr" anchorCtr="0">
          <a:noAutofit/>
        </a:bodyPr>
        <a:lstStyle/>
        <a:p>
          <a:pPr marL="0" lvl="0" indent="0" algn="ctr" defTabSz="577850">
            <a:lnSpc>
              <a:spcPct val="90000"/>
            </a:lnSpc>
            <a:spcBef>
              <a:spcPct val="0"/>
            </a:spcBef>
            <a:spcAft>
              <a:spcPct val="35000"/>
            </a:spcAft>
            <a:buNone/>
          </a:pPr>
          <a:r>
            <a:rPr lang="en-US" sz="1300" kern="1200"/>
            <a:t>Alarm</a:t>
          </a:r>
        </a:p>
      </dsp:txBody>
      <dsp:txXfrm rot="-10800000">
        <a:off x="0" y="2737565"/>
        <a:ext cx="2048967" cy="359187"/>
      </dsp:txXfrm>
    </dsp:sp>
    <dsp:sp modelId="{BADE8824-8CB8-4533-9A69-6BF730B8D028}">
      <dsp:nvSpPr>
        <dsp:cNvPr id="0" name=""/>
        <dsp:cNvSpPr/>
      </dsp:nvSpPr>
      <dsp:spPr>
        <a:xfrm>
          <a:off x="2048967" y="2737565"/>
          <a:ext cx="6146903" cy="359187"/>
        </a:xfrm>
        <a:prstGeom prst="rect">
          <a:avLst/>
        </a:prstGeom>
        <a:solidFill>
          <a:schemeClr val="accent2">
            <a:tint val="40000"/>
            <a:alpha val="90000"/>
            <a:hueOff val="1435949"/>
            <a:satOff val="-1251"/>
            <a:lumOff val="-2"/>
            <a:alphaOff val="0"/>
          </a:schemeClr>
        </a:solidFill>
        <a:ln w="25400" cap="flat" cmpd="sng" algn="ctr">
          <a:solidFill>
            <a:schemeClr val="accent2">
              <a:tint val="40000"/>
              <a:alpha val="90000"/>
              <a:hueOff val="1435949"/>
              <a:satOff val="-1251"/>
              <a:lumOff val="-2"/>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4688" tIns="139700" rIns="124688" bIns="139700" numCol="1" spcCol="1270" anchor="ctr" anchorCtr="0">
          <a:noAutofit/>
        </a:bodyPr>
        <a:lstStyle/>
        <a:p>
          <a:pPr marL="0" lvl="0" indent="0" algn="l" defTabSz="488950">
            <a:lnSpc>
              <a:spcPct val="90000"/>
            </a:lnSpc>
            <a:spcBef>
              <a:spcPct val="0"/>
            </a:spcBef>
            <a:spcAft>
              <a:spcPct val="35000"/>
            </a:spcAft>
            <a:buNone/>
          </a:pPr>
          <a:r>
            <a:rPr lang="en-US" sz="1100" kern="1200"/>
            <a:t>- Daily alarm count</a:t>
          </a:r>
        </a:p>
      </dsp:txBody>
      <dsp:txXfrm>
        <a:off x="2048967" y="2737565"/>
        <a:ext cx="6146903" cy="359187"/>
      </dsp:txXfrm>
    </dsp:sp>
    <dsp:sp modelId="{7569DF5A-A8DD-4C9C-9410-F6B1FC02B675}">
      <dsp:nvSpPr>
        <dsp:cNvPr id="0" name=""/>
        <dsp:cNvSpPr/>
      </dsp:nvSpPr>
      <dsp:spPr>
        <a:xfrm rot="10800000">
          <a:off x="0" y="2190358"/>
          <a:ext cx="2048967" cy="552596"/>
        </a:xfrm>
        <a:prstGeom prst="upArrowCallout">
          <a:avLst>
            <a:gd name="adj1" fmla="val 5000"/>
            <a:gd name="adj2" fmla="val 10000"/>
            <a:gd name="adj3" fmla="val 15000"/>
            <a:gd name="adj4" fmla="val 64977"/>
          </a:avLst>
        </a:prstGeom>
        <a:solidFill>
          <a:schemeClr val="accent2">
            <a:hueOff val="2006365"/>
            <a:satOff val="-2502"/>
            <a:lumOff val="588"/>
            <a:alphaOff val="0"/>
          </a:schemeClr>
        </a:solidFill>
        <a:ln w="25400" cap="flat" cmpd="sng" algn="ctr">
          <a:solidFill>
            <a:schemeClr val="accent2">
              <a:hueOff val="2006365"/>
              <a:satOff val="-2502"/>
              <a:lumOff val="588"/>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5723" tIns="92456" rIns="145723" bIns="92456" numCol="1" spcCol="1270" anchor="ctr" anchorCtr="0">
          <a:noAutofit/>
        </a:bodyPr>
        <a:lstStyle/>
        <a:p>
          <a:pPr marL="0" lvl="0" indent="0" algn="ctr" defTabSz="577850">
            <a:lnSpc>
              <a:spcPct val="90000"/>
            </a:lnSpc>
            <a:spcBef>
              <a:spcPct val="0"/>
            </a:spcBef>
            <a:spcAft>
              <a:spcPct val="35000"/>
            </a:spcAft>
            <a:buNone/>
          </a:pPr>
          <a:r>
            <a:rPr lang="en-US" sz="1300" kern="1200"/>
            <a:t>Prepare</a:t>
          </a:r>
        </a:p>
      </dsp:txBody>
      <dsp:txXfrm rot="-10800000">
        <a:off x="0" y="2190358"/>
        <a:ext cx="2048967" cy="359187"/>
      </dsp:txXfrm>
    </dsp:sp>
    <dsp:sp modelId="{CB1D8A96-4AA8-4817-AE24-5736E94B4390}">
      <dsp:nvSpPr>
        <dsp:cNvPr id="0" name=""/>
        <dsp:cNvSpPr/>
      </dsp:nvSpPr>
      <dsp:spPr>
        <a:xfrm>
          <a:off x="2048967" y="2190358"/>
          <a:ext cx="6146903" cy="359187"/>
        </a:xfrm>
        <a:prstGeom prst="rect">
          <a:avLst/>
        </a:prstGeom>
        <a:solidFill>
          <a:schemeClr val="accent2">
            <a:tint val="40000"/>
            <a:alpha val="90000"/>
            <a:hueOff val="2153923"/>
            <a:satOff val="-1876"/>
            <a:lumOff val="-3"/>
            <a:alphaOff val="0"/>
          </a:schemeClr>
        </a:solidFill>
        <a:ln w="25400" cap="flat" cmpd="sng" algn="ctr">
          <a:solidFill>
            <a:schemeClr val="accent2">
              <a:tint val="40000"/>
              <a:alpha val="90000"/>
              <a:hueOff val="2153923"/>
              <a:satOff val="-1876"/>
              <a:lumOff val="-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4688" tIns="139700" rIns="124688" bIns="139700" numCol="1" spcCol="1270" anchor="ctr" anchorCtr="0">
          <a:noAutofit/>
        </a:bodyPr>
        <a:lstStyle/>
        <a:p>
          <a:pPr marL="0" lvl="0" indent="0" algn="l" defTabSz="488950">
            <a:lnSpc>
              <a:spcPct val="90000"/>
            </a:lnSpc>
            <a:spcBef>
              <a:spcPct val="0"/>
            </a:spcBef>
            <a:spcAft>
              <a:spcPct val="35000"/>
            </a:spcAft>
            <a:buNone/>
          </a:pPr>
          <a:r>
            <a:rPr lang="en-US" sz="1100" kern="1200"/>
            <a:t>Prepare aggregated datasets for charts:</a:t>
          </a:r>
        </a:p>
      </dsp:txBody>
      <dsp:txXfrm>
        <a:off x="2048967" y="2190358"/>
        <a:ext cx="6146903" cy="359187"/>
      </dsp:txXfrm>
    </dsp:sp>
    <dsp:sp modelId="{F1BF6036-013E-4986-BF4C-D1B6EA1A3964}">
      <dsp:nvSpPr>
        <dsp:cNvPr id="0" name=""/>
        <dsp:cNvSpPr/>
      </dsp:nvSpPr>
      <dsp:spPr>
        <a:xfrm rot="10800000">
          <a:off x="0" y="1643151"/>
          <a:ext cx="2048967" cy="552596"/>
        </a:xfrm>
        <a:prstGeom prst="upArrowCallout">
          <a:avLst>
            <a:gd name="adj1" fmla="val 5000"/>
            <a:gd name="adj2" fmla="val 10000"/>
            <a:gd name="adj3" fmla="val 15000"/>
            <a:gd name="adj4" fmla="val 64977"/>
          </a:avLst>
        </a:prstGeom>
        <a:solidFill>
          <a:schemeClr val="accent2">
            <a:hueOff val="2675154"/>
            <a:satOff val="-3337"/>
            <a:lumOff val="785"/>
            <a:alphaOff val="0"/>
          </a:schemeClr>
        </a:solidFill>
        <a:ln w="25400" cap="flat" cmpd="sng" algn="ctr">
          <a:solidFill>
            <a:schemeClr val="accent2">
              <a:hueOff val="2675154"/>
              <a:satOff val="-3337"/>
              <a:lumOff val="785"/>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5723" tIns="92456" rIns="145723" bIns="92456" numCol="1" spcCol="1270" anchor="ctr" anchorCtr="0">
          <a:noAutofit/>
        </a:bodyPr>
        <a:lstStyle/>
        <a:p>
          <a:pPr marL="0" lvl="0" indent="0" algn="ctr" defTabSz="577850">
            <a:lnSpc>
              <a:spcPct val="90000"/>
            </a:lnSpc>
            <a:spcBef>
              <a:spcPct val="0"/>
            </a:spcBef>
            <a:spcAft>
              <a:spcPct val="35000"/>
            </a:spcAft>
            <a:buNone/>
          </a:pPr>
          <a:r>
            <a:rPr lang="en-US" sz="1300" kern="1200"/>
            <a:t>Extract</a:t>
          </a:r>
        </a:p>
      </dsp:txBody>
      <dsp:txXfrm rot="-10800000">
        <a:off x="0" y="1643151"/>
        <a:ext cx="2048967" cy="359187"/>
      </dsp:txXfrm>
    </dsp:sp>
    <dsp:sp modelId="{4EFA3401-2B8C-460B-A8A5-113795E51879}">
      <dsp:nvSpPr>
        <dsp:cNvPr id="0" name=""/>
        <dsp:cNvSpPr/>
      </dsp:nvSpPr>
      <dsp:spPr>
        <a:xfrm>
          <a:off x="2048967" y="1643151"/>
          <a:ext cx="6146903" cy="359187"/>
        </a:xfrm>
        <a:prstGeom prst="rect">
          <a:avLst/>
        </a:prstGeom>
        <a:solidFill>
          <a:schemeClr val="accent2">
            <a:tint val="40000"/>
            <a:alpha val="90000"/>
            <a:hueOff val="2871898"/>
            <a:satOff val="-2502"/>
            <a:lumOff val="-3"/>
            <a:alphaOff val="0"/>
          </a:schemeClr>
        </a:solidFill>
        <a:ln w="25400" cap="flat" cmpd="sng" algn="ctr">
          <a:solidFill>
            <a:schemeClr val="accent2">
              <a:tint val="40000"/>
              <a:alpha val="90000"/>
              <a:hueOff val="2871898"/>
              <a:satOff val="-2502"/>
              <a:lumOff val="-3"/>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4688" tIns="139700" rIns="124688" bIns="139700" numCol="1" spcCol="1270" anchor="ctr" anchorCtr="0">
          <a:noAutofit/>
        </a:bodyPr>
        <a:lstStyle/>
        <a:p>
          <a:pPr marL="0" lvl="0" indent="0" algn="l" defTabSz="488950">
            <a:lnSpc>
              <a:spcPct val="90000"/>
            </a:lnSpc>
            <a:spcBef>
              <a:spcPct val="0"/>
            </a:spcBef>
            <a:spcAft>
              <a:spcPct val="35000"/>
            </a:spcAft>
            <a:buNone/>
          </a:pPr>
          <a:r>
            <a:rPr lang="en-US" sz="1100" kern="1200"/>
            <a:t>Extract short descriptions from alarm text.</a:t>
          </a:r>
        </a:p>
      </dsp:txBody>
      <dsp:txXfrm>
        <a:off x="2048967" y="1643151"/>
        <a:ext cx="6146903" cy="359187"/>
      </dsp:txXfrm>
    </dsp:sp>
    <dsp:sp modelId="{7B5887E7-068C-4DCB-8070-002B855FDF88}">
      <dsp:nvSpPr>
        <dsp:cNvPr id="0" name=""/>
        <dsp:cNvSpPr/>
      </dsp:nvSpPr>
      <dsp:spPr>
        <a:xfrm rot="10800000">
          <a:off x="0" y="1095944"/>
          <a:ext cx="2048967" cy="552596"/>
        </a:xfrm>
        <a:prstGeom prst="upArrowCallout">
          <a:avLst>
            <a:gd name="adj1" fmla="val 5000"/>
            <a:gd name="adj2" fmla="val 10000"/>
            <a:gd name="adj3" fmla="val 15000"/>
            <a:gd name="adj4" fmla="val 64977"/>
          </a:avLst>
        </a:prstGeom>
        <a:solidFill>
          <a:schemeClr val="accent2">
            <a:hueOff val="3343942"/>
            <a:satOff val="-4171"/>
            <a:lumOff val="981"/>
            <a:alphaOff val="0"/>
          </a:schemeClr>
        </a:solidFill>
        <a:ln w="25400" cap="flat" cmpd="sng" algn="ctr">
          <a:solidFill>
            <a:schemeClr val="accent2">
              <a:hueOff val="3343942"/>
              <a:satOff val="-4171"/>
              <a:lumOff val="981"/>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5723" tIns="92456" rIns="145723" bIns="92456" numCol="1" spcCol="1270" anchor="ctr" anchorCtr="0">
          <a:noAutofit/>
        </a:bodyPr>
        <a:lstStyle/>
        <a:p>
          <a:pPr marL="0" lvl="0" indent="0" algn="ctr" defTabSz="577850">
            <a:lnSpc>
              <a:spcPct val="90000"/>
            </a:lnSpc>
            <a:spcBef>
              <a:spcPct val="0"/>
            </a:spcBef>
            <a:spcAft>
              <a:spcPct val="35000"/>
            </a:spcAft>
            <a:buNone/>
          </a:pPr>
          <a:r>
            <a:rPr lang="en-US" sz="1300" kern="1200"/>
            <a:t>Calculate</a:t>
          </a:r>
        </a:p>
      </dsp:txBody>
      <dsp:txXfrm rot="-10800000">
        <a:off x="0" y="1095944"/>
        <a:ext cx="2048967" cy="359187"/>
      </dsp:txXfrm>
    </dsp:sp>
    <dsp:sp modelId="{3E93ADA2-4831-4C7E-98D9-735FE68F0E15}">
      <dsp:nvSpPr>
        <dsp:cNvPr id="0" name=""/>
        <dsp:cNvSpPr/>
      </dsp:nvSpPr>
      <dsp:spPr>
        <a:xfrm>
          <a:off x="2048967" y="1095944"/>
          <a:ext cx="6146903" cy="359187"/>
        </a:xfrm>
        <a:prstGeom prst="rect">
          <a:avLst/>
        </a:prstGeom>
        <a:solidFill>
          <a:schemeClr val="accent2">
            <a:tint val="40000"/>
            <a:alpha val="90000"/>
            <a:hueOff val="3589872"/>
            <a:satOff val="-3127"/>
            <a:lumOff val="-4"/>
            <a:alphaOff val="0"/>
          </a:schemeClr>
        </a:solidFill>
        <a:ln w="25400" cap="flat" cmpd="sng" algn="ctr">
          <a:solidFill>
            <a:schemeClr val="accent2">
              <a:tint val="40000"/>
              <a:alpha val="90000"/>
              <a:hueOff val="3589872"/>
              <a:satOff val="-3127"/>
              <a:lumOff val="-4"/>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4688" tIns="139700" rIns="124688" bIns="139700" numCol="1" spcCol="1270" anchor="ctr" anchorCtr="0">
          <a:noAutofit/>
        </a:bodyPr>
        <a:lstStyle/>
        <a:p>
          <a:pPr marL="0" lvl="0" indent="0" algn="l" defTabSz="488950">
            <a:lnSpc>
              <a:spcPct val="90000"/>
            </a:lnSpc>
            <a:spcBef>
              <a:spcPct val="0"/>
            </a:spcBef>
            <a:spcAft>
              <a:spcPct val="35000"/>
            </a:spcAft>
            <a:buNone/>
          </a:pPr>
          <a:r>
            <a:rPr lang="en-US" sz="1100" kern="1200"/>
            <a:t>Calculate alarm durations in hours.</a:t>
          </a:r>
        </a:p>
      </dsp:txBody>
      <dsp:txXfrm>
        <a:off x="2048967" y="1095944"/>
        <a:ext cx="6146903" cy="359187"/>
      </dsp:txXfrm>
    </dsp:sp>
    <dsp:sp modelId="{E8E6B0E1-BB8B-46FA-9479-C542823B18F5}">
      <dsp:nvSpPr>
        <dsp:cNvPr id="0" name=""/>
        <dsp:cNvSpPr/>
      </dsp:nvSpPr>
      <dsp:spPr>
        <a:xfrm rot="10800000">
          <a:off x="0" y="548736"/>
          <a:ext cx="2048967" cy="552596"/>
        </a:xfrm>
        <a:prstGeom prst="upArrowCallout">
          <a:avLst>
            <a:gd name="adj1" fmla="val 5000"/>
            <a:gd name="adj2" fmla="val 10000"/>
            <a:gd name="adj3" fmla="val 15000"/>
            <a:gd name="adj4" fmla="val 64977"/>
          </a:avLst>
        </a:prstGeom>
        <a:solidFill>
          <a:schemeClr val="accent2">
            <a:hueOff val="4012731"/>
            <a:satOff val="-5005"/>
            <a:lumOff val="1177"/>
            <a:alphaOff val="0"/>
          </a:schemeClr>
        </a:solidFill>
        <a:ln w="25400" cap="flat" cmpd="sng" algn="ctr">
          <a:solidFill>
            <a:schemeClr val="accent2">
              <a:hueOff val="4012731"/>
              <a:satOff val="-5005"/>
              <a:lumOff val="1177"/>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5723" tIns="92456" rIns="145723" bIns="92456" numCol="1" spcCol="1270" anchor="ctr" anchorCtr="0">
          <a:noAutofit/>
        </a:bodyPr>
        <a:lstStyle/>
        <a:p>
          <a:pPr marL="0" lvl="0" indent="0" algn="ctr" defTabSz="577850">
            <a:lnSpc>
              <a:spcPct val="90000"/>
            </a:lnSpc>
            <a:spcBef>
              <a:spcPct val="0"/>
            </a:spcBef>
            <a:spcAft>
              <a:spcPct val="35000"/>
            </a:spcAft>
            <a:buNone/>
          </a:pPr>
          <a:r>
            <a:rPr lang="en-US" sz="1300" kern="1200"/>
            <a:t>Convert</a:t>
          </a:r>
        </a:p>
      </dsp:txBody>
      <dsp:txXfrm rot="-10800000">
        <a:off x="0" y="548736"/>
        <a:ext cx="2048967" cy="359187"/>
      </dsp:txXfrm>
    </dsp:sp>
    <dsp:sp modelId="{66902241-5EBB-46D0-99B9-1D395BC47035}">
      <dsp:nvSpPr>
        <dsp:cNvPr id="0" name=""/>
        <dsp:cNvSpPr/>
      </dsp:nvSpPr>
      <dsp:spPr>
        <a:xfrm>
          <a:off x="2048967" y="548736"/>
          <a:ext cx="6146903" cy="359187"/>
        </a:xfrm>
        <a:prstGeom prst="rect">
          <a:avLst/>
        </a:prstGeom>
        <a:solidFill>
          <a:schemeClr val="accent2">
            <a:tint val="40000"/>
            <a:alpha val="90000"/>
            <a:hueOff val="4307846"/>
            <a:satOff val="-3753"/>
            <a:lumOff val="-5"/>
            <a:alphaOff val="0"/>
          </a:schemeClr>
        </a:solidFill>
        <a:ln w="25400" cap="flat" cmpd="sng" algn="ctr">
          <a:solidFill>
            <a:schemeClr val="accent2">
              <a:tint val="40000"/>
              <a:alpha val="90000"/>
              <a:hueOff val="4307846"/>
              <a:satOff val="-3753"/>
              <a:lumOff val="-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4688" tIns="139700" rIns="124688" bIns="139700" numCol="1" spcCol="1270" anchor="ctr" anchorCtr="0">
          <a:noAutofit/>
        </a:bodyPr>
        <a:lstStyle/>
        <a:p>
          <a:pPr marL="0" lvl="0" indent="0" algn="l" defTabSz="488950">
            <a:lnSpc>
              <a:spcPct val="90000"/>
            </a:lnSpc>
            <a:spcBef>
              <a:spcPct val="0"/>
            </a:spcBef>
            <a:spcAft>
              <a:spcPct val="35000"/>
            </a:spcAft>
            <a:buNone/>
          </a:pPr>
          <a:r>
            <a:rPr lang="en-US" sz="1100" kern="1200"/>
            <a:t>Convert date columns to datetime format.</a:t>
          </a:r>
        </a:p>
      </dsp:txBody>
      <dsp:txXfrm>
        <a:off x="2048967" y="548736"/>
        <a:ext cx="6146903" cy="359187"/>
      </dsp:txXfrm>
    </dsp:sp>
    <dsp:sp modelId="{09C76743-9936-4D83-B894-68A5F30BCF43}">
      <dsp:nvSpPr>
        <dsp:cNvPr id="0" name=""/>
        <dsp:cNvSpPr/>
      </dsp:nvSpPr>
      <dsp:spPr>
        <a:xfrm rot="10800000">
          <a:off x="0" y="1529"/>
          <a:ext cx="2048967" cy="552596"/>
        </a:xfrm>
        <a:prstGeom prst="upArrowCallout">
          <a:avLst>
            <a:gd name="adj1" fmla="val 5000"/>
            <a:gd name="adj2" fmla="val 10000"/>
            <a:gd name="adj3" fmla="val 15000"/>
            <a:gd name="adj4" fmla="val 64977"/>
          </a:avLst>
        </a:prstGeom>
        <a:solidFill>
          <a:schemeClr val="accent2">
            <a:hueOff val="4681519"/>
            <a:satOff val="-5839"/>
            <a:lumOff val="1373"/>
            <a:alphaOff val="0"/>
          </a:schemeClr>
        </a:solidFill>
        <a:ln w="25400" cap="flat" cmpd="sng" algn="ctr">
          <a:solidFill>
            <a:schemeClr val="accent2">
              <a:hueOff val="4681519"/>
              <a:satOff val="-5839"/>
              <a:lumOff val="1373"/>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5723" tIns="92456" rIns="145723" bIns="92456" numCol="1" spcCol="1270" anchor="ctr" anchorCtr="0">
          <a:noAutofit/>
        </a:bodyPr>
        <a:lstStyle/>
        <a:p>
          <a:pPr marL="0" lvl="0" indent="0" algn="ctr" defTabSz="577850">
            <a:lnSpc>
              <a:spcPct val="90000"/>
            </a:lnSpc>
            <a:spcBef>
              <a:spcPct val="0"/>
            </a:spcBef>
            <a:spcAft>
              <a:spcPct val="35000"/>
            </a:spcAft>
            <a:buNone/>
          </a:pPr>
          <a:r>
            <a:rPr lang="en-US" sz="1300" kern="1200"/>
            <a:t>Load</a:t>
          </a:r>
        </a:p>
      </dsp:txBody>
      <dsp:txXfrm rot="-10800000">
        <a:off x="0" y="1529"/>
        <a:ext cx="2048967" cy="359187"/>
      </dsp:txXfrm>
    </dsp:sp>
    <dsp:sp modelId="{93B7CDA0-E5DB-4E18-95FB-56355994ACE6}">
      <dsp:nvSpPr>
        <dsp:cNvPr id="0" name=""/>
        <dsp:cNvSpPr/>
      </dsp:nvSpPr>
      <dsp:spPr>
        <a:xfrm>
          <a:off x="2048967" y="1529"/>
          <a:ext cx="6146903" cy="359187"/>
        </a:xfrm>
        <a:prstGeom prst="rect">
          <a:avLst/>
        </a:prstGeom>
        <a:solidFill>
          <a:schemeClr val="accent2">
            <a:tint val="40000"/>
            <a:alpha val="90000"/>
            <a:hueOff val="5025821"/>
            <a:satOff val="-4378"/>
            <a:lumOff val="-6"/>
            <a:alphaOff val="0"/>
          </a:schemeClr>
        </a:solidFill>
        <a:ln w="25400" cap="flat" cmpd="sng" algn="ctr">
          <a:solidFill>
            <a:schemeClr val="accent2">
              <a:tint val="40000"/>
              <a:alpha val="90000"/>
              <a:hueOff val="5025821"/>
              <a:satOff val="-4378"/>
              <a:lumOff val="-6"/>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24688" tIns="139700" rIns="124688" bIns="139700" numCol="1" spcCol="1270" anchor="ctr" anchorCtr="0">
          <a:noAutofit/>
        </a:bodyPr>
        <a:lstStyle/>
        <a:p>
          <a:pPr marL="0" lvl="0" indent="0" algn="l" defTabSz="488950">
            <a:lnSpc>
              <a:spcPct val="90000"/>
            </a:lnSpc>
            <a:spcBef>
              <a:spcPct val="0"/>
            </a:spcBef>
            <a:spcAft>
              <a:spcPct val="35000"/>
            </a:spcAft>
            <a:buNone/>
          </a:pPr>
          <a:r>
            <a:rPr lang="en-US" sz="1100" kern="1200"/>
            <a:t>Load dataset from Excel file.</a:t>
          </a:r>
        </a:p>
      </dsp:txBody>
      <dsp:txXfrm>
        <a:off x="2048967" y="1529"/>
        <a:ext cx="6146903" cy="35918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EE2FF7-76FE-4903-9F96-1AD8F1B425B4}">
      <dsp:nvSpPr>
        <dsp:cNvPr id="0" name=""/>
        <dsp:cNvSpPr/>
      </dsp:nvSpPr>
      <dsp:spPr>
        <a:xfrm>
          <a:off x="616935" y="1100"/>
          <a:ext cx="921683" cy="921683"/>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A45C6D2-7950-45DE-A713-6A84FC46D416}">
      <dsp:nvSpPr>
        <dsp:cNvPr id="0" name=""/>
        <dsp:cNvSpPr/>
      </dsp:nvSpPr>
      <dsp:spPr>
        <a:xfrm>
          <a:off x="810488" y="194654"/>
          <a:ext cx="534576" cy="53457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3EBBFB0-D030-43C1-A4B5-3081ACDB6FBC}">
      <dsp:nvSpPr>
        <dsp:cNvPr id="0" name=""/>
        <dsp:cNvSpPr/>
      </dsp:nvSpPr>
      <dsp:spPr>
        <a:xfrm>
          <a:off x="1736122" y="1100"/>
          <a:ext cx="2172539" cy="9216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933450">
            <a:lnSpc>
              <a:spcPct val="90000"/>
            </a:lnSpc>
            <a:spcBef>
              <a:spcPct val="0"/>
            </a:spcBef>
            <a:spcAft>
              <a:spcPct val="35000"/>
            </a:spcAft>
            <a:buNone/>
          </a:pPr>
          <a:r>
            <a:rPr lang="en-US" sz="2100" kern="1200"/>
            <a:t>The dashboard is built using Dash &amp; Plotly and includes:</a:t>
          </a:r>
        </a:p>
      </dsp:txBody>
      <dsp:txXfrm>
        <a:off x="1736122" y="1100"/>
        <a:ext cx="2172539" cy="921683"/>
      </dsp:txXfrm>
    </dsp:sp>
    <dsp:sp modelId="{96928086-A199-448F-9FD2-A56A19B030BE}">
      <dsp:nvSpPr>
        <dsp:cNvPr id="0" name=""/>
        <dsp:cNvSpPr/>
      </dsp:nvSpPr>
      <dsp:spPr>
        <a:xfrm>
          <a:off x="4287209" y="1100"/>
          <a:ext cx="921683" cy="921683"/>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465747A-5444-497C-8E1A-F53F9B59517F}">
      <dsp:nvSpPr>
        <dsp:cNvPr id="0" name=""/>
        <dsp:cNvSpPr/>
      </dsp:nvSpPr>
      <dsp:spPr>
        <a:xfrm>
          <a:off x="4480763" y="194654"/>
          <a:ext cx="534576" cy="53457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32D578A-93CC-4891-B2D0-8734444EC60F}">
      <dsp:nvSpPr>
        <dsp:cNvPr id="0" name=""/>
        <dsp:cNvSpPr/>
      </dsp:nvSpPr>
      <dsp:spPr>
        <a:xfrm>
          <a:off x="5406396" y="1100"/>
          <a:ext cx="2172539" cy="9216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933450">
            <a:lnSpc>
              <a:spcPct val="90000"/>
            </a:lnSpc>
            <a:spcBef>
              <a:spcPct val="0"/>
            </a:spcBef>
            <a:spcAft>
              <a:spcPct val="35000"/>
            </a:spcAft>
            <a:buNone/>
          </a:pPr>
          <a:r>
            <a:rPr lang="en-US" sz="2100" kern="1200"/>
            <a:t>- Unit selection dropdown</a:t>
          </a:r>
        </a:p>
      </dsp:txBody>
      <dsp:txXfrm>
        <a:off x="5406396" y="1100"/>
        <a:ext cx="2172539" cy="921683"/>
      </dsp:txXfrm>
    </dsp:sp>
    <dsp:sp modelId="{4288AEA3-B9FA-4344-8A61-761D7A82E638}">
      <dsp:nvSpPr>
        <dsp:cNvPr id="0" name=""/>
        <dsp:cNvSpPr/>
      </dsp:nvSpPr>
      <dsp:spPr>
        <a:xfrm>
          <a:off x="616935" y="1635560"/>
          <a:ext cx="921683" cy="921683"/>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BD5EEDB-54E2-4030-9491-7DCD5641F9D9}">
      <dsp:nvSpPr>
        <dsp:cNvPr id="0" name=""/>
        <dsp:cNvSpPr/>
      </dsp:nvSpPr>
      <dsp:spPr>
        <a:xfrm>
          <a:off x="810488" y="1829114"/>
          <a:ext cx="534576" cy="53457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9D504A0-4673-438A-BB3E-DED3B070B599}">
      <dsp:nvSpPr>
        <dsp:cNvPr id="0" name=""/>
        <dsp:cNvSpPr/>
      </dsp:nvSpPr>
      <dsp:spPr>
        <a:xfrm>
          <a:off x="1736122" y="1635560"/>
          <a:ext cx="2172539" cy="9216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933450">
            <a:lnSpc>
              <a:spcPct val="90000"/>
            </a:lnSpc>
            <a:spcBef>
              <a:spcPct val="0"/>
            </a:spcBef>
            <a:spcAft>
              <a:spcPct val="35000"/>
            </a:spcAft>
            <a:buNone/>
          </a:pPr>
          <a:r>
            <a:rPr lang="en-US" sz="2100" kern="1200"/>
            <a:t>- Severity selection dropdown</a:t>
          </a:r>
        </a:p>
      </dsp:txBody>
      <dsp:txXfrm>
        <a:off x="1736122" y="1635560"/>
        <a:ext cx="2172539" cy="921683"/>
      </dsp:txXfrm>
    </dsp:sp>
    <dsp:sp modelId="{0BCAB648-E98C-4656-B75F-B23A08ADEF0F}">
      <dsp:nvSpPr>
        <dsp:cNvPr id="0" name=""/>
        <dsp:cNvSpPr/>
      </dsp:nvSpPr>
      <dsp:spPr>
        <a:xfrm>
          <a:off x="4287209" y="1635560"/>
          <a:ext cx="921683" cy="921683"/>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21ADF97-EA13-4432-89EE-864389D8E8A1}">
      <dsp:nvSpPr>
        <dsp:cNvPr id="0" name=""/>
        <dsp:cNvSpPr/>
      </dsp:nvSpPr>
      <dsp:spPr>
        <a:xfrm>
          <a:off x="4480763" y="1829114"/>
          <a:ext cx="534576" cy="53457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5214A11-B332-4B93-9DB8-92C5B995D468}">
      <dsp:nvSpPr>
        <dsp:cNvPr id="0" name=""/>
        <dsp:cNvSpPr/>
      </dsp:nvSpPr>
      <dsp:spPr>
        <a:xfrm>
          <a:off x="5406396" y="1635560"/>
          <a:ext cx="2172539" cy="9216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933450">
            <a:lnSpc>
              <a:spcPct val="90000"/>
            </a:lnSpc>
            <a:spcBef>
              <a:spcPct val="0"/>
            </a:spcBef>
            <a:spcAft>
              <a:spcPct val="35000"/>
            </a:spcAft>
            <a:buNone/>
          </a:pPr>
          <a:r>
            <a:rPr lang="en-US" sz="2100" kern="1200"/>
            <a:t>- Date range picker</a:t>
          </a:r>
        </a:p>
      </dsp:txBody>
      <dsp:txXfrm>
        <a:off x="5406396" y="1635560"/>
        <a:ext cx="2172539" cy="921683"/>
      </dsp:txXfrm>
    </dsp:sp>
    <dsp:sp modelId="{FCED7A13-CF6B-4AF4-8751-D0F81551FA29}">
      <dsp:nvSpPr>
        <dsp:cNvPr id="0" name=""/>
        <dsp:cNvSpPr/>
      </dsp:nvSpPr>
      <dsp:spPr>
        <a:xfrm>
          <a:off x="616935" y="3270020"/>
          <a:ext cx="921683" cy="921683"/>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ACEA726-063E-413F-ABD3-A15BD4EE1A25}">
      <dsp:nvSpPr>
        <dsp:cNvPr id="0" name=""/>
        <dsp:cNvSpPr/>
      </dsp:nvSpPr>
      <dsp:spPr>
        <a:xfrm>
          <a:off x="810488" y="3463574"/>
          <a:ext cx="534576" cy="534576"/>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01566AE-FED0-48C9-A52E-1F3297EC32B2}">
      <dsp:nvSpPr>
        <dsp:cNvPr id="0" name=""/>
        <dsp:cNvSpPr/>
      </dsp:nvSpPr>
      <dsp:spPr>
        <a:xfrm>
          <a:off x="1736122" y="3270020"/>
          <a:ext cx="2172539" cy="9216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933450">
            <a:lnSpc>
              <a:spcPct val="90000"/>
            </a:lnSpc>
            <a:spcBef>
              <a:spcPct val="0"/>
            </a:spcBef>
            <a:spcAft>
              <a:spcPct val="35000"/>
            </a:spcAft>
            <a:buNone/>
          </a:pPr>
          <a:r>
            <a:rPr lang="en-US" sz="2100" kern="1200"/>
            <a:t>- Interactive charts (line, bar, pie)</a:t>
          </a:r>
        </a:p>
      </dsp:txBody>
      <dsp:txXfrm>
        <a:off x="1736122" y="3270020"/>
        <a:ext cx="2172539" cy="921683"/>
      </dsp:txXfrm>
    </dsp:sp>
    <dsp:sp modelId="{78870BA4-AE8B-41E7-80E3-A7A979B525B1}">
      <dsp:nvSpPr>
        <dsp:cNvPr id="0" name=""/>
        <dsp:cNvSpPr/>
      </dsp:nvSpPr>
      <dsp:spPr>
        <a:xfrm>
          <a:off x="4287209" y="3270020"/>
          <a:ext cx="921683" cy="921683"/>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1DE210C-F302-4DB1-9E46-41E3A6C939CC}">
      <dsp:nvSpPr>
        <dsp:cNvPr id="0" name=""/>
        <dsp:cNvSpPr/>
      </dsp:nvSpPr>
      <dsp:spPr>
        <a:xfrm>
          <a:off x="4480763" y="3463574"/>
          <a:ext cx="534576" cy="534576"/>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341E9F4-BFB8-4EAC-BC3D-A82BEB24787A}">
      <dsp:nvSpPr>
        <dsp:cNvPr id="0" name=""/>
        <dsp:cNvSpPr/>
      </dsp:nvSpPr>
      <dsp:spPr>
        <a:xfrm>
          <a:off x="5406396" y="3270020"/>
          <a:ext cx="2172539" cy="92168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933450">
            <a:lnSpc>
              <a:spcPct val="90000"/>
            </a:lnSpc>
            <a:spcBef>
              <a:spcPct val="0"/>
            </a:spcBef>
            <a:spcAft>
              <a:spcPct val="35000"/>
            </a:spcAft>
            <a:buNone/>
          </a:pPr>
          <a:r>
            <a:rPr lang="en-US" sz="2100" kern="1200"/>
            <a:t>- Detailed alarm data table with filtering and sorting</a:t>
          </a:r>
        </a:p>
      </dsp:txBody>
      <dsp:txXfrm>
        <a:off x="5406396" y="3270020"/>
        <a:ext cx="2172539" cy="92168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452983-0805-4D55-977A-35573BA99A32}">
      <dsp:nvSpPr>
        <dsp:cNvPr id="0" name=""/>
        <dsp:cNvSpPr/>
      </dsp:nvSpPr>
      <dsp:spPr>
        <a:xfrm>
          <a:off x="738477" y="1037662"/>
          <a:ext cx="1079825" cy="107982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53133C7-DBBB-421F-9E73-F1BA6E8A3978}">
      <dsp:nvSpPr>
        <dsp:cNvPr id="0" name=""/>
        <dsp:cNvSpPr/>
      </dsp:nvSpPr>
      <dsp:spPr>
        <a:xfrm>
          <a:off x="78583" y="2435142"/>
          <a:ext cx="239961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pPr>
          <a:r>
            <a:rPr lang="en-US" sz="1600" kern="1200"/>
            <a:t>Tasks: High-frequency and long-duration outages.</a:t>
          </a:r>
        </a:p>
      </dsp:txBody>
      <dsp:txXfrm>
        <a:off x="78583" y="2435142"/>
        <a:ext cx="2399612" cy="720000"/>
      </dsp:txXfrm>
    </dsp:sp>
    <dsp:sp modelId="{3796C0B5-DEB0-4CF7-8895-8D0E6BE72E88}">
      <dsp:nvSpPr>
        <dsp:cNvPr id="0" name=""/>
        <dsp:cNvSpPr/>
      </dsp:nvSpPr>
      <dsp:spPr>
        <a:xfrm>
          <a:off x="3558022" y="1037662"/>
          <a:ext cx="1079825" cy="107982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1348499-66F1-4C06-9BA6-BEF914B6245A}">
      <dsp:nvSpPr>
        <dsp:cNvPr id="0" name=""/>
        <dsp:cNvSpPr/>
      </dsp:nvSpPr>
      <dsp:spPr>
        <a:xfrm>
          <a:off x="2898129" y="2435142"/>
          <a:ext cx="239961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pPr>
          <a:r>
            <a:rPr lang="en-US" sz="1600" kern="1200" dirty="0"/>
            <a:t>Models: Logistic Regression, Random Forest, XGBoost, SVM,  Neural Networks</a:t>
          </a:r>
        </a:p>
      </dsp:txBody>
      <dsp:txXfrm>
        <a:off x="2898129" y="2435142"/>
        <a:ext cx="2399612" cy="720000"/>
      </dsp:txXfrm>
    </dsp:sp>
    <dsp:sp modelId="{C61F05F7-206C-479B-AFB2-2556B7C1DE9A}">
      <dsp:nvSpPr>
        <dsp:cNvPr id="0" name=""/>
        <dsp:cNvSpPr/>
      </dsp:nvSpPr>
      <dsp:spPr>
        <a:xfrm>
          <a:off x="6377567" y="1037662"/>
          <a:ext cx="1079825" cy="107982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AE5A126-3F9A-4388-A179-8905C51EE790}">
      <dsp:nvSpPr>
        <dsp:cNvPr id="0" name=""/>
        <dsp:cNvSpPr/>
      </dsp:nvSpPr>
      <dsp:spPr>
        <a:xfrm>
          <a:off x="5717674" y="2435142"/>
          <a:ext cx="239961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pPr>
          <a:r>
            <a:rPr lang="en-US" sz="1600" kern="1200" dirty="0"/>
            <a:t>Process: Feature extraction, train/test, evaluate..</a:t>
          </a:r>
        </a:p>
      </dsp:txBody>
      <dsp:txXfrm>
        <a:off x="5717674" y="2435142"/>
        <a:ext cx="2399612" cy="72000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0A9990-D149-4509-BD49-E988BDC88674}">
      <dsp:nvSpPr>
        <dsp:cNvPr id="0" name=""/>
        <dsp:cNvSpPr/>
      </dsp:nvSpPr>
      <dsp:spPr>
        <a:xfrm>
          <a:off x="0" y="3399"/>
          <a:ext cx="7886700" cy="72408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52F4C9B-A96D-4A18-AFB0-5880F5986ABB}">
      <dsp:nvSpPr>
        <dsp:cNvPr id="0" name=""/>
        <dsp:cNvSpPr/>
      </dsp:nvSpPr>
      <dsp:spPr>
        <a:xfrm>
          <a:off x="219037" y="166319"/>
          <a:ext cx="398249" cy="39824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562C6A5-4EBF-4208-B55D-DCCF9291E9A6}">
      <dsp:nvSpPr>
        <dsp:cNvPr id="0" name=""/>
        <dsp:cNvSpPr/>
      </dsp:nvSpPr>
      <dsp:spPr>
        <a:xfrm>
          <a:off x="836323" y="3399"/>
          <a:ext cx="7050376" cy="724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33" tIns="76633" rIns="76633" bIns="76633" numCol="1" spcCol="1270" anchor="ctr" anchorCtr="0">
          <a:noAutofit/>
        </a:bodyPr>
        <a:lstStyle/>
        <a:p>
          <a:pPr marL="0" lvl="0" indent="0" algn="l" defTabSz="844550">
            <a:lnSpc>
              <a:spcPct val="90000"/>
            </a:lnSpc>
            <a:spcBef>
              <a:spcPct val="0"/>
            </a:spcBef>
            <a:spcAft>
              <a:spcPct val="35000"/>
            </a:spcAft>
            <a:buNone/>
          </a:pPr>
          <a:r>
            <a:rPr lang="en-US" sz="1900" kern="1200" dirty="0"/>
            <a:t>The  Alarm Dashboard &amp; ML models  enables data-driven decision-making for wind turbine maintenance.</a:t>
          </a:r>
        </a:p>
      </dsp:txBody>
      <dsp:txXfrm>
        <a:off x="836323" y="3399"/>
        <a:ext cx="7050376" cy="724089"/>
      </dsp:txXfrm>
    </dsp:sp>
    <dsp:sp modelId="{DB236C62-469B-49D8-AC02-28A5B2E147CF}">
      <dsp:nvSpPr>
        <dsp:cNvPr id="0" name=""/>
        <dsp:cNvSpPr/>
      </dsp:nvSpPr>
      <dsp:spPr>
        <a:xfrm>
          <a:off x="0" y="908511"/>
          <a:ext cx="7886700" cy="72408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8612ED0-FA4A-473F-8757-110F0CE667B9}">
      <dsp:nvSpPr>
        <dsp:cNvPr id="0" name=""/>
        <dsp:cNvSpPr/>
      </dsp:nvSpPr>
      <dsp:spPr>
        <a:xfrm>
          <a:off x="219037" y="1071431"/>
          <a:ext cx="398249" cy="39824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EB2E717-229D-4EBA-9331-752E50F9F1A3}">
      <dsp:nvSpPr>
        <dsp:cNvPr id="0" name=""/>
        <dsp:cNvSpPr/>
      </dsp:nvSpPr>
      <dsp:spPr>
        <a:xfrm>
          <a:off x="836323" y="908511"/>
          <a:ext cx="7050376" cy="724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33" tIns="76633" rIns="76633" bIns="76633" numCol="1" spcCol="1270" anchor="ctr" anchorCtr="0">
          <a:noAutofit/>
        </a:bodyPr>
        <a:lstStyle/>
        <a:p>
          <a:pPr marL="0" lvl="0" indent="0" algn="l" defTabSz="844550">
            <a:lnSpc>
              <a:spcPct val="90000"/>
            </a:lnSpc>
            <a:spcBef>
              <a:spcPct val="0"/>
            </a:spcBef>
            <a:spcAft>
              <a:spcPct val="35000"/>
            </a:spcAft>
            <a:buNone/>
          </a:pPr>
          <a:r>
            <a:rPr lang="en-US" sz="1900" kern="1200"/>
            <a:t>Next Steps:</a:t>
          </a:r>
          <a:endParaRPr lang="en-US" sz="1900" kern="1200" dirty="0"/>
        </a:p>
      </dsp:txBody>
      <dsp:txXfrm>
        <a:off x="836323" y="908511"/>
        <a:ext cx="7050376" cy="724089"/>
      </dsp:txXfrm>
    </dsp:sp>
    <dsp:sp modelId="{72B10C82-D62C-4AD5-A712-1FA6FEB709B7}">
      <dsp:nvSpPr>
        <dsp:cNvPr id="0" name=""/>
        <dsp:cNvSpPr/>
      </dsp:nvSpPr>
      <dsp:spPr>
        <a:xfrm>
          <a:off x="0" y="1813624"/>
          <a:ext cx="7886700" cy="72408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B513237-AF4D-4CE0-AE43-49C133CE7EA7}">
      <dsp:nvSpPr>
        <dsp:cNvPr id="0" name=""/>
        <dsp:cNvSpPr/>
      </dsp:nvSpPr>
      <dsp:spPr>
        <a:xfrm>
          <a:off x="219037" y="1976544"/>
          <a:ext cx="398249" cy="39824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88309FF-1BFB-469C-B070-D33F4BE0F85E}">
      <dsp:nvSpPr>
        <dsp:cNvPr id="0" name=""/>
        <dsp:cNvSpPr/>
      </dsp:nvSpPr>
      <dsp:spPr>
        <a:xfrm>
          <a:off x="836323" y="1813624"/>
          <a:ext cx="7050376" cy="724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33" tIns="76633" rIns="76633" bIns="76633" numCol="1" spcCol="1270" anchor="ctr" anchorCtr="0">
          <a:noAutofit/>
        </a:bodyPr>
        <a:lstStyle/>
        <a:p>
          <a:pPr marL="0" lvl="0" indent="0" algn="l" defTabSz="844550">
            <a:lnSpc>
              <a:spcPct val="90000"/>
            </a:lnSpc>
            <a:spcBef>
              <a:spcPct val="0"/>
            </a:spcBef>
            <a:spcAft>
              <a:spcPct val="35000"/>
            </a:spcAft>
            <a:buNone/>
          </a:pPr>
          <a:r>
            <a:rPr lang="en-US" sz="1900" kern="1200" dirty="0"/>
            <a:t>- Deploy Dash app for real-time alarm monitoring.</a:t>
          </a:r>
        </a:p>
      </dsp:txBody>
      <dsp:txXfrm>
        <a:off x="836323" y="1813624"/>
        <a:ext cx="7050376" cy="724089"/>
      </dsp:txXfrm>
    </dsp:sp>
    <dsp:sp modelId="{EE26E661-4D71-4B04-B3A5-610CF95C7115}">
      <dsp:nvSpPr>
        <dsp:cNvPr id="0" name=""/>
        <dsp:cNvSpPr/>
      </dsp:nvSpPr>
      <dsp:spPr>
        <a:xfrm>
          <a:off x="0" y="2718736"/>
          <a:ext cx="7886700" cy="72408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6E8A1F0-7507-479A-9F85-C7B9BE8BF9DA}">
      <dsp:nvSpPr>
        <dsp:cNvPr id="0" name=""/>
        <dsp:cNvSpPr/>
      </dsp:nvSpPr>
      <dsp:spPr>
        <a:xfrm>
          <a:off x="219037" y="2881656"/>
          <a:ext cx="398249" cy="39824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17FDFC4-99B9-452A-80AA-7AF6A1E46F9C}">
      <dsp:nvSpPr>
        <dsp:cNvPr id="0" name=""/>
        <dsp:cNvSpPr/>
      </dsp:nvSpPr>
      <dsp:spPr>
        <a:xfrm>
          <a:off x="836323" y="2718736"/>
          <a:ext cx="7050376" cy="724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33" tIns="76633" rIns="76633" bIns="76633" numCol="1" spcCol="1270" anchor="ctr" anchorCtr="0">
          <a:noAutofit/>
        </a:bodyPr>
        <a:lstStyle/>
        <a:p>
          <a:pPr marL="0" lvl="0" indent="0" algn="l" defTabSz="844550">
            <a:lnSpc>
              <a:spcPct val="90000"/>
            </a:lnSpc>
            <a:spcBef>
              <a:spcPct val="0"/>
            </a:spcBef>
            <a:spcAft>
              <a:spcPct val="35000"/>
            </a:spcAft>
            <a:buNone/>
          </a:pPr>
          <a:r>
            <a:rPr lang="en-US" sz="1900" kern="1200" dirty="0"/>
            <a:t>- Add predictive analytics for alarm prevention.</a:t>
          </a:r>
        </a:p>
      </dsp:txBody>
      <dsp:txXfrm>
        <a:off x="836323" y="2718736"/>
        <a:ext cx="7050376" cy="724089"/>
      </dsp:txXfrm>
    </dsp:sp>
    <dsp:sp modelId="{52D62535-BC17-449C-BD1D-92209E543CCF}">
      <dsp:nvSpPr>
        <dsp:cNvPr id="0" name=""/>
        <dsp:cNvSpPr/>
      </dsp:nvSpPr>
      <dsp:spPr>
        <a:xfrm>
          <a:off x="0" y="3623848"/>
          <a:ext cx="7886700" cy="72408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F45FC18-BC99-40EE-A599-E041392AF672}">
      <dsp:nvSpPr>
        <dsp:cNvPr id="0" name=""/>
        <dsp:cNvSpPr/>
      </dsp:nvSpPr>
      <dsp:spPr>
        <a:xfrm>
          <a:off x="219037" y="3786768"/>
          <a:ext cx="398249" cy="398249"/>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BE74DA8-F94D-4F32-8374-7D5C36087410}">
      <dsp:nvSpPr>
        <dsp:cNvPr id="0" name=""/>
        <dsp:cNvSpPr/>
      </dsp:nvSpPr>
      <dsp:spPr>
        <a:xfrm>
          <a:off x="836323" y="3623848"/>
          <a:ext cx="7050376" cy="7240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633" tIns="76633" rIns="76633" bIns="76633" numCol="1" spcCol="1270" anchor="ctr" anchorCtr="0">
          <a:noAutofit/>
        </a:bodyPr>
        <a:lstStyle/>
        <a:p>
          <a:pPr marL="0" lvl="0" indent="0" algn="l" defTabSz="844550">
            <a:lnSpc>
              <a:spcPct val="90000"/>
            </a:lnSpc>
            <a:spcBef>
              <a:spcPct val="0"/>
            </a:spcBef>
            <a:spcAft>
              <a:spcPct val="35000"/>
            </a:spcAft>
            <a:buNone/>
          </a:pPr>
          <a:r>
            <a:rPr lang="en-US" sz="1900" kern="1200" dirty="0"/>
            <a:t>- Integrate with maintenance scheduling systems.</a:t>
          </a:r>
        </a:p>
      </dsp:txBody>
      <dsp:txXfrm>
        <a:off x="836323" y="3623848"/>
        <a:ext cx="7050376" cy="724089"/>
      </dsp:txXfrm>
    </dsp:sp>
  </dsp:spTree>
</dsp:drawing>
</file>

<file path=ppt/diagrams/layout1.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6/7/layout/VerticalDownArrowProcess">
  <dgm:title val="Vertical Down Arrow Process"/>
  <dgm:desc val="Use to show a progression; a timeline; sequential steps in a task, process, or workflow; or to emphasize movement or direction. Level 1 text appears inside an arrow shape while Level 2 text appears below the arrow shapes."/>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36"/>
      <dgm:constr type="primFontSz" for="des" forName="parentTextArrow" refType="primFontSz" refFor="des" refForName="parentTextBox" op="equ"/>
      <dgm:constr type="primFontSz" for="des" forName="descendantArrow" val="24"/>
      <dgm:constr type="primFontSz" for="des" forName="descendantArrow" refType="primFontSz" refFor="des" refForName="parentTextArrow" op="lte"/>
      <dgm:constr type="primFontSz" for="des" forName="descendantBox" refType="primFontSz" refFor="des" refForName="parentTextArrow" op="lte"/>
      <dgm:constr type="primFontSz" for="des" forName="descendantBox" refType="primFontSz" refFor="des" refForName="parentTextBox" op="lte"/>
      <dgm:constr type="primFontSz" for="des" forName="descendantArrow" refType="primFontSz" refFor="des" refForName="parentTextBox" op="lte"/>
      <dgm:constr type="primFontSz" for="des" forName="descendantBox" refType="primFontSz" refFor="des" refForName="descendan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onstrLst>
              <dgm:constr type="w" for="ch" forName="parentTextBox" refType="w" fact="0.25"/>
              <dgm:constr type="h" for="ch" forName="parentTextBox" refType="h"/>
              <dgm:constr type="t" for="ch" forName="parentTextBox"/>
              <dgm:constr type="w" for="ch" forName="descendantBox" refType="w" fact="0.75"/>
              <dgm:constr type="l" for="ch" forName="descendantBox" refType="w" fact="0.25"/>
              <dgm:constr type="b" for="ch" forName="descendantBox" refType="h"/>
              <dgm:constr type="h" for="ch" forName="descendantBox" refType="h"/>
            </dgm:constrLst>
            <dgm:ruleLst/>
            <dgm:layoutNode name="parentTextBox" styleLbl="alignNode1">
              <dgm:alg type="tx"/>
              <dgm:shape xmlns:r="http://schemas.openxmlformats.org/officeDocument/2006/relationships" type="rect" r:blip="">
                <dgm:adjLst/>
              </dgm:shape>
              <dgm:presOf axis="self"/>
              <dgm:constrLst>
                <dgm:constr type="primFontSz" refType="h" op="lte" fact="0.5"/>
                <dgm:constr type="lMarg" refType="w" fact="0.2016"/>
                <dgm:constr type="rMarg" refType="w" fact="0.2016"/>
              </dgm:constrLst>
              <dgm:ruleLst>
                <dgm:rule type="primFontSz" val="13" fact="NaN" max="NaN"/>
              </dgm:ruleLst>
            </dgm:layoutNode>
            <dgm:layoutNode name="descendantBox" styleLbl="bgAccFollowNode1">
              <dgm:alg type="tx">
                <dgm:param type="stBulletLvl" val="0"/>
                <dgm:param type="parTxLTRAlign" val="l"/>
              </dgm:alg>
              <dgm:shape xmlns:r="http://schemas.openxmlformats.org/officeDocument/2006/relationships" type="rect" r:blip="">
                <dgm:adjLst/>
              </dgm:shape>
              <dgm:presOf/>
              <dgm:constrLst>
                <dgm:constr type="tMarg" refType="primFontSz"/>
                <dgm:constr type="bMarg" refType="primFontSz"/>
                <dgm:constr type="lMarg" refType="w" fact="0.0575"/>
                <dgm:constr type="rMarg" refType="w" fact="0.0575"/>
              </dgm:constrLst>
              <dgm:presOf axis="des" ptType="node"/>
              <dgm:ruleLst>
                <dgm:rule type="primFontSz" val="11" fact="NaN" max="NaN"/>
              </dgm:ruleLst>
            </dgm:layoutNode>
          </dgm:layoutNode>
        </dgm:if>
        <dgm:else name="Name17">
          <dgm:layoutNode name="arrowAndChildren">
            <dgm:alg type="composite"/>
            <dgm:shape xmlns:r="http://schemas.openxmlformats.org/officeDocument/2006/relationships" r:blip="">
              <dgm:adjLst/>
            </dgm:shape>
            <dgm:presOf/>
            <dgm:constrLst>
              <dgm:constr type="w" for="ch" forName="parentTextArrow" refType="w" fact="0.25"/>
              <dgm:constr type="t" for="ch" forName="parentTextArrow"/>
              <dgm:constr type="h" for="ch" forName="parentTextArrow" refType="h" fact="0.65"/>
              <dgm:constr type="w" for="ch" forName="arrow" refType="w" fact="0.25"/>
              <dgm:constr type="h" for="ch" forName="arrow" refType="h"/>
              <dgm:constr type="l" for="ch" forName="descendantArrow" refType="w" fact="0.25"/>
              <dgm:constr type="w" for="ch" forName="descendantArrow" refType="w" fact="0.75"/>
              <dgm:constr type="b" for="ch" forName="descendantArrow" refType="h" fact="0.65"/>
              <dgm:constr type="h" for="ch" forName="descendantArrow" refType="h" fact="0.65"/>
            </dgm:constrLst>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constr type="primFontSz" refType="h" op="lte" fact="0.5"/>
                <dgm:constr type="lMarg" refType="w" fact="0.2016"/>
                <dgm:constr type="rMarg" refType="w" fact="0.2016"/>
              </dgm:constrLst>
              <dgm:ruleLst>
                <dgm:rule type="primFontSz" val="13" fact="NaN" max="NaN"/>
              </dgm:ruleLst>
            </dgm:layoutNode>
            <dgm:layoutNode name="arrow" styleLbl="alignNode1">
              <dgm:alg type="sp"/>
              <dgm:shape xmlns:r="http://schemas.openxmlformats.org/officeDocument/2006/relationships" rot="180" type="upArrowCallout" r:blip="">
                <dgm:adjLst>
                  <dgm:adj idx="1" val="0.05"/>
                  <dgm:adj idx="2" val="0.1"/>
                  <dgm:adj idx="3" val="0.15"/>
                </dgm:adjLst>
              </dgm:shape>
              <dgm:presOf axis="self"/>
              <dgm:constrLst/>
              <dgm:ruleLst/>
            </dgm:layoutNode>
            <dgm:layoutNode name="descendantArrow" styleLbl="bgAccFollowNode1">
              <dgm:alg type="tx">
                <dgm:param type="stBulletLvl" val="0"/>
                <dgm:param type="parTxLTRAlign" val="l"/>
              </dgm:alg>
              <dgm:shape xmlns:r="http://schemas.openxmlformats.org/officeDocument/2006/relationships" type="rect" r:blip="">
                <dgm:adjLst/>
              </dgm:shape>
              <dgm:presOf axis="des" ptType="node"/>
              <dgm:constrLst>
                <dgm:constr type="tMarg" refType="primFontSz"/>
                <dgm:constr type="bMarg" refType="primFontSz"/>
                <dgm:constr type="lMarg" refType="w" fact="0.0575"/>
                <dgm:constr type="rMarg" refType="w" fact="0.0575"/>
              </dgm:constrLst>
              <dgm:ruleLst>
                <dgm:rule type="primFontSz" val="11" fact="NaN" max="NaN"/>
              </dgm:ruleLst>
            </dgm:layoutNod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296054D-7546-4F75-A5F7-D45DF658ADF6}" type="datetimeFigureOut">
              <a:rPr lang="en-US" smtClean="0"/>
              <a:t>8/14/2025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6243A1-258E-4826-AC91-7FD4C6DF171A}" type="slidenum">
              <a:rPr lang="en-US" smtClean="0"/>
              <a:t>‹#›</a:t>
            </a:fld>
            <a:endParaRPr lang="en-US"/>
          </a:p>
        </p:txBody>
      </p:sp>
    </p:spTree>
    <p:extLst>
      <p:ext uri="{BB962C8B-B14F-4D97-AF65-F5344CB8AC3E}">
        <p14:creationId xmlns:p14="http://schemas.microsoft.com/office/powerpoint/2010/main" val="26398882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dataset has different events, such as warnings, system logs and alarms bur we shall focus only on alarms The dataset comes from Vestas SCADA alarm logs from July 2020 to June 2025, with over [66 ., thousands] records. Key columns include Unit (like WTG01), Code, Description, Detected and Reset timestamps, Duration, Event Type, Severity, and Remarks</a:t>
            </a:r>
          </a:p>
        </p:txBody>
      </p:sp>
      <p:sp>
        <p:nvSpPr>
          <p:cNvPr id="4" name="Slide Number Placeholder 3"/>
          <p:cNvSpPr>
            <a:spLocks noGrp="1"/>
          </p:cNvSpPr>
          <p:nvPr>
            <p:ph type="sldNum" sz="quarter" idx="5"/>
          </p:nvPr>
        </p:nvSpPr>
        <p:spPr/>
        <p:txBody>
          <a:bodyPr/>
          <a:lstStyle/>
          <a:p>
            <a:fld id="{A66243A1-258E-4826-AC91-7FD4C6DF171A}" type="slidenum">
              <a:rPr lang="en-US" smtClean="0"/>
              <a:t>3</a:t>
            </a:fld>
            <a:endParaRPr lang="en-US"/>
          </a:p>
        </p:txBody>
      </p:sp>
    </p:spTree>
    <p:extLst>
      <p:ext uri="{BB962C8B-B14F-4D97-AF65-F5344CB8AC3E}">
        <p14:creationId xmlns:p14="http://schemas.microsoft.com/office/powerpoint/2010/main" val="7709958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Handled missing values by dropping completely </a:t>
            </a:r>
            <a:r>
              <a:rPr lang="en-US"/>
              <a:t>null columns </a:t>
            </a:r>
            <a:r>
              <a:rPr lang="en-US" dirty="0"/>
              <a:t>and replacing with mean</a:t>
            </a:r>
          </a:p>
        </p:txBody>
      </p:sp>
      <p:sp>
        <p:nvSpPr>
          <p:cNvPr id="4" name="Slide Number Placeholder 3"/>
          <p:cNvSpPr>
            <a:spLocks noGrp="1"/>
          </p:cNvSpPr>
          <p:nvPr>
            <p:ph type="sldNum" sz="quarter" idx="5"/>
          </p:nvPr>
        </p:nvSpPr>
        <p:spPr/>
        <p:txBody>
          <a:bodyPr/>
          <a:lstStyle/>
          <a:p>
            <a:fld id="{A66243A1-258E-4826-AC91-7FD4C6DF171A}" type="slidenum">
              <a:rPr lang="en-US" smtClean="0"/>
              <a:t>4</a:t>
            </a:fld>
            <a:endParaRPr lang="en-US"/>
          </a:p>
        </p:txBody>
      </p:sp>
    </p:spTree>
    <p:extLst>
      <p:ext uri="{BB962C8B-B14F-4D97-AF65-F5344CB8AC3E}">
        <p14:creationId xmlns:p14="http://schemas.microsoft.com/office/powerpoint/2010/main" val="24172825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Daily Alarm count= identify peaks &amp; patterns, Total alarm duration= prioritize alarms to </a:t>
            </a:r>
            <a:r>
              <a:rPr lang="en-US" dirty="0" err="1"/>
              <a:t>aadress</a:t>
            </a:r>
            <a:r>
              <a:rPr lang="en-US" dirty="0"/>
              <a:t>,  top alarms – most frequent alarms recurring operational issues</a:t>
            </a:r>
          </a:p>
        </p:txBody>
      </p:sp>
      <p:sp>
        <p:nvSpPr>
          <p:cNvPr id="4" name="Slide Number Placeholder 3"/>
          <p:cNvSpPr>
            <a:spLocks noGrp="1"/>
          </p:cNvSpPr>
          <p:nvPr>
            <p:ph type="sldNum" sz="quarter" idx="5"/>
          </p:nvPr>
        </p:nvSpPr>
        <p:spPr/>
        <p:txBody>
          <a:bodyPr/>
          <a:lstStyle/>
          <a:p>
            <a:fld id="{A66243A1-258E-4826-AC91-7FD4C6DF171A}" type="slidenum">
              <a:rPr lang="en-US" smtClean="0"/>
              <a:t>6</a:t>
            </a:fld>
            <a:endParaRPr lang="en-US"/>
          </a:p>
        </p:txBody>
      </p:sp>
    </p:spTree>
    <p:extLst>
      <p:ext uri="{BB962C8B-B14F-4D97-AF65-F5344CB8AC3E}">
        <p14:creationId xmlns:p14="http://schemas.microsoft.com/office/powerpoint/2010/main" val="12524525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rgbClr val="FFFFFF"/>
                </a:solidFill>
                <a:latin typeface="+mn-lt"/>
                <a:ea typeface="+mn-ea"/>
                <a:cs typeface="+mn-cs"/>
              </a:rPr>
              <a:t>The high risk units that experience frequent prolonged outages are WTG01, WTG02, WTG04 and WTG07 </a:t>
            </a:r>
          </a:p>
          <a:p>
            <a:endParaRPr lang="en-US" dirty="0"/>
          </a:p>
        </p:txBody>
      </p:sp>
      <p:sp>
        <p:nvSpPr>
          <p:cNvPr id="4" name="Slide Number Placeholder 3"/>
          <p:cNvSpPr>
            <a:spLocks noGrp="1"/>
          </p:cNvSpPr>
          <p:nvPr>
            <p:ph type="sldNum" sz="quarter" idx="5"/>
          </p:nvPr>
        </p:nvSpPr>
        <p:spPr/>
        <p:txBody>
          <a:bodyPr/>
          <a:lstStyle/>
          <a:p>
            <a:fld id="{A66243A1-258E-4826-AC91-7FD4C6DF171A}" type="slidenum">
              <a:rPr lang="en-US" smtClean="0"/>
              <a:t>10</a:t>
            </a:fld>
            <a:endParaRPr lang="en-US"/>
          </a:p>
        </p:txBody>
      </p:sp>
    </p:spTree>
    <p:extLst>
      <p:ext uri="{BB962C8B-B14F-4D97-AF65-F5344CB8AC3E}">
        <p14:creationId xmlns:p14="http://schemas.microsoft.com/office/powerpoint/2010/main" val="32205867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Feeding of live data to models and dashboard through API subject to KenGen data protection guidelines</a:t>
            </a:r>
          </a:p>
        </p:txBody>
      </p:sp>
      <p:sp>
        <p:nvSpPr>
          <p:cNvPr id="4" name="Slide Number Placeholder 3"/>
          <p:cNvSpPr>
            <a:spLocks noGrp="1"/>
          </p:cNvSpPr>
          <p:nvPr>
            <p:ph type="sldNum" sz="quarter" idx="5"/>
          </p:nvPr>
        </p:nvSpPr>
        <p:spPr/>
        <p:txBody>
          <a:bodyPr/>
          <a:lstStyle/>
          <a:p>
            <a:fld id="{A66243A1-258E-4826-AC91-7FD4C6DF171A}" type="slidenum">
              <a:rPr lang="en-US" smtClean="0"/>
              <a:t>11</a:t>
            </a:fld>
            <a:endParaRPr lang="en-US"/>
          </a:p>
        </p:txBody>
      </p:sp>
    </p:spTree>
    <p:extLst>
      <p:ext uri="{BB962C8B-B14F-4D97-AF65-F5344CB8AC3E}">
        <p14:creationId xmlns:p14="http://schemas.microsoft.com/office/powerpoint/2010/main" val="34275398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8/14/2025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8/14/2025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8/14/2025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8/14/2025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8/14/2025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8/14/2025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8/14/2025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8/14/2025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8/14/2025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8/14/2025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8/14/2025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8/14/2025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68" name="Rectangle 2067">
            <a:extLst>
              <a:ext uri="{FF2B5EF4-FFF2-40B4-BE49-F238E27FC236}">
                <a16:creationId xmlns:a16="http://schemas.microsoft.com/office/drawing/2014/main" id="{6234BCC6-39B9-47D9-8BF8-C665401AE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1768846E-CCA1-E0AF-94D9-D739EDF279AE}"/>
              </a:ext>
            </a:extLst>
          </p:cNvPr>
          <p:cNvPicPr>
            <a:picLocks noChangeAspect="1"/>
          </p:cNvPicPr>
          <p:nvPr/>
        </p:nvPicPr>
        <p:blipFill>
          <a:blip r:embed="rId2"/>
          <a:srcRect t="7343" r="-2" b="-2"/>
          <a:stretch>
            <a:fillRect/>
          </a:stretch>
        </p:blipFill>
        <p:spPr>
          <a:xfrm>
            <a:off x="3662268" y="10"/>
            <a:ext cx="5481732" cy="3364982"/>
          </a:xfrm>
          <a:custGeom>
            <a:avLst/>
            <a:gdLst/>
            <a:ahLst/>
            <a:cxnLst/>
            <a:rect l="l" t="t" r="r" b="b"/>
            <a:pathLst>
              <a:path w="7308975" h="3364992">
                <a:moveTo>
                  <a:pt x="0" y="0"/>
                </a:moveTo>
                <a:lnTo>
                  <a:pt x="7308975" y="0"/>
                </a:lnTo>
                <a:lnTo>
                  <a:pt x="7308975" y="3364992"/>
                </a:lnTo>
                <a:lnTo>
                  <a:pt x="1210305" y="3364992"/>
                </a:lnTo>
                <a:lnTo>
                  <a:pt x="1192705" y="2943200"/>
                </a:lnTo>
                <a:cubicBezTo>
                  <a:pt x="1098874" y="1825108"/>
                  <a:pt x="684692" y="821621"/>
                  <a:pt x="62981" y="69271"/>
                </a:cubicBezTo>
                <a:close/>
              </a:path>
            </a:pathLst>
          </a:custGeom>
        </p:spPr>
      </p:pic>
      <p:pic>
        <p:nvPicPr>
          <p:cNvPr id="2050" name="Picture 2" descr="A dirt road with windmills on it&#10;&#10;AI-generated content may be incorrect.">
            <a:extLst>
              <a:ext uri="{FF2B5EF4-FFF2-40B4-BE49-F238E27FC236}">
                <a16:creationId xmlns:a16="http://schemas.microsoft.com/office/drawing/2014/main" id="{CB856D30-9D79-3A42-FA3A-4CFFB456696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18153" r="-2" b="-2"/>
          <a:stretch>
            <a:fillRect/>
          </a:stretch>
        </p:blipFill>
        <p:spPr bwMode="auto">
          <a:xfrm>
            <a:off x="3662268" y="3493008"/>
            <a:ext cx="5481732" cy="3364992"/>
          </a:xfrm>
          <a:custGeom>
            <a:avLst/>
            <a:gdLst/>
            <a:ahLst/>
            <a:cxnLst/>
            <a:rect l="l" t="t" r="r" b="b"/>
            <a:pathLst>
              <a:path w="7308975" h="3364992">
                <a:moveTo>
                  <a:pt x="1210305" y="0"/>
                </a:moveTo>
                <a:lnTo>
                  <a:pt x="7308975" y="0"/>
                </a:lnTo>
                <a:lnTo>
                  <a:pt x="7308975" y="3364992"/>
                </a:lnTo>
                <a:lnTo>
                  <a:pt x="0" y="3364992"/>
                </a:lnTo>
                <a:lnTo>
                  <a:pt x="62981" y="3295722"/>
                </a:lnTo>
                <a:cubicBezTo>
                  <a:pt x="684692" y="2543371"/>
                  <a:pt x="1098874" y="1539884"/>
                  <a:pt x="1192705" y="421793"/>
                </a:cubicBezTo>
                <a:close/>
              </a:path>
            </a:pathLst>
          </a:custGeom>
          <a:noFill/>
          <a:extLst>
            <a:ext uri="{909E8E84-426E-40DD-AFC4-6F175D3DCCD1}">
              <a14:hiddenFill xmlns:a14="http://schemas.microsoft.com/office/drawing/2010/main">
                <a:solidFill>
                  <a:srgbClr val="FFFFFF"/>
                </a:solidFill>
              </a14:hiddenFill>
            </a:ext>
          </a:extLst>
        </p:spPr>
      </p:pic>
      <p:sp useBgFill="1">
        <p:nvSpPr>
          <p:cNvPr id="2070" name="Freeform: Shape 2069">
            <a:extLst>
              <a:ext uri="{FF2B5EF4-FFF2-40B4-BE49-F238E27FC236}">
                <a16:creationId xmlns:a16="http://schemas.microsoft.com/office/drawing/2014/main" id="{72A9CE9D-DAC3-40AF-B504-78A64A909F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72000" cy="6858000"/>
          </a:xfrm>
          <a:custGeom>
            <a:avLst/>
            <a:gdLst>
              <a:gd name="connsiteX0" fmla="*/ 0 w 6096001"/>
              <a:gd name="connsiteY0" fmla="*/ 0 h 6858000"/>
              <a:gd name="connsiteX1" fmla="*/ 4883024 w 6096001"/>
              <a:gd name="connsiteY1" fmla="*/ 0 h 6858000"/>
              <a:gd name="connsiteX2" fmla="*/ 4946006 w 6096001"/>
              <a:gd name="connsiteY2" fmla="*/ 69271 h 6858000"/>
              <a:gd name="connsiteX3" fmla="*/ 6096001 w 6096001"/>
              <a:gd name="connsiteY3" fmla="*/ 3429000 h 6858000"/>
              <a:gd name="connsiteX4" fmla="*/ 4946006 w 6096001"/>
              <a:gd name="connsiteY4" fmla="*/ 6788730 h 6858000"/>
              <a:gd name="connsiteX5" fmla="*/ 4883024 w 6096001"/>
              <a:gd name="connsiteY5" fmla="*/ 6858000 h 6858000"/>
              <a:gd name="connsiteX6" fmla="*/ 0 w 609600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1" h="6858000">
                <a:moveTo>
                  <a:pt x="0" y="0"/>
                </a:moveTo>
                <a:lnTo>
                  <a:pt x="4883024" y="0"/>
                </a:lnTo>
                <a:lnTo>
                  <a:pt x="4946006" y="69271"/>
                </a:lnTo>
                <a:cubicBezTo>
                  <a:pt x="5656532" y="929100"/>
                  <a:pt x="6096001" y="2116944"/>
                  <a:pt x="6096001" y="3429000"/>
                </a:cubicBezTo>
                <a:cubicBezTo>
                  <a:pt x="6096001" y="4741056"/>
                  <a:pt x="5656532" y="5928900"/>
                  <a:pt x="4946006" y="6788730"/>
                </a:cubicBezTo>
                <a:lnTo>
                  <a:pt x="4883024" y="6858000"/>
                </a:lnTo>
                <a:lnTo>
                  <a:pt x="0" y="6858000"/>
                </a:lnTo>
                <a:close/>
              </a:path>
            </a:pathLst>
          </a:custGeom>
          <a:ln w="9525">
            <a:solidFill>
              <a:srgbClr val="EFEFEF"/>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072" name="Freeform: Shape 2071">
            <a:extLst>
              <a:ext uri="{FF2B5EF4-FFF2-40B4-BE49-F238E27FC236}">
                <a16:creationId xmlns:a16="http://schemas.microsoft.com/office/drawing/2014/main" id="{506D7452-6CDE-4381-86CE-07B2459383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565499" cy="6858000"/>
          </a:xfrm>
          <a:custGeom>
            <a:avLst/>
            <a:gdLst>
              <a:gd name="connsiteX0" fmla="*/ 0 w 6087332"/>
              <a:gd name="connsiteY0" fmla="*/ 0 h 6858000"/>
              <a:gd name="connsiteX1" fmla="*/ 4874355 w 6087332"/>
              <a:gd name="connsiteY1" fmla="*/ 0 h 6858000"/>
              <a:gd name="connsiteX2" fmla="*/ 4937337 w 6087332"/>
              <a:gd name="connsiteY2" fmla="*/ 69271 h 6858000"/>
              <a:gd name="connsiteX3" fmla="*/ 6087332 w 6087332"/>
              <a:gd name="connsiteY3" fmla="*/ 3429000 h 6858000"/>
              <a:gd name="connsiteX4" fmla="*/ 4937337 w 6087332"/>
              <a:gd name="connsiteY4" fmla="*/ 6788730 h 6858000"/>
              <a:gd name="connsiteX5" fmla="*/ 4874355 w 6087332"/>
              <a:gd name="connsiteY5" fmla="*/ 6858000 h 6858000"/>
              <a:gd name="connsiteX6" fmla="*/ 0 w 608733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87332" h="6858000">
                <a:moveTo>
                  <a:pt x="0" y="0"/>
                </a:moveTo>
                <a:lnTo>
                  <a:pt x="4874355" y="0"/>
                </a:lnTo>
                <a:lnTo>
                  <a:pt x="4937337" y="69271"/>
                </a:lnTo>
                <a:cubicBezTo>
                  <a:pt x="5647863" y="929100"/>
                  <a:pt x="6087332" y="2116944"/>
                  <a:pt x="6087332" y="3429000"/>
                </a:cubicBezTo>
                <a:cubicBezTo>
                  <a:pt x="6087332" y="4741056"/>
                  <a:pt x="5647863" y="5928900"/>
                  <a:pt x="4937337" y="6788730"/>
                </a:cubicBezTo>
                <a:lnTo>
                  <a:pt x="4874355"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ctrTitle"/>
          </p:nvPr>
        </p:nvSpPr>
        <p:spPr>
          <a:xfrm>
            <a:off x="329184" y="1524659"/>
            <a:ext cx="3764305" cy="2774088"/>
          </a:xfrm>
        </p:spPr>
        <p:txBody>
          <a:bodyPr>
            <a:normAutofit/>
          </a:bodyPr>
          <a:lstStyle/>
          <a:p>
            <a:pPr algn="l">
              <a:lnSpc>
                <a:spcPct val="90000"/>
              </a:lnSpc>
            </a:pPr>
            <a:r>
              <a:rPr lang="en-US" sz="4700"/>
              <a:t>Interactive Data Analysis for Ngong Wind Turbines  </a:t>
            </a:r>
          </a:p>
        </p:txBody>
      </p:sp>
      <p:sp>
        <p:nvSpPr>
          <p:cNvPr id="3" name="Subtitle 2"/>
          <p:cNvSpPr>
            <a:spLocks noGrp="1"/>
          </p:cNvSpPr>
          <p:nvPr>
            <p:ph type="subTitle" idx="1"/>
          </p:nvPr>
        </p:nvSpPr>
        <p:spPr>
          <a:xfrm>
            <a:off x="329184" y="4687367"/>
            <a:ext cx="3688461" cy="1335024"/>
          </a:xfrm>
        </p:spPr>
        <p:txBody>
          <a:bodyPr>
            <a:normAutofit/>
          </a:bodyPr>
          <a:lstStyle/>
          <a:p>
            <a:pPr algn="l"/>
            <a:r>
              <a:rPr lang="en-US" sz="2400" b="1"/>
              <a:t>By Zipporah Cheruiyot</a:t>
            </a:r>
          </a:p>
        </p:txBody>
      </p:sp>
      <p:sp>
        <p:nvSpPr>
          <p:cNvPr id="2074" name="Rectangle 2073">
            <a:extLst>
              <a:ext uri="{FF2B5EF4-FFF2-40B4-BE49-F238E27FC236}">
                <a16:creationId xmlns:a16="http://schemas.microsoft.com/office/drawing/2014/main" id="{762DA937-8B55-4317-BD32-98D7AF30E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7704" y="434802"/>
            <a:ext cx="146304" cy="52806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Avenir Next LT Pro"/>
            </a:endParaRPr>
          </a:p>
        </p:txBody>
      </p:sp>
      <p:sp>
        <p:nvSpPr>
          <p:cNvPr id="2076" name="Rectangle 2075">
            <a:extLst>
              <a:ext uri="{FF2B5EF4-FFF2-40B4-BE49-F238E27FC236}">
                <a16:creationId xmlns:a16="http://schemas.microsoft.com/office/drawing/2014/main" id="{C52EE5A8-045B-4D39-8ED1-513334085E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6823" y="4461119"/>
            <a:ext cx="376430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5" name="Rectangle 224">
            <a:extLst>
              <a:ext uri="{FF2B5EF4-FFF2-40B4-BE49-F238E27FC236}">
                <a16:creationId xmlns:a16="http://schemas.microsoft.com/office/drawing/2014/main" id="{2596F992-698C-48C0-9D89-70DA4CE927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14238" y="4230093"/>
            <a:ext cx="3112935" cy="1800165"/>
          </a:xfrm>
        </p:spPr>
        <p:txBody>
          <a:bodyPr vert="horz" lIns="91440" tIns="45720" rIns="91440" bIns="45720" rtlCol="0" anchor="t">
            <a:normAutofit/>
          </a:bodyPr>
          <a:lstStyle/>
          <a:p>
            <a:pPr algn="r" defTabSz="914400">
              <a:lnSpc>
                <a:spcPct val="90000"/>
              </a:lnSpc>
            </a:pPr>
            <a:r>
              <a:rPr lang="en-US" sz="3500" kern="1200" dirty="0">
                <a:solidFill>
                  <a:schemeClr val="tx1"/>
                </a:solidFill>
                <a:latin typeface="+mj-lt"/>
                <a:ea typeface="+mj-ea"/>
                <a:cs typeface="+mj-cs"/>
              </a:rPr>
              <a:t>Findings</a:t>
            </a:r>
          </a:p>
        </p:txBody>
      </p:sp>
      <p:pic>
        <p:nvPicPr>
          <p:cNvPr id="5" name="Content Placeholder 4">
            <a:extLst>
              <a:ext uri="{FF2B5EF4-FFF2-40B4-BE49-F238E27FC236}">
                <a16:creationId xmlns:a16="http://schemas.microsoft.com/office/drawing/2014/main" id="{5BA4112E-399E-1265-C880-DEFD080738A6}"/>
              </a:ext>
            </a:extLst>
          </p:cNvPr>
          <p:cNvPicPr>
            <a:picLocks noGrp="1" noChangeAspect="1"/>
          </p:cNvPicPr>
          <p:nvPr>
            <p:ph idx="1"/>
          </p:nvPr>
        </p:nvPicPr>
        <p:blipFill>
          <a:blip r:embed="rId3"/>
          <a:stretch>
            <a:fillRect/>
          </a:stretch>
        </p:blipFill>
        <p:spPr>
          <a:xfrm>
            <a:off x="417444" y="561537"/>
            <a:ext cx="8354833" cy="3246651"/>
          </a:xfrm>
          <a:prstGeom prst="rect">
            <a:avLst/>
          </a:prstGeom>
        </p:spPr>
      </p:pic>
      <p:sp>
        <p:nvSpPr>
          <p:cNvPr id="3" name="TextBox 2">
            <a:extLst>
              <a:ext uri="{FF2B5EF4-FFF2-40B4-BE49-F238E27FC236}">
                <a16:creationId xmlns:a16="http://schemas.microsoft.com/office/drawing/2014/main" id="{2DA96F03-4893-C62D-8751-6A32440C59E4}"/>
              </a:ext>
            </a:extLst>
          </p:cNvPr>
          <p:cNvSpPr txBox="1"/>
          <p:nvPr/>
        </p:nvSpPr>
        <p:spPr>
          <a:xfrm>
            <a:off x="3934811" y="4230094"/>
            <a:ext cx="4676451" cy="1800164"/>
          </a:xfrm>
          <a:prstGeom prst="rect">
            <a:avLst/>
          </a:prstGeom>
        </p:spPr>
        <p:txBody>
          <a:bodyPr vert="horz" lIns="91440" tIns="45720" rIns="91440" bIns="45720" rtlCol="0" anchor="t">
            <a:normAutofit/>
          </a:bodyPr>
          <a:lstStyle/>
          <a:p>
            <a:pPr marL="285750" indent="-228600" defTabSz="914400">
              <a:lnSpc>
                <a:spcPct val="90000"/>
              </a:lnSpc>
              <a:spcBef>
                <a:spcPct val="0"/>
              </a:spcBef>
              <a:spcAft>
                <a:spcPct val="35000"/>
              </a:spcAft>
              <a:buFont typeface="Arial" panose="020B0604020202020204" pitchFamily="34" charset="0"/>
              <a:buChar char="•"/>
            </a:pPr>
            <a:r>
              <a:rPr lang="en-US" sz="1700" dirty="0"/>
              <a:t>Select Logistic Regression model </a:t>
            </a:r>
          </a:p>
          <a:p>
            <a:pPr marL="285750" indent="-228600" defTabSz="914400">
              <a:lnSpc>
                <a:spcPct val="90000"/>
              </a:lnSpc>
              <a:spcBef>
                <a:spcPct val="0"/>
              </a:spcBef>
              <a:spcAft>
                <a:spcPct val="35000"/>
              </a:spcAft>
              <a:buFont typeface="Arial" panose="020B0604020202020204" pitchFamily="34" charset="0"/>
              <a:buChar char="•"/>
            </a:pPr>
            <a:r>
              <a:rPr lang="en-US" sz="1700" dirty="0"/>
              <a:t>Train on the full dataset,</a:t>
            </a:r>
          </a:p>
          <a:p>
            <a:pPr marL="285750" indent="-228600" defTabSz="914400">
              <a:lnSpc>
                <a:spcPct val="90000"/>
              </a:lnSpc>
              <a:spcBef>
                <a:spcPct val="0"/>
              </a:spcBef>
              <a:spcAft>
                <a:spcPct val="35000"/>
              </a:spcAft>
              <a:buFont typeface="Arial" panose="020B0604020202020204" pitchFamily="34" charset="0"/>
              <a:buChar char="•"/>
            </a:pPr>
            <a:r>
              <a:rPr lang="en-US" sz="1700"/>
              <a:t>Calculate Probabilities  for each unit being high-risk (probability &gt; 0.5 threshold). </a:t>
            </a:r>
          </a:p>
          <a:p>
            <a:pPr marL="285750" indent="-228600" defTabSz="914400">
              <a:lnSpc>
                <a:spcPct val="90000"/>
              </a:lnSpc>
              <a:spcBef>
                <a:spcPct val="0"/>
              </a:spcBef>
              <a:spcAft>
                <a:spcPct val="35000"/>
              </a:spcAft>
              <a:buFont typeface="Arial" panose="020B0604020202020204" pitchFamily="34" charset="0"/>
              <a:buChar char="•"/>
            </a:pPr>
            <a:r>
              <a:rPr lang="en-US" sz="1700" dirty="0"/>
              <a:t>Flag the units exceeding this threshold as high risk</a:t>
            </a:r>
          </a:p>
        </p:txBody>
      </p:sp>
      <p:sp>
        <p:nvSpPr>
          <p:cNvPr id="226" name="Rectangle 225">
            <a:extLst>
              <a:ext uri="{FF2B5EF4-FFF2-40B4-BE49-F238E27FC236}">
                <a16:creationId xmlns:a16="http://schemas.microsoft.com/office/drawing/2014/main" id="{E7BFF8DC-0AE7-4AD2-9B28-2E5F26D62C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6406116"/>
            <a:ext cx="9143998" cy="461774"/>
          </a:xfrm>
          <a:prstGeom prst="rect">
            <a:avLst/>
          </a:prstGeom>
          <a:gradFill>
            <a:gsLst>
              <a:gs pos="0">
                <a:srgbClr val="000000"/>
              </a:gs>
              <a:gs pos="100000">
                <a:schemeClr val="accent1">
                  <a:lumMod val="75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7" name="Rectangle 226">
            <a:extLst>
              <a:ext uri="{FF2B5EF4-FFF2-40B4-BE49-F238E27FC236}">
                <a16:creationId xmlns:a16="http://schemas.microsoft.com/office/drawing/2014/main" id="{7E0162AD-C6E5-4BF8-A453-76ADB36877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5" y="6406115"/>
            <a:ext cx="3057523" cy="464399"/>
          </a:xfrm>
          <a:prstGeom prst="rect">
            <a:avLst/>
          </a:prstGeom>
          <a:gradFill>
            <a:gsLst>
              <a:gs pos="19000">
                <a:srgbClr val="000000">
                  <a:alpha val="31000"/>
                </a:srgbClr>
              </a:gs>
              <a:gs pos="99000">
                <a:schemeClr val="accent1"/>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F11FD318-309C-F411-82E2-D3C655FDE3A6}"/>
              </a:ext>
            </a:extLst>
          </p:cNvPr>
          <p:cNvSpPr txBox="1"/>
          <p:nvPr/>
        </p:nvSpPr>
        <p:spPr>
          <a:xfrm>
            <a:off x="6429374" y="390832"/>
            <a:ext cx="2425189" cy="873612"/>
          </a:xfrm>
          <a:prstGeom prst="rect">
            <a:avLst/>
          </a:prstGeom>
        </p:spPr>
        <p:txBody>
          <a:bodyPr vert="horz" lIns="91440" tIns="45720" rIns="91440" bIns="45720" rtlCol="0" anchor="ctr">
            <a:normAutofit/>
          </a:bodyPr>
          <a:lstStyle/>
          <a:p>
            <a:pPr defTabSz="914400">
              <a:lnSpc>
                <a:spcPct val="90000"/>
              </a:lnSpc>
              <a:spcBef>
                <a:spcPts val="1000"/>
              </a:spcBef>
            </a:pPr>
            <a:endParaRPr lang="en-US" sz="1300" kern="1200" dirty="0">
              <a:solidFill>
                <a:srgbClr val="FFFFFF"/>
              </a:solidFill>
              <a:latin typeface="+mn-lt"/>
              <a:ea typeface="+mn-ea"/>
              <a:cs typeface="+mn-c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
            <a:ext cx="9143997"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86479"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4" y="-1"/>
            <a:ext cx="3057523"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512" y="-1"/>
            <a:ext cx="8799485"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028699" y="294538"/>
            <a:ext cx="7421963" cy="1033669"/>
          </a:xfrm>
        </p:spPr>
        <p:txBody>
          <a:bodyPr>
            <a:normAutofit/>
          </a:bodyPr>
          <a:lstStyle/>
          <a:p>
            <a:r>
              <a:rPr lang="en-US" sz="3500">
                <a:solidFill>
                  <a:srgbClr val="FFFFFF"/>
                </a:solidFill>
              </a:rPr>
              <a:t>Conclusion &amp; Recommendation</a:t>
            </a:r>
          </a:p>
        </p:txBody>
      </p:sp>
      <p:sp>
        <p:nvSpPr>
          <p:cNvPr id="3" name="Content Placeholder 2"/>
          <p:cNvSpPr>
            <a:spLocks noGrp="1"/>
          </p:cNvSpPr>
          <p:nvPr>
            <p:ph idx="1"/>
          </p:nvPr>
        </p:nvSpPr>
        <p:spPr>
          <a:xfrm>
            <a:off x="344513" y="2318197"/>
            <a:ext cx="8351812" cy="3683358"/>
          </a:xfrm>
        </p:spPr>
        <p:txBody>
          <a:bodyPr anchor="ctr">
            <a:normAutofit/>
          </a:bodyPr>
          <a:lstStyle/>
          <a:p>
            <a:pPr marL="0" indent="0">
              <a:buNone/>
            </a:pPr>
            <a:endParaRPr lang="en-US" sz="1100" dirty="0"/>
          </a:p>
          <a:p>
            <a:endParaRPr lang="en-US" sz="1100" dirty="0"/>
          </a:p>
          <a:p>
            <a:pPr marL="0" indent="0">
              <a:buNone/>
            </a:pPr>
            <a:endParaRPr lang="en-US" sz="1100" dirty="0"/>
          </a:p>
          <a:p>
            <a:pPr marL="0" indent="0">
              <a:buNone/>
            </a:pPr>
            <a:endParaRPr lang="en-US" sz="1700" dirty="0"/>
          </a:p>
          <a:p>
            <a:endParaRPr lang="en-US" sz="1700" dirty="0"/>
          </a:p>
        </p:txBody>
      </p:sp>
      <p:graphicFrame>
        <p:nvGraphicFramePr>
          <p:cNvPr id="9" name="Content Placeholder 2">
            <a:extLst>
              <a:ext uri="{FF2B5EF4-FFF2-40B4-BE49-F238E27FC236}">
                <a16:creationId xmlns:a16="http://schemas.microsoft.com/office/drawing/2014/main" id="{2A43DDF2-BC49-DE5E-FD61-FDA8CE61C19F}"/>
              </a:ext>
            </a:extLst>
          </p:cNvPr>
          <p:cNvGraphicFramePr>
            <a:graphicFrameLocks/>
          </p:cNvGraphicFramePr>
          <p:nvPr>
            <p:extLst>
              <p:ext uri="{D42A27DB-BD31-4B8C-83A1-F6EECF244321}">
                <p14:modId xmlns:p14="http://schemas.microsoft.com/office/powerpoint/2010/main" val="381855578"/>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9143999"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6096642" y="0"/>
            <a:ext cx="3047358"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783777" y="-3783778"/>
            <a:ext cx="1576446" cy="9144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4C480B8-31CF-D2D3-4322-5B5030EDCA8C}"/>
              </a:ext>
            </a:extLst>
          </p:cNvPr>
          <p:cNvSpPr>
            <a:spLocks noGrp="1"/>
          </p:cNvSpPr>
          <p:nvPr>
            <p:ph type="title"/>
          </p:nvPr>
        </p:nvSpPr>
        <p:spPr>
          <a:xfrm>
            <a:off x="1028697" y="348865"/>
            <a:ext cx="7533018" cy="877729"/>
          </a:xfrm>
        </p:spPr>
        <p:txBody>
          <a:bodyPr anchor="ctr">
            <a:normAutofit/>
          </a:bodyPr>
          <a:lstStyle/>
          <a:p>
            <a:r>
              <a:rPr lang="en-US" sz="3500">
                <a:solidFill>
                  <a:srgbClr val="FFFFFF"/>
                </a:solidFill>
              </a:rPr>
              <a:t>Overview</a:t>
            </a:r>
          </a:p>
        </p:txBody>
      </p:sp>
      <p:graphicFrame>
        <p:nvGraphicFramePr>
          <p:cNvPr id="17" name="Content Placeholder 2">
            <a:extLst>
              <a:ext uri="{FF2B5EF4-FFF2-40B4-BE49-F238E27FC236}">
                <a16:creationId xmlns:a16="http://schemas.microsoft.com/office/drawing/2014/main" id="{4D855CFD-7934-6749-B537-105A87A2A1FA}"/>
              </a:ext>
            </a:extLst>
          </p:cNvPr>
          <p:cNvGraphicFramePr>
            <a:graphicFrameLocks noGrp="1"/>
          </p:cNvGraphicFramePr>
          <p:nvPr>
            <p:ph idx="1"/>
            <p:extLst>
              <p:ext uri="{D42A27DB-BD31-4B8C-83A1-F6EECF244321}">
                <p14:modId xmlns:p14="http://schemas.microsoft.com/office/powerpoint/2010/main" val="3540374348"/>
              </p:ext>
            </p:extLst>
          </p:nvPr>
        </p:nvGraphicFramePr>
        <p:xfrm>
          <a:off x="483042" y="2112579"/>
          <a:ext cx="8195871"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004898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D0C659D-02DD-F95A-37B1-ECC7764B8912}"/>
            </a:ext>
          </a:extLst>
        </p:cNvPr>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0C541B88-1AE9-40C3-AFD5-967787C197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Rectangle 29">
            <a:extLst>
              <a:ext uri="{FF2B5EF4-FFF2-40B4-BE49-F238E27FC236}">
                <a16:creationId xmlns:a16="http://schemas.microsoft.com/office/drawing/2014/main" id="{E5F17139-31EE-46AC-B04F-DBBD852DD6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667947"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F363465-2F47-5A33-D8B8-31633AA553A8}"/>
              </a:ext>
            </a:extLst>
          </p:cNvPr>
          <p:cNvSpPr>
            <a:spLocks noGrp="1"/>
          </p:cNvSpPr>
          <p:nvPr>
            <p:ph type="title"/>
          </p:nvPr>
        </p:nvSpPr>
        <p:spPr>
          <a:xfrm>
            <a:off x="628650" y="1195697"/>
            <a:ext cx="2400300" cy="4238118"/>
          </a:xfrm>
        </p:spPr>
        <p:txBody>
          <a:bodyPr>
            <a:normAutofit/>
          </a:bodyPr>
          <a:lstStyle/>
          <a:p>
            <a:r>
              <a:rPr lang="en-US" sz="4100">
                <a:solidFill>
                  <a:schemeClr val="bg1"/>
                </a:solidFill>
              </a:rPr>
              <a:t>Problem Statement</a:t>
            </a:r>
          </a:p>
        </p:txBody>
      </p:sp>
      <p:grpSp>
        <p:nvGrpSpPr>
          <p:cNvPr id="25" name="Graphic 38">
            <a:extLst>
              <a:ext uri="{FF2B5EF4-FFF2-40B4-BE49-F238E27FC236}">
                <a16:creationId xmlns:a16="http://schemas.microsoft.com/office/drawing/2014/main" id="{7CF625D3-71A3-4F30-A096-8EF334E959D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02912"/>
            <a:ext cx="1432689" cy="709660"/>
            <a:chOff x="2267504" y="2540250"/>
            <a:chExt cx="1990951" cy="739640"/>
          </a:xfrm>
          <a:solidFill>
            <a:schemeClr val="bg1"/>
          </a:solidFill>
        </p:grpSpPr>
        <p:sp>
          <p:nvSpPr>
            <p:cNvPr id="26" name="Freeform: Shape 25">
              <a:extLst>
                <a:ext uri="{FF2B5EF4-FFF2-40B4-BE49-F238E27FC236}">
                  <a16:creationId xmlns:a16="http://schemas.microsoft.com/office/drawing/2014/main" id="{C6754E2F-F56E-4BA3-99DD-8EBF110E34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endParaRPr lang="en-US" dirty="0"/>
            </a:p>
          </p:txBody>
        </p:sp>
        <p:sp>
          <p:nvSpPr>
            <p:cNvPr id="27" name="Freeform: Shape 26">
              <a:extLst>
                <a:ext uri="{FF2B5EF4-FFF2-40B4-BE49-F238E27FC236}">
                  <a16:creationId xmlns:a16="http://schemas.microsoft.com/office/drawing/2014/main" id="{24A69059-7C49-49C6-B071-F2A9B558E0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endParaRPr lang="en-US"/>
            </a:p>
          </p:txBody>
        </p:sp>
      </p:grpSp>
      <p:sp>
        <p:nvSpPr>
          <p:cNvPr id="29" name="Oval 28">
            <a:extLst>
              <a:ext uri="{FF2B5EF4-FFF2-40B4-BE49-F238E27FC236}">
                <a16:creationId xmlns:a16="http://schemas.microsoft.com/office/drawing/2014/main" id="{89D16701-DA76-4F72-BB63-E2C3FFBDFE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695" y="4752208"/>
            <a:ext cx="273765" cy="36502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1" name="Oval 30">
            <a:extLst>
              <a:ext uri="{FF2B5EF4-FFF2-40B4-BE49-F238E27FC236}">
                <a16:creationId xmlns:a16="http://schemas.microsoft.com/office/drawing/2014/main" id="{1CC28BE1-9DC6-43FE-9582-39F091098D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695" y="4752208"/>
            <a:ext cx="273765" cy="365021"/>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33" name="Graphic 4">
            <a:extLst>
              <a:ext uri="{FF2B5EF4-FFF2-40B4-BE49-F238E27FC236}">
                <a16:creationId xmlns:a16="http://schemas.microsoft.com/office/drawing/2014/main" id="{AF9AF3F3-CE0C-4125-BDD7-346487FA0B4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82214" y="5539935"/>
            <a:ext cx="731374" cy="975171"/>
            <a:chOff x="5829300" y="3162300"/>
            <a:chExt cx="532256" cy="532257"/>
          </a:xfrm>
          <a:solidFill>
            <a:schemeClr val="bg1"/>
          </a:solidFill>
        </p:grpSpPr>
        <p:sp>
          <p:nvSpPr>
            <p:cNvPr id="34" name="Freeform: Shape 33">
              <a:extLst>
                <a:ext uri="{FF2B5EF4-FFF2-40B4-BE49-F238E27FC236}">
                  <a16:creationId xmlns:a16="http://schemas.microsoft.com/office/drawing/2014/main" id="{B31DFBFA-CF4D-4940-9086-26F83E5C6B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27854033-BD20-4C77-8C5B-048F4B3BDD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BC93AA74-BEB3-444F-835B-7AA6ECE617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F00DF1C9-6952-4704-B8B3-95406E18E4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B34783FD-297C-40D2-964B-DBAE4DE283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DE621623-0357-4FD5-A1AC-400501025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024F346E-10A0-458F-A9CA-8C0079472F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7937A2F7-01A9-47F3-BED6-B61D998408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5B44DAF8-5073-441A-82E1-180385D35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52B0413D-0E36-4A90-8E6A-9EDC676A60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86059ECF-0D50-48AD-B67A-645EC29D3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B394906F-6BF2-447E-9886-F12708E128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A45EB96B-215A-4EBF-A594-2B08222339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dirty="0"/>
            </a:p>
          </p:txBody>
        </p:sp>
      </p:grpSp>
      <p:graphicFrame>
        <p:nvGraphicFramePr>
          <p:cNvPr id="5" name="Content Placeholder 2">
            <a:extLst>
              <a:ext uri="{FF2B5EF4-FFF2-40B4-BE49-F238E27FC236}">
                <a16:creationId xmlns:a16="http://schemas.microsoft.com/office/drawing/2014/main" id="{72ED8AAE-1183-E100-29FA-46D5231BC374}"/>
              </a:ext>
            </a:extLst>
          </p:cNvPr>
          <p:cNvGraphicFramePr>
            <a:graphicFrameLocks noGrp="1"/>
          </p:cNvGraphicFramePr>
          <p:nvPr>
            <p:ph idx="1"/>
            <p:extLst>
              <p:ext uri="{D42A27DB-BD31-4B8C-83A1-F6EECF244321}">
                <p14:modId xmlns:p14="http://schemas.microsoft.com/office/powerpoint/2010/main" val="1339301151"/>
              </p:ext>
            </p:extLst>
          </p:nvPr>
        </p:nvGraphicFramePr>
        <p:xfrm>
          <a:off x="4113104" y="477540"/>
          <a:ext cx="4726201" cy="587880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370013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9143999"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6096642" y="0"/>
            <a:ext cx="3047358"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783777" y="-3783778"/>
            <a:ext cx="1576446" cy="9144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028697" y="348865"/>
            <a:ext cx="7533018" cy="877729"/>
          </a:xfrm>
        </p:spPr>
        <p:txBody>
          <a:bodyPr anchor="ctr">
            <a:normAutofit/>
          </a:bodyPr>
          <a:lstStyle/>
          <a:p>
            <a:r>
              <a:rPr lang="en-US" sz="3500" dirty="0">
                <a:solidFill>
                  <a:srgbClr val="FFFFFF"/>
                </a:solidFill>
              </a:rPr>
              <a:t>Data Loading &amp; Preprocessing</a:t>
            </a:r>
          </a:p>
        </p:txBody>
      </p:sp>
      <p:graphicFrame>
        <p:nvGraphicFramePr>
          <p:cNvPr id="5" name="Content Placeholder 2">
            <a:extLst>
              <a:ext uri="{FF2B5EF4-FFF2-40B4-BE49-F238E27FC236}">
                <a16:creationId xmlns:a16="http://schemas.microsoft.com/office/drawing/2014/main" id="{64F52533-A059-C7FD-30BC-B58AD1D2BA5D}"/>
              </a:ext>
            </a:extLst>
          </p:cNvPr>
          <p:cNvGraphicFramePr>
            <a:graphicFrameLocks noGrp="1"/>
          </p:cNvGraphicFramePr>
          <p:nvPr>
            <p:ph idx="1"/>
            <p:extLst>
              <p:ext uri="{D42A27DB-BD31-4B8C-83A1-F6EECF244321}">
                <p14:modId xmlns:p14="http://schemas.microsoft.com/office/powerpoint/2010/main" val="3642093984"/>
              </p:ext>
            </p:extLst>
          </p:nvPr>
        </p:nvGraphicFramePr>
        <p:xfrm>
          <a:off x="483042" y="2112579"/>
          <a:ext cx="8195871" cy="41928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9143999"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6096642" y="0"/>
            <a:ext cx="3047358"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783777" y="-3783778"/>
            <a:ext cx="1576446" cy="9144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028697" y="348865"/>
            <a:ext cx="7533018" cy="877729"/>
          </a:xfrm>
        </p:spPr>
        <p:txBody>
          <a:bodyPr anchor="ctr">
            <a:normAutofit/>
          </a:bodyPr>
          <a:lstStyle/>
          <a:p>
            <a:r>
              <a:rPr lang="en-US" sz="3500" dirty="0">
                <a:solidFill>
                  <a:srgbClr val="FFFFFF"/>
                </a:solidFill>
              </a:rPr>
              <a:t>Dashboard Overview</a:t>
            </a:r>
          </a:p>
        </p:txBody>
      </p:sp>
      <p:graphicFrame>
        <p:nvGraphicFramePr>
          <p:cNvPr id="5" name="Content Placeholder 2">
            <a:extLst>
              <a:ext uri="{FF2B5EF4-FFF2-40B4-BE49-F238E27FC236}">
                <a16:creationId xmlns:a16="http://schemas.microsoft.com/office/drawing/2014/main" id="{F58F409E-B0C7-3C96-2A76-3B9DD656330F}"/>
              </a:ext>
            </a:extLst>
          </p:cNvPr>
          <p:cNvGraphicFramePr>
            <a:graphicFrameLocks noGrp="1"/>
          </p:cNvGraphicFramePr>
          <p:nvPr>
            <p:ph idx="1"/>
            <p:extLst>
              <p:ext uri="{D42A27DB-BD31-4B8C-83A1-F6EECF244321}">
                <p14:modId xmlns:p14="http://schemas.microsoft.com/office/powerpoint/2010/main" val="1894019975"/>
              </p:ext>
            </p:extLst>
          </p:nvPr>
        </p:nvGraphicFramePr>
        <p:xfrm>
          <a:off x="483042" y="2112579"/>
          <a:ext cx="8195871"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41D50D5-A6A2-173A-390B-029712A506E6}"/>
            </a:ext>
          </a:extLst>
        </p:cNvPr>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1" y="0"/>
            <a:ext cx="9143999"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642"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1"/>
            <a:ext cx="9144001"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175CA3E-8E40-DA4A-B6E7-7F71EBC63EB3}"/>
              </a:ext>
            </a:extLst>
          </p:cNvPr>
          <p:cNvSpPr>
            <a:spLocks noGrp="1"/>
          </p:cNvSpPr>
          <p:nvPr>
            <p:ph type="title"/>
          </p:nvPr>
        </p:nvSpPr>
        <p:spPr>
          <a:xfrm>
            <a:off x="524784" y="248038"/>
            <a:ext cx="5297791" cy="1159200"/>
          </a:xfrm>
        </p:spPr>
        <p:txBody>
          <a:bodyPr vert="horz" lIns="91440" tIns="45720" rIns="91440" bIns="45720" rtlCol="0" anchor="ctr">
            <a:normAutofit/>
          </a:bodyPr>
          <a:lstStyle/>
          <a:p>
            <a:pPr defTabSz="914400">
              <a:lnSpc>
                <a:spcPct val="90000"/>
              </a:lnSpc>
            </a:pPr>
            <a:r>
              <a:rPr lang="en-US" sz="3500" kern="1200" dirty="0">
                <a:solidFill>
                  <a:srgbClr val="FFFFFF"/>
                </a:solidFill>
                <a:latin typeface="+mj-lt"/>
                <a:ea typeface="+mj-ea"/>
                <a:cs typeface="+mj-cs"/>
              </a:rPr>
              <a:t>Dashboard Overview</a:t>
            </a:r>
          </a:p>
        </p:txBody>
      </p:sp>
      <p:pic>
        <p:nvPicPr>
          <p:cNvPr id="7" name="Content Placeholder 6" descr="A screenshot of a computer&#10;&#10;Description automatically generated">
            <a:extLst>
              <a:ext uri="{FF2B5EF4-FFF2-40B4-BE49-F238E27FC236}">
                <a16:creationId xmlns:a16="http://schemas.microsoft.com/office/drawing/2014/main" id="{3CCAFD64-F3AF-8D57-2C3A-16778B4B4ABB}"/>
              </a:ext>
            </a:extLst>
          </p:cNvPr>
          <p:cNvPicPr>
            <a:picLocks noGrp="1" noChangeAspect="1"/>
          </p:cNvPicPr>
          <p:nvPr>
            <p:ph idx="1"/>
          </p:nvPr>
        </p:nvPicPr>
        <p:blipFill>
          <a:blip r:embed="rId3"/>
          <a:srcRect t="4019" b="3485"/>
          <a:stretch/>
        </p:blipFill>
        <p:spPr>
          <a:xfrm>
            <a:off x="324168" y="1575956"/>
            <a:ext cx="8667432" cy="4924104"/>
          </a:xfrm>
          <a:prstGeom prst="rect">
            <a:avLst/>
          </a:prstGeom>
        </p:spPr>
      </p:pic>
    </p:spTree>
    <p:extLst>
      <p:ext uri="{BB962C8B-B14F-4D97-AF65-F5344CB8AC3E}">
        <p14:creationId xmlns:p14="http://schemas.microsoft.com/office/powerpoint/2010/main" val="34519501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9143999"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6096642" y="0"/>
            <a:ext cx="3047358"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783777" y="-3783778"/>
            <a:ext cx="1576446" cy="9144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028697" y="348865"/>
            <a:ext cx="7533018" cy="877729"/>
          </a:xfrm>
        </p:spPr>
        <p:txBody>
          <a:bodyPr anchor="ctr">
            <a:normAutofit/>
          </a:bodyPr>
          <a:lstStyle/>
          <a:p>
            <a:r>
              <a:rPr lang="en-US" sz="3500">
                <a:solidFill>
                  <a:srgbClr val="FFFFFF"/>
                </a:solidFill>
              </a:rPr>
              <a:t>Outage Classification with ML</a:t>
            </a:r>
          </a:p>
        </p:txBody>
      </p:sp>
      <p:graphicFrame>
        <p:nvGraphicFramePr>
          <p:cNvPr id="5" name="Content Placeholder 2">
            <a:extLst>
              <a:ext uri="{FF2B5EF4-FFF2-40B4-BE49-F238E27FC236}">
                <a16:creationId xmlns:a16="http://schemas.microsoft.com/office/drawing/2014/main" id="{9868B055-A8A1-AE10-B367-FC4C9FBBD3B0}"/>
              </a:ext>
            </a:extLst>
          </p:cNvPr>
          <p:cNvGraphicFramePr>
            <a:graphicFrameLocks noGrp="1"/>
          </p:cNvGraphicFramePr>
          <p:nvPr>
            <p:ph idx="1"/>
            <p:extLst>
              <p:ext uri="{D42A27DB-BD31-4B8C-83A1-F6EECF244321}">
                <p14:modId xmlns:p14="http://schemas.microsoft.com/office/powerpoint/2010/main" val="1174919608"/>
              </p:ext>
            </p:extLst>
          </p:nvPr>
        </p:nvGraphicFramePr>
        <p:xfrm>
          <a:off x="483042" y="2112579"/>
          <a:ext cx="8195871"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29DC959-733C-A46A-8C33-C974268E16CE}"/>
            </a:ext>
          </a:extLst>
        </p:cNvPr>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1" y="0"/>
            <a:ext cx="9143999"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642"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1"/>
            <a:ext cx="9144001"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DFE32E9-4D2C-16BE-733B-DE4C597BD66A}"/>
              </a:ext>
            </a:extLst>
          </p:cNvPr>
          <p:cNvSpPr>
            <a:spLocks noGrp="1"/>
          </p:cNvSpPr>
          <p:nvPr>
            <p:ph type="title"/>
          </p:nvPr>
        </p:nvSpPr>
        <p:spPr>
          <a:xfrm>
            <a:off x="524784" y="248038"/>
            <a:ext cx="8219166" cy="1159200"/>
          </a:xfrm>
        </p:spPr>
        <p:txBody>
          <a:bodyPr vert="horz" lIns="91440" tIns="45720" rIns="91440" bIns="45720" rtlCol="0" anchor="ctr">
            <a:normAutofit/>
          </a:bodyPr>
          <a:lstStyle/>
          <a:p>
            <a:pPr defTabSz="914400">
              <a:lnSpc>
                <a:spcPct val="90000"/>
              </a:lnSpc>
            </a:pPr>
            <a:r>
              <a:rPr lang="en-US" sz="3500" kern="1200" dirty="0">
                <a:solidFill>
                  <a:srgbClr val="FFFFFF"/>
                </a:solidFill>
                <a:latin typeface="+mj-lt"/>
                <a:ea typeface="+mj-ea"/>
                <a:cs typeface="+mj-cs"/>
              </a:rPr>
              <a:t>Models Evaluation: High Frequency Outages</a:t>
            </a:r>
          </a:p>
        </p:txBody>
      </p:sp>
      <p:pic>
        <p:nvPicPr>
          <p:cNvPr id="5" name="Content Placeholder 4">
            <a:extLst>
              <a:ext uri="{FF2B5EF4-FFF2-40B4-BE49-F238E27FC236}">
                <a16:creationId xmlns:a16="http://schemas.microsoft.com/office/drawing/2014/main" id="{DBD2134A-E683-7697-43CC-3ACD657A8A5B}"/>
              </a:ext>
            </a:extLst>
          </p:cNvPr>
          <p:cNvPicPr>
            <a:picLocks noGrp="1" noChangeAspect="1"/>
          </p:cNvPicPr>
          <p:nvPr>
            <p:ph sz="half" idx="2"/>
          </p:nvPr>
        </p:nvPicPr>
        <p:blipFill>
          <a:blip r:embed="rId2"/>
          <a:srcRect b="50501"/>
          <a:stretch/>
        </p:blipFill>
        <p:spPr>
          <a:xfrm>
            <a:off x="361950" y="1655276"/>
            <a:ext cx="8382000" cy="2717235"/>
          </a:xfrm>
          <a:prstGeom prst="rect">
            <a:avLst/>
          </a:prstGeom>
        </p:spPr>
      </p:pic>
    </p:spTree>
    <p:extLst>
      <p:ext uri="{BB962C8B-B14F-4D97-AF65-F5344CB8AC3E}">
        <p14:creationId xmlns:p14="http://schemas.microsoft.com/office/powerpoint/2010/main" val="40250832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858847B-04C2-3964-99E2-919717274C95}"/>
            </a:ext>
          </a:extLst>
        </p:cNvPr>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A8384FB5-9ADC-4DDC-881B-597D56F5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199E1B1-A8C0-4FE8-A5A8-1CB41D69F8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1" y="0"/>
            <a:ext cx="9143999" cy="1575955"/>
          </a:xfrm>
          <a:prstGeom prst="rect">
            <a:avLst/>
          </a:prstGeom>
          <a:gradFill>
            <a:gsLst>
              <a:gs pos="0">
                <a:srgbClr val="000000">
                  <a:alpha val="96000"/>
                </a:srgbClr>
              </a:gs>
              <a:gs pos="100000">
                <a:schemeClr val="accent1">
                  <a:lumMod val="7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4A8DE83-DE75-4B41-9DB4-A7EC0B0DEC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642" cy="1575461"/>
          </a:xfrm>
          <a:prstGeom prst="rect">
            <a:avLst/>
          </a:prstGeom>
          <a:gradFill>
            <a:gsLst>
              <a:gs pos="0">
                <a:schemeClr val="accent1">
                  <a:alpha val="41000"/>
                </a:schemeClr>
              </a:gs>
              <a:gs pos="74000">
                <a:schemeClr val="accent1">
                  <a:lumMod val="60000"/>
                  <a:lumOff val="40000"/>
                  <a:alpha val="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A7009A0A-BEF5-4EAC-AF15-E4F9F002E2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1"/>
            <a:ext cx="9144001" cy="1574311"/>
          </a:xfrm>
          <a:prstGeom prst="rect">
            <a:avLst/>
          </a:prstGeom>
          <a:gradFill>
            <a:gsLst>
              <a:gs pos="0">
                <a:srgbClr val="000000">
                  <a:alpha val="63000"/>
                </a:srgbClr>
              </a:gs>
              <a:gs pos="78000">
                <a:schemeClr val="accent1">
                  <a:alpha val="15000"/>
                </a:scheme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4F1ADE7-874B-07D7-603C-919EAFCA753A}"/>
              </a:ext>
            </a:extLst>
          </p:cNvPr>
          <p:cNvSpPr>
            <a:spLocks noGrp="1"/>
          </p:cNvSpPr>
          <p:nvPr>
            <p:ph type="title"/>
          </p:nvPr>
        </p:nvSpPr>
        <p:spPr>
          <a:xfrm>
            <a:off x="524784" y="248038"/>
            <a:ext cx="8047716" cy="1159200"/>
          </a:xfrm>
        </p:spPr>
        <p:txBody>
          <a:bodyPr vert="horz" lIns="91440" tIns="45720" rIns="91440" bIns="45720" rtlCol="0" anchor="ctr">
            <a:normAutofit/>
          </a:bodyPr>
          <a:lstStyle/>
          <a:p>
            <a:pPr defTabSz="914400">
              <a:lnSpc>
                <a:spcPct val="90000"/>
              </a:lnSpc>
            </a:pPr>
            <a:r>
              <a:rPr lang="en-US" sz="3500" kern="1200" dirty="0">
                <a:solidFill>
                  <a:srgbClr val="FFFFFF"/>
                </a:solidFill>
                <a:latin typeface="+mj-lt"/>
                <a:ea typeface="+mj-ea"/>
                <a:cs typeface="+mj-cs"/>
              </a:rPr>
              <a:t>Model Evaluation : Long Duration Outages</a:t>
            </a:r>
          </a:p>
        </p:txBody>
      </p:sp>
      <p:pic>
        <p:nvPicPr>
          <p:cNvPr id="5" name="Content Placeholder 4">
            <a:extLst>
              <a:ext uri="{FF2B5EF4-FFF2-40B4-BE49-F238E27FC236}">
                <a16:creationId xmlns:a16="http://schemas.microsoft.com/office/drawing/2014/main" id="{20157129-A814-10BC-4EC9-AB71FE93A8B6}"/>
              </a:ext>
            </a:extLst>
          </p:cNvPr>
          <p:cNvPicPr>
            <a:picLocks noGrp="1" noChangeAspect="1"/>
          </p:cNvPicPr>
          <p:nvPr>
            <p:ph idx="1"/>
          </p:nvPr>
        </p:nvPicPr>
        <p:blipFill>
          <a:blip r:embed="rId2"/>
          <a:srcRect t="48980"/>
          <a:stretch/>
        </p:blipFill>
        <p:spPr>
          <a:xfrm>
            <a:off x="133668" y="1822348"/>
            <a:ext cx="8667432" cy="3227503"/>
          </a:xfrm>
          <a:prstGeom prst="rect">
            <a:avLst/>
          </a:prstGeom>
        </p:spPr>
      </p:pic>
    </p:spTree>
    <p:extLst>
      <p:ext uri="{BB962C8B-B14F-4D97-AF65-F5344CB8AC3E}">
        <p14:creationId xmlns:p14="http://schemas.microsoft.com/office/powerpoint/2010/main" val="24488118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1406</TotalTime>
  <Words>460</Words>
  <Application>Microsoft Office PowerPoint</Application>
  <PresentationFormat>On-screen Show (4:3)</PresentationFormat>
  <Paragraphs>68</Paragraphs>
  <Slides>11</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Aptos</vt:lpstr>
      <vt:lpstr>Arial</vt:lpstr>
      <vt:lpstr>Avenir Next LT Pro</vt:lpstr>
      <vt:lpstr>Calibri</vt:lpstr>
      <vt:lpstr>Office Theme</vt:lpstr>
      <vt:lpstr>Interactive Data Analysis for Ngong Wind Turbines  </vt:lpstr>
      <vt:lpstr>Overview</vt:lpstr>
      <vt:lpstr>Problem Statement</vt:lpstr>
      <vt:lpstr>Data Loading &amp; Preprocessing</vt:lpstr>
      <vt:lpstr>Dashboard Overview</vt:lpstr>
      <vt:lpstr>Dashboard Overview</vt:lpstr>
      <vt:lpstr>Outage Classification with ML</vt:lpstr>
      <vt:lpstr>Models Evaluation: High Frequency Outages</vt:lpstr>
      <vt:lpstr>Model Evaluation : Long Duration Outages</vt:lpstr>
      <vt:lpstr>Findings</vt:lpstr>
      <vt:lpstr>Conclusion &amp; Recommendation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Zipporah Cheruiyot</dc:creator>
  <cp:keywords/>
  <dc:description>generated using python-pptx</dc:description>
  <cp:lastModifiedBy>Zipporah Cheruiyot</cp:lastModifiedBy>
  <cp:revision>4</cp:revision>
  <dcterms:created xsi:type="dcterms:W3CDTF">2013-01-27T09:14:16Z</dcterms:created>
  <dcterms:modified xsi:type="dcterms:W3CDTF">2025-08-14T13:09:45Z</dcterms:modified>
  <cp:category/>
</cp:coreProperties>
</file>