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80" r:id="rId3"/>
    <p:sldId id="256" r:id="rId4"/>
    <p:sldId id="258" r:id="rId5"/>
    <p:sldId id="287" r:id="rId6"/>
    <p:sldId id="263" r:id="rId7"/>
    <p:sldId id="264" r:id="rId8"/>
    <p:sldId id="265" r:id="rId9"/>
    <p:sldId id="266" r:id="rId10"/>
    <p:sldId id="267" r:id="rId11"/>
    <p:sldId id="276" r:id="rId12"/>
    <p:sldId id="277" r:id="rId13"/>
    <p:sldId id="281" r:id="rId14"/>
    <p:sldId id="274" r:id="rId15"/>
    <p:sldId id="279" r:id="rId16"/>
    <p:sldId id="282" r:id="rId17"/>
    <p:sldId id="283" r:id="rId18"/>
    <p:sldId id="284" r:id="rId19"/>
    <p:sldId id="286" r:id="rId20"/>
    <p:sldId id="285" r:id="rId21"/>
    <p:sldId id="290" r:id="rId22"/>
    <p:sldId id="289" r:id="rId23"/>
    <p:sldId id="291" r:id="rId24"/>
    <p:sldId id="278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 ziqi" initials="mz" lastIdx="2" clrIdx="0">
    <p:extLst>
      <p:ext uri="{19B8F6BF-5375-455C-9EA6-DF929625EA0E}">
        <p15:presenceInfo xmlns:p15="http://schemas.microsoft.com/office/powerpoint/2012/main" userId="796db50b151b958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E5E5FF"/>
    <a:srgbClr val="9966FF"/>
    <a:srgbClr val="CCCCFF"/>
    <a:srgbClr val="FF66FF"/>
    <a:srgbClr val="FFCCFF"/>
    <a:srgbClr val="003366"/>
    <a:srgbClr val="008000"/>
    <a:srgbClr val="9933FF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442F57-9EEB-8744-470E-174A389577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471CC83-1F48-276D-C5E3-FA129A5976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1F64CE-9EC3-1994-30E6-87AC73492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05491-175A-4A52-BAAD-73C4FC63C603}" type="datetimeFigureOut">
              <a:rPr lang="zh-CN" altLang="en-US" smtClean="0"/>
              <a:t>2022/8/25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AEFCAB-371F-945B-297B-D6D59ED76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88B66E-EBAB-6B94-7351-52B4FD109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6BDE7-6D56-402B-8792-974B21C453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5213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A0D38E-1B58-78BA-E309-10D263495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C13D2E1-5356-C9E1-9A35-534A48F2DE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258F55-0E18-61BA-DBC8-54A11484F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05491-175A-4A52-BAAD-73C4FC63C603}" type="datetimeFigureOut">
              <a:rPr lang="zh-CN" altLang="en-US" smtClean="0"/>
              <a:t>2022/8/25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AB762E-AD41-1FBC-2DEE-369054183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358724-2750-DFBA-E9AF-9AB5B6E77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6BDE7-6D56-402B-8792-974B21C453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16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825B942-FCFA-8CC4-759D-EA99C92E5B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91FD389-D96F-53D5-C883-4B5A25474B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A5E97E-BB2B-7EF8-685A-AC68F36D2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05491-175A-4A52-BAAD-73C4FC63C603}" type="datetimeFigureOut">
              <a:rPr lang="zh-CN" altLang="en-US" smtClean="0"/>
              <a:t>2022/8/25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215548-012F-B434-A679-35CD2C7A4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C366B1-410F-3911-70D1-4E321BF18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6BDE7-6D56-402B-8792-974B21C453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9909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EDFE27-91FD-411D-8F81-3D77D5A09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0993FC-782A-B2A3-C160-1B602D319E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C53AFE-3F5C-E703-BE26-4F3949647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05491-175A-4A52-BAAD-73C4FC63C603}" type="datetimeFigureOut">
              <a:rPr lang="zh-CN" altLang="en-US" smtClean="0"/>
              <a:t>2022/8/25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DAC25B-D067-47F6-A766-AF818A98F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31805D-C7EE-6327-3821-32787DCE2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6BDE7-6D56-402B-8792-974B21C453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3054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3885F8-A10C-E3AE-2816-D9F6325A2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ABDFCD1-B4CC-BCE5-00F9-0292476FFC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123FBF-506A-A5D0-86FA-73A28B7F1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05491-175A-4A52-BAAD-73C4FC63C603}" type="datetimeFigureOut">
              <a:rPr lang="zh-CN" altLang="en-US" smtClean="0"/>
              <a:t>2022/8/25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071BE8-226D-C626-0A33-F720096B8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7D920F-7B71-A9CC-CACD-13918F155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6BDE7-6D56-402B-8792-974B21C453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8768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066DEC-773A-C399-4FE4-349AC6E5D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BF423F-04E2-0EFC-5C1E-E66398B784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16DA194-6663-484A-0DF3-81B26BB147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BFACB85-0B9E-51CC-735F-A3FFEE518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05491-175A-4A52-BAAD-73C4FC63C603}" type="datetimeFigureOut">
              <a:rPr lang="zh-CN" altLang="en-US" smtClean="0"/>
              <a:t>2022/8/25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DAAC262-F985-7DED-8A5B-658110AF8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5314FAC-96F1-8E51-8D60-C39860947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6BDE7-6D56-402B-8792-974B21C453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6081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E9DCAA-124A-B9BB-8015-18AAF2E54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F64481D-92A9-F8B5-A73A-08EA4A824E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1D2A164-2782-A2D3-CC41-FAF3B49AF9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BFBC1F3-EC95-0EBF-FB6B-431506D026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05F37FC-7CBF-2F14-32E0-1339D08354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5F50E07-9517-58A0-6D0A-ADE8D7B85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05491-175A-4A52-BAAD-73C4FC63C603}" type="datetimeFigureOut">
              <a:rPr lang="zh-CN" altLang="en-US" smtClean="0"/>
              <a:t>2022/8/25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D2CA4F8-97C9-E85D-3F63-6098AD5C0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D05FAF1-2D71-0A5A-1033-FE34DCE06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6BDE7-6D56-402B-8792-974B21C453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7964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E299DA-71A9-27AF-0F8A-815980290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05E5F14-B029-3E1B-48E9-81293C7F6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05491-175A-4A52-BAAD-73C4FC63C603}" type="datetimeFigureOut">
              <a:rPr lang="zh-CN" altLang="en-US" smtClean="0"/>
              <a:t>2022/8/25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FD504FB-3B73-4D5E-F4AF-28D15E5EF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6882677-5082-5C80-EA7D-2537287FC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6BDE7-6D56-402B-8792-974B21C453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3464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034A1DE-5553-EB49-545A-1499011C1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05491-175A-4A52-BAAD-73C4FC63C603}" type="datetimeFigureOut">
              <a:rPr lang="zh-CN" altLang="en-US" smtClean="0"/>
              <a:t>2022/8/25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2AFD48C-63CF-68F4-CC4C-DCB7B1218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B7A58D1-5A79-51B6-EBB0-9AD7A6EEF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6BDE7-6D56-402B-8792-974B21C453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5342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A1D541-C2EA-78D5-1460-A370955D4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600B00-187A-772D-4BC6-8F2D65B65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83DD2D4-2ACD-79B5-A3A4-C3F55A3BF1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2188B34-272C-654D-7452-1EF8B457E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05491-175A-4A52-BAAD-73C4FC63C603}" type="datetimeFigureOut">
              <a:rPr lang="zh-CN" altLang="en-US" smtClean="0"/>
              <a:t>2022/8/25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0CEBF73-1179-85D0-56B5-AAA7CE4B9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16F07B2-1BA2-A879-878F-81E54BD92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6BDE7-6D56-402B-8792-974B21C453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510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EAE1B5-D2ED-BB99-208E-720A42777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0EB31A5-5305-2AD2-AE41-093C948411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EA05E1E-82E5-A93F-A937-415032B3AA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BC6B45F-97B5-D34D-3F7E-419E9F07A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05491-175A-4A52-BAAD-73C4FC63C603}" type="datetimeFigureOut">
              <a:rPr lang="zh-CN" altLang="en-US" smtClean="0"/>
              <a:t>2022/8/25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E100117-631D-4DBE-4517-DE4D1C246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AFDD3A9-CD7F-8F09-7F9E-64A91CC23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6BDE7-6D56-402B-8792-974B21C453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868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8727CA8-9678-C8BC-AFA0-CC43F5C63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D7EFE1A-91E6-1E3A-E8C3-2ADC26FF0F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D5DB5C-9E7F-3189-523C-5B619F20D4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805491-175A-4A52-BAAD-73C4FC63C603}" type="datetimeFigureOut">
              <a:rPr lang="zh-CN" altLang="en-US" smtClean="0"/>
              <a:t>2022/8/25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3C9729-AA40-EA2A-FF8F-D78AC58E7D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23F14E-1E23-FDA4-0327-B66F99239B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D6BDE7-6D56-402B-8792-974B21C453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384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18" Type="http://schemas.openxmlformats.org/officeDocument/2006/relationships/image" Target="../media/image32.png"/><Relationship Id="rId3" Type="http://schemas.openxmlformats.org/officeDocument/2006/relationships/image" Target="../media/image17.png"/><Relationship Id="rId21" Type="http://schemas.openxmlformats.org/officeDocument/2006/relationships/image" Target="../media/image35.png"/><Relationship Id="rId7" Type="http://schemas.openxmlformats.org/officeDocument/2006/relationships/image" Target="../media/image18.png"/><Relationship Id="rId12" Type="http://schemas.openxmlformats.org/officeDocument/2006/relationships/image" Target="../media/image26.png"/><Relationship Id="rId17" Type="http://schemas.openxmlformats.org/officeDocument/2006/relationships/image" Target="../media/image28.png"/><Relationship Id="rId2" Type="http://schemas.openxmlformats.org/officeDocument/2006/relationships/image" Target="../media/image16.png"/><Relationship Id="rId16" Type="http://schemas.openxmlformats.org/officeDocument/2006/relationships/image" Target="../media/image30.png"/><Relationship Id="rId20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5" Type="http://schemas.openxmlformats.org/officeDocument/2006/relationships/image" Target="../media/image29.png"/><Relationship Id="rId10" Type="http://schemas.openxmlformats.org/officeDocument/2006/relationships/image" Target="../media/image24.png"/><Relationship Id="rId19" Type="http://schemas.openxmlformats.org/officeDocument/2006/relationships/image" Target="../media/image33.png"/><Relationship Id="rId4" Type="http://schemas.openxmlformats.org/officeDocument/2006/relationships/image" Target="../media/image15.png"/><Relationship Id="rId9" Type="http://schemas.openxmlformats.org/officeDocument/2006/relationships/image" Target="../media/image23.png"/><Relationship Id="rId1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6.png"/><Relationship Id="rId18" Type="http://schemas.openxmlformats.org/officeDocument/2006/relationships/image" Target="../media/image52.png"/><Relationship Id="rId3" Type="http://schemas.openxmlformats.org/officeDocument/2006/relationships/image" Target="../media/image37.png"/><Relationship Id="rId21" Type="http://schemas.openxmlformats.org/officeDocument/2006/relationships/image" Target="../media/image55.png"/><Relationship Id="rId7" Type="http://schemas.openxmlformats.org/officeDocument/2006/relationships/image" Target="../media/image41.png"/><Relationship Id="rId12" Type="http://schemas.openxmlformats.org/officeDocument/2006/relationships/image" Target="../media/image38.png"/><Relationship Id="rId17" Type="http://schemas.openxmlformats.org/officeDocument/2006/relationships/image" Target="../media/image51.png"/><Relationship Id="rId2" Type="http://schemas.openxmlformats.org/officeDocument/2006/relationships/image" Target="../media/image36.png"/><Relationship Id="rId16" Type="http://schemas.openxmlformats.org/officeDocument/2006/relationships/image" Target="../media/image50.png"/><Relationship Id="rId20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5" Type="http://schemas.openxmlformats.org/officeDocument/2006/relationships/image" Target="../media/image39.png"/><Relationship Id="rId15" Type="http://schemas.openxmlformats.org/officeDocument/2006/relationships/image" Target="../media/image49.png"/><Relationship Id="rId10" Type="http://schemas.openxmlformats.org/officeDocument/2006/relationships/image" Target="../media/image44.png"/><Relationship Id="rId19" Type="http://schemas.openxmlformats.org/officeDocument/2006/relationships/image" Target="../media/image53.png"/><Relationship Id="rId4" Type="http://schemas.openxmlformats.org/officeDocument/2006/relationships/image" Target="../media/image31.png"/><Relationship Id="rId9" Type="http://schemas.openxmlformats.org/officeDocument/2006/relationships/image" Target="../media/image43.png"/><Relationship Id="rId14" Type="http://schemas.openxmlformats.org/officeDocument/2006/relationships/image" Target="../media/image4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0.png"/><Relationship Id="rId2" Type="http://schemas.openxmlformats.org/officeDocument/2006/relationships/image" Target="../media/image5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0.png"/><Relationship Id="rId5" Type="http://schemas.openxmlformats.org/officeDocument/2006/relationships/image" Target="../media/image620.png"/><Relationship Id="rId4" Type="http://schemas.openxmlformats.org/officeDocument/2006/relationships/image" Target="../media/image61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An example of the skeleton representation obtained using the OpenPose... |  Download Scientific Diagram">
            <a:extLst>
              <a:ext uri="{FF2B5EF4-FFF2-40B4-BE49-F238E27FC236}">
                <a16:creationId xmlns:a16="http://schemas.microsoft.com/office/drawing/2014/main" id="{8A971895-4B46-B642-81F7-935696E2550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2556024" cy="2556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B700B02F-001E-64D9-20F1-B249FC4AB705}"/>
              </a:ext>
            </a:extLst>
          </p:cNvPr>
          <p:cNvGrpSpPr/>
          <p:nvPr/>
        </p:nvGrpSpPr>
        <p:grpSpPr>
          <a:xfrm>
            <a:off x="1568301" y="1257325"/>
            <a:ext cx="5047291" cy="4700875"/>
            <a:chOff x="1568301" y="1257325"/>
            <a:chExt cx="5047291" cy="4700875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04FF68A1-9CA3-81B8-14BA-B4F6D3D97CB9}"/>
                </a:ext>
              </a:extLst>
            </p:cNvPr>
            <p:cNvSpPr/>
            <p:nvPr/>
          </p:nvSpPr>
          <p:spPr>
            <a:xfrm>
              <a:off x="1568301" y="1257325"/>
              <a:ext cx="4875457" cy="47008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CC3E9465-5E8E-329B-44ED-3849DAEECFD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8301" y="1563455"/>
              <a:ext cx="2347049" cy="4037220"/>
            </a:xfrm>
            <a:prstGeom prst="rect">
              <a:avLst/>
            </a:prstGeom>
          </p:spPr>
        </p:pic>
        <p:sp>
          <p:nvSpPr>
            <p:cNvPr id="9" name="Rectangle 5">
              <a:extLst>
                <a:ext uri="{FF2B5EF4-FFF2-40B4-BE49-F238E27FC236}">
                  <a16:creationId xmlns:a16="http://schemas.microsoft.com/office/drawing/2014/main" id="{E9E57976-F37A-8FDD-4D49-C4AB693EDB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4249" y="1382769"/>
              <a:ext cx="2301343" cy="44113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126960" rIns="0" bIns="12696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</a:pPr>
              <a:r>
                <a:rPr lang="en-US" altLang="zh-CN" b="1" dirty="0">
                  <a:solidFill>
                    <a:srgbClr val="333333"/>
                  </a:solidFill>
                  <a:latin typeface="Bahnschrift SemiLight" panose="020B0502040204020203" pitchFamily="34" charset="0"/>
                  <a:ea typeface="Open Sans" panose="020B0604020202020204" pitchFamily="34" charset="0"/>
                </a:rPr>
                <a:t>Landmarks</a:t>
              </a:r>
              <a:endParaRPr lang="zh-CN" altLang="zh-CN" b="1" dirty="0">
                <a:solidFill>
                  <a:srgbClr val="333333"/>
                </a:solidFill>
                <a:latin typeface="Bahnschrift SemiLight" panose="020B0502040204020203" pitchFamily="34" charset="0"/>
                <a:ea typeface="Open Sans" panose="020B0604020202020204" pitchFamily="34" charset="0"/>
              </a:endParaRPr>
            </a:p>
            <a:p>
              <a:pPr lvl="1" eaLnBrk="0" fontAlgn="base" hangingPunct="0">
                <a:spcBef>
                  <a:spcPct val="0"/>
                </a:spcBef>
              </a:pPr>
              <a:r>
                <a:rPr lang="en-US" altLang="zh-CN" b="1" dirty="0">
                  <a:solidFill>
                    <a:srgbClr val="333333"/>
                  </a:solidFill>
                  <a:latin typeface="Bahnschrift SemiLight" panose="020B0502040204020203" pitchFamily="34" charset="0"/>
                  <a:ea typeface="Open Sans" panose="020B0604020202020204" pitchFamily="34" charset="0"/>
                </a:rPr>
                <a:t>0. </a:t>
              </a:r>
              <a:r>
                <a:rPr lang="zh-CN" altLang="zh-CN" b="1" dirty="0">
                  <a:solidFill>
                    <a:srgbClr val="333333"/>
                  </a:solidFill>
                  <a:latin typeface="Bahnschrift SemiLight" panose="020B0502040204020203" pitchFamily="34" charset="0"/>
                  <a:ea typeface="Open Sans" panose="020B0604020202020204" pitchFamily="34" charset="0"/>
                </a:rPr>
                <a:t>Head</a:t>
              </a:r>
            </a:p>
            <a:p>
              <a:pPr lvl="1" eaLnBrk="0" fontAlgn="base" hangingPunct="0">
                <a:spcBef>
                  <a:spcPct val="0"/>
                </a:spcBef>
              </a:pPr>
              <a:r>
                <a:rPr lang="en-US" altLang="zh-CN" b="1" dirty="0">
                  <a:solidFill>
                    <a:srgbClr val="333333"/>
                  </a:solidFill>
                  <a:latin typeface="Bahnschrift SemiLight" panose="020B0502040204020203" pitchFamily="34" charset="0"/>
                  <a:ea typeface="Open Sans" panose="020B0604020202020204" pitchFamily="34" charset="0"/>
                </a:rPr>
                <a:t>1. </a:t>
              </a:r>
              <a:r>
                <a:rPr lang="zh-CN" altLang="zh-CN" b="1" dirty="0">
                  <a:solidFill>
                    <a:srgbClr val="333333"/>
                  </a:solidFill>
                  <a:latin typeface="Bahnschrift SemiLight" panose="020B0502040204020203" pitchFamily="34" charset="0"/>
                  <a:ea typeface="Open Sans" panose="020B0604020202020204" pitchFamily="34" charset="0"/>
                </a:rPr>
                <a:t>mShoulder</a:t>
              </a:r>
            </a:p>
            <a:p>
              <a:pPr lvl="1" eaLnBrk="0" fontAlgn="base" hangingPunct="0">
                <a:spcBef>
                  <a:spcPct val="0"/>
                </a:spcBef>
              </a:pPr>
              <a:r>
                <a:rPr lang="en-US" altLang="zh-CN" b="1" dirty="0">
                  <a:solidFill>
                    <a:srgbClr val="333333"/>
                  </a:solidFill>
                  <a:latin typeface="Bahnschrift SemiLight" panose="020B0502040204020203" pitchFamily="34" charset="0"/>
                  <a:ea typeface="Open Sans" panose="020B0604020202020204" pitchFamily="34" charset="0"/>
                </a:rPr>
                <a:t>2. </a:t>
              </a:r>
              <a:r>
                <a:rPr lang="zh-CN" altLang="zh-CN" b="1" dirty="0">
                  <a:solidFill>
                    <a:srgbClr val="333333"/>
                  </a:solidFill>
                  <a:latin typeface="Bahnschrift SemiLight" panose="020B0502040204020203" pitchFamily="34" charset="0"/>
                  <a:ea typeface="Open Sans" panose="020B0604020202020204" pitchFamily="34" charset="0"/>
                </a:rPr>
                <a:t>rShoulder</a:t>
              </a:r>
            </a:p>
            <a:p>
              <a:pPr lvl="1" eaLnBrk="0" fontAlgn="base" hangingPunct="0">
                <a:spcBef>
                  <a:spcPct val="0"/>
                </a:spcBef>
              </a:pPr>
              <a:r>
                <a:rPr lang="en-US" altLang="zh-CN" b="1" dirty="0">
                  <a:solidFill>
                    <a:srgbClr val="333333"/>
                  </a:solidFill>
                  <a:latin typeface="Bahnschrift SemiLight" panose="020B0502040204020203" pitchFamily="34" charset="0"/>
                  <a:ea typeface="Open Sans" panose="020B0604020202020204" pitchFamily="34" charset="0"/>
                </a:rPr>
                <a:t>3. </a:t>
              </a:r>
              <a:r>
                <a:rPr lang="zh-CN" altLang="zh-CN" b="1" dirty="0">
                  <a:solidFill>
                    <a:srgbClr val="333333"/>
                  </a:solidFill>
                  <a:latin typeface="Bahnschrift SemiLight" panose="020B0502040204020203" pitchFamily="34" charset="0"/>
                  <a:ea typeface="Open Sans" panose="020B0604020202020204" pitchFamily="34" charset="0"/>
                </a:rPr>
                <a:t>rElbow</a:t>
              </a:r>
            </a:p>
            <a:p>
              <a:pPr lvl="1" eaLnBrk="0" fontAlgn="base" hangingPunct="0">
                <a:spcBef>
                  <a:spcPct val="0"/>
                </a:spcBef>
              </a:pPr>
              <a:r>
                <a:rPr lang="en-US" altLang="zh-CN" b="1" dirty="0">
                  <a:solidFill>
                    <a:srgbClr val="333333"/>
                  </a:solidFill>
                  <a:latin typeface="Bahnschrift SemiLight" panose="020B0502040204020203" pitchFamily="34" charset="0"/>
                  <a:ea typeface="Open Sans" panose="020B0604020202020204" pitchFamily="34" charset="0"/>
                </a:rPr>
                <a:t>4. </a:t>
              </a:r>
              <a:r>
                <a:rPr lang="zh-CN" altLang="zh-CN" b="1" dirty="0">
                  <a:solidFill>
                    <a:srgbClr val="333333"/>
                  </a:solidFill>
                  <a:latin typeface="Bahnschrift SemiLight" panose="020B0502040204020203" pitchFamily="34" charset="0"/>
                  <a:ea typeface="Open Sans" panose="020B0604020202020204" pitchFamily="34" charset="0"/>
                </a:rPr>
                <a:t>rWrist</a:t>
              </a:r>
            </a:p>
            <a:p>
              <a:pPr lvl="1" eaLnBrk="0" fontAlgn="base" hangingPunct="0">
                <a:spcBef>
                  <a:spcPct val="0"/>
                </a:spcBef>
              </a:pPr>
              <a:r>
                <a:rPr lang="en-US" altLang="zh-CN" b="1" dirty="0">
                  <a:solidFill>
                    <a:srgbClr val="333333"/>
                  </a:solidFill>
                  <a:latin typeface="Bahnschrift SemiLight" panose="020B0502040204020203" pitchFamily="34" charset="0"/>
                  <a:ea typeface="Open Sans" panose="020B0604020202020204" pitchFamily="34" charset="0"/>
                </a:rPr>
                <a:t>5. </a:t>
              </a:r>
              <a:r>
                <a:rPr lang="zh-CN" altLang="zh-CN" b="1" dirty="0">
                  <a:solidFill>
                    <a:srgbClr val="333333"/>
                  </a:solidFill>
                  <a:latin typeface="Bahnschrift SemiLight" panose="020B0502040204020203" pitchFamily="34" charset="0"/>
                  <a:ea typeface="Open Sans" panose="020B0604020202020204" pitchFamily="34" charset="0"/>
                </a:rPr>
                <a:t>lShoulder</a:t>
              </a:r>
            </a:p>
            <a:p>
              <a:pPr lvl="1" eaLnBrk="0" fontAlgn="base" hangingPunct="0">
                <a:spcBef>
                  <a:spcPct val="0"/>
                </a:spcBef>
              </a:pPr>
              <a:r>
                <a:rPr lang="en-US" altLang="zh-CN" b="1" dirty="0">
                  <a:solidFill>
                    <a:srgbClr val="333333"/>
                  </a:solidFill>
                  <a:latin typeface="Bahnschrift SemiLight" panose="020B0502040204020203" pitchFamily="34" charset="0"/>
                  <a:ea typeface="Open Sans" panose="020B0604020202020204" pitchFamily="34" charset="0"/>
                </a:rPr>
                <a:t>6. </a:t>
              </a:r>
              <a:r>
                <a:rPr lang="zh-CN" altLang="zh-CN" b="1" dirty="0">
                  <a:solidFill>
                    <a:srgbClr val="333333"/>
                  </a:solidFill>
                  <a:latin typeface="Bahnschrift SemiLight" panose="020B0502040204020203" pitchFamily="34" charset="0"/>
                  <a:ea typeface="Open Sans" panose="020B0604020202020204" pitchFamily="34" charset="0"/>
                </a:rPr>
                <a:t>lElbow</a:t>
              </a:r>
            </a:p>
            <a:p>
              <a:pPr lvl="1" eaLnBrk="0" fontAlgn="base" hangingPunct="0">
                <a:spcBef>
                  <a:spcPct val="0"/>
                </a:spcBef>
              </a:pPr>
              <a:r>
                <a:rPr lang="en-US" altLang="zh-CN" b="1" dirty="0">
                  <a:solidFill>
                    <a:srgbClr val="333333"/>
                  </a:solidFill>
                  <a:latin typeface="Bahnschrift SemiLight" panose="020B0502040204020203" pitchFamily="34" charset="0"/>
                  <a:ea typeface="Open Sans" panose="020B0604020202020204" pitchFamily="34" charset="0"/>
                </a:rPr>
                <a:t>7. </a:t>
              </a:r>
              <a:r>
                <a:rPr lang="zh-CN" altLang="zh-CN" b="1" dirty="0">
                  <a:solidFill>
                    <a:srgbClr val="333333"/>
                  </a:solidFill>
                  <a:latin typeface="Bahnschrift SemiLight" panose="020B0502040204020203" pitchFamily="34" charset="0"/>
                  <a:ea typeface="Open Sans" panose="020B0604020202020204" pitchFamily="34" charset="0"/>
                </a:rPr>
                <a:t>lWrist</a:t>
              </a:r>
            </a:p>
            <a:p>
              <a:pPr lvl="1" eaLnBrk="0" fontAlgn="base" hangingPunct="0">
                <a:spcBef>
                  <a:spcPct val="0"/>
                </a:spcBef>
              </a:pPr>
              <a:r>
                <a:rPr lang="en-US" altLang="zh-CN" b="1" dirty="0">
                  <a:solidFill>
                    <a:srgbClr val="333333"/>
                  </a:solidFill>
                  <a:latin typeface="Bahnschrift SemiLight" panose="020B0502040204020203" pitchFamily="34" charset="0"/>
                  <a:ea typeface="Open Sans" panose="020B0604020202020204" pitchFamily="34" charset="0"/>
                </a:rPr>
                <a:t>8. </a:t>
              </a:r>
              <a:r>
                <a:rPr lang="zh-CN" altLang="zh-CN" b="1" dirty="0">
                  <a:solidFill>
                    <a:srgbClr val="333333"/>
                  </a:solidFill>
                  <a:latin typeface="Bahnschrift SemiLight" panose="020B0502040204020203" pitchFamily="34" charset="0"/>
                  <a:ea typeface="Open Sans" panose="020B0604020202020204" pitchFamily="34" charset="0"/>
                </a:rPr>
                <a:t>rHip</a:t>
              </a:r>
            </a:p>
            <a:p>
              <a:pPr lvl="1" eaLnBrk="0" fontAlgn="base" hangingPunct="0">
                <a:spcBef>
                  <a:spcPct val="0"/>
                </a:spcBef>
              </a:pPr>
              <a:r>
                <a:rPr lang="en-US" altLang="zh-CN" b="1" dirty="0">
                  <a:solidFill>
                    <a:srgbClr val="333333"/>
                  </a:solidFill>
                  <a:latin typeface="Bahnschrift SemiLight" panose="020B0502040204020203" pitchFamily="34" charset="0"/>
                  <a:ea typeface="Open Sans" panose="020B0604020202020204" pitchFamily="34" charset="0"/>
                </a:rPr>
                <a:t>9. </a:t>
              </a:r>
              <a:r>
                <a:rPr lang="zh-CN" altLang="zh-CN" b="1" dirty="0">
                  <a:solidFill>
                    <a:srgbClr val="333333"/>
                  </a:solidFill>
                  <a:latin typeface="Bahnschrift SemiLight" panose="020B0502040204020203" pitchFamily="34" charset="0"/>
                  <a:ea typeface="Open Sans" panose="020B0604020202020204" pitchFamily="34" charset="0"/>
                </a:rPr>
                <a:t>rKnee</a:t>
              </a:r>
            </a:p>
            <a:p>
              <a:pPr lvl="1" eaLnBrk="0" fontAlgn="base" hangingPunct="0">
                <a:spcBef>
                  <a:spcPct val="0"/>
                </a:spcBef>
              </a:pPr>
              <a:r>
                <a:rPr lang="en-US" altLang="zh-CN" b="1" dirty="0">
                  <a:solidFill>
                    <a:srgbClr val="333333"/>
                  </a:solidFill>
                  <a:latin typeface="Bahnschrift SemiLight" panose="020B0502040204020203" pitchFamily="34" charset="0"/>
                  <a:ea typeface="Open Sans" panose="020B0604020202020204" pitchFamily="34" charset="0"/>
                </a:rPr>
                <a:t>10. </a:t>
              </a:r>
              <a:r>
                <a:rPr lang="zh-CN" altLang="zh-CN" b="1" dirty="0">
                  <a:solidFill>
                    <a:srgbClr val="333333"/>
                  </a:solidFill>
                  <a:latin typeface="Bahnschrift SemiLight" panose="020B0502040204020203" pitchFamily="34" charset="0"/>
                  <a:ea typeface="Open Sans" panose="020B0604020202020204" pitchFamily="34" charset="0"/>
                </a:rPr>
                <a:t>rAnkle</a:t>
              </a:r>
            </a:p>
            <a:p>
              <a:pPr lvl="1" eaLnBrk="0" fontAlgn="base" hangingPunct="0">
                <a:spcBef>
                  <a:spcPct val="0"/>
                </a:spcBef>
              </a:pPr>
              <a:r>
                <a:rPr lang="en-US" altLang="zh-CN" b="1" dirty="0">
                  <a:solidFill>
                    <a:srgbClr val="333333"/>
                  </a:solidFill>
                  <a:latin typeface="Bahnschrift SemiLight" panose="020B0502040204020203" pitchFamily="34" charset="0"/>
                  <a:ea typeface="Open Sans" panose="020B0604020202020204" pitchFamily="34" charset="0"/>
                </a:rPr>
                <a:t>11. </a:t>
              </a:r>
              <a:r>
                <a:rPr lang="zh-CN" altLang="zh-CN" b="1" dirty="0">
                  <a:solidFill>
                    <a:srgbClr val="333333"/>
                  </a:solidFill>
                  <a:latin typeface="Bahnschrift SemiLight" panose="020B0502040204020203" pitchFamily="34" charset="0"/>
                  <a:ea typeface="Open Sans" panose="020B0604020202020204" pitchFamily="34" charset="0"/>
                </a:rPr>
                <a:t>lHip</a:t>
              </a:r>
            </a:p>
            <a:p>
              <a:pPr lvl="1" eaLnBrk="0" fontAlgn="base" hangingPunct="0">
                <a:spcBef>
                  <a:spcPct val="0"/>
                </a:spcBef>
              </a:pPr>
              <a:r>
                <a:rPr lang="en-US" altLang="zh-CN" b="1" dirty="0">
                  <a:solidFill>
                    <a:srgbClr val="333333"/>
                  </a:solidFill>
                  <a:latin typeface="Bahnschrift SemiLight" panose="020B0502040204020203" pitchFamily="34" charset="0"/>
                  <a:ea typeface="Open Sans" panose="020B0604020202020204" pitchFamily="34" charset="0"/>
                </a:rPr>
                <a:t>12. </a:t>
              </a:r>
              <a:r>
                <a:rPr lang="zh-CN" altLang="zh-CN" b="1" dirty="0">
                  <a:solidFill>
                    <a:srgbClr val="333333"/>
                  </a:solidFill>
                  <a:latin typeface="Bahnschrift SemiLight" panose="020B0502040204020203" pitchFamily="34" charset="0"/>
                  <a:ea typeface="Open Sans" panose="020B0604020202020204" pitchFamily="34" charset="0"/>
                </a:rPr>
                <a:t>lKnee</a:t>
              </a:r>
            </a:p>
            <a:p>
              <a:pPr lvl="1" eaLnBrk="0" fontAlgn="base" hangingPunct="0">
                <a:spcBef>
                  <a:spcPct val="0"/>
                </a:spcBef>
              </a:pPr>
              <a:r>
                <a:rPr lang="en-US" altLang="zh-CN" b="1" dirty="0">
                  <a:solidFill>
                    <a:srgbClr val="333333"/>
                  </a:solidFill>
                  <a:latin typeface="Bahnschrift SemiLight" panose="020B0502040204020203" pitchFamily="34" charset="0"/>
                  <a:ea typeface="Open Sans" panose="020B0604020202020204" pitchFamily="34" charset="0"/>
                </a:rPr>
                <a:t>13. </a:t>
              </a:r>
              <a:r>
                <a:rPr lang="zh-CN" altLang="zh-CN" b="1" dirty="0">
                  <a:solidFill>
                    <a:srgbClr val="333333"/>
                  </a:solidFill>
                  <a:latin typeface="Bahnschrift SemiLight" panose="020B0502040204020203" pitchFamily="34" charset="0"/>
                  <a:ea typeface="Open Sans" panose="020B0604020202020204" pitchFamily="34" charset="0"/>
                </a:rPr>
                <a:t>lAnkle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831166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27F01715-5EB9-76BF-49DA-1BD568735510}"/>
              </a:ext>
            </a:extLst>
          </p:cNvPr>
          <p:cNvGrpSpPr/>
          <p:nvPr/>
        </p:nvGrpSpPr>
        <p:grpSpPr>
          <a:xfrm>
            <a:off x="344596" y="658184"/>
            <a:ext cx="10876311" cy="5626523"/>
            <a:chOff x="344596" y="658184"/>
            <a:chExt cx="10876311" cy="5626523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37CF4746-E848-40E8-1587-39D072E8C8CE}"/>
                </a:ext>
              </a:extLst>
            </p:cNvPr>
            <p:cNvGrpSpPr/>
            <p:nvPr/>
          </p:nvGrpSpPr>
          <p:grpSpPr>
            <a:xfrm>
              <a:off x="344596" y="658184"/>
              <a:ext cx="4988381" cy="5245782"/>
              <a:chOff x="344596" y="658184"/>
              <a:chExt cx="6694443" cy="5245782"/>
            </a:xfrm>
          </p:grpSpPr>
          <p:pic>
            <p:nvPicPr>
              <p:cNvPr id="1026" name="Picture 2">
                <a:extLst>
                  <a:ext uri="{FF2B5EF4-FFF2-40B4-BE49-F238E27FC236}">
                    <a16:creationId xmlns:a16="http://schemas.microsoft.com/office/drawing/2014/main" id="{B9BA3F1D-8EFE-0F60-E08B-E50A6A62A8D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4596" y="658184"/>
                <a:ext cx="6694443" cy="524578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3BE8F95E-EDB3-928D-2A8B-264182E29BC2}"/>
                  </a:ext>
                </a:extLst>
              </p:cNvPr>
              <p:cNvSpPr/>
              <p:nvPr/>
            </p:nvSpPr>
            <p:spPr>
              <a:xfrm>
                <a:off x="3050045" y="3283249"/>
                <a:ext cx="693471" cy="2614325"/>
              </a:xfrm>
              <a:prstGeom prst="rect">
                <a:avLst/>
              </a:prstGeom>
              <a:noFill/>
              <a:ln w="19050">
                <a:solidFill>
                  <a:srgbClr val="FFFF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6E65B92C-DFAD-64D8-E4B8-AAA6CE87748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32977" y="658184"/>
              <a:ext cx="5887930" cy="5245782"/>
            </a:xfrm>
            <a:prstGeom prst="rect">
              <a:avLst/>
            </a:prstGeom>
          </p:spPr>
        </p:pic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1BD57FE5-3242-A950-581A-E01D3FF6D25C}"/>
                </a:ext>
              </a:extLst>
            </p:cNvPr>
            <p:cNvSpPr txBox="1"/>
            <p:nvPr/>
          </p:nvSpPr>
          <p:spPr>
            <a:xfrm>
              <a:off x="2675973" y="5976929"/>
              <a:ext cx="4026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latin typeface="Bahnschrift SemiLight" panose="020B0502040204020203" pitchFamily="34" charset="0"/>
                </a:rPr>
                <a:t>(a)</a:t>
              </a:r>
              <a:endParaRPr lang="zh-CN" altLang="en-US" sz="1400" dirty="0">
                <a:latin typeface="Bahnschrift SemiLight" panose="020B0502040204020203" pitchFamily="34" charset="0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FC3FDA78-1112-011F-96D4-3630071EFECD}"/>
                </a:ext>
              </a:extLst>
            </p:cNvPr>
            <p:cNvSpPr txBox="1"/>
            <p:nvPr/>
          </p:nvSpPr>
          <p:spPr>
            <a:xfrm>
              <a:off x="8074803" y="5976930"/>
              <a:ext cx="4042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latin typeface="Bahnschrift SemiLight" panose="020B0502040204020203" pitchFamily="34" charset="0"/>
                </a:rPr>
                <a:t>(b)</a:t>
              </a:r>
              <a:endParaRPr lang="zh-CN" altLang="en-US" sz="1400" dirty="0">
                <a:latin typeface="Bahnschrift SemiLight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595589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组合 70">
            <a:extLst>
              <a:ext uri="{FF2B5EF4-FFF2-40B4-BE49-F238E27FC236}">
                <a16:creationId xmlns:a16="http://schemas.microsoft.com/office/drawing/2014/main" id="{AB4F9D69-720B-2497-11C2-14C8D6A1DB04}"/>
              </a:ext>
            </a:extLst>
          </p:cNvPr>
          <p:cNvGrpSpPr/>
          <p:nvPr/>
        </p:nvGrpSpPr>
        <p:grpSpPr>
          <a:xfrm>
            <a:off x="2482917" y="1214217"/>
            <a:ext cx="6286581" cy="2649866"/>
            <a:chOff x="2482917" y="1214217"/>
            <a:chExt cx="6286581" cy="2649866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D98EC5AF-2739-AFBF-2167-C288F5804D79}"/>
                </a:ext>
              </a:extLst>
            </p:cNvPr>
            <p:cNvGrpSpPr/>
            <p:nvPr/>
          </p:nvGrpSpPr>
          <p:grpSpPr>
            <a:xfrm>
              <a:off x="2482917" y="1214217"/>
              <a:ext cx="1558440" cy="2615987"/>
              <a:chOff x="2186478" y="1214217"/>
              <a:chExt cx="1854879" cy="2615987"/>
            </a:xfrm>
          </p:grpSpPr>
          <p:sp>
            <p:nvSpPr>
              <p:cNvPr id="142" name="椭圆 141">
                <a:extLst>
                  <a:ext uri="{FF2B5EF4-FFF2-40B4-BE49-F238E27FC236}">
                    <a16:creationId xmlns:a16="http://schemas.microsoft.com/office/drawing/2014/main" id="{E53AAB00-C8FA-711B-7916-D8CF3F657092}"/>
                  </a:ext>
                </a:extLst>
              </p:cNvPr>
              <p:cNvSpPr/>
              <p:nvPr/>
            </p:nvSpPr>
            <p:spPr>
              <a:xfrm rot="8191295">
                <a:off x="3765410" y="2010737"/>
                <a:ext cx="148589" cy="14467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3" name="等腰三角形 142">
                <a:extLst>
                  <a:ext uri="{FF2B5EF4-FFF2-40B4-BE49-F238E27FC236}">
                    <a16:creationId xmlns:a16="http://schemas.microsoft.com/office/drawing/2014/main" id="{68AD5813-45C7-2A35-354D-EE667D3ED6CC}"/>
                  </a:ext>
                </a:extLst>
              </p:cNvPr>
              <p:cNvSpPr/>
              <p:nvPr/>
            </p:nvSpPr>
            <p:spPr>
              <a:xfrm rot="8191295">
                <a:off x="3892768" y="2104624"/>
                <a:ext cx="148589" cy="225514"/>
              </a:xfrm>
              <a:prstGeom prst="triangl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84" name="组合 83">
                <a:extLst>
                  <a:ext uri="{FF2B5EF4-FFF2-40B4-BE49-F238E27FC236}">
                    <a16:creationId xmlns:a16="http://schemas.microsoft.com/office/drawing/2014/main" id="{EA82B18F-E1A2-DFAE-9C7F-059717E040A8}"/>
                  </a:ext>
                </a:extLst>
              </p:cNvPr>
              <p:cNvGrpSpPr/>
              <p:nvPr/>
            </p:nvGrpSpPr>
            <p:grpSpPr>
              <a:xfrm>
                <a:off x="3004410" y="1214217"/>
                <a:ext cx="148589" cy="370184"/>
                <a:chOff x="3985925" y="1472859"/>
                <a:chExt cx="208655" cy="533910"/>
              </a:xfrm>
            </p:grpSpPr>
            <p:sp>
              <p:nvSpPr>
                <p:cNvPr id="154" name="椭圆 153">
                  <a:extLst>
                    <a:ext uri="{FF2B5EF4-FFF2-40B4-BE49-F238E27FC236}">
                      <a16:creationId xmlns:a16="http://schemas.microsoft.com/office/drawing/2014/main" id="{A60C7704-D83F-5826-32F0-D65EAA1A07D8}"/>
                    </a:ext>
                  </a:extLst>
                </p:cNvPr>
                <p:cNvSpPr/>
                <p:nvPr/>
              </p:nvSpPr>
              <p:spPr>
                <a:xfrm>
                  <a:off x="3985925" y="1798114"/>
                  <a:ext cx="208655" cy="208655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5" name="等腰三角形 154">
                  <a:extLst>
                    <a:ext uri="{FF2B5EF4-FFF2-40B4-BE49-F238E27FC236}">
                      <a16:creationId xmlns:a16="http://schemas.microsoft.com/office/drawing/2014/main" id="{EE3BF10A-8F57-2126-A981-AF91895198FF}"/>
                    </a:ext>
                  </a:extLst>
                </p:cNvPr>
                <p:cNvSpPr/>
                <p:nvPr/>
              </p:nvSpPr>
              <p:spPr>
                <a:xfrm>
                  <a:off x="3985925" y="1472859"/>
                  <a:ext cx="208655" cy="325255"/>
                </a:xfrm>
                <a:prstGeom prst="triangl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85" name="组合 84">
                <a:extLst>
                  <a:ext uri="{FF2B5EF4-FFF2-40B4-BE49-F238E27FC236}">
                    <a16:creationId xmlns:a16="http://schemas.microsoft.com/office/drawing/2014/main" id="{BF409337-C5A8-78D1-4BE8-E0614D2EC98A}"/>
                  </a:ext>
                </a:extLst>
              </p:cNvPr>
              <p:cNvGrpSpPr/>
              <p:nvPr/>
            </p:nvGrpSpPr>
            <p:grpSpPr>
              <a:xfrm>
                <a:off x="3004409" y="1605676"/>
                <a:ext cx="148589" cy="370184"/>
                <a:chOff x="3985925" y="1472859"/>
                <a:chExt cx="208655" cy="533910"/>
              </a:xfrm>
            </p:grpSpPr>
            <p:sp>
              <p:nvSpPr>
                <p:cNvPr id="152" name="椭圆 151">
                  <a:extLst>
                    <a:ext uri="{FF2B5EF4-FFF2-40B4-BE49-F238E27FC236}">
                      <a16:creationId xmlns:a16="http://schemas.microsoft.com/office/drawing/2014/main" id="{2DDFE23F-B90B-17B5-98EB-12DA4619E462}"/>
                    </a:ext>
                  </a:extLst>
                </p:cNvPr>
                <p:cNvSpPr/>
                <p:nvPr/>
              </p:nvSpPr>
              <p:spPr>
                <a:xfrm>
                  <a:off x="3985925" y="1798114"/>
                  <a:ext cx="208655" cy="208655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3" name="等腰三角形 152">
                  <a:extLst>
                    <a:ext uri="{FF2B5EF4-FFF2-40B4-BE49-F238E27FC236}">
                      <a16:creationId xmlns:a16="http://schemas.microsoft.com/office/drawing/2014/main" id="{C39A7184-40A9-35B8-C9A0-8BF0040BC364}"/>
                    </a:ext>
                  </a:extLst>
                </p:cNvPr>
                <p:cNvSpPr/>
                <p:nvPr/>
              </p:nvSpPr>
              <p:spPr>
                <a:xfrm>
                  <a:off x="3985925" y="1472859"/>
                  <a:ext cx="208655" cy="325255"/>
                </a:xfrm>
                <a:prstGeom prst="triangl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86" name="组合 85">
                <a:extLst>
                  <a:ext uri="{FF2B5EF4-FFF2-40B4-BE49-F238E27FC236}">
                    <a16:creationId xmlns:a16="http://schemas.microsoft.com/office/drawing/2014/main" id="{30191765-A1AE-E7FC-7B26-DE7EC3297415}"/>
                  </a:ext>
                </a:extLst>
              </p:cNvPr>
              <p:cNvGrpSpPr/>
              <p:nvPr/>
            </p:nvGrpSpPr>
            <p:grpSpPr>
              <a:xfrm>
                <a:off x="3004408" y="1995006"/>
                <a:ext cx="148589" cy="370184"/>
                <a:chOff x="3985925" y="1472859"/>
                <a:chExt cx="208655" cy="533910"/>
              </a:xfrm>
            </p:grpSpPr>
            <p:sp>
              <p:nvSpPr>
                <p:cNvPr id="150" name="椭圆 149">
                  <a:extLst>
                    <a:ext uri="{FF2B5EF4-FFF2-40B4-BE49-F238E27FC236}">
                      <a16:creationId xmlns:a16="http://schemas.microsoft.com/office/drawing/2014/main" id="{18A2F957-FF97-C9DA-8E75-236E027E0A21}"/>
                    </a:ext>
                  </a:extLst>
                </p:cNvPr>
                <p:cNvSpPr/>
                <p:nvPr/>
              </p:nvSpPr>
              <p:spPr>
                <a:xfrm>
                  <a:off x="3985925" y="1798114"/>
                  <a:ext cx="208655" cy="208655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1" name="等腰三角形 150">
                  <a:extLst>
                    <a:ext uri="{FF2B5EF4-FFF2-40B4-BE49-F238E27FC236}">
                      <a16:creationId xmlns:a16="http://schemas.microsoft.com/office/drawing/2014/main" id="{8748B604-0538-80EE-3C6B-CD4E25BF71DE}"/>
                    </a:ext>
                  </a:extLst>
                </p:cNvPr>
                <p:cNvSpPr/>
                <p:nvPr/>
              </p:nvSpPr>
              <p:spPr>
                <a:xfrm>
                  <a:off x="3985925" y="1472859"/>
                  <a:ext cx="208655" cy="325255"/>
                </a:xfrm>
                <a:prstGeom prst="triangl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89" name="组合 88">
                <a:extLst>
                  <a:ext uri="{FF2B5EF4-FFF2-40B4-BE49-F238E27FC236}">
                    <a16:creationId xmlns:a16="http://schemas.microsoft.com/office/drawing/2014/main" id="{ACD5FC03-E700-AB3D-2D84-5F166657EA1D}"/>
                  </a:ext>
                </a:extLst>
              </p:cNvPr>
              <p:cNvGrpSpPr/>
              <p:nvPr/>
            </p:nvGrpSpPr>
            <p:grpSpPr>
              <a:xfrm rot="6631154">
                <a:off x="3508837" y="1785033"/>
                <a:ext cx="144670" cy="380212"/>
                <a:chOff x="3985925" y="1472859"/>
                <a:chExt cx="208655" cy="533910"/>
              </a:xfrm>
            </p:grpSpPr>
            <p:sp>
              <p:nvSpPr>
                <p:cNvPr id="144" name="椭圆 143">
                  <a:extLst>
                    <a:ext uri="{FF2B5EF4-FFF2-40B4-BE49-F238E27FC236}">
                      <a16:creationId xmlns:a16="http://schemas.microsoft.com/office/drawing/2014/main" id="{7FC76CB3-187B-8397-5AC9-557793105C80}"/>
                    </a:ext>
                  </a:extLst>
                </p:cNvPr>
                <p:cNvSpPr/>
                <p:nvPr/>
              </p:nvSpPr>
              <p:spPr>
                <a:xfrm>
                  <a:off x="3985925" y="1798114"/>
                  <a:ext cx="208655" cy="208655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5" name="等腰三角形 144">
                  <a:extLst>
                    <a:ext uri="{FF2B5EF4-FFF2-40B4-BE49-F238E27FC236}">
                      <a16:creationId xmlns:a16="http://schemas.microsoft.com/office/drawing/2014/main" id="{9B229E04-3ED8-B1FF-0869-FF96110527D8}"/>
                    </a:ext>
                  </a:extLst>
                </p:cNvPr>
                <p:cNvSpPr/>
                <p:nvPr/>
              </p:nvSpPr>
              <p:spPr>
                <a:xfrm>
                  <a:off x="3985925" y="1472859"/>
                  <a:ext cx="208655" cy="325255"/>
                </a:xfrm>
                <a:prstGeom prst="triangl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92" name="组合 91">
                <a:extLst>
                  <a:ext uri="{FF2B5EF4-FFF2-40B4-BE49-F238E27FC236}">
                    <a16:creationId xmlns:a16="http://schemas.microsoft.com/office/drawing/2014/main" id="{404F0F70-27A9-A964-F6F7-EFA49AF60413}"/>
                  </a:ext>
                </a:extLst>
              </p:cNvPr>
              <p:cNvGrpSpPr/>
              <p:nvPr/>
            </p:nvGrpSpPr>
            <p:grpSpPr>
              <a:xfrm rot="5400000">
                <a:off x="3119302" y="1718370"/>
                <a:ext cx="144670" cy="380212"/>
                <a:chOff x="3985925" y="1472859"/>
                <a:chExt cx="208655" cy="533910"/>
              </a:xfrm>
            </p:grpSpPr>
            <p:sp>
              <p:nvSpPr>
                <p:cNvPr id="138" name="椭圆 137">
                  <a:extLst>
                    <a:ext uri="{FF2B5EF4-FFF2-40B4-BE49-F238E27FC236}">
                      <a16:creationId xmlns:a16="http://schemas.microsoft.com/office/drawing/2014/main" id="{8FE308E5-8BC5-8DB4-713A-20073F33B3A8}"/>
                    </a:ext>
                  </a:extLst>
                </p:cNvPr>
                <p:cNvSpPr/>
                <p:nvPr/>
              </p:nvSpPr>
              <p:spPr>
                <a:xfrm>
                  <a:off x="3985925" y="1798114"/>
                  <a:ext cx="208655" cy="208655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9" name="等腰三角形 138">
                  <a:extLst>
                    <a:ext uri="{FF2B5EF4-FFF2-40B4-BE49-F238E27FC236}">
                      <a16:creationId xmlns:a16="http://schemas.microsoft.com/office/drawing/2014/main" id="{EE26CFC7-083A-F40A-8830-5073C711BB8A}"/>
                    </a:ext>
                  </a:extLst>
                </p:cNvPr>
                <p:cNvSpPr/>
                <p:nvPr/>
              </p:nvSpPr>
              <p:spPr>
                <a:xfrm>
                  <a:off x="3985925" y="1472859"/>
                  <a:ext cx="208655" cy="325255"/>
                </a:xfrm>
                <a:prstGeom prst="triangl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93" name="组合 92">
                <a:extLst>
                  <a:ext uri="{FF2B5EF4-FFF2-40B4-BE49-F238E27FC236}">
                    <a16:creationId xmlns:a16="http://schemas.microsoft.com/office/drawing/2014/main" id="{33E7EC68-EA88-3C04-9C10-9892CDE5D785}"/>
                  </a:ext>
                </a:extLst>
              </p:cNvPr>
              <p:cNvGrpSpPr/>
              <p:nvPr/>
            </p:nvGrpSpPr>
            <p:grpSpPr>
              <a:xfrm rot="14808637">
                <a:off x="2511537" y="1773079"/>
                <a:ext cx="144670" cy="380212"/>
                <a:chOff x="3985925" y="1472859"/>
                <a:chExt cx="208655" cy="533910"/>
              </a:xfrm>
            </p:grpSpPr>
            <p:sp>
              <p:nvSpPr>
                <p:cNvPr id="136" name="椭圆 135">
                  <a:extLst>
                    <a:ext uri="{FF2B5EF4-FFF2-40B4-BE49-F238E27FC236}">
                      <a16:creationId xmlns:a16="http://schemas.microsoft.com/office/drawing/2014/main" id="{C259CA39-EF69-752C-A415-E86630335A51}"/>
                    </a:ext>
                  </a:extLst>
                </p:cNvPr>
                <p:cNvSpPr/>
                <p:nvPr/>
              </p:nvSpPr>
              <p:spPr>
                <a:xfrm>
                  <a:off x="3985925" y="1798114"/>
                  <a:ext cx="208655" cy="208655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7" name="等腰三角形 136">
                  <a:extLst>
                    <a:ext uri="{FF2B5EF4-FFF2-40B4-BE49-F238E27FC236}">
                      <a16:creationId xmlns:a16="http://schemas.microsoft.com/office/drawing/2014/main" id="{29A3349B-F27E-9DE9-9994-CD0FCD412231}"/>
                    </a:ext>
                  </a:extLst>
                </p:cNvPr>
                <p:cNvSpPr/>
                <p:nvPr/>
              </p:nvSpPr>
              <p:spPr>
                <a:xfrm>
                  <a:off x="3985925" y="1472859"/>
                  <a:ext cx="208655" cy="325255"/>
                </a:xfrm>
                <a:prstGeom prst="triangl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94" name="组合 93">
                <a:extLst>
                  <a:ext uri="{FF2B5EF4-FFF2-40B4-BE49-F238E27FC236}">
                    <a16:creationId xmlns:a16="http://schemas.microsoft.com/office/drawing/2014/main" id="{FCD712A2-253B-79FE-3DCB-F0736B575F20}"/>
                  </a:ext>
                </a:extLst>
              </p:cNvPr>
              <p:cNvGrpSpPr/>
              <p:nvPr/>
            </p:nvGrpSpPr>
            <p:grpSpPr>
              <a:xfrm rot="13490337">
                <a:off x="2186478" y="1983995"/>
                <a:ext cx="148589" cy="370184"/>
                <a:chOff x="3985925" y="1472859"/>
                <a:chExt cx="208655" cy="533910"/>
              </a:xfrm>
            </p:grpSpPr>
            <p:sp>
              <p:nvSpPr>
                <p:cNvPr id="134" name="椭圆 133">
                  <a:extLst>
                    <a:ext uri="{FF2B5EF4-FFF2-40B4-BE49-F238E27FC236}">
                      <a16:creationId xmlns:a16="http://schemas.microsoft.com/office/drawing/2014/main" id="{FF39D4DC-90A7-18D7-E8F0-B3C841E35858}"/>
                    </a:ext>
                  </a:extLst>
                </p:cNvPr>
                <p:cNvSpPr/>
                <p:nvPr/>
              </p:nvSpPr>
              <p:spPr>
                <a:xfrm>
                  <a:off x="3985925" y="1798114"/>
                  <a:ext cx="208655" cy="208655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5" name="等腰三角形 134">
                  <a:extLst>
                    <a:ext uri="{FF2B5EF4-FFF2-40B4-BE49-F238E27FC236}">
                      <a16:creationId xmlns:a16="http://schemas.microsoft.com/office/drawing/2014/main" id="{5CF51721-ED1D-2647-CB39-BE5C36B5580D}"/>
                    </a:ext>
                  </a:extLst>
                </p:cNvPr>
                <p:cNvSpPr/>
                <p:nvPr/>
              </p:nvSpPr>
              <p:spPr>
                <a:xfrm>
                  <a:off x="3985925" y="1472859"/>
                  <a:ext cx="208655" cy="325255"/>
                </a:xfrm>
                <a:prstGeom prst="triangl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95" name="组合 94">
                <a:extLst>
                  <a:ext uri="{FF2B5EF4-FFF2-40B4-BE49-F238E27FC236}">
                    <a16:creationId xmlns:a16="http://schemas.microsoft.com/office/drawing/2014/main" id="{06EAA319-50B7-4066-C2A6-E51EAB3A3D45}"/>
                  </a:ext>
                </a:extLst>
              </p:cNvPr>
              <p:cNvGrpSpPr/>
              <p:nvPr/>
            </p:nvGrpSpPr>
            <p:grpSpPr>
              <a:xfrm rot="16200000">
                <a:off x="2887679" y="1713418"/>
                <a:ext cx="144670" cy="380212"/>
                <a:chOff x="3985925" y="1472859"/>
                <a:chExt cx="208655" cy="533910"/>
              </a:xfrm>
            </p:grpSpPr>
            <p:sp>
              <p:nvSpPr>
                <p:cNvPr id="132" name="椭圆 131">
                  <a:extLst>
                    <a:ext uri="{FF2B5EF4-FFF2-40B4-BE49-F238E27FC236}">
                      <a16:creationId xmlns:a16="http://schemas.microsoft.com/office/drawing/2014/main" id="{D7A4FE0E-16C3-D486-162E-44E5AC2BE6F4}"/>
                    </a:ext>
                  </a:extLst>
                </p:cNvPr>
                <p:cNvSpPr/>
                <p:nvPr/>
              </p:nvSpPr>
              <p:spPr>
                <a:xfrm>
                  <a:off x="3985925" y="1798114"/>
                  <a:ext cx="208655" cy="208655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3" name="等腰三角形 132">
                  <a:extLst>
                    <a:ext uri="{FF2B5EF4-FFF2-40B4-BE49-F238E27FC236}">
                      <a16:creationId xmlns:a16="http://schemas.microsoft.com/office/drawing/2014/main" id="{FE8C6870-E0DA-1590-1446-AC3B46AC5E0E}"/>
                    </a:ext>
                  </a:extLst>
                </p:cNvPr>
                <p:cNvSpPr/>
                <p:nvPr/>
              </p:nvSpPr>
              <p:spPr>
                <a:xfrm>
                  <a:off x="3985925" y="1472859"/>
                  <a:ext cx="208655" cy="325255"/>
                </a:xfrm>
                <a:prstGeom prst="triangl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97" name="组合 96">
                <a:extLst>
                  <a:ext uri="{FF2B5EF4-FFF2-40B4-BE49-F238E27FC236}">
                    <a16:creationId xmlns:a16="http://schemas.microsoft.com/office/drawing/2014/main" id="{E371ECFC-3656-311E-337E-685ECBC74D79}"/>
                  </a:ext>
                </a:extLst>
              </p:cNvPr>
              <p:cNvGrpSpPr/>
              <p:nvPr/>
            </p:nvGrpSpPr>
            <p:grpSpPr>
              <a:xfrm>
                <a:off x="3001531" y="2393067"/>
                <a:ext cx="148589" cy="370184"/>
                <a:chOff x="3985925" y="1472859"/>
                <a:chExt cx="208655" cy="533910"/>
              </a:xfrm>
            </p:grpSpPr>
            <p:sp>
              <p:nvSpPr>
                <p:cNvPr id="128" name="椭圆 127">
                  <a:extLst>
                    <a:ext uri="{FF2B5EF4-FFF2-40B4-BE49-F238E27FC236}">
                      <a16:creationId xmlns:a16="http://schemas.microsoft.com/office/drawing/2014/main" id="{1BDC0C1C-1E29-ED0A-D694-E216D6699D81}"/>
                    </a:ext>
                  </a:extLst>
                </p:cNvPr>
                <p:cNvSpPr/>
                <p:nvPr/>
              </p:nvSpPr>
              <p:spPr>
                <a:xfrm>
                  <a:off x="3985925" y="1798114"/>
                  <a:ext cx="208655" cy="208655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9" name="等腰三角形 128">
                  <a:extLst>
                    <a:ext uri="{FF2B5EF4-FFF2-40B4-BE49-F238E27FC236}">
                      <a16:creationId xmlns:a16="http://schemas.microsoft.com/office/drawing/2014/main" id="{F1EE2F6C-3920-9D27-018B-634593D4077C}"/>
                    </a:ext>
                  </a:extLst>
                </p:cNvPr>
                <p:cNvSpPr/>
                <p:nvPr/>
              </p:nvSpPr>
              <p:spPr>
                <a:xfrm>
                  <a:off x="3985925" y="1472859"/>
                  <a:ext cx="208655" cy="325255"/>
                </a:xfrm>
                <a:prstGeom prst="triangl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98" name="组合 97">
                <a:extLst>
                  <a:ext uri="{FF2B5EF4-FFF2-40B4-BE49-F238E27FC236}">
                    <a16:creationId xmlns:a16="http://schemas.microsoft.com/office/drawing/2014/main" id="{77DD8C7C-8889-178B-70BA-B1888D66749B}"/>
                  </a:ext>
                </a:extLst>
              </p:cNvPr>
              <p:cNvGrpSpPr/>
              <p:nvPr/>
            </p:nvGrpSpPr>
            <p:grpSpPr>
              <a:xfrm rot="8135389">
                <a:off x="3438542" y="2757041"/>
                <a:ext cx="148589" cy="370184"/>
                <a:chOff x="3985925" y="1472859"/>
                <a:chExt cx="208655" cy="533910"/>
              </a:xfrm>
            </p:grpSpPr>
            <p:sp>
              <p:nvSpPr>
                <p:cNvPr id="126" name="椭圆 125">
                  <a:extLst>
                    <a:ext uri="{FF2B5EF4-FFF2-40B4-BE49-F238E27FC236}">
                      <a16:creationId xmlns:a16="http://schemas.microsoft.com/office/drawing/2014/main" id="{22F59BF2-DC8A-17B2-AAEA-1EA4344E9D74}"/>
                    </a:ext>
                  </a:extLst>
                </p:cNvPr>
                <p:cNvSpPr/>
                <p:nvPr/>
              </p:nvSpPr>
              <p:spPr>
                <a:xfrm>
                  <a:off x="3985925" y="1798114"/>
                  <a:ext cx="208655" cy="208655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7" name="等腰三角形 126">
                  <a:extLst>
                    <a:ext uri="{FF2B5EF4-FFF2-40B4-BE49-F238E27FC236}">
                      <a16:creationId xmlns:a16="http://schemas.microsoft.com/office/drawing/2014/main" id="{D38095DA-18B6-DE93-4832-72DCA2F53DC7}"/>
                    </a:ext>
                  </a:extLst>
                </p:cNvPr>
                <p:cNvSpPr/>
                <p:nvPr/>
              </p:nvSpPr>
              <p:spPr>
                <a:xfrm>
                  <a:off x="3985925" y="1472859"/>
                  <a:ext cx="208655" cy="325255"/>
                </a:xfrm>
                <a:prstGeom prst="triangl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99" name="组合 98">
                <a:extLst>
                  <a:ext uri="{FF2B5EF4-FFF2-40B4-BE49-F238E27FC236}">
                    <a16:creationId xmlns:a16="http://schemas.microsoft.com/office/drawing/2014/main" id="{445F5530-2C32-A62D-C52F-346704AE4646}"/>
                  </a:ext>
                </a:extLst>
              </p:cNvPr>
              <p:cNvGrpSpPr/>
              <p:nvPr/>
            </p:nvGrpSpPr>
            <p:grpSpPr>
              <a:xfrm rot="10800000">
                <a:off x="3625298" y="3075063"/>
                <a:ext cx="148589" cy="370184"/>
                <a:chOff x="3985925" y="1472859"/>
                <a:chExt cx="208655" cy="533910"/>
              </a:xfrm>
            </p:grpSpPr>
            <p:sp>
              <p:nvSpPr>
                <p:cNvPr id="124" name="椭圆 123">
                  <a:extLst>
                    <a:ext uri="{FF2B5EF4-FFF2-40B4-BE49-F238E27FC236}">
                      <a16:creationId xmlns:a16="http://schemas.microsoft.com/office/drawing/2014/main" id="{E83D5F23-4C83-EEFE-713A-7AB98BCDD0FC}"/>
                    </a:ext>
                  </a:extLst>
                </p:cNvPr>
                <p:cNvSpPr/>
                <p:nvPr/>
              </p:nvSpPr>
              <p:spPr>
                <a:xfrm>
                  <a:off x="3985925" y="1798114"/>
                  <a:ext cx="208655" cy="208655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5" name="等腰三角形 124">
                  <a:extLst>
                    <a:ext uri="{FF2B5EF4-FFF2-40B4-BE49-F238E27FC236}">
                      <a16:creationId xmlns:a16="http://schemas.microsoft.com/office/drawing/2014/main" id="{788C088C-DC5D-8F4E-A93C-18C6D45EA680}"/>
                    </a:ext>
                  </a:extLst>
                </p:cNvPr>
                <p:cNvSpPr/>
                <p:nvPr/>
              </p:nvSpPr>
              <p:spPr>
                <a:xfrm>
                  <a:off x="3985925" y="1472859"/>
                  <a:ext cx="208655" cy="325255"/>
                </a:xfrm>
                <a:prstGeom prst="triangl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00" name="组合 99">
                <a:extLst>
                  <a:ext uri="{FF2B5EF4-FFF2-40B4-BE49-F238E27FC236}">
                    <a16:creationId xmlns:a16="http://schemas.microsoft.com/office/drawing/2014/main" id="{A6FAA85B-446C-E445-4E32-79F70E0A45A4}"/>
                  </a:ext>
                </a:extLst>
              </p:cNvPr>
              <p:cNvGrpSpPr/>
              <p:nvPr/>
            </p:nvGrpSpPr>
            <p:grpSpPr>
              <a:xfrm rot="10800000">
                <a:off x="3624648" y="3460020"/>
                <a:ext cx="148589" cy="370184"/>
                <a:chOff x="3985925" y="1472859"/>
                <a:chExt cx="208655" cy="533910"/>
              </a:xfrm>
            </p:grpSpPr>
            <p:sp>
              <p:nvSpPr>
                <p:cNvPr id="122" name="椭圆 121">
                  <a:extLst>
                    <a:ext uri="{FF2B5EF4-FFF2-40B4-BE49-F238E27FC236}">
                      <a16:creationId xmlns:a16="http://schemas.microsoft.com/office/drawing/2014/main" id="{7A20BACB-53BE-5AF2-9B90-A0829D16EC43}"/>
                    </a:ext>
                  </a:extLst>
                </p:cNvPr>
                <p:cNvSpPr/>
                <p:nvPr/>
              </p:nvSpPr>
              <p:spPr>
                <a:xfrm>
                  <a:off x="3985925" y="1798114"/>
                  <a:ext cx="208655" cy="208655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3" name="等腰三角形 122">
                  <a:extLst>
                    <a:ext uri="{FF2B5EF4-FFF2-40B4-BE49-F238E27FC236}">
                      <a16:creationId xmlns:a16="http://schemas.microsoft.com/office/drawing/2014/main" id="{AB0E4F8A-69E6-9946-2534-7FBE7C177495}"/>
                    </a:ext>
                  </a:extLst>
                </p:cNvPr>
                <p:cNvSpPr/>
                <p:nvPr/>
              </p:nvSpPr>
              <p:spPr>
                <a:xfrm>
                  <a:off x="3985925" y="1472859"/>
                  <a:ext cx="208655" cy="325255"/>
                </a:xfrm>
                <a:prstGeom prst="triangl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02" name="组合 101">
                <a:extLst>
                  <a:ext uri="{FF2B5EF4-FFF2-40B4-BE49-F238E27FC236}">
                    <a16:creationId xmlns:a16="http://schemas.microsoft.com/office/drawing/2014/main" id="{86F3A65E-9F78-8A48-71CC-094A3C3ABDCE}"/>
                  </a:ext>
                </a:extLst>
              </p:cNvPr>
              <p:cNvGrpSpPr/>
              <p:nvPr/>
            </p:nvGrpSpPr>
            <p:grpSpPr>
              <a:xfrm rot="6873174">
                <a:off x="3110679" y="2549205"/>
                <a:ext cx="144670" cy="380212"/>
                <a:chOff x="3985925" y="1472859"/>
                <a:chExt cx="208655" cy="533910"/>
              </a:xfrm>
            </p:grpSpPr>
            <p:sp>
              <p:nvSpPr>
                <p:cNvPr id="118" name="椭圆 117">
                  <a:extLst>
                    <a:ext uri="{FF2B5EF4-FFF2-40B4-BE49-F238E27FC236}">
                      <a16:creationId xmlns:a16="http://schemas.microsoft.com/office/drawing/2014/main" id="{C607F5EC-CA9C-3BD3-D5E4-C821C678E0F0}"/>
                    </a:ext>
                  </a:extLst>
                </p:cNvPr>
                <p:cNvSpPr/>
                <p:nvPr/>
              </p:nvSpPr>
              <p:spPr>
                <a:xfrm>
                  <a:off x="3985925" y="1798114"/>
                  <a:ext cx="208655" cy="208655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9" name="等腰三角形 118">
                  <a:extLst>
                    <a:ext uri="{FF2B5EF4-FFF2-40B4-BE49-F238E27FC236}">
                      <a16:creationId xmlns:a16="http://schemas.microsoft.com/office/drawing/2014/main" id="{81DBE3D0-3F03-22B3-D547-966046F8F39C}"/>
                    </a:ext>
                  </a:extLst>
                </p:cNvPr>
                <p:cNvSpPr/>
                <p:nvPr/>
              </p:nvSpPr>
              <p:spPr>
                <a:xfrm>
                  <a:off x="3985925" y="1472859"/>
                  <a:ext cx="208655" cy="325255"/>
                </a:xfrm>
                <a:prstGeom prst="triangl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03" name="组合 102">
                <a:extLst>
                  <a:ext uri="{FF2B5EF4-FFF2-40B4-BE49-F238E27FC236}">
                    <a16:creationId xmlns:a16="http://schemas.microsoft.com/office/drawing/2014/main" id="{D1C38092-F659-02CD-A48C-3FD617544BE1}"/>
                  </a:ext>
                </a:extLst>
              </p:cNvPr>
              <p:cNvGrpSpPr/>
              <p:nvPr/>
            </p:nvGrpSpPr>
            <p:grpSpPr>
              <a:xfrm rot="10800000">
                <a:off x="2401914" y="3073912"/>
                <a:ext cx="148589" cy="370184"/>
                <a:chOff x="3985925" y="1472859"/>
                <a:chExt cx="208655" cy="533910"/>
              </a:xfrm>
            </p:grpSpPr>
            <p:sp>
              <p:nvSpPr>
                <p:cNvPr id="116" name="椭圆 115">
                  <a:extLst>
                    <a:ext uri="{FF2B5EF4-FFF2-40B4-BE49-F238E27FC236}">
                      <a16:creationId xmlns:a16="http://schemas.microsoft.com/office/drawing/2014/main" id="{DEA58542-F69E-4A63-6E00-B5A2168DD58F}"/>
                    </a:ext>
                  </a:extLst>
                </p:cNvPr>
                <p:cNvSpPr/>
                <p:nvPr/>
              </p:nvSpPr>
              <p:spPr>
                <a:xfrm>
                  <a:off x="3985925" y="1798114"/>
                  <a:ext cx="208655" cy="208655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7" name="等腰三角形 116">
                  <a:extLst>
                    <a:ext uri="{FF2B5EF4-FFF2-40B4-BE49-F238E27FC236}">
                      <a16:creationId xmlns:a16="http://schemas.microsoft.com/office/drawing/2014/main" id="{B4C87878-3E03-DA50-B167-A048AEE17554}"/>
                    </a:ext>
                  </a:extLst>
                </p:cNvPr>
                <p:cNvSpPr/>
                <p:nvPr/>
              </p:nvSpPr>
              <p:spPr>
                <a:xfrm>
                  <a:off x="3985925" y="1472859"/>
                  <a:ext cx="208655" cy="325255"/>
                </a:xfrm>
                <a:prstGeom prst="triangl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04" name="组合 103">
                <a:extLst>
                  <a:ext uri="{FF2B5EF4-FFF2-40B4-BE49-F238E27FC236}">
                    <a16:creationId xmlns:a16="http://schemas.microsoft.com/office/drawing/2014/main" id="{6C10A61A-EBDE-B5BB-BBC2-39B4FC408C47}"/>
                  </a:ext>
                </a:extLst>
              </p:cNvPr>
              <p:cNvGrpSpPr/>
              <p:nvPr/>
            </p:nvGrpSpPr>
            <p:grpSpPr>
              <a:xfrm rot="10800000">
                <a:off x="2401264" y="3458870"/>
                <a:ext cx="148589" cy="370184"/>
                <a:chOff x="3985925" y="1472859"/>
                <a:chExt cx="208655" cy="533910"/>
              </a:xfrm>
            </p:grpSpPr>
            <p:sp>
              <p:nvSpPr>
                <p:cNvPr id="114" name="椭圆 113">
                  <a:extLst>
                    <a:ext uri="{FF2B5EF4-FFF2-40B4-BE49-F238E27FC236}">
                      <a16:creationId xmlns:a16="http://schemas.microsoft.com/office/drawing/2014/main" id="{BF744918-4642-840E-0A5C-E332153D4716}"/>
                    </a:ext>
                  </a:extLst>
                </p:cNvPr>
                <p:cNvSpPr/>
                <p:nvPr/>
              </p:nvSpPr>
              <p:spPr>
                <a:xfrm>
                  <a:off x="3985925" y="1798114"/>
                  <a:ext cx="208655" cy="208655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5" name="等腰三角形 114">
                  <a:extLst>
                    <a:ext uri="{FF2B5EF4-FFF2-40B4-BE49-F238E27FC236}">
                      <a16:creationId xmlns:a16="http://schemas.microsoft.com/office/drawing/2014/main" id="{C8E9D226-6EF8-2D51-CDB0-1261C1EEDD4D}"/>
                    </a:ext>
                  </a:extLst>
                </p:cNvPr>
                <p:cNvSpPr/>
                <p:nvPr/>
              </p:nvSpPr>
              <p:spPr>
                <a:xfrm>
                  <a:off x="3985925" y="1472859"/>
                  <a:ext cx="208655" cy="325255"/>
                </a:xfrm>
                <a:prstGeom prst="triangl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06" name="组合 105">
                <a:extLst>
                  <a:ext uri="{FF2B5EF4-FFF2-40B4-BE49-F238E27FC236}">
                    <a16:creationId xmlns:a16="http://schemas.microsoft.com/office/drawing/2014/main" id="{D5DC56BA-3E36-E008-6A6C-E53878026B63}"/>
                  </a:ext>
                </a:extLst>
              </p:cNvPr>
              <p:cNvGrpSpPr/>
              <p:nvPr/>
            </p:nvGrpSpPr>
            <p:grpSpPr>
              <a:xfrm rot="14801205">
                <a:off x="2900199" y="2546178"/>
                <a:ext cx="144670" cy="380212"/>
                <a:chOff x="3985925" y="1472859"/>
                <a:chExt cx="208655" cy="533910"/>
              </a:xfrm>
            </p:grpSpPr>
            <p:sp>
              <p:nvSpPr>
                <p:cNvPr id="110" name="椭圆 109">
                  <a:extLst>
                    <a:ext uri="{FF2B5EF4-FFF2-40B4-BE49-F238E27FC236}">
                      <a16:creationId xmlns:a16="http://schemas.microsoft.com/office/drawing/2014/main" id="{41F6EA50-C469-1F9F-D094-8AD62380C584}"/>
                    </a:ext>
                  </a:extLst>
                </p:cNvPr>
                <p:cNvSpPr/>
                <p:nvPr/>
              </p:nvSpPr>
              <p:spPr>
                <a:xfrm>
                  <a:off x="3985925" y="1798114"/>
                  <a:ext cx="208655" cy="208655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1" name="等腰三角形 110">
                  <a:extLst>
                    <a:ext uri="{FF2B5EF4-FFF2-40B4-BE49-F238E27FC236}">
                      <a16:creationId xmlns:a16="http://schemas.microsoft.com/office/drawing/2014/main" id="{C71818C2-2808-7ACD-41F4-D791C73C57B5}"/>
                    </a:ext>
                  </a:extLst>
                </p:cNvPr>
                <p:cNvSpPr/>
                <p:nvPr/>
              </p:nvSpPr>
              <p:spPr>
                <a:xfrm>
                  <a:off x="3985925" y="1472859"/>
                  <a:ext cx="208655" cy="325255"/>
                </a:xfrm>
                <a:prstGeom prst="triangl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07" name="组合 106">
                <a:extLst>
                  <a:ext uri="{FF2B5EF4-FFF2-40B4-BE49-F238E27FC236}">
                    <a16:creationId xmlns:a16="http://schemas.microsoft.com/office/drawing/2014/main" id="{E13CCE6D-41A1-A1CF-55B7-AF22A4EF19B1}"/>
                  </a:ext>
                </a:extLst>
              </p:cNvPr>
              <p:cNvGrpSpPr/>
              <p:nvPr/>
            </p:nvGrpSpPr>
            <p:grpSpPr>
              <a:xfrm rot="13540566">
                <a:off x="2568372" y="2745072"/>
                <a:ext cx="144670" cy="380212"/>
                <a:chOff x="3985925" y="1472859"/>
                <a:chExt cx="208655" cy="533910"/>
              </a:xfrm>
            </p:grpSpPr>
            <p:sp>
              <p:nvSpPr>
                <p:cNvPr id="108" name="椭圆 107">
                  <a:extLst>
                    <a:ext uri="{FF2B5EF4-FFF2-40B4-BE49-F238E27FC236}">
                      <a16:creationId xmlns:a16="http://schemas.microsoft.com/office/drawing/2014/main" id="{8BE44E25-D2E0-A34F-6493-B6358EF52678}"/>
                    </a:ext>
                  </a:extLst>
                </p:cNvPr>
                <p:cNvSpPr/>
                <p:nvPr/>
              </p:nvSpPr>
              <p:spPr>
                <a:xfrm>
                  <a:off x="3985925" y="1798114"/>
                  <a:ext cx="208655" cy="208655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9" name="等腰三角形 108">
                  <a:extLst>
                    <a:ext uri="{FF2B5EF4-FFF2-40B4-BE49-F238E27FC236}">
                      <a16:creationId xmlns:a16="http://schemas.microsoft.com/office/drawing/2014/main" id="{F8F1A61D-420C-83B6-875E-EAB25A0FB07D}"/>
                    </a:ext>
                  </a:extLst>
                </p:cNvPr>
                <p:cNvSpPr/>
                <p:nvPr/>
              </p:nvSpPr>
              <p:spPr>
                <a:xfrm>
                  <a:off x="3985925" y="1472859"/>
                  <a:ext cx="208655" cy="325255"/>
                </a:xfrm>
                <a:prstGeom prst="triangl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178" name="组合 177">
              <a:extLst>
                <a:ext uri="{FF2B5EF4-FFF2-40B4-BE49-F238E27FC236}">
                  <a16:creationId xmlns:a16="http://schemas.microsoft.com/office/drawing/2014/main" id="{6A93956E-D74F-EAC5-D023-41F001B243A2}"/>
                </a:ext>
              </a:extLst>
            </p:cNvPr>
            <p:cNvGrpSpPr/>
            <p:nvPr/>
          </p:nvGrpSpPr>
          <p:grpSpPr>
            <a:xfrm rot="5400000">
              <a:off x="6112091" y="1775245"/>
              <a:ext cx="151465" cy="1535360"/>
              <a:chOff x="9882629" y="2828819"/>
              <a:chExt cx="151465" cy="1535360"/>
            </a:xfrm>
          </p:grpSpPr>
          <p:grpSp>
            <p:nvGrpSpPr>
              <p:cNvPr id="198" name="组合 197">
                <a:extLst>
                  <a:ext uri="{FF2B5EF4-FFF2-40B4-BE49-F238E27FC236}">
                    <a16:creationId xmlns:a16="http://schemas.microsoft.com/office/drawing/2014/main" id="{9A1143CA-649B-CCCF-4088-7BE86928F8D9}"/>
                  </a:ext>
                </a:extLst>
              </p:cNvPr>
              <p:cNvGrpSpPr/>
              <p:nvPr/>
            </p:nvGrpSpPr>
            <p:grpSpPr>
              <a:xfrm>
                <a:off x="9885506" y="2828819"/>
                <a:ext cx="148588" cy="370183"/>
                <a:chOff x="3985925" y="1472859"/>
                <a:chExt cx="208655" cy="533910"/>
              </a:xfrm>
            </p:grpSpPr>
            <p:sp>
              <p:nvSpPr>
                <p:cNvPr id="208" name="椭圆 207">
                  <a:extLst>
                    <a:ext uri="{FF2B5EF4-FFF2-40B4-BE49-F238E27FC236}">
                      <a16:creationId xmlns:a16="http://schemas.microsoft.com/office/drawing/2014/main" id="{A932697E-95EA-19B9-306C-2EF635076BD6}"/>
                    </a:ext>
                  </a:extLst>
                </p:cNvPr>
                <p:cNvSpPr/>
                <p:nvPr/>
              </p:nvSpPr>
              <p:spPr>
                <a:xfrm>
                  <a:off x="3985925" y="1798114"/>
                  <a:ext cx="208655" cy="208655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09" name="等腰三角形 208">
                  <a:extLst>
                    <a:ext uri="{FF2B5EF4-FFF2-40B4-BE49-F238E27FC236}">
                      <a16:creationId xmlns:a16="http://schemas.microsoft.com/office/drawing/2014/main" id="{761D0769-484E-D293-B32F-D7481988A623}"/>
                    </a:ext>
                  </a:extLst>
                </p:cNvPr>
                <p:cNvSpPr/>
                <p:nvPr/>
              </p:nvSpPr>
              <p:spPr>
                <a:xfrm>
                  <a:off x="3985925" y="1472859"/>
                  <a:ext cx="208655" cy="325255"/>
                </a:xfrm>
                <a:prstGeom prst="triangl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99" name="组合 198">
                <a:extLst>
                  <a:ext uri="{FF2B5EF4-FFF2-40B4-BE49-F238E27FC236}">
                    <a16:creationId xmlns:a16="http://schemas.microsoft.com/office/drawing/2014/main" id="{5F6155F9-AA32-8B4C-3202-2AE309178EEA}"/>
                  </a:ext>
                </a:extLst>
              </p:cNvPr>
              <p:cNvGrpSpPr/>
              <p:nvPr/>
            </p:nvGrpSpPr>
            <p:grpSpPr>
              <a:xfrm>
                <a:off x="9885506" y="3219218"/>
                <a:ext cx="148588" cy="370183"/>
                <a:chOff x="3985925" y="1472859"/>
                <a:chExt cx="208655" cy="533910"/>
              </a:xfrm>
            </p:grpSpPr>
            <p:sp>
              <p:nvSpPr>
                <p:cNvPr id="206" name="椭圆 205">
                  <a:extLst>
                    <a:ext uri="{FF2B5EF4-FFF2-40B4-BE49-F238E27FC236}">
                      <a16:creationId xmlns:a16="http://schemas.microsoft.com/office/drawing/2014/main" id="{1193C7B8-5C30-6D62-324E-24D1CA76168B}"/>
                    </a:ext>
                  </a:extLst>
                </p:cNvPr>
                <p:cNvSpPr/>
                <p:nvPr/>
              </p:nvSpPr>
              <p:spPr>
                <a:xfrm>
                  <a:off x="3985925" y="1798114"/>
                  <a:ext cx="208655" cy="208655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07" name="等腰三角形 206">
                  <a:extLst>
                    <a:ext uri="{FF2B5EF4-FFF2-40B4-BE49-F238E27FC236}">
                      <a16:creationId xmlns:a16="http://schemas.microsoft.com/office/drawing/2014/main" id="{F13438E4-5ADF-6672-BD28-8E8B5FCE7430}"/>
                    </a:ext>
                  </a:extLst>
                </p:cNvPr>
                <p:cNvSpPr/>
                <p:nvPr/>
              </p:nvSpPr>
              <p:spPr>
                <a:xfrm>
                  <a:off x="3985925" y="1472859"/>
                  <a:ext cx="208655" cy="325255"/>
                </a:xfrm>
                <a:prstGeom prst="triangl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00" name="组合 199">
                <a:extLst>
                  <a:ext uri="{FF2B5EF4-FFF2-40B4-BE49-F238E27FC236}">
                    <a16:creationId xmlns:a16="http://schemas.microsoft.com/office/drawing/2014/main" id="{B4E94604-20E7-77B2-724E-54EEFE52F062}"/>
                  </a:ext>
                </a:extLst>
              </p:cNvPr>
              <p:cNvGrpSpPr/>
              <p:nvPr/>
            </p:nvGrpSpPr>
            <p:grpSpPr>
              <a:xfrm>
                <a:off x="9885506" y="3609609"/>
                <a:ext cx="148588" cy="370183"/>
                <a:chOff x="3985925" y="1472859"/>
                <a:chExt cx="208655" cy="533910"/>
              </a:xfrm>
            </p:grpSpPr>
            <p:sp>
              <p:nvSpPr>
                <p:cNvPr id="204" name="椭圆 203">
                  <a:extLst>
                    <a:ext uri="{FF2B5EF4-FFF2-40B4-BE49-F238E27FC236}">
                      <a16:creationId xmlns:a16="http://schemas.microsoft.com/office/drawing/2014/main" id="{30727986-7DD6-7A73-4BE2-85E0B25E9E10}"/>
                    </a:ext>
                  </a:extLst>
                </p:cNvPr>
                <p:cNvSpPr/>
                <p:nvPr/>
              </p:nvSpPr>
              <p:spPr>
                <a:xfrm>
                  <a:off x="3985925" y="1798114"/>
                  <a:ext cx="208655" cy="208655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05" name="等腰三角形 204">
                  <a:extLst>
                    <a:ext uri="{FF2B5EF4-FFF2-40B4-BE49-F238E27FC236}">
                      <a16:creationId xmlns:a16="http://schemas.microsoft.com/office/drawing/2014/main" id="{113ACE93-AD33-C065-C9B5-04A2ACDD57E0}"/>
                    </a:ext>
                  </a:extLst>
                </p:cNvPr>
                <p:cNvSpPr/>
                <p:nvPr/>
              </p:nvSpPr>
              <p:spPr>
                <a:xfrm>
                  <a:off x="3985925" y="1472859"/>
                  <a:ext cx="208655" cy="325255"/>
                </a:xfrm>
                <a:prstGeom prst="triangl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01" name="组合 200">
                <a:extLst>
                  <a:ext uri="{FF2B5EF4-FFF2-40B4-BE49-F238E27FC236}">
                    <a16:creationId xmlns:a16="http://schemas.microsoft.com/office/drawing/2014/main" id="{DD03D762-ABA9-7D03-A953-96C609672AEA}"/>
                  </a:ext>
                </a:extLst>
              </p:cNvPr>
              <p:cNvGrpSpPr/>
              <p:nvPr/>
            </p:nvGrpSpPr>
            <p:grpSpPr>
              <a:xfrm>
                <a:off x="9882629" y="3993996"/>
                <a:ext cx="148588" cy="370183"/>
                <a:chOff x="3985925" y="1472859"/>
                <a:chExt cx="208655" cy="533910"/>
              </a:xfrm>
            </p:grpSpPr>
            <p:sp>
              <p:nvSpPr>
                <p:cNvPr id="202" name="椭圆 201">
                  <a:extLst>
                    <a:ext uri="{FF2B5EF4-FFF2-40B4-BE49-F238E27FC236}">
                      <a16:creationId xmlns:a16="http://schemas.microsoft.com/office/drawing/2014/main" id="{1E4E8A97-8DD8-0C99-BC16-53EFBD8BF076}"/>
                    </a:ext>
                  </a:extLst>
                </p:cNvPr>
                <p:cNvSpPr/>
                <p:nvPr/>
              </p:nvSpPr>
              <p:spPr>
                <a:xfrm>
                  <a:off x="3985925" y="1798114"/>
                  <a:ext cx="208655" cy="208655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03" name="等腰三角形 202">
                  <a:extLst>
                    <a:ext uri="{FF2B5EF4-FFF2-40B4-BE49-F238E27FC236}">
                      <a16:creationId xmlns:a16="http://schemas.microsoft.com/office/drawing/2014/main" id="{6417ABB6-C75D-FC47-AD64-E8F16350806E}"/>
                    </a:ext>
                  </a:extLst>
                </p:cNvPr>
                <p:cNvSpPr/>
                <p:nvPr/>
              </p:nvSpPr>
              <p:spPr>
                <a:xfrm>
                  <a:off x="3985925" y="1472859"/>
                  <a:ext cx="208655" cy="325255"/>
                </a:xfrm>
                <a:prstGeom prst="triangl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180" name="文本框 179">
              <a:extLst>
                <a:ext uri="{FF2B5EF4-FFF2-40B4-BE49-F238E27FC236}">
                  <a16:creationId xmlns:a16="http://schemas.microsoft.com/office/drawing/2014/main" id="{0B4B2341-DD31-CDF1-0351-257E19CB0864}"/>
                </a:ext>
              </a:extLst>
            </p:cNvPr>
            <p:cNvSpPr txBox="1"/>
            <p:nvPr/>
          </p:nvSpPr>
          <p:spPr>
            <a:xfrm>
              <a:off x="4546689" y="2337978"/>
              <a:ext cx="3174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Bahnschrift" panose="020B0502040204020203" pitchFamily="34" charset="0"/>
                </a:rPr>
                <a:t>Linear(                          )=      </a:t>
              </a:r>
              <a:endParaRPr lang="zh-CN" altLang="en-US" dirty="0">
                <a:latin typeface="Bahnschrift" panose="020B0502040204020203" pitchFamily="34" charset="0"/>
              </a:endParaRPr>
            </a:p>
          </p:txBody>
        </p:sp>
        <p:sp>
          <p:nvSpPr>
            <p:cNvPr id="181" name="椭圆 180">
              <a:extLst>
                <a:ext uri="{FF2B5EF4-FFF2-40B4-BE49-F238E27FC236}">
                  <a16:creationId xmlns:a16="http://schemas.microsoft.com/office/drawing/2014/main" id="{BB439D71-84CC-B8C8-6338-CD8F8DA42D8C}"/>
                </a:ext>
              </a:extLst>
            </p:cNvPr>
            <p:cNvSpPr/>
            <p:nvPr/>
          </p:nvSpPr>
          <p:spPr>
            <a:xfrm>
              <a:off x="5804385" y="2470366"/>
              <a:ext cx="148588" cy="144669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2" name="椭圆 181">
              <a:extLst>
                <a:ext uri="{FF2B5EF4-FFF2-40B4-BE49-F238E27FC236}">
                  <a16:creationId xmlns:a16="http://schemas.microsoft.com/office/drawing/2014/main" id="{280E4386-FE3D-34AC-1A0B-028AF96E3936}"/>
                </a:ext>
              </a:extLst>
            </p:cNvPr>
            <p:cNvSpPr/>
            <p:nvPr/>
          </p:nvSpPr>
          <p:spPr>
            <a:xfrm>
              <a:off x="6192801" y="2470366"/>
              <a:ext cx="148588" cy="144669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84" name="组合 183">
              <a:extLst>
                <a:ext uri="{FF2B5EF4-FFF2-40B4-BE49-F238E27FC236}">
                  <a16:creationId xmlns:a16="http://schemas.microsoft.com/office/drawing/2014/main" id="{8FEDA038-4CBD-55A3-4EAE-16AE6D549DAD}"/>
                </a:ext>
              </a:extLst>
            </p:cNvPr>
            <p:cNvGrpSpPr/>
            <p:nvPr/>
          </p:nvGrpSpPr>
          <p:grpSpPr>
            <a:xfrm rot="5400000">
              <a:off x="7926085" y="1775280"/>
              <a:ext cx="151465" cy="1535360"/>
              <a:chOff x="9882629" y="2828819"/>
              <a:chExt cx="151465" cy="1535360"/>
            </a:xfrm>
          </p:grpSpPr>
          <p:grpSp>
            <p:nvGrpSpPr>
              <p:cNvPr id="186" name="组合 185">
                <a:extLst>
                  <a:ext uri="{FF2B5EF4-FFF2-40B4-BE49-F238E27FC236}">
                    <a16:creationId xmlns:a16="http://schemas.microsoft.com/office/drawing/2014/main" id="{DD85CE6C-2B15-B022-1A40-D48069A52F69}"/>
                  </a:ext>
                </a:extLst>
              </p:cNvPr>
              <p:cNvGrpSpPr/>
              <p:nvPr/>
            </p:nvGrpSpPr>
            <p:grpSpPr>
              <a:xfrm>
                <a:off x="9885506" y="2828819"/>
                <a:ext cx="148588" cy="370183"/>
                <a:chOff x="3985925" y="1472859"/>
                <a:chExt cx="208655" cy="533910"/>
              </a:xfrm>
            </p:grpSpPr>
            <p:sp>
              <p:nvSpPr>
                <p:cNvPr id="196" name="椭圆 195">
                  <a:extLst>
                    <a:ext uri="{FF2B5EF4-FFF2-40B4-BE49-F238E27FC236}">
                      <a16:creationId xmlns:a16="http://schemas.microsoft.com/office/drawing/2014/main" id="{F008580F-B687-16C1-3BFD-54C73CED0F76}"/>
                    </a:ext>
                  </a:extLst>
                </p:cNvPr>
                <p:cNvSpPr/>
                <p:nvPr/>
              </p:nvSpPr>
              <p:spPr>
                <a:xfrm>
                  <a:off x="3985925" y="1798114"/>
                  <a:ext cx="208655" cy="208655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97" name="等腰三角形 196">
                  <a:extLst>
                    <a:ext uri="{FF2B5EF4-FFF2-40B4-BE49-F238E27FC236}">
                      <a16:creationId xmlns:a16="http://schemas.microsoft.com/office/drawing/2014/main" id="{B2664EC4-3578-3B84-CD37-CC951638ABFE}"/>
                    </a:ext>
                  </a:extLst>
                </p:cNvPr>
                <p:cNvSpPr/>
                <p:nvPr/>
              </p:nvSpPr>
              <p:spPr>
                <a:xfrm>
                  <a:off x="3985925" y="1472859"/>
                  <a:ext cx="208655" cy="325255"/>
                </a:xfrm>
                <a:prstGeom prst="triangl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87" name="组合 186">
                <a:extLst>
                  <a:ext uri="{FF2B5EF4-FFF2-40B4-BE49-F238E27FC236}">
                    <a16:creationId xmlns:a16="http://schemas.microsoft.com/office/drawing/2014/main" id="{92A5AC49-2DD9-BE12-1948-14DEC6A9D04D}"/>
                  </a:ext>
                </a:extLst>
              </p:cNvPr>
              <p:cNvGrpSpPr/>
              <p:nvPr/>
            </p:nvGrpSpPr>
            <p:grpSpPr>
              <a:xfrm>
                <a:off x="9885506" y="3219218"/>
                <a:ext cx="148588" cy="370183"/>
                <a:chOff x="3985925" y="1472859"/>
                <a:chExt cx="208655" cy="533910"/>
              </a:xfrm>
            </p:grpSpPr>
            <p:sp>
              <p:nvSpPr>
                <p:cNvPr id="194" name="椭圆 193">
                  <a:extLst>
                    <a:ext uri="{FF2B5EF4-FFF2-40B4-BE49-F238E27FC236}">
                      <a16:creationId xmlns:a16="http://schemas.microsoft.com/office/drawing/2014/main" id="{292195B1-B6B4-AA9D-E66E-EB2166E93080}"/>
                    </a:ext>
                  </a:extLst>
                </p:cNvPr>
                <p:cNvSpPr/>
                <p:nvPr/>
              </p:nvSpPr>
              <p:spPr>
                <a:xfrm>
                  <a:off x="3985925" y="1798114"/>
                  <a:ext cx="208655" cy="208655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95" name="等腰三角形 194">
                  <a:extLst>
                    <a:ext uri="{FF2B5EF4-FFF2-40B4-BE49-F238E27FC236}">
                      <a16:creationId xmlns:a16="http://schemas.microsoft.com/office/drawing/2014/main" id="{C7938CEB-6C73-3BED-4C21-AB14DC916BDC}"/>
                    </a:ext>
                  </a:extLst>
                </p:cNvPr>
                <p:cNvSpPr/>
                <p:nvPr/>
              </p:nvSpPr>
              <p:spPr>
                <a:xfrm>
                  <a:off x="3985925" y="1472859"/>
                  <a:ext cx="208655" cy="325255"/>
                </a:xfrm>
                <a:prstGeom prst="triangl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88" name="组合 187">
                <a:extLst>
                  <a:ext uri="{FF2B5EF4-FFF2-40B4-BE49-F238E27FC236}">
                    <a16:creationId xmlns:a16="http://schemas.microsoft.com/office/drawing/2014/main" id="{C572C76E-5514-D4B4-FE91-605843E0814B}"/>
                  </a:ext>
                </a:extLst>
              </p:cNvPr>
              <p:cNvGrpSpPr/>
              <p:nvPr/>
            </p:nvGrpSpPr>
            <p:grpSpPr>
              <a:xfrm>
                <a:off x="9885506" y="3609609"/>
                <a:ext cx="148588" cy="370183"/>
                <a:chOff x="3985925" y="1472859"/>
                <a:chExt cx="208655" cy="533910"/>
              </a:xfrm>
            </p:grpSpPr>
            <p:sp>
              <p:nvSpPr>
                <p:cNvPr id="192" name="椭圆 191">
                  <a:extLst>
                    <a:ext uri="{FF2B5EF4-FFF2-40B4-BE49-F238E27FC236}">
                      <a16:creationId xmlns:a16="http://schemas.microsoft.com/office/drawing/2014/main" id="{588C8F2E-20BE-B7CD-EE7E-CE03024A4A85}"/>
                    </a:ext>
                  </a:extLst>
                </p:cNvPr>
                <p:cNvSpPr/>
                <p:nvPr/>
              </p:nvSpPr>
              <p:spPr>
                <a:xfrm>
                  <a:off x="3985925" y="1798114"/>
                  <a:ext cx="208655" cy="208655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93" name="等腰三角形 192">
                  <a:extLst>
                    <a:ext uri="{FF2B5EF4-FFF2-40B4-BE49-F238E27FC236}">
                      <a16:creationId xmlns:a16="http://schemas.microsoft.com/office/drawing/2014/main" id="{AA8A6FEC-30EA-E1A3-53CC-ACCFF4046703}"/>
                    </a:ext>
                  </a:extLst>
                </p:cNvPr>
                <p:cNvSpPr/>
                <p:nvPr/>
              </p:nvSpPr>
              <p:spPr>
                <a:xfrm>
                  <a:off x="3985925" y="1472859"/>
                  <a:ext cx="208655" cy="325255"/>
                </a:xfrm>
                <a:prstGeom prst="triangl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89" name="组合 188">
                <a:extLst>
                  <a:ext uri="{FF2B5EF4-FFF2-40B4-BE49-F238E27FC236}">
                    <a16:creationId xmlns:a16="http://schemas.microsoft.com/office/drawing/2014/main" id="{B68A89E9-226D-E484-1789-E24B3BC00DDB}"/>
                  </a:ext>
                </a:extLst>
              </p:cNvPr>
              <p:cNvGrpSpPr/>
              <p:nvPr/>
            </p:nvGrpSpPr>
            <p:grpSpPr>
              <a:xfrm>
                <a:off x="9882629" y="3993996"/>
                <a:ext cx="148588" cy="370183"/>
                <a:chOff x="3985925" y="1472859"/>
                <a:chExt cx="208655" cy="533910"/>
              </a:xfrm>
            </p:grpSpPr>
            <p:sp>
              <p:nvSpPr>
                <p:cNvPr id="190" name="椭圆 189">
                  <a:extLst>
                    <a:ext uri="{FF2B5EF4-FFF2-40B4-BE49-F238E27FC236}">
                      <a16:creationId xmlns:a16="http://schemas.microsoft.com/office/drawing/2014/main" id="{637AD38A-C55C-94CE-7250-9233265A2CB7}"/>
                    </a:ext>
                  </a:extLst>
                </p:cNvPr>
                <p:cNvSpPr/>
                <p:nvPr/>
              </p:nvSpPr>
              <p:spPr>
                <a:xfrm>
                  <a:off x="3985925" y="1798114"/>
                  <a:ext cx="208655" cy="208655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91" name="等腰三角形 190">
                  <a:extLst>
                    <a:ext uri="{FF2B5EF4-FFF2-40B4-BE49-F238E27FC236}">
                      <a16:creationId xmlns:a16="http://schemas.microsoft.com/office/drawing/2014/main" id="{E185F741-5DB1-A231-2DCB-BDAE9F09D94D}"/>
                    </a:ext>
                  </a:extLst>
                </p:cNvPr>
                <p:cNvSpPr/>
                <p:nvPr/>
              </p:nvSpPr>
              <p:spPr>
                <a:xfrm>
                  <a:off x="3985925" y="1472859"/>
                  <a:ext cx="208655" cy="325255"/>
                </a:xfrm>
                <a:prstGeom prst="triangl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210" name="等腰三角形 209">
              <a:extLst>
                <a:ext uri="{FF2B5EF4-FFF2-40B4-BE49-F238E27FC236}">
                  <a16:creationId xmlns:a16="http://schemas.microsoft.com/office/drawing/2014/main" id="{C3952617-7F07-611B-B846-660E60F88C1A}"/>
                </a:ext>
              </a:extLst>
            </p:cNvPr>
            <p:cNvSpPr/>
            <p:nvPr/>
          </p:nvSpPr>
          <p:spPr>
            <a:xfrm rot="5400000">
              <a:off x="5987662" y="2428729"/>
              <a:ext cx="148588" cy="225513"/>
            </a:xfrm>
            <a:prstGeom prst="triangle">
              <a:avLst/>
            </a:prstGeom>
            <a:solidFill>
              <a:srgbClr val="FF9999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1" name="等腰三角形 210">
              <a:extLst>
                <a:ext uri="{FF2B5EF4-FFF2-40B4-BE49-F238E27FC236}">
                  <a16:creationId xmlns:a16="http://schemas.microsoft.com/office/drawing/2014/main" id="{9656FAB0-9C98-4EB4-B7E6-8D2FAC25DBB3}"/>
                </a:ext>
              </a:extLst>
            </p:cNvPr>
            <p:cNvSpPr/>
            <p:nvPr/>
          </p:nvSpPr>
          <p:spPr>
            <a:xfrm rot="5400000">
              <a:off x="7813798" y="2428729"/>
              <a:ext cx="148588" cy="225513"/>
            </a:xfrm>
            <a:prstGeom prst="triangle">
              <a:avLst/>
            </a:prstGeom>
            <a:solidFill>
              <a:srgbClr val="FF9999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0" name="文本框 249">
              <a:extLst>
                <a:ext uri="{FF2B5EF4-FFF2-40B4-BE49-F238E27FC236}">
                  <a16:creationId xmlns:a16="http://schemas.microsoft.com/office/drawing/2014/main" id="{29A210CC-5597-5F1C-6800-DC05C2E3A8A3}"/>
                </a:ext>
              </a:extLst>
            </p:cNvPr>
            <p:cNvSpPr txBox="1"/>
            <p:nvPr/>
          </p:nvSpPr>
          <p:spPr>
            <a:xfrm>
              <a:off x="4454634" y="1965023"/>
              <a:ext cx="15584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285750" indent="-285750">
                <a:buFont typeface="Arial" panose="020B0604020202020204" pitchFamily="34" charset="0"/>
                <a:buChar char="•"/>
                <a:defRPr>
                  <a:latin typeface="Bahnschrift" panose="020B0502040204020203" pitchFamily="34" charset="0"/>
                </a:defRPr>
              </a:lvl1pPr>
            </a:lstStyle>
            <a:p>
              <a:r>
                <a:rPr lang="en-US" altLang="zh-CN" sz="1600" dirty="0"/>
                <a:t>Node2Edge:</a:t>
              </a:r>
              <a:endParaRPr lang="zh-CN" altLang="en-US" sz="1600" dirty="0"/>
            </a:p>
          </p:txBody>
        </p:sp>
        <p:grpSp>
          <p:nvGrpSpPr>
            <p:cNvPr id="213" name="组合 212">
              <a:extLst>
                <a:ext uri="{FF2B5EF4-FFF2-40B4-BE49-F238E27FC236}">
                  <a16:creationId xmlns:a16="http://schemas.microsoft.com/office/drawing/2014/main" id="{220ECF4E-9E47-D627-F02C-0F29E35FF5D1}"/>
                </a:ext>
              </a:extLst>
            </p:cNvPr>
            <p:cNvGrpSpPr/>
            <p:nvPr/>
          </p:nvGrpSpPr>
          <p:grpSpPr>
            <a:xfrm rot="5400000">
              <a:off x="6092287" y="2922727"/>
              <a:ext cx="151465" cy="1535360"/>
              <a:chOff x="9882629" y="2828819"/>
              <a:chExt cx="151465" cy="1535360"/>
            </a:xfrm>
          </p:grpSpPr>
          <p:grpSp>
            <p:nvGrpSpPr>
              <p:cNvPr id="233" name="组合 232">
                <a:extLst>
                  <a:ext uri="{FF2B5EF4-FFF2-40B4-BE49-F238E27FC236}">
                    <a16:creationId xmlns:a16="http://schemas.microsoft.com/office/drawing/2014/main" id="{CD5DDB76-644A-C4B7-36ED-774AE1CA622C}"/>
                  </a:ext>
                </a:extLst>
              </p:cNvPr>
              <p:cNvGrpSpPr/>
              <p:nvPr/>
            </p:nvGrpSpPr>
            <p:grpSpPr>
              <a:xfrm>
                <a:off x="9885506" y="2828819"/>
                <a:ext cx="148588" cy="370183"/>
                <a:chOff x="3985925" y="1472859"/>
                <a:chExt cx="208655" cy="533910"/>
              </a:xfrm>
            </p:grpSpPr>
            <p:sp>
              <p:nvSpPr>
                <p:cNvPr id="243" name="椭圆 242">
                  <a:extLst>
                    <a:ext uri="{FF2B5EF4-FFF2-40B4-BE49-F238E27FC236}">
                      <a16:creationId xmlns:a16="http://schemas.microsoft.com/office/drawing/2014/main" id="{E31C9905-A611-E9C9-1C59-3CDC57DECB26}"/>
                    </a:ext>
                  </a:extLst>
                </p:cNvPr>
                <p:cNvSpPr/>
                <p:nvPr/>
              </p:nvSpPr>
              <p:spPr>
                <a:xfrm>
                  <a:off x="3985925" y="1798114"/>
                  <a:ext cx="208655" cy="208655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44" name="等腰三角形 243">
                  <a:extLst>
                    <a:ext uri="{FF2B5EF4-FFF2-40B4-BE49-F238E27FC236}">
                      <a16:creationId xmlns:a16="http://schemas.microsoft.com/office/drawing/2014/main" id="{371DFFFB-C7A2-CF60-536A-A710F5088835}"/>
                    </a:ext>
                  </a:extLst>
                </p:cNvPr>
                <p:cNvSpPr/>
                <p:nvPr/>
              </p:nvSpPr>
              <p:spPr>
                <a:xfrm>
                  <a:off x="3985925" y="1472859"/>
                  <a:ext cx="208655" cy="325255"/>
                </a:xfrm>
                <a:prstGeom prst="triangl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34" name="组合 233">
                <a:extLst>
                  <a:ext uri="{FF2B5EF4-FFF2-40B4-BE49-F238E27FC236}">
                    <a16:creationId xmlns:a16="http://schemas.microsoft.com/office/drawing/2014/main" id="{C47492D9-AA1E-0C1F-9F2E-F9B2624B6C72}"/>
                  </a:ext>
                </a:extLst>
              </p:cNvPr>
              <p:cNvGrpSpPr/>
              <p:nvPr/>
            </p:nvGrpSpPr>
            <p:grpSpPr>
              <a:xfrm>
                <a:off x="9885506" y="3219218"/>
                <a:ext cx="148588" cy="370183"/>
                <a:chOff x="3985925" y="1472859"/>
                <a:chExt cx="208655" cy="533910"/>
              </a:xfrm>
            </p:grpSpPr>
            <p:sp>
              <p:nvSpPr>
                <p:cNvPr id="241" name="椭圆 240">
                  <a:extLst>
                    <a:ext uri="{FF2B5EF4-FFF2-40B4-BE49-F238E27FC236}">
                      <a16:creationId xmlns:a16="http://schemas.microsoft.com/office/drawing/2014/main" id="{63C81271-0CD7-8D0E-CED4-DAA27F73EA03}"/>
                    </a:ext>
                  </a:extLst>
                </p:cNvPr>
                <p:cNvSpPr/>
                <p:nvPr/>
              </p:nvSpPr>
              <p:spPr>
                <a:xfrm>
                  <a:off x="3985925" y="1798114"/>
                  <a:ext cx="208655" cy="208655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42" name="等腰三角形 241">
                  <a:extLst>
                    <a:ext uri="{FF2B5EF4-FFF2-40B4-BE49-F238E27FC236}">
                      <a16:creationId xmlns:a16="http://schemas.microsoft.com/office/drawing/2014/main" id="{6AE40148-F69C-7587-3B08-9562479AA23B}"/>
                    </a:ext>
                  </a:extLst>
                </p:cNvPr>
                <p:cNvSpPr/>
                <p:nvPr/>
              </p:nvSpPr>
              <p:spPr>
                <a:xfrm>
                  <a:off x="3985925" y="1472859"/>
                  <a:ext cx="208655" cy="325255"/>
                </a:xfrm>
                <a:prstGeom prst="triangl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35" name="组合 234">
                <a:extLst>
                  <a:ext uri="{FF2B5EF4-FFF2-40B4-BE49-F238E27FC236}">
                    <a16:creationId xmlns:a16="http://schemas.microsoft.com/office/drawing/2014/main" id="{E70CCAC8-7C40-7337-0399-ADD1051E5D5E}"/>
                  </a:ext>
                </a:extLst>
              </p:cNvPr>
              <p:cNvGrpSpPr/>
              <p:nvPr/>
            </p:nvGrpSpPr>
            <p:grpSpPr>
              <a:xfrm>
                <a:off x="9885506" y="3609609"/>
                <a:ext cx="148588" cy="370183"/>
                <a:chOff x="3985925" y="1472859"/>
                <a:chExt cx="208655" cy="533910"/>
              </a:xfrm>
            </p:grpSpPr>
            <p:sp>
              <p:nvSpPr>
                <p:cNvPr id="239" name="椭圆 238">
                  <a:extLst>
                    <a:ext uri="{FF2B5EF4-FFF2-40B4-BE49-F238E27FC236}">
                      <a16:creationId xmlns:a16="http://schemas.microsoft.com/office/drawing/2014/main" id="{E88E9454-E992-06C7-4DD1-C7A95D99D589}"/>
                    </a:ext>
                  </a:extLst>
                </p:cNvPr>
                <p:cNvSpPr/>
                <p:nvPr/>
              </p:nvSpPr>
              <p:spPr>
                <a:xfrm>
                  <a:off x="3985925" y="1798114"/>
                  <a:ext cx="208655" cy="208655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40" name="等腰三角形 239">
                  <a:extLst>
                    <a:ext uri="{FF2B5EF4-FFF2-40B4-BE49-F238E27FC236}">
                      <a16:creationId xmlns:a16="http://schemas.microsoft.com/office/drawing/2014/main" id="{947CA66D-0FC9-BD36-108D-3FA78BA38CA3}"/>
                    </a:ext>
                  </a:extLst>
                </p:cNvPr>
                <p:cNvSpPr/>
                <p:nvPr/>
              </p:nvSpPr>
              <p:spPr>
                <a:xfrm>
                  <a:off x="3985925" y="1472859"/>
                  <a:ext cx="208655" cy="325255"/>
                </a:xfrm>
                <a:prstGeom prst="triangl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36" name="组合 235">
                <a:extLst>
                  <a:ext uri="{FF2B5EF4-FFF2-40B4-BE49-F238E27FC236}">
                    <a16:creationId xmlns:a16="http://schemas.microsoft.com/office/drawing/2014/main" id="{7FA84FEE-17F9-0F2C-3230-08FF333FE231}"/>
                  </a:ext>
                </a:extLst>
              </p:cNvPr>
              <p:cNvGrpSpPr/>
              <p:nvPr/>
            </p:nvGrpSpPr>
            <p:grpSpPr>
              <a:xfrm>
                <a:off x="9882629" y="3993996"/>
                <a:ext cx="148588" cy="370183"/>
                <a:chOff x="3985925" y="1472859"/>
                <a:chExt cx="208655" cy="533910"/>
              </a:xfrm>
            </p:grpSpPr>
            <p:sp>
              <p:nvSpPr>
                <p:cNvPr id="237" name="椭圆 236">
                  <a:extLst>
                    <a:ext uri="{FF2B5EF4-FFF2-40B4-BE49-F238E27FC236}">
                      <a16:creationId xmlns:a16="http://schemas.microsoft.com/office/drawing/2014/main" id="{27890ECA-62ED-2EF6-4BD1-16BA4B5E37D4}"/>
                    </a:ext>
                  </a:extLst>
                </p:cNvPr>
                <p:cNvSpPr/>
                <p:nvPr/>
              </p:nvSpPr>
              <p:spPr>
                <a:xfrm>
                  <a:off x="3985925" y="1798114"/>
                  <a:ext cx="208655" cy="208655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38" name="等腰三角形 237">
                  <a:extLst>
                    <a:ext uri="{FF2B5EF4-FFF2-40B4-BE49-F238E27FC236}">
                      <a16:creationId xmlns:a16="http://schemas.microsoft.com/office/drawing/2014/main" id="{4EE6C0A2-1914-8C71-3203-B5259C0723D4}"/>
                    </a:ext>
                  </a:extLst>
                </p:cNvPr>
                <p:cNvSpPr/>
                <p:nvPr/>
              </p:nvSpPr>
              <p:spPr>
                <a:xfrm>
                  <a:off x="3985925" y="1472859"/>
                  <a:ext cx="208655" cy="325255"/>
                </a:xfrm>
                <a:prstGeom prst="triangl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215" name="文本框 214">
              <a:extLst>
                <a:ext uri="{FF2B5EF4-FFF2-40B4-BE49-F238E27FC236}">
                  <a16:creationId xmlns:a16="http://schemas.microsoft.com/office/drawing/2014/main" id="{731C1A23-756D-5D63-F117-331531D82092}"/>
                </a:ext>
              </a:extLst>
            </p:cNvPr>
            <p:cNvSpPr txBox="1"/>
            <p:nvPr/>
          </p:nvSpPr>
          <p:spPr>
            <a:xfrm>
              <a:off x="4547176" y="3494751"/>
              <a:ext cx="3174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Bahnschrift" panose="020B0502040204020203" pitchFamily="34" charset="0"/>
                </a:rPr>
                <a:t>Linear(                          )=      </a:t>
              </a:r>
              <a:endParaRPr lang="zh-CN" altLang="en-US" dirty="0">
                <a:latin typeface="Bahnschrift" panose="020B0502040204020203" pitchFamily="34" charset="0"/>
              </a:endParaRPr>
            </a:p>
          </p:txBody>
        </p:sp>
        <p:sp>
          <p:nvSpPr>
            <p:cNvPr id="216" name="椭圆 215">
              <a:extLst>
                <a:ext uri="{FF2B5EF4-FFF2-40B4-BE49-F238E27FC236}">
                  <a16:creationId xmlns:a16="http://schemas.microsoft.com/office/drawing/2014/main" id="{1876B1CD-FB2A-E692-6F93-49BF323E2A8E}"/>
                </a:ext>
              </a:extLst>
            </p:cNvPr>
            <p:cNvSpPr/>
            <p:nvPr/>
          </p:nvSpPr>
          <p:spPr>
            <a:xfrm>
              <a:off x="5784581" y="3617848"/>
              <a:ext cx="148588" cy="144669"/>
            </a:xfrm>
            <a:prstGeom prst="ellipse">
              <a:avLst/>
            </a:prstGeom>
            <a:solidFill>
              <a:srgbClr val="FF9999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18" name="组合 217">
              <a:extLst>
                <a:ext uri="{FF2B5EF4-FFF2-40B4-BE49-F238E27FC236}">
                  <a16:creationId xmlns:a16="http://schemas.microsoft.com/office/drawing/2014/main" id="{C75562FC-1C4F-EEC4-AC1E-720871C9BCAD}"/>
                </a:ext>
              </a:extLst>
            </p:cNvPr>
            <p:cNvGrpSpPr/>
            <p:nvPr/>
          </p:nvGrpSpPr>
          <p:grpSpPr>
            <a:xfrm>
              <a:off x="7214334" y="3614709"/>
              <a:ext cx="1535360" cy="151465"/>
              <a:chOff x="7889738" y="1636598"/>
              <a:chExt cx="1535360" cy="151465"/>
            </a:xfrm>
          </p:grpSpPr>
          <p:grpSp>
            <p:nvGrpSpPr>
              <p:cNvPr id="219" name="组合 218">
                <a:extLst>
                  <a:ext uri="{FF2B5EF4-FFF2-40B4-BE49-F238E27FC236}">
                    <a16:creationId xmlns:a16="http://schemas.microsoft.com/office/drawing/2014/main" id="{D7C033A2-AFE1-6837-7795-C1E3D43CBA3E}"/>
                  </a:ext>
                </a:extLst>
              </p:cNvPr>
              <p:cNvGrpSpPr/>
              <p:nvPr/>
            </p:nvGrpSpPr>
            <p:grpSpPr>
              <a:xfrm rot="5400000">
                <a:off x="8581685" y="944651"/>
                <a:ext cx="151465" cy="1535360"/>
                <a:chOff x="9882629" y="2828819"/>
                <a:chExt cx="151465" cy="1535360"/>
              </a:xfrm>
            </p:grpSpPr>
            <p:grpSp>
              <p:nvGrpSpPr>
                <p:cNvPr id="221" name="组合 220">
                  <a:extLst>
                    <a:ext uri="{FF2B5EF4-FFF2-40B4-BE49-F238E27FC236}">
                      <a16:creationId xmlns:a16="http://schemas.microsoft.com/office/drawing/2014/main" id="{371E5F4F-0390-A4CE-4DDF-075C10B011B6}"/>
                    </a:ext>
                  </a:extLst>
                </p:cNvPr>
                <p:cNvGrpSpPr/>
                <p:nvPr/>
              </p:nvGrpSpPr>
              <p:grpSpPr>
                <a:xfrm>
                  <a:off x="9885506" y="2828819"/>
                  <a:ext cx="148588" cy="370183"/>
                  <a:chOff x="3985925" y="1472859"/>
                  <a:chExt cx="208655" cy="533910"/>
                </a:xfrm>
              </p:grpSpPr>
              <p:sp>
                <p:nvSpPr>
                  <p:cNvPr id="231" name="椭圆 230">
                    <a:extLst>
                      <a:ext uri="{FF2B5EF4-FFF2-40B4-BE49-F238E27FC236}">
                        <a16:creationId xmlns:a16="http://schemas.microsoft.com/office/drawing/2014/main" id="{7A619949-63FF-6033-2B97-F83E8A8C9734}"/>
                      </a:ext>
                    </a:extLst>
                  </p:cNvPr>
                  <p:cNvSpPr/>
                  <p:nvPr/>
                </p:nvSpPr>
                <p:spPr>
                  <a:xfrm>
                    <a:off x="3985925" y="1798114"/>
                    <a:ext cx="208655" cy="208655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32" name="等腰三角形 231">
                    <a:extLst>
                      <a:ext uri="{FF2B5EF4-FFF2-40B4-BE49-F238E27FC236}">
                        <a16:creationId xmlns:a16="http://schemas.microsoft.com/office/drawing/2014/main" id="{F9390B79-6367-26A1-9D47-0438E0EFD745}"/>
                      </a:ext>
                    </a:extLst>
                  </p:cNvPr>
                  <p:cNvSpPr/>
                  <p:nvPr/>
                </p:nvSpPr>
                <p:spPr>
                  <a:xfrm>
                    <a:off x="3985925" y="1472859"/>
                    <a:ext cx="208655" cy="325255"/>
                  </a:xfrm>
                  <a:prstGeom prst="triangle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222" name="组合 221">
                  <a:extLst>
                    <a:ext uri="{FF2B5EF4-FFF2-40B4-BE49-F238E27FC236}">
                      <a16:creationId xmlns:a16="http://schemas.microsoft.com/office/drawing/2014/main" id="{051A38F1-9207-55DC-26C5-CE5383CCB852}"/>
                    </a:ext>
                  </a:extLst>
                </p:cNvPr>
                <p:cNvGrpSpPr/>
                <p:nvPr/>
              </p:nvGrpSpPr>
              <p:grpSpPr>
                <a:xfrm>
                  <a:off x="9885506" y="3219218"/>
                  <a:ext cx="148588" cy="370183"/>
                  <a:chOff x="3985925" y="1472859"/>
                  <a:chExt cx="208655" cy="533910"/>
                </a:xfrm>
              </p:grpSpPr>
              <p:sp>
                <p:nvSpPr>
                  <p:cNvPr id="229" name="椭圆 228">
                    <a:extLst>
                      <a:ext uri="{FF2B5EF4-FFF2-40B4-BE49-F238E27FC236}">
                        <a16:creationId xmlns:a16="http://schemas.microsoft.com/office/drawing/2014/main" id="{BE210288-871F-C8F7-E35D-BEECC8209E8E}"/>
                      </a:ext>
                    </a:extLst>
                  </p:cNvPr>
                  <p:cNvSpPr/>
                  <p:nvPr/>
                </p:nvSpPr>
                <p:spPr>
                  <a:xfrm>
                    <a:off x="3985925" y="1798114"/>
                    <a:ext cx="208655" cy="208655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30" name="等腰三角形 229">
                    <a:extLst>
                      <a:ext uri="{FF2B5EF4-FFF2-40B4-BE49-F238E27FC236}">
                        <a16:creationId xmlns:a16="http://schemas.microsoft.com/office/drawing/2014/main" id="{C3CE4EBD-F36B-EF95-725E-867D466C01A8}"/>
                      </a:ext>
                    </a:extLst>
                  </p:cNvPr>
                  <p:cNvSpPr/>
                  <p:nvPr/>
                </p:nvSpPr>
                <p:spPr>
                  <a:xfrm>
                    <a:off x="3985925" y="1472859"/>
                    <a:ext cx="208655" cy="325255"/>
                  </a:xfrm>
                  <a:prstGeom prst="triangle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223" name="组合 222">
                  <a:extLst>
                    <a:ext uri="{FF2B5EF4-FFF2-40B4-BE49-F238E27FC236}">
                      <a16:creationId xmlns:a16="http://schemas.microsoft.com/office/drawing/2014/main" id="{0F130B0E-BBDA-CC48-B489-FB0A6F2E51FE}"/>
                    </a:ext>
                  </a:extLst>
                </p:cNvPr>
                <p:cNvGrpSpPr/>
                <p:nvPr/>
              </p:nvGrpSpPr>
              <p:grpSpPr>
                <a:xfrm>
                  <a:off x="9885506" y="3609609"/>
                  <a:ext cx="148588" cy="370183"/>
                  <a:chOff x="3985925" y="1472859"/>
                  <a:chExt cx="208655" cy="533910"/>
                </a:xfrm>
              </p:grpSpPr>
              <p:sp>
                <p:nvSpPr>
                  <p:cNvPr id="227" name="椭圆 226">
                    <a:extLst>
                      <a:ext uri="{FF2B5EF4-FFF2-40B4-BE49-F238E27FC236}">
                        <a16:creationId xmlns:a16="http://schemas.microsoft.com/office/drawing/2014/main" id="{754234B2-B87C-2188-E009-A1BA90D439F1}"/>
                      </a:ext>
                    </a:extLst>
                  </p:cNvPr>
                  <p:cNvSpPr/>
                  <p:nvPr/>
                </p:nvSpPr>
                <p:spPr>
                  <a:xfrm>
                    <a:off x="3985925" y="1798114"/>
                    <a:ext cx="208655" cy="208655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28" name="等腰三角形 227">
                    <a:extLst>
                      <a:ext uri="{FF2B5EF4-FFF2-40B4-BE49-F238E27FC236}">
                        <a16:creationId xmlns:a16="http://schemas.microsoft.com/office/drawing/2014/main" id="{06A3B418-0934-FCE8-24B9-0F12A4ADFECC}"/>
                      </a:ext>
                    </a:extLst>
                  </p:cNvPr>
                  <p:cNvSpPr/>
                  <p:nvPr/>
                </p:nvSpPr>
                <p:spPr>
                  <a:xfrm>
                    <a:off x="3985925" y="1472859"/>
                    <a:ext cx="208655" cy="325255"/>
                  </a:xfrm>
                  <a:prstGeom prst="triangle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224" name="组合 223">
                  <a:extLst>
                    <a:ext uri="{FF2B5EF4-FFF2-40B4-BE49-F238E27FC236}">
                      <a16:creationId xmlns:a16="http://schemas.microsoft.com/office/drawing/2014/main" id="{97962C82-F01D-11E6-A269-F4836C9208F0}"/>
                    </a:ext>
                  </a:extLst>
                </p:cNvPr>
                <p:cNvGrpSpPr/>
                <p:nvPr/>
              </p:nvGrpSpPr>
              <p:grpSpPr>
                <a:xfrm>
                  <a:off x="9882629" y="3993996"/>
                  <a:ext cx="148588" cy="370183"/>
                  <a:chOff x="3985925" y="1472859"/>
                  <a:chExt cx="208655" cy="533910"/>
                </a:xfrm>
              </p:grpSpPr>
              <p:sp>
                <p:nvSpPr>
                  <p:cNvPr id="225" name="椭圆 224">
                    <a:extLst>
                      <a:ext uri="{FF2B5EF4-FFF2-40B4-BE49-F238E27FC236}">
                        <a16:creationId xmlns:a16="http://schemas.microsoft.com/office/drawing/2014/main" id="{E0B1EF99-14F2-12BF-3460-3E7ED9BA6E69}"/>
                      </a:ext>
                    </a:extLst>
                  </p:cNvPr>
                  <p:cNvSpPr/>
                  <p:nvPr/>
                </p:nvSpPr>
                <p:spPr>
                  <a:xfrm>
                    <a:off x="3985925" y="1798114"/>
                    <a:ext cx="208655" cy="208655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26" name="等腰三角形 225">
                    <a:extLst>
                      <a:ext uri="{FF2B5EF4-FFF2-40B4-BE49-F238E27FC236}">
                        <a16:creationId xmlns:a16="http://schemas.microsoft.com/office/drawing/2014/main" id="{364C8005-31B6-39A2-8CFB-F6180345AEFF}"/>
                      </a:ext>
                    </a:extLst>
                  </p:cNvPr>
                  <p:cNvSpPr/>
                  <p:nvPr/>
                </p:nvSpPr>
                <p:spPr>
                  <a:xfrm>
                    <a:off x="3985925" y="1472859"/>
                    <a:ext cx="208655" cy="325255"/>
                  </a:xfrm>
                  <a:prstGeom prst="triangle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sp>
            <p:nvSpPr>
              <p:cNvPr id="220" name="椭圆 219">
                <a:extLst>
                  <a:ext uri="{FF2B5EF4-FFF2-40B4-BE49-F238E27FC236}">
                    <a16:creationId xmlns:a16="http://schemas.microsoft.com/office/drawing/2014/main" id="{7FA6F70A-58F4-EDBE-AB93-06440C174CED}"/>
                  </a:ext>
                </a:extLst>
              </p:cNvPr>
              <p:cNvSpPr/>
              <p:nvPr/>
            </p:nvSpPr>
            <p:spPr>
              <a:xfrm>
                <a:off x="8273979" y="1639772"/>
                <a:ext cx="148588" cy="144669"/>
              </a:xfrm>
              <a:prstGeom prst="ellipse">
                <a:avLst/>
              </a:prstGeom>
              <a:solidFill>
                <a:srgbClr val="FF9999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46" name="等腰三角形 245">
              <a:extLst>
                <a:ext uri="{FF2B5EF4-FFF2-40B4-BE49-F238E27FC236}">
                  <a16:creationId xmlns:a16="http://schemas.microsoft.com/office/drawing/2014/main" id="{D4E3B692-57CA-64E5-FE4C-01AE61727267}"/>
                </a:ext>
              </a:extLst>
            </p:cNvPr>
            <p:cNvSpPr/>
            <p:nvPr/>
          </p:nvSpPr>
          <p:spPr>
            <a:xfrm rot="5400000">
              <a:off x="5967858" y="3580902"/>
              <a:ext cx="148588" cy="225513"/>
            </a:xfrm>
            <a:prstGeom prst="triangl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7" name="等腰三角形 246">
              <a:extLst>
                <a:ext uri="{FF2B5EF4-FFF2-40B4-BE49-F238E27FC236}">
                  <a16:creationId xmlns:a16="http://schemas.microsoft.com/office/drawing/2014/main" id="{B3934A94-C0FC-ED77-0B2A-73A195A5A118}"/>
                </a:ext>
              </a:extLst>
            </p:cNvPr>
            <p:cNvSpPr/>
            <p:nvPr/>
          </p:nvSpPr>
          <p:spPr>
            <a:xfrm rot="5400000">
              <a:off x="5590428" y="3576211"/>
              <a:ext cx="148588" cy="225513"/>
            </a:xfrm>
            <a:prstGeom prst="triangl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1" name="文本框 250">
              <a:extLst>
                <a:ext uri="{FF2B5EF4-FFF2-40B4-BE49-F238E27FC236}">
                  <a16:creationId xmlns:a16="http://schemas.microsoft.com/office/drawing/2014/main" id="{0877A9FD-9765-2217-5916-DEDDE8F1B6A1}"/>
                </a:ext>
              </a:extLst>
            </p:cNvPr>
            <p:cNvSpPr txBox="1"/>
            <p:nvPr/>
          </p:nvSpPr>
          <p:spPr>
            <a:xfrm>
              <a:off x="4455120" y="3119498"/>
              <a:ext cx="15584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1600" dirty="0">
                  <a:latin typeface="Bahnschrift" panose="020B0502040204020203" pitchFamily="34" charset="0"/>
                </a:rPr>
                <a:t>Edge2Node:</a:t>
              </a:r>
              <a:endParaRPr lang="zh-CN" altLang="en-US" sz="1600" dirty="0">
                <a:latin typeface="Bahnschrift" panose="020B0502040204020203" pitchFamily="34" charset="0"/>
              </a:endParaRPr>
            </a:p>
          </p:txBody>
        </p:sp>
        <p:grpSp>
          <p:nvGrpSpPr>
            <p:cNvPr id="69" name="组合 68">
              <a:extLst>
                <a:ext uri="{FF2B5EF4-FFF2-40B4-BE49-F238E27FC236}">
                  <a16:creationId xmlns:a16="http://schemas.microsoft.com/office/drawing/2014/main" id="{0D791663-030A-9B86-991F-1553E88DD098}"/>
                </a:ext>
              </a:extLst>
            </p:cNvPr>
            <p:cNvGrpSpPr/>
            <p:nvPr/>
          </p:nvGrpSpPr>
          <p:grpSpPr>
            <a:xfrm>
              <a:off x="5086192" y="1252262"/>
              <a:ext cx="3074723" cy="344160"/>
              <a:chOff x="4483220" y="1275947"/>
              <a:chExt cx="3074723" cy="344160"/>
            </a:xfrm>
          </p:grpSpPr>
          <p:sp>
            <p:nvSpPr>
              <p:cNvPr id="6" name="等腰三角形 5">
                <a:extLst>
                  <a:ext uri="{FF2B5EF4-FFF2-40B4-BE49-F238E27FC236}">
                    <a16:creationId xmlns:a16="http://schemas.microsoft.com/office/drawing/2014/main" id="{59A8DCE1-930A-F555-56EA-7B62D3A07617}"/>
                  </a:ext>
                </a:extLst>
              </p:cNvPr>
              <p:cNvSpPr/>
              <p:nvPr/>
            </p:nvSpPr>
            <p:spPr>
              <a:xfrm rot="5400000">
                <a:off x="6285914" y="1347858"/>
                <a:ext cx="148588" cy="225513"/>
              </a:xfrm>
              <a:prstGeom prst="triangl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椭圆 65">
                <a:extLst>
                  <a:ext uri="{FF2B5EF4-FFF2-40B4-BE49-F238E27FC236}">
                    <a16:creationId xmlns:a16="http://schemas.microsoft.com/office/drawing/2014/main" id="{7E23D2F0-3E6D-607A-7783-5E74B5063AA8}"/>
                  </a:ext>
                </a:extLst>
              </p:cNvPr>
              <p:cNvSpPr/>
              <p:nvPr/>
            </p:nvSpPr>
            <p:spPr>
              <a:xfrm rot="5400000">
                <a:off x="4481260" y="1388279"/>
                <a:ext cx="148589" cy="14467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D3A6AAB2-CA95-0A1E-ED4F-0C96F42B06D2}"/>
                  </a:ext>
                </a:extLst>
              </p:cNvPr>
              <p:cNvSpPr txBox="1"/>
              <p:nvPr/>
            </p:nvSpPr>
            <p:spPr>
              <a:xfrm>
                <a:off x="4625052" y="1275947"/>
                <a:ext cx="123142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altLang="zh-CN" sz="1600" dirty="0">
                    <a:latin typeface="Bahnschrift" panose="020B0502040204020203" pitchFamily="34" charset="0"/>
                  </a:rPr>
                  <a:t>articulation</a:t>
                </a:r>
                <a:endParaRPr lang="zh-CN" altLang="en-US" sz="1600" dirty="0">
                  <a:latin typeface="Bahnschrift" panose="020B0502040204020203" pitchFamily="34" charset="0"/>
                </a:endParaRPr>
              </a:p>
            </p:txBody>
          </p:sp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0D8DB00A-5A42-8830-7EE5-598E815A101E}"/>
                  </a:ext>
                </a:extLst>
              </p:cNvPr>
              <p:cNvSpPr txBox="1"/>
              <p:nvPr/>
            </p:nvSpPr>
            <p:spPr>
              <a:xfrm>
                <a:off x="6510861" y="1281553"/>
                <a:ext cx="104708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altLang="zh-CN" sz="1600" dirty="0">
                    <a:latin typeface="Bahnschrift" panose="020B0502040204020203" pitchFamily="34" charset="0"/>
                  </a:rPr>
                  <a:t>armature</a:t>
                </a:r>
                <a:endParaRPr lang="zh-CN" altLang="en-US" sz="1600" dirty="0">
                  <a:latin typeface="Bahnschrift" panose="020B0502040204020203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354444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AC2568B3-6B6C-CB01-A41C-346F97312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CA" altLang="zh-CN" dirty="0"/>
              <a:t>GNN</a:t>
            </a:r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94315A99-3E7D-1AFF-2C17-B1CFE9034C06}"/>
              </a:ext>
            </a:extLst>
          </p:cNvPr>
          <p:cNvGrpSpPr/>
          <p:nvPr/>
        </p:nvGrpSpPr>
        <p:grpSpPr>
          <a:xfrm>
            <a:off x="1918702" y="1895876"/>
            <a:ext cx="8311534" cy="3575685"/>
            <a:chOff x="1918702" y="1895876"/>
            <a:chExt cx="8311534" cy="3575685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3EE5FB58-7FAE-CD54-B42E-7B8704C4F46A}"/>
                </a:ext>
              </a:extLst>
            </p:cNvPr>
            <p:cNvGrpSpPr/>
            <p:nvPr/>
          </p:nvGrpSpPr>
          <p:grpSpPr>
            <a:xfrm>
              <a:off x="4413739" y="2575674"/>
              <a:ext cx="369332" cy="2376000"/>
              <a:chOff x="4413739" y="2207374"/>
              <a:chExt cx="369332" cy="2766112"/>
            </a:xfrm>
          </p:grpSpPr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09A3B7A2-355D-CF21-587C-A828C4F76E15}"/>
                  </a:ext>
                </a:extLst>
              </p:cNvPr>
              <p:cNvSpPr/>
              <p:nvPr/>
            </p:nvSpPr>
            <p:spPr>
              <a:xfrm>
                <a:off x="4471287" y="2207374"/>
                <a:ext cx="252253" cy="276611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D2008E46-B9A8-28C3-E8EF-399B4DF01EDA}"/>
                  </a:ext>
                </a:extLst>
              </p:cNvPr>
              <p:cNvSpPr txBox="1"/>
              <p:nvPr/>
            </p:nvSpPr>
            <p:spPr>
              <a:xfrm rot="16200000">
                <a:off x="3923380" y="3519945"/>
                <a:ext cx="13500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altLang="zh-CN" dirty="0">
                    <a:latin typeface="Bahnschrift" panose="020B0502040204020203" pitchFamily="34" charset="0"/>
                  </a:rPr>
                  <a:t>Node2Edge</a:t>
                </a:r>
              </a:p>
            </p:txBody>
          </p:sp>
        </p:grp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B4891053-A083-3D19-1087-B51EB417B46E}"/>
                </a:ext>
              </a:extLst>
            </p:cNvPr>
            <p:cNvGrpSpPr/>
            <p:nvPr/>
          </p:nvGrpSpPr>
          <p:grpSpPr>
            <a:xfrm>
              <a:off x="7446968" y="2606998"/>
              <a:ext cx="369332" cy="2376000"/>
              <a:chOff x="7655618" y="2238698"/>
              <a:chExt cx="369332" cy="2734787"/>
            </a:xfrm>
          </p:grpSpPr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4BD68146-11F5-65E0-90F8-142D40250BC8}"/>
                  </a:ext>
                </a:extLst>
              </p:cNvPr>
              <p:cNvSpPr/>
              <p:nvPr/>
            </p:nvSpPr>
            <p:spPr>
              <a:xfrm>
                <a:off x="7690718" y="2238698"/>
                <a:ext cx="274977" cy="273478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28575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altLang="zh-CN"/>
              </a:p>
            </p:txBody>
          </p:sp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5DC6295B-4717-BC32-807B-2CBB19F9F5C2}"/>
                  </a:ext>
                </a:extLst>
              </p:cNvPr>
              <p:cNvSpPr txBox="1"/>
              <p:nvPr/>
            </p:nvSpPr>
            <p:spPr>
              <a:xfrm rot="16200000">
                <a:off x="7165259" y="3466711"/>
                <a:ext cx="13500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altLang="zh-CN" dirty="0">
                    <a:latin typeface="Bahnschrift" panose="020B0502040204020203" pitchFamily="34" charset="0"/>
                  </a:rPr>
                  <a:t>Edge2Node</a:t>
                </a:r>
              </a:p>
            </p:txBody>
          </p:sp>
        </p:grpSp>
        <p:sp>
          <p:nvSpPr>
            <p:cNvPr id="18" name="箭头: 右 17">
              <a:extLst>
                <a:ext uri="{FF2B5EF4-FFF2-40B4-BE49-F238E27FC236}">
                  <a16:creationId xmlns:a16="http://schemas.microsoft.com/office/drawing/2014/main" id="{AA758531-325D-5139-9949-4E4340EC8D41}"/>
                </a:ext>
              </a:extLst>
            </p:cNvPr>
            <p:cNvSpPr/>
            <p:nvPr/>
          </p:nvSpPr>
          <p:spPr>
            <a:xfrm>
              <a:off x="4085400" y="2960026"/>
              <a:ext cx="270693" cy="297805"/>
            </a:xfrm>
            <a:prstGeom prst="rightArrow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altLang="zh-CN"/>
            </a:p>
          </p:txBody>
        </p:sp>
        <p:sp>
          <p:nvSpPr>
            <p:cNvPr id="19" name="箭头: 右 18">
              <a:extLst>
                <a:ext uri="{FF2B5EF4-FFF2-40B4-BE49-F238E27FC236}">
                  <a16:creationId xmlns:a16="http://schemas.microsoft.com/office/drawing/2014/main" id="{160E1B12-D22A-7385-CDA3-71DCEC029132}"/>
                </a:ext>
              </a:extLst>
            </p:cNvPr>
            <p:cNvSpPr/>
            <p:nvPr/>
          </p:nvSpPr>
          <p:spPr>
            <a:xfrm>
              <a:off x="4081132" y="4336799"/>
              <a:ext cx="270693" cy="297805"/>
            </a:xfrm>
            <a:prstGeom prst="rightArrow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altLang="zh-CN"/>
            </a:p>
          </p:txBody>
        </p:sp>
        <p:sp>
          <p:nvSpPr>
            <p:cNvPr id="20" name="箭头: 右 19">
              <a:extLst>
                <a:ext uri="{FF2B5EF4-FFF2-40B4-BE49-F238E27FC236}">
                  <a16:creationId xmlns:a16="http://schemas.microsoft.com/office/drawing/2014/main" id="{98A387E1-32A8-655A-7772-EECDB9660E3D}"/>
                </a:ext>
              </a:extLst>
            </p:cNvPr>
            <p:cNvSpPr/>
            <p:nvPr/>
          </p:nvSpPr>
          <p:spPr>
            <a:xfrm>
              <a:off x="4788528" y="4323442"/>
              <a:ext cx="270693" cy="297805"/>
            </a:xfrm>
            <a:prstGeom prst="rightArrow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altLang="zh-CN"/>
            </a:p>
          </p:txBody>
        </p:sp>
        <p:sp>
          <p:nvSpPr>
            <p:cNvPr id="21" name="箭头: 右 20">
              <a:extLst>
                <a:ext uri="{FF2B5EF4-FFF2-40B4-BE49-F238E27FC236}">
                  <a16:creationId xmlns:a16="http://schemas.microsoft.com/office/drawing/2014/main" id="{4F502BD6-3114-A56D-AC53-A74F47FAA69D}"/>
                </a:ext>
              </a:extLst>
            </p:cNvPr>
            <p:cNvSpPr/>
            <p:nvPr/>
          </p:nvSpPr>
          <p:spPr>
            <a:xfrm>
              <a:off x="7157292" y="4281965"/>
              <a:ext cx="270693" cy="297805"/>
            </a:xfrm>
            <a:prstGeom prst="rightArrow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altLang="zh-CN"/>
            </a:p>
          </p:txBody>
        </p:sp>
        <p:sp>
          <p:nvSpPr>
            <p:cNvPr id="28" name="箭头: 上弧形 27">
              <a:extLst>
                <a:ext uri="{FF2B5EF4-FFF2-40B4-BE49-F238E27FC236}">
                  <a16:creationId xmlns:a16="http://schemas.microsoft.com/office/drawing/2014/main" id="{E7CC96BC-DBB9-9E58-7D02-D93A9D4DEE5C}"/>
                </a:ext>
              </a:extLst>
            </p:cNvPr>
            <p:cNvSpPr/>
            <p:nvPr/>
          </p:nvSpPr>
          <p:spPr>
            <a:xfrm>
              <a:off x="3698672" y="1895876"/>
              <a:ext cx="3125575" cy="603844"/>
            </a:xfrm>
            <a:prstGeom prst="curvedDownArrow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altLang="zh-CN"/>
            </a:p>
          </p:txBody>
        </p:sp>
        <p:sp>
          <p:nvSpPr>
            <p:cNvPr id="30" name="箭头: 右 29">
              <a:extLst>
                <a:ext uri="{FF2B5EF4-FFF2-40B4-BE49-F238E27FC236}">
                  <a16:creationId xmlns:a16="http://schemas.microsoft.com/office/drawing/2014/main" id="{5DBFB27B-A124-D26F-408E-C5C5ED81D64B}"/>
                </a:ext>
              </a:extLst>
            </p:cNvPr>
            <p:cNvSpPr/>
            <p:nvPr/>
          </p:nvSpPr>
          <p:spPr>
            <a:xfrm>
              <a:off x="7900240" y="2948840"/>
              <a:ext cx="270693" cy="297805"/>
            </a:xfrm>
            <a:prstGeom prst="rightArrow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altLang="zh-CN"/>
            </a:p>
          </p:txBody>
        </p:sp>
        <p:sp>
          <p:nvSpPr>
            <p:cNvPr id="32" name="箭头: 下弧形 31">
              <a:extLst>
                <a:ext uri="{FF2B5EF4-FFF2-40B4-BE49-F238E27FC236}">
                  <a16:creationId xmlns:a16="http://schemas.microsoft.com/office/drawing/2014/main" id="{D4F42DE2-3675-B168-1D22-EA46B7B51594}"/>
                </a:ext>
              </a:extLst>
            </p:cNvPr>
            <p:cNvSpPr/>
            <p:nvPr/>
          </p:nvSpPr>
          <p:spPr>
            <a:xfrm>
              <a:off x="6232522" y="4945105"/>
              <a:ext cx="2321814" cy="526456"/>
            </a:xfrm>
            <a:prstGeom prst="curvedUpArrow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altLang="zh-CN"/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1F10E73B-3B83-3EDC-FDC2-30ED8560F18F}"/>
                </a:ext>
              </a:extLst>
            </p:cNvPr>
            <p:cNvSpPr/>
            <p:nvPr/>
          </p:nvSpPr>
          <p:spPr>
            <a:xfrm>
              <a:off x="4394375" y="2520965"/>
              <a:ext cx="3421924" cy="2573914"/>
            </a:xfrm>
            <a:prstGeom prst="rect">
              <a:avLst/>
            </a:prstGeom>
            <a:noFill/>
            <a:ln w="28575">
              <a:solidFill>
                <a:srgbClr val="FF9999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altLang="zh-CN"/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20CCC113-D7CD-A47A-49C1-06933BE0A62E}"/>
                </a:ext>
              </a:extLst>
            </p:cNvPr>
            <p:cNvSpPr txBox="1"/>
            <p:nvPr/>
          </p:nvSpPr>
          <p:spPr>
            <a:xfrm>
              <a:off x="5435592" y="2114792"/>
              <a:ext cx="8130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altLang="zh-CN" sz="2400" dirty="0">
                  <a:latin typeface="Bahnschrift" panose="020B0502040204020203" pitchFamily="34" charset="0"/>
                </a:rPr>
                <a:t>GNN</a:t>
              </a: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C21B21B1-C620-A11F-A8CB-55621608B13A}"/>
                </a:ext>
              </a:extLst>
            </p:cNvPr>
            <p:cNvSpPr txBox="1"/>
            <p:nvPr/>
          </p:nvSpPr>
          <p:spPr>
            <a:xfrm>
              <a:off x="2734178" y="2146124"/>
              <a:ext cx="8707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altLang="zh-CN" dirty="0">
                  <a:latin typeface="Bahnschrift" panose="020B0502040204020203" pitchFamily="34" charset="0"/>
                </a:rPr>
                <a:t>Entrée</a:t>
              </a: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53125170-6BF9-4D15-CA88-0C6C740A6EAC}"/>
                </a:ext>
              </a:extLst>
            </p:cNvPr>
            <p:cNvSpPr txBox="1"/>
            <p:nvPr/>
          </p:nvSpPr>
          <p:spPr>
            <a:xfrm>
              <a:off x="8613215" y="2151633"/>
              <a:ext cx="8066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altLang="zh-CN" dirty="0">
                  <a:latin typeface="Bahnschrift" panose="020B0502040204020203" pitchFamily="34" charset="0"/>
                </a:rPr>
                <a:t>Sortie</a:t>
              </a:r>
            </a:p>
          </p:txBody>
        </p: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86485E6D-A463-0BAC-DD30-9ACC075345B1}"/>
                </a:ext>
              </a:extLst>
            </p:cNvPr>
            <p:cNvGrpSpPr/>
            <p:nvPr/>
          </p:nvGrpSpPr>
          <p:grpSpPr>
            <a:xfrm>
              <a:off x="1953214" y="2499361"/>
              <a:ext cx="2089639" cy="1106122"/>
              <a:chOff x="1678356" y="2131061"/>
              <a:chExt cx="2364498" cy="1106122"/>
            </a:xfrm>
          </p:grpSpPr>
          <p:sp>
            <p:nvSpPr>
              <p:cNvPr id="6" name="立方体 5">
                <a:extLst>
                  <a:ext uri="{FF2B5EF4-FFF2-40B4-BE49-F238E27FC236}">
                    <a16:creationId xmlns:a16="http://schemas.microsoft.com/office/drawing/2014/main" id="{4502B4F9-157A-B8FC-AA49-533BDE1B15EC}"/>
                  </a:ext>
                </a:extLst>
              </p:cNvPr>
              <p:cNvSpPr/>
              <p:nvPr/>
            </p:nvSpPr>
            <p:spPr>
              <a:xfrm>
                <a:off x="1988668" y="2264301"/>
                <a:ext cx="2054186" cy="972882"/>
              </a:xfrm>
              <a:prstGeom prst="cub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CA" altLang="zh-CN" sz="1600" dirty="0">
                    <a:solidFill>
                      <a:schemeClr val="tx1"/>
                    </a:solidFill>
                    <a:latin typeface="Bahnschrift" panose="020B0502040204020203" pitchFamily="34" charset="0"/>
                  </a:rPr>
                  <a:t>Données</a:t>
                </a:r>
              </a:p>
              <a:p>
                <a:pPr algn="ctr"/>
                <a:r>
                  <a:rPr lang="fr-CA" altLang="zh-CN" sz="1600" dirty="0">
                    <a:solidFill>
                      <a:schemeClr val="tx1"/>
                    </a:solidFill>
                    <a:latin typeface="Bahnschrift" panose="020B0502040204020203" pitchFamily="34" charset="0"/>
                  </a:rPr>
                  <a:t>dynamiques</a:t>
                </a:r>
              </a:p>
            </p:txBody>
          </p:sp>
          <p:cxnSp>
            <p:nvCxnSpPr>
              <p:cNvPr id="44" name="直接箭头连接符 43">
                <a:extLst>
                  <a:ext uri="{FF2B5EF4-FFF2-40B4-BE49-F238E27FC236}">
                    <a16:creationId xmlns:a16="http://schemas.microsoft.com/office/drawing/2014/main" id="{436D3AA6-4B1B-1AEE-A394-5E35C85C0A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8703" y="2591726"/>
                <a:ext cx="0" cy="645129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箭头连接符 47">
                <a:extLst>
                  <a:ext uri="{FF2B5EF4-FFF2-40B4-BE49-F238E27FC236}">
                    <a16:creationId xmlns:a16="http://schemas.microsoft.com/office/drawing/2014/main" id="{A604E943-61EC-D0A4-268E-7E006369AC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56057" y="2264301"/>
                <a:ext cx="184997" cy="20345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5CB402E5-E6A1-9D2B-3A46-8A9EEDD4F6F6}"/>
                  </a:ext>
                </a:extLst>
              </p:cNvPr>
              <p:cNvSpPr txBox="1"/>
              <p:nvPr/>
            </p:nvSpPr>
            <p:spPr>
              <a:xfrm>
                <a:off x="1678356" y="2724457"/>
                <a:ext cx="36152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altLang="zh-CN" sz="1400" dirty="0">
                    <a:latin typeface="Bahnschrift" panose="020B0502040204020203" pitchFamily="34" charset="0"/>
                  </a:rPr>
                  <a:t>J</a:t>
                </a:r>
              </a:p>
            </p:txBody>
          </p:sp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1F0E7FB9-7579-BB79-D14D-FA42BACE9654}"/>
                  </a:ext>
                </a:extLst>
              </p:cNvPr>
              <p:cNvSpPr txBox="1"/>
              <p:nvPr/>
            </p:nvSpPr>
            <p:spPr>
              <a:xfrm>
                <a:off x="1716929" y="2131061"/>
                <a:ext cx="24745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CA" altLang="zh-CN" sz="1400" dirty="0">
                    <a:latin typeface="Bahnschrift" panose="020B0502040204020203" pitchFamily="34" charset="0"/>
                  </a:rPr>
                  <a:t>P</a:t>
                </a:r>
              </a:p>
            </p:txBody>
          </p:sp>
        </p:grpSp>
        <p:sp>
          <p:nvSpPr>
            <p:cNvPr id="65" name="立方体 64">
              <a:extLst>
                <a:ext uri="{FF2B5EF4-FFF2-40B4-BE49-F238E27FC236}">
                  <a16:creationId xmlns:a16="http://schemas.microsoft.com/office/drawing/2014/main" id="{B94F9C43-69D8-1CA2-02CA-C05201F63754}"/>
                </a:ext>
              </a:extLst>
            </p:cNvPr>
            <p:cNvSpPr/>
            <p:nvPr/>
          </p:nvSpPr>
          <p:spPr>
            <a:xfrm>
              <a:off x="8241757" y="3925338"/>
              <a:ext cx="1986535" cy="972882"/>
            </a:xfrm>
            <a:prstGeom prst="cub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altLang="zh-CN" sz="1600" dirty="0">
                  <a:solidFill>
                    <a:schemeClr val="tx1"/>
                  </a:solidFill>
                  <a:latin typeface="Bahnschrift" panose="020B0502040204020203" pitchFamily="34" charset="0"/>
                </a:rPr>
                <a:t>Caractéristiques statiques</a:t>
              </a:r>
            </a:p>
          </p:txBody>
        </p:sp>
        <p:sp>
          <p:nvSpPr>
            <p:cNvPr id="66" name="立方体 65">
              <a:extLst>
                <a:ext uri="{FF2B5EF4-FFF2-40B4-BE49-F238E27FC236}">
                  <a16:creationId xmlns:a16="http://schemas.microsoft.com/office/drawing/2014/main" id="{C2DEA808-97F3-2C37-9137-E8B65C4A5067}"/>
                </a:ext>
              </a:extLst>
            </p:cNvPr>
            <p:cNvSpPr/>
            <p:nvPr/>
          </p:nvSpPr>
          <p:spPr>
            <a:xfrm>
              <a:off x="8243701" y="2639328"/>
              <a:ext cx="1986535" cy="972882"/>
            </a:xfrm>
            <a:prstGeom prst="cub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altLang="zh-CN" sz="1600" dirty="0">
                  <a:solidFill>
                    <a:schemeClr val="tx1"/>
                  </a:solidFill>
                  <a:latin typeface="Bahnschrift" panose="020B0502040204020203" pitchFamily="34" charset="0"/>
                </a:rPr>
                <a:t>Caractéristiques dynamique</a:t>
              </a:r>
            </a:p>
          </p:txBody>
        </p: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52831399-B8F8-E4FA-8100-9D8DBB75B49A}"/>
                </a:ext>
              </a:extLst>
            </p:cNvPr>
            <p:cNvGrpSpPr/>
            <p:nvPr/>
          </p:nvGrpSpPr>
          <p:grpSpPr>
            <a:xfrm>
              <a:off x="1918702" y="3792426"/>
              <a:ext cx="2115597" cy="1106122"/>
              <a:chOff x="1678356" y="2131061"/>
              <a:chExt cx="2364498" cy="1106122"/>
            </a:xfrm>
          </p:grpSpPr>
          <p:sp>
            <p:nvSpPr>
              <p:cNvPr id="14" name="立方体 13">
                <a:extLst>
                  <a:ext uri="{FF2B5EF4-FFF2-40B4-BE49-F238E27FC236}">
                    <a16:creationId xmlns:a16="http://schemas.microsoft.com/office/drawing/2014/main" id="{2A134365-BA6F-6B77-001C-FDB3420931FB}"/>
                  </a:ext>
                </a:extLst>
              </p:cNvPr>
              <p:cNvSpPr/>
              <p:nvPr/>
            </p:nvSpPr>
            <p:spPr>
              <a:xfrm>
                <a:off x="1988668" y="2264301"/>
                <a:ext cx="2054186" cy="972882"/>
              </a:xfrm>
              <a:prstGeom prst="cub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CA" altLang="zh-CN" sz="1600" dirty="0">
                    <a:solidFill>
                      <a:schemeClr val="tx1"/>
                    </a:solidFill>
                    <a:latin typeface="Bahnschrift" panose="020B0502040204020203" pitchFamily="34" charset="0"/>
                  </a:rPr>
                  <a:t>Données</a:t>
                </a:r>
              </a:p>
              <a:p>
                <a:pPr algn="ctr"/>
                <a:r>
                  <a:rPr lang="fr-CA" altLang="zh-CN" sz="1600" dirty="0">
                    <a:solidFill>
                      <a:schemeClr val="tx1"/>
                    </a:solidFill>
                    <a:latin typeface="Bahnschrift" panose="020B0502040204020203" pitchFamily="34" charset="0"/>
                  </a:rPr>
                  <a:t>statiques</a:t>
                </a:r>
              </a:p>
            </p:txBody>
          </p:sp>
          <p:cxnSp>
            <p:nvCxnSpPr>
              <p:cNvPr id="16" name="直接箭头连接符 15">
                <a:extLst>
                  <a:ext uri="{FF2B5EF4-FFF2-40B4-BE49-F238E27FC236}">
                    <a16:creationId xmlns:a16="http://schemas.microsoft.com/office/drawing/2014/main" id="{72E685A4-40A7-EE6B-93FA-2D13680C49C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8703" y="2591726"/>
                <a:ext cx="0" cy="645129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箭头连接符 21">
                <a:extLst>
                  <a:ext uri="{FF2B5EF4-FFF2-40B4-BE49-F238E27FC236}">
                    <a16:creationId xmlns:a16="http://schemas.microsoft.com/office/drawing/2014/main" id="{F7171C24-B686-3F13-E237-29377A4032E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56057" y="2264301"/>
                <a:ext cx="184997" cy="20345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025C2EBB-BE42-643A-11FC-CCD5A740B3B0}"/>
                  </a:ext>
                </a:extLst>
              </p:cNvPr>
              <p:cNvSpPr txBox="1"/>
              <p:nvPr/>
            </p:nvSpPr>
            <p:spPr>
              <a:xfrm>
                <a:off x="1678356" y="2724457"/>
                <a:ext cx="36152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altLang="zh-CN" sz="1400" dirty="0">
                    <a:latin typeface="Bahnschrift" panose="020B0502040204020203" pitchFamily="34" charset="0"/>
                  </a:rPr>
                  <a:t>J</a:t>
                </a:r>
              </a:p>
            </p:txBody>
          </p:sp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739637E8-8009-0943-44AE-4B97173D619B}"/>
                  </a:ext>
                </a:extLst>
              </p:cNvPr>
              <p:cNvSpPr txBox="1"/>
              <p:nvPr/>
            </p:nvSpPr>
            <p:spPr>
              <a:xfrm>
                <a:off x="1716929" y="2131061"/>
                <a:ext cx="24745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CA" altLang="zh-CN" sz="1400" dirty="0">
                    <a:latin typeface="Bahnschrift" panose="020B0502040204020203" pitchFamily="34" charset="0"/>
                  </a:rPr>
                  <a:t>L</a:t>
                </a:r>
              </a:p>
            </p:txBody>
          </p:sp>
        </p:grpSp>
        <p:sp>
          <p:nvSpPr>
            <p:cNvPr id="9" name="立方体 8">
              <a:extLst>
                <a:ext uri="{FF2B5EF4-FFF2-40B4-BE49-F238E27FC236}">
                  <a16:creationId xmlns:a16="http://schemas.microsoft.com/office/drawing/2014/main" id="{1111F538-5502-EF63-0172-07694B8E8490}"/>
                </a:ext>
              </a:extLst>
            </p:cNvPr>
            <p:cNvSpPr/>
            <p:nvPr/>
          </p:nvSpPr>
          <p:spPr>
            <a:xfrm>
              <a:off x="5118070" y="3915268"/>
              <a:ext cx="1973399" cy="972882"/>
            </a:xfrm>
            <a:prstGeom prst="cub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altLang="zh-CN" sz="1600" dirty="0">
                  <a:solidFill>
                    <a:schemeClr val="tx1"/>
                  </a:solidFill>
                  <a:latin typeface="Bahnschrift" panose="020B0502040204020203" pitchFamily="34" charset="0"/>
                </a:rPr>
                <a:t>Caractéristiques statiques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322333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7" name="组合 426">
            <a:extLst>
              <a:ext uri="{FF2B5EF4-FFF2-40B4-BE49-F238E27FC236}">
                <a16:creationId xmlns:a16="http://schemas.microsoft.com/office/drawing/2014/main" id="{339A5B04-2913-F73C-7AB8-B01C581FA2F5}"/>
              </a:ext>
            </a:extLst>
          </p:cNvPr>
          <p:cNvGrpSpPr/>
          <p:nvPr/>
        </p:nvGrpSpPr>
        <p:grpSpPr>
          <a:xfrm>
            <a:off x="644262" y="209515"/>
            <a:ext cx="9264157" cy="6455269"/>
            <a:chOff x="644262" y="209515"/>
            <a:chExt cx="9264157" cy="6455269"/>
          </a:xfrm>
        </p:grpSpPr>
        <p:sp>
          <p:nvSpPr>
            <p:cNvPr id="5" name="立方体 4">
              <a:extLst>
                <a:ext uri="{FF2B5EF4-FFF2-40B4-BE49-F238E27FC236}">
                  <a16:creationId xmlns:a16="http://schemas.microsoft.com/office/drawing/2014/main" id="{8D72B09F-57F9-019A-E455-4D3D77DC3850}"/>
                </a:ext>
              </a:extLst>
            </p:cNvPr>
            <p:cNvSpPr/>
            <p:nvPr/>
          </p:nvSpPr>
          <p:spPr>
            <a:xfrm>
              <a:off x="3606825" y="478162"/>
              <a:ext cx="1228118" cy="480807"/>
            </a:xfrm>
            <a:prstGeom prst="cub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6" name="箭头: 右 5">
              <a:extLst>
                <a:ext uri="{FF2B5EF4-FFF2-40B4-BE49-F238E27FC236}">
                  <a16:creationId xmlns:a16="http://schemas.microsoft.com/office/drawing/2014/main" id="{FC187368-B3C9-85B4-E69B-D07C048018F6}"/>
                </a:ext>
              </a:extLst>
            </p:cNvPr>
            <p:cNvSpPr/>
            <p:nvPr/>
          </p:nvSpPr>
          <p:spPr>
            <a:xfrm>
              <a:off x="2520000" y="603700"/>
              <a:ext cx="294775" cy="203058"/>
            </a:xfrm>
            <a:prstGeom prst="rightArrow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7" name="箭头: 右 6">
              <a:extLst>
                <a:ext uri="{FF2B5EF4-FFF2-40B4-BE49-F238E27FC236}">
                  <a16:creationId xmlns:a16="http://schemas.microsoft.com/office/drawing/2014/main" id="{CA262638-06DD-F23E-5008-D415A6B3122E}"/>
                </a:ext>
              </a:extLst>
            </p:cNvPr>
            <p:cNvSpPr/>
            <p:nvPr/>
          </p:nvSpPr>
          <p:spPr>
            <a:xfrm>
              <a:off x="3222600" y="603700"/>
              <a:ext cx="294775" cy="203058"/>
            </a:xfrm>
            <a:prstGeom prst="rightArrow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8" name="箭头: 右 7">
              <a:extLst>
                <a:ext uri="{FF2B5EF4-FFF2-40B4-BE49-F238E27FC236}">
                  <a16:creationId xmlns:a16="http://schemas.microsoft.com/office/drawing/2014/main" id="{1361E253-BA81-BE09-1A22-B61B84D7CADF}"/>
                </a:ext>
              </a:extLst>
            </p:cNvPr>
            <p:cNvSpPr/>
            <p:nvPr/>
          </p:nvSpPr>
          <p:spPr>
            <a:xfrm>
              <a:off x="4897607" y="603700"/>
              <a:ext cx="294775" cy="203058"/>
            </a:xfrm>
            <a:prstGeom prst="rightArrow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9" name="箭头: 右 8">
              <a:extLst>
                <a:ext uri="{FF2B5EF4-FFF2-40B4-BE49-F238E27FC236}">
                  <a16:creationId xmlns:a16="http://schemas.microsoft.com/office/drawing/2014/main" id="{343E8BEB-D54D-9262-A3DD-B6260A1828A9}"/>
                </a:ext>
              </a:extLst>
            </p:cNvPr>
            <p:cNvSpPr/>
            <p:nvPr/>
          </p:nvSpPr>
          <p:spPr>
            <a:xfrm>
              <a:off x="5603586" y="1058538"/>
              <a:ext cx="294775" cy="203058"/>
            </a:xfrm>
            <a:prstGeom prst="rightArrow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14" name="箭头: 右 13">
              <a:extLst>
                <a:ext uri="{FF2B5EF4-FFF2-40B4-BE49-F238E27FC236}">
                  <a16:creationId xmlns:a16="http://schemas.microsoft.com/office/drawing/2014/main" id="{C2AFF84B-933E-BA22-001F-0FD5CC1221CB}"/>
                </a:ext>
              </a:extLst>
            </p:cNvPr>
            <p:cNvSpPr/>
            <p:nvPr/>
          </p:nvSpPr>
          <p:spPr>
            <a:xfrm>
              <a:off x="8013913" y="3378697"/>
              <a:ext cx="293637" cy="202536"/>
            </a:xfrm>
            <a:prstGeom prst="rightArrow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15" name="箭头: 右 14">
              <a:extLst>
                <a:ext uri="{FF2B5EF4-FFF2-40B4-BE49-F238E27FC236}">
                  <a16:creationId xmlns:a16="http://schemas.microsoft.com/office/drawing/2014/main" id="{4504D839-CA49-39C3-6888-4C13D4DE66D5}"/>
                </a:ext>
              </a:extLst>
            </p:cNvPr>
            <p:cNvSpPr/>
            <p:nvPr/>
          </p:nvSpPr>
          <p:spPr>
            <a:xfrm>
              <a:off x="7345976" y="3357610"/>
              <a:ext cx="293637" cy="202536"/>
            </a:xfrm>
            <a:prstGeom prst="rightArrow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16" name="箭头: 右 15">
              <a:extLst>
                <a:ext uri="{FF2B5EF4-FFF2-40B4-BE49-F238E27FC236}">
                  <a16:creationId xmlns:a16="http://schemas.microsoft.com/office/drawing/2014/main" id="{C414D2DF-E248-D844-C842-9005EECDCAB4}"/>
                </a:ext>
              </a:extLst>
            </p:cNvPr>
            <p:cNvSpPr/>
            <p:nvPr/>
          </p:nvSpPr>
          <p:spPr>
            <a:xfrm>
              <a:off x="5600687" y="3364923"/>
              <a:ext cx="293637" cy="202536"/>
            </a:xfrm>
            <a:prstGeom prst="rightArrow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17" name="箭头: 右 16">
              <a:extLst>
                <a:ext uri="{FF2B5EF4-FFF2-40B4-BE49-F238E27FC236}">
                  <a16:creationId xmlns:a16="http://schemas.microsoft.com/office/drawing/2014/main" id="{9378949C-99DC-5775-B778-8312A9C42EAA}"/>
                </a:ext>
              </a:extLst>
            </p:cNvPr>
            <p:cNvSpPr/>
            <p:nvPr/>
          </p:nvSpPr>
          <p:spPr>
            <a:xfrm>
              <a:off x="3186701" y="3914888"/>
              <a:ext cx="293637" cy="202536"/>
            </a:xfrm>
            <a:prstGeom prst="rightArrow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18" name="箭头: 右 17">
              <a:extLst>
                <a:ext uri="{FF2B5EF4-FFF2-40B4-BE49-F238E27FC236}">
                  <a16:creationId xmlns:a16="http://schemas.microsoft.com/office/drawing/2014/main" id="{F0B67DA2-7A27-A27A-0880-47A23BFF8BDD}"/>
                </a:ext>
              </a:extLst>
            </p:cNvPr>
            <p:cNvSpPr/>
            <p:nvPr/>
          </p:nvSpPr>
          <p:spPr>
            <a:xfrm>
              <a:off x="3196968" y="2847166"/>
              <a:ext cx="293637" cy="202536"/>
            </a:xfrm>
            <a:prstGeom prst="rightArrow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19" name="箭头: 右 18">
              <a:extLst>
                <a:ext uri="{FF2B5EF4-FFF2-40B4-BE49-F238E27FC236}">
                  <a16:creationId xmlns:a16="http://schemas.microsoft.com/office/drawing/2014/main" id="{F8BEA1F9-8CCA-6FDF-8923-79BF9C0D1B37}"/>
                </a:ext>
              </a:extLst>
            </p:cNvPr>
            <p:cNvSpPr/>
            <p:nvPr/>
          </p:nvSpPr>
          <p:spPr>
            <a:xfrm>
              <a:off x="2492218" y="3919376"/>
              <a:ext cx="293637" cy="202536"/>
            </a:xfrm>
            <a:prstGeom prst="rightArrow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40E455D0-059D-B873-C6C0-3F43C3602AF4}"/>
                </a:ext>
              </a:extLst>
            </p:cNvPr>
            <p:cNvSpPr txBox="1"/>
            <p:nvPr/>
          </p:nvSpPr>
          <p:spPr>
            <a:xfrm>
              <a:off x="821700" y="2079156"/>
              <a:ext cx="4068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latin typeface="Bahnschrift SemiBold" panose="020B0502040204020203" pitchFamily="34" charset="0"/>
                </a:rPr>
                <a:t>(a)</a:t>
              </a:r>
              <a:endParaRPr lang="zh-CN" altLang="en-US" sz="1600" dirty="0">
                <a:latin typeface="Bahnschrift SemiBold" panose="020B0502040204020203" pitchFamily="34" charset="0"/>
              </a:endParaRPr>
            </a:p>
          </p:txBody>
        </p:sp>
        <p:grpSp>
          <p:nvGrpSpPr>
            <p:cNvPr id="104" name="组合 103">
              <a:extLst>
                <a:ext uri="{FF2B5EF4-FFF2-40B4-BE49-F238E27FC236}">
                  <a16:creationId xmlns:a16="http://schemas.microsoft.com/office/drawing/2014/main" id="{D8A3F7A2-27EB-5A8E-B831-2CEB617805AC}"/>
                </a:ext>
              </a:extLst>
            </p:cNvPr>
            <p:cNvGrpSpPr/>
            <p:nvPr/>
          </p:nvGrpSpPr>
          <p:grpSpPr>
            <a:xfrm>
              <a:off x="5209194" y="210327"/>
              <a:ext cx="338554" cy="1838593"/>
              <a:chOff x="2812024" y="425398"/>
              <a:chExt cx="338554" cy="1908000"/>
            </a:xfrm>
          </p:grpSpPr>
          <p:sp>
            <p:nvSpPr>
              <p:cNvPr id="105" name="矩形 104">
                <a:extLst>
                  <a:ext uri="{FF2B5EF4-FFF2-40B4-BE49-F238E27FC236}">
                    <a16:creationId xmlns:a16="http://schemas.microsoft.com/office/drawing/2014/main" id="{2212314A-9D1C-9B77-43E2-276E7EB89AC3}"/>
                  </a:ext>
                </a:extLst>
              </p:cNvPr>
              <p:cNvSpPr/>
              <p:nvPr/>
            </p:nvSpPr>
            <p:spPr>
              <a:xfrm>
                <a:off x="2874690" y="425398"/>
                <a:ext cx="216000" cy="19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28575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C907B917-B878-0598-B2C3-C5E9A52041A8}"/>
                  </a:ext>
                </a:extLst>
              </p:cNvPr>
              <p:cNvSpPr txBox="1"/>
              <p:nvPr/>
            </p:nvSpPr>
            <p:spPr>
              <a:xfrm rot="16200000">
                <a:off x="2678173" y="1297798"/>
                <a:ext cx="60625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dirty="0">
                    <a:latin typeface="Bahnschrift" panose="020B0502040204020203" pitchFamily="34" charset="0"/>
                  </a:rPr>
                  <a:t>GNN</a:t>
                </a:r>
                <a:endParaRPr lang="zh-CN" altLang="en-US" sz="1600" dirty="0">
                  <a:latin typeface="Bahnschrift" panose="020B0502040204020203" pitchFamily="34" charset="0"/>
                </a:endParaRPr>
              </a:p>
            </p:txBody>
          </p:sp>
          <p:cxnSp>
            <p:nvCxnSpPr>
              <p:cNvPr id="107" name="直接连接符 106">
                <a:extLst>
                  <a:ext uri="{FF2B5EF4-FFF2-40B4-BE49-F238E27FC236}">
                    <a16:creationId xmlns:a16="http://schemas.microsoft.com/office/drawing/2014/main" id="{1D29B7F3-881D-88DD-ABAD-FB62AF41A0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31529" y="425398"/>
                <a:ext cx="0" cy="1908000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70FF6508-221D-68F6-823C-942636A351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150055" y="431580"/>
              <a:ext cx="511345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A16CC0F0-5DA3-CDEE-3B34-1836ECFD92E3}"/>
                </a:ext>
              </a:extLst>
            </p:cNvPr>
            <p:cNvSpPr txBox="1"/>
            <p:nvPr/>
          </p:nvSpPr>
          <p:spPr>
            <a:xfrm>
              <a:off x="8678126" y="228346"/>
              <a:ext cx="10935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latin typeface="Bahnschrift" panose="020B0502040204020203" pitchFamily="34" charset="0"/>
                </a:rPr>
                <a:t>LeakyReLU</a:t>
              </a:r>
              <a:endParaRPr lang="zh-CN" altLang="en-US" sz="1400" dirty="0">
                <a:latin typeface="Bahnschrift" panose="020B0502040204020203" pitchFamily="34" charset="0"/>
              </a:endParaRPr>
            </a:p>
          </p:txBody>
        </p:sp>
        <p:sp>
          <p:nvSpPr>
            <p:cNvPr id="47" name="立方体 46">
              <a:extLst>
                <a:ext uri="{FF2B5EF4-FFF2-40B4-BE49-F238E27FC236}">
                  <a16:creationId xmlns:a16="http://schemas.microsoft.com/office/drawing/2014/main" id="{EB63BEDA-B771-0504-B89D-8A431F70B0A6}"/>
                </a:ext>
              </a:extLst>
            </p:cNvPr>
            <p:cNvSpPr/>
            <p:nvPr/>
          </p:nvSpPr>
          <p:spPr>
            <a:xfrm>
              <a:off x="3520847" y="3539564"/>
              <a:ext cx="1282835" cy="781086"/>
            </a:xfrm>
            <a:prstGeom prst="cub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49" name="立方体 48">
              <a:extLst>
                <a:ext uri="{FF2B5EF4-FFF2-40B4-BE49-F238E27FC236}">
                  <a16:creationId xmlns:a16="http://schemas.microsoft.com/office/drawing/2014/main" id="{E1D74788-7ACF-2EF3-9A0B-65614D468B8F}"/>
                </a:ext>
              </a:extLst>
            </p:cNvPr>
            <p:cNvSpPr/>
            <p:nvPr/>
          </p:nvSpPr>
          <p:spPr>
            <a:xfrm>
              <a:off x="5933069" y="2894790"/>
              <a:ext cx="1327309" cy="1079729"/>
            </a:xfrm>
            <a:prstGeom prst="cub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grpSp>
          <p:nvGrpSpPr>
            <p:cNvPr id="420" name="组合 419">
              <a:extLst>
                <a:ext uri="{FF2B5EF4-FFF2-40B4-BE49-F238E27FC236}">
                  <a16:creationId xmlns:a16="http://schemas.microsoft.com/office/drawing/2014/main" id="{80F91F4B-D7E7-A7EF-A6EA-19FF27EFB623}"/>
                </a:ext>
              </a:extLst>
            </p:cNvPr>
            <p:cNvGrpSpPr/>
            <p:nvPr/>
          </p:nvGrpSpPr>
          <p:grpSpPr>
            <a:xfrm>
              <a:off x="2818374" y="210328"/>
              <a:ext cx="339125" cy="1861276"/>
              <a:chOff x="2818374" y="210328"/>
              <a:chExt cx="339125" cy="1861276"/>
            </a:xfrm>
          </p:grpSpPr>
          <p:grpSp>
            <p:nvGrpSpPr>
              <p:cNvPr id="137" name="组合 136">
                <a:extLst>
                  <a:ext uri="{FF2B5EF4-FFF2-40B4-BE49-F238E27FC236}">
                    <a16:creationId xmlns:a16="http://schemas.microsoft.com/office/drawing/2014/main" id="{5295FFCC-0B16-FB22-49D1-4B198DF03555}"/>
                  </a:ext>
                </a:extLst>
              </p:cNvPr>
              <p:cNvGrpSpPr/>
              <p:nvPr/>
            </p:nvGrpSpPr>
            <p:grpSpPr>
              <a:xfrm>
                <a:off x="2818945" y="210328"/>
                <a:ext cx="338554" cy="943530"/>
                <a:chOff x="2812025" y="555192"/>
                <a:chExt cx="338554" cy="866354"/>
              </a:xfrm>
            </p:grpSpPr>
            <p:sp>
              <p:nvSpPr>
                <p:cNvPr id="119" name="矩形 118">
                  <a:extLst>
                    <a:ext uri="{FF2B5EF4-FFF2-40B4-BE49-F238E27FC236}">
                      <a16:creationId xmlns:a16="http://schemas.microsoft.com/office/drawing/2014/main" id="{F98E56A5-F204-AD0A-DECA-6B1D3DDC933B}"/>
                    </a:ext>
                  </a:extLst>
                </p:cNvPr>
                <p:cNvSpPr/>
                <p:nvPr/>
              </p:nvSpPr>
              <p:spPr>
                <a:xfrm>
                  <a:off x="2874689" y="591328"/>
                  <a:ext cx="216001" cy="81207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28575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0" name="文本框 119">
                  <a:extLst>
                    <a:ext uri="{FF2B5EF4-FFF2-40B4-BE49-F238E27FC236}">
                      <a16:creationId xmlns:a16="http://schemas.microsoft.com/office/drawing/2014/main" id="{686E9098-9C9C-F1DB-E5A5-1FE0DECED19C}"/>
                    </a:ext>
                  </a:extLst>
                </p:cNvPr>
                <p:cNvSpPr txBox="1"/>
                <p:nvPr/>
              </p:nvSpPr>
              <p:spPr>
                <a:xfrm rot="16200000">
                  <a:off x="2548125" y="819092"/>
                  <a:ext cx="866354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600" dirty="0">
                      <a:latin typeface="Bahnschrift" panose="020B0502040204020203" pitchFamily="34" charset="0"/>
                    </a:rPr>
                    <a:t>Conv1d</a:t>
                  </a:r>
                  <a:endParaRPr lang="zh-CN" altLang="en-US" sz="1600" dirty="0">
                    <a:latin typeface="Bahnschrift" panose="020B0502040204020203" pitchFamily="34" charset="0"/>
                  </a:endParaRPr>
                </a:p>
              </p:txBody>
            </p:sp>
            <p:cxnSp>
              <p:nvCxnSpPr>
                <p:cNvPr id="121" name="直接连接符 120">
                  <a:extLst>
                    <a:ext uri="{FF2B5EF4-FFF2-40B4-BE49-F238E27FC236}">
                      <a16:creationId xmlns:a16="http://schemas.microsoft.com/office/drawing/2014/main" id="{203D2867-31F8-D5AB-EEF9-E467B5F50BC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137120" y="586942"/>
                  <a:ext cx="3154" cy="821231"/>
                </a:xfrm>
                <a:prstGeom prst="line">
                  <a:avLst/>
                </a:prstGeom>
                <a:ln w="28575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8" name="组合 137">
                <a:extLst>
                  <a:ext uri="{FF2B5EF4-FFF2-40B4-BE49-F238E27FC236}">
                    <a16:creationId xmlns:a16="http://schemas.microsoft.com/office/drawing/2014/main" id="{92D6D32C-7551-C435-73F3-C6DA25F55DE8}"/>
                  </a:ext>
                </a:extLst>
              </p:cNvPr>
              <p:cNvGrpSpPr/>
              <p:nvPr/>
            </p:nvGrpSpPr>
            <p:grpSpPr>
              <a:xfrm>
                <a:off x="2818374" y="1128074"/>
                <a:ext cx="338554" cy="943530"/>
                <a:chOff x="2812025" y="543527"/>
                <a:chExt cx="338554" cy="866354"/>
              </a:xfrm>
            </p:grpSpPr>
            <p:sp>
              <p:nvSpPr>
                <p:cNvPr id="139" name="矩形 138">
                  <a:extLst>
                    <a:ext uri="{FF2B5EF4-FFF2-40B4-BE49-F238E27FC236}">
                      <a16:creationId xmlns:a16="http://schemas.microsoft.com/office/drawing/2014/main" id="{8E260DC8-1E0D-D626-100F-4F33C3A52477}"/>
                    </a:ext>
                  </a:extLst>
                </p:cNvPr>
                <p:cNvSpPr/>
                <p:nvPr/>
              </p:nvSpPr>
              <p:spPr>
                <a:xfrm>
                  <a:off x="2874689" y="591328"/>
                  <a:ext cx="216001" cy="81207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28575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0" name="文本框 139">
                  <a:extLst>
                    <a:ext uri="{FF2B5EF4-FFF2-40B4-BE49-F238E27FC236}">
                      <a16:creationId xmlns:a16="http://schemas.microsoft.com/office/drawing/2014/main" id="{A2A2F517-539E-AF95-0EB8-925BF81023A5}"/>
                    </a:ext>
                  </a:extLst>
                </p:cNvPr>
                <p:cNvSpPr txBox="1"/>
                <p:nvPr/>
              </p:nvSpPr>
              <p:spPr>
                <a:xfrm rot="16200000">
                  <a:off x="2548125" y="807427"/>
                  <a:ext cx="866354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600" dirty="0">
                      <a:latin typeface="Bahnschrift" panose="020B0502040204020203" pitchFamily="34" charset="0"/>
                    </a:rPr>
                    <a:t>Conv1d</a:t>
                  </a:r>
                  <a:endParaRPr lang="zh-CN" altLang="en-US" sz="1600" dirty="0">
                    <a:latin typeface="Bahnschrift" panose="020B0502040204020203" pitchFamily="34" charset="0"/>
                  </a:endParaRPr>
                </a:p>
              </p:txBody>
            </p:sp>
            <p:cxnSp>
              <p:nvCxnSpPr>
                <p:cNvPr id="141" name="直接连接符 140">
                  <a:extLst>
                    <a:ext uri="{FF2B5EF4-FFF2-40B4-BE49-F238E27FC236}">
                      <a16:creationId xmlns:a16="http://schemas.microsoft.com/office/drawing/2014/main" id="{21826B45-0EE0-CB5F-76DA-C9D43359A5D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137120" y="586942"/>
                  <a:ext cx="3154" cy="821231"/>
                </a:xfrm>
                <a:prstGeom prst="line">
                  <a:avLst/>
                </a:prstGeom>
                <a:ln w="28575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11" name="组合 410">
              <a:extLst>
                <a:ext uri="{FF2B5EF4-FFF2-40B4-BE49-F238E27FC236}">
                  <a16:creationId xmlns:a16="http://schemas.microsoft.com/office/drawing/2014/main" id="{D8C7AE11-9506-DD0A-76DD-07CA4876EA99}"/>
                </a:ext>
              </a:extLst>
            </p:cNvPr>
            <p:cNvGrpSpPr/>
            <p:nvPr/>
          </p:nvGrpSpPr>
          <p:grpSpPr>
            <a:xfrm>
              <a:off x="688682" y="1217971"/>
              <a:ext cx="1784727" cy="1100630"/>
              <a:chOff x="644232" y="1217971"/>
              <a:chExt cx="1784727" cy="1100630"/>
            </a:xfrm>
          </p:grpSpPr>
          <p:sp>
            <p:nvSpPr>
              <p:cNvPr id="154" name="文本框 153">
                <a:extLst>
                  <a:ext uri="{FF2B5EF4-FFF2-40B4-BE49-F238E27FC236}">
                    <a16:creationId xmlns:a16="http://schemas.microsoft.com/office/drawing/2014/main" id="{25D1C3D5-6003-E9B9-395C-208D25AC265F}"/>
                  </a:ext>
                </a:extLst>
              </p:cNvPr>
              <p:cNvSpPr txBox="1"/>
              <p:nvPr/>
            </p:nvSpPr>
            <p:spPr>
              <a:xfrm>
                <a:off x="1472841" y="2010824"/>
                <a:ext cx="30667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>
                    <a:latin typeface="Bahnschrift" panose="020B0502040204020203" pitchFamily="34" charset="0"/>
                  </a:rPr>
                  <a:t>T</a:t>
                </a:r>
                <a:endParaRPr lang="zh-CN" altLang="en-US" sz="1400" dirty="0">
                  <a:latin typeface="Bahnschrift" panose="020B0502040204020203" pitchFamily="34" charset="0"/>
                </a:endParaRPr>
              </a:p>
            </p:txBody>
          </p:sp>
          <p:sp>
            <p:nvSpPr>
              <p:cNvPr id="152" name="立方体 151">
                <a:extLst>
                  <a:ext uri="{FF2B5EF4-FFF2-40B4-BE49-F238E27FC236}">
                    <a16:creationId xmlns:a16="http://schemas.microsoft.com/office/drawing/2014/main" id="{84B61937-F674-09EC-635D-7DF2DD9B7A96}"/>
                  </a:ext>
                </a:extLst>
              </p:cNvPr>
              <p:cNvSpPr/>
              <p:nvPr/>
            </p:nvSpPr>
            <p:spPr>
              <a:xfrm>
                <a:off x="1007553" y="1406577"/>
                <a:ext cx="1421406" cy="589544"/>
              </a:xfrm>
              <a:prstGeom prst="cub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cxnSp>
            <p:nvCxnSpPr>
              <p:cNvPr id="153" name="直接箭头连接符 152">
                <a:extLst>
                  <a:ext uri="{FF2B5EF4-FFF2-40B4-BE49-F238E27FC236}">
                    <a16:creationId xmlns:a16="http://schemas.microsoft.com/office/drawing/2014/main" id="{DA83A1FB-26F5-10B5-71A7-99225DE87F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17525" y="2048924"/>
                <a:ext cx="1237091" cy="0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直接箭头连接符 155">
                <a:extLst>
                  <a:ext uri="{FF2B5EF4-FFF2-40B4-BE49-F238E27FC236}">
                    <a16:creationId xmlns:a16="http://schemas.microsoft.com/office/drawing/2014/main" id="{C6C34E32-93A4-DA3F-F3F2-C3B50201F6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4070" y="1601985"/>
                <a:ext cx="0" cy="407395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7" name="文本框 156">
                <a:extLst>
                  <a:ext uri="{FF2B5EF4-FFF2-40B4-BE49-F238E27FC236}">
                    <a16:creationId xmlns:a16="http://schemas.microsoft.com/office/drawing/2014/main" id="{1870A25F-0BDF-D67D-B387-6AB00AE2D610}"/>
                  </a:ext>
                </a:extLst>
              </p:cNvPr>
              <p:cNvSpPr txBox="1"/>
              <p:nvPr/>
            </p:nvSpPr>
            <p:spPr>
              <a:xfrm>
                <a:off x="644232" y="1647343"/>
                <a:ext cx="31211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>
                    <a:latin typeface="Bahnschrift" panose="020B0502040204020203" pitchFamily="34" charset="0"/>
                  </a:rPr>
                  <a:t>J</a:t>
                </a:r>
                <a:endParaRPr lang="zh-CN" altLang="en-US" sz="1400" dirty="0">
                  <a:latin typeface="Bahnschrift" panose="020B0502040204020203" pitchFamily="34" charset="0"/>
                </a:endParaRPr>
              </a:p>
            </p:txBody>
          </p:sp>
          <p:cxnSp>
            <p:nvCxnSpPr>
              <p:cNvPr id="159" name="直接箭头连接符 158">
                <a:extLst>
                  <a:ext uri="{FF2B5EF4-FFF2-40B4-BE49-F238E27FC236}">
                    <a16:creationId xmlns:a16="http://schemas.microsoft.com/office/drawing/2014/main" id="{EBE9297B-95D7-207E-CCD1-2507AF78201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45207" y="1344553"/>
                <a:ext cx="223633" cy="188618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1" name="文本框 160">
                <a:extLst>
                  <a:ext uri="{FF2B5EF4-FFF2-40B4-BE49-F238E27FC236}">
                    <a16:creationId xmlns:a16="http://schemas.microsoft.com/office/drawing/2014/main" id="{D3355A14-4742-1F83-F89C-996A7C4CE9D5}"/>
                  </a:ext>
                </a:extLst>
              </p:cNvPr>
              <p:cNvSpPr txBox="1"/>
              <p:nvPr/>
            </p:nvSpPr>
            <p:spPr>
              <a:xfrm>
                <a:off x="736874" y="1217971"/>
                <a:ext cx="34292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>
                    <a:latin typeface="Bahnschrift" panose="020B0502040204020203" pitchFamily="34" charset="0"/>
                  </a:rPr>
                  <a:t>P</a:t>
                </a:r>
                <a:endParaRPr lang="zh-CN" altLang="en-US" sz="1400" dirty="0">
                  <a:latin typeface="Bahnschrift" panose="020B0502040204020203" pitchFamily="34" charset="0"/>
                </a:endParaRPr>
              </a:p>
            </p:txBody>
          </p:sp>
        </p:grpSp>
        <p:sp>
          <p:nvSpPr>
            <p:cNvPr id="175" name="箭头: 右 174">
              <a:extLst>
                <a:ext uri="{FF2B5EF4-FFF2-40B4-BE49-F238E27FC236}">
                  <a16:creationId xmlns:a16="http://schemas.microsoft.com/office/drawing/2014/main" id="{8D3832D4-BAE5-09F7-A0F7-2CCFDEE818BC}"/>
                </a:ext>
              </a:extLst>
            </p:cNvPr>
            <p:cNvSpPr/>
            <p:nvPr/>
          </p:nvSpPr>
          <p:spPr>
            <a:xfrm>
              <a:off x="2528138" y="1554500"/>
              <a:ext cx="294775" cy="203058"/>
            </a:xfrm>
            <a:prstGeom prst="rightArrow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grpSp>
          <p:nvGrpSpPr>
            <p:cNvPr id="176" name="组合 175">
              <a:extLst>
                <a:ext uri="{FF2B5EF4-FFF2-40B4-BE49-F238E27FC236}">
                  <a16:creationId xmlns:a16="http://schemas.microsoft.com/office/drawing/2014/main" id="{38E21E98-92BF-456C-8FA6-E34CBEF48E1B}"/>
                </a:ext>
              </a:extLst>
            </p:cNvPr>
            <p:cNvGrpSpPr/>
            <p:nvPr/>
          </p:nvGrpSpPr>
          <p:grpSpPr>
            <a:xfrm>
              <a:off x="1543175" y="2548258"/>
              <a:ext cx="573917" cy="800290"/>
              <a:chOff x="2186478" y="1214217"/>
              <a:chExt cx="1854879" cy="2615987"/>
            </a:xfrm>
          </p:grpSpPr>
          <p:sp>
            <p:nvSpPr>
              <p:cNvPr id="177" name="椭圆 176">
                <a:extLst>
                  <a:ext uri="{FF2B5EF4-FFF2-40B4-BE49-F238E27FC236}">
                    <a16:creationId xmlns:a16="http://schemas.microsoft.com/office/drawing/2014/main" id="{2421B70B-791A-8385-D219-4F094B91E843}"/>
                  </a:ext>
                </a:extLst>
              </p:cNvPr>
              <p:cNvSpPr/>
              <p:nvPr/>
            </p:nvSpPr>
            <p:spPr>
              <a:xfrm rot="8191295">
                <a:off x="3765410" y="2010737"/>
                <a:ext cx="148589" cy="14467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8" name="等腰三角形 177">
                <a:extLst>
                  <a:ext uri="{FF2B5EF4-FFF2-40B4-BE49-F238E27FC236}">
                    <a16:creationId xmlns:a16="http://schemas.microsoft.com/office/drawing/2014/main" id="{69BC9F21-84E4-EC9B-DC49-4679FAB05428}"/>
                  </a:ext>
                </a:extLst>
              </p:cNvPr>
              <p:cNvSpPr/>
              <p:nvPr/>
            </p:nvSpPr>
            <p:spPr>
              <a:xfrm rot="8191295">
                <a:off x="3892768" y="2104624"/>
                <a:ext cx="148589" cy="225514"/>
              </a:xfrm>
              <a:prstGeom prst="triangl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79" name="组合 178">
                <a:extLst>
                  <a:ext uri="{FF2B5EF4-FFF2-40B4-BE49-F238E27FC236}">
                    <a16:creationId xmlns:a16="http://schemas.microsoft.com/office/drawing/2014/main" id="{A27E6F74-9A90-A4B4-B2EA-B4B453D817D1}"/>
                  </a:ext>
                </a:extLst>
              </p:cNvPr>
              <p:cNvGrpSpPr/>
              <p:nvPr/>
            </p:nvGrpSpPr>
            <p:grpSpPr>
              <a:xfrm>
                <a:off x="3004410" y="1214217"/>
                <a:ext cx="148589" cy="370184"/>
                <a:chOff x="3985925" y="1472859"/>
                <a:chExt cx="208655" cy="533910"/>
              </a:xfrm>
            </p:grpSpPr>
            <p:sp>
              <p:nvSpPr>
                <p:cNvPr id="228" name="椭圆 227">
                  <a:extLst>
                    <a:ext uri="{FF2B5EF4-FFF2-40B4-BE49-F238E27FC236}">
                      <a16:creationId xmlns:a16="http://schemas.microsoft.com/office/drawing/2014/main" id="{18F41197-B89D-1CF6-CEEC-7C96213F4D44}"/>
                    </a:ext>
                  </a:extLst>
                </p:cNvPr>
                <p:cNvSpPr/>
                <p:nvPr/>
              </p:nvSpPr>
              <p:spPr>
                <a:xfrm>
                  <a:off x="3985925" y="1798114"/>
                  <a:ext cx="208655" cy="208655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29" name="等腰三角形 228">
                  <a:extLst>
                    <a:ext uri="{FF2B5EF4-FFF2-40B4-BE49-F238E27FC236}">
                      <a16:creationId xmlns:a16="http://schemas.microsoft.com/office/drawing/2014/main" id="{EFA8AD08-22A1-6CD7-F480-211F6865C910}"/>
                    </a:ext>
                  </a:extLst>
                </p:cNvPr>
                <p:cNvSpPr/>
                <p:nvPr/>
              </p:nvSpPr>
              <p:spPr>
                <a:xfrm>
                  <a:off x="3985925" y="1472859"/>
                  <a:ext cx="208655" cy="325255"/>
                </a:xfrm>
                <a:prstGeom prst="triangl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80" name="组合 179">
                <a:extLst>
                  <a:ext uri="{FF2B5EF4-FFF2-40B4-BE49-F238E27FC236}">
                    <a16:creationId xmlns:a16="http://schemas.microsoft.com/office/drawing/2014/main" id="{DE13D6B0-C445-72C8-2528-3307507540E8}"/>
                  </a:ext>
                </a:extLst>
              </p:cNvPr>
              <p:cNvGrpSpPr/>
              <p:nvPr/>
            </p:nvGrpSpPr>
            <p:grpSpPr>
              <a:xfrm>
                <a:off x="3004409" y="1605676"/>
                <a:ext cx="148589" cy="370184"/>
                <a:chOff x="3985925" y="1472859"/>
                <a:chExt cx="208655" cy="533910"/>
              </a:xfrm>
            </p:grpSpPr>
            <p:sp>
              <p:nvSpPr>
                <p:cNvPr id="226" name="椭圆 225">
                  <a:extLst>
                    <a:ext uri="{FF2B5EF4-FFF2-40B4-BE49-F238E27FC236}">
                      <a16:creationId xmlns:a16="http://schemas.microsoft.com/office/drawing/2014/main" id="{C470920A-E472-BA19-0742-35203E12C83A}"/>
                    </a:ext>
                  </a:extLst>
                </p:cNvPr>
                <p:cNvSpPr/>
                <p:nvPr/>
              </p:nvSpPr>
              <p:spPr>
                <a:xfrm>
                  <a:off x="3985925" y="1798114"/>
                  <a:ext cx="208655" cy="208655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27" name="等腰三角形 226">
                  <a:extLst>
                    <a:ext uri="{FF2B5EF4-FFF2-40B4-BE49-F238E27FC236}">
                      <a16:creationId xmlns:a16="http://schemas.microsoft.com/office/drawing/2014/main" id="{A5212DE9-1B68-30A3-5E53-CFBA0B0653E0}"/>
                    </a:ext>
                  </a:extLst>
                </p:cNvPr>
                <p:cNvSpPr/>
                <p:nvPr/>
              </p:nvSpPr>
              <p:spPr>
                <a:xfrm>
                  <a:off x="3985925" y="1472859"/>
                  <a:ext cx="208655" cy="325255"/>
                </a:xfrm>
                <a:prstGeom prst="triangl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81" name="组合 180">
                <a:extLst>
                  <a:ext uri="{FF2B5EF4-FFF2-40B4-BE49-F238E27FC236}">
                    <a16:creationId xmlns:a16="http://schemas.microsoft.com/office/drawing/2014/main" id="{AC6A7778-89A8-64C4-41A5-1C7E6F430BB3}"/>
                  </a:ext>
                </a:extLst>
              </p:cNvPr>
              <p:cNvGrpSpPr/>
              <p:nvPr/>
            </p:nvGrpSpPr>
            <p:grpSpPr>
              <a:xfrm>
                <a:off x="3004408" y="1995006"/>
                <a:ext cx="148589" cy="370184"/>
                <a:chOff x="3985925" y="1472859"/>
                <a:chExt cx="208655" cy="533910"/>
              </a:xfrm>
            </p:grpSpPr>
            <p:sp>
              <p:nvSpPr>
                <p:cNvPr id="224" name="椭圆 223">
                  <a:extLst>
                    <a:ext uri="{FF2B5EF4-FFF2-40B4-BE49-F238E27FC236}">
                      <a16:creationId xmlns:a16="http://schemas.microsoft.com/office/drawing/2014/main" id="{78F4437C-E8D6-1F06-59C0-CA77C2A49903}"/>
                    </a:ext>
                  </a:extLst>
                </p:cNvPr>
                <p:cNvSpPr/>
                <p:nvPr/>
              </p:nvSpPr>
              <p:spPr>
                <a:xfrm>
                  <a:off x="3985925" y="1798114"/>
                  <a:ext cx="208655" cy="208655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25" name="等腰三角形 224">
                  <a:extLst>
                    <a:ext uri="{FF2B5EF4-FFF2-40B4-BE49-F238E27FC236}">
                      <a16:creationId xmlns:a16="http://schemas.microsoft.com/office/drawing/2014/main" id="{D82D5B5E-B1E2-F0AE-4201-839B1CC0A727}"/>
                    </a:ext>
                  </a:extLst>
                </p:cNvPr>
                <p:cNvSpPr/>
                <p:nvPr/>
              </p:nvSpPr>
              <p:spPr>
                <a:xfrm>
                  <a:off x="3985925" y="1472859"/>
                  <a:ext cx="208655" cy="325255"/>
                </a:xfrm>
                <a:prstGeom prst="triangl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82" name="组合 181">
                <a:extLst>
                  <a:ext uri="{FF2B5EF4-FFF2-40B4-BE49-F238E27FC236}">
                    <a16:creationId xmlns:a16="http://schemas.microsoft.com/office/drawing/2014/main" id="{E78D47A7-C709-91BB-BAA0-AB86521DC1E8}"/>
                  </a:ext>
                </a:extLst>
              </p:cNvPr>
              <p:cNvGrpSpPr/>
              <p:nvPr/>
            </p:nvGrpSpPr>
            <p:grpSpPr>
              <a:xfrm rot="6631154">
                <a:off x="3508837" y="1785033"/>
                <a:ext cx="144670" cy="380212"/>
                <a:chOff x="3985925" y="1472859"/>
                <a:chExt cx="208655" cy="533910"/>
              </a:xfrm>
            </p:grpSpPr>
            <p:sp>
              <p:nvSpPr>
                <p:cNvPr id="222" name="椭圆 221">
                  <a:extLst>
                    <a:ext uri="{FF2B5EF4-FFF2-40B4-BE49-F238E27FC236}">
                      <a16:creationId xmlns:a16="http://schemas.microsoft.com/office/drawing/2014/main" id="{8DB85B86-FAF0-02F0-E2BC-B0171CC4DBDD}"/>
                    </a:ext>
                  </a:extLst>
                </p:cNvPr>
                <p:cNvSpPr/>
                <p:nvPr/>
              </p:nvSpPr>
              <p:spPr>
                <a:xfrm>
                  <a:off x="3985925" y="1798114"/>
                  <a:ext cx="208655" cy="208655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23" name="等腰三角形 222">
                  <a:extLst>
                    <a:ext uri="{FF2B5EF4-FFF2-40B4-BE49-F238E27FC236}">
                      <a16:creationId xmlns:a16="http://schemas.microsoft.com/office/drawing/2014/main" id="{DAF02798-CB97-DE0A-7CC8-068BC17F0AB2}"/>
                    </a:ext>
                  </a:extLst>
                </p:cNvPr>
                <p:cNvSpPr/>
                <p:nvPr/>
              </p:nvSpPr>
              <p:spPr>
                <a:xfrm>
                  <a:off x="3985925" y="1472859"/>
                  <a:ext cx="208655" cy="325255"/>
                </a:xfrm>
                <a:prstGeom prst="triangl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83" name="组合 182">
                <a:extLst>
                  <a:ext uri="{FF2B5EF4-FFF2-40B4-BE49-F238E27FC236}">
                    <a16:creationId xmlns:a16="http://schemas.microsoft.com/office/drawing/2014/main" id="{A63FE1CE-BA01-448F-1F05-B123EBBBBE57}"/>
                  </a:ext>
                </a:extLst>
              </p:cNvPr>
              <p:cNvGrpSpPr/>
              <p:nvPr/>
            </p:nvGrpSpPr>
            <p:grpSpPr>
              <a:xfrm rot="5400000">
                <a:off x="3119302" y="1718370"/>
                <a:ext cx="144670" cy="380212"/>
                <a:chOff x="3985925" y="1472859"/>
                <a:chExt cx="208655" cy="533910"/>
              </a:xfrm>
            </p:grpSpPr>
            <p:sp>
              <p:nvSpPr>
                <p:cNvPr id="220" name="椭圆 219">
                  <a:extLst>
                    <a:ext uri="{FF2B5EF4-FFF2-40B4-BE49-F238E27FC236}">
                      <a16:creationId xmlns:a16="http://schemas.microsoft.com/office/drawing/2014/main" id="{4C8FAE5B-FFD0-2FA2-3777-7B44A249427E}"/>
                    </a:ext>
                  </a:extLst>
                </p:cNvPr>
                <p:cNvSpPr/>
                <p:nvPr/>
              </p:nvSpPr>
              <p:spPr>
                <a:xfrm>
                  <a:off x="3985925" y="1798114"/>
                  <a:ext cx="208655" cy="208655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21" name="等腰三角形 220">
                  <a:extLst>
                    <a:ext uri="{FF2B5EF4-FFF2-40B4-BE49-F238E27FC236}">
                      <a16:creationId xmlns:a16="http://schemas.microsoft.com/office/drawing/2014/main" id="{73D07CAF-6C0C-6A2B-2D6B-EF2905EFF832}"/>
                    </a:ext>
                  </a:extLst>
                </p:cNvPr>
                <p:cNvSpPr/>
                <p:nvPr/>
              </p:nvSpPr>
              <p:spPr>
                <a:xfrm>
                  <a:off x="3985925" y="1472859"/>
                  <a:ext cx="208655" cy="325255"/>
                </a:xfrm>
                <a:prstGeom prst="triangl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84" name="组合 183">
                <a:extLst>
                  <a:ext uri="{FF2B5EF4-FFF2-40B4-BE49-F238E27FC236}">
                    <a16:creationId xmlns:a16="http://schemas.microsoft.com/office/drawing/2014/main" id="{FB82A458-47FF-50E6-E9D6-06A966226572}"/>
                  </a:ext>
                </a:extLst>
              </p:cNvPr>
              <p:cNvGrpSpPr/>
              <p:nvPr/>
            </p:nvGrpSpPr>
            <p:grpSpPr>
              <a:xfrm rot="14808637">
                <a:off x="2511537" y="1773079"/>
                <a:ext cx="144670" cy="380212"/>
                <a:chOff x="3985925" y="1472859"/>
                <a:chExt cx="208655" cy="533910"/>
              </a:xfrm>
            </p:grpSpPr>
            <p:sp>
              <p:nvSpPr>
                <p:cNvPr id="218" name="椭圆 217">
                  <a:extLst>
                    <a:ext uri="{FF2B5EF4-FFF2-40B4-BE49-F238E27FC236}">
                      <a16:creationId xmlns:a16="http://schemas.microsoft.com/office/drawing/2014/main" id="{91E9B879-A68A-771A-7865-C054661BB2E5}"/>
                    </a:ext>
                  </a:extLst>
                </p:cNvPr>
                <p:cNvSpPr/>
                <p:nvPr/>
              </p:nvSpPr>
              <p:spPr>
                <a:xfrm>
                  <a:off x="3985925" y="1798114"/>
                  <a:ext cx="208655" cy="208655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19" name="等腰三角形 218">
                  <a:extLst>
                    <a:ext uri="{FF2B5EF4-FFF2-40B4-BE49-F238E27FC236}">
                      <a16:creationId xmlns:a16="http://schemas.microsoft.com/office/drawing/2014/main" id="{9CABEC76-B9BB-6E4E-8DF1-AB9DB7C1FF8B}"/>
                    </a:ext>
                  </a:extLst>
                </p:cNvPr>
                <p:cNvSpPr/>
                <p:nvPr/>
              </p:nvSpPr>
              <p:spPr>
                <a:xfrm>
                  <a:off x="3985925" y="1472859"/>
                  <a:ext cx="208655" cy="325255"/>
                </a:xfrm>
                <a:prstGeom prst="triangl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85" name="组合 184">
                <a:extLst>
                  <a:ext uri="{FF2B5EF4-FFF2-40B4-BE49-F238E27FC236}">
                    <a16:creationId xmlns:a16="http://schemas.microsoft.com/office/drawing/2014/main" id="{B9D5DDD4-C049-CC24-DC90-4F9F4FBF8E94}"/>
                  </a:ext>
                </a:extLst>
              </p:cNvPr>
              <p:cNvGrpSpPr/>
              <p:nvPr/>
            </p:nvGrpSpPr>
            <p:grpSpPr>
              <a:xfrm rot="13490337">
                <a:off x="2186478" y="1983995"/>
                <a:ext cx="148589" cy="370184"/>
                <a:chOff x="3985925" y="1472859"/>
                <a:chExt cx="208655" cy="533910"/>
              </a:xfrm>
            </p:grpSpPr>
            <p:sp>
              <p:nvSpPr>
                <p:cNvPr id="216" name="椭圆 215">
                  <a:extLst>
                    <a:ext uri="{FF2B5EF4-FFF2-40B4-BE49-F238E27FC236}">
                      <a16:creationId xmlns:a16="http://schemas.microsoft.com/office/drawing/2014/main" id="{ADFCD379-AD14-B068-732B-C0B239347B5E}"/>
                    </a:ext>
                  </a:extLst>
                </p:cNvPr>
                <p:cNvSpPr/>
                <p:nvPr/>
              </p:nvSpPr>
              <p:spPr>
                <a:xfrm>
                  <a:off x="3985925" y="1798114"/>
                  <a:ext cx="208655" cy="208655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17" name="等腰三角形 216">
                  <a:extLst>
                    <a:ext uri="{FF2B5EF4-FFF2-40B4-BE49-F238E27FC236}">
                      <a16:creationId xmlns:a16="http://schemas.microsoft.com/office/drawing/2014/main" id="{1EA374C2-7B5D-4246-C2CB-C3572B71D72C}"/>
                    </a:ext>
                  </a:extLst>
                </p:cNvPr>
                <p:cNvSpPr/>
                <p:nvPr/>
              </p:nvSpPr>
              <p:spPr>
                <a:xfrm>
                  <a:off x="3985925" y="1472859"/>
                  <a:ext cx="208655" cy="325255"/>
                </a:xfrm>
                <a:prstGeom prst="triangl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86" name="组合 185">
                <a:extLst>
                  <a:ext uri="{FF2B5EF4-FFF2-40B4-BE49-F238E27FC236}">
                    <a16:creationId xmlns:a16="http://schemas.microsoft.com/office/drawing/2014/main" id="{D17B111A-7105-4EFE-EE86-3015289789D1}"/>
                  </a:ext>
                </a:extLst>
              </p:cNvPr>
              <p:cNvGrpSpPr/>
              <p:nvPr/>
            </p:nvGrpSpPr>
            <p:grpSpPr>
              <a:xfrm rot="16200000">
                <a:off x="2887679" y="1713418"/>
                <a:ext cx="144670" cy="380212"/>
                <a:chOff x="3985925" y="1472859"/>
                <a:chExt cx="208655" cy="533910"/>
              </a:xfrm>
            </p:grpSpPr>
            <p:sp>
              <p:nvSpPr>
                <p:cNvPr id="214" name="椭圆 213">
                  <a:extLst>
                    <a:ext uri="{FF2B5EF4-FFF2-40B4-BE49-F238E27FC236}">
                      <a16:creationId xmlns:a16="http://schemas.microsoft.com/office/drawing/2014/main" id="{6D0031F2-E6E1-1822-35D2-F627D96F78AA}"/>
                    </a:ext>
                  </a:extLst>
                </p:cNvPr>
                <p:cNvSpPr/>
                <p:nvPr/>
              </p:nvSpPr>
              <p:spPr>
                <a:xfrm>
                  <a:off x="3985925" y="1798114"/>
                  <a:ext cx="208655" cy="208655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15" name="等腰三角形 214">
                  <a:extLst>
                    <a:ext uri="{FF2B5EF4-FFF2-40B4-BE49-F238E27FC236}">
                      <a16:creationId xmlns:a16="http://schemas.microsoft.com/office/drawing/2014/main" id="{5AFAF79C-65FE-06BB-AA30-95D44DD29BC6}"/>
                    </a:ext>
                  </a:extLst>
                </p:cNvPr>
                <p:cNvSpPr/>
                <p:nvPr/>
              </p:nvSpPr>
              <p:spPr>
                <a:xfrm>
                  <a:off x="3985925" y="1472859"/>
                  <a:ext cx="208655" cy="325255"/>
                </a:xfrm>
                <a:prstGeom prst="triangl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87" name="组合 186">
                <a:extLst>
                  <a:ext uri="{FF2B5EF4-FFF2-40B4-BE49-F238E27FC236}">
                    <a16:creationId xmlns:a16="http://schemas.microsoft.com/office/drawing/2014/main" id="{DD54F539-3006-3B95-ADC7-40190B5F3C80}"/>
                  </a:ext>
                </a:extLst>
              </p:cNvPr>
              <p:cNvGrpSpPr/>
              <p:nvPr/>
            </p:nvGrpSpPr>
            <p:grpSpPr>
              <a:xfrm>
                <a:off x="3001531" y="2393067"/>
                <a:ext cx="148589" cy="370184"/>
                <a:chOff x="3985925" y="1472859"/>
                <a:chExt cx="208655" cy="533910"/>
              </a:xfrm>
            </p:grpSpPr>
            <p:sp>
              <p:nvSpPr>
                <p:cNvPr id="212" name="椭圆 211">
                  <a:extLst>
                    <a:ext uri="{FF2B5EF4-FFF2-40B4-BE49-F238E27FC236}">
                      <a16:creationId xmlns:a16="http://schemas.microsoft.com/office/drawing/2014/main" id="{18580545-06B7-8D8E-4C95-7308B8288B35}"/>
                    </a:ext>
                  </a:extLst>
                </p:cNvPr>
                <p:cNvSpPr/>
                <p:nvPr/>
              </p:nvSpPr>
              <p:spPr>
                <a:xfrm>
                  <a:off x="3985925" y="1798114"/>
                  <a:ext cx="208655" cy="208655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13" name="等腰三角形 212">
                  <a:extLst>
                    <a:ext uri="{FF2B5EF4-FFF2-40B4-BE49-F238E27FC236}">
                      <a16:creationId xmlns:a16="http://schemas.microsoft.com/office/drawing/2014/main" id="{2288A9C6-6BA7-C98B-64CB-E76A68E270B9}"/>
                    </a:ext>
                  </a:extLst>
                </p:cNvPr>
                <p:cNvSpPr/>
                <p:nvPr/>
              </p:nvSpPr>
              <p:spPr>
                <a:xfrm>
                  <a:off x="3985925" y="1472859"/>
                  <a:ext cx="208655" cy="325255"/>
                </a:xfrm>
                <a:prstGeom prst="triangl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88" name="组合 187">
                <a:extLst>
                  <a:ext uri="{FF2B5EF4-FFF2-40B4-BE49-F238E27FC236}">
                    <a16:creationId xmlns:a16="http://schemas.microsoft.com/office/drawing/2014/main" id="{63F1438E-0683-2A45-2F20-8152ABF35B2E}"/>
                  </a:ext>
                </a:extLst>
              </p:cNvPr>
              <p:cNvGrpSpPr/>
              <p:nvPr/>
            </p:nvGrpSpPr>
            <p:grpSpPr>
              <a:xfrm rot="8135389">
                <a:off x="3438542" y="2757041"/>
                <a:ext cx="148589" cy="370184"/>
                <a:chOff x="3985925" y="1472859"/>
                <a:chExt cx="208655" cy="533910"/>
              </a:xfrm>
            </p:grpSpPr>
            <p:sp>
              <p:nvSpPr>
                <p:cNvPr id="210" name="椭圆 209">
                  <a:extLst>
                    <a:ext uri="{FF2B5EF4-FFF2-40B4-BE49-F238E27FC236}">
                      <a16:creationId xmlns:a16="http://schemas.microsoft.com/office/drawing/2014/main" id="{AC0B7A3D-5AC1-0046-256C-7C9B411DE9BC}"/>
                    </a:ext>
                  </a:extLst>
                </p:cNvPr>
                <p:cNvSpPr/>
                <p:nvPr/>
              </p:nvSpPr>
              <p:spPr>
                <a:xfrm>
                  <a:off x="3985925" y="1798114"/>
                  <a:ext cx="208655" cy="208655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11" name="等腰三角形 210">
                  <a:extLst>
                    <a:ext uri="{FF2B5EF4-FFF2-40B4-BE49-F238E27FC236}">
                      <a16:creationId xmlns:a16="http://schemas.microsoft.com/office/drawing/2014/main" id="{AAA8B74C-5E6F-426A-713D-22F17E8F266F}"/>
                    </a:ext>
                  </a:extLst>
                </p:cNvPr>
                <p:cNvSpPr/>
                <p:nvPr/>
              </p:nvSpPr>
              <p:spPr>
                <a:xfrm>
                  <a:off x="3985925" y="1472859"/>
                  <a:ext cx="208655" cy="325255"/>
                </a:xfrm>
                <a:prstGeom prst="triangl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89" name="组合 188">
                <a:extLst>
                  <a:ext uri="{FF2B5EF4-FFF2-40B4-BE49-F238E27FC236}">
                    <a16:creationId xmlns:a16="http://schemas.microsoft.com/office/drawing/2014/main" id="{ED22BFD6-755E-0E6D-D947-CB43EAB92A78}"/>
                  </a:ext>
                </a:extLst>
              </p:cNvPr>
              <p:cNvGrpSpPr/>
              <p:nvPr/>
            </p:nvGrpSpPr>
            <p:grpSpPr>
              <a:xfrm rot="10800000">
                <a:off x="3625298" y="3075063"/>
                <a:ext cx="148589" cy="370184"/>
                <a:chOff x="3985925" y="1472859"/>
                <a:chExt cx="208655" cy="533910"/>
              </a:xfrm>
            </p:grpSpPr>
            <p:sp>
              <p:nvSpPr>
                <p:cNvPr id="208" name="椭圆 207">
                  <a:extLst>
                    <a:ext uri="{FF2B5EF4-FFF2-40B4-BE49-F238E27FC236}">
                      <a16:creationId xmlns:a16="http://schemas.microsoft.com/office/drawing/2014/main" id="{1B127670-E61B-6809-1899-84DE4E99CB20}"/>
                    </a:ext>
                  </a:extLst>
                </p:cNvPr>
                <p:cNvSpPr/>
                <p:nvPr/>
              </p:nvSpPr>
              <p:spPr>
                <a:xfrm>
                  <a:off x="3985925" y="1798114"/>
                  <a:ext cx="208655" cy="208655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09" name="等腰三角形 208">
                  <a:extLst>
                    <a:ext uri="{FF2B5EF4-FFF2-40B4-BE49-F238E27FC236}">
                      <a16:creationId xmlns:a16="http://schemas.microsoft.com/office/drawing/2014/main" id="{4480F31D-3685-712D-A362-D7F642A30A39}"/>
                    </a:ext>
                  </a:extLst>
                </p:cNvPr>
                <p:cNvSpPr/>
                <p:nvPr/>
              </p:nvSpPr>
              <p:spPr>
                <a:xfrm>
                  <a:off x="3985925" y="1472859"/>
                  <a:ext cx="208655" cy="325255"/>
                </a:xfrm>
                <a:prstGeom prst="triangl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90" name="组合 189">
                <a:extLst>
                  <a:ext uri="{FF2B5EF4-FFF2-40B4-BE49-F238E27FC236}">
                    <a16:creationId xmlns:a16="http://schemas.microsoft.com/office/drawing/2014/main" id="{E1235B17-93CF-C1E9-D5A4-90A14DA5FA38}"/>
                  </a:ext>
                </a:extLst>
              </p:cNvPr>
              <p:cNvGrpSpPr/>
              <p:nvPr/>
            </p:nvGrpSpPr>
            <p:grpSpPr>
              <a:xfrm rot="10800000">
                <a:off x="3624648" y="3460020"/>
                <a:ext cx="148589" cy="370184"/>
                <a:chOff x="3985925" y="1472859"/>
                <a:chExt cx="208655" cy="533910"/>
              </a:xfrm>
            </p:grpSpPr>
            <p:sp>
              <p:nvSpPr>
                <p:cNvPr id="206" name="椭圆 205">
                  <a:extLst>
                    <a:ext uri="{FF2B5EF4-FFF2-40B4-BE49-F238E27FC236}">
                      <a16:creationId xmlns:a16="http://schemas.microsoft.com/office/drawing/2014/main" id="{6648C911-CD42-4840-91E7-A7445E5CED17}"/>
                    </a:ext>
                  </a:extLst>
                </p:cNvPr>
                <p:cNvSpPr/>
                <p:nvPr/>
              </p:nvSpPr>
              <p:spPr>
                <a:xfrm>
                  <a:off x="3985925" y="1798114"/>
                  <a:ext cx="208655" cy="208655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07" name="等腰三角形 206">
                  <a:extLst>
                    <a:ext uri="{FF2B5EF4-FFF2-40B4-BE49-F238E27FC236}">
                      <a16:creationId xmlns:a16="http://schemas.microsoft.com/office/drawing/2014/main" id="{30D754CE-0268-1304-F028-420CD3EF951A}"/>
                    </a:ext>
                  </a:extLst>
                </p:cNvPr>
                <p:cNvSpPr/>
                <p:nvPr/>
              </p:nvSpPr>
              <p:spPr>
                <a:xfrm>
                  <a:off x="3985925" y="1472859"/>
                  <a:ext cx="208655" cy="325255"/>
                </a:xfrm>
                <a:prstGeom prst="triangl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91" name="组合 190">
                <a:extLst>
                  <a:ext uri="{FF2B5EF4-FFF2-40B4-BE49-F238E27FC236}">
                    <a16:creationId xmlns:a16="http://schemas.microsoft.com/office/drawing/2014/main" id="{92F866AF-5396-A669-5DBC-610962F45114}"/>
                  </a:ext>
                </a:extLst>
              </p:cNvPr>
              <p:cNvGrpSpPr/>
              <p:nvPr/>
            </p:nvGrpSpPr>
            <p:grpSpPr>
              <a:xfrm rot="6873174">
                <a:off x="3110679" y="2549205"/>
                <a:ext cx="144670" cy="380212"/>
                <a:chOff x="3985925" y="1472859"/>
                <a:chExt cx="208655" cy="533910"/>
              </a:xfrm>
            </p:grpSpPr>
            <p:sp>
              <p:nvSpPr>
                <p:cNvPr id="204" name="椭圆 203">
                  <a:extLst>
                    <a:ext uri="{FF2B5EF4-FFF2-40B4-BE49-F238E27FC236}">
                      <a16:creationId xmlns:a16="http://schemas.microsoft.com/office/drawing/2014/main" id="{82D0D369-B526-B843-4707-151A498024ED}"/>
                    </a:ext>
                  </a:extLst>
                </p:cNvPr>
                <p:cNvSpPr/>
                <p:nvPr/>
              </p:nvSpPr>
              <p:spPr>
                <a:xfrm>
                  <a:off x="3985925" y="1798114"/>
                  <a:ext cx="208655" cy="208655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05" name="等腰三角形 204">
                  <a:extLst>
                    <a:ext uri="{FF2B5EF4-FFF2-40B4-BE49-F238E27FC236}">
                      <a16:creationId xmlns:a16="http://schemas.microsoft.com/office/drawing/2014/main" id="{D1CD13C6-7564-9DE7-44DA-175EF38E32B9}"/>
                    </a:ext>
                  </a:extLst>
                </p:cNvPr>
                <p:cNvSpPr/>
                <p:nvPr/>
              </p:nvSpPr>
              <p:spPr>
                <a:xfrm>
                  <a:off x="3985925" y="1472859"/>
                  <a:ext cx="208655" cy="325255"/>
                </a:xfrm>
                <a:prstGeom prst="triangl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92" name="组合 191">
                <a:extLst>
                  <a:ext uri="{FF2B5EF4-FFF2-40B4-BE49-F238E27FC236}">
                    <a16:creationId xmlns:a16="http://schemas.microsoft.com/office/drawing/2014/main" id="{CA917FE8-95D3-C7C1-7997-AFC377554335}"/>
                  </a:ext>
                </a:extLst>
              </p:cNvPr>
              <p:cNvGrpSpPr/>
              <p:nvPr/>
            </p:nvGrpSpPr>
            <p:grpSpPr>
              <a:xfrm rot="10800000">
                <a:off x="2401914" y="3073912"/>
                <a:ext cx="148589" cy="370184"/>
                <a:chOff x="3985925" y="1472859"/>
                <a:chExt cx="208655" cy="533910"/>
              </a:xfrm>
            </p:grpSpPr>
            <p:sp>
              <p:nvSpPr>
                <p:cNvPr id="202" name="椭圆 201">
                  <a:extLst>
                    <a:ext uri="{FF2B5EF4-FFF2-40B4-BE49-F238E27FC236}">
                      <a16:creationId xmlns:a16="http://schemas.microsoft.com/office/drawing/2014/main" id="{25FF419F-0CE0-B890-5CFD-F9D8643B5690}"/>
                    </a:ext>
                  </a:extLst>
                </p:cNvPr>
                <p:cNvSpPr/>
                <p:nvPr/>
              </p:nvSpPr>
              <p:spPr>
                <a:xfrm>
                  <a:off x="3985925" y="1798114"/>
                  <a:ext cx="208655" cy="208655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03" name="等腰三角形 202">
                  <a:extLst>
                    <a:ext uri="{FF2B5EF4-FFF2-40B4-BE49-F238E27FC236}">
                      <a16:creationId xmlns:a16="http://schemas.microsoft.com/office/drawing/2014/main" id="{68EEE2A3-5E36-5FD3-9341-6075208D3724}"/>
                    </a:ext>
                  </a:extLst>
                </p:cNvPr>
                <p:cNvSpPr/>
                <p:nvPr/>
              </p:nvSpPr>
              <p:spPr>
                <a:xfrm>
                  <a:off x="3985925" y="1472859"/>
                  <a:ext cx="208655" cy="325255"/>
                </a:xfrm>
                <a:prstGeom prst="triangl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93" name="组合 192">
                <a:extLst>
                  <a:ext uri="{FF2B5EF4-FFF2-40B4-BE49-F238E27FC236}">
                    <a16:creationId xmlns:a16="http://schemas.microsoft.com/office/drawing/2014/main" id="{A454E1E5-EC6D-A324-209D-A9DF854713A4}"/>
                  </a:ext>
                </a:extLst>
              </p:cNvPr>
              <p:cNvGrpSpPr/>
              <p:nvPr/>
            </p:nvGrpSpPr>
            <p:grpSpPr>
              <a:xfrm rot="10800000">
                <a:off x="2401264" y="3458870"/>
                <a:ext cx="148589" cy="370184"/>
                <a:chOff x="3985925" y="1472859"/>
                <a:chExt cx="208655" cy="533910"/>
              </a:xfrm>
            </p:grpSpPr>
            <p:sp>
              <p:nvSpPr>
                <p:cNvPr id="200" name="椭圆 199">
                  <a:extLst>
                    <a:ext uri="{FF2B5EF4-FFF2-40B4-BE49-F238E27FC236}">
                      <a16:creationId xmlns:a16="http://schemas.microsoft.com/office/drawing/2014/main" id="{B2EC5F20-D6C8-E301-856E-540B6747F210}"/>
                    </a:ext>
                  </a:extLst>
                </p:cNvPr>
                <p:cNvSpPr/>
                <p:nvPr/>
              </p:nvSpPr>
              <p:spPr>
                <a:xfrm>
                  <a:off x="3985925" y="1798114"/>
                  <a:ext cx="208655" cy="208655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01" name="等腰三角形 200">
                  <a:extLst>
                    <a:ext uri="{FF2B5EF4-FFF2-40B4-BE49-F238E27FC236}">
                      <a16:creationId xmlns:a16="http://schemas.microsoft.com/office/drawing/2014/main" id="{FC2B8E75-AE60-865F-3588-1CCBA8146A04}"/>
                    </a:ext>
                  </a:extLst>
                </p:cNvPr>
                <p:cNvSpPr/>
                <p:nvPr/>
              </p:nvSpPr>
              <p:spPr>
                <a:xfrm>
                  <a:off x="3985925" y="1472859"/>
                  <a:ext cx="208655" cy="325255"/>
                </a:xfrm>
                <a:prstGeom prst="triangl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94" name="组合 193">
                <a:extLst>
                  <a:ext uri="{FF2B5EF4-FFF2-40B4-BE49-F238E27FC236}">
                    <a16:creationId xmlns:a16="http://schemas.microsoft.com/office/drawing/2014/main" id="{25BDED74-6FEB-2AF2-503A-9C852B3DB24E}"/>
                  </a:ext>
                </a:extLst>
              </p:cNvPr>
              <p:cNvGrpSpPr/>
              <p:nvPr/>
            </p:nvGrpSpPr>
            <p:grpSpPr>
              <a:xfrm rot="14801205">
                <a:off x="2900199" y="2546178"/>
                <a:ext cx="144670" cy="380212"/>
                <a:chOff x="3985925" y="1472859"/>
                <a:chExt cx="208655" cy="533910"/>
              </a:xfrm>
            </p:grpSpPr>
            <p:sp>
              <p:nvSpPr>
                <p:cNvPr id="198" name="椭圆 197">
                  <a:extLst>
                    <a:ext uri="{FF2B5EF4-FFF2-40B4-BE49-F238E27FC236}">
                      <a16:creationId xmlns:a16="http://schemas.microsoft.com/office/drawing/2014/main" id="{C3E40B4F-92E0-F36A-1B15-C64EAE019CFE}"/>
                    </a:ext>
                  </a:extLst>
                </p:cNvPr>
                <p:cNvSpPr/>
                <p:nvPr/>
              </p:nvSpPr>
              <p:spPr>
                <a:xfrm>
                  <a:off x="3985925" y="1798114"/>
                  <a:ext cx="208655" cy="208655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99" name="等腰三角形 198">
                  <a:extLst>
                    <a:ext uri="{FF2B5EF4-FFF2-40B4-BE49-F238E27FC236}">
                      <a16:creationId xmlns:a16="http://schemas.microsoft.com/office/drawing/2014/main" id="{A6E88D60-3478-F817-2E28-18AF7B48CA35}"/>
                    </a:ext>
                  </a:extLst>
                </p:cNvPr>
                <p:cNvSpPr/>
                <p:nvPr/>
              </p:nvSpPr>
              <p:spPr>
                <a:xfrm>
                  <a:off x="3985925" y="1472859"/>
                  <a:ext cx="208655" cy="325255"/>
                </a:xfrm>
                <a:prstGeom prst="triangl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95" name="组合 194">
                <a:extLst>
                  <a:ext uri="{FF2B5EF4-FFF2-40B4-BE49-F238E27FC236}">
                    <a16:creationId xmlns:a16="http://schemas.microsoft.com/office/drawing/2014/main" id="{6AE587DB-4DE9-9A2F-F70F-208B97295206}"/>
                  </a:ext>
                </a:extLst>
              </p:cNvPr>
              <p:cNvGrpSpPr/>
              <p:nvPr/>
            </p:nvGrpSpPr>
            <p:grpSpPr>
              <a:xfrm rot="13540566">
                <a:off x="2568372" y="2745072"/>
                <a:ext cx="144670" cy="380212"/>
                <a:chOff x="3985925" y="1472859"/>
                <a:chExt cx="208655" cy="533910"/>
              </a:xfrm>
            </p:grpSpPr>
            <p:sp>
              <p:nvSpPr>
                <p:cNvPr id="196" name="椭圆 195">
                  <a:extLst>
                    <a:ext uri="{FF2B5EF4-FFF2-40B4-BE49-F238E27FC236}">
                      <a16:creationId xmlns:a16="http://schemas.microsoft.com/office/drawing/2014/main" id="{57A9295D-AD4C-DF56-299F-27B838C8C6A0}"/>
                    </a:ext>
                  </a:extLst>
                </p:cNvPr>
                <p:cNvSpPr/>
                <p:nvPr/>
              </p:nvSpPr>
              <p:spPr>
                <a:xfrm>
                  <a:off x="3985925" y="1798114"/>
                  <a:ext cx="208655" cy="208655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97" name="等腰三角形 196">
                  <a:extLst>
                    <a:ext uri="{FF2B5EF4-FFF2-40B4-BE49-F238E27FC236}">
                      <a16:creationId xmlns:a16="http://schemas.microsoft.com/office/drawing/2014/main" id="{A3D7DBA0-B8B5-AACC-FC2C-397DD06F8940}"/>
                    </a:ext>
                  </a:extLst>
                </p:cNvPr>
                <p:cNvSpPr/>
                <p:nvPr/>
              </p:nvSpPr>
              <p:spPr>
                <a:xfrm>
                  <a:off x="3985925" y="1472859"/>
                  <a:ext cx="208655" cy="325255"/>
                </a:xfrm>
                <a:prstGeom prst="triangl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230" name="箭头: 右 229">
              <a:extLst>
                <a:ext uri="{FF2B5EF4-FFF2-40B4-BE49-F238E27FC236}">
                  <a16:creationId xmlns:a16="http://schemas.microsoft.com/office/drawing/2014/main" id="{ED4F0C83-0CC7-2637-6E64-7E26B4313179}"/>
                </a:ext>
              </a:extLst>
            </p:cNvPr>
            <p:cNvSpPr/>
            <p:nvPr/>
          </p:nvSpPr>
          <p:spPr>
            <a:xfrm>
              <a:off x="3222030" y="1548150"/>
              <a:ext cx="294775" cy="203058"/>
            </a:xfrm>
            <a:prstGeom prst="rightArrow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231" name="立方体 230">
              <a:extLst>
                <a:ext uri="{FF2B5EF4-FFF2-40B4-BE49-F238E27FC236}">
                  <a16:creationId xmlns:a16="http://schemas.microsoft.com/office/drawing/2014/main" id="{9A131EE6-79E4-1DE3-324D-6645DB1120AE}"/>
                </a:ext>
              </a:extLst>
            </p:cNvPr>
            <p:cNvSpPr/>
            <p:nvPr/>
          </p:nvSpPr>
          <p:spPr>
            <a:xfrm>
              <a:off x="3601183" y="1344553"/>
              <a:ext cx="1228118" cy="664827"/>
            </a:xfrm>
            <a:prstGeom prst="cub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232" name="箭头: 右 231">
              <a:extLst>
                <a:ext uri="{FF2B5EF4-FFF2-40B4-BE49-F238E27FC236}">
                  <a16:creationId xmlns:a16="http://schemas.microsoft.com/office/drawing/2014/main" id="{382166EA-A45E-7309-0FFA-92A18BCB4CD4}"/>
                </a:ext>
              </a:extLst>
            </p:cNvPr>
            <p:cNvSpPr/>
            <p:nvPr/>
          </p:nvSpPr>
          <p:spPr>
            <a:xfrm>
              <a:off x="4897607" y="1548150"/>
              <a:ext cx="294775" cy="203058"/>
            </a:xfrm>
            <a:prstGeom prst="rightArrow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234" name="立方体 233">
              <a:extLst>
                <a:ext uri="{FF2B5EF4-FFF2-40B4-BE49-F238E27FC236}">
                  <a16:creationId xmlns:a16="http://schemas.microsoft.com/office/drawing/2014/main" id="{5EDC3C12-78C7-C821-BBAE-25F9EFF8980F}"/>
                </a:ext>
              </a:extLst>
            </p:cNvPr>
            <p:cNvSpPr/>
            <p:nvPr/>
          </p:nvSpPr>
          <p:spPr>
            <a:xfrm>
              <a:off x="6025902" y="534441"/>
              <a:ext cx="1228118" cy="1098377"/>
            </a:xfrm>
            <a:prstGeom prst="cub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235" name="箭头: 右 234">
              <a:extLst>
                <a:ext uri="{FF2B5EF4-FFF2-40B4-BE49-F238E27FC236}">
                  <a16:creationId xmlns:a16="http://schemas.microsoft.com/office/drawing/2014/main" id="{8F0DA32B-3424-CBF3-9AC2-A8E118D20E34}"/>
                </a:ext>
              </a:extLst>
            </p:cNvPr>
            <p:cNvSpPr/>
            <p:nvPr/>
          </p:nvSpPr>
          <p:spPr>
            <a:xfrm>
              <a:off x="7321421" y="1059406"/>
              <a:ext cx="294775" cy="203058"/>
            </a:xfrm>
            <a:prstGeom prst="rightArrow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237" name="箭头: 右 236">
              <a:extLst>
                <a:ext uri="{FF2B5EF4-FFF2-40B4-BE49-F238E27FC236}">
                  <a16:creationId xmlns:a16="http://schemas.microsoft.com/office/drawing/2014/main" id="{87B7254F-04C8-E393-7265-E4AA75F54193}"/>
                </a:ext>
              </a:extLst>
            </p:cNvPr>
            <p:cNvSpPr/>
            <p:nvPr/>
          </p:nvSpPr>
          <p:spPr>
            <a:xfrm>
              <a:off x="8019125" y="1052213"/>
              <a:ext cx="294775" cy="203058"/>
            </a:xfrm>
            <a:prstGeom prst="rightArrow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grpSp>
          <p:nvGrpSpPr>
            <p:cNvPr id="241" name="组合 240">
              <a:extLst>
                <a:ext uri="{FF2B5EF4-FFF2-40B4-BE49-F238E27FC236}">
                  <a16:creationId xmlns:a16="http://schemas.microsoft.com/office/drawing/2014/main" id="{CD3A8A46-3981-23E6-3752-A41F576365D2}"/>
                </a:ext>
              </a:extLst>
            </p:cNvPr>
            <p:cNvGrpSpPr/>
            <p:nvPr/>
          </p:nvGrpSpPr>
          <p:grpSpPr>
            <a:xfrm>
              <a:off x="7614709" y="209515"/>
              <a:ext cx="338554" cy="1837011"/>
              <a:chOff x="2812024" y="425398"/>
              <a:chExt cx="338554" cy="1908000"/>
            </a:xfrm>
          </p:grpSpPr>
          <p:sp>
            <p:nvSpPr>
              <p:cNvPr id="242" name="矩形 241">
                <a:extLst>
                  <a:ext uri="{FF2B5EF4-FFF2-40B4-BE49-F238E27FC236}">
                    <a16:creationId xmlns:a16="http://schemas.microsoft.com/office/drawing/2014/main" id="{DB95A60D-C3B2-7C66-F12E-44A1EFAF308E}"/>
                  </a:ext>
                </a:extLst>
              </p:cNvPr>
              <p:cNvSpPr/>
              <p:nvPr/>
            </p:nvSpPr>
            <p:spPr>
              <a:xfrm>
                <a:off x="2874690" y="425398"/>
                <a:ext cx="216000" cy="19080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3" name="文本框 242">
                <a:extLst>
                  <a:ext uri="{FF2B5EF4-FFF2-40B4-BE49-F238E27FC236}">
                    <a16:creationId xmlns:a16="http://schemas.microsoft.com/office/drawing/2014/main" id="{E5518EF4-EC45-1E52-0F95-96C2DA4FA074}"/>
                  </a:ext>
                </a:extLst>
              </p:cNvPr>
              <p:cNvSpPr txBox="1"/>
              <p:nvPr/>
            </p:nvSpPr>
            <p:spPr>
              <a:xfrm rot="16200000">
                <a:off x="2541451" y="1297799"/>
                <a:ext cx="87969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dirty="0">
                    <a:latin typeface="Bahnschrift" panose="020B0502040204020203" pitchFamily="34" charset="0"/>
                  </a:rPr>
                  <a:t>Conv1d</a:t>
                </a:r>
                <a:endParaRPr lang="zh-CN" altLang="en-US" sz="1600" dirty="0">
                  <a:latin typeface="Bahnschrift" panose="020B0502040204020203" pitchFamily="34" charset="0"/>
                </a:endParaRPr>
              </a:p>
            </p:txBody>
          </p:sp>
          <p:cxnSp>
            <p:nvCxnSpPr>
              <p:cNvPr id="244" name="直接连接符 243">
                <a:extLst>
                  <a:ext uri="{FF2B5EF4-FFF2-40B4-BE49-F238E27FC236}">
                    <a16:creationId xmlns:a16="http://schemas.microsoft.com/office/drawing/2014/main" id="{9B324CB1-2D14-7E7A-BD8A-08EF0FE158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31529" y="425398"/>
                <a:ext cx="0" cy="1908000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5" name="立方体 244">
              <a:extLst>
                <a:ext uri="{FF2B5EF4-FFF2-40B4-BE49-F238E27FC236}">
                  <a16:creationId xmlns:a16="http://schemas.microsoft.com/office/drawing/2014/main" id="{330ABE7F-F792-6371-94DF-9E4EB6C91D0F}"/>
                </a:ext>
              </a:extLst>
            </p:cNvPr>
            <p:cNvSpPr/>
            <p:nvPr/>
          </p:nvSpPr>
          <p:spPr>
            <a:xfrm>
              <a:off x="956752" y="3487997"/>
              <a:ext cx="1425721" cy="884262"/>
            </a:xfrm>
            <a:prstGeom prst="cub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Bahnschrift" panose="020B0502040204020203" pitchFamily="34" charset="0"/>
                </a:rPr>
                <a:t>Z</a:t>
              </a:r>
              <a:endParaRPr lang="zh-CN" altLang="en-US" sz="1600" dirty="0">
                <a:solidFill>
                  <a:schemeClr val="tx1"/>
                </a:solidFill>
                <a:latin typeface="Bahnschrift" panose="020B0502040204020203" pitchFamily="34" charset="0"/>
              </a:endParaRPr>
            </a:p>
          </p:txBody>
        </p:sp>
        <p:grpSp>
          <p:nvGrpSpPr>
            <p:cNvPr id="246" name="组合 245">
              <a:extLst>
                <a:ext uri="{FF2B5EF4-FFF2-40B4-BE49-F238E27FC236}">
                  <a16:creationId xmlns:a16="http://schemas.microsoft.com/office/drawing/2014/main" id="{E3B29905-AAA5-6BE8-DFD8-8DE24948D93C}"/>
                </a:ext>
              </a:extLst>
            </p:cNvPr>
            <p:cNvGrpSpPr/>
            <p:nvPr/>
          </p:nvGrpSpPr>
          <p:grpSpPr>
            <a:xfrm>
              <a:off x="1626143" y="356914"/>
              <a:ext cx="362697" cy="909311"/>
              <a:chOff x="2186478" y="1214217"/>
              <a:chExt cx="1854879" cy="2615987"/>
            </a:xfrm>
          </p:grpSpPr>
          <p:sp>
            <p:nvSpPr>
              <p:cNvPr id="247" name="椭圆 246">
                <a:extLst>
                  <a:ext uri="{FF2B5EF4-FFF2-40B4-BE49-F238E27FC236}">
                    <a16:creationId xmlns:a16="http://schemas.microsoft.com/office/drawing/2014/main" id="{3160DADD-41F3-B7DC-F452-6EA22C18794F}"/>
                  </a:ext>
                </a:extLst>
              </p:cNvPr>
              <p:cNvSpPr/>
              <p:nvPr/>
            </p:nvSpPr>
            <p:spPr>
              <a:xfrm rot="8191295">
                <a:off x="3765410" y="2010737"/>
                <a:ext cx="148589" cy="14467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8" name="等腰三角形 247">
                <a:extLst>
                  <a:ext uri="{FF2B5EF4-FFF2-40B4-BE49-F238E27FC236}">
                    <a16:creationId xmlns:a16="http://schemas.microsoft.com/office/drawing/2014/main" id="{E5E804D0-FCF7-19CC-893E-66731C9997A0}"/>
                  </a:ext>
                </a:extLst>
              </p:cNvPr>
              <p:cNvSpPr/>
              <p:nvPr/>
            </p:nvSpPr>
            <p:spPr>
              <a:xfrm rot="8191295">
                <a:off x="3892768" y="2104624"/>
                <a:ext cx="148589" cy="225514"/>
              </a:xfrm>
              <a:prstGeom prst="triangl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249" name="组合 248">
                <a:extLst>
                  <a:ext uri="{FF2B5EF4-FFF2-40B4-BE49-F238E27FC236}">
                    <a16:creationId xmlns:a16="http://schemas.microsoft.com/office/drawing/2014/main" id="{CA039093-DBBC-3273-5D1A-5B9609D470BB}"/>
                  </a:ext>
                </a:extLst>
              </p:cNvPr>
              <p:cNvGrpSpPr/>
              <p:nvPr/>
            </p:nvGrpSpPr>
            <p:grpSpPr>
              <a:xfrm>
                <a:off x="3004410" y="1214217"/>
                <a:ext cx="148589" cy="370184"/>
                <a:chOff x="3985925" y="1472859"/>
                <a:chExt cx="208655" cy="533910"/>
              </a:xfrm>
            </p:grpSpPr>
            <p:sp>
              <p:nvSpPr>
                <p:cNvPr id="298" name="椭圆 297">
                  <a:extLst>
                    <a:ext uri="{FF2B5EF4-FFF2-40B4-BE49-F238E27FC236}">
                      <a16:creationId xmlns:a16="http://schemas.microsoft.com/office/drawing/2014/main" id="{B613F3AE-F061-7C1A-569C-CC1746BBC5CC}"/>
                    </a:ext>
                  </a:extLst>
                </p:cNvPr>
                <p:cNvSpPr/>
                <p:nvPr/>
              </p:nvSpPr>
              <p:spPr>
                <a:xfrm>
                  <a:off x="3985925" y="1798114"/>
                  <a:ext cx="208655" cy="208655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99" name="等腰三角形 298">
                  <a:extLst>
                    <a:ext uri="{FF2B5EF4-FFF2-40B4-BE49-F238E27FC236}">
                      <a16:creationId xmlns:a16="http://schemas.microsoft.com/office/drawing/2014/main" id="{24C32F85-C71F-FA75-9B5A-46308839844B}"/>
                    </a:ext>
                  </a:extLst>
                </p:cNvPr>
                <p:cNvSpPr/>
                <p:nvPr/>
              </p:nvSpPr>
              <p:spPr>
                <a:xfrm>
                  <a:off x="3985925" y="1472859"/>
                  <a:ext cx="208655" cy="325255"/>
                </a:xfrm>
                <a:prstGeom prst="triangl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50" name="组合 249">
                <a:extLst>
                  <a:ext uri="{FF2B5EF4-FFF2-40B4-BE49-F238E27FC236}">
                    <a16:creationId xmlns:a16="http://schemas.microsoft.com/office/drawing/2014/main" id="{CF1DF7BF-14C5-CE9B-7251-41A97FC2F45E}"/>
                  </a:ext>
                </a:extLst>
              </p:cNvPr>
              <p:cNvGrpSpPr/>
              <p:nvPr/>
            </p:nvGrpSpPr>
            <p:grpSpPr>
              <a:xfrm>
                <a:off x="3004409" y="1605676"/>
                <a:ext cx="148589" cy="370184"/>
                <a:chOff x="3985925" y="1472859"/>
                <a:chExt cx="208655" cy="533910"/>
              </a:xfrm>
            </p:grpSpPr>
            <p:sp>
              <p:nvSpPr>
                <p:cNvPr id="296" name="椭圆 295">
                  <a:extLst>
                    <a:ext uri="{FF2B5EF4-FFF2-40B4-BE49-F238E27FC236}">
                      <a16:creationId xmlns:a16="http://schemas.microsoft.com/office/drawing/2014/main" id="{AD80C84A-B18D-4E50-524E-E680BFE8AFAE}"/>
                    </a:ext>
                  </a:extLst>
                </p:cNvPr>
                <p:cNvSpPr/>
                <p:nvPr/>
              </p:nvSpPr>
              <p:spPr>
                <a:xfrm>
                  <a:off x="3985925" y="1798114"/>
                  <a:ext cx="208655" cy="208655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97" name="等腰三角形 296">
                  <a:extLst>
                    <a:ext uri="{FF2B5EF4-FFF2-40B4-BE49-F238E27FC236}">
                      <a16:creationId xmlns:a16="http://schemas.microsoft.com/office/drawing/2014/main" id="{FAA39470-E30E-37BA-8B6D-8D103899E5D7}"/>
                    </a:ext>
                  </a:extLst>
                </p:cNvPr>
                <p:cNvSpPr/>
                <p:nvPr/>
              </p:nvSpPr>
              <p:spPr>
                <a:xfrm>
                  <a:off x="3985925" y="1472859"/>
                  <a:ext cx="208655" cy="325255"/>
                </a:xfrm>
                <a:prstGeom prst="triangl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51" name="组合 250">
                <a:extLst>
                  <a:ext uri="{FF2B5EF4-FFF2-40B4-BE49-F238E27FC236}">
                    <a16:creationId xmlns:a16="http://schemas.microsoft.com/office/drawing/2014/main" id="{81741BD6-76A3-A67E-B786-CE4D39A7053C}"/>
                  </a:ext>
                </a:extLst>
              </p:cNvPr>
              <p:cNvGrpSpPr/>
              <p:nvPr/>
            </p:nvGrpSpPr>
            <p:grpSpPr>
              <a:xfrm>
                <a:off x="3004408" y="1995006"/>
                <a:ext cx="148589" cy="370184"/>
                <a:chOff x="3985925" y="1472859"/>
                <a:chExt cx="208655" cy="533910"/>
              </a:xfrm>
            </p:grpSpPr>
            <p:sp>
              <p:nvSpPr>
                <p:cNvPr id="294" name="椭圆 293">
                  <a:extLst>
                    <a:ext uri="{FF2B5EF4-FFF2-40B4-BE49-F238E27FC236}">
                      <a16:creationId xmlns:a16="http://schemas.microsoft.com/office/drawing/2014/main" id="{C2C9B302-8FCE-5F66-D6AE-18DB5BD46F72}"/>
                    </a:ext>
                  </a:extLst>
                </p:cNvPr>
                <p:cNvSpPr/>
                <p:nvPr/>
              </p:nvSpPr>
              <p:spPr>
                <a:xfrm>
                  <a:off x="3985925" y="1798114"/>
                  <a:ext cx="208655" cy="208655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95" name="等腰三角形 294">
                  <a:extLst>
                    <a:ext uri="{FF2B5EF4-FFF2-40B4-BE49-F238E27FC236}">
                      <a16:creationId xmlns:a16="http://schemas.microsoft.com/office/drawing/2014/main" id="{B05DEEDB-7B54-4DCD-1F0B-837AC79DA6BB}"/>
                    </a:ext>
                  </a:extLst>
                </p:cNvPr>
                <p:cNvSpPr/>
                <p:nvPr/>
              </p:nvSpPr>
              <p:spPr>
                <a:xfrm>
                  <a:off x="3985925" y="1472859"/>
                  <a:ext cx="208655" cy="325255"/>
                </a:xfrm>
                <a:prstGeom prst="triangl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52" name="组合 251">
                <a:extLst>
                  <a:ext uri="{FF2B5EF4-FFF2-40B4-BE49-F238E27FC236}">
                    <a16:creationId xmlns:a16="http://schemas.microsoft.com/office/drawing/2014/main" id="{05956963-34A1-A8C8-C838-D5EE9AD979DF}"/>
                  </a:ext>
                </a:extLst>
              </p:cNvPr>
              <p:cNvGrpSpPr/>
              <p:nvPr/>
            </p:nvGrpSpPr>
            <p:grpSpPr>
              <a:xfrm rot="6631154">
                <a:off x="3508837" y="1785033"/>
                <a:ext cx="144670" cy="380212"/>
                <a:chOff x="3985925" y="1472859"/>
                <a:chExt cx="208655" cy="533910"/>
              </a:xfrm>
            </p:grpSpPr>
            <p:sp>
              <p:nvSpPr>
                <p:cNvPr id="292" name="椭圆 291">
                  <a:extLst>
                    <a:ext uri="{FF2B5EF4-FFF2-40B4-BE49-F238E27FC236}">
                      <a16:creationId xmlns:a16="http://schemas.microsoft.com/office/drawing/2014/main" id="{BD14688C-DC1F-EC55-60B7-3BEECD634416}"/>
                    </a:ext>
                  </a:extLst>
                </p:cNvPr>
                <p:cNvSpPr/>
                <p:nvPr/>
              </p:nvSpPr>
              <p:spPr>
                <a:xfrm>
                  <a:off x="3985925" y="1798114"/>
                  <a:ext cx="208655" cy="208655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93" name="等腰三角形 292">
                  <a:extLst>
                    <a:ext uri="{FF2B5EF4-FFF2-40B4-BE49-F238E27FC236}">
                      <a16:creationId xmlns:a16="http://schemas.microsoft.com/office/drawing/2014/main" id="{81422168-9D8F-B680-7C58-331F96712D3C}"/>
                    </a:ext>
                  </a:extLst>
                </p:cNvPr>
                <p:cNvSpPr/>
                <p:nvPr/>
              </p:nvSpPr>
              <p:spPr>
                <a:xfrm>
                  <a:off x="3985925" y="1472859"/>
                  <a:ext cx="208655" cy="325255"/>
                </a:xfrm>
                <a:prstGeom prst="triangl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53" name="组合 252">
                <a:extLst>
                  <a:ext uri="{FF2B5EF4-FFF2-40B4-BE49-F238E27FC236}">
                    <a16:creationId xmlns:a16="http://schemas.microsoft.com/office/drawing/2014/main" id="{E2A17E3C-88BE-2DFB-FBF5-77C257E8625C}"/>
                  </a:ext>
                </a:extLst>
              </p:cNvPr>
              <p:cNvGrpSpPr/>
              <p:nvPr/>
            </p:nvGrpSpPr>
            <p:grpSpPr>
              <a:xfrm rot="5400000">
                <a:off x="3119302" y="1718370"/>
                <a:ext cx="144670" cy="380212"/>
                <a:chOff x="3985925" y="1472859"/>
                <a:chExt cx="208655" cy="533910"/>
              </a:xfrm>
            </p:grpSpPr>
            <p:sp>
              <p:nvSpPr>
                <p:cNvPr id="290" name="椭圆 289">
                  <a:extLst>
                    <a:ext uri="{FF2B5EF4-FFF2-40B4-BE49-F238E27FC236}">
                      <a16:creationId xmlns:a16="http://schemas.microsoft.com/office/drawing/2014/main" id="{CC1B2B50-E764-A858-AF05-451055A017D9}"/>
                    </a:ext>
                  </a:extLst>
                </p:cNvPr>
                <p:cNvSpPr/>
                <p:nvPr/>
              </p:nvSpPr>
              <p:spPr>
                <a:xfrm>
                  <a:off x="3985925" y="1798114"/>
                  <a:ext cx="208655" cy="208655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91" name="等腰三角形 290">
                  <a:extLst>
                    <a:ext uri="{FF2B5EF4-FFF2-40B4-BE49-F238E27FC236}">
                      <a16:creationId xmlns:a16="http://schemas.microsoft.com/office/drawing/2014/main" id="{C1577441-19FE-D00D-DC7A-5DEE72B3E4D2}"/>
                    </a:ext>
                  </a:extLst>
                </p:cNvPr>
                <p:cNvSpPr/>
                <p:nvPr/>
              </p:nvSpPr>
              <p:spPr>
                <a:xfrm>
                  <a:off x="3985925" y="1472859"/>
                  <a:ext cx="208655" cy="325255"/>
                </a:xfrm>
                <a:prstGeom prst="triangl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54" name="组合 253">
                <a:extLst>
                  <a:ext uri="{FF2B5EF4-FFF2-40B4-BE49-F238E27FC236}">
                    <a16:creationId xmlns:a16="http://schemas.microsoft.com/office/drawing/2014/main" id="{CBA315E2-A8C7-270F-2736-0AD3545A9E15}"/>
                  </a:ext>
                </a:extLst>
              </p:cNvPr>
              <p:cNvGrpSpPr/>
              <p:nvPr/>
            </p:nvGrpSpPr>
            <p:grpSpPr>
              <a:xfrm rot="14808637">
                <a:off x="2511537" y="1773079"/>
                <a:ext cx="144670" cy="380212"/>
                <a:chOff x="3985925" y="1472859"/>
                <a:chExt cx="208655" cy="533910"/>
              </a:xfrm>
            </p:grpSpPr>
            <p:sp>
              <p:nvSpPr>
                <p:cNvPr id="288" name="椭圆 287">
                  <a:extLst>
                    <a:ext uri="{FF2B5EF4-FFF2-40B4-BE49-F238E27FC236}">
                      <a16:creationId xmlns:a16="http://schemas.microsoft.com/office/drawing/2014/main" id="{F11099D5-F831-7251-EB37-8FEE5BF8EB2D}"/>
                    </a:ext>
                  </a:extLst>
                </p:cNvPr>
                <p:cNvSpPr/>
                <p:nvPr/>
              </p:nvSpPr>
              <p:spPr>
                <a:xfrm>
                  <a:off x="3985925" y="1798114"/>
                  <a:ext cx="208655" cy="208655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89" name="等腰三角形 288">
                  <a:extLst>
                    <a:ext uri="{FF2B5EF4-FFF2-40B4-BE49-F238E27FC236}">
                      <a16:creationId xmlns:a16="http://schemas.microsoft.com/office/drawing/2014/main" id="{95C87F2D-E758-7EB3-5110-D07411005DFF}"/>
                    </a:ext>
                  </a:extLst>
                </p:cNvPr>
                <p:cNvSpPr/>
                <p:nvPr/>
              </p:nvSpPr>
              <p:spPr>
                <a:xfrm>
                  <a:off x="3985925" y="1472859"/>
                  <a:ext cx="208655" cy="325255"/>
                </a:xfrm>
                <a:prstGeom prst="triangl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55" name="组合 254">
                <a:extLst>
                  <a:ext uri="{FF2B5EF4-FFF2-40B4-BE49-F238E27FC236}">
                    <a16:creationId xmlns:a16="http://schemas.microsoft.com/office/drawing/2014/main" id="{0EBEBE2D-85F8-C582-223B-0B7A2D4AE2C8}"/>
                  </a:ext>
                </a:extLst>
              </p:cNvPr>
              <p:cNvGrpSpPr/>
              <p:nvPr/>
            </p:nvGrpSpPr>
            <p:grpSpPr>
              <a:xfrm rot="13490337">
                <a:off x="2186478" y="1983995"/>
                <a:ext cx="148589" cy="370184"/>
                <a:chOff x="3985925" y="1472859"/>
                <a:chExt cx="208655" cy="533910"/>
              </a:xfrm>
            </p:grpSpPr>
            <p:sp>
              <p:nvSpPr>
                <p:cNvPr id="286" name="椭圆 285">
                  <a:extLst>
                    <a:ext uri="{FF2B5EF4-FFF2-40B4-BE49-F238E27FC236}">
                      <a16:creationId xmlns:a16="http://schemas.microsoft.com/office/drawing/2014/main" id="{099D888A-06BD-024C-3543-0E221C54E84A}"/>
                    </a:ext>
                  </a:extLst>
                </p:cNvPr>
                <p:cNvSpPr/>
                <p:nvPr/>
              </p:nvSpPr>
              <p:spPr>
                <a:xfrm>
                  <a:off x="3985925" y="1798114"/>
                  <a:ext cx="208655" cy="208655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87" name="等腰三角形 286">
                  <a:extLst>
                    <a:ext uri="{FF2B5EF4-FFF2-40B4-BE49-F238E27FC236}">
                      <a16:creationId xmlns:a16="http://schemas.microsoft.com/office/drawing/2014/main" id="{DBB8AFAF-C173-D126-157A-3969CF98452C}"/>
                    </a:ext>
                  </a:extLst>
                </p:cNvPr>
                <p:cNvSpPr/>
                <p:nvPr/>
              </p:nvSpPr>
              <p:spPr>
                <a:xfrm>
                  <a:off x="3985925" y="1472859"/>
                  <a:ext cx="208655" cy="325255"/>
                </a:xfrm>
                <a:prstGeom prst="triangl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56" name="组合 255">
                <a:extLst>
                  <a:ext uri="{FF2B5EF4-FFF2-40B4-BE49-F238E27FC236}">
                    <a16:creationId xmlns:a16="http://schemas.microsoft.com/office/drawing/2014/main" id="{B5174B4E-D852-7DE6-EA4E-7F1EB538AD0D}"/>
                  </a:ext>
                </a:extLst>
              </p:cNvPr>
              <p:cNvGrpSpPr/>
              <p:nvPr/>
            </p:nvGrpSpPr>
            <p:grpSpPr>
              <a:xfrm rot="16200000">
                <a:off x="2887679" y="1713418"/>
                <a:ext cx="144670" cy="380212"/>
                <a:chOff x="3985925" y="1472859"/>
                <a:chExt cx="208655" cy="533910"/>
              </a:xfrm>
            </p:grpSpPr>
            <p:sp>
              <p:nvSpPr>
                <p:cNvPr id="284" name="椭圆 283">
                  <a:extLst>
                    <a:ext uri="{FF2B5EF4-FFF2-40B4-BE49-F238E27FC236}">
                      <a16:creationId xmlns:a16="http://schemas.microsoft.com/office/drawing/2014/main" id="{453F316C-628B-C953-BB24-A1A462879958}"/>
                    </a:ext>
                  </a:extLst>
                </p:cNvPr>
                <p:cNvSpPr/>
                <p:nvPr/>
              </p:nvSpPr>
              <p:spPr>
                <a:xfrm>
                  <a:off x="3985925" y="1798114"/>
                  <a:ext cx="208655" cy="208655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85" name="等腰三角形 284">
                  <a:extLst>
                    <a:ext uri="{FF2B5EF4-FFF2-40B4-BE49-F238E27FC236}">
                      <a16:creationId xmlns:a16="http://schemas.microsoft.com/office/drawing/2014/main" id="{D1BBBC33-E569-91AC-73BC-6E56224A26A3}"/>
                    </a:ext>
                  </a:extLst>
                </p:cNvPr>
                <p:cNvSpPr/>
                <p:nvPr/>
              </p:nvSpPr>
              <p:spPr>
                <a:xfrm>
                  <a:off x="3985925" y="1472859"/>
                  <a:ext cx="208655" cy="325255"/>
                </a:xfrm>
                <a:prstGeom prst="triangl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57" name="组合 256">
                <a:extLst>
                  <a:ext uri="{FF2B5EF4-FFF2-40B4-BE49-F238E27FC236}">
                    <a16:creationId xmlns:a16="http://schemas.microsoft.com/office/drawing/2014/main" id="{A5989471-BE47-09C0-2585-C74F0D9CFF7F}"/>
                  </a:ext>
                </a:extLst>
              </p:cNvPr>
              <p:cNvGrpSpPr/>
              <p:nvPr/>
            </p:nvGrpSpPr>
            <p:grpSpPr>
              <a:xfrm>
                <a:off x="3001531" y="2393067"/>
                <a:ext cx="148589" cy="370184"/>
                <a:chOff x="3985925" y="1472859"/>
                <a:chExt cx="208655" cy="533910"/>
              </a:xfrm>
            </p:grpSpPr>
            <p:sp>
              <p:nvSpPr>
                <p:cNvPr id="282" name="椭圆 281">
                  <a:extLst>
                    <a:ext uri="{FF2B5EF4-FFF2-40B4-BE49-F238E27FC236}">
                      <a16:creationId xmlns:a16="http://schemas.microsoft.com/office/drawing/2014/main" id="{848D5B4F-FAF6-22F1-A6AF-39F380AB9199}"/>
                    </a:ext>
                  </a:extLst>
                </p:cNvPr>
                <p:cNvSpPr/>
                <p:nvPr/>
              </p:nvSpPr>
              <p:spPr>
                <a:xfrm>
                  <a:off x="3985925" y="1798114"/>
                  <a:ext cx="208655" cy="208655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83" name="等腰三角形 282">
                  <a:extLst>
                    <a:ext uri="{FF2B5EF4-FFF2-40B4-BE49-F238E27FC236}">
                      <a16:creationId xmlns:a16="http://schemas.microsoft.com/office/drawing/2014/main" id="{0ABEE1FA-8E86-B4C3-C6DF-05F35DEF0038}"/>
                    </a:ext>
                  </a:extLst>
                </p:cNvPr>
                <p:cNvSpPr/>
                <p:nvPr/>
              </p:nvSpPr>
              <p:spPr>
                <a:xfrm>
                  <a:off x="3985925" y="1472859"/>
                  <a:ext cx="208655" cy="325255"/>
                </a:xfrm>
                <a:prstGeom prst="triangl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58" name="组合 257">
                <a:extLst>
                  <a:ext uri="{FF2B5EF4-FFF2-40B4-BE49-F238E27FC236}">
                    <a16:creationId xmlns:a16="http://schemas.microsoft.com/office/drawing/2014/main" id="{6CDBAD4F-CBD1-2B9E-BA69-117FF9FE0928}"/>
                  </a:ext>
                </a:extLst>
              </p:cNvPr>
              <p:cNvGrpSpPr/>
              <p:nvPr/>
            </p:nvGrpSpPr>
            <p:grpSpPr>
              <a:xfrm rot="8135389">
                <a:off x="3438542" y="2757041"/>
                <a:ext cx="148589" cy="370184"/>
                <a:chOff x="3985925" y="1472859"/>
                <a:chExt cx="208655" cy="533910"/>
              </a:xfrm>
            </p:grpSpPr>
            <p:sp>
              <p:nvSpPr>
                <p:cNvPr id="280" name="椭圆 279">
                  <a:extLst>
                    <a:ext uri="{FF2B5EF4-FFF2-40B4-BE49-F238E27FC236}">
                      <a16:creationId xmlns:a16="http://schemas.microsoft.com/office/drawing/2014/main" id="{1F42F197-48A2-34AE-F4EE-A0686185B8DC}"/>
                    </a:ext>
                  </a:extLst>
                </p:cNvPr>
                <p:cNvSpPr/>
                <p:nvPr/>
              </p:nvSpPr>
              <p:spPr>
                <a:xfrm>
                  <a:off x="3985925" y="1798114"/>
                  <a:ext cx="208655" cy="208655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81" name="等腰三角形 280">
                  <a:extLst>
                    <a:ext uri="{FF2B5EF4-FFF2-40B4-BE49-F238E27FC236}">
                      <a16:creationId xmlns:a16="http://schemas.microsoft.com/office/drawing/2014/main" id="{34DE9B34-BD7F-0399-E115-AACCC49C5443}"/>
                    </a:ext>
                  </a:extLst>
                </p:cNvPr>
                <p:cNvSpPr/>
                <p:nvPr/>
              </p:nvSpPr>
              <p:spPr>
                <a:xfrm>
                  <a:off x="3985925" y="1472859"/>
                  <a:ext cx="208655" cy="325255"/>
                </a:xfrm>
                <a:prstGeom prst="triangl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59" name="组合 258">
                <a:extLst>
                  <a:ext uri="{FF2B5EF4-FFF2-40B4-BE49-F238E27FC236}">
                    <a16:creationId xmlns:a16="http://schemas.microsoft.com/office/drawing/2014/main" id="{AC9ED434-2959-0618-8DD2-FD89BBD13183}"/>
                  </a:ext>
                </a:extLst>
              </p:cNvPr>
              <p:cNvGrpSpPr/>
              <p:nvPr/>
            </p:nvGrpSpPr>
            <p:grpSpPr>
              <a:xfrm rot="10800000">
                <a:off x="3625298" y="3075063"/>
                <a:ext cx="148589" cy="370184"/>
                <a:chOff x="3985925" y="1472859"/>
                <a:chExt cx="208655" cy="533910"/>
              </a:xfrm>
            </p:grpSpPr>
            <p:sp>
              <p:nvSpPr>
                <p:cNvPr id="278" name="椭圆 277">
                  <a:extLst>
                    <a:ext uri="{FF2B5EF4-FFF2-40B4-BE49-F238E27FC236}">
                      <a16:creationId xmlns:a16="http://schemas.microsoft.com/office/drawing/2014/main" id="{2EFFDC03-CD4C-08FE-CDDB-961B30E4FC5A}"/>
                    </a:ext>
                  </a:extLst>
                </p:cNvPr>
                <p:cNvSpPr/>
                <p:nvPr/>
              </p:nvSpPr>
              <p:spPr>
                <a:xfrm>
                  <a:off x="3985925" y="1798114"/>
                  <a:ext cx="208655" cy="208655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79" name="等腰三角形 278">
                  <a:extLst>
                    <a:ext uri="{FF2B5EF4-FFF2-40B4-BE49-F238E27FC236}">
                      <a16:creationId xmlns:a16="http://schemas.microsoft.com/office/drawing/2014/main" id="{A23AE2AB-3B9E-649B-854B-56F859B944CC}"/>
                    </a:ext>
                  </a:extLst>
                </p:cNvPr>
                <p:cNvSpPr/>
                <p:nvPr/>
              </p:nvSpPr>
              <p:spPr>
                <a:xfrm>
                  <a:off x="3985925" y="1472859"/>
                  <a:ext cx="208655" cy="325255"/>
                </a:xfrm>
                <a:prstGeom prst="triangl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60" name="组合 259">
                <a:extLst>
                  <a:ext uri="{FF2B5EF4-FFF2-40B4-BE49-F238E27FC236}">
                    <a16:creationId xmlns:a16="http://schemas.microsoft.com/office/drawing/2014/main" id="{8A18CB77-16B3-F7B6-EE88-843F83D15763}"/>
                  </a:ext>
                </a:extLst>
              </p:cNvPr>
              <p:cNvGrpSpPr/>
              <p:nvPr/>
            </p:nvGrpSpPr>
            <p:grpSpPr>
              <a:xfrm rot="10800000">
                <a:off x="3624648" y="3460020"/>
                <a:ext cx="148589" cy="370184"/>
                <a:chOff x="3985925" y="1472859"/>
                <a:chExt cx="208655" cy="533910"/>
              </a:xfrm>
            </p:grpSpPr>
            <p:sp>
              <p:nvSpPr>
                <p:cNvPr id="276" name="椭圆 275">
                  <a:extLst>
                    <a:ext uri="{FF2B5EF4-FFF2-40B4-BE49-F238E27FC236}">
                      <a16:creationId xmlns:a16="http://schemas.microsoft.com/office/drawing/2014/main" id="{A514DCE6-D8C2-50C0-CF53-CBDC091354F9}"/>
                    </a:ext>
                  </a:extLst>
                </p:cNvPr>
                <p:cNvSpPr/>
                <p:nvPr/>
              </p:nvSpPr>
              <p:spPr>
                <a:xfrm>
                  <a:off x="3985925" y="1798114"/>
                  <a:ext cx="208655" cy="208655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77" name="等腰三角形 276">
                  <a:extLst>
                    <a:ext uri="{FF2B5EF4-FFF2-40B4-BE49-F238E27FC236}">
                      <a16:creationId xmlns:a16="http://schemas.microsoft.com/office/drawing/2014/main" id="{35D104C7-3C3A-DED1-C1B1-EE35CE22B7F8}"/>
                    </a:ext>
                  </a:extLst>
                </p:cNvPr>
                <p:cNvSpPr/>
                <p:nvPr/>
              </p:nvSpPr>
              <p:spPr>
                <a:xfrm>
                  <a:off x="3985925" y="1472859"/>
                  <a:ext cx="208655" cy="325255"/>
                </a:xfrm>
                <a:prstGeom prst="triangl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61" name="组合 260">
                <a:extLst>
                  <a:ext uri="{FF2B5EF4-FFF2-40B4-BE49-F238E27FC236}">
                    <a16:creationId xmlns:a16="http://schemas.microsoft.com/office/drawing/2014/main" id="{FB181C2C-F835-3B06-A44E-20509194FBAB}"/>
                  </a:ext>
                </a:extLst>
              </p:cNvPr>
              <p:cNvGrpSpPr/>
              <p:nvPr/>
            </p:nvGrpSpPr>
            <p:grpSpPr>
              <a:xfrm rot="6873174">
                <a:off x="3110679" y="2549205"/>
                <a:ext cx="144670" cy="380212"/>
                <a:chOff x="3985925" y="1472859"/>
                <a:chExt cx="208655" cy="533910"/>
              </a:xfrm>
            </p:grpSpPr>
            <p:sp>
              <p:nvSpPr>
                <p:cNvPr id="274" name="椭圆 273">
                  <a:extLst>
                    <a:ext uri="{FF2B5EF4-FFF2-40B4-BE49-F238E27FC236}">
                      <a16:creationId xmlns:a16="http://schemas.microsoft.com/office/drawing/2014/main" id="{74B93C7D-A93B-23B0-D0AA-AAAA92097C86}"/>
                    </a:ext>
                  </a:extLst>
                </p:cNvPr>
                <p:cNvSpPr/>
                <p:nvPr/>
              </p:nvSpPr>
              <p:spPr>
                <a:xfrm>
                  <a:off x="3985925" y="1798114"/>
                  <a:ext cx="208655" cy="208655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75" name="等腰三角形 274">
                  <a:extLst>
                    <a:ext uri="{FF2B5EF4-FFF2-40B4-BE49-F238E27FC236}">
                      <a16:creationId xmlns:a16="http://schemas.microsoft.com/office/drawing/2014/main" id="{BAF48931-9BB5-3DAB-0C35-6F3A6F64F6B2}"/>
                    </a:ext>
                  </a:extLst>
                </p:cNvPr>
                <p:cNvSpPr/>
                <p:nvPr/>
              </p:nvSpPr>
              <p:spPr>
                <a:xfrm>
                  <a:off x="3985925" y="1472859"/>
                  <a:ext cx="208655" cy="325255"/>
                </a:xfrm>
                <a:prstGeom prst="triangl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62" name="组合 261">
                <a:extLst>
                  <a:ext uri="{FF2B5EF4-FFF2-40B4-BE49-F238E27FC236}">
                    <a16:creationId xmlns:a16="http://schemas.microsoft.com/office/drawing/2014/main" id="{F4FE98C5-C4AB-1BE8-287E-0C7005EEBE05}"/>
                  </a:ext>
                </a:extLst>
              </p:cNvPr>
              <p:cNvGrpSpPr/>
              <p:nvPr/>
            </p:nvGrpSpPr>
            <p:grpSpPr>
              <a:xfrm rot="10800000">
                <a:off x="2401914" y="3073912"/>
                <a:ext cx="148589" cy="370184"/>
                <a:chOff x="3985925" y="1472859"/>
                <a:chExt cx="208655" cy="533910"/>
              </a:xfrm>
            </p:grpSpPr>
            <p:sp>
              <p:nvSpPr>
                <p:cNvPr id="272" name="椭圆 271">
                  <a:extLst>
                    <a:ext uri="{FF2B5EF4-FFF2-40B4-BE49-F238E27FC236}">
                      <a16:creationId xmlns:a16="http://schemas.microsoft.com/office/drawing/2014/main" id="{AE2FE2FD-7BE4-43D0-8C1E-E848C46AFEAD}"/>
                    </a:ext>
                  </a:extLst>
                </p:cNvPr>
                <p:cNvSpPr/>
                <p:nvPr/>
              </p:nvSpPr>
              <p:spPr>
                <a:xfrm>
                  <a:off x="3985925" y="1798114"/>
                  <a:ext cx="208655" cy="208655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73" name="等腰三角形 272">
                  <a:extLst>
                    <a:ext uri="{FF2B5EF4-FFF2-40B4-BE49-F238E27FC236}">
                      <a16:creationId xmlns:a16="http://schemas.microsoft.com/office/drawing/2014/main" id="{78180E53-3D69-759A-19D0-56D58C95DF2D}"/>
                    </a:ext>
                  </a:extLst>
                </p:cNvPr>
                <p:cNvSpPr/>
                <p:nvPr/>
              </p:nvSpPr>
              <p:spPr>
                <a:xfrm>
                  <a:off x="3985925" y="1472859"/>
                  <a:ext cx="208655" cy="325255"/>
                </a:xfrm>
                <a:prstGeom prst="triangl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63" name="组合 262">
                <a:extLst>
                  <a:ext uri="{FF2B5EF4-FFF2-40B4-BE49-F238E27FC236}">
                    <a16:creationId xmlns:a16="http://schemas.microsoft.com/office/drawing/2014/main" id="{ADBDAEAF-E011-03F2-A850-8CAACCEACDCC}"/>
                  </a:ext>
                </a:extLst>
              </p:cNvPr>
              <p:cNvGrpSpPr/>
              <p:nvPr/>
            </p:nvGrpSpPr>
            <p:grpSpPr>
              <a:xfrm rot="10800000">
                <a:off x="2401264" y="3458870"/>
                <a:ext cx="148589" cy="370184"/>
                <a:chOff x="3985925" y="1472859"/>
                <a:chExt cx="208655" cy="533910"/>
              </a:xfrm>
            </p:grpSpPr>
            <p:sp>
              <p:nvSpPr>
                <p:cNvPr id="270" name="椭圆 269">
                  <a:extLst>
                    <a:ext uri="{FF2B5EF4-FFF2-40B4-BE49-F238E27FC236}">
                      <a16:creationId xmlns:a16="http://schemas.microsoft.com/office/drawing/2014/main" id="{D3C50B50-AB63-4D23-FB8D-78C71B363017}"/>
                    </a:ext>
                  </a:extLst>
                </p:cNvPr>
                <p:cNvSpPr/>
                <p:nvPr/>
              </p:nvSpPr>
              <p:spPr>
                <a:xfrm>
                  <a:off x="3985925" y="1798114"/>
                  <a:ext cx="208655" cy="208655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71" name="等腰三角形 270">
                  <a:extLst>
                    <a:ext uri="{FF2B5EF4-FFF2-40B4-BE49-F238E27FC236}">
                      <a16:creationId xmlns:a16="http://schemas.microsoft.com/office/drawing/2014/main" id="{03BDF7A8-5E42-DE18-761B-FB23F6133C91}"/>
                    </a:ext>
                  </a:extLst>
                </p:cNvPr>
                <p:cNvSpPr/>
                <p:nvPr/>
              </p:nvSpPr>
              <p:spPr>
                <a:xfrm>
                  <a:off x="3985925" y="1472859"/>
                  <a:ext cx="208655" cy="325255"/>
                </a:xfrm>
                <a:prstGeom prst="triangl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64" name="组合 263">
                <a:extLst>
                  <a:ext uri="{FF2B5EF4-FFF2-40B4-BE49-F238E27FC236}">
                    <a16:creationId xmlns:a16="http://schemas.microsoft.com/office/drawing/2014/main" id="{B4AB825D-503A-ABB2-EDA9-8D8DD607608F}"/>
                  </a:ext>
                </a:extLst>
              </p:cNvPr>
              <p:cNvGrpSpPr/>
              <p:nvPr/>
            </p:nvGrpSpPr>
            <p:grpSpPr>
              <a:xfrm rot="14801205">
                <a:off x="2900199" y="2546178"/>
                <a:ext cx="144670" cy="380212"/>
                <a:chOff x="3985925" y="1472859"/>
                <a:chExt cx="208655" cy="533910"/>
              </a:xfrm>
            </p:grpSpPr>
            <p:sp>
              <p:nvSpPr>
                <p:cNvPr id="268" name="椭圆 267">
                  <a:extLst>
                    <a:ext uri="{FF2B5EF4-FFF2-40B4-BE49-F238E27FC236}">
                      <a16:creationId xmlns:a16="http://schemas.microsoft.com/office/drawing/2014/main" id="{6EF9D0CE-7843-F179-5520-C1FF029FBD5C}"/>
                    </a:ext>
                  </a:extLst>
                </p:cNvPr>
                <p:cNvSpPr/>
                <p:nvPr/>
              </p:nvSpPr>
              <p:spPr>
                <a:xfrm>
                  <a:off x="3985925" y="1798114"/>
                  <a:ext cx="208655" cy="208655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69" name="等腰三角形 268">
                  <a:extLst>
                    <a:ext uri="{FF2B5EF4-FFF2-40B4-BE49-F238E27FC236}">
                      <a16:creationId xmlns:a16="http://schemas.microsoft.com/office/drawing/2014/main" id="{CE653B29-F25F-A481-0DAD-7410E73A74E9}"/>
                    </a:ext>
                  </a:extLst>
                </p:cNvPr>
                <p:cNvSpPr/>
                <p:nvPr/>
              </p:nvSpPr>
              <p:spPr>
                <a:xfrm>
                  <a:off x="3985925" y="1472859"/>
                  <a:ext cx="208655" cy="325255"/>
                </a:xfrm>
                <a:prstGeom prst="triangl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65" name="组合 264">
                <a:extLst>
                  <a:ext uri="{FF2B5EF4-FFF2-40B4-BE49-F238E27FC236}">
                    <a16:creationId xmlns:a16="http://schemas.microsoft.com/office/drawing/2014/main" id="{E4F63F33-5501-67B0-8110-55EF7193D7C9}"/>
                  </a:ext>
                </a:extLst>
              </p:cNvPr>
              <p:cNvGrpSpPr/>
              <p:nvPr/>
            </p:nvGrpSpPr>
            <p:grpSpPr>
              <a:xfrm rot="13540566">
                <a:off x="2568372" y="2745072"/>
                <a:ext cx="144670" cy="380212"/>
                <a:chOff x="3985925" y="1472859"/>
                <a:chExt cx="208655" cy="533910"/>
              </a:xfrm>
            </p:grpSpPr>
            <p:sp>
              <p:nvSpPr>
                <p:cNvPr id="266" name="椭圆 265">
                  <a:extLst>
                    <a:ext uri="{FF2B5EF4-FFF2-40B4-BE49-F238E27FC236}">
                      <a16:creationId xmlns:a16="http://schemas.microsoft.com/office/drawing/2014/main" id="{53A56EC0-4B2E-3BCA-CE27-9972D9496CAE}"/>
                    </a:ext>
                  </a:extLst>
                </p:cNvPr>
                <p:cNvSpPr/>
                <p:nvPr/>
              </p:nvSpPr>
              <p:spPr>
                <a:xfrm>
                  <a:off x="3985925" y="1798114"/>
                  <a:ext cx="208655" cy="208655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67" name="等腰三角形 266">
                  <a:extLst>
                    <a:ext uri="{FF2B5EF4-FFF2-40B4-BE49-F238E27FC236}">
                      <a16:creationId xmlns:a16="http://schemas.microsoft.com/office/drawing/2014/main" id="{21D8E327-0508-9D97-D6C7-1CF5798DDF0C}"/>
                    </a:ext>
                  </a:extLst>
                </p:cNvPr>
                <p:cNvSpPr/>
                <p:nvPr/>
              </p:nvSpPr>
              <p:spPr>
                <a:xfrm>
                  <a:off x="3985925" y="1472859"/>
                  <a:ext cx="208655" cy="325255"/>
                </a:xfrm>
                <a:prstGeom prst="triangl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300" name="箭头: 右 299">
              <a:extLst>
                <a:ext uri="{FF2B5EF4-FFF2-40B4-BE49-F238E27FC236}">
                  <a16:creationId xmlns:a16="http://schemas.microsoft.com/office/drawing/2014/main" id="{771CAD94-2A1F-DED1-68A0-0D31BF782A56}"/>
                </a:ext>
              </a:extLst>
            </p:cNvPr>
            <p:cNvSpPr/>
            <p:nvPr/>
          </p:nvSpPr>
          <p:spPr>
            <a:xfrm>
              <a:off x="2509679" y="2830586"/>
              <a:ext cx="293637" cy="202536"/>
            </a:xfrm>
            <a:prstGeom prst="rightArrow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grpSp>
          <p:nvGrpSpPr>
            <p:cNvPr id="307" name="组合 306">
              <a:extLst>
                <a:ext uri="{FF2B5EF4-FFF2-40B4-BE49-F238E27FC236}">
                  <a16:creationId xmlns:a16="http://schemas.microsoft.com/office/drawing/2014/main" id="{D14B2038-3AC7-A410-2E2D-1222D50E2873}"/>
                </a:ext>
              </a:extLst>
            </p:cNvPr>
            <p:cNvGrpSpPr/>
            <p:nvPr/>
          </p:nvGrpSpPr>
          <p:grpSpPr>
            <a:xfrm>
              <a:off x="2820183" y="3435898"/>
              <a:ext cx="338554" cy="1130156"/>
              <a:chOff x="2820183" y="3708948"/>
              <a:chExt cx="338554" cy="1130156"/>
            </a:xfrm>
          </p:grpSpPr>
          <p:sp>
            <p:nvSpPr>
              <p:cNvPr id="146" name="矩形 145">
                <a:extLst>
                  <a:ext uri="{FF2B5EF4-FFF2-40B4-BE49-F238E27FC236}">
                    <a16:creationId xmlns:a16="http://schemas.microsoft.com/office/drawing/2014/main" id="{2B425140-1FD1-CF8F-BA02-269C386CC582}"/>
                  </a:ext>
                </a:extLst>
              </p:cNvPr>
              <p:cNvSpPr/>
              <p:nvPr/>
            </p:nvSpPr>
            <p:spPr>
              <a:xfrm>
                <a:off x="2883383" y="3733965"/>
                <a:ext cx="216001" cy="1080000"/>
              </a:xfrm>
              <a:prstGeom prst="rect">
                <a:avLst/>
              </a:prstGeom>
              <a:solidFill>
                <a:srgbClr val="E5E5FF"/>
              </a:solidFill>
              <a:ln w="28575">
                <a:solidFill>
                  <a:srgbClr val="9966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7" name="文本框 146">
                <a:extLst>
                  <a:ext uri="{FF2B5EF4-FFF2-40B4-BE49-F238E27FC236}">
                    <a16:creationId xmlns:a16="http://schemas.microsoft.com/office/drawing/2014/main" id="{82706CA8-1AA4-6D4D-B828-370D31495111}"/>
                  </a:ext>
                </a:extLst>
              </p:cNvPr>
              <p:cNvSpPr txBox="1"/>
              <p:nvPr/>
            </p:nvSpPr>
            <p:spPr>
              <a:xfrm rot="16200000">
                <a:off x="2430515" y="4098616"/>
                <a:ext cx="111788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 err="1">
                    <a:latin typeface="Bahnschrift" panose="020B0502040204020203" pitchFamily="34" charset="0"/>
                  </a:rPr>
                  <a:t>Upsample</a:t>
                </a:r>
                <a:endParaRPr lang="zh-CN" altLang="en-US" sz="1600" dirty="0">
                  <a:latin typeface="Bahnschrift" panose="020B0502040204020203" pitchFamily="34" charset="0"/>
                </a:endParaRPr>
              </a:p>
            </p:txBody>
          </p:sp>
          <p:cxnSp>
            <p:nvCxnSpPr>
              <p:cNvPr id="148" name="直接连接符 147">
                <a:extLst>
                  <a:ext uri="{FF2B5EF4-FFF2-40B4-BE49-F238E27FC236}">
                    <a16:creationId xmlns:a16="http://schemas.microsoft.com/office/drawing/2014/main" id="{AB0E9410-B8B4-5AF0-6D59-87F6A0F16E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45814" y="3723104"/>
                <a:ext cx="3154" cy="1116000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8" name="组合 307">
              <a:extLst>
                <a:ext uri="{FF2B5EF4-FFF2-40B4-BE49-F238E27FC236}">
                  <a16:creationId xmlns:a16="http://schemas.microsoft.com/office/drawing/2014/main" id="{5120BF00-5C53-7D91-E965-934C5ECC16DD}"/>
                </a:ext>
              </a:extLst>
            </p:cNvPr>
            <p:cNvGrpSpPr/>
            <p:nvPr/>
          </p:nvGrpSpPr>
          <p:grpSpPr>
            <a:xfrm>
              <a:off x="2820438" y="2312284"/>
              <a:ext cx="338554" cy="1130156"/>
              <a:chOff x="2820183" y="3708948"/>
              <a:chExt cx="338554" cy="1130156"/>
            </a:xfrm>
          </p:grpSpPr>
          <p:sp>
            <p:nvSpPr>
              <p:cNvPr id="309" name="矩形 308">
                <a:extLst>
                  <a:ext uri="{FF2B5EF4-FFF2-40B4-BE49-F238E27FC236}">
                    <a16:creationId xmlns:a16="http://schemas.microsoft.com/office/drawing/2014/main" id="{6C58523C-2573-80A9-3CCC-9590191BC1AE}"/>
                  </a:ext>
                </a:extLst>
              </p:cNvPr>
              <p:cNvSpPr/>
              <p:nvPr/>
            </p:nvSpPr>
            <p:spPr>
              <a:xfrm>
                <a:off x="2883383" y="3733965"/>
                <a:ext cx="216001" cy="1080000"/>
              </a:xfrm>
              <a:prstGeom prst="rect">
                <a:avLst/>
              </a:prstGeom>
              <a:solidFill>
                <a:srgbClr val="E5E5FF"/>
              </a:solidFill>
              <a:ln w="28575">
                <a:solidFill>
                  <a:srgbClr val="9966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0" name="文本框 309">
                <a:extLst>
                  <a:ext uri="{FF2B5EF4-FFF2-40B4-BE49-F238E27FC236}">
                    <a16:creationId xmlns:a16="http://schemas.microsoft.com/office/drawing/2014/main" id="{FE4AC4E7-C777-9FF4-6AAD-D50EAA77196E}"/>
                  </a:ext>
                </a:extLst>
              </p:cNvPr>
              <p:cNvSpPr txBox="1"/>
              <p:nvPr/>
            </p:nvSpPr>
            <p:spPr>
              <a:xfrm rot="16200000">
                <a:off x="2430515" y="4098616"/>
                <a:ext cx="111788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 err="1">
                    <a:latin typeface="Bahnschrift" panose="020B0502040204020203" pitchFamily="34" charset="0"/>
                  </a:rPr>
                  <a:t>Upsample</a:t>
                </a:r>
                <a:endParaRPr lang="zh-CN" altLang="en-US" sz="1600" dirty="0">
                  <a:latin typeface="Bahnschrift" panose="020B0502040204020203" pitchFamily="34" charset="0"/>
                </a:endParaRPr>
              </a:p>
            </p:txBody>
          </p:sp>
          <p:cxnSp>
            <p:nvCxnSpPr>
              <p:cNvPr id="311" name="直接连接符 310">
                <a:extLst>
                  <a:ext uri="{FF2B5EF4-FFF2-40B4-BE49-F238E27FC236}">
                    <a16:creationId xmlns:a16="http://schemas.microsoft.com/office/drawing/2014/main" id="{C224E496-D675-7728-ED80-754C1D968BF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45814" y="3723104"/>
                <a:ext cx="3154" cy="1116000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2" name="立方体 311">
              <a:extLst>
                <a:ext uri="{FF2B5EF4-FFF2-40B4-BE49-F238E27FC236}">
                  <a16:creationId xmlns:a16="http://schemas.microsoft.com/office/drawing/2014/main" id="{3D40C233-1D83-1A8D-3CEF-7786C9FA8187}"/>
                </a:ext>
              </a:extLst>
            </p:cNvPr>
            <p:cNvSpPr/>
            <p:nvPr/>
          </p:nvSpPr>
          <p:spPr>
            <a:xfrm>
              <a:off x="3539641" y="2514005"/>
              <a:ext cx="1282836" cy="781086"/>
            </a:xfrm>
            <a:prstGeom prst="cub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313" name="箭头: 右 312">
              <a:extLst>
                <a:ext uri="{FF2B5EF4-FFF2-40B4-BE49-F238E27FC236}">
                  <a16:creationId xmlns:a16="http://schemas.microsoft.com/office/drawing/2014/main" id="{49F9C660-610F-FE04-E20F-E78AEF1A852F}"/>
                </a:ext>
              </a:extLst>
            </p:cNvPr>
            <p:cNvSpPr/>
            <p:nvPr/>
          </p:nvSpPr>
          <p:spPr>
            <a:xfrm>
              <a:off x="4929294" y="2841861"/>
              <a:ext cx="294775" cy="203058"/>
            </a:xfrm>
            <a:prstGeom prst="rightArrow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314" name="箭头: 右 313">
              <a:extLst>
                <a:ext uri="{FF2B5EF4-FFF2-40B4-BE49-F238E27FC236}">
                  <a16:creationId xmlns:a16="http://schemas.microsoft.com/office/drawing/2014/main" id="{54745BFF-AA30-479D-A275-63BD56AFF316}"/>
                </a:ext>
              </a:extLst>
            </p:cNvPr>
            <p:cNvSpPr/>
            <p:nvPr/>
          </p:nvSpPr>
          <p:spPr>
            <a:xfrm>
              <a:off x="4919491" y="3909596"/>
              <a:ext cx="294775" cy="203058"/>
            </a:xfrm>
            <a:prstGeom prst="rightArrow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grpSp>
          <p:nvGrpSpPr>
            <p:cNvPr id="315" name="组合 314">
              <a:extLst>
                <a:ext uri="{FF2B5EF4-FFF2-40B4-BE49-F238E27FC236}">
                  <a16:creationId xmlns:a16="http://schemas.microsoft.com/office/drawing/2014/main" id="{5C30A9A6-75C5-8F01-7C81-55997A846A7C}"/>
                </a:ext>
              </a:extLst>
            </p:cNvPr>
            <p:cNvGrpSpPr/>
            <p:nvPr/>
          </p:nvGrpSpPr>
          <p:grpSpPr>
            <a:xfrm>
              <a:off x="5216118" y="2539767"/>
              <a:ext cx="338554" cy="1780814"/>
              <a:chOff x="2812024" y="425398"/>
              <a:chExt cx="338554" cy="1908000"/>
            </a:xfrm>
          </p:grpSpPr>
          <p:sp>
            <p:nvSpPr>
              <p:cNvPr id="316" name="矩形 315">
                <a:extLst>
                  <a:ext uri="{FF2B5EF4-FFF2-40B4-BE49-F238E27FC236}">
                    <a16:creationId xmlns:a16="http://schemas.microsoft.com/office/drawing/2014/main" id="{6A80D93D-229E-53A9-6D1C-237163ABBA45}"/>
                  </a:ext>
                </a:extLst>
              </p:cNvPr>
              <p:cNvSpPr/>
              <p:nvPr/>
            </p:nvSpPr>
            <p:spPr>
              <a:xfrm>
                <a:off x="2874690" y="425398"/>
                <a:ext cx="216000" cy="19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28575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7" name="文本框 316">
                <a:extLst>
                  <a:ext uri="{FF2B5EF4-FFF2-40B4-BE49-F238E27FC236}">
                    <a16:creationId xmlns:a16="http://schemas.microsoft.com/office/drawing/2014/main" id="{83392DB7-0BAE-A2B1-465D-02D1F43ADBEC}"/>
                  </a:ext>
                </a:extLst>
              </p:cNvPr>
              <p:cNvSpPr txBox="1"/>
              <p:nvPr/>
            </p:nvSpPr>
            <p:spPr>
              <a:xfrm rot="16200000">
                <a:off x="2678173" y="1297798"/>
                <a:ext cx="60625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dirty="0">
                    <a:latin typeface="Bahnschrift" panose="020B0502040204020203" pitchFamily="34" charset="0"/>
                  </a:rPr>
                  <a:t>GNN</a:t>
                </a:r>
                <a:endParaRPr lang="zh-CN" altLang="en-US" sz="1600" dirty="0">
                  <a:latin typeface="Bahnschrift" panose="020B0502040204020203" pitchFamily="34" charset="0"/>
                </a:endParaRPr>
              </a:p>
            </p:txBody>
          </p:sp>
          <p:cxnSp>
            <p:nvCxnSpPr>
              <p:cNvPr id="318" name="直接连接符 317">
                <a:extLst>
                  <a:ext uri="{FF2B5EF4-FFF2-40B4-BE49-F238E27FC236}">
                    <a16:creationId xmlns:a16="http://schemas.microsoft.com/office/drawing/2014/main" id="{6FE2F9F1-A1A4-EF1D-CE57-5E79F5BFEC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31529" y="425398"/>
                <a:ext cx="0" cy="1908000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9" name="组合 318">
              <a:extLst>
                <a:ext uri="{FF2B5EF4-FFF2-40B4-BE49-F238E27FC236}">
                  <a16:creationId xmlns:a16="http://schemas.microsoft.com/office/drawing/2014/main" id="{463764A8-44A6-E95A-B132-451F2BF50301}"/>
                </a:ext>
              </a:extLst>
            </p:cNvPr>
            <p:cNvGrpSpPr/>
            <p:nvPr/>
          </p:nvGrpSpPr>
          <p:grpSpPr>
            <a:xfrm>
              <a:off x="7612687" y="2534295"/>
              <a:ext cx="338554" cy="1792217"/>
              <a:chOff x="2812026" y="425398"/>
              <a:chExt cx="338554" cy="1920216"/>
            </a:xfrm>
          </p:grpSpPr>
          <p:sp>
            <p:nvSpPr>
              <p:cNvPr id="320" name="矩形 319">
                <a:extLst>
                  <a:ext uri="{FF2B5EF4-FFF2-40B4-BE49-F238E27FC236}">
                    <a16:creationId xmlns:a16="http://schemas.microsoft.com/office/drawing/2014/main" id="{E0D8A3ED-18E4-F145-CF52-71CABBC69029}"/>
                  </a:ext>
                </a:extLst>
              </p:cNvPr>
              <p:cNvSpPr/>
              <p:nvPr/>
            </p:nvSpPr>
            <p:spPr>
              <a:xfrm>
                <a:off x="2874690" y="425398"/>
                <a:ext cx="216000" cy="1908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1" name="文本框 320">
                <a:extLst>
                  <a:ext uri="{FF2B5EF4-FFF2-40B4-BE49-F238E27FC236}">
                    <a16:creationId xmlns:a16="http://schemas.microsoft.com/office/drawing/2014/main" id="{CC7C632C-8B8C-EF26-FACD-278461599BE0}"/>
                  </a:ext>
                </a:extLst>
              </p:cNvPr>
              <p:cNvSpPr txBox="1"/>
              <p:nvPr/>
            </p:nvSpPr>
            <p:spPr>
              <a:xfrm rot="16200000">
                <a:off x="2027924" y="1222959"/>
                <a:ext cx="190675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dirty="0">
                    <a:latin typeface="Bahnschrift" panose="020B0502040204020203" pitchFamily="34" charset="0"/>
                  </a:rPr>
                  <a:t>ConvTranspose1d</a:t>
                </a:r>
                <a:endParaRPr lang="zh-CN" altLang="en-US" sz="1600" dirty="0">
                  <a:latin typeface="Bahnschrift" panose="020B0502040204020203" pitchFamily="34" charset="0"/>
                </a:endParaRPr>
              </a:p>
            </p:txBody>
          </p:sp>
          <p:cxnSp>
            <p:nvCxnSpPr>
              <p:cNvPr id="322" name="直接连接符 321">
                <a:extLst>
                  <a:ext uri="{FF2B5EF4-FFF2-40B4-BE49-F238E27FC236}">
                    <a16:creationId xmlns:a16="http://schemas.microsoft.com/office/drawing/2014/main" id="{1536B072-A05F-14F5-E237-7E971145F8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31529" y="425398"/>
                <a:ext cx="0" cy="1908000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0" name="箭头: 右 369">
              <a:extLst>
                <a:ext uri="{FF2B5EF4-FFF2-40B4-BE49-F238E27FC236}">
                  <a16:creationId xmlns:a16="http://schemas.microsoft.com/office/drawing/2014/main" id="{1098804D-D7A7-F8F5-D313-29967E40E09D}"/>
                </a:ext>
              </a:extLst>
            </p:cNvPr>
            <p:cNvSpPr/>
            <p:nvPr/>
          </p:nvSpPr>
          <p:spPr>
            <a:xfrm>
              <a:off x="2531542" y="5599479"/>
              <a:ext cx="291963" cy="198467"/>
            </a:xfrm>
            <a:prstGeom prst="rightArrow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Bahnschrift" panose="020B0502040204020203" pitchFamily="34" charset="0"/>
              </a:endParaRPr>
            </a:p>
          </p:txBody>
        </p:sp>
        <p:sp>
          <p:nvSpPr>
            <p:cNvPr id="371" name="箭头: 右 370">
              <a:extLst>
                <a:ext uri="{FF2B5EF4-FFF2-40B4-BE49-F238E27FC236}">
                  <a16:creationId xmlns:a16="http://schemas.microsoft.com/office/drawing/2014/main" id="{7EC5BC4D-E124-3505-B02D-BED11AC31521}"/>
                </a:ext>
              </a:extLst>
            </p:cNvPr>
            <p:cNvSpPr/>
            <p:nvPr/>
          </p:nvSpPr>
          <p:spPr>
            <a:xfrm>
              <a:off x="3198771" y="5600126"/>
              <a:ext cx="291963" cy="198467"/>
            </a:xfrm>
            <a:prstGeom prst="rightArrow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Bahnschrift" panose="020B0502040204020203" pitchFamily="34" charset="0"/>
              </a:endParaRPr>
            </a:p>
          </p:txBody>
        </p:sp>
        <p:sp>
          <p:nvSpPr>
            <p:cNvPr id="372" name="箭头: 右 371">
              <a:extLst>
                <a:ext uri="{FF2B5EF4-FFF2-40B4-BE49-F238E27FC236}">
                  <a16:creationId xmlns:a16="http://schemas.microsoft.com/office/drawing/2014/main" id="{FF711771-8F51-4265-4A68-B013AF3221BE}"/>
                </a:ext>
              </a:extLst>
            </p:cNvPr>
            <p:cNvSpPr/>
            <p:nvPr/>
          </p:nvSpPr>
          <p:spPr>
            <a:xfrm>
              <a:off x="4955791" y="5604141"/>
              <a:ext cx="291963" cy="198467"/>
            </a:xfrm>
            <a:prstGeom prst="rightArrow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Bahnschrift" panose="020B0502040204020203" pitchFamily="34" charset="0"/>
              </a:endParaRPr>
            </a:p>
          </p:txBody>
        </p:sp>
        <p:sp>
          <p:nvSpPr>
            <p:cNvPr id="373" name="箭头: 右 372">
              <a:extLst>
                <a:ext uri="{FF2B5EF4-FFF2-40B4-BE49-F238E27FC236}">
                  <a16:creationId xmlns:a16="http://schemas.microsoft.com/office/drawing/2014/main" id="{51BDB1EA-F62D-3C32-AF11-7DEE50E1C526}"/>
                </a:ext>
              </a:extLst>
            </p:cNvPr>
            <p:cNvSpPr/>
            <p:nvPr/>
          </p:nvSpPr>
          <p:spPr>
            <a:xfrm>
              <a:off x="5963823" y="5600136"/>
              <a:ext cx="291963" cy="198467"/>
            </a:xfrm>
            <a:prstGeom prst="rightArrow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Bahnschrift" panose="020B0502040204020203" pitchFamily="34" charset="0"/>
              </a:endParaRPr>
            </a:p>
          </p:txBody>
        </p:sp>
        <p:sp>
          <p:nvSpPr>
            <p:cNvPr id="374" name="箭头: 右 373">
              <a:extLst>
                <a:ext uri="{FF2B5EF4-FFF2-40B4-BE49-F238E27FC236}">
                  <a16:creationId xmlns:a16="http://schemas.microsoft.com/office/drawing/2014/main" id="{A5532F18-FED6-3DD1-B76D-4249C540C002}"/>
                </a:ext>
              </a:extLst>
            </p:cNvPr>
            <p:cNvSpPr/>
            <p:nvPr/>
          </p:nvSpPr>
          <p:spPr>
            <a:xfrm>
              <a:off x="7307791" y="5599478"/>
              <a:ext cx="291963" cy="198467"/>
            </a:xfrm>
            <a:prstGeom prst="rightArrow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Bahnschrift" panose="020B0502040204020203" pitchFamily="34" charset="0"/>
              </a:endParaRPr>
            </a:p>
          </p:txBody>
        </p:sp>
        <p:sp>
          <p:nvSpPr>
            <p:cNvPr id="375" name="箭头: 右 374">
              <a:extLst>
                <a:ext uri="{FF2B5EF4-FFF2-40B4-BE49-F238E27FC236}">
                  <a16:creationId xmlns:a16="http://schemas.microsoft.com/office/drawing/2014/main" id="{500B9B9A-2C23-1D0E-D653-702DDC9F93B2}"/>
                </a:ext>
              </a:extLst>
            </p:cNvPr>
            <p:cNvSpPr/>
            <p:nvPr/>
          </p:nvSpPr>
          <p:spPr>
            <a:xfrm>
              <a:off x="8350539" y="5591024"/>
              <a:ext cx="291963" cy="198467"/>
            </a:xfrm>
            <a:prstGeom prst="rightArrow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Bahnschrift" panose="020B0502040204020203" pitchFamily="34" charset="0"/>
              </a:endParaRPr>
            </a:p>
          </p:txBody>
        </p:sp>
        <p:grpSp>
          <p:nvGrpSpPr>
            <p:cNvPr id="426" name="组合 425">
              <a:extLst>
                <a:ext uri="{FF2B5EF4-FFF2-40B4-BE49-F238E27FC236}">
                  <a16:creationId xmlns:a16="http://schemas.microsoft.com/office/drawing/2014/main" id="{27ABA746-48A1-3886-81F4-6D550BF43D82}"/>
                </a:ext>
              </a:extLst>
            </p:cNvPr>
            <p:cNvGrpSpPr/>
            <p:nvPr/>
          </p:nvGrpSpPr>
          <p:grpSpPr>
            <a:xfrm>
              <a:off x="644262" y="5034836"/>
              <a:ext cx="1778595" cy="1466249"/>
              <a:chOff x="644262" y="5034836"/>
              <a:chExt cx="1778595" cy="1466249"/>
            </a:xfrm>
          </p:grpSpPr>
          <p:sp>
            <p:nvSpPr>
              <p:cNvPr id="377" name="立方体 376">
                <a:extLst>
                  <a:ext uri="{FF2B5EF4-FFF2-40B4-BE49-F238E27FC236}">
                    <a16:creationId xmlns:a16="http://schemas.microsoft.com/office/drawing/2014/main" id="{8B8BFAF1-DFAD-E46D-40F4-F3F5EA12F3BD}"/>
                  </a:ext>
                </a:extLst>
              </p:cNvPr>
              <p:cNvSpPr/>
              <p:nvPr/>
            </p:nvSpPr>
            <p:spPr>
              <a:xfrm>
                <a:off x="997136" y="5169800"/>
                <a:ext cx="1425721" cy="1059840"/>
              </a:xfrm>
              <a:prstGeom prst="cub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latin typeface="Bahnschrift" panose="020B0502040204020203" pitchFamily="34" charset="0"/>
                </a:endParaRPr>
              </a:p>
            </p:txBody>
          </p:sp>
          <p:cxnSp>
            <p:nvCxnSpPr>
              <p:cNvPr id="378" name="直接箭头连接符 377">
                <a:extLst>
                  <a:ext uri="{FF2B5EF4-FFF2-40B4-BE49-F238E27FC236}">
                    <a16:creationId xmlns:a16="http://schemas.microsoft.com/office/drawing/2014/main" id="{AAD233A4-B524-4533-F399-221D5F2BD7E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62711" y="5130086"/>
                <a:ext cx="231529" cy="252018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9" name="直接箭头连接符 378">
                <a:extLst>
                  <a:ext uri="{FF2B5EF4-FFF2-40B4-BE49-F238E27FC236}">
                    <a16:creationId xmlns:a16="http://schemas.microsoft.com/office/drawing/2014/main" id="{5FB96A97-3929-57C8-1585-72A5F3DD97CE}"/>
                  </a:ext>
                </a:extLst>
              </p:cNvPr>
              <p:cNvCxnSpPr/>
              <p:nvPr/>
            </p:nvCxnSpPr>
            <p:spPr>
              <a:xfrm>
                <a:off x="943202" y="5410375"/>
                <a:ext cx="0" cy="822143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0" name="直接箭头连接符 379">
                <a:extLst>
                  <a:ext uri="{FF2B5EF4-FFF2-40B4-BE49-F238E27FC236}">
                    <a16:creationId xmlns:a16="http://schemas.microsoft.com/office/drawing/2014/main" id="{EF5821AD-D454-B0EF-DF4D-7030F4D455E9}"/>
                  </a:ext>
                </a:extLst>
              </p:cNvPr>
              <p:cNvCxnSpPr/>
              <p:nvPr/>
            </p:nvCxnSpPr>
            <p:spPr>
              <a:xfrm>
                <a:off x="1010271" y="6279442"/>
                <a:ext cx="1094105" cy="0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1" name="文本框 380">
                <a:extLst>
                  <a:ext uri="{FF2B5EF4-FFF2-40B4-BE49-F238E27FC236}">
                    <a16:creationId xmlns:a16="http://schemas.microsoft.com/office/drawing/2014/main" id="{BB6A194B-EA58-60ED-D835-1C8E095FC61A}"/>
                  </a:ext>
                </a:extLst>
              </p:cNvPr>
              <p:cNvSpPr txBox="1"/>
              <p:nvPr/>
            </p:nvSpPr>
            <p:spPr>
              <a:xfrm>
                <a:off x="1419310" y="6273092"/>
                <a:ext cx="271228" cy="2279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>
                    <a:latin typeface="Bahnschrift" panose="020B0502040204020203" pitchFamily="34" charset="0"/>
                  </a:rPr>
                  <a:t>T</a:t>
                </a:r>
                <a:endParaRPr lang="zh-CN" altLang="en-US" sz="1400" dirty="0">
                  <a:latin typeface="Bahnschrift" panose="020B0502040204020203" pitchFamily="34" charset="0"/>
                </a:endParaRPr>
              </a:p>
            </p:txBody>
          </p:sp>
          <p:sp>
            <p:nvSpPr>
              <p:cNvPr id="382" name="文本框 381">
                <a:extLst>
                  <a:ext uri="{FF2B5EF4-FFF2-40B4-BE49-F238E27FC236}">
                    <a16:creationId xmlns:a16="http://schemas.microsoft.com/office/drawing/2014/main" id="{1206774B-5CB4-33E7-8157-26D932DE755A}"/>
                  </a:ext>
                </a:extLst>
              </p:cNvPr>
              <p:cNvSpPr txBox="1"/>
              <p:nvPr/>
            </p:nvSpPr>
            <p:spPr>
              <a:xfrm>
                <a:off x="651614" y="5691631"/>
                <a:ext cx="276038" cy="2279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>
                    <a:latin typeface="Bahnschrift" panose="020B0502040204020203" pitchFamily="34" charset="0"/>
                  </a:rPr>
                  <a:t>J</a:t>
                </a:r>
                <a:endParaRPr lang="zh-CN" altLang="en-US" sz="1400" dirty="0">
                  <a:latin typeface="Bahnschrift" panose="020B0502040204020203" pitchFamily="34" charset="0"/>
                </a:endParaRPr>
              </a:p>
            </p:txBody>
          </p:sp>
          <p:sp>
            <p:nvSpPr>
              <p:cNvPr id="383" name="文本框 382">
                <a:extLst>
                  <a:ext uri="{FF2B5EF4-FFF2-40B4-BE49-F238E27FC236}">
                    <a16:creationId xmlns:a16="http://schemas.microsoft.com/office/drawing/2014/main" id="{91CEC467-9CA8-A1EA-20C6-13FE1F700927}"/>
                  </a:ext>
                </a:extLst>
              </p:cNvPr>
              <p:cNvSpPr txBox="1"/>
              <p:nvPr/>
            </p:nvSpPr>
            <p:spPr>
              <a:xfrm>
                <a:off x="644262" y="5034836"/>
                <a:ext cx="49404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altLang="zh-CN" sz="1400" dirty="0">
                    <a:latin typeface="Bahnschrift" panose="020B0502040204020203" pitchFamily="34" charset="0"/>
                  </a:rPr>
                  <a:t>L</a:t>
                </a:r>
                <a:r>
                  <a:rPr lang="en-US" altLang="zh-CN" sz="1400" dirty="0">
                    <a:latin typeface="Bahnschrift" panose="020B0502040204020203" pitchFamily="34" charset="0"/>
                  </a:rPr>
                  <a:t>+P</a:t>
                </a:r>
                <a:endParaRPr lang="zh-CN" altLang="en-US" sz="1400" dirty="0">
                  <a:latin typeface="Bahnschrift" panose="020B0502040204020203" pitchFamily="34" charset="0"/>
                </a:endParaRPr>
              </a:p>
            </p:txBody>
          </p:sp>
        </p:grpSp>
        <p:grpSp>
          <p:nvGrpSpPr>
            <p:cNvPr id="384" name="组合 383">
              <a:extLst>
                <a:ext uri="{FF2B5EF4-FFF2-40B4-BE49-F238E27FC236}">
                  <a16:creationId xmlns:a16="http://schemas.microsoft.com/office/drawing/2014/main" id="{62E06219-1A18-EDE2-325B-530D33B366BE}"/>
                </a:ext>
              </a:extLst>
            </p:cNvPr>
            <p:cNvGrpSpPr/>
            <p:nvPr/>
          </p:nvGrpSpPr>
          <p:grpSpPr>
            <a:xfrm>
              <a:off x="2817616" y="4736258"/>
              <a:ext cx="338554" cy="1908000"/>
              <a:chOff x="2812025" y="425398"/>
              <a:chExt cx="338554" cy="1908000"/>
            </a:xfrm>
          </p:grpSpPr>
          <p:sp>
            <p:nvSpPr>
              <p:cNvPr id="385" name="矩形 384">
                <a:extLst>
                  <a:ext uri="{FF2B5EF4-FFF2-40B4-BE49-F238E27FC236}">
                    <a16:creationId xmlns:a16="http://schemas.microsoft.com/office/drawing/2014/main" id="{7BA54D24-E747-C5F7-B168-823B53CB086B}"/>
                  </a:ext>
                </a:extLst>
              </p:cNvPr>
              <p:cNvSpPr/>
              <p:nvPr/>
            </p:nvSpPr>
            <p:spPr>
              <a:xfrm>
                <a:off x="2874690" y="425398"/>
                <a:ext cx="216000" cy="19080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  <a:latin typeface="Bahnschrift" panose="020B0502040204020203" pitchFamily="34" charset="0"/>
                </a:endParaRPr>
              </a:p>
            </p:txBody>
          </p:sp>
          <p:sp>
            <p:nvSpPr>
              <p:cNvPr id="386" name="文本框 385">
                <a:extLst>
                  <a:ext uri="{FF2B5EF4-FFF2-40B4-BE49-F238E27FC236}">
                    <a16:creationId xmlns:a16="http://schemas.microsoft.com/office/drawing/2014/main" id="{1796A5CF-9CDB-816C-BC33-91185D560153}"/>
                  </a:ext>
                </a:extLst>
              </p:cNvPr>
              <p:cNvSpPr txBox="1"/>
              <p:nvPr/>
            </p:nvSpPr>
            <p:spPr>
              <a:xfrm rot="16200000">
                <a:off x="2570772" y="1297798"/>
                <a:ext cx="82105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dirty="0">
                    <a:latin typeface="Bahnschrift" panose="020B0502040204020203" pitchFamily="34" charset="0"/>
                  </a:rPr>
                  <a:t>Conv1d</a:t>
                </a:r>
                <a:endParaRPr lang="zh-CN" altLang="en-US" sz="1600" dirty="0">
                  <a:latin typeface="Bahnschrift" panose="020B0502040204020203" pitchFamily="34" charset="0"/>
                </a:endParaRPr>
              </a:p>
            </p:txBody>
          </p:sp>
          <p:cxnSp>
            <p:nvCxnSpPr>
              <p:cNvPr id="387" name="直接连接符 386">
                <a:extLst>
                  <a:ext uri="{FF2B5EF4-FFF2-40B4-BE49-F238E27FC236}">
                    <a16:creationId xmlns:a16="http://schemas.microsoft.com/office/drawing/2014/main" id="{FFD6170B-CCF2-B741-76D1-CB24ABA5C7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37879" y="425398"/>
                <a:ext cx="0" cy="1908000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8" name="组合 387">
              <a:extLst>
                <a:ext uri="{FF2B5EF4-FFF2-40B4-BE49-F238E27FC236}">
                  <a16:creationId xmlns:a16="http://schemas.microsoft.com/office/drawing/2014/main" id="{DC102760-2223-C198-6645-9F9D5E2F6981}"/>
                </a:ext>
              </a:extLst>
            </p:cNvPr>
            <p:cNvGrpSpPr/>
            <p:nvPr/>
          </p:nvGrpSpPr>
          <p:grpSpPr>
            <a:xfrm>
              <a:off x="5228381" y="4736258"/>
              <a:ext cx="656677" cy="1908438"/>
              <a:chOff x="8398283" y="425230"/>
              <a:chExt cx="656677" cy="1908438"/>
            </a:xfrm>
          </p:grpSpPr>
          <p:grpSp>
            <p:nvGrpSpPr>
              <p:cNvPr id="389" name="组合 388">
                <a:extLst>
                  <a:ext uri="{FF2B5EF4-FFF2-40B4-BE49-F238E27FC236}">
                    <a16:creationId xmlns:a16="http://schemas.microsoft.com/office/drawing/2014/main" id="{7743A5EE-1F10-0014-EA60-2FFB75A7BECE}"/>
                  </a:ext>
                </a:extLst>
              </p:cNvPr>
              <p:cNvGrpSpPr/>
              <p:nvPr/>
            </p:nvGrpSpPr>
            <p:grpSpPr>
              <a:xfrm>
                <a:off x="8716406" y="425668"/>
                <a:ext cx="338554" cy="1908000"/>
                <a:chOff x="2812025" y="425398"/>
                <a:chExt cx="338554" cy="1908000"/>
              </a:xfrm>
            </p:grpSpPr>
            <p:sp>
              <p:nvSpPr>
                <p:cNvPr id="394" name="矩形 393">
                  <a:extLst>
                    <a:ext uri="{FF2B5EF4-FFF2-40B4-BE49-F238E27FC236}">
                      <a16:creationId xmlns:a16="http://schemas.microsoft.com/office/drawing/2014/main" id="{0E872AD5-32DD-949D-6B31-11315A40A3C4}"/>
                    </a:ext>
                  </a:extLst>
                </p:cNvPr>
                <p:cNvSpPr/>
                <p:nvPr/>
              </p:nvSpPr>
              <p:spPr>
                <a:xfrm>
                  <a:off x="2874690" y="425398"/>
                  <a:ext cx="216000" cy="1908000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28575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 dirty="0">
                    <a:solidFill>
                      <a:schemeClr val="tx1"/>
                    </a:solidFill>
                    <a:latin typeface="Bahnschrift" panose="020B0502040204020203" pitchFamily="34" charset="0"/>
                  </a:endParaRPr>
                </a:p>
              </p:txBody>
            </p:sp>
            <p:sp>
              <p:nvSpPr>
                <p:cNvPr id="395" name="文本框 394">
                  <a:extLst>
                    <a:ext uri="{FF2B5EF4-FFF2-40B4-BE49-F238E27FC236}">
                      <a16:creationId xmlns:a16="http://schemas.microsoft.com/office/drawing/2014/main" id="{722EAD5B-CFFD-D9C7-467A-27E35DBFB067}"/>
                    </a:ext>
                  </a:extLst>
                </p:cNvPr>
                <p:cNvSpPr txBox="1"/>
                <p:nvPr/>
              </p:nvSpPr>
              <p:spPr>
                <a:xfrm rot="16200000">
                  <a:off x="2570772" y="1297798"/>
                  <a:ext cx="821059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600" dirty="0">
                      <a:latin typeface="Bahnschrift" panose="020B0502040204020203" pitchFamily="34" charset="0"/>
                    </a:rPr>
                    <a:t>Conv1d</a:t>
                  </a:r>
                  <a:endParaRPr lang="zh-CN" altLang="en-US" sz="1600" dirty="0">
                    <a:latin typeface="Bahnschrift" panose="020B0502040204020203" pitchFamily="34" charset="0"/>
                  </a:endParaRPr>
                </a:p>
              </p:txBody>
            </p:sp>
            <p:cxnSp>
              <p:nvCxnSpPr>
                <p:cNvPr id="396" name="直接连接符 395">
                  <a:extLst>
                    <a:ext uri="{FF2B5EF4-FFF2-40B4-BE49-F238E27FC236}">
                      <a16:creationId xmlns:a16="http://schemas.microsoft.com/office/drawing/2014/main" id="{C2BF6A5E-7D24-C474-15D7-82216D06635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131529" y="425398"/>
                  <a:ext cx="0" cy="1908000"/>
                </a:xfrm>
                <a:prstGeom prst="line">
                  <a:avLst/>
                </a:prstGeom>
                <a:ln w="28575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90" name="组合 389">
                <a:extLst>
                  <a:ext uri="{FF2B5EF4-FFF2-40B4-BE49-F238E27FC236}">
                    <a16:creationId xmlns:a16="http://schemas.microsoft.com/office/drawing/2014/main" id="{EE173808-7912-7F23-3A27-349A1B99F646}"/>
                  </a:ext>
                </a:extLst>
              </p:cNvPr>
              <p:cNvGrpSpPr/>
              <p:nvPr/>
            </p:nvGrpSpPr>
            <p:grpSpPr>
              <a:xfrm>
                <a:off x="8398283" y="425230"/>
                <a:ext cx="338554" cy="1908000"/>
                <a:chOff x="2812024" y="425398"/>
                <a:chExt cx="338554" cy="1908000"/>
              </a:xfrm>
            </p:grpSpPr>
            <p:sp>
              <p:nvSpPr>
                <p:cNvPr id="391" name="矩形 390">
                  <a:extLst>
                    <a:ext uri="{FF2B5EF4-FFF2-40B4-BE49-F238E27FC236}">
                      <a16:creationId xmlns:a16="http://schemas.microsoft.com/office/drawing/2014/main" id="{77DE0DA9-52A2-3839-60CA-CA0FD1D91AF4}"/>
                    </a:ext>
                  </a:extLst>
                </p:cNvPr>
                <p:cNvSpPr/>
                <p:nvPr/>
              </p:nvSpPr>
              <p:spPr>
                <a:xfrm>
                  <a:off x="2874690" y="425398"/>
                  <a:ext cx="216000" cy="19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28575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 dirty="0">
                    <a:solidFill>
                      <a:schemeClr val="tx1"/>
                    </a:solidFill>
                    <a:latin typeface="Bahnschrift" panose="020B0502040204020203" pitchFamily="34" charset="0"/>
                  </a:endParaRPr>
                </a:p>
              </p:txBody>
            </p:sp>
            <p:sp>
              <p:nvSpPr>
                <p:cNvPr id="392" name="文本框 391">
                  <a:extLst>
                    <a:ext uri="{FF2B5EF4-FFF2-40B4-BE49-F238E27FC236}">
                      <a16:creationId xmlns:a16="http://schemas.microsoft.com/office/drawing/2014/main" id="{820447C1-42D7-61ED-6D0E-9C63DAD259DB}"/>
                    </a:ext>
                  </a:extLst>
                </p:cNvPr>
                <p:cNvSpPr txBox="1"/>
                <p:nvPr/>
              </p:nvSpPr>
              <p:spPr>
                <a:xfrm rot="16200000">
                  <a:off x="2678173" y="1297798"/>
                  <a:ext cx="60625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600" dirty="0">
                      <a:latin typeface="Bahnschrift" panose="020B0502040204020203" pitchFamily="34" charset="0"/>
                    </a:rPr>
                    <a:t>GNN</a:t>
                  </a:r>
                  <a:endParaRPr lang="zh-CN" altLang="en-US" sz="1600" dirty="0">
                    <a:latin typeface="Bahnschrift" panose="020B0502040204020203" pitchFamily="34" charset="0"/>
                  </a:endParaRPr>
                </a:p>
              </p:txBody>
            </p:sp>
            <p:cxnSp>
              <p:nvCxnSpPr>
                <p:cNvPr id="393" name="直接连接符 392">
                  <a:extLst>
                    <a:ext uri="{FF2B5EF4-FFF2-40B4-BE49-F238E27FC236}">
                      <a16:creationId xmlns:a16="http://schemas.microsoft.com/office/drawing/2014/main" id="{DC77FBE7-DF23-BBD9-4926-079126FB8F0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131529" y="425398"/>
                  <a:ext cx="0" cy="1908000"/>
                </a:xfrm>
                <a:prstGeom prst="line">
                  <a:avLst/>
                </a:prstGeom>
                <a:ln w="28575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97" name="组合 396">
              <a:extLst>
                <a:ext uri="{FF2B5EF4-FFF2-40B4-BE49-F238E27FC236}">
                  <a16:creationId xmlns:a16="http://schemas.microsoft.com/office/drawing/2014/main" id="{8DEA32AB-6905-18A7-C706-873919FCD536}"/>
                </a:ext>
              </a:extLst>
            </p:cNvPr>
            <p:cNvGrpSpPr/>
            <p:nvPr/>
          </p:nvGrpSpPr>
          <p:grpSpPr>
            <a:xfrm>
              <a:off x="7636293" y="4736258"/>
              <a:ext cx="656677" cy="1908438"/>
              <a:chOff x="8398283" y="425230"/>
              <a:chExt cx="656677" cy="1908438"/>
            </a:xfrm>
          </p:grpSpPr>
          <p:grpSp>
            <p:nvGrpSpPr>
              <p:cNvPr id="398" name="组合 397">
                <a:extLst>
                  <a:ext uri="{FF2B5EF4-FFF2-40B4-BE49-F238E27FC236}">
                    <a16:creationId xmlns:a16="http://schemas.microsoft.com/office/drawing/2014/main" id="{5EE9319F-0776-6BFA-4C51-FC62212265D6}"/>
                  </a:ext>
                </a:extLst>
              </p:cNvPr>
              <p:cNvGrpSpPr/>
              <p:nvPr/>
            </p:nvGrpSpPr>
            <p:grpSpPr>
              <a:xfrm>
                <a:off x="8716406" y="425668"/>
                <a:ext cx="338554" cy="1908000"/>
                <a:chOff x="2812025" y="425398"/>
                <a:chExt cx="338554" cy="1908000"/>
              </a:xfrm>
            </p:grpSpPr>
            <p:sp>
              <p:nvSpPr>
                <p:cNvPr id="403" name="矩形 402">
                  <a:extLst>
                    <a:ext uri="{FF2B5EF4-FFF2-40B4-BE49-F238E27FC236}">
                      <a16:creationId xmlns:a16="http://schemas.microsoft.com/office/drawing/2014/main" id="{47D6EB5C-F988-CA47-3236-75DC01A08645}"/>
                    </a:ext>
                  </a:extLst>
                </p:cNvPr>
                <p:cNvSpPr/>
                <p:nvPr/>
              </p:nvSpPr>
              <p:spPr>
                <a:xfrm>
                  <a:off x="2874690" y="425398"/>
                  <a:ext cx="216000" cy="190800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2857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 dirty="0">
                    <a:solidFill>
                      <a:schemeClr val="tx1"/>
                    </a:solidFill>
                    <a:latin typeface="Bahnschrift" panose="020B0502040204020203" pitchFamily="34" charset="0"/>
                  </a:endParaRPr>
                </a:p>
              </p:txBody>
            </p:sp>
            <p:sp>
              <p:nvSpPr>
                <p:cNvPr id="404" name="文本框 403">
                  <a:extLst>
                    <a:ext uri="{FF2B5EF4-FFF2-40B4-BE49-F238E27FC236}">
                      <a16:creationId xmlns:a16="http://schemas.microsoft.com/office/drawing/2014/main" id="{29555733-992B-A662-A446-056FABB8E588}"/>
                    </a:ext>
                  </a:extLst>
                </p:cNvPr>
                <p:cNvSpPr txBox="1"/>
                <p:nvPr/>
              </p:nvSpPr>
              <p:spPr>
                <a:xfrm rot="16200000">
                  <a:off x="2593214" y="1297798"/>
                  <a:ext cx="776175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600" dirty="0">
                      <a:latin typeface="Bahnschrift" panose="020B0502040204020203" pitchFamily="34" charset="0"/>
                    </a:rPr>
                    <a:t>Linear</a:t>
                  </a:r>
                  <a:endParaRPr lang="zh-CN" altLang="en-US" sz="1600" dirty="0">
                    <a:latin typeface="Bahnschrift" panose="020B0502040204020203" pitchFamily="34" charset="0"/>
                  </a:endParaRPr>
                </a:p>
              </p:txBody>
            </p:sp>
          </p:grpSp>
          <p:grpSp>
            <p:nvGrpSpPr>
              <p:cNvPr id="399" name="组合 398">
                <a:extLst>
                  <a:ext uri="{FF2B5EF4-FFF2-40B4-BE49-F238E27FC236}">
                    <a16:creationId xmlns:a16="http://schemas.microsoft.com/office/drawing/2014/main" id="{10279B3E-80C5-12E5-CB77-F60AC3111AA1}"/>
                  </a:ext>
                </a:extLst>
              </p:cNvPr>
              <p:cNvGrpSpPr/>
              <p:nvPr/>
            </p:nvGrpSpPr>
            <p:grpSpPr>
              <a:xfrm>
                <a:off x="8398283" y="425230"/>
                <a:ext cx="338554" cy="1908000"/>
                <a:chOff x="2812024" y="425398"/>
                <a:chExt cx="338554" cy="1908000"/>
              </a:xfrm>
            </p:grpSpPr>
            <p:sp>
              <p:nvSpPr>
                <p:cNvPr id="400" name="矩形 399">
                  <a:extLst>
                    <a:ext uri="{FF2B5EF4-FFF2-40B4-BE49-F238E27FC236}">
                      <a16:creationId xmlns:a16="http://schemas.microsoft.com/office/drawing/2014/main" id="{80C30F5C-9719-F36C-913E-2C01DBDAF964}"/>
                    </a:ext>
                  </a:extLst>
                </p:cNvPr>
                <p:cNvSpPr/>
                <p:nvPr/>
              </p:nvSpPr>
              <p:spPr>
                <a:xfrm>
                  <a:off x="2874690" y="425398"/>
                  <a:ext cx="216000" cy="19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28575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 dirty="0">
                    <a:solidFill>
                      <a:schemeClr val="tx1"/>
                    </a:solidFill>
                    <a:latin typeface="Bahnschrift" panose="020B0502040204020203" pitchFamily="34" charset="0"/>
                  </a:endParaRPr>
                </a:p>
              </p:txBody>
            </p:sp>
            <p:sp>
              <p:nvSpPr>
                <p:cNvPr id="401" name="文本框 400">
                  <a:extLst>
                    <a:ext uri="{FF2B5EF4-FFF2-40B4-BE49-F238E27FC236}">
                      <a16:creationId xmlns:a16="http://schemas.microsoft.com/office/drawing/2014/main" id="{10638A95-C73C-1FA5-C4FF-8A84EFDD6C5F}"/>
                    </a:ext>
                  </a:extLst>
                </p:cNvPr>
                <p:cNvSpPr txBox="1"/>
                <p:nvPr/>
              </p:nvSpPr>
              <p:spPr>
                <a:xfrm rot="16200000">
                  <a:off x="2678173" y="1297798"/>
                  <a:ext cx="60625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600" dirty="0">
                      <a:latin typeface="Bahnschrift" panose="020B0502040204020203" pitchFamily="34" charset="0"/>
                    </a:rPr>
                    <a:t>GNN</a:t>
                  </a:r>
                  <a:endParaRPr lang="zh-CN" altLang="en-US" sz="1600" dirty="0">
                    <a:latin typeface="Bahnschrift" panose="020B0502040204020203" pitchFamily="34" charset="0"/>
                  </a:endParaRPr>
                </a:p>
              </p:txBody>
            </p:sp>
            <p:cxnSp>
              <p:nvCxnSpPr>
                <p:cNvPr id="402" name="直接连接符 401">
                  <a:extLst>
                    <a:ext uri="{FF2B5EF4-FFF2-40B4-BE49-F238E27FC236}">
                      <a16:creationId xmlns:a16="http://schemas.microsoft.com/office/drawing/2014/main" id="{0F61A456-F045-A43B-72AA-CC2198C1A4F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131529" y="425398"/>
                  <a:ext cx="0" cy="1908000"/>
                </a:xfrm>
                <a:prstGeom prst="line">
                  <a:avLst/>
                </a:prstGeom>
                <a:ln w="28575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06" name="立方体 405">
              <a:extLst>
                <a:ext uri="{FF2B5EF4-FFF2-40B4-BE49-F238E27FC236}">
                  <a16:creationId xmlns:a16="http://schemas.microsoft.com/office/drawing/2014/main" id="{A3B3ADC9-290D-288E-F2C4-466B77E11437}"/>
                </a:ext>
              </a:extLst>
            </p:cNvPr>
            <p:cNvSpPr/>
            <p:nvPr/>
          </p:nvSpPr>
          <p:spPr>
            <a:xfrm>
              <a:off x="8700072" y="5360594"/>
              <a:ext cx="338556" cy="589544"/>
            </a:xfrm>
            <a:prstGeom prst="cub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Bahnschrift" panose="020B0502040204020203" pitchFamily="34" charset="0"/>
              </a:endParaRPr>
            </a:p>
          </p:txBody>
        </p:sp>
        <p:sp>
          <p:nvSpPr>
            <p:cNvPr id="407" name="立方体 406">
              <a:extLst>
                <a:ext uri="{FF2B5EF4-FFF2-40B4-BE49-F238E27FC236}">
                  <a16:creationId xmlns:a16="http://schemas.microsoft.com/office/drawing/2014/main" id="{7C43948F-384C-4937-103D-34F186614A02}"/>
                </a:ext>
              </a:extLst>
            </p:cNvPr>
            <p:cNvSpPr/>
            <p:nvPr/>
          </p:nvSpPr>
          <p:spPr>
            <a:xfrm>
              <a:off x="6314339" y="5222712"/>
              <a:ext cx="946263" cy="781086"/>
            </a:xfrm>
            <a:prstGeom prst="cub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Bahnschrift" panose="020B0502040204020203" pitchFamily="34" charset="0"/>
              </a:endParaRPr>
            </a:p>
          </p:txBody>
        </p:sp>
        <p:sp>
          <p:nvSpPr>
            <p:cNvPr id="408" name="立方体 407">
              <a:extLst>
                <a:ext uri="{FF2B5EF4-FFF2-40B4-BE49-F238E27FC236}">
                  <a16:creationId xmlns:a16="http://schemas.microsoft.com/office/drawing/2014/main" id="{80C6DEE1-7D25-9D59-806A-16CB2097A8B1}"/>
                </a:ext>
              </a:extLst>
            </p:cNvPr>
            <p:cNvSpPr/>
            <p:nvPr/>
          </p:nvSpPr>
          <p:spPr>
            <a:xfrm>
              <a:off x="3572752" y="5261816"/>
              <a:ext cx="1299615" cy="886846"/>
            </a:xfrm>
            <a:prstGeom prst="cub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Bahnschrift" panose="020B0502040204020203" pitchFamily="34" charset="0"/>
              </a:endParaRPr>
            </a:p>
          </p:txBody>
        </p:sp>
        <p:sp>
          <p:nvSpPr>
            <p:cNvPr id="410" name="立方体 409">
              <a:extLst>
                <a:ext uri="{FF2B5EF4-FFF2-40B4-BE49-F238E27FC236}">
                  <a16:creationId xmlns:a16="http://schemas.microsoft.com/office/drawing/2014/main" id="{05AC8CAB-98EC-6173-43B5-9FCC6BD418F9}"/>
                </a:ext>
              </a:extLst>
            </p:cNvPr>
            <p:cNvSpPr/>
            <p:nvPr/>
          </p:nvSpPr>
          <p:spPr>
            <a:xfrm>
              <a:off x="8375249" y="648819"/>
              <a:ext cx="1425721" cy="884262"/>
            </a:xfrm>
            <a:prstGeom prst="cub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Bahnschrift" panose="020B0502040204020203" pitchFamily="34" charset="0"/>
                </a:rPr>
                <a:t>Z</a:t>
              </a:r>
              <a:endParaRPr lang="zh-CN" altLang="en-US" sz="1600" dirty="0">
                <a:solidFill>
                  <a:schemeClr val="tx1"/>
                </a:solidFill>
                <a:latin typeface="Bahnschrift" panose="020B0502040204020203" pitchFamily="34" charset="0"/>
              </a:endParaRPr>
            </a:p>
          </p:txBody>
        </p:sp>
        <p:grpSp>
          <p:nvGrpSpPr>
            <p:cNvPr id="412" name="组合 411">
              <a:extLst>
                <a:ext uri="{FF2B5EF4-FFF2-40B4-BE49-F238E27FC236}">
                  <a16:creationId xmlns:a16="http://schemas.microsoft.com/office/drawing/2014/main" id="{BCD584B3-BD7C-EEA6-AB83-C6104B6D69B1}"/>
                </a:ext>
              </a:extLst>
            </p:cNvPr>
            <p:cNvGrpSpPr/>
            <p:nvPr/>
          </p:nvGrpSpPr>
          <p:grpSpPr>
            <a:xfrm>
              <a:off x="8123692" y="3029760"/>
              <a:ext cx="1784727" cy="1100630"/>
              <a:chOff x="644232" y="1217971"/>
              <a:chExt cx="1784727" cy="1100630"/>
            </a:xfrm>
          </p:grpSpPr>
          <p:sp>
            <p:nvSpPr>
              <p:cNvPr id="413" name="文本框 412">
                <a:extLst>
                  <a:ext uri="{FF2B5EF4-FFF2-40B4-BE49-F238E27FC236}">
                    <a16:creationId xmlns:a16="http://schemas.microsoft.com/office/drawing/2014/main" id="{08D0B3DB-62AC-22C2-2861-7CD498FEF82C}"/>
                  </a:ext>
                </a:extLst>
              </p:cNvPr>
              <p:cNvSpPr txBox="1"/>
              <p:nvPr/>
            </p:nvSpPr>
            <p:spPr>
              <a:xfrm>
                <a:off x="1472841" y="2010824"/>
                <a:ext cx="30667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>
                    <a:latin typeface="Bahnschrift" panose="020B0502040204020203" pitchFamily="34" charset="0"/>
                  </a:rPr>
                  <a:t>T</a:t>
                </a:r>
                <a:endParaRPr lang="zh-CN" altLang="en-US" sz="1400" dirty="0">
                  <a:latin typeface="Bahnschrift" panose="020B0502040204020203" pitchFamily="34" charset="0"/>
                </a:endParaRPr>
              </a:p>
            </p:txBody>
          </p:sp>
          <p:sp>
            <p:nvSpPr>
              <p:cNvPr id="414" name="立方体 413">
                <a:extLst>
                  <a:ext uri="{FF2B5EF4-FFF2-40B4-BE49-F238E27FC236}">
                    <a16:creationId xmlns:a16="http://schemas.microsoft.com/office/drawing/2014/main" id="{7CB9A1A9-F067-0B31-9D72-E24D22B41793}"/>
                  </a:ext>
                </a:extLst>
              </p:cNvPr>
              <p:cNvSpPr/>
              <p:nvPr/>
            </p:nvSpPr>
            <p:spPr>
              <a:xfrm>
                <a:off x="1007553" y="1406577"/>
                <a:ext cx="1421406" cy="589544"/>
              </a:xfrm>
              <a:prstGeom prst="cub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cxnSp>
            <p:nvCxnSpPr>
              <p:cNvPr id="415" name="直接箭头连接符 414">
                <a:extLst>
                  <a:ext uri="{FF2B5EF4-FFF2-40B4-BE49-F238E27FC236}">
                    <a16:creationId xmlns:a16="http://schemas.microsoft.com/office/drawing/2014/main" id="{C98017A2-41E8-6282-34F6-4CDDA29719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17525" y="2048924"/>
                <a:ext cx="1237091" cy="0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6" name="直接箭头连接符 415">
                <a:extLst>
                  <a:ext uri="{FF2B5EF4-FFF2-40B4-BE49-F238E27FC236}">
                    <a16:creationId xmlns:a16="http://schemas.microsoft.com/office/drawing/2014/main" id="{2F7406F5-D924-567E-F4DF-8ACBA00380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4070" y="1601985"/>
                <a:ext cx="0" cy="407395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7" name="文本框 416">
                <a:extLst>
                  <a:ext uri="{FF2B5EF4-FFF2-40B4-BE49-F238E27FC236}">
                    <a16:creationId xmlns:a16="http://schemas.microsoft.com/office/drawing/2014/main" id="{5B9EEABE-6030-0457-D618-23E03B80F2EB}"/>
                  </a:ext>
                </a:extLst>
              </p:cNvPr>
              <p:cNvSpPr txBox="1"/>
              <p:nvPr/>
            </p:nvSpPr>
            <p:spPr>
              <a:xfrm>
                <a:off x="644232" y="1647343"/>
                <a:ext cx="31211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>
                    <a:latin typeface="Bahnschrift" panose="020B0502040204020203" pitchFamily="34" charset="0"/>
                  </a:rPr>
                  <a:t>J</a:t>
                </a:r>
                <a:endParaRPr lang="zh-CN" altLang="en-US" sz="1400" dirty="0">
                  <a:latin typeface="Bahnschrift" panose="020B0502040204020203" pitchFamily="34" charset="0"/>
                </a:endParaRPr>
              </a:p>
            </p:txBody>
          </p:sp>
          <p:cxnSp>
            <p:nvCxnSpPr>
              <p:cNvPr id="418" name="直接箭头连接符 417">
                <a:extLst>
                  <a:ext uri="{FF2B5EF4-FFF2-40B4-BE49-F238E27FC236}">
                    <a16:creationId xmlns:a16="http://schemas.microsoft.com/office/drawing/2014/main" id="{FE19631A-22DD-C9C3-9363-2EDEFFE157E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45207" y="1344553"/>
                <a:ext cx="223633" cy="188618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9" name="文本框 418">
                <a:extLst>
                  <a:ext uri="{FF2B5EF4-FFF2-40B4-BE49-F238E27FC236}">
                    <a16:creationId xmlns:a16="http://schemas.microsoft.com/office/drawing/2014/main" id="{D6BE2D4A-C315-23DB-D6A7-F098106C5DC0}"/>
                  </a:ext>
                </a:extLst>
              </p:cNvPr>
              <p:cNvSpPr txBox="1"/>
              <p:nvPr/>
            </p:nvSpPr>
            <p:spPr>
              <a:xfrm>
                <a:off x="736874" y="1217971"/>
                <a:ext cx="34292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>
                    <a:latin typeface="Bahnschrift" panose="020B0502040204020203" pitchFamily="34" charset="0"/>
                  </a:rPr>
                  <a:t>P</a:t>
                </a:r>
                <a:endParaRPr lang="zh-CN" altLang="en-US" sz="1400" dirty="0">
                  <a:latin typeface="Bahnschrift" panose="020B0502040204020203" pitchFamily="34" charset="0"/>
                </a:endParaRPr>
              </a:p>
            </p:txBody>
          </p:sp>
        </p:grpSp>
        <p:sp>
          <p:nvSpPr>
            <p:cNvPr id="423" name="文本框 422">
              <a:extLst>
                <a:ext uri="{FF2B5EF4-FFF2-40B4-BE49-F238E27FC236}">
                  <a16:creationId xmlns:a16="http://schemas.microsoft.com/office/drawing/2014/main" id="{FC1351DB-438A-70FC-0308-51C054E4A1A4}"/>
                </a:ext>
              </a:extLst>
            </p:cNvPr>
            <p:cNvSpPr txBox="1"/>
            <p:nvPr/>
          </p:nvSpPr>
          <p:spPr>
            <a:xfrm>
              <a:off x="821700" y="4379581"/>
              <a:ext cx="4068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latin typeface="Bahnschrift SemiBold" panose="020B0502040204020203" pitchFamily="34" charset="0"/>
                </a:rPr>
                <a:t>(b)</a:t>
              </a:r>
              <a:endParaRPr lang="zh-CN" altLang="en-US" sz="1600" dirty="0">
                <a:latin typeface="Bahnschrift SemiBold" panose="020B0502040204020203" pitchFamily="34" charset="0"/>
              </a:endParaRPr>
            </a:p>
          </p:txBody>
        </p:sp>
        <p:sp>
          <p:nvSpPr>
            <p:cNvPr id="424" name="文本框 423">
              <a:extLst>
                <a:ext uri="{FF2B5EF4-FFF2-40B4-BE49-F238E27FC236}">
                  <a16:creationId xmlns:a16="http://schemas.microsoft.com/office/drawing/2014/main" id="{A41631BE-2DC4-5525-AE31-1217B9F4ED0C}"/>
                </a:ext>
              </a:extLst>
            </p:cNvPr>
            <p:cNvSpPr txBox="1"/>
            <p:nvPr/>
          </p:nvSpPr>
          <p:spPr>
            <a:xfrm>
              <a:off x="821700" y="6326230"/>
              <a:ext cx="4068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latin typeface="Bahnschrift SemiBold" panose="020B0502040204020203" pitchFamily="34" charset="0"/>
                </a:rPr>
                <a:t>(c)</a:t>
              </a:r>
              <a:endParaRPr lang="zh-CN" altLang="en-US" sz="1600" dirty="0">
                <a:latin typeface="Bahnschrift SemiBold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945164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" name="组合 142">
            <a:extLst>
              <a:ext uri="{FF2B5EF4-FFF2-40B4-BE49-F238E27FC236}">
                <a16:creationId xmlns:a16="http://schemas.microsoft.com/office/drawing/2014/main" id="{8DC62F40-5DAA-0F0C-046B-A69051414627}"/>
              </a:ext>
            </a:extLst>
          </p:cNvPr>
          <p:cNvGrpSpPr/>
          <p:nvPr/>
        </p:nvGrpSpPr>
        <p:grpSpPr>
          <a:xfrm>
            <a:off x="1232141" y="720868"/>
            <a:ext cx="10311251" cy="5010696"/>
            <a:chOff x="1318058" y="8986"/>
            <a:chExt cx="10311251" cy="5010696"/>
          </a:xfrm>
        </p:grpSpPr>
        <p:grpSp>
          <p:nvGrpSpPr>
            <p:cNvPr id="86" name="组合 85">
              <a:extLst>
                <a:ext uri="{FF2B5EF4-FFF2-40B4-BE49-F238E27FC236}">
                  <a16:creationId xmlns:a16="http://schemas.microsoft.com/office/drawing/2014/main" id="{3DDC51FC-8FAC-6670-F677-8A0D0F5067C7}"/>
                </a:ext>
              </a:extLst>
            </p:cNvPr>
            <p:cNvGrpSpPr/>
            <p:nvPr/>
          </p:nvGrpSpPr>
          <p:grpSpPr>
            <a:xfrm>
              <a:off x="1318058" y="8986"/>
              <a:ext cx="10278313" cy="2605339"/>
              <a:chOff x="1318058" y="278666"/>
              <a:chExt cx="10278313" cy="3332204"/>
            </a:xfrm>
          </p:grpSpPr>
          <p:grpSp>
            <p:nvGrpSpPr>
              <p:cNvPr id="16" name="组合 15">
                <a:extLst>
                  <a:ext uri="{FF2B5EF4-FFF2-40B4-BE49-F238E27FC236}">
                    <a16:creationId xmlns:a16="http://schemas.microsoft.com/office/drawing/2014/main" id="{A94E1352-0F36-3387-F9FE-8B2EEBCA7880}"/>
                  </a:ext>
                </a:extLst>
              </p:cNvPr>
              <p:cNvGrpSpPr/>
              <p:nvPr/>
            </p:nvGrpSpPr>
            <p:grpSpPr>
              <a:xfrm>
                <a:off x="2111097" y="969632"/>
                <a:ext cx="1233520" cy="1245793"/>
                <a:chOff x="2172467" y="969632"/>
                <a:chExt cx="1233520" cy="1245793"/>
              </a:xfrm>
            </p:grpSpPr>
            <p:sp>
              <p:nvSpPr>
                <p:cNvPr id="2" name="流程图: 手动操作 1">
                  <a:extLst>
                    <a:ext uri="{FF2B5EF4-FFF2-40B4-BE49-F238E27FC236}">
                      <a16:creationId xmlns:a16="http://schemas.microsoft.com/office/drawing/2014/main" id="{08E4B0AC-7B28-D69A-D990-4B382C7A9748}"/>
                    </a:ext>
                  </a:extLst>
                </p:cNvPr>
                <p:cNvSpPr/>
                <p:nvPr/>
              </p:nvSpPr>
              <p:spPr>
                <a:xfrm rot="16200000">
                  <a:off x="2166330" y="975769"/>
                  <a:ext cx="1245793" cy="1233520"/>
                </a:xfrm>
                <a:prstGeom prst="flowChartManualOperation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9050"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latin typeface="Bahnschrift" panose="020B0502040204020203" pitchFamily="34" charset="0"/>
                  </a:endParaRPr>
                </a:p>
              </p:txBody>
            </p:sp>
            <p:sp>
              <p:nvSpPr>
                <p:cNvPr id="3" name="文本框 2">
                  <a:extLst>
                    <a:ext uri="{FF2B5EF4-FFF2-40B4-BE49-F238E27FC236}">
                      <a16:creationId xmlns:a16="http://schemas.microsoft.com/office/drawing/2014/main" id="{6955DA61-4E51-0835-AEDC-F7E4794851E7}"/>
                    </a:ext>
                  </a:extLst>
                </p:cNvPr>
                <p:cNvSpPr txBox="1"/>
                <p:nvPr/>
              </p:nvSpPr>
              <p:spPr>
                <a:xfrm>
                  <a:off x="2240283" y="1407863"/>
                  <a:ext cx="1061509" cy="43300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CA" altLang="zh-CN" sz="1600" dirty="0">
                      <a:latin typeface="Bahnschrift" panose="020B0502040204020203" pitchFamily="34" charset="0"/>
                    </a:rPr>
                    <a:t>Encodeur</a:t>
                  </a:r>
                  <a:endParaRPr lang="zh-CN" altLang="en-US" sz="1600" dirty="0">
                    <a:latin typeface="Bahnschrift" panose="020B0502040204020203" pitchFamily="34" charset="0"/>
                  </a:endParaRPr>
                </a:p>
              </p:txBody>
            </p:sp>
          </p:grpSp>
          <p:grpSp>
            <p:nvGrpSpPr>
              <p:cNvPr id="17" name="组合 16">
                <a:extLst>
                  <a:ext uri="{FF2B5EF4-FFF2-40B4-BE49-F238E27FC236}">
                    <a16:creationId xmlns:a16="http://schemas.microsoft.com/office/drawing/2014/main" id="{5777027C-A6B9-ABAA-E56E-3B82EFEEEDB2}"/>
                  </a:ext>
                </a:extLst>
              </p:cNvPr>
              <p:cNvGrpSpPr/>
              <p:nvPr/>
            </p:nvGrpSpPr>
            <p:grpSpPr>
              <a:xfrm>
                <a:off x="7053908" y="954242"/>
                <a:ext cx="1233520" cy="1245793"/>
                <a:chOff x="2172467" y="2607633"/>
                <a:chExt cx="1233520" cy="1245793"/>
              </a:xfrm>
            </p:grpSpPr>
            <p:sp>
              <p:nvSpPr>
                <p:cNvPr id="8" name="流程图: 手动操作 7">
                  <a:extLst>
                    <a:ext uri="{FF2B5EF4-FFF2-40B4-BE49-F238E27FC236}">
                      <a16:creationId xmlns:a16="http://schemas.microsoft.com/office/drawing/2014/main" id="{42BE852C-5BC0-5C6D-3DBB-EE45ECBFF037}"/>
                    </a:ext>
                  </a:extLst>
                </p:cNvPr>
                <p:cNvSpPr/>
                <p:nvPr/>
              </p:nvSpPr>
              <p:spPr>
                <a:xfrm rot="16200000">
                  <a:off x="2166330" y="2613770"/>
                  <a:ext cx="1245793" cy="1233520"/>
                </a:xfrm>
                <a:prstGeom prst="flowChartManualOperation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9050"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Bahnschrift" panose="020B0502040204020203" pitchFamily="34" charset="0"/>
                  </a:endParaRPr>
                </a:p>
              </p:txBody>
            </p:sp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076E9485-95ED-D79D-3458-02BB4CF1B801}"/>
                    </a:ext>
                  </a:extLst>
                </p:cNvPr>
                <p:cNvSpPr txBox="1"/>
                <p:nvPr/>
              </p:nvSpPr>
              <p:spPr>
                <a:xfrm>
                  <a:off x="2258471" y="3061253"/>
                  <a:ext cx="1061509" cy="43300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CA" altLang="zh-CN" sz="1600" dirty="0">
                      <a:latin typeface="Bahnschrift" panose="020B0502040204020203" pitchFamily="34" charset="0"/>
                    </a:rPr>
                    <a:t>Encodeur</a:t>
                  </a:r>
                  <a:endParaRPr lang="zh-CN" altLang="en-US" sz="1600" dirty="0">
                    <a:latin typeface="Bahnschrift" panose="020B0502040204020203" pitchFamily="34" charset="0"/>
                  </a:endParaRPr>
                </a:p>
              </p:txBody>
            </p:sp>
          </p:grpSp>
          <p:grpSp>
            <p:nvGrpSpPr>
              <p:cNvPr id="15" name="组合 14">
                <a:extLst>
                  <a:ext uri="{FF2B5EF4-FFF2-40B4-BE49-F238E27FC236}">
                    <a16:creationId xmlns:a16="http://schemas.microsoft.com/office/drawing/2014/main" id="{CBB5D4BF-CA0B-697F-0440-1DF7DED3F7AB}"/>
                  </a:ext>
                </a:extLst>
              </p:cNvPr>
              <p:cNvGrpSpPr/>
              <p:nvPr/>
            </p:nvGrpSpPr>
            <p:grpSpPr>
              <a:xfrm>
                <a:off x="4561767" y="959214"/>
                <a:ext cx="1233520" cy="1245793"/>
                <a:chOff x="4862480" y="959214"/>
                <a:chExt cx="1233520" cy="1245793"/>
              </a:xfrm>
            </p:grpSpPr>
            <p:sp>
              <p:nvSpPr>
                <p:cNvPr id="4" name="流程图: 手动操作 3">
                  <a:extLst>
                    <a:ext uri="{FF2B5EF4-FFF2-40B4-BE49-F238E27FC236}">
                      <a16:creationId xmlns:a16="http://schemas.microsoft.com/office/drawing/2014/main" id="{8E6D1E01-CBD9-AF00-5854-6CC210EF9470}"/>
                    </a:ext>
                  </a:extLst>
                </p:cNvPr>
                <p:cNvSpPr/>
                <p:nvPr/>
              </p:nvSpPr>
              <p:spPr>
                <a:xfrm rot="5400000">
                  <a:off x="4856343" y="965351"/>
                  <a:ext cx="1245793" cy="1233520"/>
                </a:xfrm>
                <a:prstGeom prst="flowChartManualOperation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9050"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Bahnschrift" panose="020B0502040204020203" pitchFamily="34" charset="0"/>
                  </a:endParaRPr>
                </a:p>
              </p:txBody>
            </p:sp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D992C71E-9C3C-31C3-530E-E69462D9E792}"/>
                    </a:ext>
                  </a:extLst>
                </p:cNvPr>
                <p:cNvSpPr txBox="1"/>
                <p:nvPr/>
              </p:nvSpPr>
              <p:spPr>
                <a:xfrm>
                  <a:off x="4945278" y="1396122"/>
                  <a:ext cx="1067921" cy="43300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CA" altLang="zh-CN" sz="1600" dirty="0">
                      <a:latin typeface="Bahnschrift" panose="020B0502040204020203" pitchFamily="34" charset="0"/>
                    </a:rPr>
                    <a:t>Décodeur</a:t>
                  </a:r>
                  <a:endParaRPr lang="zh-CN" altLang="en-US" sz="1600" dirty="0">
                    <a:latin typeface="Bahnschrift" panose="020B0502040204020203" pitchFamily="34" charset="0"/>
                  </a:endParaRPr>
                </a:p>
              </p:txBody>
            </p:sp>
          </p:grpSp>
          <p:grpSp>
            <p:nvGrpSpPr>
              <p:cNvPr id="18" name="组合 17">
                <a:extLst>
                  <a:ext uri="{FF2B5EF4-FFF2-40B4-BE49-F238E27FC236}">
                    <a16:creationId xmlns:a16="http://schemas.microsoft.com/office/drawing/2014/main" id="{ECB698B7-2319-33A7-3915-1930107F4D20}"/>
                  </a:ext>
                </a:extLst>
              </p:cNvPr>
              <p:cNvGrpSpPr/>
              <p:nvPr/>
            </p:nvGrpSpPr>
            <p:grpSpPr>
              <a:xfrm>
                <a:off x="9513235" y="942502"/>
                <a:ext cx="1233520" cy="1245793"/>
                <a:chOff x="4620073" y="2607634"/>
                <a:chExt cx="1233520" cy="1245793"/>
              </a:xfrm>
            </p:grpSpPr>
            <p:sp>
              <p:nvSpPr>
                <p:cNvPr id="6" name="流程图: 手动操作 5">
                  <a:extLst>
                    <a:ext uri="{FF2B5EF4-FFF2-40B4-BE49-F238E27FC236}">
                      <a16:creationId xmlns:a16="http://schemas.microsoft.com/office/drawing/2014/main" id="{0467676F-DA51-CA15-D9C0-86D36B87E3C7}"/>
                    </a:ext>
                  </a:extLst>
                </p:cNvPr>
                <p:cNvSpPr/>
                <p:nvPr/>
              </p:nvSpPr>
              <p:spPr>
                <a:xfrm rot="5400000">
                  <a:off x="4613936" y="2613771"/>
                  <a:ext cx="1245793" cy="1233520"/>
                </a:xfrm>
                <a:prstGeom prst="flowChartManualOperation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9050"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Bahnschrift" panose="020B0502040204020203" pitchFamily="34" charset="0"/>
                  </a:endParaRPr>
                </a:p>
              </p:txBody>
            </p:sp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5C9A1694-5E4E-89EB-FD94-696BF7C45B1A}"/>
                    </a:ext>
                  </a:extLst>
                </p:cNvPr>
                <p:cNvSpPr txBox="1"/>
                <p:nvPr/>
              </p:nvSpPr>
              <p:spPr>
                <a:xfrm>
                  <a:off x="4706077" y="3061254"/>
                  <a:ext cx="1067921" cy="43300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CA" altLang="zh-CN" sz="1600" dirty="0">
                      <a:latin typeface="Bahnschrift" panose="020B0502040204020203" pitchFamily="34" charset="0"/>
                    </a:rPr>
                    <a:t>Décodeur</a:t>
                  </a:r>
                  <a:endParaRPr lang="zh-CN" altLang="en-US" sz="1600" dirty="0">
                    <a:latin typeface="Bahnschrift" panose="020B0502040204020203" pitchFamily="34" charset="0"/>
                  </a:endParaRP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文本框 11">
                    <a:extLst>
                      <a:ext uri="{FF2B5EF4-FFF2-40B4-BE49-F238E27FC236}">
                        <a16:creationId xmlns:a16="http://schemas.microsoft.com/office/drawing/2014/main" id="{13433078-D351-95D5-16C9-E8D40B22DAD4}"/>
                      </a:ext>
                    </a:extLst>
                  </p:cNvPr>
                  <p:cNvSpPr txBox="1"/>
                  <p:nvPr/>
                </p:nvSpPr>
                <p:spPr>
                  <a:xfrm>
                    <a:off x="1350996" y="1123313"/>
                    <a:ext cx="482568" cy="47237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>
                    <a:defPPr>
                      <a:defRPr lang="zh-CN"/>
                    </a:defPPr>
                    <a:lvl1pPr>
                      <a:defRPr b="0" i="1">
                        <a:latin typeface="Cambria Math" panose="02040503050406030204" pitchFamily="18" charset="0"/>
                      </a:defRPr>
                    </a:lvl1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CA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fr-CA" altLang="zh-CN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>
                      <a:latin typeface="Bahnschrift" panose="020B0502040204020203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2" name="文本框 11">
                    <a:extLst>
                      <a:ext uri="{FF2B5EF4-FFF2-40B4-BE49-F238E27FC236}">
                        <a16:creationId xmlns:a16="http://schemas.microsoft.com/office/drawing/2014/main" id="{13433078-D351-95D5-16C9-E8D40B22DAD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50996" y="1123313"/>
                    <a:ext cx="482568" cy="472372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b="-333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文本框 12">
                    <a:extLst>
                      <a:ext uri="{FF2B5EF4-FFF2-40B4-BE49-F238E27FC236}">
                        <a16:creationId xmlns:a16="http://schemas.microsoft.com/office/drawing/2014/main" id="{0EB38357-6C5E-7C1D-F97C-D6554AA05DE3}"/>
                      </a:ext>
                    </a:extLst>
                  </p:cNvPr>
                  <p:cNvSpPr txBox="1"/>
                  <p:nvPr/>
                </p:nvSpPr>
                <p:spPr>
                  <a:xfrm>
                    <a:off x="1318058" y="1555113"/>
                    <a:ext cx="476990" cy="47237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CA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fr-CA" altLang="zh-CN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>
                      <a:latin typeface="Bahnschrift" panose="020B0502040204020203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3" name="文本框 12">
                    <a:extLst>
                      <a:ext uri="{FF2B5EF4-FFF2-40B4-BE49-F238E27FC236}">
                        <a16:creationId xmlns:a16="http://schemas.microsoft.com/office/drawing/2014/main" id="{0EB38357-6C5E-7C1D-F97C-D6554AA05DE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18058" y="1555113"/>
                    <a:ext cx="476990" cy="47237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1639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28FE978B-B8C0-5B88-1411-AE99B59ED34E}"/>
                  </a:ext>
                </a:extLst>
              </p:cNvPr>
              <p:cNvSpPr/>
              <p:nvPr/>
            </p:nvSpPr>
            <p:spPr>
              <a:xfrm>
                <a:off x="3789031" y="1641602"/>
                <a:ext cx="325256" cy="362035"/>
              </a:xfrm>
              <a:prstGeom prst="rect">
                <a:avLst/>
              </a:prstGeom>
              <a:solidFill>
                <a:srgbClr val="CCCCFF"/>
              </a:solidFill>
              <a:ln w="19050">
                <a:solidFill>
                  <a:srgbClr val="9933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CA" altLang="zh-CN" sz="1400" dirty="0">
                    <a:solidFill>
                      <a:schemeClr val="tx1"/>
                    </a:solidFill>
                    <a:latin typeface="Bahnschrift" panose="020B0502040204020203" pitchFamily="34" charset="0"/>
                  </a:rPr>
                  <a:t>Z</a:t>
                </a:r>
                <a:endParaRPr lang="zh-CN" altLang="en-US" sz="1400" dirty="0">
                  <a:solidFill>
                    <a:schemeClr val="tx1"/>
                  </a:solidFill>
                  <a:latin typeface="Bahnschrift" panose="020B0502040204020203" pitchFamily="34" charset="0"/>
                </a:endParaRPr>
              </a:p>
            </p:txBody>
          </p:sp>
          <p:cxnSp>
            <p:nvCxnSpPr>
              <p:cNvPr id="20" name="直接箭头连接符 19">
                <a:extLst>
                  <a:ext uri="{FF2B5EF4-FFF2-40B4-BE49-F238E27FC236}">
                    <a16:creationId xmlns:a16="http://schemas.microsoft.com/office/drawing/2014/main" id="{DFCAB0B3-5A68-13E6-81B8-1E0F62534A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11999" y="1828803"/>
                <a:ext cx="343667" cy="1"/>
              </a:xfrm>
              <a:prstGeom prst="straightConnector1">
                <a:avLst/>
              </a:prstGeom>
              <a:ln w="28575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箭头连接符 21">
                <a:extLst>
                  <a:ext uri="{FF2B5EF4-FFF2-40B4-BE49-F238E27FC236}">
                    <a16:creationId xmlns:a16="http://schemas.microsoft.com/office/drawing/2014/main" id="{3D8D4F5A-425D-B90E-E162-8A7DDF489A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97272" y="1830660"/>
                <a:ext cx="343667" cy="1"/>
              </a:xfrm>
              <a:prstGeom prst="straightConnector1">
                <a:avLst/>
              </a:prstGeom>
              <a:ln w="28575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箭头连接符 22">
                <a:extLst>
                  <a:ext uri="{FF2B5EF4-FFF2-40B4-BE49-F238E27FC236}">
                    <a16:creationId xmlns:a16="http://schemas.microsoft.com/office/drawing/2014/main" id="{E340ECF5-7CBE-7572-3786-A2901E4A24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67429" y="1367348"/>
                <a:ext cx="343667" cy="1"/>
              </a:xfrm>
              <a:prstGeom prst="straightConnector1">
                <a:avLst/>
              </a:prstGeom>
              <a:ln w="28575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文本框 24">
                    <a:extLst>
                      <a:ext uri="{FF2B5EF4-FFF2-40B4-BE49-F238E27FC236}">
                        <a16:creationId xmlns:a16="http://schemas.microsoft.com/office/drawing/2014/main" id="{C95E4FEE-B1AD-7EDC-AFE2-30525BC2D15F}"/>
                      </a:ext>
                    </a:extLst>
                  </p:cNvPr>
                  <p:cNvSpPr txBox="1"/>
                  <p:nvPr/>
                </p:nvSpPr>
                <p:spPr>
                  <a:xfrm>
                    <a:off x="3703973" y="1138159"/>
                    <a:ext cx="498470" cy="47237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CA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fr-CA" altLang="zh-CN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>
                      <a:latin typeface="Bahnschrift" panose="020B0502040204020203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5" name="文本框 24">
                    <a:extLst>
                      <a:ext uri="{FF2B5EF4-FFF2-40B4-BE49-F238E27FC236}">
                        <a16:creationId xmlns:a16="http://schemas.microsoft.com/office/drawing/2014/main" id="{C95E4FEE-B1AD-7EDC-AFE2-30525BC2D15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03973" y="1138159"/>
                    <a:ext cx="498470" cy="47237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1639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6" name="直接箭头连接符 25">
                <a:extLst>
                  <a:ext uri="{FF2B5EF4-FFF2-40B4-BE49-F238E27FC236}">
                    <a16:creationId xmlns:a16="http://schemas.microsoft.com/office/drawing/2014/main" id="{5C8587EB-94F0-D3EF-D455-5594956DF8B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66402" y="1369920"/>
                <a:ext cx="343667" cy="1"/>
              </a:xfrm>
              <a:prstGeom prst="straightConnector1">
                <a:avLst/>
              </a:prstGeom>
              <a:ln w="28575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箭头连接符 26">
                <a:extLst>
                  <a:ext uri="{FF2B5EF4-FFF2-40B4-BE49-F238E27FC236}">
                    <a16:creationId xmlns:a16="http://schemas.microsoft.com/office/drawing/2014/main" id="{96E99775-B547-B8B3-C6FC-BC78C319ED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4713" y="1367348"/>
                <a:ext cx="343667" cy="1"/>
              </a:xfrm>
              <a:prstGeom prst="straightConnector1">
                <a:avLst/>
              </a:prstGeom>
              <a:ln w="28575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箭头连接符 27">
                <a:extLst>
                  <a:ext uri="{FF2B5EF4-FFF2-40B4-BE49-F238E27FC236}">
                    <a16:creationId xmlns:a16="http://schemas.microsoft.com/office/drawing/2014/main" id="{AA5E16F8-56D0-0039-4845-CCE7039BCE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43635" y="1829730"/>
                <a:ext cx="343667" cy="1"/>
              </a:xfrm>
              <a:prstGeom prst="straightConnector1">
                <a:avLst/>
              </a:prstGeom>
              <a:ln w="28575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文本框 28">
                    <a:extLst>
                      <a:ext uri="{FF2B5EF4-FFF2-40B4-BE49-F238E27FC236}">
                        <a16:creationId xmlns:a16="http://schemas.microsoft.com/office/drawing/2014/main" id="{F33FB2DF-E8B1-6F55-B3E9-AAD5D58FEE97}"/>
                      </a:ext>
                    </a:extLst>
                  </p:cNvPr>
                  <p:cNvSpPr txBox="1"/>
                  <p:nvPr/>
                </p:nvSpPr>
                <p:spPr>
                  <a:xfrm>
                    <a:off x="6185259" y="1159380"/>
                    <a:ext cx="498470" cy="47237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CA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fr-CA" altLang="zh-CN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>
                      <a:latin typeface="Bahnschrift" panose="020B0502040204020203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9" name="文本框 28">
                    <a:extLst>
                      <a:ext uri="{FF2B5EF4-FFF2-40B4-BE49-F238E27FC236}">
                        <a16:creationId xmlns:a16="http://schemas.microsoft.com/office/drawing/2014/main" id="{F33FB2DF-E8B1-6F55-B3E9-AAD5D58FEE9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85259" y="1159380"/>
                    <a:ext cx="498470" cy="47237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639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文本框 29">
                    <a:extLst>
                      <a:ext uri="{FF2B5EF4-FFF2-40B4-BE49-F238E27FC236}">
                        <a16:creationId xmlns:a16="http://schemas.microsoft.com/office/drawing/2014/main" id="{4A62D57A-3F6B-3D57-9E9A-09C4711B3A55}"/>
                      </a:ext>
                    </a:extLst>
                  </p:cNvPr>
                  <p:cNvSpPr txBox="1"/>
                  <p:nvPr/>
                </p:nvSpPr>
                <p:spPr>
                  <a:xfrm>
                    <a:off x="6178379" y="1575236"/>
                    <a:ext cx="492891" cy="47868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CA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zh-CN" alt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</m:acc>
                            </m:e>
                            <m:sub>
                              <m:r>
                                <a:rPr lang="fr-CA" altLang="zh-CN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>
                      <a:latin typeface="Bahnschrift" panose="020B0502040204020203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0" name="文本框 29">
                    <a:extLst>
                      <a:ext uri="{FF2B5EF4-FFF2-40B4-BE49-F238E27FC236}">
                        <a16:creationId xmlns:a16="http://schemas.microsoft.com/office/drawing/2014/main" id="{4A62D57A-3F6B-3D57-9E9A-09C4711B3A5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78379" y="1575236"/>
                    <a:ext cx="492891" cy="478688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t="-3279" r="-11111" b="-1639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39" name="组合 38">
                <a:extLst>
                  <a:ext uri="{FF2B5EF4-FFF2-40B4-BE49-F238E27FC236}">
                    <a16:creationId xmlns:a16="http://schemas.microsoft.com/office/drawing/2014/main" id="{0F58BE65-FB74-4BBC-E9FC-A50BC67D73A5}"/>
                  </a:ext>
                </a:extLst>
              </p:cNvPr>
              <p:cNvGrpSpPr/>
              <p:nvPr/>
            </p:nvGrpSpPr>
            <p:grpSpPr>
              <a:xfrm rot="5400000">
                <a:off x="4298029" y="2402311"/>
                <a:ext cx="614502" cy="1802615"/>
                <a:chOff x="3616105" y="2607690"/>
                <a:chExt cx="1545058" cy="945113"/>
              </a:xfrm>
            </p:grpSpPr>
            <p:sp>
              <p:nvSpPr>
                <p:cNvPr id="31" name="流程图: 延期 30">
                  <a:extLst>
                    <a:ext uri="{FF2B5EF4-FFF2-40B4-BE49-F238E27FC236}">
                      <a16:creationId xmlns:a16="http://schemas.microsoft.com/office/drawing/2014/main" id="{9F1FECA7-A47D-2F6F-C43E-AC77134D9F3F}"/>
                    </a:ext>
                  </a:extLst>
                </p:cNvPr>
                <p:cNvSpPr/>
                <p:nvPr/>
              </p:nvSpPr>
              <p:spPr>
                <a:xfrm>
                  <a:off x="3616105" y="2637726"/>
                  <a:ext cx="1545058" cy="915077"/>
                </a:xfrm>
                <a:prstGeom prst="flowChartDelay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905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latin typeface="Bahnschrift" panose="020B0502040204020203" pitchFamily="34" charset="0"/>
                  </a:endParaRPr>
                </a:p>
              </p:txBody>
            </p:sp>
            <p:sp>
              <p:nvSpPr>
                <p:cNvPr id="32" name="文本框 31">
                  <a:extLst>
                    <a:ext uri="{FF2B5EF4-FFF2-40B4-BE49-F238E27FC236}">
                      <a16:creationId xmlns:a16="http://schemas.microsoft.com/office/drawing/2014/main" id="{D04E28A6-8569-FC75-6C92-7227E66E950B}"/>
                    </a:ext>
                  </a:extLst>
                </p:cNvPr>
                <p:cNvSpPr txBox="1"/>
                <p:nvPr/>
              </p:nvSpPr>
              <p:spPr>
                <a:xfrm rot="16200000">
                  <a:off x="4000736" y="2505511"/>
                  <a:ext cx="884364" cy="10887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CA" altLang="zh-CN" sz="1600" dirty="0">
                      <a:latin typeface="Bahnschrift" panose="020B0502040204020203" pitchFamily="34" charset="0"/>
                    </a:rPr>
                    <a:t>Discriminateur</a:t>
                  </a:r>
                  <a:endParaRPr lang="zh-CN" altLang="en-US" sz="1600" dirty="0">
                    <a:latin typeface="Bahnschrift" panose="020B0502040204020203" pitchFamily="34" charset="0"/>
                  </a:endParaRPr>
                </a:p>
              </p:txBody>
            </p:sp>
          </p:grpSp>
          <p:cxnSp>
            <p:nvCxnSpPr>
              <p:cNvPr id="35" name="直接箭头连接符 34">
                <a:extLst>
                  <a:ext uri="{FF2B5EF4-FFF2-40B4-BE49-F238E27FC236}">
                    <a16:creationId xmlns:a16="http://schemas.microsoft.com/office/drawing/2014/main" id="{9D111213-D573-AE55-93DD-8D3340EF62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64639" y="1363545"/>
                <a:ext cx="343667" cy="1"/>
              </a:xfrm>
              <a:prstGeom prst="straightConnector1">
                <a:avLst/>
              </a:prstGeom>
              <a:ln w="28575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箭头连接符 35">
                <a:extLst>
                  <a:ext uri="{FF2B5EF4-FFF2-40B4-BE49-F238E27FC236}">
                    <a16:creationId xmlns:a16="http://schemas.microsoft.com/office/drawing/2014/main" id="{317B1E93-24A9-4C94-FB81-597365DA7F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76776" y="1831878"/>
                <a:ext cx="343667" cy="1"/>
              </a:xfrm>
              <a:prstGeom prst="straightConnector1">
                <a:avLst/>
              </a:prstGeom>
              <a:ln w="28575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箭头连接符 37">
                <a:extLst>
                  <a:ext uri="{FF2B5EF4-FFF2-40B4-BE49-F238E27FC236}">
                    <a16:creationId xmlns:a16="http://schemas.microsoft.com/office/drawing/2014/main" id="{945C56D2-A0BF-AFA2-7684-02EBC3178B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63811" y="1834457"/>
                <a:ext cx="343667" cy="1"/>
              </a:xfrm>
              <a:prstGeom prst="straightConnector1">
                <a:avLst/>
              </a:prstGeom>
              <a:ln w="28575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8407F439-FB3C-8382-C567-C71E154533C2}"/>
                  </a:ext>
                </a:extLst>
              </p:cNvPr>
              <p:cNvSpPr/>
              <p:nvPr/>
            </p:nvSpPr>
            <p:spPr>
              <a:xfrm>
                <a:off x="8730376" y="1621779"/>
                <a:ext cx="325256" cy="362035"/>
              </a:xfrm>
              <a:prstGeom prst="rect">
                <a:avLst/>
              </a:prstGeom>
              <a:solidFill>
                <a:srgbClr val="CCCCFF"/>
              </a:solidFill>
              <a:ln w="19050">
                <a:solidFill>
                  <a:srgbClr val="9933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CA" altLang="zh-CN" sz="1400" dirty="0">
                    <a:solidFill>
                      <a:schemeClr val="tx1"/>
                    </a:solidFill>
                    <a:latin typeface="Bahnschrift" panose="020B0502040204020203" pitchFamily="34" charset="0"/>
                  </a:rPr>
                  <a:t>Z’</a:t>
                </a:r>
                <a:endParaRPr lang="zh-CN" altLang="en-US" sz="1400" dirty="0">
                  <a:solidFill>
                    <a:schemeClr val="tx1"/>
                  </a:solidFill>
                  <a:latin typeface="Bahnschrift" panose="020B0502040204020203" pitchFamily="34" charset="0"/>
                </a:endParaRPr>
              </a:p>
            </p:txBody>
          </p:sp>
          <p:cxnSp>
            <p:nvCxnSpPr>
              <p:cNvPr id="41" name="直接箭头连接符 40">
                <a:extLst>
                  <a:ext uri="{FF2B5EF4-FFF2-40B4-BE49-F238E27FC236}">
                    <a16:creationId xmlns:a16="http://schemas.microsoft.com/office/drawing/2014/main" id="{7E6D328D-0F7E-4BDB-1E45-04D665928A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15356" y="1835387"/>
                <a:ext cx="343667" cy="1"/>
              </a:xfrm>
              <a:prstGeom prst="straightConnector1">
                <a:avLst/>
              </a:prstGeom>
              <a:ln w="28575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箭头连接符 41">
                <a:extLst>
                  <a:ext uri="{FF2B5EF4-FFF2-40B4-BE49-F238E27FC236}">
                    <a16:creationId xmlns:a16="http://schemas.microsoft.com/office/drawing/2014/main" id="{927D7F42-43AE-1A82-A33C-D4F9DA51A27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15556" y="1830763"/>
                <a:ext cx="343667" cy="1"/>
              </a:xfrm>
              <a:prstGeom prst="straightConnector1">
                <a:avLst/>
              </a:prstGeom>
              <a:ln w="28575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文本框 42">
                    <a:extLst>
                      <a:ext uri="{FF2B5EF4-FFF2-40B4-BE49-F238E27FC236}">
                        <a16:creationId xmlns:a16="http://schemas.microsoft.com/office/drawing/2014/main" id="{B9D25238-F4EE-E406-D807-3F19B10476CF}"/>
                      </a:ext>
                    </a:extLst>
                  </p:cNvPr>
                  <p:cNvSpPr txBox="1"/>
                  <p:nvPr/>
                </p:nvSpPr>
                <p:spPr>
                  <a:xfrm>
                    <a:off x="8628825" y="1138159"/>
                    <a:ext cx="482568" cy="47237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CA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fr-CA" altLang="zh-CN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>
                      <a:latin typeface="Bahnschrift" panose="020B0502040204020203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3" name="文本框 42">
                    <a:extLst>
                      <a:ext uri="{FF2B5EF4-FFF2-40B4-BE49-F238E27FC236}">
                        <a16:creationId xmlns:a16="http://schemas.microsoft.com/office/drawing/2014/main" id="{B9D25238-F4EE-E406-D807-3F19B10476C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628825" y="1138159"/>
                    <a:ext cx="482568" cy="47237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1639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4" name="直接箭头连接符 43">
                <a:extLst>
                  <a:ext uri="{FF2B5EF4-FFF2-40B4-BE49-F238E27FC236}">
                    <a16:creationId xmlns:a16="http://schemas.microsoft.com/office/drawing/2014/main" id="{BB0FDD4B-A7B0-AE9B-FB7F-8840429E2E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99660" y="1363544"/>
                <a:ext cx="343667" cy="1"/>
              </a:xfrm>
              <a:prstGeom prst="straightConnector1">
                <a:avLst/>
              </a:prstGeom>
              <a:ln w="28575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箭头连接符 44">
                <a:extLst>
                  <a:ext uri="{FF2B5EF4-FFF2-40B4-BE49-F238E27FC236}">
                    <a16:creationId xmlns:a16="http://schemas.microsoft.com/office/drawing/2014/main" id="{E3DCC548-0A30-1B5B-026E-4DD890CE9FC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812435" y="1358998"/>
                <a:ext cx="343667" cy="1"/>
              </a:xfrm>
              <a:prstGeom prst="straightConnector1">
                <a:avLst/>
              </a:prstGeom>
              <a:ln w="28575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箭头连接符 45">
                <a:extLst>
                  <a:ext uri="{FF2B5EF4-FFF2-40B4-BE49-F238E27FC236}">
                    <a16:creationId xmlns:a16="http://schemas.microsoft.com/office/drawing/2014/main" id="{10AC37D7-0DE9-BBBA-B120-EA6EF4ED39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821357" y="1821380"/>
                <a:ext cx="343667" cy="1"/>
              </a:xfrm>
              <a:prstGeom prst="straightConnector1">
                <a:avLst/>
              </a:prstGeom>
              <a:ln w="28575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文本框 46">
                    <a:extLst>
                      <a:ext uri="{FF2B5EF4-FFF2-40B4-BE49-F238E27FC236}">
                        <a16:creationId xmlns:a16="http://schemas.microsoft.com/office/drawing/2014/main" id="{703BE3F5-7353-7A5F-6F0A-ABD0070D80B5}"/>
                      </a:ext>
                    </a:extLst>
                  </p:cNvPr>
                  <p:cNvSpPr txBox="1"/>
                  <p:nvPr/>
                </p:nvSpPr>
                <p:spPr>
                  <a:xfrm>
                    <a:off x="11113803" y="1142884"/>
                    <a:ext cx="482568" cy="47237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CA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fr-CA" altLang="zh-CN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>
                      <a:latin typeface="Bahnschrift" panose="020B0502040204020203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7" name="文本框 46">
                    <a:extLst>
                      <a:ext uri="{FF2B5EF4-FFF2-40B4-BE49-F238E27FC236}">
                        <a16:creationId xmlns:a16="http://schemas.microsoft.com/office/drawing/2014/main" id="{703BE3F5-7353-7A5F-6F0A-ABD0070D80B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113803" y="1142884"/>
                    <a:ext cx="482568" cy="47237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b="-1639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文本框 47">
                    <a:extLst>
                      <a:ext uri="{FF2B5EF4-FFF2-40B4-BE49-F238E27FC236}">
                        <a16:creationId xmlns:a16="http://schemas.microsoft.com/office/drawing/2014/main" id="{C239B2D9-DC5C-3F17-2B2C-8E7F52EE0CB1}"/>
                      </a:ext>
                    </a:extLst>
                  </p:cNvPr>
                  <p:cNvSpPr txBox="1"/>
                  <p:nvPr/>
                </p:nvSpPr>
                <p:spPr>
                  <a:xfrm>
                    <a:off x="11080865" y="1574684"/>
                    <a:ext cx="476990" cy="47868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CA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</m:acc>
                            </m:e>
                            <m:sub>
                              <m:r>
                                <a:rPr lang="fr-CA" altLang="zh-CN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>
                      <a:latin typeface="Bahnschrift" panose="020B0502040204020203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8" name="文本框 47">
                    <a:extLst>
                      <a:ext uri="{FF2B5EF4-FFF2-40B4-BE49-F238E27FC236}">
                        <a16:creationId xmlns:a16="http://schemas.microsoft.com/office/drawing/2014/main" id="{C239B2D9-DC5C-3F17-2B2C-8E7F52EE0CB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080865" y="1574684"/>
                    <a:ext cx="476990" cy="478688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t="-3226" r="-10256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CD3FF71C-260E-62BA-66C1-5108FD0ACEC6}"/>
                  </a:ext>
                </a:extLst>
              </p:cNvPr>
              <p:cNvSpPr/>
              <p:nvPr/>
            </p:nvSpPr>
            <p:spPr>
              <a:xfrm>
                <a:off x="1385517" y="1168180"/>
                <a:ext cx="348510" cy="868056"/>
              </a:xfrm>
              <a:prstGeom prst="rect">
                <a:avLst/>
              </a:prstGeom>
              <a:noFill/>
              <a:ln w="28575">
                <a:solidFill>
                  <a:schemeClr val="accent6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Bahnschrift" panose="020B0502040204020203" pitchFamily="34" charset="0"/>
                </a:endParaRPr>
              </a:p>
            </p:txBody>
          </p:sp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891182BA-2882-25E7-B34D-1EEE8141BBD0}"/>
                  </a:ext>
                </a:extLst>
              </p:cNvPr>
              <p:cNvSpPr/>
              <p:nvPr/>
            </p:nvSpPr>
            <p:spPr>
              <a:xfrm>
                <a:off x="6239168" y="1135581"/>
                <a:ext cx="348510" cy="868056"/>
              </a:xfrm>
              <a:prstGeom prst="rect">
                <a:avLst/>
              </a:prstGeom>
              <a:noFill/>
              <a:ln w="28575">
                <a:solidFill>
                  <a:schemeClr val="accent6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Bahnschrift" panose="020B0502040204020203" pitchFamily="34" charset="0"/>
                </a:endParaRPr>
              </a:p>
            </p:txBody>
          </p:sp>
          <p:cxnSp>
            <p:nvCxnSpPr>
              <p:cNvPr id="63" name="连接符: 肘形 62">
                <a:extLst>
                  <a:ext uri="{FF2B5EF4-FFF2-40B4-BE49-F238E27FC236}">
                    <a16:creationId xmlns:a16="http://schemas.microsoft.com/office/drawing/2014/main" id="{EBD4E79F-E256-6657-7371-03B5223150F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5370813" y="1585428"/>
                <a:ext cx="555456" cy="1442524"/>
              </a:xfrm>
              <a:prstGeom prst="bentConnector2">
                <a:avLst/>
              </a:prstGeom>
              <a:ln w="28575">
                <a:solidFill>
                  <a:schemeClr val="accent6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直接箭头连接符 64">
                <a:extLst>
                  <a:ext uri="{FF2B5EF4-FFF2-40B4-BE49-F238E27FC236}">
                    <a16:creationId xmlns:a16="http://schemas.microsoft.com/office/drawing/2014/main" id="{6FA28D9E-D63F-99E6-3BC6-955AF548784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64762" y="2578309"/>
                <a:ext cx="0" cy="355135"/>
              </a:xfrm>
              <a:prstGeom prst="straightConnector1">
                <a:avLst/>
              </a:prstGeom>
              <a:ln w="28575">
                <a:solidFill>
                  <a:schemeClr val="accent6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连接符: 肘形 66">
                <a:extLst>
                  <a:ext uri="{FF2B5EF4-FFF2-40B4-BE49-F238E27FC236}">
                    <a16:creationId xmlns:a16="http://schemas.microsoft.com/office/drawing/2014/main" id="{D0FAF098-03E2-4DC2-FAFB-5679130E9DCC}"/>
                  </a:ext>
                </a:extLst>
              </p:cNvPr>
              <p:cNvCxnSpPr>
                <a:stCxn id="49" idx="2"/>
              </p:cNvCxnSpPr>
              <p:nvPr/>
            </p:nvCxnSpPr>
            <p:spPr>
              <a:xfrm rot="16200000" flipH="1">
                <a:off x="2521757" y="1074250"/>
                <a:ext cx="542073" cy="2466043"/>
              </a:xfrm>
              <a:prstGeom prst="bentConnector2">
                <a:avLst/>
              </a:prstGeom>
              <a:ln w="28575">
                <a:solidFill>
                  <a:schemeClr val="accent6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接箭头连接符 68">
                <a:extLst>
                  <a:ext uri="{FF2B5EF4-FFF2-40B4-BE49-F238E27FC236}">
                    <a16:creationId xmlns:a16="http://schemas.microsoft.com/office/drawing/2014/main" id="{F23A85BA-58B2-8BE4-E1BC-0828ED2C37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15163" y="2578308"/>
                <a:ext cx="0" cy="355136"/>
              </a:xfrm>
              <a:prstGeom prst="straightConnector1">
                <a:avLst/>
              </a:prstGeom>
              <a:ln w="28575">
                <a:solidFill>
                  <a:schemeClr val="accent6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连接符: 肘形 71">
                <a:extLst>
                  <a:ext uri="{FF2B5EF4-FFF2-40B4-BE49-F238E27FC236}">
                    <a16:creationId xmlns:a16="http://schemas.microsoft.com/office/drawing/2014/main" id="{C990E045-D58C-A61F-E18D-EA5075ACAEA5}"/>
                  </a:ext>
                </a:extLst>
              </p:cNvPr>
              <p:cNvCxnSpPr>
                <a:cxnSpLocks/>
                <a:stCxn id="49" idx="0"/>
              </p:cNvCxnSpPr>
              <p:nvPr/>
            </p:nvCxnSpPr>
            <p:spPr>
              <a:xfrm rot="5400000" flipH="1" flipV="1">
                <a:off x="6230038" y="-3942044"/>
                <a:ext cx="439959" cy="9780491"/>
              </a:xfrm>
              <a:prstGeom prst="bentConnector2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直接连接符 73">
                <a:extLst>
                  <a:ext uri="{FF2B5EF4-FFF2-40B4-BE49-F238E27FC236}">
                    <a16:creationId xmlns:a16="http://schemas.microsoft.com/office/drawing/2014/main" id="{FE7CF90E-86B1-8D18-08B8-5758419B5BA2}"/>
                  </a:ext>
                </a:extLst>
              </p:cNvPr>
              <p:cNvCxnSpPr>
                <a:cxnSpLocks/>
                <a:endCxn id="47" idx="0"/>
              </p:cNvCxnSpPr>
              <p:nvPr/>
            </p:nvCxnSpPr>
            <p:spPr>
              <a:xfrm>
                <a:off x="11355087" y="728222"/>
                <a:ext cx="0" cy="414662"/>
              </a:xfrm>
              <a:prstGeom prst="line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连接符: 肘形 77">
                <a:extLst>
                  <a:ext uri="{FF2B5EF4-FFF2-40B4-BE49-F238E27FC236}">
                    <a16:creationId xmlns:a16="http://schemas.microsoft.com/office/drawing/2014/main" id="{05F24E65-F273-6D27-B98C-6268E6650348}"/>
                  </a:ext>
                </a:extLst>
              </p:cNvPr>
              <p:cNvCxnSpPr>
                <a:cxnSpLocks/>
                <a:stCxn id="14" idx="2"/>
              </p:cNvCxnSpPr>
              <p:nvPr/>
            </p:nvCxnSpPr>
            <p:spPr>
              <a:xfrm rot="16200000" flipH="1">
                <a:off x="6270514" y="-315219"/>
                <a:ext cx="303634" cy="4941345"/>
              </a:xfrm>
              <a:prstGeom prst="bentConnector2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接连接符 79">
                <a:extLst>
                  <a:ext uri="{FF2B5EF4-FFF2-40B4-BE49-F238E27FC236}">
                    <a16:creationId xmlns:a16="http://schemas.microsoft.com/office/drawing/2014/main" id="{BC72DC62-8AF9-4D0D-176D-8E2A631AD864}"/>
                  </a:ext>
                </a:extLst>
              </p:cNvPr>
              <p:cNvCxnSpPr>
                <a:stCxn id="40" idx="2"/>
              </p:cNvCxnSpPr>
              <p:nvPr/>
            </p:nvCxnSpPr>
            <p:spPr>
              <a:xfrm>
                <a:off x="8893004" y="1983814"/>
                <a:ext cx="0" cy="314249"/>
              </a:xfrm>
              <a:prstGeom prst="line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2" name="文本框 81">
                    <a:extLst>
                      <a:ext uri="{FF2B5EF4-FFF2-40B4-BE49-F238E27FC236}">
                        <a16:creationId xmlns:a16="http://schemas.microsoft.com/office/drawing/2014/main" id="{576CF43F-9BF4-ADC8-700B-0A43DBD749A8}"/>
                      </a:ext>
                    </a:extLst>
                  </p:cNvPr>
                  <p:cNvSpPr txBox="1"/>
                  <p:nvPr/>
                </p:nvSpPr>
                <p:spPr>
                  <a:xfrm>
                    <a:off x="5954933" y="278666"/>
                    <a:ext cx="669799" cy="47237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CA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ℒ</m:t>
                              </m:r>
                            </m:e>
                            <m:sub>
                              <m:r>
                                <a:rPr lang="fr-CA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𝑟𝑒𝑐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>
                      <a:latin typeface="Bahnschrift" panose="020B0502040204020203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82" name="文本框 81">
                    <a:extLst>
                      <a:ext uri="{FF2B5EF4-FFF2-40B4-BE49-F238E27FC236}">
                        <a16:creationId xmlns:a16="http://schemas.microsoft.com/office/drawing/2014/main" id="{576CF43F-9BF4-ADC8-700B-0A43DBD749A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54933" y="278666"/>
                    <a:ext cx="669799" cy="47237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3" name="文本框 82">
                    <a:extLst>
                      <a:ext uri="{FF2B5EF4-FFF2-40B4-BE49-F238E27FC236}">
                        <a16:creationId xmlns:a16="http://schemas.microsoft.com/office/drawing/2014/main" id="{751343E0-5E15-E24B-A247-18E769EF12ED}"/>
                      </a:ext>
                    </a:extLst>
                  </p:cNvPr>
                  <p:cNvSpPr txBox="1"/>
                  <p:nvPr/>
                </p:nvSpPr>
                <p:spPr>
                  <a:xfrm>
                    <a:off x="6701599" y="2280928"/>
                    <a:ext cx="915828" cy="47237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CA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ℒ</m:t>
                              </m:r>
                            </m:e>
                            <m:sub>
                              <m:r>
                                <a:rPr lang="fr-CA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𝑙𝑎𝑡𝑒𝑛𝑡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>
                      <a:latin typeface="Bahnschrift" panose="020B0502040204020203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83" name="文本框 82">
                    <a:extLst>
                      <a:ext uri="{FF2B5EF4-FFF2-40B4-BE49-F238E27FC236}">
                        <a16:creationId xmlns:a16="http://schemas.microsoft.com/office/drawing/2014/main" id="{751343E0-5E15-E24B-A247-18E769EF12E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01599" y="2280928"/>
                    <a:ext cx="915828" cy="472372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3279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9" name="组合 138">
              <a:extLst>
                <a:ext uri="{FF2B5EF4-FFF2-40B4-BE49-F238E27FC236}">
                  <a16:creationId xmlns:a16="http://schemas.microsoft.com/office/drawing/2014/main" id="{FDAFDF92-EA9D-9F13-F4D5-7096FBDE6F65}"/>
                </a:ext>
              </a:extLst>
            </p:cNvPr>
            <p:cNvGrpSpPr/>
            <p:nvPr/>
          </p:nvGrpSpPr>
          <p:grpSpPr>
            <a:xfrm>
              <a:off x="1350996" y="2481424"/>
              <a:ext cx="10278313" cy="2538258"/>
              <a:chOff x="1309215" y="3431517"/>
              <a:chExt cx="10278313" cy="3353288"/>
            </a:xfrm>
          </p:grpSpPr>
          <p:grpSp>
            <p:nvGrpSpPr>
              <p:cNvPr id="88" name="组合 87">
                <a:extLst>
                  <a:ext uri="{FF2B5EF4-FFF2-40B4-BE49-F238E27FC236}">
                    <a16:creationId xmlns:a16="http://schemas.microsoft.com/office/drawing/2014/main" id="{CB08C88F-43EF-4AC8-0C4B-7FF226B92CEE}"/>
                  </a:ext>
                </a:extLst>
              </p:cNvPr>
              <p:cNvGrpSpPr/>
              <p:nvPr/>
            </p:nvGrpSpPr>
            <p:grpSpPr>
              <a:xfrm>
                <a:off x="2102254" y="4143567"/>
                <a:ext cx="1233520" cy="1245793"/>
                <a:chOff x="2172467" y="969632"/>
                <a:chExt cx="1233520" cy="1245793"/>
              </a:xfrm>
            </p:grpSpPr>
            <p:sp>
              <p:nvSpPr>
                <p:cNvPr id="137" name="流程图: 手动操作 136">
                  <a:extLst>
                    <a:ext uri="{FF2B5EF4-FFF2-40B4-BE49-F238E27FC236}">
                      <a16:creationId xmlns:a16="http://schemas.microsoft.com/office/drawing/2014/main" id="{00CF13D9-09A7-B48A-9B0C-A832662ADE99}"/>
                    </a:ext>
                  </a:extLst>
                </p:cNvPr>
                <p:cNvSpPr/>
                <p:nvPr/>
              </p:nvSpPr>
              <p:spPr>
                <a:xfrm rot="16200000">
                  <a:off x="2166330" y="975769"/>
                  <a:ext cx="1245793" cy="1233520"/>
                </a:xfrm>
                <a:prstGeom prst="flowChartManualOperation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9050"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latin typeface="Bahnschrift" panose="020B0502040204020203" pitchFamily="34" charset="0"/>
                  </a:endParaRPr>
                </a:p>
              </p:txBody>
            </p:sp>
            <p:sp>
              <p:nvSpPr>
                <p:cNvPr id="138" name="文本框 137">
                  <a:extLst>
                    <a:ext uri="{FF2B5EF4-FFF2-40B4-BE49-F238E27FC236}">
                      <a16:creationId xmlns:a16="http://schemas.microsoft.com/office/drawing/2014/main" id="{10B3DBAF-CC4D-D5AD-4B2F-DE7BDA88FDD7}"/>
                    </a:ext>
                  </a:extLst>
                </p:cNvPr>
                <p:cNvSpPr txBox="1"/>
                <p:nvPr/>
              </p:nvSpPr>
              <p:spPr>
                <a:xfrm>
                  <a:off x="2240283" y="1407863"/>
                  <a:ext cx="1061509" cy="44726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CA" altLang="zh-CN" sz="1600" dirty="0">
                      <a:latin typeface="Bahnschrift" panose="020B0502040204020203" pitchFamily="34" charset="0"/>
                    </a:rPr>
                    <a:t>Encodeur</a:t>
                  </a:r>
                  <a:endParaRPr lang="zh-CN" altLang="en-US" sz="1600" dirty="0">
                    <a:latin typeface="Bahnschrift" panose="020B0502040204020203" pitchFamily="34" charset="0"/>
                  </a:endParaRPr>
                </a:p>
              </p:txBody>
            </p:sp>
          </p:grpSp>
          <p:grpSp>
            <p:nvGrpSpPr>
              <p:cNvPr id="89" name="组合 88">
                <a:extLst>
                  <a:ext uri="{FF2B5EF4-FFF2-40B4-BE49-F238E27FC236}">
                    <a16:creationId xmlns:a16="http://schemas.microsoft.com/office/drawing/2014/main" id="{316F52C8-1582-CF36-0D4B-C42958C071B9}"/>
                  </a:ext>
                </a:extLst>
              </p:cNvPr>
              <p:cNvGrpSpPr/>
              <p:nvPr/>
            </p:nvGrpSpPr>
            <p:grpSpPr>
              <a:xfrm>
                <a:off x="7045065" y="4128177"/>
                <a:ext cx="1233520" cy="1245793"/>
                <a:chOff x="2172467" y="2607633"/>
                <a:chExt cx="1233520" cy="1245793"/>
              </a:xfrm>
            </p:grpSpPr>
            <p:sp>
              <p:nvSpPr>
                <p:cNvPr id="135" name="流程图: 手动操作 134">
                  <a:extLst>
                    <a:ext uri="{FF2B5EF4-FFF2-40B4-BE49-F238E27FC236}">
                      <a16:creationId xmlns:a16="http://schemas.microsoft.com/office/drawing/2014/main" id="{D28AA642-5FFF-32AE-45FF-2480BF1AAC54}"/>
                    </a:ext>
                  </a:extLst>
                </p:cNvPr>
                <p:cNvSpPr/>
                <p:nvPr/>
              </p:nvSpPr>
              <p:spPr>
                <a:xfrm rot="16200000">
                  <a:off x="2166330" y="2613770"/>
                  <a:ext cx="1245793" cy="1233520"/>
                </a:xfrm>
                <a:prstGeom prst="flowChartManualOperation">
                  <a:avLst/>
                </a:prstGeom>
                <a:solidFill>
                  <a:schemeClr val="bg1">
                    <a:lumMod val="95000"/>
                  </a:schemeClr>
                </a:solidFill>
                <a:ln w="190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Bahnschrift" panose="020B0502040204020203" pitchFamily="34" charset="0"/>
                  </a:endParaRPr>
                </a:p>
              </p:txBody>
            </p:sp>
            <p:sp>
              <p:nvSpPr>
                <p:cNvPr id="136" name="文本框 135">
                  <a:extLst>
                    <a:ext uri="{FF2B5EF4-FFF2-40B4-BE49-F238E27FC236}">
                      <a16:creationId xmlns:a16="http://schemas.microsoft.com/office/drawing/2014/main" id="{7DFCA620-CF06-766B-5AAC-5585697EAEF0}"/>
                    </a:ext>
                  </a:extLst>
                </p:cNvPr>
                <p:cNvSpPr txBox="1"/>
                <p:nvPr/>
              </p:nvSpPr>
              <p:spPr>
                <a:xfrm>
                  <a:off x="2258471" y="3061253"/>
                  <a:ext cx="1061509" cy="44726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CA" altLang="zh-CN" sz="1600" dirty="0">
                      <a:solidFill>
                        <a:schemeClr val="bg2">
                          <a:lumMod val="75000"/>
                        </a:schemeClr>
                      </a:solidFill>
                      <a:latin typeface="Bahnschrift" panose="020B0502040204020203" pitchFamily="34" charset="0"/>
                    </a:rPr>
                    <a:t>Encodeur</a:t>
                  </a:r>
                  <a:endParaRPr lang="zh-CN" altLang="en-US" sz="1600" dirty="0">
                    <a:solidFill>
                      <a:schemeClr val="bg2">
                        <a:lumMod val="75000"/>
                      </a:schemeClr>
                    </a:solidFill>
                    <a:latin typeface="Bahnschrift" panose="020B0502040204020203" pitchFamily="34" charset="0"/>
                  </a:endParaRPr>
                </a:p>
              </p:txBody>
            </p:sp>
          </p:grpSp>
          <p:grpSp>
            <p:nvGrpSpPr>
              <p:cNvPr id="90" name="组合 89">
                <a:extLst>
                  <a:ext uri="{FF2B5EF4-FFF2-40B4-BE49-F238E27FC236}">
                    <a16:creationId xmlns:a16="http://schemas.microsoft.com/office/drawing/2014/main" id="{D503FF40-DD50-A014-4E2E-2BEF991E8834}"/>
                  </a:ext>
                </a:extLst>
              </p:cNvPr>
              <p:cNvGrpSpPr/>
              <p:nvPr/>
            </p:nvGrpSpPr>
            <p:grpSpPr>
              <a:xfrm>
                <a:off x="4552924" y="4133149"/>
                <a:ext cx="1233520" cy="1245793"/>
                <a:chOff x="4862480" y="959214"/>
                <a:chExt cx="1233520" cy="1245793"/>
              </a:xfrm>
            </p:grpSpPr>
            <p:sp>
              <p:nvSpPr>
                <p:cNvPr id="133" name="流程图: 手动操作 132">
                  <a:extLst>
                    <a:ext uri="{FF2B5EF4-FFF2-40B4-BE49-F238E27FC236}">
                      <a16:creationId xmlns:a16="http://schemas.microsoft.com/office/drawing/2014/main" id="{A27DAC8D-7741-9040-F028-E43B27FF8071}"/>
                    </a:ext>
                  </a:extLst>
                </p:cNvPr>
                <p:cNvSpPr/>
                <p:nvPr/>
              </p:nvSpPr>
              <p:spPr>
                <a:xfrm rot="5400000">
                  <a:off x="4856343" y="965351"/>
                  <a:ext cx="1245793" cy="1233520"/>
                </a:xfrm>
                <a:prstGeom prst="flowChartManualOperation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9050"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Bahnschrift" panose="020B0502040204020203" pitchFamily="34" charset="0"/>
                  </a:endParaRPr>
                </a:p>
              </p:txBody>
            </p:sp>
            <p:sp>
              <p:nvSpPr>
                <p:cNvPr id="134" name="文本框 133">
                  <a:extLst>
                    <a:ext uri="{FF2B5EF4-FFF2-40B4-BE49-F238E27FC236}">
                      <a16:creationId xmlns:a16="http://schemas.microsoft.com/office/drawing/2014/main" id="{CC6F8EDB-1273-B39E-84B1-52AA0E36A859}"/>
                    </a:ext>
                  </a:extLst>
                </p:cNvPr>
                <p:cNvSpPr txBox="1"/>
                <p:nvPr/>
              </p:nvSpPr>
              <p:spPr>
                <a:xfrm>
                  <a:off x="4945278" y="1396122"/>
                  <a:ext cx="1067921" cy="44726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CA" altLang="zh-CN" sz="1600" dirty="0">
                      <a:latin typeface="Bahnschrift" panose="020B0502040204020203" pitchFamily="34" charset="0"/>
                    </a:rPr>
                    <a:t>Décodeur</a:t>
                  </a:r>
                  <a:endParaRPr lang="zh-CN" altLang="en-US" sz="1600" dirty="0">
                    <a:latin typeface="Bahnschrift" panose="020B0502040204020203" pitchFamily="34" charset="0"/>
                  </a:endParaRPr>
                </a:p>
              </p:txBody>
            </p:sp>
          </p:grpSp>
          <p:grpSp>
            <p:nvGrpSpPr>
              <p:cNvPr id="91" name="组合 90">
                <a:extLst>
                  <a:ext uri="{FF2B5EF4-FFF2-40B4-BE49-F238E27FC236}">
                    <a16:creationId xmlns:a16="http://schemas.microsoft.com/office/drawing/2014/main" id="{D32C2352-39E3-75E0-DE25-10B611C15D36}"/>
                  </a:ext>
                </a:extLst>
              </p:cNvPr>
              <p:cNvGrpSpPr/>
              <p:nvPr/>
            </p:nvGrpSpPr>
            <p:grpSpPr>
              <a:xfrm>
                <a:off x="9504392" y="4116437"/>
                <a:ext cx="1233520" cy="1245793"/>
                <a:chOff x="4620073" y="2607634"/>
                <a:chExt cx="1233520" cy="1245793"/>
              </a:xfrm>
            </p:grpSpPr>
            <p:sp>
              <p:nvSpPr>
                <p:cNvPr id="131" name="流程图: 手动操作 130">
                  <a:extLst>
                    <a:ext uri="{FF2B5EF4-FFF2-40B4-BE49-F238E27FC236}">
                      <a16:creationId xmlns:a16="http://schemas.microsoft.com/office/drawing/2014/main" id="{10DAF702-56DB-2AB2-AB87-40FC55139186}"/>
                    </a:ext>
                  </a:extLst>
                </p:cNvPr>
                <p:cNvSpPr/>
                <p:nvPr/>
              </p:nvSpPr>
              <p:spPr>
                <a:xfrm rot="5400000">
                  <a:off x="4613936" y="2613771"/>
                  <a:ext cx="1245793" cy="1233520"/>
                </a:xfrm>
                <a:prstGeom prst="flowChartManualOperation">
                  <a:avLst/>
                </a:prstGeom>
                <a:solidFill>
                  <a:schemeClr val="bg1">
                    <a:lumMod val="95000"/>
                  </a:schemeClr>
                </a:solidFill>
                <a:ln w="190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Bahnschrift" panose="020B0502040204020203" pitchFamily="34" charset="0"/>
                  </a:endParaRPr>
                </a:p>
              </p:txBody>
            </p:sp>
            <p:sp>
              <p:nvSpPr>
                <p:cNvPr id="132" name="文本框 131">
                  <a:extLst>
                    <a:ext uri="{FF2B5EF4-FFF2-40B4-BE49-F238E27FC236}">
                      <a16:creationId xmlns:a16="http://schemas.microsoft.com/office/drawing/2014/main" id="{11F2CFC3-7C81-1B91-49A9-E91586851E20}"/>
                    </a:ext>
                  </a:extLst>
                </p:cNvPr>
                <p:cNvSpPr txBox="1"/>
                <p:nvPr/>
              </p:nvSpPr>
              <p:spPr>
                <a:xfrm>
                  <a:off x="4706077" y="3061253"/>
                  <a:ext cx="1067921" cy="44726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CA" altLang="zh-CN" sz="1600" dirty="0">
                      <a:solidFill>
                        <a:schemeClr val="bg2">
                          <a:lumMod val="75000"/>
                        </a:schemeClr>
                      </a:solidFill>
                      <a:latin typeface="Bahnschrift" panose="020B0502040204020203" pitchFamily="34" charset="0"/>
                    </a:rPr>
                    <a:t>Décodeur</a:t>
                  </a:r>
                  <a:endParaRPr lang="zh-CN" altLang="en-US" sz="1600" dirty="0">
                    <a:solidFill>
                      <a:schemeClr val="bg2">
                        <a:lumMod val="75000"/>
                      </a:schemeClr>
                    </a:solidFill>
                    <a:latin typeface="Bahnschrift" panose="020B0502040204020203" pitchFamily="34" charset="0"/>
                  </a:endParaRP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2" name="文本框 91">
                    <a:extLst>
                      <a:ext uri="{FF2B5EF4-FFF2-40B4-BE49-F238E27FC236}">
                        <a16:creationId xmlns:a16="http://schemas.microsoft.com/office/drawing/2014/main" id="{C0CF9DCE-7900-0439-A5EA-F6E5FF52D6C3}"/>
                      </a:ext>
                    </a:extLst>
                  </p:cNvPr>
                  <p:cNvSpPr txBox="1"/>
                  <p:nvPr/>
                </p:nvSpPr>
                <p:spPr>
                  <a:xfrm>
                    <a:off x="1342153" y="4295698"/>
                    <a:ext cx="482568" cy="48792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CA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fr-CA" altLang="zh-CN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>
                      <a:latin typeface="Bahnschrift" panose="020B0502040204020203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92" name="文本框 91">
                    <a:extLst>
                      <a:ext uri="{FF2B5EF4-FFF2-40B4-BE49-F238E27FC236}">
                        <a16:creationId xmlns:a16="http://schemas.microsoft.com/office/drawing/2014/main" id="{C0CF9DCE-7900-0439-A5EA-F6E5FF52D6C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42153" y="4295698"/>
                    <a:ext cx="482568" cy="487924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1639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3" name="文本框 92">
                    <a:extLst>
                      <a:ext uri="{FF2B5EF4-FFF2-40B4-BE49-F238E27FC236}">
                        <a16:creationId xmlns:a16="http://schemas.microsoft.com/office/drawing/2014/main" id="{6028A965-4215-DEE6-820A-AF34B9778752}"/>
                      </a:ext>
                    </a:extLst>
                  </p:cNvPr>
                  <p:cNvSpPr txBox="1"/>
                  <p:nvPr/>
                </p:nvSpPr>
                <p:spPr>
                  <a:xfrm>
                    <a:off x="1309215" y="4727497"/>
                    <a:ext cx="476990" cy="48792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CA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fr-CA" altLang="zh-CN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>
                      <a:latin typeface="Bahnschrift" panose="020B0502040204020203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93" name="文本框 92">
                    <a:extLst>
                      <a:ext uri="{FF2B5EF4-FFF2-40B4-BE49-F238E27FC236}">
                        <a16:creationId xmlns:a16="http://schemas.microsoft.com/office/drawing/2014/main" id="{6028A965-4215-DEE6-820A-AF34B977875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09215" y="4727497"/>
                    <a:ext cx="476990" cy="487924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333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4" name="矩形 93">
                <a:extLst>
                  <a:ext uri="{FF2B5EF4-FFF2-40B4-BE49-F238E27FC236}">
                    <a16:creationId xmlns:a16="http://schemas.microsoft.com/office/drawing/2014/main" id="{641DE375-CA30-6718-486E-55AC9AE15931}"/>
                  </a:ext>
                </a:extLst>
              </p:cNvPr>
              <p:cNvSpPr/>
              <p:nvPr/>
            </p:nvSpPr>
            <p:spPr>
              <a:xfrm>
                <a:off x="3780188" y="4815537"/>
                <a:ext cx="325256" cy="362035"/>
              </a:xfrm>
              <a:prstGeom prst="rect">
                <a:avLst/>
              </a:prstGeom>
              <a:solidFill>
                <a:srgbClr val="CCCCFF"/>
              </a:solidFill>
              <a:ln w="19050">
                <a:solidFill>
                  <a:srgbClr val="9933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CA" altLang="zh-CN" sz="1400" dirty="0">
                    <a:solidFill>
                      <a:schemeClr val="tx1"/>
                    </a:solidFill>
                    <a:latin typeface="Bahnschrift" panose="020B0502040204020203" pitchFamily="34" charset="0"/>
                  </a:rPr>
                  <a:t>Z</a:t>
                </a:r>
                <a:endParaRPr lang="zh-CN" altLang="en-US" sz="1400" dirty="0">
                  <a:solidFill>
                    <a:schemeClr val="tx1"/>
                  </a:solidFill>
                  <a:latin typeface="Bahnschrift" panose="020B0502040204020203" pitchFamily="34" charset="0"/>
                </a:endParaRPr>
              </a:p>
            </p:txBody>
          </p:sp>
          <p:cxnSp>
            <p:nvCxnSpPr>
              <p:cNvPr id="95" name="直接箭头连接符 94">
                <a:extLst>
                  <a:ext uri="{FF2B5EF4-FFF2-40B4-BE49-F238E27FC236}">
                    <a16:creationId xmlns:a16="http://schemas.microsoft.com/office/drawing/2014/main" id="{97057712-8A27-195E-7BB9-9FB099ED61F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03156" y="5002738"/>
                <a:ext cx="343667" cy="1"/>
              </a:xfrm>
              <a:prstGeom prst="straightConnector1">
                <a:avLst/>
              </a:prstGeom>
              <a:ln w="28575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直接箭头连接符 95">
                <a:extLst>
                  <a:ext uri="{FF2B5EF4-FFF2-40B4-BE49-F238E27FC236}">
                    <a16:creationId xmlns:a16="http://schemas.microsoft.com/office/drawing/2014/main" id="{5610460A-9A26-725D-074F-DCEA78989E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88429" y="5004595"/>
                <a:ext cx="343667" cy="1"/>
              </a:xfrm>
              <a:prstGeom prst="straightConnector1">
                <a:avLst/>
              </a:prstGeom>
              <a:ln w="28575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直接箭头连接符 96">
                <a:extLst>
                  <a:ext uri="{FF2B5EF4-FFF2-40B4-BE49-F238E27FC236}">
                    <a16:creationId xmlns:a16="http://schemas.microsoft.com/office/drawing/2014/main" id="{9DD5E876-7BC4-9DB9-D4E1-D9084E1928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58586" y="4541283"/>
                <a:ext cx="343667" cy="1"/>
              </a:xfrm>
              <a:prstGeom prst="straightConnector1">
                <a:avLst/>
              </a:prstGeom>
              <a:ln w="28575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8" name="文本框 97">
                    <a:extLst>
                      <a:ext uri="{FF2B5EF4-FFF2-40B4-BE49-F238E27FC236}">
                        <a16:creationId xmlns:a16="http://schemas.microsoft.com/office/drawing/2014/main" id="{151C071F-2127-FFF7-BDF5-98D35F4B2304}"/>
                      </a:ext>
                    </a:extLst>
                  </p:cNvPr>
                  <p:cNvSpPr txBox="1"/>
                  <p:nvPr/>
                </p:nvSpPr>
                <p:spPr>
                  <a:xfrm>
                    <a:off x="3695130" y="4310544"/>
                    <a:ext cx="498470" cy="48792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CA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fr-CA" altLang="zh-CN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>
                      <a:latin typeface="Bahnschrift" panose="020B0502040204020203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98" name="文本框 97">
                    <a:extLst>
                      <a:ext uri="{FF2B5EF4-FFF2-40B4-BE49-F238E27FC236}">
                        <a16:creationId xmlns:a16="http://schemas.microsoft.com/office/drawing/2014/main" id="{151C071F-2127-FFF7-BDF5-98D35F4B230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95130" y="4310544"/>
                    <a:ext cx="498470" cy="487924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b="-1639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9" name="直接箭头连接符 98">
                <a:extLst>
                  <a:ext uri="{FF2B5EF4-FFF2-40B4-BE49-F238E27FC236}">
                    <a16:creationId xmlns:a16="http://schemas.microsoft.com/office/drawing/2014/main" id="{A3FBF86D-CCAA-52F5-A25D-6BD25D1084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57559" y="4543855"/>
                <a:ext cx="343667" cy="1"/>
              </a:xfrm>
              <a:prstGeom prst="straightConnector1">
                <a:avLst/>
              </a:prstGeom>
              <a:ln w="28575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直接箭头连接符 99">
                <a:extLst>
                  <a:ext uri="{FF2B5EF4-FFF2-40B4-BE49-F238E27FC236}">
                    <a16:creationId xmlns:a16="http://schemas.microsoft.com/office/drawing/2014/main" id="{992D50A8-EB50-CAE5-0DA1-D3314AEF6D4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25870" y="4541283"/>
                <a:ext cx="343667" cy="1"/>
              </a:xfrm>
              <a:prstGeom prst="straightConnector1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直接箭头连接符 100">
                <a:extLst>
                  <a:ext uri="{FF2B5EF4-FFF2-40B4-BE49-F238E27FC236}">
                    <a16:creationId xmlns:a16="http://schemas.microsoft.com/office/drawing/2014/main" id="{D2A5D123-08C2-6CAC-07C4-E6549D811CC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4792" y="5003665"/>
                <a:ext cx="343667" cy="1"/>
              </a:xfrm>
              <a:prstGeom prst="straightConnector1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2" name="文本框 101">
                    <a:extLst>
                      <a:ext uri="{FF2B5EF4-FFF2-40B4-BE49-F238E27FC236}">
                        <a16:creationId xmlns:a16="http://schemas.microsoft.com/office/drawing/2014/main" id="{28F39B85-C2FC-032A-E8B9-6FAB4F87A1F6}"/>
                      </a:ext>
                    </a:extLst>
                  </p:cNvPr>
                  <p:cNvSpPr txBox="1"/>
                  <p:nvPr/>
                </p:nvSpPr>
                <p:spPr>
                  <a:xfrm>
                    <a:off x="6176416" y="4323915"/>
                    <a:ext cx="498470" cy="48792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CA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fr-CA" altLang="zh-CN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>
                      <a:latin typeface="Bahnschrift" panose="020B0502040204020203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02" name="文本框 101">
                    <a:extLst>
                      <a:ext uri="{FF2B5EF4-FFF2-40B4-BE49-F238E27FC236}">
                        <a16:creationId xmlns:a16="http://schemas.microsoft.com/office/drawing/2014/main" id="{28F39B85-C2FC-032A-E8B9-6FAB4F87A1F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76416" y="4323915"/>
                    <a:ext cx="498470" cy="487924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b="-333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3" name="文本框 102">
                    <a:extLst>
                      <a:ext uri="{FF2B5EF4-FFF2-40B4-BE49-F238E27FC236}">
                        <a16:creationId xmlns:a16="http://schemas.microsoft.com/office/drawing/2014/main" id="{E881A4D6-D65A-A7F2-3382-13A7EF4D9B48}"/>
                      </a:ext>
                    </a:extLst>
                  </p:cNvPr>
                  <p:cNvSpPr txBox="1"/>
                  <p:nvPr/>
                </p:nvSpPr>
                <p:spPr>
                  <a:xfrm>
                    <a:off x="6169536" y="4739771"/>
                    <a:ext cx="492891" cy="49444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CA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</m:acc>
                            </m:e>
                            <m:sub>
                              <m:r>
                                <a:rPr lang="fr-CA" altLang="zh-CN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>
                      <a:latin typeface="Bahnschrift" panose="020B0502040204020203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03" name="文本框 102">
                    <a:extLst>
                      <a:ext uri="{FF2B5EF4-FFF2-40B4-BE49-F238E27FC236}">
                        <a16:creationId xmlns:a16="http://schemas.microsoft.com/office/drawing/2014/main" id="{E881A4D6-D65A-A7F2-3382-13A7EF4D9B4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69536" y="4739771"/>
                    <a:ext cx="492891" cy="494447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t="-3226" r="-987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04" name="组合 103">
                <a:extLst>
                  <a:ext uri="{FF2B5EF4-FFF2-40B4-BE49-F238E27FC236}">
                    <a16:creationId xmlns:a16="http://schemas.microsoft.com/office/drawing/2014/main" id="{7DAEA1DD-D7C2-9D65-97AE-8C3F2642615F}"/>
                  </a:ext>
                </a:extLst>
              </p:cNvPr>
              <p:cNvGrpSpPr/>
              <p:nvPr/>
            </p:nvGrpSpPr>
            <p:grpSpPr>
              <a:xfrm rot="5400000">
                <a:off x="4289186" y="5576246"/>
                <a:ext cx="614502" cy="1802615"/>
                <a:chOff x="3616105" y="2607690"/>
                <a:chExt cx="1545058" cy="945113"/>
              </a:xfrm>
            </p:grpSpPr>
            <p:sp>
              <p:nvSpPr>
                <p:cNvPr id="129" name="流程图: 延期 128">
                  <a:extLst>
                    <a:ext uri="{FF2B5EF4-FFF2-40B4-BE49-F238E27FC236}">
                      <a16:creationId xmlns:a16="http://schemas.microsoft.com/office/drawing/2014/main" id="{2DDD393A-CF71-A6C1-3AC6-3B0661C6EF64}"/>
                    </a:ext>
                  </a:extLst>
                </p:cNvPr>
                <p:cNvSpPr/>
                <p:nvPr/>
              </p:nvSpPr>
              <p:spPr>
                <a:xfrm>
                  <a:off x="3616105" y="2637726"/>
                  <a:ext cx="1545058" cy="915077"/>
                </a:xfrm>
                <a:prstGeom prst="flowChartDelay">
                  <a:avLst/>
                </a:prstGeom>
                <a:solidFill>
                  <a:schemeClr val="bg1">
                    <a:lumMod val="95000"/>
                  </a:schemeClr>
                </a:solidFill>
                <a:ln w="190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latin typeface="Bahnschrift" panose="020B0502040204020203" pitchFamily="34" charset="0"/>
                  </a:endParaRPr>
                </a:p>
              </p:txBody>
            </p:sp>
            <p:sp>
              <p:nvSpPr>
                <p:cNvPr id="130" name="文本框 129">
                  <a:extLst>
                    <a:ext uri="{FF2B5EF4-FFF2-40B4-BE49-F238E27FC236}">
                      <a16:creationId xmlns:a16="http://schemas.microsoft.com/office/drawing/2014/main" id="{8D0C0C22-AC87-5BE3-3BB3-9F1C6E8DEE62}"/>
                    </a:ext>
                  </a:extLst>
                </p:cNvPr>
                <p:cNvSpPr txBox="1"/>
                <p:nvPr/>
              </p:nvSpPr>
              <p:spPr>
                <a:xfrm rot="16200000">
                  <a:off x="4018660" y="2487589"/>
                  <a:ext cx="884364" cy="11245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CA" altLang="zh-CN" sz="1600" dirty="0">
                      <a:solidFill>
                        <a:schemeClr val="bg2">
                          <a:lumMod val="75000"/>
                        </a:schemeClr>
                      </a:solidFill>
                      <a:latin typeface="Bahnschrift" panose="020B0502040204020203" pitchFamily="34" charset="0"/>
                    </a:rPr>
                    <a:t>Discriminateur</a:t>
                  </a:r>
                  <a:endParaRPr lang="zh-CN" altLang="en-US" sz="1600" dirty="0">
                    <a:solidFill>
                      <a:schemeClr val="bg2">
                        <a:lumMod val="75000"/>
                      </a:schemeClr>
                    </a:solidFill>
                    <a:latin typeface="Bahnschrift" panose="020B0502040204020203" pitchFamily="34" charset="0"/>
                  </a:endParaRPr>
                </a:p>
              </p:txBody>
            </p:sp>
          </p:grpSp>
          <p:cxnSp>
            <p:nvCxnSpPr>
              <p:cNvPr id="105" name="直接箭头连接符 104">
                <a:extLst>
                  <a:ext uri="{FF2B5EF4-FFF2-40B4-BE49-F238E27FC236}">
                    <a16:creationId xmlns:a16="http://schemas.microsoft.com/office/drawing/2014/main" id="{DC910FF1-6B29-71A4-6EF3-90B6F8C393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55796" y="4537480"/>
                <a:ext cx="343667" cy="1"/>
              </a:xfrm>
              <a:prstGeom prst="straightConnector1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直接箭头连接符 105">
                <a:extLst>
                  <a:ext uri="{FF2B5EF4-FFF2-40B4-BE49-F238E27FC236}">
                    <a16:creationId xmlns:a16="http://schemas.microsoft.com/office/drawing/2014/main" id="{82AD3811-E647-BE44-8B66-1FBF70770B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67933" y="5005813"/>
                <a:ext cx="343667" cy="1"/>
              </a:xfrm>
              <a:prstGeom prst="straightConnector1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直接箭头连接符 106">
                <a:extLst>
                  <a:ext uri="{FF2B5EF4-FFF2-40B4-BE49-F238E27FC236}">
                    <a16:creationId xmlns:a16="http://schemas.microsoft.com/office/drawing/2014/main" id="{530B50D0-D31B-4B2F-4AE1-709919D1B96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54968" y="5008392"/>
                <a:ext cx="343667" cy="1"/>
              </a:xfrm>
              <a:prstGeom prst="straightConnector1">
                <a:avLst/>
              </a:prstGeom>
              <a:ln w="28575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8" name="矩形 107">
                <a:extLst>
                  <a:ext uri="{FF2B5EF4-FFF2-40B4-BE49-F238E27FC236}">
                    <a16:creationId xmlns:a16="http://schemas.microsoft.com/office/drawing/2014/main" id="{BD65329E-DE92-7818-18DA-02061C4C39B3}"/>
                  </a:ext>
                </a:extLst>
              </p:cNvPr>
              <p:cNvSpPr/>
              <p:nvPr/>
            </p:nvSpPr>
            <p:spPr>
              <a:xfrm>
                <a:off x="8721533" y="4795714"/>
                <a:ext cx="325256" cy="36203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CA" altLang="zh-CN" sz="1400" dirty="0">
                    <a:solidFill>
                      <a:schemeClr val="bg2">
                        <a:lumMod val="75000"/>
                      </a:schemeClr>
                    </a:solidFill>
                    <a:latin typeface="Bahnschrift" panose="020B0502040204020203" pitchFamily="34" charset="0"/>
                  </a:rPr>
                  <a:t>Z’</a:t>
                </a:r>
                <a:endParaRPr lang="zh-CN" altLang="en-US" sz="1400" dirty="0">
                  <a:solidFill>
                    <a:schemeClr val="bg2">
                      <a:lumMod val="75000"/>
                    </a:schemeClr>
                  </a:solidFill>
                  <a:latin typeface="Bahnschrift" panose="020B0502040204020203" pitchFamily="34" charset="0"/>
                </a:endParaRPr>
              </a:p>
            </p:txBody>
          </p:sp>
          <p:cxnSp>
            <p:nvCxnSpPr>
              <p:cNvPr id="109" name="直接箭头连接符 108">
                <a:extLst>
                  <a:ext uri="{FF2B5EF4-FFF2-40B4-BE49-F238E27FC236}">
                    <a16:creationId xmlns:a16="http://schemas.microsoft.com/office/drawing/2014/main" id="{1CC1D3B1-7412-8CE1-F53D-EEE2888978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06513" y="5009322"/>
                <a:ext cx="343667" cy="1"/>
              </a:xfrm>
              <a:prstGeom prst="straightConnector1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直接箭头连接符 109">
                <a:extLst>
                  <a:ext uri="{FF2B5EF4-FFF2-40B4-BE49-F238E27FC236}">
                    <a16:creationId xmlns:a16="http://schemas.microsoft.com/office/drawing/2014/main" id="{E8A9CA75-D757-A134-352D-C36C6E0180D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06713" y="5004698"/>
                <a:ext cx="343667" cy="1"/>
              </a:xfrm>
              <a:prstGeom prst="straightConnector1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1" name="文本框 110">
                    <a:extLst>
                      <a:ext uri="{FF2B5EF4-FFF2-40B4-BE49-F238E27FC236}">
                        <a16:creationId xmlns:a16="http://schemas.microsoft.com/office/drawing/2014/main" id="{7AC54A81-CE71-8AEC-F952-B65DE466C52F}"/>
                      </a:ext>
                    </a:extLst>
                  </p:cNvPr>
                  <p:cNvSpPr txBox="1"/>
                  <p:nvPr/>
                </p:nvSpPr>
                <p:spPr>
                  <a:xfrm>
                    <a:off x="8619982" y="4310544"/>
                    <a:ext cx="482568" cy="48792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CA" altLang="zh-CN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fr-CA" altLang="zh-CN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>
                      <a:solidFill>
                        <a:schemeClr val="bg2">
                          <a:lumMod val="75000"/>
                        </a:schemeClr>
                      </a:solidFill>
                      <a:latin typeface="Bahnschrift" panose="020B0502040204020203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11" name="文本框 110">
                    <a:extLst>
                      <a:ext uri="{FF2B5EF4-FFF2-40B4-BE49-F238E27FC236}">
                        <a16:creationId xmlns:a16="http://schemas.microsoft.com/office/drawing/2014/main" id="{7AC54A81-CE71-8AEC-F952-B65DE466C52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619982" y="4310544"/>
                    <a:ext cx="482568" cy="487924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b="-1639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12" name="直接箭头连接符 111">
                <a:extLst>
                  <a:ext uri="{FF2B5EF4-FFF2-40B4-BE49-F238E27FC236}">
                    <a16:creationId xmlns:a16="http://schemas.microsoft.com/office/drawing/2014/main" id="{91279693-B80F-7870-7E5D-75D522A78C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90817" y="4537479"/>
                <a:ext cx="343667" cy="1"/>
              </a:xfrm>
              <a:prstGeom prst="straightConnector1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直接箭头连接符 112">
                <a:extLst>
                  <a:ext uri="{FF2B5EF4-FFF2-40B4-BE49-F238E27FC236}">
                    <a16:creationId xmlns:a16="http://schemas.microsoft.com/office/drawing/2014/main" id="{70E2C8A4-DB43-E395-28ED-CD2EF4ADBB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803592" y="4532933"/>
                <a:ext cx="343667" cy="1"/>
              </a:xfrm>
              <a:prstGeom prst="straightConnector1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直接箭头连接符 113">
                <a:extLst>
                  <a:ext uri="{FF2B5EF4-FFF2-40B4-BE49-F238E27FC236}">
                    <a16:creationId xmlns:a16="http://schemas.microsoft.com/office/drawing/2014/main" id="{CBAC9A89-8D13-8116-4033-70A5EC1459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812514" y="4995315"/>
                <a:ext cx="343667" cy="1"/>
              </a:xfrm>
              <a:prstGeom prst="straightConnector1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5" name="文本框 114">
                    <a:extLst>
                      <a:ext uri="{FF2B5EF4-FFF2-40B4-BE49-F238E27FC236}">
                        <a16:creationId xmlns:a16="http://schemas.microsoft.com/office/drawing/2014/main" id="{407FFC09-1086-8BA5-81EA-ECF73FD3ABDD}"/>
                      </a:ext>
                    </a:extLst>
                  </p:cNvPr>
                  <p:cNvSpPr txBox="1"/>
                  <p:nvPr/>
                </p:nvSpPr>
                <p:spPr>
                  <a:xfrm>
                    <a:off x="11104960" y="4315268"/>
                    <a:ext cx="482568" cy="48792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CA" altLang="zh-CN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fr-CA" altLang="zh-CN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>
                      <a:solidFill>
                        <a:schemeClr val="bg2">
                          <a:lumMod val="75000"/>
                        </a:schemeClr>
                      </a:solidFill>
                      <a:latin typeface="Bahnschrift" panose="020B0502040204020203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15" name="文本框 114">
                    <a:extLst>
                      <a:ext uri="{FF2B5EF4-FFF2-40B4-BE49-F238E27FC236}">
                        <a16:creationId xmlns:a16="http://schemas.microsoft.com/office/drawing/2014/main" id="{407FFC09-1086-8BA5-81EA-ECF73FD3ABD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104960" y="4315268"/>
                    <a:ext cx="482568" cy="487924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b="-333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6" name="文本框 115">
                    <a:extLst>
                      <a:ext uri="{FF2B5EF4-FFF2-40B4-BE49-F238E27FC236}">
                        <a16:creationId xmlns:a16="http://schemas.microsoft.com/office/drawing/2014/main" id="{1BBE1F1C-9CFB-B695-E0EC-B1425F7293D9}"/>
                      </a:ext>
                    </a:extLst>
                  </p:cNvPr>
                  <p:cNvSpPr txBox="1"/>
                  <p:nvPr/>
                </p:nvSpPr>
                <p:spPr>
                  <a:xfrm>
                    <a:off x="11072022" y="4747068"/>
                    <a:ext cx="476990" cy="49444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CA" altLang="zh-CN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zh-CN" altLang="en-US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</m:acc>
                            </m:e>
                            <m:sub>
                              <m:r>
                                <a:rPr lang="fr-CA" altLang="zh-CN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>
                      <a:solidFill>
                        <a:schemeClr val="bg1">
                          <a:lumMod val="75000"/>
                        </a:schemeClr>
                      </a:solidFill>
                      <a:latin typeface="Bahnschrift" panose="020B0502040204020203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16" name="文本框 115">
                    <a:extLst>
                      <a:ext uri="{FF2B5EF4-FFF2-40B4-BE49-F238E27FC236}">
                        <a16:creationId xmlns:a16="http://schemas.microsoft.com/office/drawing/2014/main" id="{1BBE1F1C-9CFB-B695-E0EC-B1425F7293D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072022" y="4747068"/>
                    <a:ext cx="476990" cy="494447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 t="-3226" r="-11538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17" name="矩形 116">
                <a:extLst>
                  <a:ext uri="{FF2B5EF4-FFF2-40B4-BE49-F238E27FC236}">
                    <a16:creationId xmlns:a16="http://schemas.microsoft.com/office/drawing/2014/main" id="{30FF8A55-FD55-F587-5D49-2DC2C52EE235}"/>
                  </a:ext>
                </a:extLst>
              </p:cNvPr>
              <p:cNvSpPr/>
              <p:nvPr/>
            </p:nvSpPr>
            <p:spPr>
              <a:xfrm>
                <a:off x="1376674" y="4342115"/>
                <a:ext cx="348510" cy="868056"/>
              </a:xfrm>
              <a:prstGeom prst="rect">
                <a:avLst/>
              </a:prstGeom>
              <a:noFill/>
              <a:ln w="28575">
                <a:solidFill>
                  <a:schemeClr val="bg1">
                    <a:lumMod val="7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Bahnschrift" panose="020B0502040204020203" pitchFamily="34" charset="0"/>
                </a:endParaRPr>
              </a:p>
            </p:txBody>
          </p:sp>
          <p:sp>
            <p:nvSpPr>
              <p:cNvPr id="118" name="矩形 117">
                <a:extLst>
                  <a:ext uri="{FF2B5EF4-FFF2-40B4-BE49-F238E27FC236}">
                    <a16:creationId xmlns:a16="http://schemas.microsoft.com/office/drawing/2014/main" id="{6FA5A032-D42E-F5F0-B5F7-E6A8D37918C3}"/>
                  </a:ext>
                </a:extLst>
              </p:cNvPr>
              <p:cNvSpPr/>
              <p:nvPr/>
            </p:nvSpPr>
            <p:spPr>
              <a:xfrm>
                <a:off x="6230325" y="4309516"/>
                <a:ext cx="348510" cy="868056"/>
              </a:xfrm>
              <a:prstGeom prst="rect">
                <a:avLst/>
              </a:prstGeom>
              <a:noFill/>
              <a:ln w="28575">
                <a:solidFill>
                  <a:schemeClr val="bg1">
                    <a:lumMod val="7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Bahnschrift" panose="020B0502040204020203" pitchFamily="34" charset="0"/>
                </a:endParaRPr>
              </a:p>
            </p:txBody>
          </p:sp>
          <p:cxnSp>
            <p:nvCxnSpPr>
              <p:cNvPr id="119" name="连接符: 肘形 118">
                <a:extLst>
                  <a:ext uri="{FF2B5EF4-FFF2-40B4-BE49-F238E27FC236}">
                    <a16:creationId xmlns:a16="http://schemas.microsoft.com/office/drawing/2014/main" id="{660A76DB-2983-6854-F6B7-102775ED8C56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5361970" y="4759363"/>
                <a:ext cx="555456" cy="1442524"/>
              </a:xfrm>
              <a:prstGeom prst="bentConnector2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直接箭头连接符 119">
                <a:extLst>
                  <a:ext uri="{FF2B5EF4-FFF2-40B4-BE49-F238E27FC236}">
                    <a16:creationId xmlns:a16="http://schemas.microsoft.com/office/drawing/2014/main" id="{4313A17F-9E27-BF60-23A9-1A8927FCDC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55919" y="5752244"/>
                <a:ext cx="0" cy="355135"/>
              </a:xfrm>
              <a:prstGeom prst="straightConnector1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75000"/>
                  </a:schemeClr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连接符: 肘形 120">
                <a:extLst>
                  <a:ext uri="{FF2B5EF4-FFF2-40B4-BE49-F238E27FC236}">
                    <a16:creationId xmlns:a16="http://schemas.microsoft.com/office/drawing/2014/main" id="{73E0AF39-39EB-8F61-93AE-DE806FA38C22}"/>
                  </a:ext>
                </a:extLst>
              </p:cNvPr>
              <p:cNvCxnSpPr>
                <a:stCxn id="117" idx="2"/>
              </p:cNvCxnSpPr>
              <p:nvPr/>
            </p:nvCxnSpPr>
            <p:spPr>
              <a:xfrm rot="16200000" flipH="1">
                <a:off x="2512914" y="4248185"/>
                <a:ext cx="542073" cy="2466043"/>
              </a:xfrm>
              <a:prstGeom prst="bentConnector2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直接箭头连接符 121">
                <a:extLst>
                  <a:ext uri="{FF2B5EF4-FFF2-40B4-BE49-F238E27FC236}">
                    <a16:creationId xmlns:a16="http://schemas.microsoft.com/office/drawing/2014/main" id="{ED51DD57-D6D0-B7C6-244F-D7E7769BD1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06320" y="5752243"/>
                <a:ext cx="0" cy="355136"/>
              </a:xfrm>
              <a:prstGeom prst="straightConnector1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75000"/>
                  </a:schemeClr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连接符: 肘形 122">
                <a:extLst>
                  <a:ext uri="{FF2B5EF4-FFF2-40B4-BE49-F238E27FC236}">
                    <a16:creationId xmlns:a16="http://schemas.microsoft.com/office/drawing/2014/main" id="{C567829A-2368-19B9-24E2-5F9F1F482230}"/>
                  </a:ext>
                </a:extLst>
              </p:cNvPr>
              <p:cNvCxnSpPr>
                <a:cxnSpLocks/>
                <a:stCxn id="117" idx="0"/>
              </p:cNvCxnSpPr>
              <p:nvPr/>
            </p:nvCxnSpPr>
            <p:spPr>
              <a:xfrm rot="5400000" flipH="1" flipV="1">
                <a:off x="6221195" y="-768109"/>
                <a:ext cx="439959" cy="9780491"/>
              </a:xfrm>
              <a:prstGeom prst="bentConnector2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直接连接符 123">
                <a:extLst>
                  <a:ext uri="{FF2B5EF4-FFF2-40B4-BE49-F238E27FC236}">
                    <a16:creationId xmlns:a16="http://schemas.microsoft.com/office/drawing/2014/main" id="{6367FDF5-9AE9-D0B0-0E2B-9C25BC6CE801}"/>
                  </a:ext>
                </a:extLst>
              </p:cNvPr>
              <p:cNvCxnSpPr>
                <a:cxnSpLocks/>
                <a:endCxn id="115" idx="0"/>
              </p:cNvCxnSpPr>
              <p:nvPr/>
            </p:nvCxnSpPr>
            <p:spPr>
              <a:xfrm>
                <a:off x="11346244" y="3902157"/>
                <a:ext cx="0" cy="413111"/>
              </a:xfrm>
              <a:prstGeom prst="line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连接符: 肘形 124">
                <a:extLst>
                  <a:ext uri="{FF2B5EF4-FFF2-40B4-BE49-F238E27FC236}">
                    <a16:creationId xmlns:a16="http://schemas.microsoft.com/office/drawing/2014/main" id="{E4862BBF-F2EC-753B-EF83-B1AFB23B9112}"/>
                  </a:ext>
                </a:extLst>
              </p:cNvPr>
              <p:cNvCxnSpPr>
                <a:cxnSpLocks/>
                <a:stCxn id="94" idx="2"/>
              </p:cNvCxnSpPr>
              <p:nvPr/>
            </p:nvCxnSpPr>
            <p:spPr>
              <a:xfrm rot="16200000" flipH="1">
                <a:off x="6261671" y="2858716"/>
                <a:ext cx="303634" cy="4941345"/>
              </a:xfrm>
              <a:prstGeom prst="bentConnector2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直接连接符 125">
                <a:extLst>
                  <a:ext uri="{FF2B5EF4-FFF2-40B4-BE49-F238E27FC236}">
                    <a16:creationId xmlns:a16="http://schemas.microsoft.com/office/drawing/2014/main" id="{A32E2B05-BC0E-6C0E-84F9-C04709EAD16A}"/>
                  </a:ext>
                </a:extLst>
              </p:cNvPr>
              <p:cNvCxnSpPr>
                <a:stCxn id="108" idx="2"/>
              </p:cNvCxnSpPr>
              <p:nvPr/>
            </p:nvCxnSpPr>
            <p:spPr>
              <a:xfrm>
                <a:off x="8884161" y="5157749"/>
                <a:ext cx="0" cy="314249"/>
              </a:xfrm>
              <a:prstGeom prst="line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7" name="文本框 126">
                    <a:extLst>
                      <a:ext uri="{FF2B5EF4-FFF2-40B4-BE49-F238E27FC236}">
                        <a16:creationId xmlns:a16="http://schemas.microsoft.com/office/drawing/2014/main" id="{562C83D6-B0DC-2C2F-DC90-CD03934DAA40}"/>
                      </a:ext>
                    </a:extLst>
                  </p:cNvPr>
                  <p:cNvSpPr txBox="1"/>
                  <p:nvPr/>
                </p:nvSpPr>
                <p:spPr>
                  <a:xfrm>
                    <a:off x="5953808" y="3431517"/>
                    <a:ext cx="669799" cy="48792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CA" altLang="zh-CN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ℒ</m:t>
                              </m:r>
                            </m:e>
                            <m:sub>
                              <m:r>
                                <a:rPr lang="fr-CA" altLang="zh-CN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𝑟𝑒𝑐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>
                      <a:solidFill>
                        <a:schemeClr val="bg2">
                          <a:lumMod val="75000"/>
                        </a:schemeClr>
                      </a:solidFill>
                      <a:latin typeface="Bahnschrift" panose="020B0502040204020203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27" name="文本框 126">
                    <a:extLst>
                      <a:ext uri="{FF2B5EF4-FFF2-40B4-BE49-F238E27FC236}">
                        <a16:creationId xmlns:a16="http://schemas.microsoft.com/office/drawing/2014/main" id="{562C83D6-B0DC-2C2F-DC90-CD03934DAA4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53808" y="3431517"/>
                    <a:ext cx="669799" cy="487924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8" name="文本框 127">
                    <a:extLst>
                      <a:ext uri="{FF2B5EF4-FFF2-40B4-BE49-F238E27FC236}">
                        <a16:creationId xmlns:a16="http://schemas.microsoft.com/office/drawing/2014/main" id="{F9718BC0-7D73-63E3-A01A-5A2E889C38FA}"/>
                      </a:ext>
                    </a:extLst>
                  </p:cNvPr>
                  <p:cNvSpPr txBox="1"/>
                  <p:nvPr/>
                </p:nvSpPr>
                <p:spPr>
                  <a:xfrm>
                    <a:off x="6692756" y="5454863"/>
                    <a:ext cx="915828" cy="48792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CA" altLang="zh-CN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ℒ</m:t>
                              </m:r>
                            </m:e>
                            <m:sub>
                              <m:r>
                                <a:rPr lang="fr-CA" altLang="zh-CN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𝑙𝑎𝑡𝑒𝑛𝑡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>
                      <a:solidFill>
                        <a:schemeClr val="bg2">
                          <a:lumMod val="75000"/>
                        </a:schemeClr>
                      </a:solidFill>
                      <a:latin typeface="Bahnschrift" panose="020B0502040204020203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28" name="文本框 127">
                    <a:extLst>
                      <a:ext uri="{FF2B5EF4-FFF2-40B4-BE49-F238E27FC236}">
                        <a16:creationId xmlns:a16="http://schemas.microsoft.com/office/drawing/2014/main" id="{F9718BC0-7D73-63E3-A01A-5A2E889C38F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92756" y="5454863"/>
                    <a:ext cx="915828" cy="487924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 b="-3279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40" name="文本框 139">
              <a:extLst>
                <a:ext uri="{FF2B5EF4-FFF2-40B4-BE49-F238E27FC236}">
                  <a16:creationId xmlns:a16="http://schemas.microsoft.com/office/drawing/2014/main" id="{D59433A6-BB16-9A43-7374-5ECCD9873F07}"/>
                </a:ext>
              </a:extLst>
            </p:cNvPr>
            <p:cNvSpPr txBox="1"/>
            <p:nvPr/>
          </p:nvSpPr>
          <p:spPr>
            <a:xfrm>
              <a:off x="1447919" y="2292930"/>
              <a:ext cx="189669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latin typeface="Bahnschrift" panose="020B0502040204020203" pitchFamily="34" charset="0"/>
                </a:rPr>
                <a:t>(a) </a:t>
              </a:r>
              <a:r>
                <a:rPr lang="en-US" altLang="zh-CN" sz="1600" dirty="0" err="1">
                  <a:latin typeface="Bahnschrift" panose="020B0502040204020203" pitchFamily="34" charset="0"/>
                </a:rPr>
                <a:t>Entra</a:t>
              </a:r>
              <a:r>
                <a:rPr lang="fr-CA" altLang="zh-CN" sz="1600" dirty="0">
                  <a:latin typeface="Bahnschrift" panose="020B0502040204020203" pitchFamily="34" charset="0"/>
                </a:rPr>
                <a:t>î</a:t>
              </a:r>
              <a:r>
                <a:rPr lang="en-US" altLang="zh-CN" sz="1600" dirty="0" err="1">
                  <a:latin typeface="Bahnschrift" panose="020B0502040204020203" pitchFamily="34" charset="0"/>
                </a:rPr>
                <a:t>nement</a:t>
              </a:r>
              <a:endParaRPr lang="zh-CN" altLang="en-US" sz="1600" dirty="0">
                <a:latin typeface="Bahnschrift" panose="020B0502040204020203" pitchFamily="34" charset="0"/>
              </a:endParaRPr>
            </a:p>
          </p:txBody>
        </p:sp>
        <p:sp>
          <p:nvSpPr>
            <p:cNvPr id="141" name="文本框 140">
              <a:extLst>
                <a:ext uri="{FF2B5EF4-FFF2-40B4-BE49-F238E27FC236}">
                  <a16:creationId xmlns:a16="http://schemas.microsoft.com/office/drawing/2014/main" id="{EBFB1A52-8D9B-7583-1BC1-16B58320DFCB}"/>
                </a:ext>
              </a:extLst>
            </p:cNvPr>
            <p:cNvSpPr txBox="1"/>
            <p:nvPr/>
          </p:nvSpPr>
          <p:spPr>
            <a:xfrm>
              <a:off x="1517378" y="4660816"/>
              <a:ext cx="13362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latin typeface="Bahnschrift" panose="020B0502040204020203" pitchFamily="34" charset="0"/>
                </a:rPr>
                <a:t>(b) Test</a:t>
              </a:r>
              <a:endParaRPr lang="zh-CN" altLang="en-US" sz="1600" dirty="0">
                <a:latin typeface="Bahnschrift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657527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1" name="组合 310">
            <a:extLst>
              <a:ext uri="{FF2B5EF4-FFF2-40B4-BE49-F238E27FC236}">
                <a16:creationId xmlns:a16="http://schemas.microsoft.com/office/drawing/2014/main" id="{87DAC267-751F-324B-2A3B-CA1C961FC5C5}"/>
              </a:ext>
            </a:extLst>
          </p:cNvPr>
          <p:cNvGrpSpPr/>
          <p:nvPr/>
        </p:nvGrpSpPr>
        <p:grpSpPr>
          <a:xfrm>
            <a:off x="-9927" y="985515"/>
            <a:ext cx="11946839" cy="3161294"/>
            <a:chOff x="-9927" y="985515"/>
            <a:chExt cx="11946839" cy="3161294"/>
          </a:xfrm>
        </p:grpSpPr>
        <p:grpSp>
          <p:nvGrpSpPr>
            <p:cNvPr id="253" name="组合 252">
              <a:extLst>
                <a:ext uri="{FF2B5EF4-FFF2-40B4-BE49-F238E27FC236}">
                  <a16:creationId xmlns:a16="http://schemas.microsoft.com/office/drawing/2014/main" id="{3024E0C2-4587-D171-0D75-C2379849A5C9}"/>
                </a:ext>
              </a:extLst>
            </p:cNvPr>
            <p:cNvGrpSpPr/>
            <p:nvPr/>
          </p:nvGrpSpPr>
          <p:grpSpPr>
            <a:xfrm>
              <a:off x="-9927" y="985515"/>
              <a:ext cx="5923411" cy="3161294"/>
              <a:chOff x="-9927" y="985515"/>
              <a:chExt cx="5923411" cy="3161294"/>
            </a:xfrm>
          </p:grpSpPr>
          <p:grpSp>
            <p:nvGrpSpPr>
              <p:cNvPr id="185" name="组合 184">
                <a:extLst>
                  <a:ext uri="{FF2B5EF4-FFF2-40B4-BE49-F238E27FC236}">
                    <a16:creationId xmlns:a16="http://schemas.microsoft.com/office/drawing/2014/main" id="{F624570F-D671-6D6F-0FA8-C3D13FBE6848}"/>
                  </a:ext>
                </a:extLst>
              </p:cNvPr>
              <p:cNvGrpSpPr/>
              <p:nvPr/>
            </p:nvGrpSpPr>
            <p:grpSpPr>
              <a:xfrm>
                <a:off x="737034" y="1509648"/>
                <a:ext cx="1161849" cy="974045"/>
                <a:chOff x="2172467" y="969632"/>
                <a:chExt cx="1233520" cy="1245793"/>
              </a:xfrm>
            </p:grpSpPr>
            <p:sp>
              <p:nvSpPr>
                <p:cNvPr id="234" name="流程图: 手动操作 233">
                  <a:extLst>
                    <a:ext uri="{FF2B5EF4-FFF2-40B4-BE49-F238E27FC236}">
                      <a16:creationId xmlns:a16="http://schemas.microsoft.com/office/drawing/2014/main" id="{AA45859E-4F50-2E7E-7263-68767043FC3A}"/>
                    </a:ext>
                  </a:extLst>
                </p:cNvPr>
                <p:cNvSpPr/>
                <p:nvPr/>
              </p:nvSpPr>
              <p:spPr>
                <a:xfrm rot="16200000">
                  <a:off x="2166330" y="975769"/>
                  <a:ext cx="1245793" cy="1233520"/>
                </a:xfrm>
                <a:prstGeom prst="flowChartManualOperation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9050"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latin typeface="Bahnschrift" panose="020B0502040204020203" pitchFamily="34" charset="0"/>
                  </a:endParaRPr>
                </a:p>
              </p:txBody>
            </p:sp>
            <p:sp>
              <p:nvSpPr>
                <p:cNvPr id="235" name="文本框 234">
                  <a:extLst>
                    <a:ext uri="{FF2B5EF4-FFF2-40B4-BE49-F238E27FC236}">
                      <a16:creationId xmlns:a16="http://schemas.microsoft.com/office/drawing/2014/main" id="{220CCDEA-5401-1A12-A9A0-E504DAE15DB0}"/>
                    </a:ext>
                  </a:extLst>
                </p:cNvPr>
                <p:cNvSpPr txBox="1"/>
                <p:nvPr/>
              </p:nvSpPr>
              <p:spPr>
                <a:xfrm>
                  <a:off x="2240283" y="1407864"/>
                  <a:ext cx="1126990" cy="43300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CA" altLang="zh-CN" sz="1600" dirty="0">
                      <a:latin typeface="Bahnschrift" panose="020B0502040204020203" pitchFamily="34" charset="0"/>
                    </a:rPr>
                    <a:t>Encodeur</a:t>
                  </a:r>
                  <a:endParaRPr lang="zh-CN" altLang="en-US" sz="1600" dirty="0">
                    <a:latin typeface="Bahnschrift" panose="020B0502040204020203" pitchFamily="34" charset="0"/>
                  </a:endParaRPr>
                </a:p>
              </p:txBody>
            </p:sp>
          </p:grpSp>
          <p:grpSp>
            <p:nvGrpSpPr>
              <p:cNvPr id="186" name="组合 185">
                <a:extLst>
                  <a:ext uri="{FF2B5EF4-FFF2-40B4-BE49-F238E27FC236}">
                    <a16:creationId xmlns:a16="http://schemas.microsoft.com/office/drawing/2014/main" id="{D3C4EB4D-8FF0-FF3F-465D-85CE6034BAB8}"/>
                  </a:ext>
                </a:extLst>
              </p:cNvPr>
              <p:cNvGrpSpPr/>
              <p:nvPr/>
            </p:nvGrpSpPr>
            <p:grpSpPr>
              <a:xfrm>
                <a:off x="737034" y="2600930"/>
                <a:ext cx="1161849" cy="974045"/>
                <a:chOff x="2172467" y="2607633"/>
                <a:chExt cx="1233520" cy="1245793"/>
              </a:xfrm>
            </p:grpSpPr>
            <p:sp>
              <p:nvSpPr>
                <p:cNvPr id="232" name="流程图: 手动操作 231">
                  <a:extLst>
                    <a:ext uri="{FF2B5EF4-FFF2-40B4-BE49-F238E27FC236}">
                      <a16:creationId xmlns:a16="http://schemas.microsoft.com/office/drawing/2014/main" id="{B5A91003-54EE-61A5-C21C-EB7A0D890317}"/>
                    </a:ext>
                  </a:extLst>
                </p:cNvPr>
                <p:cNvSpPr/>
                <p:nvPr/>
              </p:nvSpPr>
              <p:spPr>
                <a:xfrm rot="16200000">
                  <a:off x="2166330" y="2613770"/>
                  <a:ext cx="1245793" cy="1233520"/>
                </a:xfrm>
                <a:prstGeom prst="flowChartManualOperation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9050"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Bahnschrift" panose="020B0502040204020203" pitchFamily="34" charset="0"/>
                  </a:endParaRPr>
                </a:p>
              </p:txBody>
            </p:sp>
            <p:sp>
              <p:nvSpPr>
                <p:cNvPr id="233" name="文本框 232">
                  <a:extLst>
                    <a:ext uri="{FF2B5EF4-FFF2-40B4-BE49-F238E27FC236}">
                      <a16:creationId xmlns:a16="http://schemas.microsoft.com/office/drawing/2014/main" id="{550BCBE3-27C2-9CA9-A9CB-9D4DFB51199D}"/>
                    </a:ext>
                  </a:extLst>
                </p:cNvPr>
                <p:cNvSpPr txBox="1"/>
                <p:nvPr/>
              </p:nvSpPr>
              <p:spPr>
                <a:xfrm>
                  <a:off x="2258471" y="3061253"/>
                  <a:ext cx="1126990" cy="43300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CA" altLang="zh-CN" sz="1600" dirty="0">
                      <a:latin typeface="Bahnschrift" panose="020B0502040204020203" pitchFamily="34" charset="0"/>
                    </a:rPr>
                    <a:t>Encodeur</a:t>
                  </a:r>
                  <a:endParaRPr lang="zh-CN" altLang="en-US" sz="1600" dirty="0">
                    <a:latin typeface="Bahnschrift" panose="020B0502040204020203" pitchFamily="34" charset="0"/>
                  </a:endParaRPr>
                </a:p>
              </p:txBody>
            </p:sp>
          </p:grpSp>
          <p:grpSp>
            <p:nvGrpSpPr>
              <p:cNvPr id="187" name="组合 186">
                <a:extLst>
                  <a:ext uri="{FF2B5EF4-FFF2-40B4-BE49-F238E27FC236}">
                    <a16:creationId xmlns:a16="http://schemas.microsoft.com/office/drawing/2014/main" id="{96D23AEB-EE3B-4EBA-6A53-80C15EF9719F}"/>
                  </a:ext>
                </a:extLst>
              </p:cNvPr>
              <p:cNvGrpSpPr/>
              <p:nvPr/>
            </p:nvGrpSpPr>
            <p:grpSpPr>
              <a:xfrm>
                <a:off x="3095571" y="2575620"/>
                <a:ext cx="1161849" cy="974045"/>
                <a:chOff x="4862480" y="959214"/>
                <a:chExt cx="1233520" cy="1245793"/>
              </a:xfrm>
            </p:grpSpPr>
            <p:sp>
              <p:nvSpPr>
                <p:cNvPr id="230" name="流程图: 手动操作 229">
                  <a:extLst>
                    <a:ext uri="{FF2B5EF4-FFF2-40B4-BE49-F238E27FC236}">
                      <a16:creationId xmlns:a16="http://schemas.microsoft.com/office/drawing/2014/main" id="{1E46A7D4-F979-722B-2809-9EF309B19CCA}"/>
                    </a:ext>
                  </a:extLst>
                </p:cNvPr>
                <p:cNvSpPr/>
                <p:nvPr/>
              </p:nvSpPr>
              <p:spPr>
                <a:xfrm rot="5400000">
                  <a:off x="4856343" y="965351"/>
                  <a:ext cx="1245793" cy="1233520"/>
                </a:xfrm>
                <a:prstGeom prst="flowChartManualOperation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9050"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Bahnschrift" panose="020B0502040204020203" pitchFamily="34" charset="0"/>
                  </a:endParaRPr>
                </a:p>
              </p:txBody>
            </p:sp>
            <p:sp>
              <p:nvSpPr>
                <p:cNvPr id="231" name="文本框 230">
                  <a:extLst>
                    <a:ext uri="{FF2B5EF4-FFF2-40B4-BE49-F238E27FC236}">
                      <a16:creationId xmlns:a16="http://schemas.microsoft.com/office/drawing/2014/main" id="{D35F3941-D0CF-BD0F-FD85-554FF4201965}"/>
                    </a:ext>
                  </a:extLst>
                </p:cNvPr>
                <p:cNvSpPr txBox="1"/>
                <p:nvPr/>
              </p:nvSpPr>
              <p:spPr>
                <a:xfrm>
                  <a:off x="4945278" y="1396122"/>
                  <a:ext cx="1133798" cy="43300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CA" altLang="zh-CN" sz="1600" dirty="0">
                      <a:latin typeface="Bahnschrift" panose="020B0502040204020203" pitchFamily="34" charset="0"/>
                    </a:rPr>
                    <a:t>Décodeur</a:t>
                  </a:r>
                  <a:endParaRPr lang="zh-CN" altLang="en-US" sz="1600" dirty="0">
                    <a:latin typeface="Bahnschrift" panose="020B0502040204020203" pitchFamily="34" charset="0"/>
                  </a:endParaRPr>
                </a:p>
              </p:txBody>
            </p:sp>
          </p:grpSp>
          <p:grpSp>
            <p:nvGrpSpPr>
              <p:cNvPr id="188" name="组合 187">
                <a:extLst>
                  <a:ext uri="{FF2B5EF4-FFF2-40B4-BE49-F238E27FC236}">
                    <a16:creationId xmlns:a16="http://schemas.microsoft.com/office/drawing/2014/main" id="{247437F2-E0B6-1C46-4254-2CC28F8476F4}"/>
                  </a:ext>
                </a:extLst>
              </p:cNvPr>
              <p:cNvGrpSpPr/>
              <p:nvPr/>
            </p:nvGrpSpPr>
            <p:grpSpPr>
              <a:xfrm>
                <a:off x="3090600" y="1488436"/>
                <a:ext cx="1161849" cy="974045"/>
                <a:chOff x="4620073" y="2607634"/>
                <a:chExt cx="1233520" cy="1245793"/>
              </a:xfrm>
            </p:grpSpPr>
            <p:sp>
              <p:nvSpPr>
                <p:cNvPr id="228" name="流程图: 手动操作 227">
                  <a:extLst>
                    <a:ext uri="{FF2B5EF4-FFF2-40B4-BE49-F238E27FC236}">
                      <a16:creationId xmlns:a16="http://schemas.microsoft.com/office/drawing/2014/main" id="{850E288E-5639-2BF8-967D-D4D16BD2E300}"/>
                    </a:ext>
                  </a:extLst>
                </p:cNvPr>
                <p:cNvSpPr/>
                <p:nvPr/>
              </p:nvSpPr>
              <p:spPr>
                <a:xfrm rot="5400000">
                  <a:off x="4613936" y="2613771"/>
                  <a:ext cx="1245793" cy="1233520"/>
                </a:xfrm>
                <a:prstGeom prst="flowChartManualOperation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9050"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Bahnschrift" panose="020B0502040204020203" pitchFamily="34" charset="0"/>
                  </a:endParaRPr>
                </a:p>
              </p:txBody>
            </p:sp>
            <p:sp>
              <p:nvSpPr>
                <p:cNvPr id="229" name="文本框 228">
                  <a:extLst>
                    <a:ext uri="{FF2B5EF4-FFF2-40B4-BE49-F238E27FC236}">
                      <a16:creationId xmlns:a16="http://schemas.microsoft.com/office/drawing/2014/main" id="{2CBB08BB-4062-6050-838B-61E5EF743650}"/>
                    </a:ext>
                  </a:extLst>
                </p:cNvPr>
                <p:cNvSpPr txBox="1"/>
                <p:nvPr/>
              </p:nvSpPr>
              <p:spPr>
                <a:xfrm>
                  <a:off x="4706077" y="3061253"/>
                  <a:ext cx="1133798" cy="43300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CA" altLang="zh-CN" sz="1600" dirty="0">
                      <a:latin typeface="Bahnschrift" panose="020B0502040204020203" pitchFamily="34" charset="0"/>
                    </a:rPr>
                    <a:t>Décodeur</a:t>
                  </a:r>
                  <a:endParaRPr lang="zh-CN" altLang="en-US" sz="1600" dirty="0">
                    <a:latin typeface="Bahnschrift" panose="020B0502040204020203" pitchFamily="34" charset="0"/>
                  </a:endParaRP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9" name="文本框 188">
                    <a:extLst>
                      <a:ext uri="{FF2B5EF4-FFF2-40B4-BE49-F238E27FC236}">
                        <a16:creationId xmlns:a16="http://schemas.microsoft.com/office/drawing/2014/main" id="{7092CFB3-D3F4-4576-9FB7-729C980C1C88}"/>
                      </a:ext>
                    </a:extLst>
                  </p:cNvPr>
                  <p:cNvSpPr txBox="1"/>
                  <p:nvPr/>
                </p:nvSpPr>
                <p:spPr>
                  <a:xfrm>
                    <a:off x="21097" y="1666628"/>
                    <a:ext cx="48256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CA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fr-CA" altLang="zh-CN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>
                      <a:latin typeface="Bahnschrift" panose="020B0502040204020203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89" name="文本框 188">
                    <a:extLst>
                      <a:ext uri="{FF2B5EF4-FFF2-40B4-BE49-F238E27FC236}">
                        <a16:creationId xmlns:a16="http://schemas.microsoft.com/office/drawing/2014/main" id="{7092CFB3-D3F4-4576-9FB7-729C980C1C8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097" y="1666628"/>
                    <a:ext cx="482568" cy="369332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b="-1639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0" name="文本框 189">
                    <a:extLst>
                      <a:ext uri="{FF2B5EF4-FFF2-40B4-BE49-F238E27FC236}">
                        <a16:creationId xmlns:a16="http://schemas.microsoft.com/office/drawing/2014/main" id="{4BDAF857-C7EB-DE4C-1B68-AFF9FC4D2855}"/>
                      </a:ext>
                    </a:extLst>
                  </p:cNvPr>
                  <p:cNvSpPr txBox="1"/>
                  <p:nvPr/>
                </p:nvSpPr>
                <p:spPr>
                  <a:xfrm>
                    <a:off x="-9927" y="2004238"/>
                    <a:ext cx="47699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CA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fr-CA" altLang="zh-CN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>
                      <a:latin typeface="Bahnschrift" panose="020B0502040204020203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90" name="文本框 189">
                    <a:extLst>
                      <a:ext uri="{FF2B5EF4-FFF2-40B4-BE49-F238E27FC236}">
                        <a16:creationId xmlns:a16="http://schemas.microsoft.com/office/drawing/2014/main" id="{4BDAF857-C7EB-DE4C-1B68-AFF9FC4D285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9927" y="2004238"/>
                    <a:ext cx="476990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333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91" name="矩形 190">
                <a:extLst>
                  <a:ext uri="{FF2B5EF4-FFF2-40B4-BE49-F238E27FC236}">
                    <a16:creationId xmlns:a16="http://schemas.microsoft.com/office/drawing/2014/main" id="{86DAB03A-DF0F-2B50-0123-D4E08CF4EB71}"/>
                  </a:ext>
                </a:extLst>
              </p:cNvPr>
              <p:cNvSpPr/>
              <p:nvPr/>
            </p:nvSpPr>
            <p:spPr>
              <a:xfrm>
                <a:off x="2353227" y="2733233"/>
                <a:ext cx="306358" cy="283063"/>
              </a:xfrm>
              <a:prstGeom prst="rect">
                <a:avLst/>
              </a:prstGeom>
              <a:solidFill>
                <a:srgbClr val="CCCCFF"/>
              </a:solidFill>
              <a:ln w="19050">
                <a:solidFill>
                  <a:srgbClr val="9933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CA" altLang="zh-CN" sz="1400" dirty="0">
                    <a:solidFill>
                      <a:schemeClr val="tx1"/>
                    </a:solidFill>
                    <a:latin typeface="Bahnschrift" panose="020B0502040204020203" pitchFamily="34" charset="0"/>
                  </a:rPr>
                  <a:t>Z’</a:t>
                </a:r>
                <a:endParaRPr lang="zh-CN" altLang="en-US" sz="1400" dirty="0">
                  <a:solidFill>
                    <a:schemeClr val="tx1"/>
                  </a:solidFill>
                  <a:latin typeface="Bahnschrift" panose="020B0502040204020203" pitchFamily="34" charset="0"/>
                </a:endParaRPr>
              </a:p>
            </p:txBody>
          </p:sp>
          <p:cxnSp>
            <p:nvCxnSpPr>
              <p:cNvPr id="192" name="直接箭头连接符 191">
                <a:extLst>
                  <a:ext uri="{FF2B5EF4-FFF2-40B4-BE49-F238E27FC236}">
                    <a16:creationId xmlns:a16="http://schemas.microsoft.com/office/drawing/2014/main" id="{C469EEC1-A949-CEDB-29D7-97DB47B7D9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62351" y="2181405"/>
                <a:ext cx="323699" cy="1"/>
              </a:xfrm>
              <a:prstGeom prst="straightConnector1">
                <a:avLst/>
              </a:prstGeom>
              <a:ln w="28575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直接箭头连接符 192">
                <a:extLst>
                  <a:ext uri="{FF2B5EF4-FFF2-40B4-BE49-F238E27FC236}">
                    <a16:creationId xmlns:a16="http://schemas.microsoft.com/office/drawing/2014/main" id="{F26D5205-AE69-F3C8-3A59-5134EB0BF8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52254" y="3256975"/>
                <a:ext cx="323699" cy="1"/>
              </a:xfrm>
              <a:prstGeom prst="straightConnector1">
                <a:avLst/>
              </a:prstGeom>
              <a:ln w="28575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直接箭头连接符 193">
                <a:extLst>
                  <a:ext uri="{FF2B5EF4-FFF2-40B4-BE49-F238E27FC236}">
                    <a16:creationId xmlns:a16="http://schemas.microsoft.com/office/drawing/2014/main" id="{6FAED887-9C74-5107-803B-68FF5E54D6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3334" y="1820609"/>
                <a:ext cx="323699" cy="1"/>
              </a:xfrm>
              <a:prstGeom prst="straightConnector1">
                <a:avLst/>
              </a:prstGeom>
              <a:ln w="28575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5" name="文本框 194">
                    <a:extLst>
                      <a:ext uri="{FF2B5EF4-FFF2-40B4-BE49-F238E27FC236}">
                        <a16:creationId xmlns:a16="http://schemas.microsoft.com/office/drawing/2014/main" id="{844FB523-CDD4-15E1-CDD1-1D4E6ED62307}"/>
                      </a:ext>
                    </a:extLst>
                  </p:cNvPr>
                  <p:cNvSpPr txBox="1"/>
                  <p:nvPr/>
                </p:nvSpPr>
                <p:spPr>
                  <a:xfrm>
                    <a:off x="2314042" y="3030386"/>
                    <a:ext cx="49847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CA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fr-CA" altLang="zh-CN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>
                      <a:latin typeface="Bahnschrift" panose="020B0502040204020203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95" name="文本框 194">
                    <a:extLst>
                      <a:ext uri="{FF2B5EF4-FFF2-40B4-BE49-F238E27FC236}">
                        <a16:creationId xmlns:a16="http://schemas.microsoft.com/office/drawing/2014/main" id="{844FB523-CDD4-15E1-CDD1-1D4E6ED6230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14042" y="3030386"/>
                    <a:ext cx="498470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1639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97" name="直接箭头连接符 196">
                <a:extLst>
                  <a:ext uri="{FF2B5EF4-FFF2-40B4-BE49-F238E27FC236}">
                    <a16:creationId xmlns:a16="http://schemas.microsoft.com/office/drawing/2014/main" id="{E0C9A80A-EC39-0CE1-E743-CFD80B0A3E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94555" y="2894727"/>
                <a:ext cx="323699" cy="1"/>
              </a:xfrm>
              <a:prstGeom prst="straightConnector1">
                <a:avLst/>
              </a:prstGeom>
              <a:ln w="28575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直接箭头连接符 197">
                <a:extLst>
                  <a:ext uri="{FF2B5EF4-FFF2-40B4-BE49-F238E27FC236}">
                    <a16:creationId xmlns:a16="http://schemas.microsoft.com/office/drawing/2014/main" id="{7CE8B4C8-CCE9-C4C7-E734-A2086BC1BB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02959" y="3256248"/>
                <a:ext cx="323699" cy="1"/>
              </a:xfrm>
              <a:prstGeom prst="straightConnector1">
                <a:avLst/>
              </a:prstGeom>
              <a:ln w="28575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9" name="文本框 198">
                    <a:extLst>
                      <a:ext uri="{FF2B5EF4-FFF2-40B4-BE49-F238E27FC236}">
                        <a16:creationId xmlns:a16="http://schemas.microsoft.com/office/drawing/2014/main" id="{62165A1A-9F3C-5FE8-06AC-2E3D81643BC3}"/>
                      </a:ext>
                    </a:extLst>
                  </p:cNvPr>
                  <p:cNvSpPr txBox="1"/>
                  <p:nvPr/>
                </p:nvSpPr>
                <p:spPr>
                  <a:xfrm>
                    <a:off x="4624734" y="2762809"/>
                    <a:ext cx="49847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CA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fr-CA" altLang="zh-CN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>
                      <a:latin typeface="Bahnschrift" panose="020B0502040204020203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99" name="文本框 198">
                    <a:extLst>
                      <a:ext uri="{FF2B5EF4-FFF2-40B4-BE49-F238E27FC236}">
                        <a16:creationId xmlns:a16="http://schemas.microsoft.com/office/drawing/2014/main" id="{62165A1A-9F3C-5FE8-06AC-2E3D81643BC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24734" y="2762809"/>
                    <a:ext cx="498470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639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0" name="文本框 199">
                    <a:extLst>
                      <a:ext uri="{FF2B5EF4-FFF2-40B4-BE49-F238E27FC236}">
                        <a16:creationId xmlns:a16="http://schemas.microsoft.com/office/drawing/2014/main" id="{A9F80A05-A8F1-654A-45D1-7A027BA57179}"/>
                      </a:ext>
                    </a:extLst>
                  </p:cNvPr>
                  <p:cNvSpPr txBox="1"/>
                  <p:nvPr/>
                </p:nvSpPr>
                <p:spPr>
                  <a:xfrm>
                    <a:off x="4618254" y="3087953"/>
                    <a:ext cx="492891" cy="37427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CA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</m:acc>
                            </m:e>
                            <m:sub>
                              <m:r>
                                <a:rPr lang="fr-CA" altLang="zh-CN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>
                      <a:latin typeface="Bahnschrift" panose="020B0502040204020203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00" name="文本框 199">
                    <a:extLst>
                      <a:ext uri="{FF2B5EF4-FFF2-40B4-BE49-F238E27FC236}">
                        <a16:creationId xmlns:a16="http://schemas.microsoft.com/office/drawing/2014/main" id="{A9F80A05-A8F1-654A-45D1-7A027BA5717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18254" y="3087953"/>
                    <a:ext cx="492891" cy="374270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t="-3279" r="-11250" b="-1639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01" name="组合 200">
                <a:extLst>
                  <a:ext uri="{FF2B5EF4-FFF2-40B4-BE49-F238E27FC236}">
                    <a16:creationId xmlns:a16="http://schemas.microsoft.com/office/drawing/2014/main" id="{92C3E8EF-E823-7E83-353D-106709BE0C19}"/>
                  </a:ext>
                </a:extLst>
              </p:cNvPr>
              <p:cNvGrpSpPr/>
              <p:nvPr/>
            </p:nvGrpSpPr>
            <p:grpSpPr>
              <a:xfrm>
                <a:off x="5460941" y="1650967"/>
                <a:ext cx="452543" cy="1802617"/>
                <a:chOff x="3616105" y="2607689"/>
                <a:chExt cx="1545058" cy="945114"/>
              </a:xfrm>
            </p:grpSpPr>
            <p:sp>
              <p:nvSpPr>
                <p:cNvPr id="226" name="流程图: 延期 225">
                  <a:extLst>
                    <a:ext uri="{FF2B5EF4-FFF2-40B4-BE49-F238E27FC236}">
                      <a16:creationId xmlns:a16="http://schemas.microsoft.com/office/drawing/2014/main" id="{7947EE82-D3EE-1F3E-0E80-F667883CB274}"/>
                    </a:ext>
                  </a:extLst>
                </p:cNvPr>
                <p:cNvSpPr/>
                <p:nvPr/>
              </p:nvSpPr>
              <p:spPr>
                <a:xfrm>
                  <a:off x="3616105" y="2637726"/>
                  <a:ext cx="1545058" cy="915077"/>
                </a:xfrm>
                <a:prstGeom prst="flowChartDelay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905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latin typeface="Bahnschrift" panose="020B0502040204020203" pitchFamily="34" charset="0"/>
                  </a:endParaRPr>
                </a:p>
              </p:txBody>
            </p:sp>
            <p:sp>
              <p:nvSpPr>
                <p:cNvPr id="227" name="文本框 226">
                  <a:extLst>
                    <a:ext uri="{FF2B5EF4-FFF2-40B4-BE49-F238E27FC236}">
                      <a16:creationId xmlns:a16="http://schemas.microsoft.com/office/drawing/2014/main" id="{62252E49-C79D-6BAC-4168-AFF789D6B41C}"/>
                    </a:ext>
                  </a:extLst>
                </p:cNvPr>
                <p:cNvSpPr txBox="1"/>
                <p:nvPr/>
              </p:nvSpPr>
              <p:spPr>
                <a:xfrm rot="16200000">
                  <a:off x="3757401" y="2471931"/>
                  <a:ext cx="884364" cy="11558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CA" altLang="zh-CN" sz="1600" dirty="0">
                      <a:latin typeface="Bahnschrift" panose="020B0502040204020203" pitchFamily="34" charset="0"/>
                    </a:rPr>
                    <a:t>Discriminateur</a:t>
                  </a:r>
                  <a:endParaRPr lang="zh-CN" altLang="en-US" sz="1600" dirty="0">
                    <a:latin typeface="Bahnschrift" panose="020B0502040204020203" pitchFamily="34" charset="0"/>
                  </a:endParaRPr>
                </a:p>
              </p:txBody>
            </p:sp>
          </p:grpSp>
          <p:cxnSp>
            <p:nvCxnSpPr>
              <p:cNvPr id="202" name="直接箭头连接符 201">
                <a:extLst>
                  <a:ext uri="{FF2B5EF4-FFF2-40B4-BE49-F238E27FC236}">
                    <a16:creationId xmlns:a16="http://schemas.microsoft.com/office/drawing/2014/main" id="{C35E562C-C81E-C2A2-6206-BCD8663F2D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76261" y="2891752"/>
                <a:ext cx="323699" cy="1"/>
              </a:xfrm>
              <a:prstGeom prst="straightConnector1">
                <a:avLst/>
              </a:prstGeom>
              <a:ln w="28575">
                <a:solidFill>
                  <a:schemeClr val="accent6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直接箭头连接符 202">
                <a:extLst>
                  <a:ext uri="{FF2B5EF4-FFF2-40B4-BE49-F238E27FC236}">
                    <a16:creationId xmlns:a16="http://schemas.microsoft.com/office/drawing/2014/main" id="{8BD91D36-3D6D-269F-1334-38AADB7BE4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87692" y="3257926"/>
                <a:ext cx="323699" cy="1"/>
              </a:xfrm>
              <a:prstGeom prst="straightConnector1">
                <a:avLst/>
              </a:prstGeom>
              <a:ln w="28575">
                <a:solidFill>
                  <a:schemeClr val="accent6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直接箭头连接符 203">
                <a:extLst>
                  <a:ext uri="{FF2B5EF4-FFF2-40B4-BE49-F238E27FC236}">
                    <a16:creationId xmlns:a16="http://schemas.microsoft.com/office/drawing/2014/main" id="{830D86DB-0E67-A16B-6815-F09EDAE21D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9927" y="2185826"/>
                <a:ext cx="323699" cy="1"/>
              </a:xfrm>
              <a:prstGeom prst="straightConnector1">
                <a:avLst/>
              </a:prstGeom>
              <a:ln w="28575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5" name="矩形 204">
                <a:extLst>
                  <a:ext uri="{FF2B5EF4-FFF2-40B4-BE49-F238E27FC236}">
                    <a16:creationId xmlns:a16="http://schemas.microsoft.com/office/drawing/2014/main" id="{BA785615-6F78-8932-2949-D19166F31706}"/>
                  </a:ext>
                </a:extLst>
              </p:cNvPr>
              <p:cNvSpPr/>
              <p:nvPr/>
            </p:nvSpPr>
            <p:spPr>
              <a:xfrm>
                <a:off x="2358796" y="2019540"/>
                <a:ext cx="306358" cy="283063"/>
              </a:xfrm>
              <a:prstGeom prst="rect">
                <a:avLst/>
              </a:prstGeom>
              <a:solidFill>
                <a:srgbClr val="CCCCFF"/>
              </a:solidFill>
              <a:ln w="19050">
                <a:solidFill>
                  <a:srgbClr val="9933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CA" altLang="zh-CN" sz="1400" dirty="0">
                    <a:solidFill>
                      <a:schemeClr val="tx1"/>
                    </a:solidFill>
                    <a:latin typeface="Bahnschrift" panose="020B0502040204020203" pitchFamily="34" charset="0"/>
                  </a:rPr>
                  <a:t>Z</a:t>
                </a:r>
                <a:endParaRPr lang="zh-CN" altLang="en-US" sz="1400" dirty="0">
                  <a:solidFill>
                    <a:schemeClr val="tx1"/>
                  </a:solidFill>
                  <a:latin typeface="Bahnschrift" panose="020B0502040204020203" pitchFamily="34" charset="0"/>
                </a:endParaRPr>
              </a:p>
            </p:txBody>
          </p:sp>
          <p:cxnSp>
            <p:nvCxnSpPr>
              <p:cNvPr id="206" name="直接箭头连接符 205">
                <a:extLst>
                  <a:ext uri="{FF2B5EF4-FFF2-40B4-BE49-F238E27FC236}">
                    <a16:creationId xmlns:a16="http://schemas.microsoft.com/office/drawing/2014/main" id="{4A043053-B689-81B1-B92A-E76D73492B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48085" y="2874918"/>
                <a:ext cx="323699" cy="1"/>
              </a:xfrm>
              <a:prstGeom prst="straightConnector1">
                <a:avLst/>
              </a:prstGeom>
              <a:ln w="28575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直接箭头连接符 206">
                <a:extLst>
                  <a:ext uri="{FF2B5EF4-FFF2-40B4-BE49-F238E27FC236}">
                    <a16:creationId xmlns:a16="http://schemas.microsoft.com/office/drawing/2014/main" id="{98618317-2B6B-5304-BAC3-C0DFC81BA1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6027" y="2182938"/>
                <a:ext cx="323699" cy="1"/>
              </a:xfrm>
              <a:prstGeom prst="straightConnector1">
                <a:avLst/>
              </a:prstGeom>
              <a:ln w="28575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8" name="文本框 207">
                    <a:extLst>
                      <a:ext uri="{FF2B5EF4-FFF2-40B4-BE49-F238E27FC236}">
                        <a16:creationId xmlns:a16="http://schemas.microsoft.com/office/drawing/2014/main" id="{450EE0C9-DFB3-8108-20A1-4C7394156C1C}"/>
                      </a:ext>
                    </a:extLst>
                  </p:cNvPr>
                  <p:cNvSpPr txBox="1"/>
                  <p:nvPr/>
                </p:nvSpPr>
                <p:spPr>
                  <a:xfrm>
                    <a:off x="2295676" y="1633786"/>
                    <a:ext cx="48256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CA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fr-CA" altLang="zh-CN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>
                      <a:latin typeface="Bahnschrift" panose="020B0502040204020203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08" name="文本框 207">
                    <a:extLst>
                      <a:ext uri="{FF2B5EF4-FFF2-40B4-BE49-F238E27FC236}">
                        <a16:creationId xmlns:a16="http://schemas.microsoft.com/office/drawing/2014/main" id="{450EE0C9-DFB3-8108-20A1-4C7394156C1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95676" y="1633786"/>
                    <a:ext cx="482568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1639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09" name="直接箭头连接符 208">
                <a:extLst>
                  <a:ext uri="{FF2B5EF4-FFF2-40B4-BE49-F238E27FC236}">
                    <a16:creationId xmlns:a16="http://schemas.microsoft.com/office/drawing/2014/main" id="{536DC6F4-119F-53B3-D5D2-B16D676A2D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01054" y="1817635"/>
                <a:ext cx="323699" cy="1"/>
              </a:xfrm>
              <a:prstGeom prst="straightConnector1">
                <a:avLst/>
              </a:prstGeom>
              <a:ln w="28575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直接箭头连接符 209">
                <a:extLst>
                  <a:ext uri="{FF2B5EF4-FFF2-40B4-BE49-F238E27FC236}">
                    <a16:creationId xmlns:a16="http://schemas.microsoft.com/office/drawing/2014/main" id="{DD3D15F4-4C2A-9482-AC07-A30F965A06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14313" y="1814080"/>
                <a:ext cx="323699" cy="1"/>
              </a:xfrm>
              <a:prstGeom prst="straightConnector1">
                <a:avLst/>
              </a:prstGeom>
              <a:ln w="28575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直接箭头连接符 210">
                <a:extLst>
                  <a:ext uri="{FF2B5EF4-FFF2-40B4-BE49-F238E27FC236}">
                    <a16:creationId xmlns:a16="http://schemas.microsoft.com/office/drawing/2014/main" id="{80EADBC6-2F6A-F3B7-455D-63E584FB87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22716" y="2175602"/>
                <a:ext cx="323699" cy="1"/>
              </a:xfrm>
              <a:prstGeom prst="straightConnector1">
                <a:avLst/>
              </a:prstGeom>
              <a:ln w="28575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2" name="文本框 211">
                    <a:extLst>
                      <a:ext uri="{FF2B5EF4-FFF2-40B4-BE49-F238E27FC236}">
                        <a16:creationId xmlns:a16="http://schemas.microsoft.com/office/drawing/2014/main" id="{2E33E0E6-3160-67D3-0442-DE70EA20AE5D}"/>
                      </a:ext>
                    </a:extLst>
                  </p:cNvPr>
                  <p:cNvSpPr txBox="1"/>
                  <p:nvPr/>
                </p:nvSpPr>
                <p:spPr>
                  <a:xfrm>
                    <a:off x="4598170" y="1681930"/>
                    <a:ext cx="48256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CA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fr-CA" altLang="zh-CN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>
                      <a:latin typeface="Bahnschrift" panose="020B0502040204020203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12" name="文本框 211">
                    <a:extLst>
                      <a:ext uri="{FF2B5EF4-FFF2-40B4-BE49-F238E27FC236}">
                        <a16:creationId xmlns:a16="http://schemas.microsoft.com/office/drawing/2014/main" id="{2E33E0E6-3160-67D3-0442-DE70EA20AE5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98170" y="1681930"/>
                    <a:ext cx="482568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b="-333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3" name="文本框 212">
                    <a:extLst>
                      <a:ext uri="{FF2B5EF4-FFF2-40B4-BE49-F238E27FC236}">
                        <a16:creationId xmlns:a16="http://schemas.microsoft.com/office/drawing/2014/main" id="{1917837F-CF07-11CF-4BF4-D26024C5C1CC}"/>
                      </a:ext>
                    </a:extLst>
                  </p:cNvPr>
                  <p:cNvSpPr txBox="1"/>
                  <p:nvPr/>
                </p:nvSpPr>
                <p:spPr>
                  <a:xfrm>
                    <a:off x="4567146" y="2019540"/>
                    <a:ext cx="476990" cy="37427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CA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</m:acc>
                            </m:e>
                            <m:sub>
                              <m:r>
                                <a:rPr lang="fr-CA" altLang="zh-CN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>
                      <a:latin typeface="Bahnschrift" panose="020B0502040204020203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13" name="文本框 212">
                    <a:extLst>
                      <a:ext uri="{FF2B5EF4-FFF2-40B4-BE49-F238E27FC236}">
                        <a16:creationId xmlns:a16="http://schemas.microsoft.com/office/drawing/2014/main" id="{1917837F-CF07-11CF-4BF4-D26024C5C1C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67146" y="2019540"/>
                    <a:ext cx="476990" cy="374270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t="-3226" r="-11538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14" name="矩形 213">
                <a:extLst>
                  <a:ext uri="{FF2B5EF4-FFF2-40B4-BE49-F238E27FC236}">
                    <a16:creationId xmlns:a16="http://schemas.microsoft.com/office/drawing/2014/main" id="{C1B89E42-3D30-755B-9F56-615FFE8A3134}"/>
                  </a:ext>
                </a:extLst>
              </p:cNvPr>
              <p:cNvSpPr/>
              <p:nvPr/>
            </p:nvSpPr>
            <p:spPr>
              <a:xfrm>
                <a:off x="4655473" y="1704841"/>
                <a:ext cx="328261" cy="678704"/>
              </a:xfrm>
              <a:prstGeom prst="rect">
                <a:avLst/>
              </a:prstGeom>
              <a:noFill/>
              <a:ln w="28575">
                <a:solidFill>
                  <a:schemeClr val="accent6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Bahnschrift" panose="020B0502040204020203" pitchFamily="34" charset="0"/>
                </a:endParaRPr>
              </a:p>
            </p:txBody>
          </p:sp>
          <p:sp>
            <p:nvSpPr>
              <p:cNvPr id="215" name="矩形 214">
                <a:extLst>
                  <a:ext uri="{FF2B5EF4-FFF2-40B4-BE49-F238E27FC236}">
                    <a16:creationId xmlns:a16="http://schemas.microsoft.com/office/drawing/2014/main" id="{2063CE81-BAE2-C55F-2577-143D3CD043E4}"/>
                  </a:ext>
                </a:extLst>
              </p:cNvPr>
              <p:cNvSpPr/>
              <p:nvPr/>
            </p:nvSpPr>
            <p:spPr>
              <a:xfrm>
                <a:off x="4675511" y="2774880"/>
                <a:ext cx="328261" cy="678704"/>
              </a:xfrm>
              <a:prstGeom prst="rect">
                <a:avLst/>
              </a:prstGeom>
              <a:noFill/>
              <a:ln w="28575">
                <a:solidFill>
                  <a:schemeClr val="accent6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Bahnschrift" panose="020B0502040204020203" pitchFamily="34" charset="0"/>
                </a:endParaRPr>
              </a:p>
            </p:txBody>
          </p:sp>
          <p:cxnSp>
            <p:nvCxnSpPr>
              <p:cNvPr id="216" name="直接连接符 215">
                <a:extLst>
                  <a:ext uri="{FF2B5EF4-FFF2-40B4-BE49-F238E27FC236}">
                    <a16:creationId xmlns:a16="http://schemas.microsoft.com/office/drawing/2014/main" id="{4DF0D20B-DC43-5FAD-7A6B-9FB49A0162E3}"/>
                  </a:ext>
                </a:extLst>
              </p:cNvPr>
              <p:cNvCxnSpPr>
                <a:cxnSpLocks/>
                <a:endCxn id="191" idx="0"/>
              </p:cNvCxnSpPr>
              <p:nvPr/>
            </p:nvCxnSpPr>
            <p:spPr>
              <a:xfrm flipH="1">
                <a:off x="2506406" y="2308850"/>
                <a:ext cx="5780" cy="424383"/>
              </a:xfrm>
              <a:prstGeom prst="line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7" name="文本框 216">
                    <a:extLst>
                      <a:ext uri="{FF2B5EF4-FFF2-40B4-BE49-F238E27FC236}">
                        <a16:creationId xmlns:a16="http://schemas.microsoft.com/office/drawing/2014/main" id="{A3CD1769-AE29-3FAF-1B39-5F9CD8580F0F}"/>
                      </a:ext>
                    </a:extLst>
                  </p:cNvPr>
                  <p:cNvSpPr txBox="1"/>
                  <p:nvPr/>
                </p:nvSpPr>
                <p:spPr>
                  <a:xfrm>
                    <a:off x="2299106" y="985515"/>
                    <a:ext cx="66979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CA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ℒ</m:t>
                              </m:r>
                            </m:e>
                            <m:sub>
                              <m:r>
                                <a:rPr lang="fr-CA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𝑟𝑒𝑐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>
                      <a:latin typeface="Bahnschrift" panose="020B0502040204020203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17" name="文本框 216">
                    <a:extLst>
                      <a:ext uri="{FF2B5EF4-FFF2-40B4-BE49-F238E27FC236}">
                        <a16:creationId xmlns:a16="http://schemas.microsoft.com/office/drawing/2014/main" id="{A3CD1769-AE29-3FAF-1B39-5F9CD8580F0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99106" y="985515"/>
                    <a:ext cx="669799" cy="36933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8" name="文本框 217">
                    <a:extLst>
                      <a:ext uri="{FF2B5EF4-FFF2-40B4-BE49-F238E27FC236}">
                        <a16:creationId xmlns:a16="http://schemas.microsoft.com/office/drawing/2014/main" id="{3C354558-D39E-0B15-92E3-58724C37AF86}"/>
                      </a:ext>
                    </a:extLst>
                  </p:cNvPr>
                  <p:cNvSpPr txBox="1"/>
                  <p:nvPr/>
                </p:nvSpPr>
                <p:spPr>
                  <a:xfrm>
                    <a:off x="1700484" y="2290107"/>
                    <a:ext cx="91582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CA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ℒ</m:t>
                              </m:r>
                            </m:e>
                            <m:sub>
                              <m:r>
                                <a:rPr lang="fr-CA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𝑙𝑎𝑡𝑒𝑛𝑡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>
                      <a:latin typeface="Bahnschrift" panose="020B0502040204020203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18" name="文本框 217">
                    <a:extLst>
                      <a:ext uri="{FF2B5EF4-FFF2-40B4-BE49-F238E27FC236}">
                        <a16:creationId xmlns:a16="http://schemas.microsoft.com/office/drawing/2014/main" id="{3C354558-D39E-0B15-92E3-58724C37AF8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00484" y="2290107"/>
                    <a:ext cx="915828" cy="369332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333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19" name="文本框 218">
                <a:extLst>
                  <a:ext uri="{FF2B5EF4-FFF2-40B4-BE49-F238E27FC236}">
                    <a16:creationId xmlns:a16="http://schemas.microsoft.com/office/drawing/2014/main" id="{D6B3863B-E305-A227-359A-C87E8FBCBF68}"/>
                  </a:ext>
                </a:extLst>
              </p:cNvPr>
              <p:cNvSpPr txBox="1"/>
              <p:nvPr/>
            </p:nvSpPr>
            <p:spPr>
              <a:xfrm>
                <a:off x="26615" y="3808255"/>
                <a:ext cx="193573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>
                    <a:latin typeface="Bahnschrift" panose="020B0502040204020203" pitchFamily="34" charset="0"/>
                  </a:rPr>
                  <a:t>(a) </a:t>
                </a:r>
                <a:r>
                  <a:rPr lang="en-US" altLang="zh-CN" sz="1600" dirty="0" err="1">
                    <a:latin typeface="Bahnschrift" panose="020B0502040204020203" pitchFamily="34" charset="0"/>
                  </a:rPr>
                  <a:t>Entra</a:t>
                </a:r>
                <a:r>
                  <a:rPr lang="fr-CA" altLang="zh-CN" sz="1600" dirty="0">
                    <a:latin typeface="Bahnschrift" panose="020B0502040204020203" pitchFamily="34" charset="0"/>
                  </a:rPr>
                  <a:t>î</a:t>
                </a:r>
                <a:r>
                  <a:rPr lang="en-US" altLang="zh-CN" sz="1600" dirty="0" err="1">
                    <a:latin typeface="Bahnschrift" panose="020B0502040204020203" pitchFamily="34" charset="0"/>
                  </a:rPr>
                  <a:t>nement</a:t>
                </a:r>
                <a:endParaRPr lang="zh-CN" altLang="en-US" sz="1600" dirty="0">
                  <a:latin typeface="Bahnschrift" panose="020B0502040204020203" pitchFamily="34" charset="0"/>
                </a:endParaRPr>
              </a:p>
            </p:txBody>
          </p:sp>
          <p:cxnSp>
            <p:nvCxnSpPr>
              <p:cNvPr id="220" name="连接符: 肘形 219">
                <a:extLst>
                  <a:ext uri="{FF2B5EF4-FFF2-40B4-BE49-F238E27FC236}">
                    <a16:creationId xmlns:a16="http://schemas.microsoft.com/office/drawing/2014/main" id="{EEAF949A-C52E-FF65-256B-8D3502A35EEF}"/>
                  </a:ext>
                </a:extLst>
              </p:cNvPr>
              <p:cNvCxnSpPr>
                <a:cxnSpLocks/>
                <a:stCxn id="189" idx="0"/>
              </p:cNvCxnSpPr>
              <p:nvPr/>
            </p:nvCxnSpPr>
            <p:spPr>
              <a:xfrm rot="5400000" flipH="1" flipV="1">
                <a:off x="2381686" y="-763157"/>
                <a:ext cx="310480" cy="4549091"/>
              </a:xfrm>
              <a:prstGeom prst="bentConnector2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直接连接符 220">
                <a:extLst>
                  <a:ext uri="{FF2B5EF4-FFF2-40B4-BE49-F238E27FC236}">
                    <a16:creationId xmlns:a16="http://schemas.microsoft.com/office/drawing/2014/main" id="{A5E1CBB1-2A87-7C11-A27D-5824F7E7A24F}"/>
                  </a:ext>
                </a:extLst>
              </p:cNvPr>
              <p:cNvCxnSpPr>
                <a:endCxn id="214" idx="0"/>
              </p:cNvCxnSpPr>
              <p:nvPr/>
            </p:nvCxnSpPr>
            <p:spPr>
              <a:xfrm>
                <a:off x="4811473" y="1356147"/>
                <a:ext cx="8130" cy="348694"/>
              </a:xfrm>
              <a:prstGeom prst="line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连接符: 肘形 221">
                <a:extLst>
                  <a:ext uri="{FF2B5EF4-FFF2-40B4-BE49-F238E27FC236}">
                    <a16:creationId xmlns:a16="http://schemas.microsoft.com/office/drawing/2014/main" id="{587C28A5-1490-E925-C6D0-FB9669FE988C}"/>
                  </a:ext>
                </a:extLst>
              </p:cNvPr>
              <p:cNvCxnSpPr>
                <a:cxnSpLocks/>
                <a:stCxn id="215" idx="2"/>
              </p:cNvCxnSpPr>
              <p:nvPr/>
            </p:nvCxnSpPr>
            <p:spPr>
              <a:xfrm rot="5400000">
                <a:off x="2531025" y="1428344"/>
                <a:ext cx="283376" cy="4333857"/>
              </a:xfrm>
              <a:prstGeom prst="bentConnector2">
                <a:avLst/>
              </a:prstGeom>
              <a:ln w="28575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连接符: 肘形 222">
                <a:extLst>
                  <a:ext uri="{FF2B5EF4-FFF2-40B4-BE49-F238E27FC236}">
                    <a16:creationId xmlns:a16="http://schemas.microsoft.com/office/drawing/2014/main" id="{87DB457F-C264-F781-6F06-B43B4934D386}"/>
                  </a:ext>
                </a:extLst>
              </p:cNvPr>
              <p:cNvCxnSpPr>
                <a:cxnSpLocks/>
                <a:endCxn id="232" idx="0"/>
              </p:cNvCxnSpPr>
              <p:nvPr/>
            </p:nvCxnSpPr>
            <p:spPr>
              <a:xfrm rot="5400000" flipH="1" flipV="1">
                <a:off x="294619" y="3299118"/>
                <a:ext cx="653580" cy="231251"/>
              </a:xfrm>
              <a:prstGeom prst="bentConnector2">
                <a:avLst/>
              </a:prstGeom>
              <a:ln w="28575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直接箭头连接符 223">
                <a:extLst>
                  <a:ext uri="{FF2B5EF4-FFF2-40B4-BE49-F238E27FC236}">
                    <a16:creationId xmlns:a16="http://schemas.microsoft.com/office/drawing/2014/main" id="{2A3FBE0F-2A74-4EFD-81D3-76F68685375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58914" y="1823725"/>
                <a:ext cx="323699" cy="1"/>
              </a:xfrm>
              <a:prstGeom prst="straightConnector1">
                <a:avLst/>
              </a:prstGeom>
              <a:ln w="28575">
                <a:solidFill>
                  <a:schemeClr val="accent6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直接箭头连接符 224">
                <a:extLst>
                  <a:ext uri="{FF2B5EF4-FFF2-40B4-BE49-F238E27FC236}">
                    <a16:creationId xmlns:a16="http://schemas.microsoft.com/office/drawing/2014/main" id="{0636CFAD-B248-0FFF-1BEC-D2B9F1E46B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70345" y="2189899"/>
                <a:ext cx="323699" cy="1"/>
              </a:xfrm>
              <a:prstGeom prst="straightConnector1">
                <a:avLst/>
              </a:prstGeom>
              <a:ln w="28575">
                <a:solidFill>
                  <a:schemeClr val="accent6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直接箭头连接符 248">
                <a:extLst>
                  <a:ext uri="{FF2B5EF4-FFF2-40B4-BE49-F238E27FC236}">
                    <a16:creationId xmlns:a16="http://schemas.microsoft.com/office/drawing/2014/main" id="{870E3242-E817-812C-4524-493B0826CA4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39042" y="2860735"/>
                <a:ext cx="231140" cy="3895"/>
              </a:xfrm>
              <a:prstGeom prst="straightConnector1">
                <a:avLst/>
              </a:prstGeom>
              <a:ln w="28575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直接连接符 250">
                <a:extLst>
                  <a:ext uri="{FF2B5EF4-FFF2-40B4-BE49-F238E27FC236}">
                    <a16:creationId xmlns:a16="http://schemas.microsoft.com/office/drawing/2014/main" id="{CA0A42C1-AC9A-38D9-D7BA-F6696A665E6B}"/>
                  </a:ext>
                </a:extLst>
              </p:cNvPr>
              <p:cNvCxnSpPr/>
              <p:nvPr/>
            </p:nvCxnSpPr>
            <p:spPr>
              <a:xfrm>
                <a:off x="2839042" y="2175602"/>
                <a:ext cx="0" cy="689028"/>
              </a:xfrm>
              <a:prstGeom prst="line">
                <a:avLst/>
              </a:prstGeom>
              <a:ln w="28575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0" name="组合 309">
              <a:extLst>
                <a:ext uri="{FF2B5EF4-FFF2-40B4-BE49-F238E27FC236}">
                  <a16:creationId xmlns:a16="http://schemas.microsoft.com/office/drawing/2014/main" id="{001C332A-BF5D-74E9-893F-A7D42D7CD9D1}"/>
                </a:ext>
              </a:extLst>
            </p:cNvPr>
            <p:cNvGrpSpPr/>
            <p:nvPr/>
          </p:nvGrpSpPr>
          <p:grpSpPr>
            <a:xfrm>
              <a:off x="6013501" y="985515"/>
              <a:ext cx="5923411" cy="3161294"/>
              <a:chOff x="6013501" y="985515"/>
              <a:chExt cx="5923411" cy="3161294"/>
            </a:xfrm>
          </p:grpSpPr>
          <p:grpSp>
            <p:nvGrpSpPr>
              <p:cNvPr id="255" name="组合 254">
                <a:extLst>
                  <a:ext uri="{FF2B5EF4-FFF2-40B4-BE49-F238E27FC236}">
                    <a16:creationId xmlns:a16="http://schemas.microsoft.com/office/drawing/2014/main" id="{5C796F83-CC48-C6DF-E8CD-7F54B53A195F}"/>
                  </a:ext>
                </a:extLst>
              </p:cNvPr>
              <p:cNvGrpSpPr/>
              <p:nvPr/>
            </p:nvGrpSpPr>
            <p:grpSpPr>
              <a:xfrm>
                <a:off x="6760462" y="1509648"/>
                <a:ext cx="1161849" cy="974045"/>
                <a:chOff x="2172467" y="969632"/>
                <a:chExt cx="1233520" cy="1245793"/>
              </a:xfrm>
            </p:grpSpPr>
            <p:sp>
              <p:nvSpPr>
                <p:cNvPr id="305" name="流程图: 手动操作 304">
                  <a:extLst>
                    <a:ext uri="{FF2B5EF4-FFF2-40B4-BE49-F238E27FC236}">
                      <a16:creationId xmlns:a16="http://schemas.microsoft.com/office/drawing/2014/main" id="{62AD3DF0-02F3-3C21-CB56-4F1F04D4A07D}"/>
                    </a:ext>
                  </a:extLst>
                </p:cNvPr>
                <p:cNvSpPr/>
                <p:nvPr/>
              </p:nvSpPr>
              <p:spPr>
                <a:xfrm rot="16200000">
                  <a:off x="2166330" y="975769"/>
                  <a:ext cx="1245793" cy="1233520"/>
                </a:xfrm>
                <a:prstGeom prst="flowChartManualOperation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9050"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latin typeface="Bahnschrift" panose="020B0502040204020203" pitchFamily="34" charset="0"/>
                  </a:endParaRPr>
                </a:p>
              </p:txBody>
            </p:sp>
            <p:sp>
              <p:nvSpPr>
                <p:cNvPr id="306" name="文本框 305">
                  <a:extLst>
                    <a:ext uri="{FF2B5EF4-FFF2-40B4-BE49-F238E27FC236}">
                      <a16:creationId xmlns:a16="http://schemas.microsoft.com/office/drawing/2014/main" id="{B8F5ABD3-4A54-0C29-BBC1-C21B8617D837}"/>
                    </a:ext>
                  </a:extLst>
                </p:cNvPr>
                <p:cNvSpPr txBox="1"/>
                <p:nvPr/>
              </p:nvSpPr>
              <p:spPr>
                <a:xfrm>
                  <a:off x="2240283" y="1407864"/>
                  <a:ext cx="1126990" cy="43300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CA" altLang="zh-CN" sz="1600" dirty="0">
                      <a:latin typeface="Bahnschrift" panose="020B0502040204020203" pitchFamily="34" charset="0"/>
                    </a:rPr>
                    <a:t>Encodeur</a:t>
                  </a:r>
                  <a:endParaRPr lang="zh-CN" altLang="en-US" sz="1600" dirty="0">
                    <a:latin typeface="Bahnschrift" panose="020B0502040204020203" pitchFamily="34" charset="0"/>
                  </a:endParaRPr>
                </a:p>
              </p:txBody>
            </p:sp>
          </p:grpSp>
          <p:grpSp>
            <p:nvGrpSpPr>
              <p:cNvPr id="256" name="组合 255">
                <a:extLst>
                  <a:ext uri="{FF2B5EF4-FFF2-40B4-BE49-F238E27FC236}">
                    <a16:creationId xmlns:a16="http://schemas.microsoft.com/office/drawing/2014/main" id="{FB188AF8-2CD9-B830-C5D7-C2FB3FC8DA92}"/>
                  </a:ext>
                </a:extLst>
              </p:cNvPr>
              <p:cNvGrpSpPr/>
              <p:nvPr/>
            </p:nvGrpSpPr>
            <p:grpSpPr>
              <a:xfrm>
                <a:off x="6760462" y="2600930"/>
                <a:ext cx="1161849" cy="974045"/>
                <a:chOff x="2172467" y="2607633"/>
                <a:chExt cx="1233520" cy="1245793"/>
              </a:xfrm>
            </p:grpSpPr>
            <p:sp>
              <p:nvSpPr>
                <p:cNvPr id="303" name="流程图: 手动操作 302">
                  <a:extLst>
                    <a:ext uri="{FF2B5EF4-FFF2-40B4-BE49-F238E27FC236}">
                      <a16:creationId xmlns:a16="http://schemas.microsoft.com/office/drawing/2014/main" id="{31C85374-0864-687D-1DFB-E1A8A46540BA}"/>
                    </a:ext>
                  </a:extLst>
                </p:cNvPr>
                <p:cNvSpPr/>
                <p:nvPr/>
              </p:nvSpPr>
              <p:spPr>
                <a:xfrm rot="16200000">
                  <a:off x="2166330" y="2613770"/>
                  <a:ext cx="1245793" cy="1233520"/>
                </a:xfrm>
                <a:prstGeom prst="flowChartManualOperation">
                  <a:avLst/>
                </a:prstGeom>
                <a:solidFill>
                  <a:schemeClr val="bg1">
                    <a:lumMod val="95000"/>
                  </a:schemeClr>
                </a:solidFill>
                <a:ln w="190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Bahnschrift" panose="020B0502040204020203" pitchFamily="34" charset="0"/>
                  </a:endParaRPr>
                </a:p>
              </p:txBody>
            </p:sp>
            <p:sp>
              <p:nvSpPr>
                <p:cNvPr id="304" name="文本框 303">
                  <a:extLst>
                    <a:ext uri="{FF2B5EF4-FFF2-40B4-BE49-F238E27FC236}">
                      <a16:creationId xmlns:a16="http://schemas.microsoft.com/office/drawing/2014/main" id="{3692BCD0-C456-9799-6A70-71B45B9A7051}"/>
                    </a:ext>
                  </a:extLst>
                </p:cNvPr>
                <p:cNvSpPr txBox="1"/>
                <p:nvPr/>
              </p:nvSpPr>
              <p:spPr>
                <a:xfrm>
                  <a:off x="2258471" y="3061253"/>
                  <a:ext cx="1126990" cy="43300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CA" altLang="zh-CN" sz="1600" dirty="0">
                      <a:solidFill>
                        <a:schemeClr val="bg1">
                          <a:lumMod val="75000"/>
                        </a:schemeClr>
                      </a:solidFill>
                      <a:latin typeface="Bahnschrift" panose="020B0502040204020203" pitchFamily="34" charset="0"/>
                    </a:rPr>
                    <a:t>Encodeur</a:t>
                  </a:r>
                  <a:endParaRPr lang="zh-CN" altLang="en-US" sz="1600" dirty="0">
                    <a:solidFill>
                      <a:schemeClr val="bg1">
                        <a:lumMod val="75000"/>
                      </a:schemeClr>
                    </a:solidFill>
                    <a:latin typeface="Bahnschrift" panose="020B0502040204020203" pitchFamily="34" charset="0"/>
                  </a:endParaRPr>
                </a:p>
              </p:txBody>
            </p:sp>
          </p:grpSp>
          <p:grpSp>
            <p:nvGrpSpPr>
              <p:cNvPr id="257" name="组合 256">
                <a:extLst>
                  <a:ext uri="{FF2B5EF4-FFF2-40B4-BE49-F238E27FC236}">
                    <a16:creationId xmlns:a16="http://schemas.microsoft.com/office/drawing/2014/main" id="{C9834C22-3B5E-8ED0-2E0D-6895B85A73C2}"/>
                  </a:ext>
                </a:extLst>
              </p:cNvPr>
              <p:cNvGrpSpPr/>
              <p:nvPr/>
            </p:nvGrpSpPr>
            <p:grpSpPr>
              <a:xfrm>
                <a:off x="9118999" y="2575620"/>
                <a:ext cx="1161849" cy="974045"/>
                <a:chOff x="4862480" y="959214"/>
                <a:chExt cx="1233520" cy="1245793"/>
              </a:xfrm>
            </p:grpSpPr>
            <p:sp>
              <p:nvSpPr>
                <p:cNvPr id="301" name="流程图: 手动操作 300">
                  <a:extLst>
                    <a:ext uri="{FF2B5EF4-FFF2-40B4-BE49-F238E27FC236}">
                      <a16:creationId xmlns:a16="http://schemas.microsoft.com/office/drawing/2014/main" id="{697DE215-A269-5AB3-6D50-1C02EC4A9D50}"/>
                    </a:ext>
                  </a:extLst>
                </p:cNvPr>
                <p:cNvSpPr/>
                <p:nvPr/>
              </p:nvSpPr>
              <p:spPr>
                <a:xfrm rot="5400000">
                  <a:off x="4856343" y="965351"/>
                  <a:ext cx="1245793" cy="1233520"/>
                </a:xfrm>
                <a:prstGeom prst="flowChartManualOperation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9050"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Bahnschrift" panose="020B0502040204020203" pitchFamily="34" charset="0"/>
                  </a:endParaRPr>
                </a:p>
              </p:txBody>
            </p:sp>
            <p:sp>
              <p:nvSpPr>
                <p:cNvPr id="302" name="文本框 301">
                  <a:extLst>
                    <a:ext uri="{FF2B5EF4-FFF2-40B4-BE49-F238E27FC236}">
                      <a16:creationId xmlns:a16="http://schemas.microsoft.com/office/drawing/2014/main" id="{68046C1D-532F-9E58-C915-0A5981CCEF00}"/>
                    </a:ext>
                  </a:extLst>
                </p:cNvPr>
                <p:cNvSpPr txBox="1"/>
                <p:nvPr/>
              </p:nvSpPr>
              <p:spPr>
                <a:xfrm>
                  <a:off x="4945278" y="1396122"/>
                  <a:ext cx="1133798" cy="43300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CA" altLang="zh-CN" sz="1600" dirty="0">
                      <a:latin typeface="Bahnschrift" panose="020B0502040204020203" pitchFamily="34" charset="0"/>
                    </a:rPr>
                    <a:t>Décodeur</a:t>
                  </a:r>
                  <a:endParaRPr lang="zh-CN" altLang="en-US" sz="1600" dirty="0">
                    <a:latin typeface="Bahnschrift" panose="020B0502040204020203" pitchFamily="34" charset="0"/>
                  </a:endParaRPr>
                </a:p>
              </p:txBody>
            </p:sp>
          </p:grpSp>
          <p:grpSp>
            <p:nvGrpSpPr>
              <p:cNvPr id="258" name="组合 257">
                <a:extLst>
                  <a:ext uri="{FF2B5EF4-FFF2-40B4-BE49-F238E27FC236}">
                    <a16:creationId xmlns:a16="http://schemas.microsoft.com/office/drawing/2014/main" id="{87C1985B-FF53-CEE0-2908-5A9EE88E677C}"/>
                  </a:ext>
                </a:extLst>
              </p:cNvPr>
              <p:cNvGrpSpPr/>
              <p:nvPr/>
            </p:nvGrpSpPr>
            <p:grpSpPr>
              <a:xfrm>
                <a:off x="9114028" y="1488436"/>
                <a:ext cx="1161849" cy="974045"/>
                <a:chOff x="4620073" y="2607634"/>
                <a:chExt cx="1233520" cy="1245793"/>
              </a:xfrm>
            </p:grpSpPr>
            <p:sp>
              <p:nvSpPr>
                <p:cNvPr id="299" name="流程图: 手动操作 298">
                  <a:extLst>
                    <a:ext uri="{FF2B5EF4-FFF2-40B4-BE49-F238E27FC236}">
                      <a16:creationId xmlns:a16="http://schemas.microsoft.com/office/drawing/2014/main" id="{ADE22A6C-B07D-5227-A3AD-73FDD7B74EEF}"/>
                    </a:ext>
                  </a:extLst>
                </p:cNvPr>
                <p:cNvSpPr/>
                <p:nvPr/>
              </p:nvSpPr>
              <p:spPr>
                <a:xfrm rot="5400000">
                  <a:off x="4613936" y="2613771"/>
                  <a:ext cx="1245793" cy="1233520"/>
                </a:xfrm>
                <a:prstGeom prst="flowChartManualOperation">
                  <a:avLst/>
                </a:prstGeom>
                <a:solidFill>
                  <a:schemeClr val="bg1">
                    <a:lumMod val="95000"/>
                  </a:schemeClr>
                </a:solidFill>
                <a:ln w="190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bg1">
                        <a:lumMod val="75000"/>
                      </a:schemeClr>
                    </a:solidFill>
                    <a:latin typeface="Bahnschrift" panose="020B0502040204020203" pitchFamily="34" charset="0"/>
                  </a:endParaRPr>
                </a:p>
              </p:txBody>
            </p:sp>
            <p:sp>
              <p:nvSpPr>
                <p:cNvPr id="300" name="文本框 299">
                  <a:extLst>
                    <a:ext uri="{FF2B5EF4-FFF2-40B4-BE49-F238E27FC236}">
                      <a16:creationId xmlns:a16="http://schemas.microsoft.com/office/drawing/2014/main" id="{A53EEB14-E8BF-E1F5-5CBB-EE8672B07F8C}"/>
                    </a:ext>
                  </a:extLst>
                </p:cNvPr>
                <p:cNvSpPr txBox="1"/>
                <p:nvPr/>
              </p:nvSpPr>
              <p:spPr>
                <a:xfrm>
                  <a:off x="4706077" y="3061253"/>
                  <a:ext cx="1133798" cy="43300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CA" altLang="zh-CN" sz="1600" dirty="0">
                      <a:solidFill>
                        <a:schemeClr val="bg1">
                          <a:lumMod val="75000"/>
                        </a:schemeClr>
                      </a:solidFill>
                      <a:latin typeface="Bahnschrift" panose="020B0502040204020203" pitchFamily="34" charset="0"/>
                    </a:rPr>
                    <a:t>Décodeur</a:t>
                  </a:r>
                  <a:endParaRPr lang="zh-CN" altLang="en-US" sz="1600" dirty="0">
                    <a:solidFill>
                      <a:schemeClr val="bg1">
                        <a:lumMod val="75000"/>
                      </a:schemeClr>
                    </a:solidFill>
                    <a:latin typeface="Bahnschrift" panose="020B0502040204020203" pitchFamily="34" charset="0"/>
                  </a:endParaRP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9" name="文本框 258">
                    <a:extLst>
                      <a:ext uri="{FF2B5EF4-FFF2-40B4-BE49-F238E27FC236}">
                        <a16:creationId xmlns:a16="http://schemas.microsoft.com/office/drawing/2014/main" id="{66EC7C14-FD87-F938-740B-BF1412761DCB}"/>
                      </a:ext>
                    </a:extLst>
                  </p:cNvPr>
                  <p:cNvSpPr txBox="1"/>
                  <p:nvPr/>
                </p:nvSpPr>
                <p:spPr>
                  <a:xfrm>
                    <a:off x="6044525" y="1666628"/>
                    <a:ext cx="48256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CA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CA" altLang="zh-CN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fr-CA" altLang="zh-CN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>
                      <a:latin typeface="Bahnschrift" panose="020B0502040204020203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59" name="文本框 258">
                    <a:extLst>
                      <a:ext uri="{FF2B5EF4-FFF2-40B4-BE49-F238E27FC236}">
                        <a16:creationId xmlns:a16="http://schemas.microsoft.com/office/drawing/2014/main" id="{66EC7C14-FD87-F938-740B-BF1412761DC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44525" y="1666628"/>
                    <a:ext cx="482568" cy="369332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1639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0" name="文本框 259">
                    <a:extLst>
                      <a:ext uri="{FF2B5EF4-FFF2-40B4-BE49-F238E27FC236}">
                        <a16:creationId xmlns:a16="http://schemas.microsoft.com/office/drawing/2014/main" id="{B6850FF9-C6A2-D98E-6919-5C83AA95C110}"/>
                      </a:ext>
                    </a:extLst>
                  </p:cNvPr>
                  <p:cNvSpPr txBox="1"/>
                  <p:nvPr/>
                </p:nvSpPr>
                <p:spPr>
                  <a:xfrm>
                    <a:off x="6013501" y="2004238"/>
                    <a:ext cx="47699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CA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CA" altLang="zh-CN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fr-CA" altLang="zh-CN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>
                      <a:latin typeface="Bahnschrift" panose="020B0502040204020203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60" name="文本框 259">
                    <a:extLst>
                      <a:ext uri="{FF2B5EF4-FFF2-40B4-BE49-F238E27FC236}">
                        <a16:creationId xmlns:a16="http://schemas.microsoft.com/office/drawing/2014/main" id="{B6850FF9-C6A2-D98E-6919-5C83AA95C11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13501" y="2004238"/>
                    <a:ext cx="476990" cy="369332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333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61" name="矩形 260">
                <a:extLst>
                  <a:ext uri="{FF2B5EF4-FFF2-40B4-BE49-F238E27FC236}">
                    <a16:creationId xmlns:a16="http://schemas.microsoft.com/office/drawing/2014/main" id="{715B3D9E-BE15-0455-6316-E4BD435E75F4}"/>
                  </a:ext>
                </a:extLst>
              </p:cNvPr>
              <p:cNvSpPr/>
              <p:nvPr/>
            </p:nvSpPr>
            <p:spPr>
              <a:xfrm>
                <a:off x="8376655" y="2733233"/>
                <a:ext cx="306358" cy="2830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CA" altLang="zh-CN" sz="1400" dirty="0">
                    <a:solidFill>
                      <a:schemeClr val="bg1">
                        <a:lumMod val="75000"/>
                      </a:schemeClr>
                    </a:solidFill>
                    <a:latin typeface="Bahnschrift" panose="020B0502040204020203" pitchFamily="34" charset="0"/>
                  </a:rPr>
                  <a:t>Z’</a:t>
                </a:r>
                <a:endParaRPr lang="zh-CN" altLang="en-US" sz="1400" dirty="0">
                  <a:solidFill>
                    <a:schemeClr val="bg1">
                      <a:lumMod val="75000"/>
                    </a:schemeClr>
                  </a:solidFill>
                  <a:latin typeface="Bahnschrift" panose="020B0502040204020203" pitchFamily="34" charset="0"/>
                </a:endParaRPr>
              </a:p>
            </p:txBody>
          </p:sp>
          <p:cxnSp>
            <p:nvCxnSpPr>
              <p:cNvPr id="262" name="直接箭头连接符 261">
                <a:extLst>
                  <a:ext uri="{FF2B5EF4-FFF2-40B4-BE49-F238E27FC236}">
                    <a16:creationId xmlns:a16="http://schemas.microsoft.com/office/drawing/2014/main" id="{E897B3D5-F79B-3D14-6888-943CB92008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85779" y="2181405"/>
                <a:ext cx="323699" cy="1"/>
              </a:xfrm>
              <a:prstGeom prst="straightConnector1">
                <a:avLst/>
              </a:prstGeom>
              <a:ln w="28575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3" name="直接箭头连接符 262">
                <a:extLst>
                  <a:ext uri="{FF2B5EF4-FFF2-40B4-BE49-F238E27FC236}">
                    <a16:creationId xmlns:a16="http://schemas.microsoft.com/office/drawing/2014/main" id="{1443CEBE-EFEF-111E-C64C-6AE5B4F615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75682" y="3256975"/>
                <a:ext cx="323699" cy="1"/>
              </a:xfrm>
              <a:prstGeom prst="straightConnector1">
                <a:avLst/>
              </a:prstGeom>
              <a:ln w="28575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4" name="直接箭头连接符 263">
                <a:extLst>
                  <a:ext uri="{FF2B5EF4-FFF2-40B4-BE49-F238E27FC236}">
                    <a16:creationId xmlns:a16="http://schemas.microsoft.com/office/drawing/2014/main" id="{DFBB358A-8E68-23AD-97DF-144830C629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36762" y="1820609"/>
                <a:ext cx="323699" cy="1"/>
              </a:xfrm>
              <a:prstGeom prst="straightConnector1">
                <a:avLst/>
              </a:prstGeom>
              <a:ln w="28575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5" name="文本框 264">
                    <a:extLst>
                      <a:ext uri="{FF2B5EF4-FFF2-40B4-BE49-F238E27FC236}">
                        <a16:creationId xmlns:a16="http://schemas.microsoft.com/office/drawing/2014/main" id="{C31267D4-78E5-0DBE-43E2-0085ACA717EF}"/>
                      </a:ext>
                    </a:extLst>
                  </p:cNvPr>
                  <p:cNvSpPr txBox="1"/>
                  <p:nvPr/>
                </p:nvSpPr>
                <p:spPr>
                  <a:xfrm>
                    <a:off x="8337470" y="3030386"/>
                    <a:ext cx="49847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CA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fr-CA" altLang="zh-CN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>
                      <a:latin typeface="Bahnschrift" panose="020B0502040204020203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65" name="文本框 264">
                    <a:extLst>
                      <a:ext uri="{FF2B5EF4-FFF2-40B4-BE49-F238E27FC236}">
                        <a16:creationId xmlns:a16="http://schemas.microsoft.com/office/drawing/2014/main" id="{C31267D4-78E5-0DBE-43E2-0085ACA717E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37470" y="3030386"/>
                    <a:ext cx="498470" cy="369332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b="-1639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66" name="直接箭头连接符 265">
                <a:extLst>
                  <a:ext uri="{FF2B5EF4-FFF2-40B4-BE49-F238E27FC236}">
                    <a16:creationId xmlns:a16="http://schemas.microsoft.com/office/drawing/2014/main" id="{CF137C73-2BA0-F452-02C0-19D78F6558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317983" y="2894727"/>
                <a:ext cx="323699" cy="1"/>
              </a:xfrm>
              <a:prstGeom prst="straightConnector1">
                <a:avLst/>
              </a:prstGeom>
              <a:ln w="28575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直接箭头连接符 266">
                <a:extLst>
                  <a:ext uri="{FF2B5EF4-FFF2-40B4-BE49-F238E27FC236}">
                    <a16:creationId xmlns:a16="http://schemas.microsoft.com/office/drawing/2014/main" id="{4F049F44-1E6A-D974-C741-E1D0504CC6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326387" y="3256248"/>
                <a:ext cx="323699" cy="1"/>
              </a:xfrm>
              <a:prstGeom prst="straightConnector1">
                <a:avLst/>
              </a:prstGeom>
              <a:ln w="28575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8" name="文本框 267">
                    <a:extLst>
                      <a:ext uri="{FF2B5EF4-FFF2-40B4-BE49-F238E27FC236}">
                        <a16:creationId xmlns:a16="http://schemas.microsoft.com/office/drawing/2014/main" id="{0A9D0C2F-6C24-0963-444A-03903B28C0FA}"/>
                      </a:ext>
                    </a:extLst>
                  </p:cNvPr>
                  <p:cNvSpPr txBox="1"/>
                  <p:nvPr/>
                </p:nvSpPr>
                <p:spPr>
                  <a:xfrm>
                    <a:off x="10648162" y="2762809"/>
                    <a:ext cx="49847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CA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fr-CA" altLang="zh-CN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>
                      <a:latin typeface="Bahnschrift" panose="020B0502040204020203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68" name="文本框 267">
                    <a:extLst>
                      <a:ext uri="{FF2B5EF4-FFF2-40B4-BE49-F238E27FC236}">
                        <a16:creationId xmlns:a16="http://schemas.microsoft.com/office/drawing/2014/main" id="{0A9D0C2F-6C24-0963-444A-03903B28C0F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648162" y="2762809"/>
                    <a:ext cx="498470" cy="369332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b="-1639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9" name="文本框 268">
                    <a:extLst>
                      <a:ext uri="{FF2B5EF4-FFF2-40B4-BE49-F238E27FC236}">
                        <a16:creationId xmlns:a16="http://schemas.microsoft.com/office/drawing/2014/main" id="{E4BC7CFC-05E5-693B-6944-09269653763A}"/>
                      </a:ext>
                    </a:extLst>
                  </p:cNvPr>
                  <p:cNvSpPr txBox="1"/>
                  <p:nvPr/>
                </p:nvSpPr>
                <p:spPr>
                  <a:xfrm>
                    <a:off x="10641682" y="3087953"/>
                    <a:ext cx="492891" cy="37427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CA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</m:acc>
                            </m:e>
                            <m:sub>
                              <m:r>
                                <a:rPr lang="fr-CA" altLang="zh-CN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>
                      <a:latin typeface="Bahnschrift" panose="020B0502040204020203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69" name="文本框 268">
                    <a:extLst>
                      <a:ext uri="{FF2B5EF4-FFF2-40B4-BE49-F238E27FC236}">
                        <a16:creationId xmlns:a16="http://schemas.microsoft.com/office/drawing/2014/main" id="{E4BC7CFC-05E5-693B-6944-09269653763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641682" y="3087953"/>
                    <a:ext cx="492891" cy="374270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t="-3279" r="-9877" b="-1639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70" name="组合 269">
                <a:extLst>
                  <a:ext uri="{FF2B5EF4-FFF2-40B4-BE49-F238E27FC236}">
                    <a16:creationId xmlns:a16="http://schemas.microsoft.com/office/drawing/2014/main" id="{9722E8E3-5257-136F-D6D0-1D2FAD10CE08}"/>
                  </a:ext>
                </a:extLst>
              </p:cNvPr>
              <p:cNvGrpSpPr/>
              <p:nvPr/>
            </p:nvGrpSpPr>
            <p:grpSpPr>
              <a:xfrm>
                <a:off x="11484369" y="1650967"/>
                <a:ext cx="452543" cy="1802617"/>
                <a:chOff x="3616105" y="2607689"/>
                <a:chExt cx="1545058" cy="945114"/>
              </a:xfrm>
            </p:grpSpPr>
            <p:sp>
              <p:nvSpPr>
                <p:cNvPr id="297" name="流程图: 延期 296">
                  <a:extLst>
                    <a:ext uri="{FF2B5EF4-FFF2-40B4-BE49-F238E27FC236}">
                      <a16:creationId xmlns:a16="http://schemas.microsoft.com/office/drawing/2014/main" id="{EFAA1810-460F-25DE-0CE7-0758D74A8584}"/>
                    </a:ext>
                  </a:extLst>
                </p:cNvPr>
                <p:cNvSpPr/>
                <p:nvPr/>
              </p:nvSpPr>
              <p:spPr>
                <a:xfrm>
                  <a:off x="3616105" y="2637726"/>
                  <a:ext cx="1545058" cy="915077"/>
                </a:xfrm>
                <a:prstGeom prst="flowChartDelay">
                  <a:avLst/>
                </a:prstGeom>
                <a:solidFill>
                  <a:schemeClr val="bg1">
                    <a:lumMod val="95000"/>
                  </a:schemeClr>
                </a:solidFill>
                <a:ln w="190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bg1">
                        <a:lumMod val="75000"/>
                      </a:schemeClr>
                    </a:solidFill>
                    <a:latin typeface="Bahnschrift" panose="020B0502040204020203" pitchFamily="34" charset="0"/>
                  </a:endParaRPr>
                </a:p>
              </p:txBody>
            </p:sp>
            <p:sp>
              <p:nvSpPr>
                <p:cNvPr id="298" name="文本框 297">
                  <a:extLst>
                    <a:ext uri="{FF2B5EF4-FFF2-40B4-BE49-F238E27FC236}">
                      <a16:creationId xmlns:a16="http://schemas.microsoft.com/office/drawing/2014/main" id="{8716192E-1D6E-8E08-0B93-7F3B7C0AB2F8}"/>
                    </a:ext>
                  </a:extLst>
                </p:cNvPr>
                <p:cNvSpPr txBox="1"/>
                <p:nvPr/>
              </p:nvSpPr>
              <p:spPr>
                <a:xfrm rot="16200000">
                  <a:off x="3757401" y="2471931"/>
                  <a:ext cx="884364" cy="11558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CA" altLang="zh-CN" sz="1600" dirty="0">
                      <a:solidFill>
                        <a:schemeClr val="bg1">
                          <a:lumMod val="75000"/>
                        </a:schemeClr>
                      </a:solidFill>
                      <a:latin typeface="Bahnschrift" panose="020B0502040204020203" pitchFamily="34" charset="0"/>
                    </a:rPr>
                    <a:t>Discriminateur</a:t>
                  </a:r>
                  <a:endParaRPr lang="zh-CN" altLang="en-US" sz="1600" dirty="0">
                    <a:solidFill>
                      <a:schemeClr val="bg1">
                        <a:lumMod val="75000"/>
                      </a:schemeClr>
                    </a:solidFill>
                    <a:latin typeface="Bahnschrift" panose="020B0502040204020203" pitchFamily="34" charset="0"/>
                  </a:endParaRPr>
                </a:p>
              </p:txBody>
            </p:sp>
          </p:grpSp>
          <p:cxnSp>
            <p:nvCxnSpPr>
              <p:cNvPr id="271" name="直接箭头连接符 270">
                <a:extLst>
                  <a:ext uri="{FF2B5EF4-FFF2-40B4-BE49-F238E27FC236}">
                    <a16:creationId xmlns:a16="http://schemas.microsoft.com/office/drawing/2014/main" id="{152CA411-0B36-3744-658A-B42F92E7792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099689" y="2891752"/>
                <a:ext cx="323699" cy="1"/>
              </a:xfrm>
              <a:prstGeom prst="straightConnector1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直接箭头连接符 271">
                <a:extLst>
                  <a:ext uri="{FF2B5EF4-FFF2-40B4-BE49-F238E27FC236}">
                    <a16:creationId xmlns:a16="http://schemas.microsoft.com/office/drawing/2014/main" id="{499CFEC5-1B62-2312-8FCC-18F8356362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111120" y="3257926"/>
                <a:ext cx="323699" cy="1"/>
              </a:xfrm>
              <a:prstGeom prst="straightConnector1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直接箭头连接符 272">
                <a:extLst>
                  <a:ext uri="{FF2B5EF4-FFF2-40B4-BE49-F238E27FC236}">
                    <a16:creationId xmlns:a16="http://schemas.microsoft.com/office/drawing/2014/main" id="{590F9686-1F4D-96D8-7DFF-826856B42A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33355" y="2185826"/>
                <a:ext cx="323699" cy="1"/>
              </a:xfrm>
              <a:prstGeom prst="straightConnector1">
                <a:avLst/>
              </a:prstGeom>
              <a:ln w="28575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4" name="矩形 273">
                <a:extLst>
                  <a:ext uri="{FF2B5EF4-FFF2-40B4-BE49-F238E27FC236}">
                    <a16:creationId xmlns:a16="http://schemas.microsoft.com/office/drawing/2014/main" id="{F655F2CD-5697-CED6-301C-173BB36C4426}"/>
                  </a:ext>
                </a:extLst>
              </p:cNvPr>
              <p:cNvSpPr/>
              <p:nvPr/>
            </p:nvSpPr>
            <p:spPr>
              <a:xfrm>
                <a:off x="8382224" y="2019540"/>
                <a:ext cx="306358" cy="283063"/>
              </a:xfrm>
              <a:prstGeom prst="rect">
                <a:avLst/>
              </a:prstGeom>
              <a:solidFill>
                <a:srgbClr val="CCCCFF"/>
              </a:solidFill>
              <a:ln w="19050">
                <a:solidFill>
                  <a:srgbClr val="9933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CA" altLang="zh-CN" sz="1400" dirty="0">
                    <a:solidFill>
                      <a:schemeClr val="tx1"/>
                    </a:solidFill>
                    <a:latin typeface="Bahnschrift" panose="020B0502040204020203" pitchFamily="34" charset="0"/>
                  </a:rPr>
                  <a:t>Z</a:t>
                </a:r>
                <a:endParaRPr lang="zh-CN" altLang="en-US" sz="1400" dirty="0">
                  <a:solidFill>
                    <a:schemeClr val="tx1"/>
                  </a:solidFill>
                  <a:latin typeface="Bahnschrift" panose="020B0502040204020203" pitchFamily="34" charset="0"/>
                </a:endParaRPr>
              </a:p>
            </p:txBody>
          </p:sp>
          <p:cxnSp>
            <p:nvCxnSpPr>
              <p:cNvPr id="275" name="直接箭头连接符 274">
                <a:extLst>
                  <a:ext uri="{FF2B5EF4-FFF2-40B4-BE49-F238E27FC236}">
                    <a16:creationId xmlns:a16="http://schemas.microsoft.com/office/drawing/2014/main" id="{B04786B7-E5F2-FC4A-8AB7-3792B629B6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71513" y="2874918"/>
                <a:ext cx="323699" cy="1"/>
              </a:xfrm>
              <a:prstGeom prst="straightConnector1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直接箭头连接符 275">
                <a:extLst>
                  <a:ext uri="{FF2B5EF4-FFF2-40B4-BE49-F238E27FC236}">
                    <a16:creationId xmlns:a16="http://schemas.microsoft.com/office/drawing/2014/main" id="{B09FF6B9-7ED8-C2F8-20A2-F69C0AADC6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39455" y="2182938"/>
                <a:ext cx="323699" cy="1"/>
              </a:xfrm>
              <a:prstGeom prst="straightConnector1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7" name="文本框 276">
                    <a:extLst>
                      <a:ext uri="{FF2B5EF4-FFF2-40B4-BE49-F238E27FC236}">
                        <a16:creationId xmlns:a16="http://schemas.microsoft.com/office/drawing/2014/main" id="{54554BC8-45F4-C292-F909-A71EBC18F381}"/>
                      </a:ext>
                    </a:extLst>
                  </p:cNvPr>
                  <p:cNvSpPr txBox="1"/>
                  <p:nvPr/>
                </p:nvSpPr>
                <p:spPr>
                  <a:xfrm>
                    <a:off x="8319104" y="1633786"/>
                    <a:ext cx="482568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CA" altLang="zh-CN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fr-CA" altLang="zh-CN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>
                      <a:solidFill>
                        <a:schemeClr val="bg1">
                          <a:lumMod val="75000"/>
                        </a:schemeClr>
                      </a:solidFill>
                      <a:latin typeface="Bahnschrift" panose="020B0502040204020203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77" name="文本框 276">
                    <a:extLst>
                      <a:ext uri="{FF2B5EF4-FFF2-40B4-BE49-F238E27FC236}">
                        <a16:creationId xmlns:a16="http://schemas.microsoft.com/office/drawing/2014/main" id="{54554BC8-45F4-C292-F909-A71EBC18F38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19104" y="1633786"/>
                    <a:ext cx="482568" cy="369332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b="-1639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78" name="直接箭头连接符 277">
                <a:extLst>
                  <a:ext uri="{FF2B5EF4-FFF2-40B4-BE49-F238E27FC236}">
                    <a16:creationId xmlns:a16="http://schemas.microsoft.com/office/drawing/2014/main" id="{9882B6ED-8FAB-883C-DF10-D9C2341741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24482" y="1817635"/>
                <a:ext cx="323699" cy="1"/>
              </a:xfrm>
              <a:prstGeom prst="straightConnector1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直接箭头连接符 278">
                <a:extLst>
                  <a:ext uri="{FF2B5EF4-FFF2-40B4-BE49-F238E27FC236}">
                    <a16:creationId xmlns:a16="http://schemas.microsoft.com/office/drawing/2014/main" id="{6425662B-2AA3-A729-5976-5C30F7B4FC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337741" y="1814080"/>
                <a:ext cx="323699" cy="1"/>
              </a:xfrm>
              <a:prstGeom prst="straightConnector1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直接箭头连接符 279">
                <a:extLst>
                  <a:ext uri="{FF2B5EF4-FFF2-40B4-BE49-F238E27FC236}">
                    <a16:creationId xmlns:a16="http://schemas.microsoft.com/office/drawing/2014/main" id="{98A1CEF7-905A-1DFF-79A7-39A6DAF05A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346144" y="2175602"/>
                <a:ext cx="323699" cy="1"/>
              </a:xfrm>
              <a:prstGeom prst="straightConnector1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1" name="文本框 280">
                    <a:extLst>
                      <a:ext uri="{FF2B5EF4-FFF2-40B4-BE49-F238E27FC236}">
                        <a16:creationId xmlns:a16="http://schemas.microsoft.com/office/drawing/2014/main" id="{FE1B943A-C6DF-4034-791A-EA9E62FFF4A4}"/>
                      </a:ext>
                    </a:extLst>
                  </p:cNvPr>
                  <p:cNvSpPr txBox="1"/>
                  <p:nvPr/>
                </p:nvSpPr>
                <p:spPr>
                  <a:xfrm>
                    <a:off x="10621598" y="1681930"/>
                    <a:ext cx="48256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CA" altLang="zh-CN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fr-CA" altLang="zh-CN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>
                      <a:solidFill>
                        <a:schemeClr val="bg1">
                          <a:lumMod val="75000"/>
                        </a:schemeClr>
                      </a:solidFill>
                      <a:latin typeface="Bahnschrift" panose="020B0502040204020203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81" name="文本框 280">
                    <a:extLst>
                      <a:ext uri="{FF2B5EF4-FFF2-40B4-BE49-F238E27FC236}">
                        <a16:creationId xmlns:a16="http://schemas.microsoft.com/office/drawing/2014/main" id="{FE1B943A-C6DF-4034-791A-EA9E62FFF4A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621598" y="1681930"/>
                    <a:ext cx="482568" cy="369332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b="-333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2" name="文本框 281">
                    <a:extLst>
                      <a:ext uri="{FF2B5EF4-FFF2-40B4-BE49-F238E27FC236}">
                        <a16:creationId xmlns:a16="http://schemas.microsoft.com/office/drawing/2014/main" id="{EEE3A3C1-502E-DB81-DE3F-F991D4B92149}"/>
                      </a:ext>
                    </a:extLst>
                  </p:cNvPr>
                  <p:cNvSpPr txBox="1"/>
                  <p:nvPr/>
                </p:nvSpPr>
                <p:spPr>
                  <a:xfrm>
                    <a:off x="10590574" y="2019540"/>
                    <a:ext cx="476990" cy="37427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CA" altLang="zh-CN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zh-CN" altLang="en-US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</m:acc>
                            </m:e>
                            <m:sub>
                              <m:r>
                                <a:rPr lang="fr-CA" altLang="zh-CN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>
                      <a:solidFill>
                        <a:schemeClr val="bg1">
                          <a:lumMod val="75000"/>
                        </a:schemeClr>
                      </a:solidFill>
                      <a:latin typeface="Bahnschrift" panose="020B0502040204020203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82" name="文本框 281">
                    <a:extLst>
                      <a:ext uri="{FF2B5EF4-FFF2-40B4-BE49-F238E27FC236}">
                        <a16:creationId xmlns:a16="http://schemas.microsoft.com/office/drawing/2014/main" id="{EEE3A3C1-502E-DB81-DE3F-F991D4B9214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590574" y="2019540"/>
                    <a:ext cx="476990" cy="374270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 t="-3226" r="-1012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83" name="矩形 282">
                <a:extLst>
                  <a:ext uri="{FF2B5EF4-FFF2-40B4-BE49-F238E27FC236}">
                    <a16:creationId xmlns:a16="http://schemas.microsoft.com/office/drawing/2014/main" id="{00DBA1AB-88BC-8EEC-740F-D4AEC1C875F7}"/>
                  </a:ext>
                </a:extLst>
              </p:cNvPr>
              <p:cNvSpPr/>
              <p:nvPr/>
            </p:nvSpPr>
            <p:spPr>
              <a:xfrm>
                <a:off x="10678901" y="1704841"/>
                <a:ext cx="328261" cy="678704"/>
              </a:xfrm>
              <a:prstGeom prst="rect">
                <a:avLst/>
              </a:prstGeom>
              <a:noFill/>
              <a:ln w="28575">
                <a:solidFill>
                  <a:schemeClr val="bg1">
                    <a:lumMod val="7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Bahnschrift" panose="020B0502040204020203" pitchFamily="34" charset="0"/>
                </a:endParaRPr>
              </a:p>
            </p:txBody>
          </p:sp>
          <p:sp>
            <p:nvSpPr>
              <p:cNvPr id="284" name="矩形 283">
                <a:extLst>
                  <a:ext uri="{FF2B5EF4-FFF2-40B4-BE49-F238E27FC236}">
                    <a16:creationId xmlns:a16="http://schemas.microsoft.com/office/drawing/2014/main" id="{3094E604-2785-F7B3-3F4F-A41EBC9B06A8}"/>
                  </a:ext>
                </a:extLst>
              </p:cNvPr>
              <p:cNvSpPr/>
              <p:nvPr/>
            </p:nvSpPr>
            <p:spPr>
              <a:xfrm>
                <a:off x="10698939" y="2774880"/>
                <a:ext cx="328261" cy="678704"/>
              </a:xfrm>
              <a:prstGeom prst="rect">
                <a:avLst/>
              </a:prstGeom>
              <a:noFill/>
              <a:ln w="28575">
                <a:solidFill>
                  <a:schemeClr val="bg1">
                    <a:lumMod val="7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Bahnschrift" panose="020B0502040204020203" pitchFamily="34" charset="0"/>
                </a:endParaRPr>
              </a:p>
            </p:txBody>
          </p:sp>
          <p:cxnSp>
            <p:nvCxnSpPr>
              <p:cNvPr id="285" name="直接连接符 284">
                <a:extLst>
                  <a:ext uri="{FF2B5EF4-FFF2-40B4-BE49-F238E27FC236}">
                    <a16:creationId xmlns:a16="http://schemas.microsoft.com/office/drawing/2014/main" id="{7721B5CB-1055-F00C-BA1E-1BB40275F79F}"/>
                  </a:ext>
                </a:extLst>
              </p:cNvPr>
              <p:cNvCxnSpPr>
                <a:cxnSpLocks/>
                <a:endCxn id="261" idx="0"/>
              </p:cNvCxnSpPr>
              <p:nvPr/>
            </p:nvCxnSpPr>
            <p:spPr>
              <a:xfrm flipH="1">
                <a:off x="8529834" y="2308850"/>
                <a:ext cx="5780" cy="424383"/>
              </a:xfrm>
              <a:prstGeom prst="line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6" name="文本框 285">
                    <a:extLst>
                      <a:ext uri="{FF2B5EF4-FFF2-40B4-BE49-F238E27FC236}">
                        <a16:creationId xmlns:a16="http://schemas.microsoft.com/office/drawing/2014/main" id="{58A05730-D54F-92D9-3FC1-6652D6EBF177}"/>
                      </a:ext>
                    </a:extLst>
                  </p:cNvPr>
                  <p:cNvSpPr txBox="1"/>
                  <p:nvPr/>
                </p:nvSpPr>
                <p:spPr>
                  <a:xfrm>
                    <a:off x="8322534" y="985515"/>
                    <a:ext cx="66979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CA" altLang="zh-CN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ℒ</m:t>
                              </m:r>
                            </m:e>
                            <m:sub>
                              <m:r>
                                <a:rPr lang="fr-CA" altLang="zh-CN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𝑟𝑒𝑐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>
                      <a:solidFill>
                        <a:schemeClr val="bg1">
                          <a:lumMod val="75000"/>
                        </a:schemeClr>
                      </a:solidFill>
                      <a:latin typeface="Bahnschrift" panose="020B0502040204020203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86" name="文本框 285">
                    <a:extLst>
                      <a:ext uri="{FF2B5EF4-FFF2-40B4-BE49-F238E27FC236}">
                        <a16:creationId xmlns:a16="http://schemas.microsoft.com/office/drawing/2014/main" id="{58A05730-D54F-92D9-3FC1-6652D6EBF17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22534" y="985515"/>
                    <a:ext cx="669799" cy="369332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7" name="文本框 286">
                    <a:extLst>
                      <a:ext uri="{FF2B5EF4-FFF2-40B4-BE49-F238E27FC236}">
                        <a16:creationId xmlns:a16="http://schemas.microsoft.com/office/drawing/2014/main" id="{A025DC48-7A3A-6284-8E22-85E8B5CD7392}"/>
                      </a:ext>
                    </a:extLst>
                  </p:cNvPr>
                  <p:cNvSpPr txBox="1"/>
                  <p:nvPr/>
                </p:nvSpPr>
                <p:spPr>
                  <a:xfrm>
                    <a:off x="7723912" y="2290107"/>
                    <a:ext cx="91582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CA" altLang="zh-CN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ℒ</m:t>
                              </m:r>
                            </m:e>
                            <m:sub>
                              <m:r>
                                <a:rPr lang="fr-CA" altLang="zh-CN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𝑙𝑎𝑡𝑒𝑛𝑡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>
                      <a:solidFill>
                        <a:schemeClr val="bg1">
                          <a:lumMod val="75000"/>
                        </a:schemeClr>
                      </a:solidFill>
                      <a:latin typeface="Bahnschrift" panose="020B0502040204020203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87" name="文本框 286">
                    <a:extLst>
                      <a:ext uri="{FF2B5EF4-FFF2-40B4-BE49-F238E27FC236}">
                        <a16:creationId xmlns:a16="http://schemas.microsoft.com/office/drawing/2014/main" id="{A025DC48-7A3A-6284-8E22-85E8B5CD739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23912" y="2290107"/>
                    <a:ext cx="915828" cy="369332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 b="-333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88" name="文本框 287">
                <a:extLst>
                  <a:ext uri="{FF2B5EF4-FFF2-40B4-BE49-F238E27FC236}">
                    <a16:creationId xmlns:a16="http://schemas.microsoft.com/office/drawing/2014/main" id="{B268877E-466B-D648-0D93-755335D2AC9E}"/>
                  </a:ext>
                </a:extLst>
              </p:cNvPr>
              <p:cNvSpPr txBox="1"/>
              <p:nvPr/>
            </p:nvSpPr>
            <p:spPr>
              <a:xfrm>
                <a:off x="6050043" y="3808255"/>
                <a:ext cx="158285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>
                    <a:latin typeface="Bahnschrift" panose="020B0502040204020203" pitchFamily="34" charset="0"/>
                  </a:rPr>
                  <a:t>(b) Test</a:t>
                </a:r>
                <a:endParaRPr lang="zh-CN" altLang="en-US" sz="1600" dirty="0">
                  <a:latin typeface="Bahnschrift" panose="020B0502040204020203" pitchFamily="34" charset="0"/>
                </a:endParaRPr>
              </a:p>
            </p:txBody>
          </p:sp>
          <p:cxnSp>
            <p:nvCxnSpPr>
              <p:cNvPr id="289" name="连接符: 肘形 288">
                <a:extLst>
                  <a:ext uri="{FF2B5EF4-FFF2-40B4-BE49-F238E27FC236}">
                    <a16:creationId xmlns:a16="http://schemas.microsoft.com/office/drawing/2014/main" id="{97F7E093-9CED-F57A-C066-565F6F21467F}"/>
                  </a:ext>
                </a:extLst>
              </p:cNvPr>
              <p:cNvCxnSpPr>
                <a:cxnSpLocks/>
                <a:stCxn id="259" idx="0"/>
              </p:cNvCxnSpPr>
              <p:nvPr/>
            </p:nvCxnSpPr>
            <p:spPr>
              <a:xfrm rot="5400000" flipH="1" flipV="1">
                <a:off x="8405114" y="-763157"/>
                <a:ext cx="310480" cy="4549091"/>
              </a:xfrm>
              <a:prstGeom prst="bentConnector2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直接连接符 289">
                <a:extLst>
                  <a:ext uri="{FF2B5EF4-FFF2-40B4-BE49-F238E27FC236}">
                    <a16:creationId xmlns:a16="http://schemas.microsoft.com/office/drawing/2014/main" id="{56F87DC1-29A7-4B2E-45F8-287B559A088F}"/>
                  </a:ext>
                </a:extLst>
              </p:cNvPr>
              <p:cNvCxnSpPr>
                <a:endCxn id="283" idx="0"/>
              </p:cNvCxnSpPr>
              <p:nvPr/>
            </p:nvCxnSpPr>
            <p:spPr>
              <a:xfrm>
                <a:off x="10834901" y="1356147"/>
                <a:ext cx="8130" cy="348694"/>
              </a:xfrm>
              <a:prstGeom prst="line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连接符: 肘形 290">
                <a:extLst>
                  <a:ext uri="{FF2B5EF4-FFF2-40B4-BE49-F238E27FC236}">
                    <a16:creationId xmlns:a16="http://schemas.microsoft.com/office/drawing/2014/main" id="{2221E8EC-54C9-7ECC-CC65-300715440E89}"/>
                  </a:ext>
                </a:extLst>
              </p:cNvPr>
              <p:cNvCxnSpPr>
                <a:cxnSpLocks/>
                <a:stCxn id="284" idx="2"/>
              </p:cNvCxnSpPr>
              <p:nvPr/>
            </p:nvCxnSpPr>
            <p:spPr>
              <a:xfrm rot="5400000">
                <a:off x="8554453" y="1428344"/>
                <a:ext cx="283376" cy="4333857"/>
              </a:xfrm>
              <a:prstGeom prst="bentConnector2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连接符: 肘形 291">
                <a:extLst>
                  <a:ext uri="{FF2B5EF4-FFF2-40B4-BE49-F238E27FC236}">
                    <a16:creationId xmlns:a16="http://schemas.microsoft.com/office/drawing/2014/main" id="{DFC7D798-5883-35FF-7968-55A27B0B192C}"/>
                  </a:ext>
                </a:extLst>
              </p:cNvPr>
              <p:cNvCxnSpPr>
                <a:cxnSpLocks/>
                <a:endCxn id="303" idx="0"/>
              </p:cNvCxnSpPr>
              <p:nvPr/>
            </p:nvCxnSpPr>
            <p:spPr>
              <a:xfrm rot="5400000" flipH="1" flipV="1">
                <a:off x="6318047" y="3299118"/>
                <a:ext cx="653580" cy="231251"/>
              </a:xfrm>
              <a:prstGeom prst="bentConnector2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直接箭头连接符 292">
                <a:extLst>
                  <a:ext uri="{FF2B5EF4-FFF2-40B4-BE49-F238E27FC236}">
                    <a16:creationId xmlns:a16="http://schemas.microsoft.com/office/drawing/2014/main" id="{F2B1553F-9960-2016-F22B-4A18BFA7E7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082342" y="1823725"/>
                <a:ext cx="323699" cy="1"/>
              </a:xfrm>
              <a:prstGeom prst="straightConnector1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直接箭头连接符 293">
                <a:extLst>
                  <a:ext uri="{FF2B5EF4-FFF2-40B4-BE49-F238E27FC236}">
                    <a16:creationId xmlns:a16="http://schemas.microsoft.com/office/drawing/2014/main" id="{781088D4-BF62-293A-FA1E-23363685948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093773" y="2189899"/>
                <a:ext cx="323699" cy="1"/>
              </a:xfrm>
              <a:prstGeom prst="straightConnector1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直接箭头连接符 294">
                <a:extLst>
                  <a:ext uri="{FF2B5EF4-FFF2-40B4-BE49-F238E27FC236}">
                    <a16:creationId xmlns:a16="http://schemas.microsoft.com/office/drawing/2014/main" id="{C9024338-7BEB-AD27-1041-FAD288B2B63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862470" y="2860735"/>
                <a:ext cx="231140" cy="3895"/>
              </a:xfrm>
              <a:prstGeom prst="straightConnector1">
                <a:avLst/>
              </a:prstGeom>
              <a:ln w="28575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直接连接符 295">
                <a:extLst>
                  <a:ext uri="{FF2B5EF4-FFF2-40B4-BE49-F238E27FC236}">
                    <a16:creationId xmlns:a16="http://schemas.microsoft.com/office/drawing/2014/main" id="{34F2970E-F32F-EE5C-FDBA-0FF4268482FE}"/>
                  </a:ext>
                </a:extLst>
              </p:cNvPr>
              <p:cNvCxnSpPr/>
              <p:nvPr/>
            </p:nvCxnSpPr>
            <p:spPr>
              <a:xfrm>
                <a:off x="8862470" y="2175602"/>
                <a:ext cx="0" cy="689028"/>
              </a:xfrm>
              <a:prstGeom prst="line">
                <a:avLst/>
              </a:prstGeom>
              <a:ln w="28575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直接连接符 307">
                <a:extLst>
                  <a:ext uri="{FF2B5EF4-FFF2-40B4-BE49-F238E27FC236}">
                    <a16:creationId xmlns:a16="http://schemas.microsoft.com/office/drawing/2014/main" id="{6D487D4A-C362-0E96-2F26-33F4CD8C79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39455" y="2175602"/>
                <a:ext cx="123015" cy="0"/>
              </a:xfrm>
              <a:prstGeom prst="line">
                <a:avLst/>
              </a:prstGeom>
              <a:ln w="28575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8717000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组合 35">
            <a:extLst>
              <a:ext uri="{FF2B5EF4-FFF2-40B4-BE49-F238E27FC236}">
                <a16:creationId xmlns:a16="http://schemas.microsoft.com/office/drawing/2014/main" id="{01668F77-D344-28C3-00AB-3DC8F1DD4A27}"/>
              </a:ext>
            </a:extLst>
          </p:cNvPr>
          <p:cNvGrpSpPr/>
          <p:nvPr/>
        </p:nvGrpSpPr>
        <p:grpSpPr>
          <a:xfrm>
            <a:off x="889851" y="843828"/>
            <a:ext cx="9195385" cy="2218997"/>
            <a:chOff x="889851" y="843828"/>
            <a:chExt cx="9195385" cy="2218997"/>
          </a:xfrm>
        </p:grpSpPr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C38C9F80-4864-9357-6EFD-9A9431BF5DAF}"/>
                </a:ext>
              </a:extLst>
            </p:cNvPr>
            <p:cNvSpPr txBox="1"/>
            <p:nvPr/>
          </p:nvSpPr>
          <p:spPr>
            <a:xfrm>
              <a:off x="1620163" y="2755048"/>
              <a:ext cx="22797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latin typeface="Bahnschrift" panose="020B0502040204020203" pitchFamily="34" charset="0"/>
                </a:rPr>
                <a:t>(a) Co</a:t>
              </a:r>
              <a:r>
                <a:rPr lang="fr-CA" altLang="zh-CN" sz="1400" dirty="0">
                  <a:latin typeface="Bahnschrift" panose="020B0502040204020203" pitchFamily="34" charset="0"/>
                </a:rPr>
                <a:t>û</a:t>
              </a:r>
              <a:r>
                <a:rPr lang="en-US" altLang="zh-CN" sz="1400" dirty="0">
                  <a:latin typeface="Bahnschrift" panose="020B0502040204020203" pitchFamily="34" charset="0"/>
                </a:rPr>
                <a:t>t de </a:t>
              </a:r>
              <a:r>
                <a:rPr lang="en-US" altLang="zh-CN" sz="1400" dirty="0" err="1">
                  <a:latin typeface="Bahnschrift" panose="020B0502040204020203" pitchFamily="34" charset="0"/>
                </a:rPr>
                <a:t>discriminateur</a:t>
              </a:r>
              <a:endParaRPr lang="zh-CN" altLang="en-US" sz="1400" dirty="0">
                <a:latin typeface="Bahnschrift" panose="020B0502040204020203" pitchFamily="34" charset="0"/>
              </a:endParaRP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74296E6E-3FA1-4007-219B-6B3D5F0DAB7E}"/>
                </a:ext>
              </a:extLst>
            </p:cNvPr>
            <p:cNvSpPr txBox="1"/>
            <p:nvPr/>
          </p:nvSpPr>
          <p:spPr>
            <a:xfrm>
              <a:off x="4767120" y="2755048"/>
              <a:ext cx="20024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latin typeface="Bahnschrift" panose="020B0502040204020203" pitchFamily="34" charset="0"/>
                </a:rPr>
                <a:t>(b) Co</a:t>
              </a:r>
              <a:r>
                <a:rPr lang="fr-CA" altLang="zh-CN" sz="1400" dirty="0">
                  <a:latin typeface="Bahnschrift" panose="020B0502040204020203" pitchFamily="34" charset="0"/>
                </a:rPr>
                <a:t>û</a:t>
              </a:r>
              <a:r>
                <a:rPr lang="en-US" altLang="zh-CN" sz="1400" dirty="0">
                  <a:latin typeface="Bahnschrift" panose="020B0502040204020203" pitchFamily="34" charset="0"/>
                </a:rPr>
                <a:t>t de </a:t>
              </a:r>
              <a:r>
                <a:rPr lang="en-US" altLang="zh-CN" sz="1400" dirty="0" err="1">
                  <a:latin typeface="Bahnschrift" panose="020B0502040204020203" pitchFamily="34" charset="0"/>
                </a:rPr>
                <a:t>génerateur</a:t>
              </a:r>
              <a:endParaRPr lang="zh-CN" altLang="en-US" sz="1400" dirty="0">
                <a:latin typeface="Bahnschrift" panose="020B0502040204020203" pitchFamily="34" charset="0"/>
              </a:endParaRPr>
            </a:p>
          </p:txBody>
        </p:sp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B832EBE0-3C2E-BD36-E0F3-58757BFB08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41986" y="843828"/>
              <a:ext cx="3143250" cy="1905000"/>
            </a:xfrm>
            <a:prstGeom prst="rect">
              <a:avLst/>
            </a:prstGeom>
          </p:spPr>
        </p:pic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367F859A-F224-BDE9-D6E9-D9DB7282FAD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63"/>
            <a:stretch/>
          </p:blipFill>
          <p:spPr>
            <a:xfrm>
              <a:off x="889851" y="847993"/>
              <a:ext cx="3021842" cy="1905000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DEE5632E-4C1A-7E92-5CBD-536C3157EE0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62622" y="843828"/>
              <a:ext cx="3143250" cy="1905000"/>
            </a:xfrm>
            <a:prstGeom prst="rect">
              <a:avLst/>
            </a:prstGeom>
          </p:spPr>
        </p:pic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C975820A-6B8C-3236-85B4-0E8856E608C0}"/>
                </a:ext>
              </a:extLst>
            </p:cNvPr>
            <p:cNvSpPr txBox="1"/>
            <p:nvPr/>
          </p:nvSpPr>
          <p:spPr>
            <a:xfrm>
              <a:off x="7762427" y="2755048"/>
              <a:ext cx="22829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latin typeface="Bahnschrift" panose="020B0502040204020203" pitchFamily="34" charset="0"/>
                </a:rPr>
                <a:t>(c) Co</a:t>
              </a:r>
              <a:r>
                <a:rPr lang="fr-CA" altLang="zh-CN" sz="1400" dirty="0">
                  <a:latin typeface="Bahnschrift" panose="020B0502040204020203" pitchFamily="34" charset="0"/>
                </a:rPr>
                <a:t>û</a:t>
              </a:r>
              <a:r>
                <a:rPr lang="en-US" altLang="zh-CN" sz="1400" dirty="0">
                  <a:latin typeface="Bahnschrift" panose="020B0502040204020203" pitchFamily="34" charset="0"/>
                </a:rPr>
                <a:t>t de reconstruction</a:t>
              </a:r>
              <a:endParaRPr lang="zh-CN" altLang="en-US" sz="1400" dirty="0">
                <a:latin typeface="Bahnschrift" panose="020B0502040204020203" pitchFamily="34" charset="0"/>
              </a:endParaRPr>
            </a:p>
          </p:txBody>
        </p: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B23FCF55-B1BA-E0A0-E70A-C34032234B83}"/>
              </a:ext>
            </a:extLst>
          </p:cNvPr>
          <p:cNvGrpSpPr/>
          <p:nvPr/>
        </p:nvGrpSpPr>
        <p:grpSpPr>
          <a:xfrm>
            <a:off x="889851" y="4137895"/>
            <a:ext cx="9278946" cy="2212777"/>
            <a:chOff x="889851" y="4137895"/>
            <a:chExt cx="9278946" cy="2212777"/>
          </a:xfrm>
        </p:grpSpPr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61607004-E3BB-FBE8-D579-4F8982796C5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25547" y="4137895"/>
              <a:ext cx="3143250" cy="1905000"/>
            </a:xfrm>
            <a:prstGeom prst="rect">
              <a:avLst/>
            </a:prstGeom>
          </p:spPr>
        </p:pic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73FED256-4215-3889-2A48-8D2E33D36E5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63"/>
            <a:stretch/>
          </p:blipFill>
          <p:spPr>
            <a:xfrm>
              <a:off x="889851" y="4137895"/>
              <a:ext cx="3021841" cy="1905000"/>
            </a:xfrm>
            <a:prstGeom prst="rect">
              <a:avLst/>
            </a:prstGeom>
          </p:spPr>
        </p:pic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75EE574C-B555-EF04-CBC1-35E08CCE710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99419" y="4137895"/>
              <a:ext cx="3143250" cy="1905000"/>
            </a:xfrm>
            <a:prstGeom prst="rect">
              <a:avLst/>
            </a:prstGeom>
          </p:spPr>
        </p:pic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7D80CFC9-BD6E-2151-1C83-4F584FD261C8}"/>
                </a:ext>
              </a:extLst>
            </p:cNvPr>
            <p:cNvSpPr txBox="1"/>
            <p:nvPr/>
          </p:nvSpPr>
          <p:spPr>
            <a:xfrm>
              <a:off x="1703724" y="6042895"/>
              <a:ext cx="22797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latin typeface="Bahnschrift" panose="020B0502040204020203" pitchFamily="34" charset="0"/>
                </a:rPr>
                <a:t>(a) Co</a:t>
              </a:r>
              <a:r>
                <a:rPr lang="fr-CA" altLang="zh-CN" sz="1400" dirty="0">
                  <a:latin typeface="Bahnschrift" panose="020B0502040204020203" pitchFamily="34" charset="0"/>
                </a:rPr>
                <a:t>û</a:t>
              </a:r>
              <a:r>
                <a:rPr lang="en-US" altLang="zh-CN" sz="1400" dirty="0">
                  <a:latin typeface="Bahnschrift" panose="020B0502040204020203" pitchFamily="34" charset="0"/>
                </a:rPr>
                <a:t>t de </a:t>
              </a:r>
              <a:r>
                <a:rPr lang="en-US" altLang="zh-CN" sz="1400" dirty="0" err="1">
                  <a:latin typeface="Bahnschrift" panose="020B0502040204020203" pitchFamily="34" charset="0"/>
                </a:rPr>
                <a:t>discriminateur</a:t>
              </a:r>
              <a:endParaRPr lang="zh-CN" altLang="en-US" sz="1400" dirty="0">
                <a:latin typeface="Bahnschrift" panose="020B0502040204020203" pitchFamily="34" charset="0"/>
              </a:endParaRP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8F17AE44-AFBB-68CF-8311-51A08DAF628D}"/>
                </a:ext>
              </a:extLst>
            </p:cNvPr>
            <p:cNvSpPr txBox="1"/>
            <p:nvPr/>
          </p:nvSpPr>
          <p:spPr>
            <a:xfrm>
              <a:off x="4887503" y="6042895"/>
              <a:ext cx="20024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latin typeface="Bahnschrift" panose="020B0502040204020203" pitchFamily="34" charset="0"/>
                </a:rPr>
                <a:t>(b) Co</a:t>
              </a:r>
              <a:r>
                <a:rPr lang="fr-CA" altLang="zh-CN" sz="1400" dirty="0">
                  <a:latin typeface="Bahnschrift" panose="020B0502040204020203" pitchFamily="34" charset="0"/>
                </a:rPr>
                <a:t>û</a:t>
              </a:r>
              <a:r>
                <a:rPr lang="en-US" altLang="zh-CN" sz="1400" dirty="0">
                  <a:latin typeface="Bahnschrift" panose="020B0502040204020203" pitchFamily="34" charset="0"/>
                </a:rPr>
                <a:t>t de </a:t>
              </a:r>
              <a:r>
                <a:rPr lang="en-US" altLang="zh-CN" sz="1400" dirty="0" err="1">
                  <a:latin typeface="Bahnschrift" panose="020B0502040204020203" pitchFamily="34" charset="0"/>
                </a:rPr>
                <a:t>génerateur</a:t>
              </a:r>
              <a:endParaRPr lang="zh-CN" altLang="en-US" sz="1400" dirty="0">
                <a:latin typeface="Bahnschrift" panose="020B0502040204020203" pitchFamily="34" charset="0"/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2C16B27D-45CA-804D-6B63-629FFEE02A62}"/>
                </a:ext>
              </a:extLst>
            </p:cNvPr>
            <p:cNvSpPr txBox="1"/>
            <p:nvPr/>
          </p:nvSpPr>
          <p:spPr>
            <a:xfrm>
              <a:off x="7845988" y="6042895"/>
              <a:ext cx="22829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latin typeface="Bahnschrift" panose="020B0502040204020203" pitchFamily="34" charset="0"/>
                </a:rPr>
                <a:t>(c) Co</a:t>
              </a:r>
              <a:r>
                <a:rPr lang="fr-CA" altLang="zh-CN" sz="1400" dirty="0">
                  <a:latin typeface="Bahnschrift" panose="020B0502040204020203" pitchFamily="34" charset="0"/>
                </a:rPr>
                <a:t>û</a:t>
              </a:r>
              <a:r>
                <a:rPr lang="en-US" altLang="zh-CN" sz="1400" dirty="0">
                  <a:latin typeface="Bahnschrift" panose="020B0502040204020203" pitchFamily="34" charset="0"/>
                </a:rPr>
                <a:t>t de reconstruction</a:t>
              </a:r>
              <a:endParaRPr lang="zh-CN" altLang="en-US" sz="1400" dirty="0">
                <a:latin typeface="Bahnschrift" panose="020B0502040204020203" pitchFamily="34" charset="0"/>
              </a:endParaRPr>
            </a:p>
          </p:txBody>
        </p:sp>
      </p:grpSp>
      <p:sp>
        <p:nvSpPr>
          <p:cNvPr id="34" name="文本框 33">
            <a:extLst>
              <a:ext uri="{FF2B5EF4-FFF2-40B4-BE49-F238E27FC236}">
                <a16:creationId xmlns:a16="http://schemas.microsoft.com/office/drawing/2014/main" id="{E97056DC-3976-7CEA-069D-52B5EB0345FB}"/>
              </a:ext>
            </a:extLst>
          </p:cNvPr>
          <p:cNvSpPr txBox="1"/>
          <p:nvPr/>
        </p:nvSpPr>
        <p:spPr>
          <a:xfrm>
            <a:off x="4237305" y="3274084"/>
            <a:ext cx="29851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err="1">
                <a:latin typeface="Bahnschrift" panose="020B0502040204020203" pitchFamily="34" charset="0"/>
              </a:rPr>
              <a:t>Réseau</a:t>
            </a:r>
            <a:r>
              <a:rPr lang="en-US" altLang="zh-CN" sz="1600" dirty="0">
                <a:latin typeface="Bahnschrift" panose="020B0502040204020203" pitchFamily="34" charset="0"/>
              </a:rPr>
              <a:t> </a:t>
            </a:r>
            <a:r>
              <a:rPr lang="en-US" altLang="zh-CN" sz="1600" dirty="0" err="1">
                <a:latin typeface="Bahnschrift" panose="020B0502040204020203" pitchFamily="34" charset="0"/>
              </a:rPr>
              <a:t>d’Encodeur</a:t>
            </a:r>
            <a:r>
              <a:rPr lang="en-US" altLang="zh-CN" sz="1600" dirty="0">
                <a:latin typeface="Bahnschrift" panose="020B0502040204020203" pitchFamily="34" charset="0"/>
              </a:rPr>
              <a:t> </a:t>
            </a:r>
            <a:r>
              <a:rPr lang="en-US" altLang="zh-CN" sz="1600" dirty="0" err="1">
                <a:latin typeface="Bahnschrift" panose="020B0502040204020203" pitchFamily="34" charset="0"/>
              </a:rPr>
              <a:t>Décodeur</a:t>
            </a:r>
            <a:endParaRPr lang="zh-CN" altLang="en-US" sz="1600" dirty="0">
              <a:latin typeface="Bahnschrift" panose="020B0502040204020203" pitchFamily="34" charset="0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BAE4FA50-8A88-0CE2-B7F7-E4A2EBBAEC25}"/>
              </a:ext>
            </a:extLst>
          </p:cNvPr>
          <p:cNvSpPr txBox="1"/>
          <p:nvPr/>
        </p:nvSpPr>
        <p:spPr>
          <a:xfrm>
            <a:off x="5521404" y="6383920"/>
            <a:ext cx="14205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err="1">
                <a:latin typeface="Bahnschrift" panose="020B0502040204020203" pitchFamily="34" charset="0"/>
              </a:rPr>
              <a:t>Réseau</a:t>
            </a:r>
            <a:r>
              <a:rPr lang="en-US" altLang="zh-CN" sz="1600" dirty="0">
                <a:latin typeface="Bahnschrift" panose="020B0502040204020203" pitchFamily="34" charset="0"/>
              </a:rPr>
              <a:t> Cycle</a:t>
            </a:r>
            <a:endParaRPr lang="zh-CN" altLang="en-US" sz="16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93853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9A2ED2CC-A5C3-FA93-DD58-66E7FA277E68}"/>
              </a:ext>
            </a:extLst>
          </p:cNvPr>
          <p:cNvGrpSpPr/>
          <p:nvPr/>
        </p:nvGrpSpPr>
        <p:grpSpPr>
          <a:xfrm>
            <a:off x="664126" y="668878"/>
            <a:ext cx="11190476" cy="3780389"/>
            <a:chOff x="664126" y="668878"/>
            <a:chExt cx="11190476" cy="3780389"/>
          </a:xfrm>
        </p:grpSpPr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0CB15F67-A7DB-C631-AE31-890CB883C5C3}"/>
                </a:ext>
              </a:extLst>
            </p:cNvPr>
            <p:cNvGrpSpPr/>
            <p:nvPr/>
          </p:nvGrpSpPr>
          <p:grpSpPr>
            <a:xfrm>
              <a:off x="664126" y="668878"/>
              <a:ext cx="11190476" cy="3525656"/>
              <a:chOff x="393392" y="300709"/>
              <a:chExt cx="11190476" cy="3525656"/>
            </a:xfrm>
          </p:grpSpPr>
          <p:pic>
            <p:nvPicPr>
              <p:cNvPr id="9" name="图片 8">
                <a:extLst>
                  <a:ext uri="{FF2B5EF4-FFF2-40B4-BE49-F238E27FC236}">
                    <a16:creationId xmlns:a16="http://schemas.microsoft.com/office/drawing/2014/main" id="{3A12D9A0-B9A4-D99C-6200-F87A7346FA1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5792" t="20942" r="33483" b="24366"/>
              <a:stretch/>
            </p:blipFill>
            <p:spPr>
              <a:xfrm>
                <a:off x="393392" y="300709"/>
                <a:ext cx="3596231" cy="3525656"/>
              </a:xfrm>
              <a:prstGeom prst="rect">
                <a:avLst/>
              </a:prstGeom>
            </p:spPr>
          </p:pic>
          <p:pic>
            <p:nvPicPr>
              <p:cNvPr id="19" name="图片 18">
                <a:extLst>
                  <a:ext uri="{FF2B5EF4-FFF2-40B4-BE49-F238E27FC236}">
                    <a16:creationId xmlns:a16="http://schemas.microsoft.com/office/drawing/2014/main" id="{EDFC623B-FF68-39B9-F51D-0096B7DA475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5496" t="20899" r="33778" b="24409"/>
              <a:stretch/>
            </p:blipFill>
            <p:spPr>
              <a:xfrm>
                <a:off x="4096487" y="300709"/>
                <a:ext cx="3596231" cy="3525656"/>
              </a:xfrm>
              <a:prstGeom prst="rect">
                <a:avLst/>
              </a:prstGeom>
            </p:spPr>
          </p:pic>
          <p:pic>
            <p:nvPicPr>
              <p:cNvPr id="21" name="图片 20">
                <a:extLst>
                  <a:ext uri="{FF2B5EF4-FFF2-40B4-BE49-F238E27FC236}">
                    <a16:creationId xmlns:a16="http://schemas.microsoft.com/office/drawing/2014/main" id="{E0135911-C639-0B23-8759-F1FD85E2094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5651" t="20346" r="32575" b="24963"/>
              <a:stretch/>
            </p:blipFill>
            <p:spPr>
              <a:xfrm>
                <a:off x="7864898" y="300709"/>
                <a:ext cx="3718970" cy="3525656"/>
              </a:xfrm>
              <a:prstGeom prst="rect">
                <a:avLst/>
              </a:prstGeom>
            </p:spPr>
          </p:pic>
        </p:grp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E43CC4EE-2592-1FE3-78DA-E68486C3EF02}"/>
                </a:ext>
              </a:extLst>
            </p:cNvPr>
            <p:cNvSpPr txBox="1"/>
            <p:nvPr/>
          </p:nvSpPr>
          <p:spPr>
            <a:xfrm>
              <a:off x="2155371" y="4110713"/>
              <a:ext cx="811632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altLang="zh-CN" sz="1600" dirty="0">
                  <a:latin typeface="Bahnschrift" panose="020B0502040204020203" pitchFamily="34" charset="0"/>
                </a:rPr>
                <a:t>(a)                                                                   (b)                                                                  (c)</a:t>
              </a:r>
              <a:endParaRPr lang="zh-CN" altLang="en-US" sz="1600" dirty="0">
                <a:latin typeface="Bahnschrift" panose="020B0502040204020203" pitchFamily="34" charset="0"/>
              </a:endParaRP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57131963-611A-D022-301D-640634B664F1}"/>
                </a:ext>
              </a:extLst>
            </p:cNvPr>
            <p:cNvSpPr txBox="1"/>
            <p:nvPr/>
          </p:nvSpPr>
          <p:spPr>
            <a:xfrm>
              <a:off x="6766534" y="3363537"/>
              <a:ext cx="1919006" cy="83099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3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CA" altLang="zh-CN" sz="1600" dirty="0">
                  <a:latin typeface="Bahnschrift" panose="020B0502040204020203" pitchFamily="34" charset="0"/>
                </a:rPr>
                <a:t>-- reconstruction                  </a:t>
              </a:r>
            </a:p>
            <a:p>
              <a:r>
                <a:rPr lang="fr-CA" altLang="zh-CN" sz="1600" dirty="0">
                  <a:solidFill>
                    <a:srgbClr val="0000FF"/>
                  </a:solidFill>
                  <a:latin typeface="Bahnschrift" panose="020B0502040204020203" pitchFamily="34" charset="0"/>
                </a:rPr>
                <a:t>-- re-ciblage                </a:t>
              </a:r>
            </a:p>
            <a:p>
              <a:r>
                <a:rPr lang="fr-CA" altLang="zh-CN" sz="1600" dirty="0">
                  <a:solidFill>
                    <a:srgbClr val="FF0000"/>
                  </a:solidFill>
                  <a:latin typeface="Bahnschrift" panose="020B0502040204020203" pitchFamily="34" charset="0"/>
                </a:rPr>
                <a:t>-- vérité terrain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874141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188801C1-60FB-C8F0-4966-F2BEC3799B88}"/>
              </a:ext>
            </a:extLst>
          </p:cNvPr>
          <p:cNvGrpSpPr/>
          <p:nvPr/>
        </p:nvGrpSpPr>
        <p:grpSpPr>
          <a:xfrm>
            <a:off x="668531" y="1236195"/>
            <a:ext cx="11067737" cy="3764614"/>
            <a:chOff x="668531" y="1236195"/>
            <a:chExt cx="11067737" cy="3764614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14A312AA-A216-E95C-91FC-F1C5E47FB39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166" t="21537" r="33109" b="23771"/>
            <a:stretch/>
          </p:blipFill>
          <p:spPr>
            <a:xfrm>
              <a:off x="668531" y="1236196"/>
              <a:ext cx="3596231" cy="3525656"/>
            </a:xfrm>
            <a:prstGeom prst="rect">
              <a:avLst/>
            </a:prstGeom>
          </p:spPr>
        </p:pic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AFBB9D34-3700-80D3-5C91-0AD855B9208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193" t="21226" r="33082" b="24082"/>
            <a:stretch/>
          </p:blipFill>
          <p:spPr>
            <a:xfrm>
              <a:off x="4342601" y="1236196"/>
              <a:ext cx="3596231" cy="3525656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A629E93A-7F51-C0EF-EDF8-27A092017F9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069" t="20739" r="33206" b="24570"/>
            <a:stretch/>
          </p:blipFill>
          <p:spPr>
            <a:xfrm>
              <a:off x="8140037" y="1236195"/>
              <a:ext cx="3596231" cy="3525657"/>
            </a:xfrm>
            <a:prstGeom prst="rect">
              <a:avLst/>
            </a:prstGeom>
          </p:spPr>
        </p:pic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985BFB5B-68D9-9073-4D42-7B6772C0CBEE}"/>
                </a:ext>
              </a:extLst>
            </p:cNvPr>
            <p:cNvSpPr txBox="1"/>
            <p:nvPr/>
          </p:nvSpPr>
          <p:spPr>
            <a:xfrm>
              <a:off x="2162628" y="4662255"/>
              <a:ext cx="811632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altLang="zh-CN" sz="1600" dirty="0">
                  <a:latin typeface="Bahnschrift" panose="020B0502040204020203" pitchFamily="34" charset="0"/>
                </a:rPr>
                <a:t>(a)                                                                   (b)                                                                  (c)</a:t>
              </a:r>
              <a:endParaRPr lang="zh-CN" altLang="en-US" sz="1600" dirty="0">
                <a:latin typeface="Bahnschrift" panose="020B0502040204020203" pitchFamily="34" charset="0"/>
              </a:endParaRPr>
            </a:p>
          </p:txBody>
        </p:sp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A9D939F6-D140-5644-2F9D-EFE6FAC04FB7}"/>
                </a:ext>
              </a:extLst>
            </p:cNvPr>
            <p:cNvSpPr txBox="1"/>
            <p:nvPr/>
          </p:nvSpPr>
          <p:spPr>
            <a:xfrm>
              <a:off x="6973192" y="3915860"/>
              <a:ext cx="1919006" cy="83099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3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CA" altLang="zh-CN" sz="1600" dirty="0">
                  <a:latin typeface="Bahnschrift" panose="020B0502040204020203" pitchFamily="34" charset="0"/>
                </a:rPr>
                <a:t>-- reconstruction                  </a:t>
              </a:r>
            </a:p>
            <a:p>
              <a:r>
                <a:rPr lang="fr-CA" altLang="zh-CN" sz="1600" dirty="0">
                  <a:solidFill>
                    <a:srgbClr val="0000FF"/>
                  </a:solidFill>
                  <a:latin typeface="Bahnschrift" panose="020B0502040204020203" pitchFamily="34" charset="0"/>
                </a:rPr>
                <a:t>-- re-ciblage                </a:t>
              </a:r>
            </a:p>
            <a:p>
              <a:r>
                <a:rPr lang="fr-CA" altLang="zh-CN" sz="1600" dirty="0">
                  <a:solidFill>
                    <a:srgbClr val="FF0000"/>
                  </a:solidFill>
                  <a:latin typeface="Bahnschrift" panose="020B0502040204020203" pitchFamily="34" charset="0"/>
                </a:rPr>
                <a:t>-- vérité terrain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845840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F1D864B3-4329-B538-29D7-F92FF0E46A19}"/>
              </a:ext>
            </a:extLst>
          </p:cNvPr>
          <p:cNvGrpSpPr/>
          <p:nvPr/>
        </p:nvGrpSpPr>
        <p:grpSpPr>
          <a:xfrm>
            <a:off x="529245" y="684522"/>
            <a:ext cx="6452199" cy="2182092"/>
            <a:chOff x="529245" y="684522"/>
            <a:chExt cx="6452199" cy="2182092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564F71B3-8F5D-81D7-416B-8B839BA0B9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8194" y="684522"/>
              <a:ext cx="3143250" cy="1905000"/>
            </a:xfrm>
            <a:prstGeom prst="rect">
              <a:avLst/>
            </a:prstGeom>
          </p:spPr>
        </p:pic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26F1B9F3-BD05-857E-A4E8-F884E99813D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245" y="684522"/>
              <a:ext cx="3143250" cy="1905000"/>
            </a:xfrm>
            <a:prstGeom prst="rect">
              <a:avLst/>
            </a:prstGeom>
          </p:spPr>
        </p:pic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2F49B16E-49F0-5E43-1EA7-D41F3089BEDE}"/>
                </a:ext>
              </a:extLst>
            </p:cNvPr>
            <p:cNvSpPr txBox="1"/>
            <p:nvPr/>
          </p:nvSpPr>
          <p:spPr>
            <a:xfrm>
              <a:off x="1761294" y="2558837"/>
              <a:ext cx="8835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latin typeface="Bahnschrift" panose="020B0502040204020203" pitchFamily="34" charset="0"/>
                </a:rPr>
                <a:t>(a) ReLU</a:t>
              </a:r>
              <a:endParaRPr lang="zh-CN" altLang="en-US" sz="1400" dirty="0">
                <a:latin typeface="Bahnschrift" panose="020B0502040204020203" pitchFamily="34" charset="0"/>
              </a:endParaRP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A1CDBBA1-BA45-D3B9-5AE3-3FD4BB554490}"/>
                </a:ext>
              </a:extLst>
            </p:cNvPr>
            <p:cNvSpPr txBox="1"/>
            <p:nvPr/>
          </p:nvSpPr>
          <p:spPr>
            <a:xfrm>
              <a:off x="4847138" y="2558837"/>
              <a:ext cx="13612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latin typeface="Bahnschrift" panose="020B0502040204020203" pitchFamily="34" charset="0"/>
                </a:rPr>
                <a:t>(b) LeakyReLU</a:t>
              </a:r>
              <a:endParaRPr lang="zh-CN" altLang="en-US" sz="1400" dirty="0">
                <a:latin typeface="Bahnschrift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76350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组合 75">
            <a:extLst>
              <a:ext uri="{FF2B5EF4-FFF2-40B4-BE49-F238E27FC236}">
                <a16:creationId xmlns:a16="http://schemas.microsoft.com/office/drawing/2014/main" id="{CC8BA6C8-5BA1-5BC2-B249-BB9192DB20BC}"/>
              </a:ext>
            </a:extLst>
          </p:cNvPr>
          <p:cNvGrpSpPr/>
          <p:nvPr/>
        </p:nvGrpSpPr>
        <p:grpSpPr>
          <a:xfrm>
            <a:off x="974712" y="686489"/>
            <a:ext cx="8461465" cy="4949992"/>
            <a:chOff x="974712" y="686489"/>
            <a:chExt cx="8461465" cy="4949992"/>
          </a:xfrm>
        </p:grpSpPr>
        <p:grpSp>
          <p:nvGrpSpPr>
            <p:cNvPr id="73" name="组合 72">
              <a:extLst>
                <a:ext uri="{FF2B5EF4-FFF2-40B4-BE49-F238E27FC236}">
                  <a16:creationId xmlns:a16="http://schemas.microsoft.com/office/drawing/2014/main" id="{CBDD4E9F-DF4B-A48B-807F-F5683BB52B5C}"/>
                </a:ext>
              </a:extLst>
            </p:cNvPr>
            <p:cNvGrpSpPr/>
            <p:nvPr/>
          </p:nvGrpSpPr>
          <p:grpSpPr>
            <a:xfrm>
              <a:off x="974712" y="746630"/>
              <a:ext cx="4076560" cy="4752382"/>
              <a:chOff x="4651231" y="1251127"/>
              <a:chExt cx="4076560" cy="4752382"/>
            </a:xfrm>
          </p:grpSpPr>
          <p:pic>
            <p:nvPicPr>
              <p:cNvPr id="7" name="图片 6">
                <a:extLst>
                  <a:ext uri="{FF2B5EF4-FFF2-40B4-BE49-F238E27FC236}">
                    <a16:creationId xmlns:a16="http://schemas.microsoft.com/office/drawing/2014/main" id="{CDB6781B-21C1-97EB-7248-A8869498CA3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237" b="30703"/>
              <a:stretch/>
            </p:blipFill>
            <p:spPr>
              <a:xfrm>
                <a:off x="4651231" y="1251127"/>
                <a:ext cx="4076560" cy="4752382"/>
              </a:xfrm>
              <a:prstGeom prst="rect">
                <a:avLst/>
              </a:prstGeom>
            </p:spPr>
          </p:pic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C1858BB9-C448-C493-1F09-F3AA03184ABE}"/>
                  </a:ext>
                </a:extLst>
              </p:cNvPr>
              <p:cNvSpPr/>
              <p:nvPr/>
            </p:nvSpPr>
            <p:spPr>
              <a:xfrm>
                <a:off x="6924216" y="3121573"/>
                <a:ext cx="145043" cy="1828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b="1" dirty="0">
                    <a:solidFill>
                      <a:schemeClr val="tx1"/>
                    </a:solidFill>
                  </a:rPr>
                  <a:t>1</a:t>
                </a:r>
                <a:endParaRPr lang="zh-CN" alt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C81785C5-F4FA-20DC-301D-E05FE471121A}"/>
                  </a:ext>
                </a:extLst>
              </p:cNvPr>
              <p:cNvSpPr/>
              <p:nvPr/>
            </p:nvSpPr>
            <p:spPr>
              <a:xfrm>
                <a:off x="6652632" y="3992881"/>
                <a:ext cx="145043" cy="1828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b="1" dirty="0">
                    <a:solidFill>
                      <a:schemeClr val="tx1"/>
                    </a:solidFill>
                  </a:rPr>
                  <a:t>0</a:t>
                </a:r>
                <a:endParaRPr lang="zh-CN" alt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67448EF3-EB8A-E5B9-D0A2-5059F67ABED3}"/>
                  </a:ext>
                </a:extLst>
              </p:cNvPr>
              <p:cNvSpPr/>
              <p:nvPr/>
            </p:nvSpPr>
            <p:spPr>
              <a:xfrm>
                <a:off x="6918962" y="1943366"/>
                <a:ext cx="145043" cy="1828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b="1" dirty="0">
                    <a:solidFill>
                      <a:schemeClr val="tx1"/>
                    </a:solidFill>
                  </a:rPr>
                  <a:t>2</a:t>
                </a:r>
                <a:endParaRPr lang="zh-CN" alt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3FA557DF-630B-4C9A-2979-EAE6AF428C40}"/>
                  </a:ext>
                </a:extLst>
              </p:cNvPr>
              <p:cNvSpPr/>
              <p:nvPr/>
            </p:nvSpPr>
            <p:spPr>
              <a:xfrm>
                <a:off x="6649261" y="1414695"/>
                <a:ext cx="145043" cy="1828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b="1" dirty="0">
                    <a:solidFill>
                      <a:schemeClr val="tx1"/>
                    </a:solidFill>
                  </a:rPr>
                  <a:t>3</a:t>
                </a:r>
                <a:endParaRPr lang="zh-CN" alt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EE475783-5BC8-2124-C649-B9CECC7676A5}"/>
                  </a:ext>
                </a:extLst>
              </p:cNvPr>
              <p:cNvSpPr/>
              <p:nvPr/>
            </p:nvSpPr>
            <p:spPr>
              <a:xfrm>
                <a:off x="5433219" y="2885090"/>
                <a:ext cx="145043" cy="1828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b="1" dirty="0">
                    <a:solidFill>
                      <a:schemeClr val="tx1"/>
                    </a:solidFill>
                  </a:rPr>
                  <a:t>5</a:t>
                </a:r>
                <a:endParaRPr lang="zh-CN" alt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04D161A6-E5DB-1892-FCA9-43304E06E231}"/>
                  </a:ext>
                </a:extLst>
              </p:cNvPr>
              <p:cNvSpPr/>
              <p:nvPr/>
            </p:nvSpPr>
            <p:spPr>
              <a:xfrm>
                <a:off x="5919848" y="3365410"/>
                <a:ext cx="145043" cy="1828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b="1" dirty="0">
                    <a:solidFill>
                      <a:schemeClr val="tx1"/>
                    </a:solidFill>
                  </a:rPr>
                  <a:t>6</a:t>
                </a:r>
                <a:endParaRPr lang="zh-CN" alt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18CE83A9-68E5-395C-115B-6A1C2E516DF2}"/>
                  </a:ext>
                </a:extLst>
              </p:cNvPr>
              <p:cNvSpPr/>
              <p:nvPr/>
            </p:nvSpPr>
            <p:spPr>
              <a:xfrm>
                <a:off x="5927203" y="3637624"/>
                <a:ext cx="145043" cy="1828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b="1" dirty="0">
                    <a:solidFill>
                      <a:schemeClr val="tx1"/>
                    </a:solidFill>
                  </a:rPr>
                  <a:t>7</a:t>
                </a:r>
                <a:endParaRPr lang="zh-CN" alt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1C4FE369-5842-3E31-D08A-926971442B5D}"/>
                  </a:ext>
                </a:extLst>
              </p:cNvPr>
              <p:cNvSpPr/>
              <p:nvPr/>
            </p:nvSpPr>
            <p:spPr>
              <a:xfrm>
                <a:off x="5492705" y="2202971"/>
                <a:ext cx="215463" cy="2627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b="1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4</a:t>
                </a:r>
                <a:endParaRPr lang="zh-CN" altLang="en-US" sz="1200" b="1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1B0C2147-6B94-E087-51C7-C7FD63BF23C6}"/>
                  </a:ext>
                </a:extLst>
              </p:cNvPr>
              <p:cNvSpPr/>
              <p:nvPr/>
            </p:nvSpPr>
            <p:spPr>
              <a:xfrm>
                <a:off x="7733515" y="2259725"/>
                <a:ext cx="145043" cy="1828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b="1" dirty="0">
                    <a:solidFill>
                      <a:schemeClr val="tx1"/>
                    </a:solidFill>
                  </a:rPr>
                  <a:t>8</a:t>
                </a:r>
                <a:endParaRPr lang="zh-CN" alt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C3004952-224A-A09B-CB42-9FA16875DF90}"/>
                  </a:ext>
                </a:extLst>
              </p:cNvPr>
              <p:cNvSpPr/>
              <p:nvPr/>
            </p:nvSpPr>
            <p:spPr>
              <a:xfrm>
                <a:off x="7829161" y="2891395"/>
                <a:ext cx="145043" cy="1828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b="1" dirty="0">
                    <a:solidFill>
                      <a:schemeClr val="tx1"/>
                    </a:solidFill>
                  </a:rPr>
                  <a:t>9</a:t>
                </a:r>
                <a:endParaRPr lang="zh-CN" altLang="en-US" sz="1200" b="1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8" name="组合 27">
                <a:extLst>
                  <a:ext uri="{FF2B5EF4-FFF2-40B4-BE49-F238E27FC236}">
                    <a16:creationId xmlns:a16="http://schemas.microsoft.com/office/drawing/2014/main" id="{D3D7D95E-5E05-87BE-48A5-924B897D6C77}"/>
                  </a:ext>
                </a:extLst>
              </p:cNvPr>
              <p:cNvGrpSpPr/>
              <p:nvPr/>
            </p:nvGrpSpPr>
            <p:grpSpPr>
              <a:xfrm>
                <a:off x="7267904" y="3613461"/>
                <a:ext cx="359454" cy="255400"/>
                <a:chOff x="9210207" y="3474720"/>
                <a:chExt cx="359454" cy="255402"/>
              </a:xfrm>
              <a:noFill/>
            </p:grpSpPr>
            <p:sp>
              <p:nvSpPr>
                <p:cNvPr id="27" name="矩形 26">
                  <a:extLst>
                    <a:ext uri="{FF2B5EF4-FFF2-40B4-BE49-F238E27FC236}">
                      <a16:creationId xmlns:a16="http://schemas.microsoft.com/office/drawing/2014/main" id="{04328189-935B-159B-0F78-7D66A5B00E7F}"/>
                    </a:ext>
                  </a:extLst>
                </p:cNvPr>
                <p:cNvSpPr/>
                <p:nvPr/>
              </p:nvSpPr>
              <p:spPr>
                <a:xfrm>
                  <a:off x="9262765" y="3474720"/>
                  <a:ext cx="259607" cy="23858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="1"/>
                </a:p>
              </p:txBody>
            </p:sp>
            <p:sp>
              <p:nvSpPr>
                <p:cNvPr id="26" name="矩形 25">
                  <a:extLst>
                    <a:ext uri="{FF2B5EF4-FFF2-40B4-BE49-F238E27FC236}">
                      <a16:creationId xmlns:a16="http://schemas.microsoft.com/office/drawing/2014/main" id="{60F76C2A-E0FA-4892-4CA4-5F27AF762510}"/>
                    </a:ext>
                  </a:extLst>
                </p:cNvPr>
                <p:cNvSpPr/>
                <p:nvPr/>
              </p:nvSpPr>
              <p:spPr>
                <a:xfrm>
                  <a:off x="9210207" y="3491540"/>
                  <a:ext cx="359454" cy="2385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 b="1" dirty="0">
                      <a:solidFill>
                        <a:schemeClr val="tx1"/>
                      </a:solidFill>
                      <a:cs typeface="Times New Roman" panose="02020603050405020304" pitchFamily="18" charset="0"/>
                    </a:rPr>
                    <a:t>11</a:t>
                  </a:r>
                  <a:endParaRPr lang="zh-CN" altLang="en-US" sz="1200" b="1" dirty="0">
                    <a:solidFill>
                      <a:schemeClr val="tx1"/>
                    </a:solidFill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" name="组合 30">
                <a:extLst>
                  <a:ext uri="{FF2B5EF4-FFF2-40B4-BE49-F238E27FC236}">
                    <a16:creationId xmlns:a16="http://schemas.microsoft.com/office/drawing/2014/main" id="{D6F89FF5-DEB6-4F8B-EA65-4EEB33B0D2D1}"/>
                  </a:ext>
                </a:extLst>
              </p:cNvPr>
              <p:cNvGrpSpPr/>
              <p:nvPr/>
            </p:nvGrpSpPr>
            <p:grpSpPr>
              <a:xfrm>
                <a:off x="7931105" y="3486292"/>
                <a:ext cx="359454" cy="246984"/>
                <a:chOff x="9222819" y="3466316"/>
                <a:chExt cx="359454" cy="246986"/>
              </a:xfrm>
              <a:noFill/>
            </p:grpSpPr>
            <p:sp>
              <p:nvSpPr>
                <p:cNvPr id="32" name="矩形 31">
                  <a:extLst>
                    <a:ext uri="{FF2B5EF4-FFF2-40B4-BE49-F238E27FC236}">
                      <a16:creationId xmlns:a16="http://schemas.microsoft.com/office/drawing/2014/main" id="{A4433838-3AE3-6A13-AA43-88CB1F228316}"/>
                    </a:ext>
                  </a:extLst>
                </p:cNvPr>
                <p:cNvSpPr/>
                <p:nvPr/>
              </p:nvSpPr>
              <p:spPr>
                <a:xfrm>
                  <a:off x="9262765" y="3474720"/>
                  <a:ext cx="259607" cy="23858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="1"/>
                </a:p>
              </p:txBody>
            </p:sp>
            <p:sp>
              <p:nvSpPr>
                <p:cNvPr id="33" name="矩形 32">
                  <a:extLst>
                    <a:ext uri="{FF2B5EF4-FFF2-40B4-BE49-F238E27FC236}">
                      <a16:creationId xmlns:a16="http://schemas.microsoft.com/office/drawing/2014/main" id="{4A0D5CA1-00FE-E31D-EF3A-1BE6BBA9F2AC}"/>
                    </a:ext>
                  </a:extLst>
                </p:cNvPr>
                <p:cNvSpPr/>
                <p:nvPr/>
              </p:nvSpPr>
              <p:spPr>
                <a:xfrm>
                  <a:off x="9222819" y="3466316"/>
                  <a:ext cx="359454" cy="2385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 b="1" dirty="0">
                      <a:solidFill>
                        <a:schemeClr val="tx1"/>
                      </a:solidFill>
                      <a:cs typeface="Times New Roman" panose="02020603050405020304" pitchFamily="18" charset="0"/>
                    </a:rPr>
                    <a:t>24</a:t>
                  </a:r>
                  <a:endParaRPr lang="zh-CN" altLang="en-US" sz="1200" b="1" dirty="0">
                    <a:solidFill>
                      <a:schemeClr val="tx1"/>
                    </a:solidFill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4" name="组合 33">
                <a:extLst>
                  <a:ext uri="{FF2B5EF4-FFF2-40B4-BE49-F238E27FC236}">
                    <a16:creationId xmlns:a16="http://schemas.microsoft.com/office/drawing/2014/main" id="{A95278D2-26AA-D51F-5346-AD03EE6B7383}"/>
                  </a:ext>
                </a:extLst>
              </p:cNvPr>
              <p:cNvGrpSpPr/>
              <p:nvPr/>
            </p:nvGrpSpPr>
            <p:grpSpPr>
              <a:xfrm>
                <a:off x="7869096" y="3846798"/>
                <a:ext cx="359454" cy="246984"/>
                <a:chOff x="9222819" y="3466316"/>
                <a:chExt cx="359454" cy="246986"/>
              </a:xfrm>
              <a:noFill/>
            </p:grpSpPr>
            <p:sp>
              <p:nvSpPr>
                <p:cNvPr id="35" name="矩形 34">
                  <a:extLst>
                    <a:ext uri="{FF2B5EF4-FFF2-40B4-BE49-F238E27FC236}">
                      <a16:creationId xmlns:a16="http://schemas.microsoft.com/office/drawing/2014/main" id="{2F7F694E-2F8C-E6BD-A9DD-6996A6F03088}"/>
                    </a:ext>
                  </a:extLst>
                </p:cNvPr>
                <p:cNvSpPr/>
                <p:nvPr/>
              </p:nvSpPr>
              <p:spPr>
                <a:xfrm>
                  <a:off x="9262765" y="3474720"/>
                  <a:ext cx="259607" cy="23858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="1"/>
                </a:p>
              </p:txBody>
            </p:sp>
            <p:sp>
              <p:nvSpPr>
                <p:cNvPr id="36" name="矩形 35">
                  <a:extLst>
                    <a:ext uri="{FF2B5EF4-FFF2-40B4-BE49-F238E27FC236}">
                      <a16:creationId xmlns:a16="http://schemas.microsoft.com/office/drawing/2014/main" id="{E7F827AC-4005-660B-847C-C51BC2978ACA}"/>
                    </a:ext>
                  </a:extLst>
                </p:cNvPr>
                <p:cNvSpPr/>
                <p:nvPr/>
              </p:nvSpPr>
              <p:spPr>
                <a:xfrm>
                  <a:off x="9222819" y="3466316"/>
                  <a:ext cx="359454" cy="2385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 b="1" dirty="0">
                      <a:solidFill>
                        <a:schemeClr val="tx1"/>
                      </a:solidFill>
                      <a:cs typeface="Times New Roman" panose="02020603050405020304" pitchFamily="18" charset="0"/>
                    </a:rPr>
                    <a:t>23</a:t>
                  </a:r>
                  <a:endParaRPr lang="zh-CN" altLang="en-US" sz="1200" b="1" dirty="0">
                    <a:solidFill>
                      <a:schemeClr val="tx1"/>
                    </a:solidFill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7" name="组合 36">
                <a:extLst>
                  <a:ext uri="{FF2B5EF4-FFF2-40B4-BE49-F238E27FC236}">
                    <a16:creationId xmlns:a16="http://schemas.microsoft.com/office/drawing/2014/main" id="{311C7003-4A6E-16AE-32F7-725173AFA680}"/>
                  </a:ext>
                </a:extLst>
              </p:cNvPr>
              <p:cNvGrpSpPr/>
              <p:nvPr/>
            </p:nvGrpSpPr>
            <p:grpSpPr>
              <a:xfrm>
                <a:off x="7283673" y="3324438"/>
                <a:ext cx="359454" cy="246984"/>
                <a:chOff x="9222819" y="3466316"/>
                <a:chExt cx="359454" cy="246986"/>
              </a:xfrm>
              <a:noFill/>
            </p:grpSpPr>
            <p:sp>
              <p:nvSpPr>
                <p:cNvPr id="38" name="矩形 37">
                  <a:extLst>
                    <a:ext uri="{FF2B5EF4-FFF2-40B4-BE49-F238E27FC236}">
                      <a16:creationId xmlns:a16="http://schemas.microsoft.com/office/drawing/2014/main" id="{291D9CFF-4DB2-355E-CFF0-8B3F037C5846}"/>
                    </a:ext>
                  </a:extLst>
                </p:cNvPr>
                <p:cNvSpPr/>
                <p:nvPr/>
              </p:nvSpPr>
              <p:spPr>
                <a:xfrm>
                  <a:off x="9262765" y="3474720"/>
                  <a:ext cx="259607" cy="23858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="1"/>
                </a:p>
              </p:txBody>
            </p:sp>
            <p:sp>
              <p:nvSpPr>
                <p:cNvPr id="39" name="矩形 38">
                  <a:extLst>
                    <a:ext uri="{FF2B5EF4-FFF2-40B4-BE49-F238E27FC236}">
                      <a16:creationId xmlns:a16="http://schemas.microsoft.com/office/drawing/2014/main" id="{3ABA81EF-1045-DD79-326A-3DB933624B77}"/>
                    </a:ext>
                  </a:extLst>
                </p:cNvPr>
                <p:cNvSpPr/>
                <p:nvPr/>
              </p:nvSpPr>
              <p:spPr>
                <a:xfrm>
                  <a:off x="9222819" y="3466316"/>
                  <a:ext cx="359454" cy="2385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 b="1" dirty="0">
                      <a:solidFill>
                        <a:schemeClr val="tx1"/>
                      </a:solidFill>
                      <a:cs typeface="Times New Roman" panose="02020603050405020304" pitchFamily="18" charset="0"/>
                    </a:rPr>
                    <a:t>10</a:t>
                  </a:r>
                  <a:endParaRPr lang="zh-CN" altLang="en-US" sz="1200" b="1" dirty="0">
                    <a:solidFill>
                      <a:schemeClr val="tx1"/>
                    </a:solidFill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0" name="组合 39">
                <a:extLst>
                  <a:ext uri="{FF2B5EF4-FFF2-40B4-BE49-F238E27FC236}">
                    <a16:creationId xmlns:a16="http://schemas.microsoft.com/office/drawing/2014/main" id="{D06038EC-D05A-D48E-E32D-A53FDFF082F7}"/>
                  </a:ext>
                </a:extLst>
              </p:cNvPr>
              <p:cNvGrpSpPr/>
              <p:nvPr/>
            </p:nvGrpSpPr>
            <p:grpSpPr>
              <a:xfrm>
                <a:off x="6312517" y="1804641"/>
                <a:ext cx="359454" cy="246984"/>
                <a:chOff x="9222819" y="3466316"/>
                <a:chExt cx="359454" cy="246986"/>
              </a:xfrm>
              <a:noFill/>
            </p:grpSpPr>
            <p:sp>
              <p:nvSpPr>
                <p:cNvPr id="41" name="矩形 40">
                  <a:extLst>
                    <a:ext uri="{FF2B5EF4-FFF2-40B4-BE49-F238E27FC236}">
                      <a16:creationId xmlns:a16="http://schemas.microsoft.com/office/drawing/2014/main" id="{B4288114-A41F-B8F0-D574-1B463E87DE47}"/>
                    </a:ext>
                  </a:extLst>
                </p:cNvPr>
                <p:cNvSpPr/>
                <p:nvPr/>
              </p:nvSpPr>
              <p:spPr>
                <a:xfrm>
                  <a:off x="9262765" y="3474720"/>
                  <a:ext cx="259607" cy="23858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="1"/>
                </a:p>
              </p:txBody>
            </p:sp>
            <p:sp>
              <p:nvSpPr>
                <p:cNvPr id="42" name="矩形 41">
                  <a:extLst>
                    <a:ext uri="{FF2B5EF4-FFF2-40B4-BE49-F238E27FC236}">
                      <a16:creationId xmlns:a16="http://schemas.microsoft.com/office/drawing/2014/main" id="{9FA0F845-1F0B-2567-6E9C-CAE5D2D518B4}"/>
                    </a:ext>
                  </a:extLst>
                </p:cNvPr>
                <p:cNvSpPr/>
                <p:nvPr/>
              </p:nvSpPr>
              <p:spPr>
                <a:xfrm>
                  <a:off x="9222819" y="3466316"/>
                  <a:ext cx="359454" cy="2385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 b="1" dirty="0">
                      <a:solidFill>
                        <a:schemeClr val="tx1"/>
                      </a:solidFill>
                      <a:cs typeface="Times New Roman" panose="02020603050405020304" pitchFamily="18" charset="0"/>
                    </a:rPr>
                    <a:t>20</a:t>
                  </a:r>
                  <a:endParaRPr lang="zh-CN" altLang="en-US" sz="1200" b="1" dirty="0">
                    <a:solidFill>
                      <a:schemeClr val="tx1"/>
                    </a:solidFill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3" name="组合 42">
                <a:extLst>
                  <a:ext uri="{FF2B5EF4-FFF2-40B4-BE49-F238E27FC236}">
                    <a16:creationId xmlns:a16="http://schemas.microsoft.com/office/drawing/2014/main" id="{029F49A6-EE44-9EF5-9EDE-4EF73ED17BF7}"/>
                  </a:ext>
                </a:extLst>
              </p:cNvPr>
              <p:cNvGrpSpPr/>
              <p:nvPr/>
            </p:nvGrpSpPr>
            <p:grpSpPr>
              <a:xfrm>
                <a:off x="6206363" y="3609261"/>
                <a:ext cx="359454" cy="246984"/>
                <a:chOff x="9222819" y="3466316"/>
                <a:chExt cx="359454" cy="246986"/>
              </a:xfrm>
              <a:noFill/>
            </p:grpSpPr>
            <p:sp>
              <p:nvSpPr>
                <p:cNvPr id="44" name="矩形 43">
                  <a:extLst>
                    <a:ext uri="{FF2B5EF4-FFF2-40B4-BE49-F238E27FC236}">
                      <a16:creationId xmlns:a16="http://schemas.microsoft.com/office/drawing/2014/main" id="{53437837-DE01-22E6-50E5-9CC5521E1D40}"/>
                    </a:ext>
                  </a:extLst>
                </p:cNvPr>
                <p:cNvSpPr/>
                <p:nvPr/>
              </p:nvSpPr>
              <p:spPr>
                <a:xfrm>
                  <a:off x="9262765" y="3474720"/>
                  <a:ext cx="259607" cy="23858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="1"/>
                </a:p>
              </p:txBody>
            </p:sp>
            <p:sp>
              <p:nvSpPr>
                <p:cNvPr id="45" name="矩形 44">
                  <a:extLst>
                    <a:ext uri="{FF2B5EF4-FFF2-40B4-BE49-F238E27FC236}">
                      <a16:creationId xmlns:a16="http://schemas.microsoft.com/office/drawing/2014/main" id="{8BFF5C57-D8DF-9FD5-8AE9-70311F34050D}"/>
                    </a:ext>
                  </a:extLst>
                </p:cNvPr>
                <p:cNvSpPr/>
                <p:nvPr/>
              </p:nvSpPr>
              <p:spPr>
                <a:xfrm>
                  <a:off x="9222819" y="3466316"/>
                  <a:ext cx="359454" cy="2385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 b="1" dirty="0">
                      <a:solidFill>
                        <a:schemeClr val="tx1"/>
                      </a:solidFill>
                      <a:cs typeface="Times New Roman" panose="02020603050405020304" pitchFamily="18" charset="0"/>
                    </a:rPr>
                    <a:t>12</a:t>
                  </a:r>
                  <a:endParaRPr lang="zh-CN" altLang="en-US" sz="1200" b="1" dirty="0">
                    <a:solidFill>
                      <a:schemeClr val="tx1"/>
                    </a:solidFill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6" name="组合 45">
                <a:extLst>
                  <a:ext uri="{FF2B5EF4-FFF2-40B4-BE49-F238E27FC236}">
                    <a16:creationId xmlns:a16="http://schemas.microsoft.com/office/drawing/2014/main" id="{7B53E5C4-2721-336C-6453-C61B61AB1142}"/>
                  </a:ext>
                </a:extLst>
              </p:cNvPr>
              <p:cNvGrpSpPr/>
              <p:nvPr/>
            </p:nvGrpSpPr>
            <p:grpSpPr>
              <a:xfrm>
                <a:off x="5904719" y="4600381"/>
                <a:ext cx="359454" cy="246984"/>
                <a:chOff x="9222819" y="3466316"/>
                <a:chExt cx="359454" cy="246986"/>
              </a:xfrm>
              <a:noFill/>
            </p:grpSpPr>
            <p:sp>
              <p:nvSpPr>
                <p:cNvPr id="47" name="矩形 46">
                  <a:extLst>
                    <a:ext uri="{FF2B5EF4-FFF2-40B4-BE49-F238E27FC236}">
                      <a16:creationId xmlns:a16="http://schemas.microsoft.com/office/drawing/2014/main" id="{A4FCACC9-F645-538D-3258-87DA79DF8E12}"/>
                    </a:ext>
                  </a:extLst>
                </p:cNvPr>
                <p:cNvSpPr/>
                <p:nvPr/>
              </p:nvSpPr>
              <p:spPr>
                <a:xfrm>
                  <a:off x="9262765" y="3474720"/>
                  <a:ext cx="259607" cy="23858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="1"/>
                </a:p>
              </p:txBody>
            </p:sp>
            <p:sp>
              <p:nvSpPr>
                <p:cNvPr id="48" name="矩形 47">
                  <a:extLst>
                    <a:ext uri="{FF2B5EF4-FFF2-40B4-BE49-F238E27FC236}">
                      <a16:creationId xmlns:a16="http://schemas.microsoft.com/office/drawing/2014/main" id="{B9360162-179A-D976-0AC1-D66E17B25F83}"/>
                    </a:ext>
                  </a:extLst>
                </p:cNvPr>
                <p:cNvSpPr/>
                <p:nvPr/>
              </p:nvSpPr>
              <p:spPr>
                <a:xfrm>
                  <a:off x="9222819" y="3466316"/>
                  <a:ext cx="359454" cy="2385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 b="1" dirty="0">
                      <a:solidFill>
                        <a:schemeClr val="tx1"/>
                      </a:solidFill>
                      <a:cs typeface="Times New Roman" panose="02020603050405020304" pitchFamily="18" charset="0"/>
                    </a:rPr>
                    <a:t>13</a:t>
                  </a:r>
                  <a:endParaRPr lang="zh-CN" altLang="en-US" sz="1200" b="1" dirty="0">
                    <a:solidFill>
                      <a:schemeClr val="tx1"/>
                    </a:solidFill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9" name="组合 48">
                <a:extLst>
                  <a:ext uri="{FF2B5EF4-FFF2-40B4-BE49-F238E27FC236}">
                    <a16:creationId xmlns:a16="http://schemas.microsoft.com/office/drawing/2014/main" id="{82250E74-5A17-EEBD-0E14-7C4FC29EF582}"/>
                  </a:ext>
                </a:extLst>
              </p:cNvPr>
              <p:cNvGrpSpPr/>
              <p:nvPr/>
            </p:nvGrpSpPr>
            <p:grpSpPr>
              <a:xfrm>
                <a:off x="5905771" y="5528440"/>
                <a:ext cx="359454" cy="246984"/>
                <a:chOff x="9222819" y="3466316"/>
                <a:chExt cx="359454" cy="246986"/>
              </a:xfrm>
              <a:noFill/>
            </p:grpSpPr>
            <p:sp>
              <p:nvSpPr>
                <p:cNvPr id="50" name="矩形 49">
                  <a:extLst>
                    <a:ext uri="{FF2B5EF4-FFF2-40B4-BE49-F238E27FC236}">
                      <a16:creationId xmlns:a16="http://schemas.microsoft.com/office/drawing/2014/main" id="{6D575F30-9CA9-5A50-A5BF-9081AE10CA56}"/>
                    </a:ext>
                  </a:extLst>
                </p:cNvPr>
                <p:cNvSpPr/>
                <p:nvPr/>
              </p:nvSpPr>
              <p:spPr>
                <a:xfrm>
                  <a:off x="9262765" y="3474720"/>
                  <a:ext cx="259607" cy="23858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="1"/>
                </a:p>
              </p:txBody>
            </p:sp>
            <p:sp>
              <p:nvSpPr>
                <p:cNvPr id="51" name="矩形 50">
                  <a:extLst>
                    <a:ext uri="{FF2B5EF4-FFF2-40B4-BE49-F238E27FC236}">
                      <a16:creationId xmlns:a16="http://schemas.microsoft.com/office/drawing/2014/main" id="{156D4B96-3968-5882-A8CF-03953F1447DB}"/>
                    </a:ext>
                  </a:extLst>
                </p:cNvPr>
                <p:cNvSpPr/>
                <p:nvPr/>
              </p:nvSpPr>
              <p:spPr>
                <a:xfrm>
                  <a:off x="9222819" y="3466316"/>
                  <a:ext cx="359454" cy="2385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 b="1" dirty="0">
                      <a:solidFill>
                        <a:schemeClr val="tx1"/>
                      </a:solidFill>
                      <a:cs typeface="Times New Roman" panose="02020603050405020304" pitchFamily="18" charset="0"/>
                    </a:rPr>
                    <a:t>14</a:t>
                  </a:r>
                  <a:endParaRPr lang="zh-CN" altLang="en-US" sz="1200" b="1" dirty="0">
                    <a:solidFill>
                      <a:schemeClr val="tx1"/>
                    </a:solidFill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2" name="组合 51">
                <a:extLst>
                  <a:ext uri="{FF2B5EF4-FFF2-40B4-BE49-F238E27FC236}">
                    <a16:creationId xmlns:a16="http://schemas.microsoft.com/office/drawing/2014/main" id="{F37427E8-E26B-6A1A-D2E1-15F31A988B53}"/>
                  </a:ext>
                </a:extLst>
              </p:cNvPr>
              <p:cNvGrpSpPr/>
              <p:nvPr/>
            </p:nvGrpSpPr>
            <p:grpSpPr>
              <a:xfrm>
                <a:off x="6392397" y="5731290"/>
                <a:ext cx="359454" cy="246984"/>
                <a:chOff x="9222819" y="3466316"/>
                <a:chExt cx="359454" cy="246986"/>
              </a:xfrm>
              <a:noFill/>
            </p:grpSpPr>
            <p:sp>
              <p:nvSpPr>
                <p:cNvPr id="53" name="矩形 52">
                  <a:extLst>
                    <a:ext uri="{FF2B5EF4-FFF2-40B4-BE49-F238E27FC236}">
                      <a16:creationId xmlns:a16="http://schemas.microsoft.com/office/drawing/2014/main" id="{42A5BD38-3D9A-104D-34C2-C20CF42A7ABC}"/>
                    </a:ext>
                  </a:extLst>
                </p:cNvPr>
                <p:cNvSpPr/>
                <p:nvPr/>
              </p:nvSpPr>
              <p:spPr>
                <a:xfrm>
                  <a:off x="9262765" y="3474720"/>
                  <a:ext cx="259607" cy="23858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="1"/>
                </a:p>
              </p:txBody>
            </p:sp>
            <p:sp>
              <p:nvSpPr>
                <p:cNvPr id="54" name="矩形 53">
                  <a:extLst>
                    <a:ext uri="{FF2B5EF4-FFF2-40B4-BE49-F238E27FC236}">
                      <a16:creationId xmlns:a16="http://schemas.microsoft.com/office/drawing/2014/main" id="{E1D483F1-E799-3BB2-0693-82B1EAA7F052}"/>
                    </a:ext>
                  </a:extLst>
                </p:cNvPr>
                <p:cNvSpPr/>
                <p:nvPr/>
              </p:nvSpPr>
              <p:spPr>
                <a:xfrm>
                  <a:off x="9222819" y="3466316"/>
                  <a:ext cx="359454" cy="2385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 b="1" dirty="0">
                      <a:solidFill>
                        <a:schemeClr val="tx1"/>
                      </a:solidFill>
                      <a:cs typeface="Times New Roman" panose="02020603050405020304" pitchFamily="18" charset="0"/>
                    </a:rPr>
                    <a:t>15</a:t>
                  </a:r>
                  <a:endParaRPr lang="zh-CN" altLang="en-US" sz="1200" b="1" dirty="0">
                    <a:solidFill>
                      <a:schemeClr val="tx1"/>
                    </a:solidFill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5" name="组合 54">
                <a:extLst>
                  <a:ext uri="{FF2B5EF4-FFF2-40B4-BE49-F238E27FC236}">
                    <a16:creationId xmlns:a16="http://schemas.microsoft.com/office/drawing/2014/main" id="{FF643E93-7119-F3DE-8EF9-754D230D340B}"/>
                  </a:ext>
                </a:extLst>
              </p:cNvPr>
              <p:cNvGrpSpPr/>
              <p:nvPr/>
            </p:nvGrpSpPr>
            <p:grpSpPr>
              <a:xfrm>
                <a:off x="7188028" y="4584613"/>
                <a:ext cx="359454" cy="246984"/>
                <a:chOff x="9222819" y="3466316"/>
                <a:chExt cx="359454" cy="246986"/>
              </a:xfrm>
              <a:noFill/>
            </p:grpSpPr>
            <p:sp>
              <p:nvSpPr>
                <p:cNvPr id="56" name="矩形 55">
                  <a:extLst>
                    <a:ext uri="{FF2B5EF4-FFF2-40B4-BE49-F238E27FC236}">
                      <a16:creationId xmlns:a16="http://schemas.microsoft.com/office/drawing/2014/main" id="{77EBB3D2-36AD-681E-D8D9-D87E09C2CBC5}"/>
                    </a:ext>
                  </a:extLst>
                </p:cNvPr>
                <p:cNvSpPr/>
                <p:nvPr/>
              </p:nvSpPr>
              <p:spPr>
                <a:xfrm>
                  <a:off x="9262765" y="3474720"/>
                  <a:ext cx="259607" cy="23858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="1"/>
                </a:p>
              </p:txBody>
            </p:sp>
            <p:sp>
              <p:nvSpPr>
                <p:cNvPr id="57" name="矩形 56">
                  <a:extLst>
                    <a:ext uri="{FF2B5EF4-FFF2-40B4-BE49-F238E27FC236}">
                      <a16:creationId xmlns:a16="http://schemas.microsoft.com/office/drawing/2014/main" id="{6EBA5551-8A79-9812-D1AF-781394FEA93B}"/>
                    </a:ext>
                  </a:extLst>
                </p:cNvPr>
                <p:cNvSpPr/>
                <p:nvPr/>
              </p:nvSpPr>
              <p:spPr>
                <a:xfrm>
                  <a:off x="9222819" y="3466316"/>
                  <a:ext cx="359454" cy="2385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 b="1" dirty="0">
                      <a:solidFill>
                        <a:schemeClr val="tx1"/>
                      </a:solidFill>
                      <a:cs typeface="Times New Roman" panose="02020603050405020304" pitchFamily="18" charset="0"/>
                    </a:rPr>
                    <a:t>17</a:t>
                  </a:r>
                  <a:endParaRPr lang="zh-CN" altLang="en-US" sz="1200" b="1" dirty="0">
                    <a:solidFill>
                      <a:schemeClr val="tx1"/>
                    </a:solidFill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8" name="组合 57">
                <a:extLst>
                  <a:ext uri="{FF2B5EF4-FFF2-40B4-BE49-F238E27FC236}">
                    <a16:creationId xmlns:a16="http://schemas.microsoft.com/office/drawing/2014/main" id="{AAECBBCF-F8A8-79BE-63A3-13A81B6EF429}"/>
                  </a:ext>
                </a:extLst>
              </p:cNvPr>
              <p:cNvGrpSpPr/>
              <p:nvPr/>
            </p:nvGrpSpPr>
            <p:grpSpPr>
              <a:xfrm>
                <a:off x="7189081" y="5537902"/>
                <a:ext cx="359454" cy="246984"/>
                <a:chOff x="9222819" y="3466316"/>
                <a:chExt cx="359454" cy="246986"/>
              </a:xfrm>
              <a:noFill/>
            </p:grpSpPr>
            <p:sp>
              <p:nvSpPr>
                <p:cNvPr id="59" name="矩形 58">
                  <a:extLst>
                    <a:ext uri="{FF2B5EF4-FFF2-40B4-BE49-F238E27FC236}">
                      <a16:creationId xmlns:a16="http://schemas.microsoft.com/office/drawing/2014/main" id="{CEBBB89A-4426-F59A-6FC0-B73DDAEA9B43}"/>
                    </a:ext>
                  </a:extLst>
                </p:cNvPr>
                <p:cNvSpPr/>
                <p:nvPr/>
              </p:nvSpPr>
              <p:spPr>
                <a:xfrm>
                  <a:off x="9262765" y="3474720"/>
                  <a:ext cx="259607" cy="23858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="1"/>
                </a:p>
              </p:txBody>
            </p:sp>
            <p:sp>
              <p:nvSpPr>
                <p:cNvPr id="60" name="矩形 59">
                  <a:extLst>
                    <a:ext uri="{FF2B5EF4-FFF2-40B4-BE49-F238E27FC236}">
                      <a16:creationId xmlns:a16="http://schemas.microsoft.com/office/drawing/2014/main" id="{78460F68-7F2B-70B2-1C62-40379FB61B4D}"/>
                    </a:ext>
                  </a:extLst>
                </p:cNvPr>
                <p:cNvSpPr/>
                <p:nvPr/>
              </p:nvSpPr>
              <p:spPr>
                <a:xfrm>
                  <a:off x="9222819" y="3466316"/>
                  <a:ext cx="359454" cy="2385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 b="1" dirty="0">
                      <a:solidFill>
                        <a:schemeClr val="tx1"/>
                      </a:solidFill>
                      <a:cs typeface="Times New Roman" panose="02020603050405020304" pitchFamily="18" charset="0"/>
                    </a:rPr>
                    <a:t>18</a:t>
                  </a:r>
                  <a:endParaRPr lang="zh-CN" altLang="en-US" sz="1200" b="1" dirty="0">
                    <a:solidFill>
                      <a:schemeClr val="tx1"/>
                    </a:solidFill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" name="组合 60">
                <a:extLst>
                  <a:ext uri="{FF2B5EF4-FFF2-40B4-BE49-F238E27FC236}">
                    <a16:creationId xmlns:a16="http://schemas.microsoft.com/office/drawing/2014/main" id="{080650A4-26AA-5BAF-0622-366D3FA8074D}"/>
                  </a:ext>
                </a:extLst>
              </p:cNvPr>
              <p:cNvGrpSpPr/>
              <p:nvPr/>
            </p:nvGrpSpPr>
            <p:grpSpPr>
              <a:xfrm>
                <a:off x="6710866" y="5734444"/>
                <a:ext cx="359454" cy="246984"/>
                <a:chOff x="9222819" y="3466316"/>
                <a:chExt cx="359454" cy="246986"/>
              </a:xfrm>
              <a:noFill/>
            </p:grpSpPr>
            <p:sp>
              <p:nvSpPr>
                <p:cNvPr id="62" name="矩形 61">
                  <a:extLst>
                    <a:ext uri="{FF2B5EF4-FFF2-40B4-BE49-F238E27FC236}">
                      <a16:creationId xmlns:a16="http://schemas.microsoft.com/office/drawing/2014/main" id="{F40FAE7D-7E6C-6071-61C1-4804577B1771}"/>
                    </a:ext>
                  </a:extLst>
                </p:cNvPr>
                <p:cNvSpPr/>
                <p:nvPr/>
              </p:nvSpPr>
              <p:spPr>
                <a:xfrm>
                  <a:off x="9262765" y="3474720"/>
                  <a:ext cx="259607" cy="23858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="1"/>
                </a:p>
              </p:txBody>
            </p:sp>
            <p:sp>
              <p:nvSpPr>
                <p:cNvPr id="63" name="矩形 62">
                  <a:extLst>
                    <a:ext uri="{FF2B5EF4-FFF2-40B4-BE49-F238E27FC236}">
                      <a16:creationId xmlns:a16="http://schemas.microsoft.com/office/drawing/2014/main" id="{1D576632-0B75-8769-644C-EDB762265243}"/>
                    </a:ext>
                  </a:extLst>
                </p:cNvPr>
                <p:cNvSpPr/>
                <p:nvPr/>
              </p:nvSpPr>
              <p:spPr>
                <a:xfrm>
                  <a:off x="9222819" y="3466316"/>
                  <a:ext cx="359454" cy="2385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 b="1" dirty="0">
                      <a:solidFill>
                        <a:schemeClr val="tx1"/>
                      </a:solidFill>
                      <a:cs typeface="Times New Roman" panose="02020603050405020304" pitchFamily="18" charset="0"/>
                    </a:rPr>
                    <a:t>19</a:t>
                  </a:r>
                  <a:endParaRPr lang="zh-CN" altLang="en-US" sz="1200" b="1" dirty="0">
                    <a:solidFill>
                      <a:schemeClr val="tx1"/>
                    </a:solidFill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4" name="组合 63">
                <a:extLst>
                  <a:ext uri="{FF2B5EF4-FFF2-40B4-BE49-F238E27FC236}">
                    <a16:creationId xmlns:a16="http://schemas.microsoft.com/office/drawing/2014/main" id="{E9F3CEEB-9A58-62F6-2D57-58084B2FCF58}"/>
                  </a:ext>
                </a:extLst>
              </p:cNvPr>
              <p:cNvGrpSpPr/>
              <p:nvPr/>
            </p:nvGrpSpPr>
            <p:grpSpPr>
              <a:xfrm>
                <a:off x="5129061" y="3484184"/>
                <a:ext cx="359454" cy="246984"/>
                <a:chOff x="9222819" y="3466316"/>
                <a:chExt cx="359454" cy="246986"/>
              </a:xfrm>
              <a:noFill/>
            </p:grpSpPr>
            <p:sp>
              <p:nvSpPr>
                <p:cNvPr id="65" name="矩形 64">
                  <a:extLst>
                    <a:ext uri="{FF2B5EF4-FFF2-40B4-BE49-F238E27FC236}">
                      <a16:creationId xmlns:a16="http://schemas.microsoft.com/office/drawing/2014/main" id="{06058CBF-7905-7063-A28F-0249E1B1EC4B}"/>
                    </a:ext>
                  </a:extLst>
                </p:cNvPr>
                <p:cNvSpPr/>
                <p:nvPr/>
              </p:nvSpPr>
              <p:spPr>
                <a:xfrm>
                  <a:off x="9262765" y="3474720"/>
                  <a:ext cx="259607" cy="23858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="1"/>
                </a:p>
              </p:txBody>
            </p:sp>
            <p:sp>
              <p:nvSpPr>
                <p:cNvPr id="66" name="矩形 65">
                  <a:extLst>
                    <a:ext uri="{FF2B5EF4-FFF2-40B4-BE49-F238E27FC236}">
                      <a16:creationId xmlns:a16="http://schemas.microsoft.com/office/drawing/2014/main" id="{D54D62DA-931B-7D95-DAB5-D28DC9EB8BFD}"/>
                    </a:ext>
                  </a:extLst>
                </p:cNvPr>
                <p:cNvSpPr/>
                <p:nvPr/>
              </p:nvSpPr>
              <p:spPr>
                <a:xfrm>
                  <a:off x="9222819" y="3466316"/>
                  <a:ext cx="359454" cy="2385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 b="1" dirty="0">
                      <a:solidFill>
                        <a:schemeClr val="tx1"/>
                      </a:solidFill>
                      <a:cs typeface="Times New Roman" panose="02020603050405020304" pitchFamily="18" charset="0"/>
                    </a:rPr>
                    <a:t>22</a:t>
                  </a:r>
                  <a:endParaRPr lang="zh-CN" altLang="en-US" sz="1200" b="1" dirty="0">
                    <a:solidFill>
                      <a:schemeClr val="tx1"/>
                    </a:solidFill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7" name="组合 66">
                <a:extLst>
                  <a:ext uri="{FF2B5EF4-FFF2-40B4-BE49-F238E27FC236}">
                    <a16:creationId xmlns:a16="http://schemas.microsoft.com/office/drawing/2014/main" id="{DA117D3A-90D7-38B0-1791-FCCF082A4451}"/>
                  </a:ext>
                </a:extLst>
              </p:cNvPr>
              <p:cNvGrpSpPr/>
              <p:nvPr/>
            </p:nvGrpSpPr>
            <p:grpSpPr>
              <a:xfrm>
                <a:off x="5262543" y="3850994"/>
                <a:ext cx="359454" cy="246984"/>
                <a:chOff x="9222819" y="3466316"/>
                <a:chExt cx="359454" cy="246986"/>
              </a:xfrm>
              <a:noFill/>
            </p:grpSpPr>
            <p:sp>
              <p:nvSpPr>
                <p:cNvPr id="68" name="矩形 67">
                  <a:extLst>
                    <a:ext uri="{FF2B5EF4-FFF2-40B4-BE49-F238E27FC236}">
                      <a16:creationId xmlns:a16="http://schemas.microsoft.com/office/drawing/2014/main" id="{F6A307E9-A1D9-0297-C32A-0B35F07E1ACA}"/>
                    </a:ext>
                  </a:extLst>
                </p:cNvPr>
                <p:cNvSpPr/>
                <p:nvPr/>
              </p:nvSpPr>
              <p:spPr>
                <a:xfrm>
                  <a:off x="9262765" y="3474720"/>
                  <a:ext cx="259607" cy="23858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="1"/>
                </a:p>
              </p:txBody>
            </p:sp>
            <p:sp>
              <p:nvSpPr>
                <p:cNvPr id="69" name="矩形 68">
                  <a:extLst>
                    <a:ext uri="{FF2B5EF4-FFF2-40B4-BE49-F238E27FC236}">
                      <a16:creationId xmlns:a16="http://schemas.microsoft.com/office/drawing/2014/main" id="{BB6E8A0C-4501-6C54-3634-DE37DD4C4538}"/>
                    </a:ext>
                  </a:extLst>
                </p:cNvPr>
                <p:cNvSpPr/>
                <p:nvPr/>
              </p:nvSpPr>
              <p:spPr>
                <a:xfrm>
                  <a:off x="9222819" y="3466316"/>
                  <a:ext cx="359454" cy="2385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 b="1" dirty="0">
                      <a:solidFill>
                        <a:schemeClr val="tx1"/>
                      </a:solidFill>
                      <a:cs typeface="Times New Roman" panose="02020603050405020304" pitchFamily="18" charset="0"/>
                    </a:rPr>
                    <a:t>21</a:t>
                  </a:r>
                  <a:endParaRPr lang="zh-CN" altLang="en-US" sz="1200" b="1" dirty="0">
                    <a:solidFill>
                      <a:schemeClr val="tx1"/>
                    </a:solidFill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0" name="组合 69">
                <a:extLst>
                  <a:ext uri="{FF2B5EF4-FFF2-40B4-BE49-F238E27FC236}">
                    <a16:creationId xmlns:a16="http://schemas.microsoft.com/office/drawing/2014/main" id="{8C20DCB9-5473-54C9-B593-107864D1F4A5}"/>
                  </a:ext>
                </a:extLst>
              </p:cNvPr>
              <p:cNvGrpSpPr/>
              <p:nvPr/>
            </p:nvGrpSpPr>
            <p:grpSpPr>
              <a:xfrm>
                <a:off x="6886383" y="3601898"/>
                <a:ext cx="359454" cy="246984"/>
                <a:chOff x="9222819" y="3466316"/>
                <a:chExt cx="359454" cy="246986"/>
              </a:xfrm>
              <a:noFill/>
            </p:grpSpPr>
            <p:sp>
              <p:nvSpPr>
                <p:cNvPr id="71" name="矩形 70">
                  <a:extLst>
                    <a:ext uri="{FF2B5EF4-FFF2-40B4-BE49-F238E27FC236}">
                      <a16:creationId xmlns:a16="http://schemas.microsoft.com/office/drawing/2014/main" id="{5FC81040-E2A9-253C-B20F-983B1CC38BF8}"/>
                    </a:ext>
                  </a:extLst>
                </p:cNvPr>
                <p:cNvSpPr/>
                <p:nvPr/>
              </p:nvSpPr>
              <p:spPr>
                <a:xfrm>
                  <a:off x="9262765" y="3474720"/>
                  <a:ext cx="259607" cy="23858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="1"/>
                </a:p>
              </p:txBody>
            </p:sp>
            <p:sp>
              <p:nvSpPr>
                <p:cNvPr id="72" name="矩形 71">
                  <a:extLst>
                    <a:ext uri="{FF2B5EF4-FFF2-40B4-BE49-F238E27FC236}">
                      <a16:creationId xmlns:a16="http://schemas.microsoft.com/office/drawing/2014/main" id="{C5B31320-5C99-4F97-0451-8E4873164652}"/>
                    </a:ext>
                  </a:extLst>
                </p:cNvPr>
                <p:cNvSpPr/>
                <p:nvPr/>
              </p:nvSpPr>
              <p:spPr>
                <a:xfrm>
                  <a:off x="9222819" y="3466316"/>
                  <a:ext cx="359454" cy="2385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 b="1" dirty="0">
                      <a:solidFill>
                        <a:schemeClr val="tx1"/>
                      </a:solidFill>
                      <a:cs typeface="Times New Roman" panose="02020603050405020304" pitchFamily="18" charset="0"/>
                    </a:rPr>
                    <a:t>16</a:t>
                  </a:r>
                  <a:endParaRPr lang="zh-CN" altLang="en-US" sz="1200" b="1" dirty="0">
                    <a:solidFill>
                      <a:schemeClr val="tx1"/>
                    </a:solidFill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74" name="Rectangle 5">
              <a:extLst>
                <a:ext uri="{FF2B5EF4-FFF2-40B4-BE49-F238E27FC236}">
                  <a16:creationId xmlns:a16="http://schemas.microsoft.com/office/drawing/2014/main" id="{7C4B71E4-1979-F0F2-9BDE-84F520CDAB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20253" y="686489"/>
              <a:ext cx="3496408" cy="49499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126960" rIns="0" bIns="12696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ts val="300"/>
                </a:spcAft>
              </a:pPr>
              <a:r>
                <a:rPr lang="en-US" altLang="zh-CN" b="1" dirty="0">
                  <a:solidFill>
                    <a:srgbClr val="333333"/>
                  </a:solidFill>
                  <a:latin typeface="Bahnschrift SemiLight" panose="020B0502040204020203" pitchFamily="34" charset="0"/>
                  <a:ea typeface="Open Sans" panose="020B0604020202020204" pitchFamily="34" charset="0"/>
                </a:rPr>
                <a:t>	          Landmarks</a:t>
              </a:r>
            </a:p>
            <a:p>
              <a:pPr eaLnBrk="0" fontAlgn="base" hangingPunct="0">
                <a:spcBef>
                  <a:spcPct val="0"/>
                </a:spcBef>
                <a:spcAft>
                  <a:spcPts val="300"/>
                </a:spcAft>
              </a:pPr>
              <a:endParaRPr lang="zh-CN" altLang="zh-CN" b="1" dirty="0">
                <a:solidFill>
                  <a:srgbClr val="333333"/>
                </a:solidFill>
                <a:latin typeface="Bahnschrift SemiLight" panose="020B0502040204020203" pitchFamily="34" charset="0"/>
                <a:ea typeface="Open Sans" panose="020B0604020202020204" pitchFamily="34" charset="0"/>
              </a:endParaRPr>
            </a:p>
            <a:p>
              <a:pPr lvl="1" eaLnBrk="0" fontAlgn="base" hangingPunct="0">
                <a:spcBef>
                  <a:spcPct val="0"/>
                </a:spcBef>
                <a:spcAft>
                  <a:spcPts val="300"/>
                </a:spcAft>
              </a:pPr>
              <a:r>
                <a:rPr lang="en-US" altLang="zh-CN" b="1" dirty="0">
                  <a:solidFill>
                    <a:srgbClr val="333333"/>
                  </a:solidFill>
                  <a:latin typeface="Bahnschrift SemiLight" panose="020B0502040204020203" pitchFamily="34" charset="0"/>
                  <a:ea typeface="Open Sans" panose="020B0604020202020204" pitchFamily="34" charset="0"/>
                </a:rPr>
                <a:t>0. </a:t>
              </a:r>
              <a:r>
                <a:rPr lang="en-US" altLang="zh-CN" b="1" dirty="0" err="1">
                  <a:solidFill>
                    <a:srgbClr val="333333"/>
                  </a:solidFill>
                  <a:latin typeface="Bahnschrift SemiLight" panose="020B0502040204020203" pitchFamily="34" charset="0"/>
                  <a:ea typeface="Open Sans" panose="020B0604020202020204" pitchFamily="34" charset="0"/>
                </a:rPr>
                <a:t>SpineBase</a:t>
              </a:r>
              <a:endParaRPr lang="zh-CN" altLang="zh-CN" b="1" dirty="0">
                <a:solidFill>
                  <a:srgbClr val="333333"/>
                </a:solidFill>
                <a:latin typeface="Bahnschrift SemiLight" panose="020B0502040204020203" pitchFamily="34" charset="0"/>
                <a:ea typeface="Open Sans" panose="020B0604020202020204" pitchFamily="34" charset="0"/>
              </a:endParaRPr>
            </a:p>
            <a:p>
              <a:pPr lvl="1" eaLnBrk="0" fontAlgn="base" hangingPunct="0">
                <a:spcBef>
                  <a:spcPct val="0"/>
                </a:spcBef>
                <a:spcAft>
                  <a:spcPts val="300"/>
                </a:spcAft>
              </a:pPr>
              <a:r>
                <a:rPr lang="en-US" altLang="zh-CN" b="1" dirty="0">
                  <a:solidFill>
                    <a:srgbClr val="333333"/>
                  </a:solidFill>
                  <a:latin typeface="Bahnschrift SemiLight" panose="020B0502040204020203" pitchFamily="34" charset="0"/>
                  <a:ea typeface="Open Sans" panose="020B0604020202020204" pitchFamily="34" charset="0"/>
                </a:rPr>
                <a:t>1. </a:t>
              </a:r>
              <a:r>
                <a:rPr lang="en-US" altLang="zh-CN" b="1" dirty="0" err="1">
                  <a:solidFill>
                    <a:srgbClr val="333333"/>
                  </a:solidFill>
                  <a:latin typeface="Bahnschrift SemiLight" panose="020B0502040204020203" pitchFamily="34" charset="0"/>
                  <a:ea typeface="Open Sans" panose="020B0604020202020204" pitchFamily="34" charset="0"/>
                </a:rPr>
                <a:t>SpineMid</a:t>
              </a:r>
              <a:endParaRPr lang="zh-CN" altLang="zh-CN" b="1" dirty="0">
                <a:solidFill>
                  <a:srgbClr val="333333"/>
                </a:solidFill>
                <a:latin typeface="Bahnschrift SemiLight" panose="020B0502040204020203" pitchFamily="34" charset="0"/>
                <a:ea typeface="Open Sans" panose="020B0604020202020204" pitchFamily="34" charset="0"/>
              </a:endParaRPr>
            </a:p>
            <a:p>
              <a:pPr lvl="1" eaLnBrk="0" fontAlgn="base" hangingPunct="0">
                <a:spcBef>
                  <a:spcPct val="0"/>
                </a:spcBef>
                <a:spcAft>
                  <a:spcPts val="300"/>
                </a:spcAft>
              </a:pPr>
              <a:r>
                <a:rPr lang="en-US" altLang="zh-CN" b="1" dirty="0">
                  <a:solidFill>
                    <a:srgbClr val="333333"/>
                  </a:solidFill>
                  <a:latin typeface="Bahnschrift SemiLight" panose="020B0502040204020203" pitchFamily="34" charset="0"/>
                  <a:ea typeface="Open Sans" panose="020B0604020202020204" pitchFamily="34" charset="0"/>
                </a:rPr>
                <a:t>2. Neck</a:t>
              </a:r>
              <a:endParaRPr lang="zh-CN" altLang="zh-CN" b="1" dirty="0">
                <a:solidFill>
                  <a:srgbClr val="333333"/>
                </a:solidFill>
                <a:latin typeface="Bahnschrift SemiLight" panose="020B0502040204020203" pitchFamily="34" charset="0"/>
                <a:ea typeface="Open Sans" panose="020B0604020202020204" pitchFamily="34" charset="0"/>
              </a:endParaRPr>
            </a:p>
            <a:p>
              <a:pPr lvl="1" eaLnBrk="0" fontAlgn="base" hangingPunct="0">
                <a:spcBef>
                  <a:spcPct val="0"/>
                </a:spcBef>
                <a:spcAft>
                  <a:spcPts val="300"/>
                </a:spcAft>
              </a:pPr>
              <a:r>
                <a:rPr lang="en-US" altLang="zh-CN" b="1" dirty="0">
                  <a:solidFill>
                    <a:srgbClr val="333333"/>
                  </a:solidFill>
                  <a:latin typeface="Bahnschrift SemiLight" panose="020B0502040204020203" pitchFamily="34" charset="0"/>
                  <a:ea typeface="Open Sans" panose="020B0604020202020204" pitchFamily="34" charset="0"/>
                </a:rPr>
                <a:t>3. Head</a:t>
              </a:r>
              <a:endParaRPr lang="zh-CN" altLang="zh-CN" b="1" dirty="0">
                <a:solidFill>
                  <a:srgbClr val="333333"/>
                </a:solidFill>
                <a:latin typeface="Bahnschrift SemiLight" panose="020B0502040204020203" pitchFamily="34" charset="0"/>
                <a:ea typeface="Open Sans" panose="020B0604020202020204" pitchFamily="34" charset="0"/>
              </a:endParaRPr>
            </a:p>
            <a:p>
              <a:pPr lvl="1" eaLnBrk="0" fontAlgn="base" hangingPunct="0">
                <a:spcBef>
                  <a:spcPct val="0"/>
                </a:spcBef>
                <a:spcAft>
                  <a:spcPts val="300"/>
                </a:spcAft>
              </a:pPr>
              <a:r>
                <a:rPr lang="en-US" altLang="zh-CN" b="1" dirty="0">
                  <a:solidFill>
                    <a:srgbClr val="333333"/>
                  </a:solidFill>
                  <a:latin typeface="Bahnschrift SemiLight" panose="020B0502040204020203" pitchFamily="34" charset="0"/>
                  <a:ea typeface="Open Sans" panose="020B0604020202020204" pitchFamily="34" charset="0"/>
                </a:rPr>
                <a:t>4. </a:t>
              </a:r>
              <a:r>
                <a:rPr lang="en-US" altLang="zh-CN" b="1" dirty="0" err="1">
                  <a:solidFill>
                    <a:srgbClr val="333333"/>
                  </a:solidFill>
                  <a:latin typeface="Bahnschrift SemiLight" panose="020B0502040204020203" pitchFamily="34" charset="0"/>
                  <a:ea typeface="Open Sans" panose="020B0604020202020204" pitchFamily="34" charset="0"/>
                </a:rPr>
                <a:t>ShoulderLeft</a:t>
              </a:r>
              <a:endParaRPr lang="zh-CN" altLang="zh-CN" b="1" dirty="0">
                <a:solidFill>
                  <a:srgbClr val="333333"/>
                </a:solidFill>
                <a:latin typeface="Bahnschrift SemiLight" panose="020B0502040204020203" pitchFamily="34" charset="0"/>
                <a:ea typeface="Open Sans" panose="020B0604020202020204" pitchFamily="34" charset="0"/>
              </a:endParaRPr>
            </a:p>
            <a:p>
              <a:pPr lvl="1" eaLnBrk="0" fontAlgn="base" hangingPunct="0">
                <a:spcBef>
                  <a:spcPct val="0"/>
                </a:spcBef>
                <a:spcAft>
                  <a:spcPts val="300"/>
                </a:spcAft>
              </a:pPr>
              <a:r>
                <a:rPr lang="en-US" altLang="zh-CN" b="1" dirty="0">
                  <a:solidFill>
                    <a:srgbClr val="333333"/>
                  </a:solidFill>
                  <a:latin typeface="Bahnschrift SemiLight" panose="020B0502040204020203" pitchFamily="34" charset="0"/>
                  <a:ea typeface="Open Sans" panose="020B0604020202020204" pitchFamily="34" charset="0"/>
                </a:rPr>
                <a:t>5. </a:t>
              </a:r>
              <a:r>
                <a:rPr lang="en-US" altLang="zh-CN" b="1" dirty="0" err="1">
                  <a:solidFill>
                    <a:srgbClr val="333333"/>
                  </a:solidFill>
                  <a:latin typeface="Bahnschrift SemiLight" panose="020B0502040204020203" pitchFamily="34" charset="0"/>
                  <a:ea typeface="Open Sans" panose="020B0604020202020204" pitchFamily="34" charset="0"/>
                </a:rPr>
                <a:t>ElbowLeft</a:t>
              </a:r>
              <a:endParaRPr lang="zh-CN" altLang="zh-CN" b="1" dirty="0">
                <a:solidFill>
                  <a:srgbClr val="333333"/>
                </a:solidFill>
                <a:latin typeface="Bahnschrift SemiLight" panose="020B0502040204020203" pitchFamily="34" charset="0"/>
                <a:ea typeface="Open Sans" panose="020B0604020202020204" pitchFamily="34" charset="0"/>
              </a:endParaRPr>
            </a:p>
            <a:p>
              <a:pPr lvl="1" eaLnBrk="0" fontAlgn="base" hangingPunct="0">
                <a:spcBef>
                  <a:spcPct val="0"/>
                </a:spcBef>
                <a:spcAft>
                  <a:spcPts val="300"/>
                </a:spcAft>
              </a:pPr>
              <a:r>
                <a:rPr lang="en-US" altLang="zh-CN" b="1" dirty="0">
                  <a:solidFill>
                    <a:srgbClr val="333333"/>
                  </a:solidFill>
                  <a:latin typeface="Bahnschrift SemiLight" panose="020B0502040204020203" pitchFamily="34" charset="0"/>
                  <a:ea typeface="Open Sans" panose="020B0604020202020204" pitchFamily="34" charset="0"/>
                </a:rPr>
                <a:t>6. </a:t>
              </a:r>
              <a:r>
                <a:rPr lang="en-US" altLang="zh-CN" b="1" dirty="0" err="1">
                  <a:solidFill>
                    <a:srgbClr val="333333"/>
                  </a:solidFill>
                  <a:latin typeface="Bahnschrift SemiLight" panose="020B0502040204020203" pitchFamily="34" charset="0"/>
                  <a:ea typeface="Open Sans" panose="020B0604020202020204" pitchFamily="34" charset="0"/>
                </a:rPr>
                <a:t>WristLeft</a:t>
              </a:r>
              <a:endParaRPr lang="zh-CN" altLang="zh-CN" b="1" dirty="0">
                <a:solidFill>
                  <a:srgbClr val="333333"/>
                </a:solidFill>
                <a:latin typeface="Bahnschrift SemiLight" panose="020B0502040204020203" pitchFamily="34" charset="0"/>
                <a:ea typeface="Open Sans" panose="020B0604020202020204" pitchFamily="34" charset="0"/>
              </a:endParaRPr>
            </a:p>
            <a:p>
              <a:pPr lvl="1" eaLnBrk="0" fontAlgn="base" hangingPunct="0">
                <a:spcBef>
                  <a:spcPct val="0"/>
                </a:spcBef>
                <a:spcAft>
                  <a:spcPts val="300"/>
                </a:spcAft>
              </a:pPr>
              <a:r>
                <a:rPr lang="en-US" altLang="zh-CN" b="1" dirty="0">
                  <a:solidFill>
                    <a:srgbClr val="333333"/>
                  </a:solidFill>
                  <a:latin typeface="Bahnschrift SemiLight" panose="020B0502040204020203" pitchFamily="34" charset="0"/>
                  <a:ea typeface="Open Sans" panose="020B0604020202020204" pitchFamily="34" charset="0"/>
                </a:rPr>
                <a:t>7. </a:t>
              </a:r>
              <a:r>
                <a:rPr lang="en-US" altLang="zh-CN" b="1" dirty="0" err="1">
                  <a:solidFill>
                    <a:srgbClr val="333333"/>
                  </a:solidFill>
                  <a:latin typeface="Bahnschrift SemiLight" panose="020B0502040204020203" pitchFamily="34" charset="0"/>
                  <a:ea typeface="Open Sans" panose="020B0604020202020204" pitchFamily="34" charset="0"/>
                </a:rPr>
                <a:t>HandLeft</a:t>
              </a:r>
              <a:endParaRPr lang="zh-CN" altLang="zh-CN" b="1" dirty="0">
                <a:solidFill>
                  <a:srgbClr val="333333"/>
                </a:solidFill>
                <a:latin typeface="Bahnschrift SemiLight" panose="020B0502040204020203" pitchFamily="34" charset="0"/>
                <a:ea typeface="Open Sans" panose="020B0604020202020204" pitchFamily="34" charset="0"/>
              </a:endParaRPr>
            </a:p>
            <a:p>
              <a:pPr lvl="1" eaLnBrk="0" fontAlgn="base" hangingPunct="0">
                <a:spcBef>
                  <a:spcPct val="0"/>
                </a:spcBef>
                <a:spcAft>
                  <a:spcPts val="300"/>
                </a:spcAft>
              </a:pPr>
              <a:r>
                <a:rPr lang="en-US" altLang="zh-CN" b="1" dirty="0">
                  <a:solidFill>
                    <a:srgbClr val="333333"/>
                  </a:solidFill>
                  <a:latin typeface="Bahnschrift SemiLight" panose="020B0502040204020203" pitchFamily="34" charset="0"/>
                  <a:ea typeface="Open Sans" panose="020B0604020202020204" pitchFamily="34" charset="0"/>
                </a:rPr>
                <a:t>8. </a:t>
              </a:r>
              <a:r>
                <a:rPr lang="en-US" altLang="zh-CN" b="1" dirty="0" err="1">
                  <a:solidFill>
                    <a:srgbClr val="333333"/>
                  </a:solidFill>
                  <a:latin typeface="Bahnschrift SemiLight" panose="020B0502040204020203" pitchFamily="34" charset="0"/>
                  <a:ea typeface="Open Sans" panose="020B0604020202020204" pitchFamily="34" charset="0"/>
                </a:rPr>
                <a:t>ShoulderRight</a:t>
              </a:r>
              <a:endParaRPr lang="zh-CN" altLang="zh-CN" b="1" dirty="0">
                <a:solidFill>
                  <a:srgbClr val="333333"/>
                </a:solidFill>
                <a:latin typeface="Bahnschrift SemiLight" panose="020B0502040204020203" pitchFamily="34" charset="0"/>
                <a:ea typeface="Open Sans" panose="020B0604020202020204" pitchFamily="34" charset="0"/>
              </a:endParaRPr>
            </a:p>
            <a:p>
              <a:pPr lvl="1" eaLnBrk="0" fontAlgn="base" hangingPunct="0">
                <a:spcBef>
                  <a:spcPct val="0"/>
                </a:spcBef>
                <a:spcAft>
                  <a:spcPts val="300"/>
                </a:spcAft>
              </a:pPr>
              <a:r>
                <a:rPr lang="en-US" altLang="zh-CN" b="1" dirty="0">
                  <a:solidFill>
                    <a:srgbClr val="333333"/>
                  </a:solidFill>
                  <a:latin typeface="Bahnschrift SemiLight" panose="020B0502040204020203" pitchFamily="34" charset="0"/>
                  <a:ea typeface="Open Sans" panose="020B0604020202020204" pitchFamily="34" charset="0"/>
                </a:rPr>
                <a:t>9. </a:t>
              </a:r>
              <a:r>
                <a:rPr lang="en-US" altLang="zh-CN" b="1" dirty="0" err="1">
                  <a:solidFill>
                    <a:srgbClr val="333333"/>
                  </a:solidFill>
                  <a:latin typeface="Bahnschrift SemiLight" panose="020B0502040204020203" pitchFamily="34" charset="0"/>
                  <a:ea typeface="Open Sans" panose="020B0604020202020204" pitchFamily="34" charset="0"/>
                </a:rPr>
                <a:t>ElbowRight</a:t>
              </a:r>
              <a:endParaRPr lang="zh-CN" altLang="zh-CN" b="1" dirty="0">
                <a:solidFill>
                  <a:srgbClr val="333333"/>
                </a:solidFill>
                <a:latin typeface="Bahnschrift SemiLight" panose="020B0502040204020203" pitchFamily="34" charset="0"/>
                <a:ea typeface="Open Sans" panose="020B0604020202020204" pitchFamily="34" charset="0"/>
              </a:endParaRPr>
            </a:p>
            <a:p>
              <a:pPr lvl="1" eaLnBrk="0" fontAlgn="base" hangingPunct="0">
                <a:spcBef>
                  <a:spcPct val="0"/>
                </a:spcBef>
                <a:spcAft>
                  <a:spcPts val="300"/>
                </a:spcAft>
              </a:pPr>
              <a:r>
                <a:rPr lang="en-US" altLang="zh-CN" b="1" dirty="0">
                  <a:solidFill>
                    <a:srgbClr val="333333"/>
                  </a:solidFill>
                  <a:latin typeface="Bahnschrift SemiLight" panose="020B0502040204020203" pitchFamily="34" charset="0"/>
                  <a:ea typeface="Open Sans" panose="020B0604020202020204" pitchFamily="34" charset="0"/>
                </a:rPr>
                <a:t>10. </a:t>
              </a:r>
              <a:r>
                <a:rPr lang="en-US" altLang="zh-CN" b="1" dirty="0" err="1">
                  <a:solidFill>
                    <a:srgbClr val="333333"/>
                  </a:solidFill>
                  <a:latin typeface="Bahnschrift SemiLight" panose="020B0502040204020203" pitchFamily="34" charset="0"/>
                  <a:ea typeface="Open Sans" panose="020B0604020202020204" pitchFamily="34" charset="0"/>
                </a:rPr>
                <a:t>WristRight</a:t>
              </a:r>
              <a:endParaRPr lang="zh-CN" altLang="zh-CN" b="1" dirty="0">
                <a:solidFill>
                  <a:srgbClr val="333333"/>
                </a:solidFill>
                <a:latin typeface="Bahnschrift SemiLight" panose="020B0502040204020203" pitchFamily="34" charset="0"/>
                <a:ea typeface="Open Sans" panose="020B0604020202020204" pitchFamily="34" charset="0"/>
              </a:endParaRPr>
            </a:p>
            <a:p>
              <a:pPr lvl="1" eaLnBrk="0" fontAlgn="base" hangingPunct="0">
                <a:spcBef>
                  <a:spcPct val="0"/>
                </a:spcBef>
                <a:spcAft>
                  <a:spcPts val="300"/>
                </a:spcAft>
              </a:pPr>
              <a:r>
                <a:rPr lang="en-US" altLang="zh-CN" b="1" dirty="0">
                  <a:solidFill>
                    <a:srgbClr val="333333"/>
                  </a:solidFill>
                  <a:latin typeface="Bahnschrift SemiLight" panose="020B0502040204020203" pitchFamily="34" charset="0"/>
                  <a:ea typeface="Open Sans" panose="020B0604020202020204" pitchFamily="34" charset="0"/>
                </a:rPr>
                <a:t>11. </a:t>
              </a:r>
              <a:r>
                <a:rPr lang="en-US" altLang="zh-CN" b="1" dirty="0" err="1">
                  <a:solidFill>
                    <a:srgbClr val="333333"/>
                  </a:solidFill>
                  <a:latin typeface="Bahnschrift SemiLight" panose="020B0502040204020203" pitchFamily="34" charset="0"/>
                  <a:ea typeface="Open Sans" panose="020B0604020202020204" pitchFamily="34" charset="0"/>
                </a:rPr>
                <a:t>HandRight</a:t>
              </a:r>
              <a:endParaRPr lang="en-US" altLang="zh-CN" b="1" dirty="0">
                <a:solidFill>
                  <a:srgbClr val="333333"/>
                </a:solidFill>
                <a:latin typeface="Bahnschrift SemiLight" panose="020B0502040204020203" pitchFamily="34" charset="0"/>
                <a:ea typeface="Open Sans" panose="020B0604020202020204" pitchFamily="34" charset="0"/>
              </a:endParaRPr>
            </a:p>
            <a:p>
              <a:pPr lvl="1" eaLnBrk="0" fontAlgn="base" hangingPunct="0">
                <a:spcBef>
                  <a:spcPct val="0"/>
                </a:spcBef>
                <a:spcAft>
                  <a:spcPts val="300"/>
                </a:spcAft>
              </a:pPr>
              <a:r>
                <a:rPr lang="en-US" altLang="zh-CN" b="1" dirty="0">
                  <a:solidFill>
                    <a:srgbClr val="333333"/>
                  </a:solidFill>
                  <a:latin typeface="Bahnschrift SemiLight" panose="020B0502040204020203" pitchFamily="34" charset="0"/>
                  <a:ea typeface="Open Sans" panose="020B0604020202020204" pitchFamily="34" charset="0"/>
                </a:rPr>
                <a:t>12. </a:t>
              </a:r>
              <a:r>
                <a:rPr lang="en-US" altLang="zh-CN" b="1" dirty="0" err="1">
                  <a:solidFill>
                    <a:srgbClr val="333333"/>
                  </a:solidFill>
                  <a:latin typeface="Bahnschrift SemiLight" panose="020B0502040204020203" pitchFamily="34" charset="0"/>
                  <a:ea typeface="Open Sans" panose="020B0604020202020204" pitchFamily="34" charset="0"/>
                </a:rPr>
                <a:t>HipLeft</a:t>
              </a:r>
              <a:endParaRPr lang="zh-CN" altLang="zh-CN" b="1" dirty="0">
                <a:solidFill>
                  <a:srgbClr val="333333"/>
                </a:solidFill>
                <a:latin typeface="Bahnschrift SemiLight" panose="020B0502040204020203" pitchFamily="34" charset="0"/>
                <a:ea typeface="Open Sans" panose="020B0604020202020204" pitchFamily="34" charset="0"/>
              </a:endParaRPr>
            </a:p>
          </p:txBody>
        </p:sp>
        <p:sp>
          <p:nvSpPr>
            <p:cNvPr id="75" name="Rectangle 5">
              <a:extLst>
                <a:ext uri="{FF2B5EF4-FFF2-40B4-BE49-F238E27FC236}">
                  <a16:creationId xmlns:a16="http://schemas.microsoft.com/office/drawing/2014/main" id="{533762FB-2400-9CA6-FDDF-809EB47015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99667" y="1313119"/>
              <a:ext cx="2336510" cy="40035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126960" rIns="0" bIns="12696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lvl="1" eaLnBrk="0" fontAlgn="base" hangingPunct="0">
                <a:spcBef>
                  <a:spcPct val="0"/>
                </a:spcBef>
                <a:spcAft>
                  <a:spcPts val="300"/>
                </a:spcAft>
              </a:pPr>
              <a:r>
                <a:rPr lang="en-US" altLang="zh-CN" b="1" dirty="0">
                  <a:solidFill>
                    <a:srgbClr val="333333"/>
                  </a:solidFill>
                  <a:latin typeface="Bahnschrift SemiLight" panose="020B0502040204020203" pitchFamily="34" charset="0"/>
                  <a:ea typeface="Open Sans" panose="020B0604020202020204" pitchFamily="34" charset="0"/>
                </a:rPr>
                <a:t>13. </a:t>
              </a:r>
              <a:r>
                <a:rPr lang="en-US" altLang="zh-CN" b="1" dirty="0" err="1">
                  <a:solidFill>
                    <a:srgbClr val="333333"/>
                  </a:solidFill>
                  <a:latin typeface="Bahnschrift SemiLight" panose="020B0502040204020203" pitchFamily="34" charset="0"/>
                  <a:ea typeface="Open Sans" panose="020B0604020202020204" pitchFamily="34" charset="0"/>
                </a:rPr>
                <a:t>KneeLeft</a:t>
              </a:r>
              <a:endParaRPr lang="en-US" altLang="zh-CN" b="1" dirty="0">
                <a:solidFill>
                  <a:srgbClr val="333333"/>
                </a:solidFill>
                <a:latin typeface="Bahnschrift SemiLight" panose="020B0502040204020203" pitchFamily="34" charset="0"/>
                <a:ea typeface="Open Sans" panose="020B0604020202020204" pitchFamily="34" charset="0"/>
              </a:endParaRPr>
            </a:p>
            <a:p>
              <a:pPr lvl="1" eaLnBrk="0" fontAlgn="base" hangingPunct="0">
                <a:spcBef>
                  <a:spcPct val="0"/>
                </a:spcBef>
                <a:spcAft>
                  <a:spcPts val="300"/>
                </a:spcAft>
              </a:pPr>
              <a:r>
                <a:rPr lang="en-US" altLang="zh-CN" b="1" dirty="0">
                  <a:solidFill>
                    <a:srgbClr val="333333"/>
                  </a:solidFill>
                  <a:latin typeface="Bahnschrift SemiLight" panose="020B0502040204020203" pitchFamily="34" charset="0"/>
                  <a:ea typeface="Open Sans" panose="020B0604020202020204" pitchFamily="34" charset="0"/>
                </a:rPr>
                <a:t>14. </a:t>
              </a:r>
              <a:r>
                <a:rPr lang="en-US" altLang="zh-CN" b="1" dirty="0" err="1">
                  <a:solidFill>
                    <a:srgbClr val="333333"/>
                  </a:solidFill>
                  <a:latin typeface="Bahnschrift SemiLight" panose="020B0502040204020203" pitchFamily="34" charset="0"/>
                  <a:ea typeface="Open Sans" panose="020B0604020202020204" pitchFamily="34" charset="0"/>
                </a:rPr>
                <a:t>AnkleLeft</a:t>
              </a:r>
              <a:endParaRPr lang="en-US" altLang="zh-CN" b="1" dirty="0">
                <a:solidFill>
                  <a:srgbClr val="333333"/>
                </a:solidFill>
                <a:latin typeface="Bahnschrift SemiLight" panose="020B0502040204020203" pitchFamily="34" charset="0"/>
                <a:ea typeface="Open Sans" panose="020B0604020202020204" pitchFamily="34" charset="0"/>
              </a:endParaRPr>
            </a:p>
            <a:p>
              <a:pPr lvl="1" eaLnBrk="0" fontAlgn="base" hangingPunct="0">
                <a:spcBef>
                  <a:spcPct val="0"/>
                </a:spcBef>
                <a:spcAft>
                  <a:spcPts val="300"/>
                </a:spcAft>
              </a:pPr>
              <a:r>
                <a:rPr lang="en-US" altLang="zh-CN" b="1" dirty="0">
                  <a:solidFill>
                    <a:srgbClr val="333333"/>
                  </a:solidFill>
                  <a:latin typeface="Bahnschrift SemiLight" panose="020B0502040204020203" pitchFamily="34" charset="0"/>
                  <a:ea typeface="Open Sans" panose="020B0604020202020204" pitchFamily="34" charset="0"/>
                </a:rPr>
                <a:t>15. </a:t>
              </a:r>
              <a:r>
                <a:rPr lang="en-US" altLang="zh-CN" b="1" dirty="0" err="1">
                  <a:solidFill>
                    <a:srgbClr val="333333"/>
                  </a:solidFill>
                  <a:latin typeface="Bahnschrift SemiLight" panose="020B0502040204020203" pitchFamily="34" charset="0"/>
                  <a:ea typeface="Open Sans" panose="020B0604020202020204" pitchFamily="34" charset="0"/>
                </a:rPr>
                <a:t>FootLeft</a:t>
              </a:r>
              <a:endParaRPr lang="en-US" altLang="zh-CN" b="1" dirty="0">
                <a:solidFill>
                  <a:srgbClr val="333333"/>
                </a:solidFill>
                <a:latin typeface="Bahnschrift SemiLight" panose="020B0502040204020203" pitchFamily="34" charset="0"/>
                <a:ea typeface="Open Sans" panose="020B0604020202020204" pitchFamily="34" charset="0"/>
              </a:endParaRPr>
            </a:p>
            <a:p>
              <a:pPr lvl="1" eaLnBrk="0" fontAlgn="base" hangingPunct="0">
                <a:spcBef>
                  <a:spcPct val="0"/>
                </a:spcBef>
                <a:spcAft>
                  <a:spcPts val="300"/>
                </a:spcAft>
              </a:pPr>
              <a:r>
                <a:rPr lang="en-US" altLang="zh-CN" b="1" dirty="0">
                  <a:solidFill>
                    <a:srgbClr val="333333"/>
                  </a:solidFill>
                  <a:latin typeface="Bahnschrift SemiLight" panose="020B0502040204020203" pitchFamily="34" charset="0"/>
                  <a:ea typeface="Open Sans" panose="020B0604020202020204" pitchFamily="34" charset="0"/>
                </a:rPr>
                <a:t>16. </a:t>
              </a:r>
              <a:r>
                <a:rPr lang="en-US" altLang="zh-CN" b="1" dirty="0" err="1">
                  <a:solidFill>
                    <a:srgbClr val="333333"/>
                  </a:solidFill>
                  <a:latin typeface="Bahnschrift SemiLight" panose="020B0502040204020203" pitchFamily="34" charset="0"/>
                  <a:ea typeface="Open Sans" panose="020B0604020202020204" pitchFamily="34" charset="0"/>
                </a:rPr>
                <a:t>HipRight</a:t>
              </a:r>
              <a:endParaRPr lang="en-US" altLang="zh-CN" b="1" dirty="0">
                <a:solidFill>
                  <a:srgbClr val="333333"/>
                </a:solidFill>
                <a:latin typeface="Bahnschrift SemiLight" panose="020B0502040204020203" pitchFamily="34" charset="0"/>
                <a:ea typeface="Open Sans" panose="020B0604020202020204" pitchFamily="34" charset="0"/>
              </a:endParaRPr>
            </a:p>
            <a:p>
              <a:pPr lvl="1" eaLnBrk="0" fontAlgn="base" hangingPunct="0">
                <a:spcBef>
                  <a:spcPct val="0"/>
                </a:spcBef>
                <a:spcAft>
                  <a:spcPts val="300"/>
                </a:spcAft>
              </a:pPr>
              <a:r>
                <a:rPr lang="en-US" altLang="zh-CN" b="1" dirty="0">
                  <a:solidFill>
                    <a:srgbClr val="333333"/>
                  </a:solidFill>
                  <a:latin typeface="Bahnschrift SemiLight" panose="020B0502040204020203" pitchFamily="34" charset="0"/>
                  <a:ea typeface="Open Sans" panose="020B0604020202020204" pitchFamily="34" charset="0"/>
                </a:rPr>
                <a:t>17. </a:t>
              </a:r>
              <a:r>
                <a:rPr lang="en-US" altLang="zh-CN" b="1" dirty="0" err="1">
                  <a:solidFill>
                    <a:srgbClr val="333333"/>
                  </a:solidFill>
                  <a:latin typeface="Bahnschrift SemiLight" panose="020B0502040204020203" pitchFamily="34" charset="0"/>
                  <a:ea typeface="Open Sans" panose="020B0604020202020204" pitchFamily="34" charset="0"/>
                </a:rPr>
                <a:t>KneeRight</a:t>
              </a:r>
              <a:endParaRPr lang="en-US" altLang="zh-CN" b="1" dirty="0">
                <a:solidFill>
                  <a:srgbClr val="333333"/>
                </a:solidFill>
                <a:latin typeface="Bahnschrift SemiLight" panose="020B0502040204020203" pitchFamily="34" charset="0"/>
                <a:ea typeface="Open Sans" panose="020B0604020202020204" pitchFamily="34" charset="0"/>
              </a:endParaRPr>
            </a:p>
            <a:p>
              <a:pPr lvl="1" eaLnBrk="0" fontAlgn="base" hangingPunct="0">
                <a:spcBef>
                  <a:spcPct val="0"/>
                </a:spcBef>
                <a:spcAft>
                  <a:spcPts val="300"/>
                </a:spcAft>
              </a:pPr>
              <a:r>
                <a:rPr lang="en-US" altLang="zh-CN" b="1" dirty="0">
                  <a:solidFill>
                    <a:srgbClr val="333333"/>
                  </a:solidFill>
                  <a:latin typeface="Bahnschrift SemiLight" panose="020B0502040204020203" pitchFamily="34" charset="0"/>
                  <a:ea typeface="Open Sans" panose="020B0604020202020204" pitchFamily="34" charset="0"/>
                </a:rPr>
                <a:t>18. </a:t>
              </a:r>
              <a:r>
                <a:rPr lang="en-US" altLang="zh-CN" b="1" dirty="0" err="1">
                  <a:solidFill>
                    <a:srgbClr val="333333"/>
                  </a:solidFill>
                  <a:latin typeface="Bahnschrift SemiLight" panose="020B0502040204020203" pitchFamily="34" charset="0"/>
                  <a:ea typeface="Open Sans" panose="020B0604020202020204" pitchFamily="34" charset="0"/>
                </a:rPr>
                <a:t>AnkleRight</a:t>
              </a:r>
              <a:endParaRPr lang="en-US" altLang="zh-CN" b="1" dirty="0">
                <a:solidFill>
                  <a:srgbClr val="333333"/>
                </a:solidFill>
                <a:latin typeface="Bahnschrift SemiLight" panose="020B0502040204020203" pitchFamily="34" charset="0"/>
                <a:ea typeface="Open Sans" panose="020B0604020202020204" pitchFamily="34" charset="0"/>
              </a:endParaRPr>
            </a:p>
            <a:p>
              <a:pPr lvl="1" eaLnBrk="0" fontAlgn="base" hangingPunct="0">
                <a:spcBef>
                  <a:spcPct val="0"/>
                </a:spcBef>
                <a:spcAft>
                  <a:spcPts val="300"/>
                </a:spcAft>
              </a:pPr>
              <a:r>
                <a:rPr lang="en-US" altLang="zh-CN" b="1" dirty="0">
                  <a:solidFill>
                    <a:srgbClr val="333333"/>
                  </a:solidFill>
                  <a:latin typeface="Bahnschrift SemiLight" panose="020B0502040204020203" pitchFamily="34" charset="0"/>
                  <a:ea typeface="Open Sans" panose="020B0604020202020204" pitchFamily="34" charset="0"/>
                </a:rPr>
                <a:t>19. </a:t>
              </a:r>
              <a:r>
                <a:rPr lang="en-US" altLang="zh-CN" b="1" dirty="0" err="1">
                  <a:solidFill>
                    <a:srgbClr val="333333"/>
                  </a:solidFill>
                  <a:latin typeface="Bahnschrift SemiLight" panose="020B0502040204020203" pitchFamily="34" charset="0"/>
                  <a:ea typeface="Open Sans" panose="020B0604020202020204" pitchFamily="34" charset="0"/>
                </a:rPr>
                <a:t>FootRight</a:t>
              </a:r>
              <a:endParaRPr lang="en-US" altLang="zh-CN" b="1" dirty="0">
                <a:solidFill>
                  <a:srgbClr val="333333"/>
                </a:solidFill>
                <a:latin typeface="Bahnschrift SemiLight" panose="020B0502040204020203" pitchFamily="34" charset="0"/>
                <a:ea typeface="Open Sans" panose="020B0604020202020204" pitchFamily="34" charset="0"/>
              </a:endParaRPr>
            </a:p>
            <a:p>
              <a:pPr lvl="1" eaLnBrk="0" fontAlgn="base" hangingPunct="0">
                <a:spcBef>
                  <a:spcPct val="0"/>
                </a:spcBef>
                <a:spcAft>
                  <a:spcPts val="300"/>
                </a:spcAft>
              </a:pPr>
              <a:r>
                <a:rPr lang="en-US" altLang="zh-CN" b="1" dirty="0">
                  <a:solidFill>
                    <a:srgbClr val="333333"/>
                  </a:solidFill>
                  <a:latin typeface="Bahnschrift SemiLight" panose="020B0502040204020203" pitchFamily="34" charset="0"/>
                  <a:ea typeface="Open Sans" panose="020B0604020202020204" pitchFamily="34" charset="0"/>
                </a:rPr>
                <a:t>20. </a:t>
              </a:r>
              <a:r>
                <a:rPr lang="en-US" altLang="zh-CN" b="1" dirty="0" err="1">
                  <a:solidFill>
                    <a:srgbClr val="333333"/>
                  </a:solidFill>
                  <a:latin typeface="Bahnschrift SemiLight" panose="020B0502040204020203" pitchFamily="34" charset="0"/>
                  <a:ea typeface="Open Sans" panose="020B0604020202020204" pitchFamily="34" charset="0"/>
                </a:rPr>
                <a:t>SpineShoulder</a:t>
              </a:r>
              <a:endParaRPr lang="en-US" altLang="zh-CN" b="1" dirty="0">
                <a:solidFill>
                  <a:srgbClr val="333333"/>
                </a:solidFill>
                <a:latin typeface="Bahnschrift SemiLight" panose="020B0502040204020203" pitchFamily="34" charset="0"/>
                <a:ea typeface="Open Sans" panose="020B0604020202020204" pitchFamily="34" charset="0"/>
              </a:endParaRPr>
            </a:p>
            <a:p>
              <a:pPr lvl="1" eaLnBrk="0" fontAlgn="base" hangingPunct="0">
                <a:spcBef>
                  <a:spcPct val="0"/>
                </a:spcBef>
                <a:spcAft>
                  <a:spcPts val="300"/>
                </a:spcAft>
              </a:pPr>
              <a:r>
                <a:rPr lang="en-US" altLang="zh-CN" b="1" dirty="0">
                  <a:solidFill>
                    <a:srgbClr val="333333"/>
                  </a:solidFill>
                  <a:latin typeface="Bahnschrift SemiLight" panose="020B0502040204020203" pitchFamily="34" charset="0"/>
                  <a:ea typeface="Open Sans" panose="020B0604020202020204" pitchFamily="34" charset="0"/>
                </a:rPr>
                <a:t>21. </a:t>
              </a:r>
              <a:r>
                <a:rPr lang="en-US" altLang="zh-CN" b="1" dirty="0" err="1">
                  <a:solidFill>
                    <a:srgbClr val="333333"/>
                  </a:solidFill>
                  <a:latin typeface="Bahnschrift SemiLight" panose="020B0502040204020203" pitchFamily="34" charset="0"/>
                  <a:ea typeface="Open Sans" panose="020B0604020202020204" pitchFamily="34" charset="0"/>
                </a:rPr>
                <a:t>HandTipLeft</a:t>
              </a:r>
              <a:endParaRPr lang="en-US" altLang="zh-CN" b="1" dirty="0">
                <a:solidFill>
                  <a:srgbClr val="333333"/>
                </a:solidFill>
                <a:latin typeface="Bahnschrift SemiLight" panose="020B0502040204020203" pitchFamily="34" charset="0"/>
                <a:ea typeface="Open Sans" panose="020B0604020202020204" pitchFamily="34" charset="0"/>
              </a:endParaRPr>
            </a:p>
            <a:p>
              <a:pPr lvl="1" eaLnBrk="0" fontAlgn="base" hangingPunct="0">
                <a:spcBef>
                  <a:spcPct val="0"/>
                </a:spcBef>
                <a:spcAft>
                  <a:spcPts val="300"/>
                </a:spcAft>
              </a:pPr>
              <a:r>
                <a:rPr lang="en-US" altLang="zh-CN" b="1" dirty="0">
                  <a:solidFill>
                    <a:srgbClr val="333333"/>
                  </a:solidFill>
                  <a:latin typeface="Bahnschrift SemiLight" panose="020B0502040204020203" pitchFamily="34" charset="0"/>
                  <a:ea typeface="Open Sans" panose="020B0604020202020204" pitchFamily="34" charset="0"/>
                </a:rPr>
                <a:t>22. </a:t>
              </a:r>
              <a:r>
                <a:rPr lang="en-US" altLang="zh-CN" b="1" dirty="0" err="1">
                  <a:solidFill>
                    <a:srgbClr val="333333"/>
                  </a:solidFill>
                  <a:latin typeface="Bahnschrift SemiLight" panose="020B0502040204020203" pitchFamily="34" charset="0"/>
                  <a:ea typeface="Open Sans" panose="020B0604020202020204" pitchFamily="34" charset="0"/>
                </a:rPr>
                <a:t>ThumbLeft</a:t>
              </a:r>
              <a:endParaRPr lang="en-US" altLang="zh-CN" b="1" dirty="0">
                <a:solidFill>
                  <a:srgbClr val="333333"/>
                </a:solidFill>
                <a:latin typeface="Bahnschrift SemiLight" panose="020B0502040204020203" pitchFamily="34" charset="0"/>
                <a:ea typeface="Open Sans" panose="020B0604020202020204" pitchFamily="34" charset="0"/>
              </a:endParaRPr>
            </a:p>
            <a:p>
              <a:pPr lvl="1" eaLnBrk="0" fontAlgn="base" hangingPunct="0">
                <a:spcBef>
                  <a:spcPct val="0"/>
                </a:spcBef>
                <a:spcAft>
                  <a:spcPts val="300"/>
                </a:spcAft>
              </a:pPr>
              <a:r>
                <a:rPr lang="en-US" altLang="zh-CN" b="1" dirty="0">
                  <a:solidFill>
                    <a:srgbClr val="333333"/>
                  </a:solidFill>
                  <a:latin typeface="Bahnschrift SemiLight" panose="020B0502040204020203" pitchFamily="34" charset="0"/>
                  <a:ea typeface="Open Sans" panose="020B0604020202020204" pitchFamily="34" charset="0"/>
                </a:rPr>
                <a:t>23. </a:t>
              </a:r>
              <a:r>
                <a:rPr lang="en-US" altLang="zh-CN" b="1" dirty="0" err="1">
                  <a:solidFill>
                    <a:srgbClr val="333333"/>
                  </a:solidFill>
                  <a:latin typeface="Bahnschrift SemiLight" panose="020B0502040204020203" pitchFamily="34" charset="0"/>
                  <a:ea typeface="Open Sans" panose="020B0604020202020204" pitchFamily="34" charset="0"/>
                </a:rPr>
                <a:t>HandTipRight</a:t>
              </a:r>
              <a:endParaRPr lang="en-US" altLang="zh-CN" b="1" dirty="0">
                <a:solidFill>
                  <a:srgbClr val="333333"/>
                </a:solidFill>
                <a:latin typeface="Bahnschrift SemiLight" panose="020B0502040204020203" pitchFamily="34" charset="0"/>
                <a:ea typeface="Open Sans" panose="020B0604020202020204" pitchFamily="34" charset="0"/>
              </a:endParaRPr>
            </a:p>
            <a:p>
              <a:pPr lvl="1" eaLnBrk="0" fontAlgn="base" hangingPunct="0">
                <a:spcBef>
                  <a:spcPct val="0"/>
                </a:spcBef>
                <a:spcAft>
                  <a:spcPts val="300"/>
                </a:spcAft>
              </a:pPr>
              <a:r>
                <a:rPr lang="en-US" altLang="zh-CN" b="1" dirty="0">
                  <a:solidFill>
                    <a:srgbClr val="333333"/>
                  </a:solidFill>
                  <a:latin typeface="Bahnschrift SemiLight" panose="020B0502040204020203" pitchFamily="34" charset="0"/>
                  <a:ea typeface="Open Sans" panose="020B0604020202020204" pitchFamily="34" charset="0"/>
                </a:rPr>
                <a:t>24. </a:t>
              </a:r>
              <a:r>
                <a:rPr lang="en-US" altLang="zh-CN" b="1" dirty="0" err="1">
                  <a:solidFill>
                    <a:srgbClr val="333333"/>
                  </a:solidFill>
                  <a:latin typeface="Bahnschrift SemiLight" panose="020B0502040204020203" pitchFamily="34" charset="0"/>
                  <a:ea typeface="Open Sans" panose="020B0604020202020204" pitchFamily="34" charset="0"/>
                </a:rPr>
                <a:t>ThumbRight</a:t>
              </a:r>
              <a:endParaRPr lang="zh-CN" altLang="zh-CN" b="1" dirty="0">
                <a:solidFill>
                  <a:srgbClr val="333333"/>
                </a:solidFill>
                <a:latin typeface="Bahnschrift SemiLight" panose="020B0502040204020203" pitchFamily="34" charset="0"/>
                <a:ea typeface="Open Sans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039778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>
            <a:extLst>
              <a:ext uri="{FF2B5EF4-FFF2-40B4-BE49-F238E27FC236}">
                <a16:creationId xmlns:a16="http://schemas.microsoft.com/office/drawing/2014/main" id="{29A6BA70-494B-2A22-F3FE-A5CFCC66F38F}"/>
              </a:ext>
            </a:extLst>
          </p:cNvPr>
          <p:cNvGrpSpPr/>
          <p:nvPr/>
        </p:nvGrpSpPr>
        <p:grpSpPr>
          <a:xfrm>
            <a:off x="886097" y="986970"/>
            <a:ext cx="9024984" cy="2409371"/>
            <a:chOff x="886097" y="0"/>
            <a:chExt cx="9024984" cy="2409371"/>
          </a:xfrm>
        </p:grpSpPr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752597E6-509E-AA9E-5F4F-48D5A3C59CF5}"/>
                </a:ext>
              </a:extLst>
            </p:cNvPr>
            <p:cNvGrpSpPr/>
            <p:nvPr/>
          </p:nvGrpSpPr>
          <p:grpSpPr>
            <a:xfrm>
              <a:off x="886097" y="261255"/>
              <a:ext cx="9024984" cy="2148116"/>
              <a:chOff x="886097" y="261255"/>
              <a:chExt cx="9024984" cy="2148116"/>
            </a:xfrm>
          </p:grpSpPr>
          <p:grpSp>
            <p:nvGrpSpPr>
              <p:cNvPr id="10" name="组合 9">
                <a:extLst>
                  <a:ext uri="{FF2B5EF4-FFF2-40B4-BE49-F238E27FC236}">
                    <a16:creationId xmlns:a16="http://schemas.microsoft.com/office/drawing/2014/main" id="{B2E0325C-A4BA-1D02-27D4-360E4D7C40DE}"/>
                  </a:ext>
                </a:extLst>
              </p:cNvPr>
              <p:cNvGrpSpPr/>
              <p:nvPr/>
            </p:nvGrpSpPr>
            <p:grpSpPr>
              <a:xfrm>
                <a:off x="886097" y="261255"/>
                <a:ext cx="4512492" cy="2148116"/>
                <a:chOff x="886097" y="261255"/>
                <a:chExt cx="4512492" cy="2148116"/>
              </a:xfrm>
            </p:grpSpPr>
            <p:pic>
              <p:nvPicPr>
                <p:cNvPr id="5" name="图片 4">
                  <a:extLst>
                    <a:ext uri="{FF2B5EF4-FFF2-40B4-BE49-F238E27FC236}">
                      <a16:creationId xmlns:a16="http://schemas.microsoft.com/office/drawing/2014/main" id="{710BF24F-F8A3-6C42-903B-D3D26300D42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t="5820" r="74392" b="62857"/>
                <a:stretch/>
              </p:blipFill>
              <p:spPr>
                <a:xfrm>
                  <a:off x="886097" y="261255"/>
                  <a:ext cx="2278017" cy="2148116"/>
                </a:xfrm>
                <a:prstGeom prst="rect">
                  <a:avLst/>
                </a:prstGeom>
              </p:spPr>
            </p:pic>
            <p:pic>
              <p:nvPicPr>
                <p:cNvPr id="6" name="图片 5">
                  <a:extLst>
                    <a:ext uri="{FF2B5EF4-FFF2-40B4-BE49-F238E27FC236}">
                      <a16:creationId xmlns:a16="http://schemas.microsoft.com/office/drawing/2014/main" id="{D94E421D-A4FA-39F3-30DA-56203AC5E57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74392" t="5820" b="62857"/>
                <a:stretch/>
              </p:blipFill>
              <p:spPr>
                <a:xfrm>
                  <a:off x="3120571" y="261255"/>
                  <a:ext cx="2278018" cy="2148116"/>
                </a:xfrm>
                <a:prstGeom prst="rect">
                  <a:avLst/>
                </a:prstGeom>
              </p:spPr>
            </p:pic>
          </p:grpSp>
          <p:grpSp>
            <p:nvGrpSpPr>
              <p:cNvPr id="11" name="组合 10">
                <a:extLst>
                  <a:ext uri="{FF2B5EF4-FFF2-40B4-BE49-F238E27FC236}">
                    <a16:creationId xmlns:a16="http://schemas.microsoft.com/office/drawing/2014/main" id="{63D7BFD5-5E36-BE14-7F00-02B7B5392FB9}"/>
                  </a:ext>
                </a:extLst>
              </p:cNvPr>
              <p:cNvGrpSpPr/>
              <p:nvPr/>
            </p:nvGrpSpPr>
            <p:grpSpPr>
              <a:xfrm>
                <a:off x="5427612" y="261255"/>
                <a:ext cx="4483469" cy="2148116"/>
                <a:chOff x="5427612" y="261255"/>
                <a:chExt cx="4483469" cy="2148116"/>
              </a:xfrm>
            </p:grpSpPr>
            <p:pic>
              <p:nvPicPr>
                <p:cNvPr id="7" name="图片 6">
                  <a:extLst>
                    <a:ext uri="{FF2B5EF4-FFF2-40B4-BE49-F238E27FC236}">
                      <a16:creationId xmlns:a16="http://schemas.microsoft.com/office/drawing/2014/main" id="{50EED654-8E03-88F2-2783-25319691F8D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t="67725" r="74392" b="953"/>
                <a:stretch/>
              </p:blipFill>
              <p:spPr>
                <a:xfrm>
                  <a:off x="5427612" y="261257"/>
                  <a:ext cx="2278017" cy="2148114"/>
                </a:xfrm>
                <a:prstGeom prst="rect">
                  <a:avLst/>
                </a:prstGeom>
              </p:spPr>
            </p:pic>
            <p:pic>
              <p:nvPicPr>
                <p:cNvPr id="9" name="图片 8">
                  <a:extLst>
                    <a:ext uri="{FF2B5EF4-FFF2-40B4-BE49-F238E27FC236}">
                      <a16:creationId xmlns:a16="http://schemas.microsoft.com/office/drawing/2014/main" id="{459DE23D-D2FF-1004-7011-434723DAB42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74392" t="67725" b="953"/>
                <a:stretch/>
              </p:blipFill>
              <p:spPr>
                <a:xfrm>
                  <a:off x="7633063" y="261255"/>
                  <a:ext cx="2278018" cy="2148115"/>
                </a:xfrm>
                <a:prstGeom prst="rect">
                  <a:avLst/>
                </a:prstGeom>
              </p:spPr>
            </p:pic>
          </p:grpSp>
        </p:grp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9FDF27FC-2CDA-5E91-C390-910CBC98B831}"/>
                </a:ext>
              </a:extLst>
            </p:cNvPr>
            <p:cNvSpPr txBox="1"/>
            <p:nvPr/>
          </p:nvSpPr>
          <p:spPr>
            <a:xfrm>
              <a:off x="1074057" y="0"/>
              <a:ext cx="88370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altLang="zh-CN" sz="1600" dirty="0">
                  <a:latin typeface="Bahnschrift" panose="020B0502040204020203" pitchFamily="34" charset="0"/>
                </a:rPr>
                <a:t>           Entrée                          Re-ciblage                            Entrée                         Re-ciblage</a:t>
              </a:r>
              <a:endParaRPr lang="zh-CN" altLang="en-US" sz="1600" dirty="0">
                <a:latin typeface="Bahnschrift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405095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CDF0FC57-76C6-5580-7A06-3F4BFDF3283D}"/>
              </a:ext>
            </a:extLst>
          </p:cNvPr>
          <p:cNvGrpSpPr/>
          <p:nvPr/>
        </p:nvGrpSpPr>
        <p:grpSpPr>
          <a:xfrm>
            <a:off x="-9927" y="1488436"/>
            <a:ext cx="5449730" cy="995257"/>
            <a:chOff x="-9927" y="1488436"/>
            <a:chExt cx="5449730" cy="995257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36E01B88-79A4-E872-2C9B-A3CB109CA273}"/>
                </a:ext>
              </a:extLst>
            </p:cNvPr>
            <p:cNvGrpSpPr/>
            <p:nvPr/>
          </p:nvGrpSpPr>
          <p:grpSpPr>
            <a:xfrm>
              <a:off x="737034" y="1509648"/>
              <a:ext cx="1161849" cy="974045"/>
              <a:chOff x="2172467" y="969632"/>
              <a:chExt cx="1233520" cy="1245793"/>
            </a:xfrm>
          </p:grpSpPr>
          <p:sp>
            <p:nvSpPr>
              <p:cNvPr id="23" name="流程图: 手动操作 22">
                <a:extLst>
                  <a:ext uri="{FF2B5EF4-FFF2-40B4-BE49-F238E27FC236}">
                    <a16:creationId xmlns:a16="http://schemas.microsoft.com/office/drawing/2014/main" id="{055B8865-4A1A-3107-3A83-AD74CEBD4BB5}"/>
                  </a:ext>
                </a:extLst>
              </p:cNvPr>
              <p:cNvSpPr/>
              <p:nvPr/>
            </p:nvSpPr>
            <p:spPr>
              <a:xfrm rot="16200000">
                <a:off x="2166330" y="975769"/>
                <a:ext cx="1245793" cy="1233520"/>
              </a:xfrm>
              <a:prstGeom prst="flowChartManualOperation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90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Bahnschrift" panose="020B0502040204020203" pitchFamily="34" charset="0"/>
                </a:endParaRPr>
              </a:p>
            </p:txBody>
          </p:sp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BD5DF5FD-F439-0292-5E47-0C5A70C225ED}"/>
                  </a:ext>
                </a:extLst>
              </p:cNvPr>
              <p:cNvSpPr txBox="1"/>
              <p:nvPr/>
            </p:nvSpPr>
            <p:spPr>
              <a:xfrm>
                <a:off x="2240283" y="1407864"/>
                <a:ext cx="1126990" cy="4330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altLang="zh-CN" sz="1600" dirty="0">
                    <a:latin typeface="Bahnschrift" panose="020B0502040204020203" pitchFamily="34" charset="0"/>
                  </a:rPr>
                  <a:t>Encodeur</a:t>
                </a:r>
                <a:endParaRPr lang="zh-CN" altLang="en-US" sz="1600" dirty="0">
                  <a:latin typeface="Bahnschrift" panose="020B0502040204020203" pitchFamily="34" charset="0"/>
                </a:endParaRPr>
              </a:p>
            </p:txBody>
          </p:sp>
        </p:grp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26F7044A-8FB4-B8AA-9BCC-CF8D72F0A6F4}"/>
                </a:ext>
              </a:extLst>
            </p:cNvPr>
            <p:cNvGrpSpPr/>
            <p:nvPr/>
          </p:nvGrpSpPr>
          <p:grpSpPr>
            <a:xfrm>
              <a:off x="3090600" y="1488436"/>
              <a:ext cx="1161849" cy="974045"/>
              <a:chOff x="4620073" y="2607634"/>
              <a:chExt cx="1233520" cy="1245793"/>
            </a:xfrm>
          </p:grpSpPr>
          <p:sp>
            <p:nvSpPr>
              <p:cNvPr id="21" name="流程图: 手动操作 20">
                <a:extLst>
                  <a:ext uri="{FF2B5EF4-FFF2-40B4-BE49-F238E27FC236}">
                    <a16:creationId xmlns:a16="http://schemas.microsoft.com/office/drawing/2014/main" id="{AD5F89AF-D682-FA99-38F0-B12270050E2F}"/>
                  </a:ext>
                </a:extLst>
              </p:cNvPr>
              <p:cNvSpPr/>
              <p:nvPr/>
            </p:nvSpPr>
            <p:spPr>
              <a:xfrm rot="5400000">
                <a:off x="4613936" y="2613771"/>
                <a:ext cx="1245793" cy="1233520"/>
              </a:xfrm>
              <a:prstGeom prst="flowChartManualOperation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90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Bahnschrift" panose="020B0502040204020203" pitchFamily="34" charset="0"/>
                </a:endParaRPr>
              </a:p>
            </p:txBody>
          </p:sp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1B4BD0A8-55EE-82F5-068B-6B36F939013A}"/>
                  </a:ext>
                </a:extLst>
              </p:cNvPr>
              <p:cNvSpPr txBox="1"/>
              <p:nvPr/>
            </p:nvSpPr>
            <p:spPr>
              <a:xfrm>
                <a:off x="4706077" y="3061253"/>
                <a:ext cx="1133798" cy="4330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altLang="zh-CN" sz="1600" dirty="0">
                    <a:latin typeface="Bahnschrift" panose="020B0502040204020203" pitchFamily="34" charset="0"/>
                  </a:rPr>
                  <a:t>Décodeur</a:t>
                </a:r>
                <a:endParaRPr lang="zh-CN" altLang="en-US" sz="1600" dirty="0">
                  <a:latin typeface="Bahnschrift" panose="020B0502040204020203" pitchFamily="34" charset="0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本框 6">
                  <a:extLst>
                    <a:ext uri="{FF2B5EF4-FFF2-40B4-BE49-F238E27FC236}">
                      <a16:creationId xmlns:a16="http://schemas.microsoft.com/office/drawing/2014/main" id="{60BEFDC5-D265-2CFA-6CE5-8F544C7B1567}"/>
                    </a:ext>
                  </a:extLst>
                </p:cNvPr>
                <p:cNvSpPr txBox="1"/>
                <p:nvPr/>
              </p:nvSpPr>
              <p:spPr>
                <a:xfrm>
                  <a:off x="21097" y="1666628"/>
                  <a:ext cx="4825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CA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fr-CA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latin typeface="Bahnschrift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7" name="文本框 6">
                  <a:extLst>
                    <a:ext uri="{FF2B5EF4-FFF2-40B4-BE49-F238E27FC236}">
                      <a16:creationId xmlns:a16="http://schemas.microsoft.com/office/drawing/2014/main" id="{60BEFDC5-D265-2CFA-6CE5-8F544C7B15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97" y="1666628"/>
                  <a:ext cx="482568" cy="369332"/>
                </a:xfrm>
                <a:prstGeom prst="rect">
                  <a:avLst/>
                </a:prstGeom>
                <a:blipFill>
                  <a:blip r:embed="rId2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E4877997-906B-7370-0A13-0ACB695CC239}"/>
                    </a:ext>
                  </a:extLst>
                </p:cNvPr>
                <p:cNvSpPr txBox="1"/>
                <p:nvPr/>
              </p:nvSpPr>
              <p:spPr>
                <a:xfrm>
                  <a:off x="-9927" y="2004238"/>
                  <a:ext cx="4769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CA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fr-CA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latin typeface="Bahnschrift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E4877997-906B-7370-0A13-0ACB695CC2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9927" y="2004238"/>
                  <a:ext cx="476990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D4EC43FC-A62B-E04E-8060-1A6419003E31}"/>
                </a:ext>
              </a:extLst>
            </p:cNvPr>
            <p:cNvCxnSpPr>
              <a:cxnSpLocks/>
            </p:cNvCxnSpPr>
            <p:nvPr/>
          </p:nvCxnSpPr>
          <p:spPr>
            <a:xfrm>
              <a:off x="1962351" y="2181405"/>
              <a:ext cx="323699" cy="1"/>
            </a:xfrm>
            <a:prstGeom prst="straightConnector1">
              <a:avLst/>
            </a:prstGeom>
            <a:ln w="28575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3472747D-3BEE-3ADE-79FF-8F92CAB29F12}"/>
                </a:ext>
              </a:extLst>
            </p:cNvPr>
            <p:cNvCxnSpPr>
              <a:cxnSpLocks/>
            </p:cNvCxnSpPr>
            <p:nvPr/>
          </p:nvCxnSpPr>
          <p:spPr>
            <a:xfrm>
              <a:off x="413334" y="1820609"/>
              <a:ext cx="323699" cy="1"/>
            </a:xfrm>
            <a:prstGeom prst="straightConnector1">
              <a:avLst/>
            </a:prstGeom>
            <a:ln w="28575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E1BEEA34-2CD6-CFAF-1B28-E1111F69228D}"/>
                </a:ext>
              </a:extLst>
            </p:cNvPr>
            <p:cNvCxnSpPr>
              <a:cxnSpLocks/>
            </p:cNvCxnSpPr>
            <p:nvPr/>
          </p:nvCxnSpPr>
          <p:spPr>
            <a:xfrm>
              <a:off x="409927" y="2185826"/>
              <a:ext cx="323699" cy="1"/>
            </a:xfrm>
            <a:prstGeom prst="straightConnector1">
              <a:avLst/>
            </a:prstGeom>
            <a:ln w="28575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B320439E-5210-2244-C41D-B3904D7A18FF}"/>
                </a:ext>
              </a:extLst>
            </p:cNvPr>
            <p:cNvSpPr/>
            <p:nvPr/>
          </p:nvSpPr>
          <p:spPr>
            <a:xfrm>
              <a:off x="2358796" y="2019540"/>
              <a:ext cx="306358" cy="283063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rgbClr val="9933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altLang="zh-CN" sz="1400" dirty="0">
                  <a:solidFill>
                    <a:schemeClr val="tx1"/>
                  </a:solidFill>
                  <a:latin typeface="Bahnschrift" panose="020B0502040204020203" pitchFamily="34" charset="0"/>
                </a:rPr>
                <a:t>Z</a:t>
              </a:r>
              <a:endParaRPr lang="zh-CN" altLang="en-US" sz="1400" dirty="0">
                <a:solidFill>
                  <a:schemeClr val="tx1"/>
                </a:solidFill>
                <a:latin typeface="Bahnschrift" panose="020B0502040204020203" pitchFamily="34" charset="0"/>
              </a:endParaRPr>
            </a:p>
          </p:txBody>
        </p: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68E6C23D-BBE9-A5B3-D0BB-F4775A32065B}"/>
                </a:ext>
              </a:extLst>
            </p:cNvPr>
            <p:cNvCxnSpPr>
              <a:cxnSpLocks/>
            </p:cNvCxnSpPr>
            <p:nvPr/>
          </p:nvCxnSpPr>
          <p:spPr>
            <a:xfrm>
              <a:off x="2716027" y="2182938"/>
              <a:ext cx="323699" cy="1"/>
            </a:xfrm>
            <a:prstGeom prst="straightConnector1">
              <a:avLst/>
            </a:prstGeom>
            <a:ln w="28575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411FF96B-226E-F098-5A9E-CC37BFFC28CF}"/>
                    </a:ext>
                  </a:extLst>
                </p:cNvPr>
                <p:cNvSpPr txBox="1"/>
                <p:nvPr/>
              </p:nvSpPr>
              <p:spPr>
                <a:xfrm>
                  <a:off x="2295676" y="1633786"/>
                  <a:ext cx="49847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CA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fr-CA" altLang="zh-CN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latin typeface="Bahnschrift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411FF96B-226E-F098-5A9E-CC37BFFC28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95676" y="1633786"/>
                  <a:ext cx="498470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44955073-47CB-DB6E-A802-43755ED37F4D}"/>
                </a:ext>
              </a:extLst>
            </p:cNvPr>
            <p:cNvCxnSpPr>
              <a:cxnSpLocks/>
            </p:cNvCxnSpPr>
            <p:nvPr/>
          </p:nvCxnSpPr>
          <p:spPr>
            <a:xfrm>
              <a:off x="2701054" y="1817635"/>
              <a:ext cx="323699" cy="1"/>
            </a:xfrm>
            <a:prstGeom prst="straightConnector1">
              <a:avLst/>
            </a:prstGeom>
            <a:ln w="28575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8F6AA7D4-E7EA-52F4-F116-956CDA99AC4A}"/>
                </a:ext>
              </a:extLst>
            </p:cNvPr>
            <p:cNvCxnSpPr>
              <a:cxnSpLocks/>
            </p:cNvCxnSpPr>
            <p:nvPr/>
          </p:nvCxnSpPr>
          <p:spPr>
            <a:xfrm>
              <a:off x="4322716" y="2175602"/>
              <a:ext cx="323699" cy="1"/>
            </a:xfrm>
            <a:prstGeom prst="straightConnector1">
              <a:avLst/>
            </a:prstGeom>
            <a:ln w="28575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B837AF0C-A53A-BC87-9623-9936ECF90807}"/>
                    </a:ext>
                  </a:extLst>
                </p:cNvPr>
                <p:cNvSpPr txBox="1"/>
                <p:nvPr/>
              </p:nvSpPr>
              <p:spPr>
                <a:xfrm>
                  <a:off x="4567146" y="2019540"/>
                  <a:ext cx="492891" cy="37427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CA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</m:acc>
                          </m:e>
                          <m:sub>
                            <m:r>
                              <a:rPr lang="fr-CA" altLang="zh-CN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latin typeface="Bahnschrift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B837AF0C-A53A-BC87-9623-9936ECF908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7146" y="2019540"/>
                  <a:ext cx="492891" cy="374270"/>
                </a:xfrm>
                <a:prstGeom prst="rect">
                  <a:avLst/>
                </a:prstGeom>
                <a:blipFill>
                  <a:blip r:embed="rId5"/>
                  <a:stretch>
                    <a:fillRect t="-3226" r="-1111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A6D9B790-0D0A-C9BF-0A06-1124240D6900}"/>
                </a:ext>
              </a:extLst>
            </p:cNvPr>
            <p:cNvSpPr/>
            <p:nvPr/>
          </p:nvSpPr>
          <p:spPr>
            <a:xfrm rot="5400000">
              <a:off x="4833446" y="1870540"/>
              <a:ext cx="328261" cy="678704"/>
            </a:xfrm>
            <a:prstGeom prst="rect">
              <a:avLst/>
            </a:prstGeom>
            <a:noFill/>
            <a:ln w="28575">
              <a:solidFill>
                <a:schemeClr val="accent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Bahnschrift" panose="020B0502040204020203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4068A25E-5274-9191-4DCD-B7801BE7BFF4}"/>
                    </a:ext>
                  </a:extLst>
                </p:cNvPr>
                <p:cNvSpPr txBox="1"/>
                <p:nvPr/>
              </p:nvSpPr>
              <p:spPr>
                <a:xfrm>
                  <a:off x="4946912" y="2030269"/>
                  <a:ext cx="49289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CA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CA" altLang="zh-CN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fr-CA" altLang="zh-CN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latin typeface="Bahnschrift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4068A25E-5274-9191-4DCD-B7801BE7BF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46912" y="2030269"/>
                  <a:ext cx="492891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2E86FBB4-F422-A408-DF6B-8A6E2A693E93}"/>
                </a:ext>
              </a:extLst>
            </p:cNvPr>
            <p:cNvSpPr txBox="1"/>
            <p:nvPr/>
          </p:nvSpPr>
          <p:spPr>
            <a:xfrm>
              <a:off x="4691754" y="1672786"/>
              <a:ext cx="58060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altLang="zh-CN" sz="1600" dirty="0">
                  <a:latin typeface="Bahnschrift" panose="020B0502040204020203" pitchFamily="34" charset="0"/>
                </a:rPr>
                <a:t>coût</a:t>
              </a:r>
              <a:endParaRPr lang="zh-CN" altLang="en-US" sz="1600" dirty="0">
                <a:latin typeface="Bahnschrift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613897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组合 124">
            <a:extLst>
              <a:ext uri="{FF2B5EF4-FFF2-40B4-BE49-F238E27FC236}">
                <a16:creationId xmlns:a16="http://schemas.microsoft.com/office/drawing/2014/main" id="{8F743A65-41AE-2F35-CF43-1A690AE23E3A}"/>
              </a:ext>
            </a:extLst>
          </p:cNvPr>
          <p:cNvGrpSpPr/>
          <p:nvPr/>
        </p:nvGrpSpPr>
        <p:grpSpPr>
          <a:xfrm>
            <a:off x="350867" y="124261"/>
            <a:ext cx="13908935" cy="3565547"/>
            <a:chOff x="350867" y="124261"/>
            <a:chExt cx="13908935" cy="3565547"/>
          </a:xfrm>
        </p:grpSpPr>
        <p:pic>
          <p:nvPicPr>
            <p:cNvPr id="117" name="图片 116">
              <a:extLst>
                <a:ext uri="{FF2B5EF4-FFF2-40B4-BE49-F238E27FC236}">
                  <a16:creationId xmlns:a16="http://schemas.microsoft.com/office/drawing/2014/main" id="{B954EE19-F061-A3F5-5B95-6D2CD74CD5A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306" t="20894" r="33973" b="23796"/>
            <a:stretch/>
          </p:blipFill>
          <p:spPr>
            <a:xfrm>
              <a:off x="350867" y="124262"/>
              <a:ext cx="3478568" cy="3565546"/>
            </a:xfrm>
            <a:prstGeom prst="rect">
              <a:avLst/>
            </a:prstGeom>
          </p:spPr>
        </p:pic>
        <p:pic>
          <p:nvPicPr>
            <p:cNvPr id="119" name="图片 118">
              <a:extLst>
                <a:ext uri="{FF2B5EF4-FFF2-40B4-BE49-F238E27FC236}">
                  <a16:creationId xmlns:a16="http://schemas.microsoft.com/office/drawing/2014/main" id="{3A36D8DD-03EC-ED95-BFC7-EBE8D78C7FB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306" t="20894" r="33973" b="23797"/>
            <a:stretch/>
          </p:blipFill>
          <p:spPr>
            <a:xfrm>
              <a:off x="3806382" y="124262"/>
              <a:ext cx="3478568" cy="3565546"/>
            </a:xfrm>
            <a:prstGeom prst="rect">
              <a:avLst/>
            </a:prstGeom>
          </p:spPr>
        </p:pic>
        <p:pic>
          <p:nvPicPr>
            <p:cNvPr id="121" name="图片 120">
              <a:extLst>
                <a:ext uri="{FF2B5EF4-FFF2-40B4-BE49-F238E27FC236}">
                  <a16:creationId xmlns:a16="http://schemas.microsoft.com/office/drawing/2014/main" id="{D6755B43-4820-BB45-10F1-89F1C824AB8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180" t="20585" r="32734" b="24106"/>
            <a:stretch/>
          </p:blipFill>
          <p:spPr>
            <a:xfrm>
              <a:off x="7280109" y="124261"/>
              <a:ext cx="3638395" cy="3565545"/>
            </a:xfrm>
            <a:prstGeom prst="rect">
              <a:avLst/>
            </a:prstGeom>
          </p:spPr>
        </p:pic>
        <p:pic>
          <p:nvPicPr>
            <p:cNvPr id="123" name="图片 122">
              <a:extLst>
                <a:ext uri="{FF2B5EF4-FFF2-40B4-BE49-F238E27FC236}">
                  <a16:creationId xmlns:a16="http://schemas.microsoft.com/office/drawing/2014/main" id="{CE1A7B85-FD0E-D83B-06CD-598F7B19F68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306" t="20894" r="33973" b="23797"/>
            <a:stretch/>
          </p:blipFill>
          <p:spPr>
            <a:xfrm>
              <a:off x="10781234" y="124262"/>
              <a:ext cx="3478568" cy="3565546"/>
            </a:xfrm>
            <a:prstGeom prst="rect">
              <a:avLst/>
            </a:prstGeom>
          </p:spPr>
        </p:pic>
        <p:sp>
          <p:nvSpPr>
            <p:cNvPr id="124" name="文本框 123">
              <a:extLst>
                <a:ext uri="{FF2B5EF4-FFF2-40B4-BE49-F238E27FC236}">
                  <a16:creationId xmlns:a16="http://schemas.microsoft.com/office/drawing/2014/main" id="{23EDA9E5-58B2-D7CE-34BA-D00D0C494AB1}"/>
                </a:ext>
              </a:extLst>
            </p:cNvPr>
            <p:cNvSpPr txBox="1"/>
            <p:nvPr/>
          </p:nvSpPr>
          <p:spPr>
            <a:xfrm>
              <a:off x="9953657" y="2858809"/>
              <a:ext cx="1919006" cy="83099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3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CA" altLang="zh-CN" sz="1600" dirty="0">
                  <a:latin typeface="Bahnschrift" panose="020B0502040204020203" pitchFamily="34" charset="0"/>
                </a:rPr>
                <a:t>-- </a:t>
              </a:r>
              <a:r>
                <a:rPr lang="en-US" altLang="zh-CN" sz="1600" dirty="0" err="1">
                  <a:latin typeface="Bahnschrift" panose="020B0502040204020203" pitchFamily="34" charset="0"/>
                </a:rPr>
                <a:t>entr</a:t>
              </a:r>
              <a:r>
                <a:rPr lang="fr-CA" altLang="zh-CN" sz="1600" dirty="0" err="1">
                  <a:latin typeface="Bahnschrift" panose="020B0502040204020203" pitchFamily="34" charset="0"/>
                </a:rPr>
                <a:t>ée</a:t>
              </a:r>
              <a:r>
                <a:rPr lang="fr-CA" altLang="zh-CN" sz="1600" dirty="0">
                  <a:latin typeface="Bahnschrift" panose="020B0502040204020203" pitchFamily="34" charset="0"/>
                </a:rPr>
                <a:t>               </a:t>
              </a:r>
            </a:p>
            <a:p>
              <a:r>
                <a:rPr lang="fr-CA" altLang="zh-CN" sz="1600" dirty="0">
                  <a:solidFill>
                    <a:srgbClr val="0000FF"/>
                  </a:solidFill>
                  <a:latin typeface="Bahnschrift" panose="020B0502040204020203" pitchFamily="34" charset="0"/>
                </a:rPr>
                <a:t>-- re-ciblage                </a:t>
              </a:r>
            </a:p>
            <a:p>
              <a:r>
                <a:rPr lang="fr-CA" altLang="zh-CN" sz="1600" dirty="0">
                  <a:solidFill>
                    <a:srgbClr val="FF0000"/>
                  </a:solidFill>
                  <a:latin typeface="Bahnschrift" panose="020B0502040204020203" pitchFamily="34" charset="0"/>
                </a:rPr>
                <a:t>-- vérité terrain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382926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92E0DD89-C15E-063B-F123-2DCAEC0D1DE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110" t="21381" r="34358" b="23131"/>
          <a:stretch/>
        </p:blipFill>
        <p:spPr>
          <a:xfrm>
            <a:off x="573279" y="232681"/>
            <a:ext cx="3478569" cy="3456489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6CEE3D4D-A1EC-3A47-1527-1D1300C1B00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45" t="20492" r="33634" b="25889"/>
          <a:stretch/>
        </p:blipFill>
        <p:spPr>
          <a:xfrm>
            <a:off x="7653658" y="232680"/>
            <a:ext cx="3478571" cy="3456489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DBDAB600-AACD-B081-28E4-443B7B38FD4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45" t="20492" r="33634" b="25889"/>
          <a:stretch/>
        </p:blipFill>
        <p:spPr>
          <a:xfrm>
            <a:off x="4113468" y="232681"/>
            <a:ext cx="3478570" cy="3456489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9DE92FA9-6CF9-FDF1-A403-95BD5F06593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46" t="20492" r="33634" b="25889"/>
          <a:stretch/>
        </p:blipFill>
        <p:spPr>
          <a:xfrm>
            <a:off x="11132229" y="232680"/>
            <a:ext cx="3478569" cy="3456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5602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FC092E3A-5E50-DEA6-BF02-049DB4E63E8D}"/>
              </a:ext>
            </a:extLst>
          </p:cNvPr>
          <p:cNvGrpSpPr/>
          <p:nvPr/>
        </p:nvGrpSpPr>
        <p:grpSpPr>
          <a:xfrm>
            <a:off x="644232" y="221996"/>
            <a:ext cx="10699915" cy="6544879"/>
            <a:chOff x="644232" y="221996"/>
            <a:chExt cx="10699915" cy="6544879"/>
          </a:xfrm>
        </p:grpSpPr>
        <p:sp>
          <p:nvSpPr>
            <p:cNvPr id="8" name="立方体 7">
              <a:extLst>
                <a:ext uri="{FF2B5EF4-FFF2-40B4-BE49-F238E27FC236}">
                  <a16:creationId xmlns:a16="http://schemas.microsoft.com/office/drawing/2014/main" id="{FDDAFEDC-FDDC-C85E-F655-8DD2B4B4C985}"/>
                </a:ext>
              </a:extLst>
            </p:cNvPr>
            <p:cNvSpPr/>
            <p:nvPr/>
          </p:nvSpPr>
          <p:spPr>
            <a:xfrm>
              <a:off x="3606825" y="833026"/>
              <a:ext cx="1503706" cy="1079729"/>
            </a:xfrm>
            <a:prstGeom prst="cub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Bahnschrift" panose="020B0502040204020203" pitchFamily="34" charset="0"/>
              </a:endParaRPr>
            </a:p>
          </p:txBody>
        </p:sp>
        <p:sp>
          <p:nvSpPr>
            <p:cNvPr id="17" name="箭头: 右 16">
              <a:extLst>
                <a:ext uri="{FF2B5EF4-FFF2-40B4-BE49-F238E27FC236}">
                  <a16:creationId xmlns:a16="http://schemas.microsoft.com/office/drawing/2014/main" id="{9A4FCF1F-AF0C-6735-2D7A-EF54A7AF1C93}"/>
                </a:ext>
              </a:extLst>
            </p:cNvPr>
            <p:cNvSpPr/>
            <p:nvPr/>
          </p:nvSpPr>
          <p:spPr>
            <a:xfrm>
              <a:off x="2510872" y="1200344"/>
              <a:ext cx="294775" cy="203058"/>
            </a:xfrm>
            <a:prstGeom prst="rightArrow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Bahnschrift" panose="020B0502040204020203" pitchFamily="34" charset="0"/>
              </a:endParaRPr>
            </a:p>
          </p:txBody>
        </p:sp>
        <p:sp>
          <p:nvSpPr>
            <p:cNvPr id="18" name="箭头: 右 17">
              <a:extLst>
                <a:ext uri="{FF2B5EF4-FFF2-40B4-BE49-F238E27FC236}">
                  <a16:creationId xmlns:a16="http://schemas.microsoft.com/office/drawing/2014/main" id="{83E3985E-E979-0CF2-B5E9-4FF8A5CFBB0B}"/>
                </a:ext>
              </a:extLst>
            </p:cNvPr>
            <p:cNvSpPr/>
            <p:nvPr/>
          </p:nvSpPr>
          <p:spPr>
            <a:xfrm>
              <a:off x="3214888" y="1205115"/>
              <a:ext cx="294775" cy="203058"/>
            </a:xfrm>
            <a:prstGeom prst="rightArrow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Bahnschrift" panose="020B0502040204020203" pitchFamily="34" charset="0"/>
              </a:endParaRPr>
            </a:p>
          </p:txBody>
        </p:sp>
        <p:sp>
          <p:nvSpPr>
            <p:cNvPr id="19" name="箭头: 右 18">
              <a:extLst>
                <a:ext uri="{FF2B5EF4-FFF2-40B4-BE49-F238E27FC236}">
                  <a16:creationId xmlns:a16="http://schemas.microsoft.com/office/drawing/2014/main" id="{EA400BD5-597C-E7D3-E8A2-D4ABD5F55EF0}"/>
                </a:ext>
              </a:extLst>
            </p:cNvPr>
            <p:cNvSpPr/>
            <p:nvPr/>
          </p:nvSpPr>
          <p:spPr>
            <a:xfrm>
              <a:off x="5163934" y="1205115"/>
              <a:ext cx="294775" cy="203058"/>
            </a:xfrm>
            <a:prstGeom prst="rightArrow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Bahnschrift" panose="020B0502040204020203" pitchFamily="34" charset="0"/>
              </a:endParaRPr>
            </a:p>
          </p:txBody>
        </p:sp>
        <p:sp>
          <p:nvSpPr>
            <p:cNvPr id="20" name="箭头: 右 19">
              <a:extLst>
                <a:ext uri="{FF2B5EF4-FFF2-40B4-BE49-F238E27FC236}">
                  <a16:creationId xmlns:a16="http://schemas.microsoft.com/office/drawing/2014/main" id="{424F3D7B-7EC4-9BD9-B2AF-3E4F86AEC438}"/>
                </a:ext>
              </a:extLst>
            </p:cNvPr>
            <p:cNvSpPr/>
            <p:nvPr/>
          </p:nvSpPr>
          <p:spPr>
            <a:xfrm>
              <a:off x="6172068" y="1205115"/>
              <a:ext cx="294775" cy="203058"/>
            </a:xfrm>
            <a:prstGeom prst="rightArrow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Bahnschrift" panose="020B0502040204020203" pitchFamily="34" charset="0"/>
              </a:endParaRPr>
            </a:p>
          </p:txBody>
        </p:sp>
        <p:sp>
          <p:nvSpPr>
            <p:cNvPr id="21" name="箭头: 右 20">
              <a:extLst>
                <a:ext uri="{FF2B5EF4-FFF2-40B4-BE49-F238E27FC236}">
                  <a16:creationId xmlns:a16="http://schemas.microsoft.com/office/drawing/2014/main" id="{A1F263BA-8492-E820-03AD-64B283D1A251}"/>
                </a:ext>
              </a:extLst>
            </p:cNvPr>
            <p:cNvSpPr/>
            <p:nvPr/>
          </p:nvSpPr>
          <p:spPr>
            <a:xfrm>
              <a:off x="8063536" y="1205115"/>
              <a:ext cx="294775" cy="203058"/>
            </a:xfrm>
            <a:prstGeom prst="rightArrow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Bahnschrift" panose="020B0502040204020203" pitchFamily="34" charset="0"/>
              </a:endParaRPr>
            </a:p>
          </p:txBody>
        </p:sp>
        <p:sp>
          <p:nvSpPr>
            <p:cNvPr id="22" name="箭头: 右 21">
              <a:extLst>
                <a:ext uri="{FF2B5EF4-FFF2-40B4-BE49-F238E27FC236}">
                  <a16:creationId xmlns:a16="http://schemas.microsoft.com/office/drawing/2014/main" id="{83AF9F9C-5649-7E12-21C6-3D61494C15EB}"/>
                </a:ext>
              </a:extLst>
            </p:cNvPr>
            <p:cNvSpPr/>
            <p:nvPr/>
          </p:nvSpPr>
          <p:spPr>
            <a:xfrm>
              <a:off x="9066444" y="1200344"/>
              <a:ext cx="294775" cy="203058"/>
            </a:xfrm>
            <a:prstGeom prst="rightArrow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Bahnschrift" panose="020B0502040204020203" pitchFamily="34" charset="0"/>
              </a:endParaRPr>
            </a:p>
          </p:txBody>
        </p:sp>
        <p:sp>
          <p:nvSpPr>
            <p:cNvPr id="23" name="立方体 22">
              <a:extLst>
                <a:ext uri="{FF2B5EF4-FFF2-40B4-BE49-F238E27FC236}">
                  <a16:creationId xmlns:a16="http://schemas.microsoft.com/office/drawing/2014/main" id="{B697B72E-69C6-AD97-F9B0-0AB70FFBFC26}"/>
                </a:ext>
              </a:extLst>
            </p:cNvPr>
            <p:cNvSpPr/>
            <p:nvPr/>
          </p:nvSpPr>
          <p:spPr>
            <a:xfrm>
              <a:off x="6555514" y="909130"/>
              <a:ext cx="1441946" cy="781086"/>
            </a:xfrm>
            <a:prstGeom prst="cub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Bahnschrift" panose="020B0502040204020203" pitchFamily="34" charset="0"/>
              </a:endParaRPr>
            </a:p>
          </p:txBody>
        </p:sp>
        <p:sp>
          <p:nvSpPr>
            <p:cNvPr id="24" name="立方体 23">
              <a:extLst>
                <a:ext uri="{FF2B5EF4-FFF2-40B4-BE49-F238E27FC236}">
                  <a16:creationId xmlns:a16="http://schemas.microsoft.com/office/drawing/2014/main" id="{71DF8048-19B8-A652-34A3-07B9C17A4ACD}"/>
                </a:ext>
              </a:extLst>
            </p:cNvPr>
            <p:cNvSpPr/>
            <p:nvPr/>
          </p:nvSpPr>
          <p:spPr>
            <a:xfrm>
              <a:off x="9410803" y="971009"/>
              <a:ext cx="1555560" cy="589544"/>
            </a:xfrm>
            <a:prstGeom prst="cub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Bahnschrift" panose="020B0502040204020203" pitchFamily="34" charset="0"/>
              </a:endParaRPr>
            </a:p>
          </p:txBody>
        </p:sp>
        <p:sp>
          <p:nvSpPr>
            <p:cNvPr id="43" name="箭头: 右 42">
              <a:extLst>
                <a:ext uri="{FF2B5EF4-FFF2-40B4-BE49-F238E27FC236}">
                  <a16:creationId xmlns:a16="http://schemas.microsoft.com/office/drawing/2014/main" id="{80274E8A-E0E0-C009-F01B-619F4AEF0CF9}"/>
                </a:ext>
              </a:extLst>
            </p:cNvPr>
            <p:cNvSpPr/>
            <p:nvPr/>
          </p:nvSpPr>
          <p:spPr>
            <a:xfrm>
              <a:off x="9074969" y="3510342"/>
              <a:ext cx="293637" cy="202536"/>
            </a:xfrm>
            <a:prstGeom prst="rightArrow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Bahnschrift" panose="020B0502040204020203" pitchFamily="34" charset="0"/>
              </a:endParaRPr>
            </a:p>
          </p:txBody>
        </p:sp>
        <p:sp>
          <p:nvSpPr>
            <p:cNvPr id="44" name="箭头: 右 43">
              <a:extLst>
                <a:ext uri="{FF2B5EF4-FFF2-40B4-BE49-F238E27FC236}">
                  <a16:creationId xmlns:a16="http://schemas.microsoft.com/office/drawing/2014/main" id="{75D0FC77-76C6-57F3-AFFE-E03317990276}"/>
                </a:ext>
              </a:extLst>
            </p:cNvPr>
            <p:cNvSpPr/>
            <p:nvPr/>
          </p:nvSpPr>
          <p:spPr>
            <a:xfrm>
              <a:off x="8089190" y="3524663"/>
              <a:ext cx="293637" cy="202536"/>
            </a:xfrm>
            <a:prstGeom prst="rightArrow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Bahnschrift" panose="020B0502040204020203" pitchFamily="34" charset="0"/>
              </a:endParaRPr>
            </a:p>
          </p:txBody>
        </p:sp>
        <p:sp>
          <p:nvSpPr>
            <p:cNvPr id="45" name="箭头: 右 44">
              <a:extLst>
                <a:ext uri="{FF2B5EF4-FFF2-40B4-BE49-F238E27FC236}">
                  <a16:creationId xmlns:a16="http://schemas.microsoft.com/office/drawing/2014/main" id="{1D40EDF2-7B02-93C3-E63F-F914C2CE6899}"/>
                </a:ext>
              </a:extLst>
            </p:cNvPr>
            <p:cNvSpPr/>
            <p:nvPr/>
          </p:nvSpPr>
          <p:spPr>
            <a:xfrm>
              <a:off x="6166972" y="3512103"/>
              <a:ext cx="293637" cy="202536"/>
            </a:xfrm>
            <a:prstGeom prst="rightArrow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Bahnschrift" panose="020B0502040204020203" pitchFamily="34" charset="0"/>
              </a:endParaRPr>
            </a:p>
          </p:txBody>
        </p:sp>
        <p:sp>
          <p:nvSpPr>
            <p:cNvPr id="46" name="箭头: 右 45">
              <a:extLst>
                <a:ext uri="{FF2B5EF4-FFF2-40B4-BE49-F238E27FC236}">
                  <a16:creationId xmlns:a16="http://schemas.microsoft.com/office/drawing/2014/main" id="{CEA248B1-BAFF-A4DF-3684-CAC8F6B83DDB}"/>
                </a:ext>
              </a:extLst>
            </p:cNvPr>
            <p:cNvSpPr/>
            <p:nvPr/>
          </p:nvSpPr>
          <p:spPr>
            <a:xfrm>
              <a:off x="5180714" y="3507394"/>
              <a:ext cx="293637" cy="202536"/>
            </a:xfrm>
            <a:prstGeom prst="rightArrow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Bahnschrift" panose="020B0502040204020203" pitchFamily="34" charset="0"/>
              </a:endParaRPr>
            </a:p>
          </p:txBody>
        </p:sp>
        <p:sp>
          <p:nvSpPr>
            <p:cNvPr id="47" name="箭头: 右 46">
              <a:extLst>
                <a:ext uri="{FF2B5EF4-FFF2-40B4-BE49-F238E27FC236}">
                  <a16:creationId xmlns:a16="http://schemas.microsoft.com/office/drawing/2014/main" id="{89A214CE-0C9C-EEB6-13B7-B5DE9EE0B73F}"/>
                </a:ext>
              </a:extLst>
            </p:cNvPr>
            <p:cNvSpPr/>
            <p:nvPr/>
          </p:nvSpPr>
          <p:spPr>
            <a:xfrm>
              <a:off x="3222600" y="3509248"/>
              <a:ext cx="293637" cy="202536"/>
            </a:xfrm>
            <a:prstGeom prst="rightArrow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Bahnschrift" panose="020B0502040204020203" pitchFamily="34" charset="0"/>
              </a:endParaRPr>
            </a:p>
          </p:txBody>
        </p:sp>
        <p:sp>
          <p:nvSpPr>
            <p:cNvPr id="48" name="箭头: 右 47">
              <a:extLst>
                <a:ext uri="{FF2B5EF4-FFF2-40B4-BE49-F238E27FC236}">
                  <a16:creationId xmlns:a16="http://schemas.microsoft.com/office/drawing/2014/main" id="{65ED69BA-4C50-C2B7-09B7-81CB24A7260B}"/>
                </a:ext>
              </a:extLst>
            </p:cNvPr>
            <p:cNvSpPr/>
            <p:nvPr/>
          </p:nvSpPr>
          <p:spPr>
            <a:xfrm>
              <a:off x="2525875" y="3509910"/>
              <a:ext cx="293637" cy="202536"/>
            </a:xfrm>
            <a:prstGeom prst="rightArrow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Bahnschrift" panose="020B0502040204020203" pitchFamily="34" charset="0"/>
              </a:endParaRPr>
            </a:p>
          </p:txBody>
        </p:sp>
        <p:sp>
          <p:nvSpPr>
            <p:cNvPr id="72" name="箭头: 右 71">
              <a:extLst>
                <a:ext uri="{FF2B5EF4-FFF2-40B4-BE49-F238E27FC236}">
                  <a16:creationId xmlns:a16="http://schemas.microsoft.com/office/drawing/2014/main" id="{0F8CDA1F-80D8-3245-834A-B9954535B638}"/>
                </a:ext>
              </a:extLst>
            </p:cNvPr>
            <p:cNvSpPr/>
            <p:nvPr/>
          </p:nvSpPr>
          <p:spPr>
            <a:xfrm>
              <a:off x="2531542" y="5504229"/>
              <a:ext cx="291963" cy="198467"/>
            </a:xfrm>
            <a:prstGeom prst="rightArrow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Bahnschrift" panose="020B0502040204020203" pitchFamily="34" charset="0"/>
              </a:endParaRPr>
            </a:p>
          </p:txBody>
        </p:sp>
        <p:sp>
          <p:nvSpPr>
            <p:cNvPr id="73" name="箭头: 右 72">
              <a:extLst>
                <a:ext uri="{FF2B5EF4-FFF2-40B4-BE49-F238E27FC236}">
                  <a16:creationId xmlns:a16="http://schemas.microsoft.com/office/drawing/2014/main" id="{A317E0D0-B034-CEA8-DBA7-47E63C090271}"/>
                </a:ext>
              </a:extLst>
            </p:cNvPr>
            <p:cNvSpPr/>
            <p:nvPr/>
          </p:nvSpPr>
          <p:spPr>
            <a:xfrm>
              <a:off x="3198771" y="5504876"/>
              <a:ext cx="291963" cy="198467"/>
            </a:xfrm>
            <a:prstGeom prst="rightArrow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Bahnschrift" panose="020B0502040204020203" pitchFamily="34" charset="0"/>
              </a:endParaRPr>
            </a:p>
          </p:txBody>
        </p:sp>
        <p:sp>
          <p:nvSpPr>
            <p:cNvPr id="74" name="箭头: 右 73">
              <a:extLst>
                <a:ext uri="{FF2B5EF4-FFF2-40B4-BE49-F238E27FC236}">
                  <a16:creationId xmlns:a16="http://schemas.microsoft.com/office/drawing/2014/main" id="{1A325C63-D3F1-414D-78DF-223E43C53EEF}"/>
                </a:ext>
              </a:extLst>
            </p:cNvPr>
            <p:cNvSpPr/>
            <p:nvPr/>
          </p:nvSpPr>
          <p:spPr>
            <a:xfrm>
              <a:off x="5165341" y="5508891"/>
              <a:ext cx="291963" cy="198467"/>
            </a:xfrm>
            <a:prstGeom prst="rightArrow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Bahnschrift" panose="020B0502040204020203" pitchFamily="34" charset="0"/>
              </a:endParaRPr>
            </a:p>
          </p:txBody>
        </p:sp>
        <p:sp>
          <p:nvSpPr>
            <p:cNvPr id="75" name="箭头: 右 74">
              <a:extLst>
                <a:ext uri="{FF2B5EF4-FFF2-40B4-BE49-F238E27FC236}">
                  <a16:creationId xmlns:a16="http://schemas.microsoft.com/office/drawing/2014/main" id="{F8B50F6D-E96C-C154-F2C9-CDE4DD990F07}"/>
                </a:ext>
              </a:extLst>
            </p:cNvPr>
            <p:cNvSpPr/>
            <p:nvPr/>
          </p:nvSpPr>
          <p:spPr>
            <a:xfrm>
              <a:off x="6173373" y="5504886"/>
              <a:ext cx="291963" cy="198467"/>
            </a:xfrm>
            <a:prstGeom prst="rightArrow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Bahnschrift" panose="020B0502040204020203" pitchFamily="34" charset="0"/>
              </a:endParaRPr>
            </a:p>
          </p:txBody>
        </p:sp>
        <p:sp>
          <p:nvSpPr>
            <p:cNvPr id="76" name="箭头: 右 75">
              <a:extLst>
                <a:ext uri="{FF2B5EF4-FFF2-40B4-BE49-F238E27FC236}">
                  <a16:creationId xmlns:a16="http://schemas.microsoft.com/office/drawing/2014/main" id="{93D2BCA3-3266-A333-BD69-14FCA195C276}"/>
                </a:ext>
              </a:extLst>
            </p:cNvPr>
            <p:cNvSpPr/>
            <p:nvPr/>
          </p:nvSpPr>
          <p:spPr>
            <a:xfrm>
              <a:off x="8091075" y="5504228"/>
              <a:ext cx="291963" cy="198467"/>
            </a:xfrm>
            <a:prstGeom prst="rightArrow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Bahnschrift" panose="020B0502040204020203" pitchFamily="34" charset="0"/>
              </a:endParaRPr>
            </a:p>
          </p:txBody>
        </p:sp>
        <p:sp>
          <p:nvSpPr>
            <p:cNvPr id="77" name="箭头: 右 76">
              <a:extLst>
                <a:ext uri="{FF2B5EF4-FFF2-40B4-BE49-F238E27FC236}">
                  <a16:creationId xmlns:a16="http://schemas.microsoft.com/office/drawing/2014/main" id="{592A005D-CDD0-148C-A8B8-2CEFED86C493}"/>
                </a:ext>
              </a:extLst>
            </p:cNvPr>
            <p:cNvSpPr/>
            <p:nvPr/>
          </p:nvSpPr>
          <p:spPr>
            <a:xfrm>
              <a:off x="9044457" y="5504228"/>
              <a:ext cx="291963" cy="198467"/>
            </a:xfrm>
            <a:prstGeom prst="rightArrow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Bahnschrift" panose="020B0502040204020203" pitchFamily="34" charset="0"/>
              </a:endParaRPr>
            </a:p>
          </p:txBody>
        </p:sp>
        <p:grpSp>
          <p:nvGrpSpPr>
            <p:cNvPr id="195" name="组合 194">
              <a:extLst>
                <a:ext uri="{FF2B5EF4-FFF2-40B4-BE49-F238E27FC236}">
                  <a16:creationId xmlns:a16="http://schemas.microsoft.com/office/drawing/2014/main" id="{3400A55E-AADC-DC2D-674E-3EA13EA604F9}"/>
                </a:ext>
              </a:extLst>
            </p:cNvPr>
            <p:cNvGrpSpPr/>
            <p:nvPr/>
          </p:nvGrpSpPr>
          <p:grpSpPr>
            <a:xfrm>
              <a:off x="644232" y="4828384"/>
              <a:ext cx="1778595" cy="1859337"/>
              <a:chOff x="644232" y="4828384"/>
              <a:chExt cx="1778595" cy="1859337"/>
            </a:xfrm>
          </p:grpSpPr>
          <p:sp>
            <p:nvSpPr>
              <p:cNvPr id="60" name="立方体 59">
                <a:extLst>
                  <a:ext uri="{FF2B5EF4-FFF2-40B4-BE49-F238E27FC236}">
                    <a16:creationId xmlns:a16="http://schemas.microsoft.com/office/drawing/2014/main" id="{36E61E9F-4DFE-41F2-BC59-330CE112F904}"/>
                  </a:ext>
                </a:extLst>
              </p:cNvPr>
              <p:cNvSpPr/>
              <p:nvPr/>
            </p:nvSpPr>
            <p:spPr>
              <a:xfrm>
                <a:off x="997106" y="4890567"/>
                <a:ext cx="1425721" cy="1430719"/>
              </a:xfrm>
              <a:prstGeom prst="cub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latin typeface="Bahnschrift" panose="020B0502040204020203" pitchFamily="34" charset="0"/>
                </a:endParaRPr>
              </a:p>
            </p:txBody>
          </p:sp>
          <p:cxnSp>
            <p:nvCxnSpPr>
              <p:cNvPr id="80" name="直接箭头连接符 79">
                <a:extLst>
                  <a:ext uri="{FF2B5EF4-FFF2-40B4-BE49-F238E27FC236}">
                    <a16:creationId xmlns:a16="http://schemas.microsoft.com/office/drawing/2014/main" id="{FC71CABC-626F-7A0A-72A6-2374B201AAE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81731" y="4860976"/>
                <a:ext cx="267653" cy="307618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直接箭头连接符 80">
                <a:extLst>
                  <a:ext uri="{FF2B5EF4-FFF2-40B4-BE49-F238E27FC236}">
                    <a16:creationId xmlns:a16="http://schemas.microsoft.com/office/drawing/2014/main" id="{DACE8F78-39B0-69A3-B425-4B95A2F9D4EB}"/>
                  </a:ext>
                </a:extLst>
              </p:cNvPr>
              <p:cNvCxnSpPr/>
              <p:nvPr/>
            </p:nvCxnSpPr>
            <p:spPr>
              <a:xfrm>
                <a:off x="917772" y="5198185"/>
                <a:ext cx="0" cy="1109843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直接箭头连接符 81">
                <a:extLst>
                  <a:ext uri="{FF2B5EF4-FFF2-40B4-BE49-F238E27FC236}">
                    <a16:creationId xmlns:a16="http://schemas.microsoft.com/office/drawing/2014/main" id="{8B58C19C-7C3F-F4EC-6427-5774D888CEA4}"/>
                  </a:ext>
                </a:extLst>
              </p:cNvPr>
              <p:cNvCxnSpPr/>
              <p:nvPr/>
            </p:nvCxnSpPr>
            <p:spPr>
              <a:xfrm>
                <a:off x="991191" y="6379944"/>
                <a:ext cx="1094105" cy="0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" name="文本框 82">
                <a:extLst>
                  <a:ext uri="{FF2B5EF4-FFF2-40B4-BE49-F238E27FC236}">
                    <a16:creationId xmlns:a16="http://schemas.microsoft.com/office/drawing/2014/main" id="{0C791D00-C202-A767-5868-E5556E13E8D4}"/>
                  </a:ext>
                </a:extLst>
              </p:cNvPr>
              <p:cNvSpPr txBox="1"/>
              <p:nvPr/>
            </p:nvSpPr>
            <p:spPr>
              <a:xfrm>
                <a:off x="1419280" y="6379944"/>
                <a:ext cx="2712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>
                    <a:latin typeface="Bahnschrift" panose="020B0502040204020203" pitchFamily="34" charset="0"/>
                  </a:rPr>
                  <a:t>T</a:t>
                </a:r>
                <a:endParaRPr lang="zh-CN" altLang="en-US" sz="1400" dirty="0">
                  <a:latin typeface="Bahnschrift" panose="020B0502040204020203" pitchFamily="34" charset="0"/>
                </a:endParaRPr>
              </a:p>
            </p:txBody>
          </p:sp>
          <p:sp>
            <p:nvSpPr>
              <p:cNvPr id="84" name="文本框 83">
                <a:extLst>
                  <a:ext uri="{FF2B5EF4-FFF2-40B4-BE49-F238E27FC236}">
                    <a16:creationId xmlns:a16="http://schemas.microsoft.com/office/drawing/2014/main" id="{D8190CF2-C3BA-A351-C7D7-D6AB1FD452AC}"/>
                  </a:ext>
                </a:extLst>
              </p:cNvPr>
              <p:cNvSpPr txBox="1"/>
              <p:nvPr/>
            </p:nvSpPr>
            <p:spPr>
              <a:xfrm>
                <a:off x="651584" y="5595008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>
                    <a:latin typeface="Bahnschrift" panose="020B0502040204020203" pitchFamily="34" charset="0"/>
                  </a:rPr>
                  <a:t>J</a:t>
                </a:r>
                <a:endParaRPr lang="zh-CN" altLang="en-US" sz="1400" dirty="0">
                  <a:latin typeface="Bahnschrift" panose="020B0502040204020203" pitchFamily="34" charset="0"/>
                </a:endParaRPr>
              </a:p>
            </p:txBody>
          </p:sp>
          <p:sp>
            <p:nvSpPr>
              <p:cNvPr id="85" name="文本框 84">
                <a:extLst>
                  <a:ext uri="{FF2B5EF4-FFF2-40B4-BE49-F238E27FC236}">
                    <a16:creationId xmlns:a16="http://schemas.microsoft.com/office/drawing/2014/main" id="{672B0A54-A219-0D5A-7D67-8BCDB10FFFF8}"/>
                  </a:ext>
                </a:extLst>
              </p:cNvPr>
              <p:cNvSpPr txBox="1"/>
              <p:nvPr/>
            </p:nvSpPr>
            <p:spPr>
              <a:xfrm>
                <a:off x="644232" y="4828384"/>
                <a:ext cx="49404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>
                    <a:latin typeface="Bahnschrift" panose="020B0502040204020203" pitchFamily="34" charset="0"/>
                  </a:rPr>
                  <a:t>L+P</a:t>
                </a:r>
                <a:endParaRPr lang="zh-CN" altLang="en-US" sz="1400" dirty="0">
                  <a:latin typeface="Bahnschrift" panose="020B0502040204020203" pitchFamily="34" charset="0"/>
                </a:endParaRPr>
              </a:p>
            </p:txBody>
          </p:sp>
        </p:grpSp>
        <p:sp>
          <p:nvSpPr>
            <p:cNvPr id="90" name="文本框 89">
              <a:extLst>
                <a:ext uri="{FF2B5EF4-FFF2-40B4-BE49-F238E27FC236}">
                  <a16:creationId xmlns:a16="http://schemas.microsoft.com/office/drawing/2014/main" id="{1A00ABEC-E0A5-6F4C-C42A-FA259D1B87D1}"/>
                </a:ext>
              </a:extLst>
            </p:cNvPr>
            <p:cNvSpPr txBox="1"/>
            <p:nvPr/>
          </p:nvSpPr>
          <p:spPr>
            <a:xfrm>
              <a:off x="811692" y="2422011"/>
              <a:ext cx="4068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Bahnschrift" panose="020B0502040204020203" pitchFamily="34" charset="0"/>
                </a:rPr>
                <a:t>(a)</a:t>
              </a:r>
              <a:endParaRPr lang="zh-CN" altLang="en-US" dirty="0">
                <a:latin typeface="Bahnschrift" panose="020B0502040204020203" pitchFamily="34" charset="0"/>
              </a:endParaRPr>
            </a:p>
          </p:txBody>
        </p:sp>
        <p:sp>
          <p:nvSpPr>
            <p:cNvPr id="91" name="文本框 90">
              <a:extLst>
                <a:ext uri="{FF2B5EF4-FFF2-40B4-BE49-F238E27FC236}">
                  <a16:creationId xmlns:a16="http://schemas.microsoft.com/office/drawing/2014/main" id="{D7410568-77A3-F9C7-3521-AEDEE80C3900}"/>
                </a:ext>
              </a:extLst>
            </p:cNvPr>
            <p:cNvSpPr txBox="1"/>
            <p:nvPr/>
          </p:nvSpPr>
          <p:spPr>
            <a:xfrm>
              <a:off x="789603" y="4115992"/>
              <a:ext cx="4068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Bahnschrift" panose="020B0502040204020203" pitchFamily="34" charset="0"/>
                </a:rPr>
                <a:t>(b)</a:t>
              </a:r>
              <a:endParaRPr lang="zh-CN" altLang="en-US" dirty="0">
                <a:latin typeface="Bahnschrift" panose="020B0502040204020203" pitchFamily="34" charset="0"/>
              </a:endParaRPr>
            </a:p>
          </p:txBody>
        </p:sp>
        <p:sp>
          <p:nvSpPr>
            <p:cNvPr id="92" name="文本框 91">
              <a:extLst>
                <a:ext uri="{FF2B5EF4-FFF2-40B4-BE49-F238E27FC236}">
                  <a16:creationId xmlns:a16="http://schemas.microsoft.com/office/drawing/2014/main" id="{47F62A5A-872B-AF1D-717C-4FE627904477}"/>
                </a:ext>
              </a:extLst>
            </p:cNvPr>
            <p:cNvSpPr txBox="1"/>
            <p:nvPr/>
          </p:nvSpPr>
          <p:spPr>
            <a:xfrm>
              <a:off x="775984" y="6397543"/>
              <a:ext cx="4068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Bahnschrift" panose="020B0502040204020203" pitchFamily="34" charset="0"/>
                </a:rPr>
                <a:t>(c)</a:t>
              </a:r>
              <a:endParaRPr lang="zh-CN" altLang="en-US" dirty="0">
                <a:latin typeface="Bahnschrift" panose="020B0502040204020203" pitchFamily="34" charset="0"/>
              </a:endParaRPr>
            </a:p>
          </p:txBody>
        </p:sp>
        <p:grpSp>
          <p:nvGrpSpPr>
            <p:cNvPr id="105" name="组合 104">
              <a:extLst>
                <a:ext uri="{FF2B5EF4-FFF2-40B4-BE49-F238E27FC236}">
                  <a16:creationId xmlns:a16="http://schemas.microsoft.com/office/drawing/2014/main" id="{33F8A276-91C2-C37E-EA1E-B6F5EB880C04}"/>
                </a:ext>
              </a:extLst>
            </p:cNvPr>
            <p:cNvGrpSpPr/>
            <p:nvPr/>
          </p:nvGrpSpPr>
          <p:grpSpPr>
            <a:xfrm>
              <a:off x="2812025" y="425398"/>
              <a:ext cx="338554" cy="1908000"/>
              <a:chOff x="2812025" y="425398"/>
              <a:chExt cx="338554" cy="1908000"/>
            </a:xfrm>
          </p:grpSpPr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BA998CE1-B8B6-481C-8534-5479ACF99F2E}"/>
                  </a:ext>
                </a:extLst>
              </p:cNvPr>
              <p:cNvSpPr/>
              <p:nvPr/>
            </p:nvSpPr>
            <p:spPr>
              <a:xfrm>
                <a:off x="2874690" y="425398"/>
                <a:ext cx="216000" cy="19080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  <a:latin typeface="Bahnschrift" panose="020B0502040204020203" pitchFamily="34" charset="0"/>
                </a:endParaRPr>
              </a:p>
            </p:txBody>
          </p:sp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B8185F8C-FF9E-B3E6-A28B-62D54598B0AA}"/>
                  </a:ext>
                </a:extLst>
              </p:cNvPr>
              <p:cNvSpPr txBox="1"/>
              <p:nvPr/>
            </p:nvSpPr>
            <p:spPr>
              <a:xfrm rot="16200000">
                <a:off x="2570772" y="1297798"/>
                <a:ext cx="82105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dirty="0">
                    <a:latin typeface="Bahnschrift" panose="020B0502040204020203" pitchFamily="34" charset="0"/>
                  </a:rPr>
                  <a:t>Conv1d</a:t>
                </a:r>
                <a:endParaRPr lang="zh-CN" altLang="en-US" sz="1600" dirty="0">
                  <a:latin typeface="Bahnschrift" panose="020B0502040204020203" pitchFamily="34" charset="0"/>
                </a:endParaRPr>
              </a:p>
            </p:txBody>
          </p:sp>
          <p:cxnSp>
            <p:nvCxnSpPr>
              <p:cNvPr id="3" name="直接连接符 2">
                <a:extLst>
                  <a:ext uri="{FF2B5EF4-FFF2-40B4-BE49-F238E27FC236}">
                    <a16:creationId xmlns:a16="http://schemas.microsoft.com/office/drawing/2014/main" id="{8BE443D0-E500-9DAA-34C5-7C9B5A330A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37879" y="425398"/>
                <a:ext cx="0" cy="190800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2" name="组合 131">
              <a:extLst>
                <a:ext uri="{FF2B5EF4-FFF2-40B4-BE49-F238E27FC236}">
                  <a16:creationId xmlns:a16="http://schemas.microsoft.com/office/drawing/2014/main" id="{9CB1D1F8-6904-65BA-6854-566E5C0ADA73}"/>
                </a:ext>
              </a:extLst>
            </p:cNvPr>
            <p:cNvGrpSpPr/>
            <p:nvPr/>
          </p:nvGrpSpPr>
          <p:grpSpPr>
            <a:xfrm>
              <a:off x="8360183" y="425230"/>
              <a:ext cx="656677" cy="1908438"/>
              <a:chOff x="8398283" y="425230"/>
              <a:chExt cx="656677" cy="1908438"/>
            </a:xfrm>
          </p:grpSpPr>
          <p:grpSp>
            <p:nvGrpSpPr>
              <p:cNvPr id="114" name="组合 113">
                <a:extLst>
                  <a:ext uri="{FF2B5EF4-FFF2-40B4-BE49-F238E27FC236}">
                    <a16:creationId xmlns:a16="http://schemas.microsoft.com/office/drawing/2014/main" id="{4A3FEDAE-D919-057C-E377-E44C767B3DA7}"/>
                  </a:ext>
                </a:extLst>
              </p:cNvPr>
              <p:cNvGrpSpPr/>
              <p:nvPr/>
            </p:nvGrpSpPr>
            <p:grpSpPr>
              <a:xfrm>
                <a:off x="8716406" y="425668"/>
                <a:ext cx="338554" cy="1908000"/>
                <a:chOff x="2812025" y="425398"/>
                <a:chExt cx="338554" cy="1908000"/>
              </a:xfrm>
            </p:grpSpPr>
            <p:sp>
              <p:nvSpPr>
                <p:cNvPr id="115" name="矩形 114">
                  <a:extLst>
                    <a:ext uri="{FF2B5EF4-FFF2-40B4-BE49-F238E27FC236}">
                      <a16:creationId xmlns:a16="http://schemas.microsoft.com/office/drawing/2014/main" id="{8CE54835-6A6F-5D81-BEAB-ECD8876E8554}"/>
                    </a:ext>
                  </a:extLst>
                </p:cNvPr>
                <p:cNvSpPr/>
                <p:nvPr/>
              </p:nvSpPr>
              <p:spPr>
                <a:xfrm>
                  <a:off x="2874690" y="425398"/>
                  <a:ext cx="216000" cy="1908000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28575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 dirty="0">
                    <a:solidFill>
                      <a:schemeClr val="tx1"/>
                    </a:solidFill>
                    <a:latin typeface="Bahnschrift" panose="020B0502040204020203" pitchFamily="34" charset="0"/>
                  </a:endParaRPr>
                </a:p>
              </p:txBody>
            </p:sp>
            <p:sp>
              <p:nvSpPr>
                <p:cNvPr id="116" name="文本框 115">
                  <a:extLst>
                    <a:ext uri="{FF2B5EF4-FFF2-40B4-BE49-F238E27FC236}">
                      <a16:creationId xmlns:a16="http://schemas.microsoft.com/office/drawing/2014/main" id="{BAABB3F3-6C1A-9BCE-2AD1-A813F86C938B}"/>
                    </a:ext>
                  </a:extLst>
                </p:cNvPr>
                <p:cNvSpPr txBox="1"/>
                <p:nvPr/>
              </p:nvSpPr>
              <p:spPr>
                <a:xfrm rot="16200000">
                  <a:off x="2570772" y="1297798"/>
                  <a:ext cx="821059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600" dirty="0">
                      <a:latin typeface="Bahnschrift" panose="020B0502040204020203" pitchFamily="34" charset="0"/>
                    </a:rPr>
                    <a:t>Conv1d</a:t>
                  </a:r>
                  <a:endParaRPr lang="zh-CN" altLang="en-US" sz="1600" dirty="0">
                    <a:latin typeface="Bahnschrift" panose="020B0502040204020203" pitchFamily="34" charset="0"/>
                  </a:endParaRPr>
                </a:p>
              </p:txBody>
            </p:sp>
            <p:cxnSp>
              <p:nvCxnSpPr>
                <p:cNvPr id="117" name="直接连接符 116">
                  <a:extLst>
                    <a:ext uri="{FF2B5EF4-FFF2-40B4-BE49-F238E27FC236}">
                      <a16:creationId xmlns:a16="http://schemas.microsoft.com/office/drawing/2014/main" id="{5F4605AD-02F2-B0CF-4077-2833C4136BA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137879" y="425398"/>
                  <a:ext cx="0" cy="1908000"/>
                </a:xfrm>
                <a:prstGeom prst="line">
                  <a:avLst/>
                </a:prstGeom>
                <a:ln w="28575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8" name="组合 117">
                <a:extLst>
                  <a:ext uri="{FF2B5EF4-FFF2-40B4-BE49-F238E27FC236}">
                    <a16:creationId xmlns:a16="http://schemas.microsoft.com/office/drawing/2014/main" id="{636E2E28-DFE8-4B44-35DA-010EDDB8E771}"/>
                  </a:ext>
                </a:extLst>
              </p:cNvPr>
              <p:cNvGrpSpPr/>
              <p:nvPr/>
            </p:nvGrpSpPr>
            <p:grpSpPr>
              <a:xfrm>
                <a:off x="8398283" y="425230"/>
                <a:ext cx="338554" cy="1908000"/>
                <a:chOff x="2812024" y="425398"/>
                <a:chExt cx="338554" cy="1908000"/>
              </a:xfrm>
            </p:grpSpPr>
            <p:sp>
              <p:nvSpPr>
                <p:cNvPr id="119" name="矩形 118">
                  <a:extLst>
                    <a:ext uri="{FF2B5EF4-FFF2-40B4-BE49-F238E27FC236}">
                      <a16:creationId xmlns:a16="http://schemas.microsoft.com/office/drawing/2014/main" id="{C4A8185D-4E38-91F6-F8CC-76E53D09D3A8}"/>
                    </a:ext>
                  </a:extLst>
                </p:cNvPr>
                <p:cNvSpPr/>
                <p:nvPr/>
              </p:nvSpPr>
              <p:spPr>
                <a:xfrm>
                  <a:off x="2874690" y="425398"/>
                  <a:ext cx="216000" cy="19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28575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 dirty="0">
                    <a:solidFill>
                      <a:schemeClr val="tx1"/>
                    </a:solidFill>
                    <a:latin typeface="Bahnschrift" panose="020B0502040204020203" pitchFamily="34" charset="0"/>
                  </a:endParaRPr>
                </a:p>
              </p:txBody>
            </p:sp>
            <p:sp>
              <p:nvSpPr>
                <p:cNvPr id="120" name="文本框 119">
                  <a:extLst>
                    <a:ext uri="{FF2B5EF4-FFF2-40B4-BE49-F238E27FC236}">
                      <a16:creationId xmlns:a16="http://schemas.microsoft.com/office/drawing/2014/main" id="{34A93978-5E47-0DB8-2AA0-E30BFE69AB0E}"/>
                    </a:ext>
                  </a:extLst>
                </p:cNvPr>
                <p:cNvSpPr txBox="1"/>
                <p:nvPr/>
              </p:nvSpPr>
              <p:spPr>
                <a:xfrm rot="16200000">
                  <a:off x="2678173" y="1297798"/>
                  <a:ext cx="60625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600" dirty="0">
                      <a:latin typeface="Bahnschrift" panose="020B0502040204020203" pitchFamily="34" charset="0"/>
                    </a:rPr>
                    <a:t>GNN</a:t>
                  </a:r>
                  <a:endParaRPr lang="zh-CN" altLang="en-US" sz="1600" dirty="0">
                    <a:latin typeface="Bahnschrift" panose="020B0502040204020203" pitchFamily="34" charset="0"/>
                  </a:endParaRPr>
                </a:p>
              </p:txBody>
            </p:sp>
            <p:cxnSp>
              <p:nvCxnSpPr>
                <p:cNvPr id="121" name="直接连接符 120">
                  <a:extLst>
                    <a:ext uri="{FF2B5EF4-FFF2-40B4-BE49-F238E27FC236}">
                      <a16:creationId xmlns:a16="http://schemas.microsoft.com/office/drawing/2014/main" id="{B9C2F148-2F52-A0C2-C617-0D453924A13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131529" y="425398"/>
                  <a:ext cx="0" cy="1908000"/>
                </a:xfrm>
                <a:prstGeom prst="line">
                  <a:avLst/>
                </a:prstGeom>
                <a:ln w="28575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33" name="组合 132">
              <a:extLst>
                <a:ext uri="{FF2B5EF4-FFF2-40B4-BE49-F238E27FC236}">
                  <a16:creationId xmlns:a16="http://schemas.microsoft.com/office/drawing/2014/main" id="{BE7A7D06-3E31-4AC2-8781-EAF24B1D6417}"/>
                </a:ext>
              </a:extLst>
            </p:cNvPr>
            <p:cNvGrpSpPr/>
            <p:nvPr/>
          </p:nvGrpSpPr>
          <p:grpSpPr>
            <a:xfrm>
              <a:off x="5468163" y="418891"/>
              <a:ext cx="656677" cy="1908438"/>
              <a:chOff x="8398283" y="425230"/>
              <a:chExt cx="656677" cy="1908438"/>
            </a:xfrm>
          </p:grpSpPr>
          <p:grpSp>
            <p:nvGrpSpPr>
              <p:cNvPr id="134" name="组合 133">
                <a:extLst>
                  <a:ext uri="{FF2B5EF4-FFF2-40B4-BE49-F238E27FC236}">
                    <a16:creationId xmlns:a16="http://schemas.microsoft.com/office/drawing/2014/main" id="{35928FB2-D7D3-D49B-A6F3-202EB4F550E9}"/>
                  </a:ext>
                </a:extLst>
              </p:cNvPr>
              <p:cNvGrpSpPr/>
              <p:nvPr/>
            </p:nvGrpSpPr>
            <p:grpSpPr>
              <a:xfrm>
                <a:off x="8716406" y="425668"/>
                <a:ext cx="338554" cy="1908000"/>
                <a:chOff x="2812025" y="425398"/>
                <a:chExt cx="338554" cy="1908000"/>
              </a:xfrm>
            </p:grpSpPr>
            <p:sp>
              <p:nvSpPr>
                <p:cNvPr id="139" name="矩形 138">
                  <a:extLst>
                    <a:ext uri="{FF2B5EF4-FFF2-40B4-BE49-F238E27FC236}">
                      <a16:creationId xmlns:a16="http://schemas.microsoft.com/office/drawing/2014/main" id="{921470F1-41FB-255E-EEE4-3CD3DA29C554}"/>
                    </a:ext>
                  </a:extLst>
                </p:cNvPr>
                <p:cNvSpPr/>
                <p:nvPr/>
              </p:nvSpPr>
              <p:spPr>
                <a:xfrm>
                  <a:off x="2874690" y="425398"/>
                  <a:ext cx="216000" cy="1908000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28575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 dirty="0">
                    <a:solidFill>
                      <a:schemeClr val="tx1"/>
                    </a:solidFill>
                    <a:latin typeface="Bahnschrift" panose="020B0502040204020203" pitchFamily="34" charset="0"/>
                  </a:endParaRPr>
                </a:p>
              </p:txBody>
            </p:sp>
            <p:sp>
              <p:nvSpPr>
                <p:cNvPr id="140" name="文本框 139">
                  <a:extLst>
                    <a:ext uri="{FF2B5EF4-FFF2-40B4-BE49-F238E27FC236}">
                      <a16:creationId xmlns:a16="http://schemas.microsoft.com/office/drawing/2014/main" id="{CCC6AB97-2F79-5811-DE32-508962516967}"/>
                    </a:ext>
                  </a:extLst>
                </p:cNvPr>
                <p:cNvSpPr txBox="1"/>
                <p:nvPr/>
              </p:nvSpPr>
              <p:spPr>
                <a:xfrm rot="16200000">
                  <a:off x="2570772" y="1297798"/>
                  <a:ext cx="821059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600" dirty="0">
                      <a:latin typeface="Bahnschrift" panose="020B0502040204020203" pitchFamily="34" charset="0"/>
                    </a:rPr>
                    <a:t>Conv1d</a:t>
                  </a:r>
                  <a:endParaRPr lang="zh-CN" altLang="en-US" sz="1600" dirty="0">
                    <a:latin typeface="Bahnschrift" panose="020B0502040204020203" pitchFamily="34" charset="0"/>
                  </a:endParaRPr>
                </a:p>
              </p:txBody>
            </p:sp>
            <p:cxnSp>
              <p:nvCxnSpPr>
                <p:cNvPr id="141" name="直接连接符 140">
                  <a:extLst>
                    <a:ext uri="{FF2B5EF4-FFF2-40B4-BE49-F238E27FC236}">
                      <a16:creationId xmlns:a16="http://schemas.microsoft.com/office/drawing/2014/main" id="{CD9D9BA4-F994-2B6A-FAAF-576FA159699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137879" y="425398"/>
                  <a:ext cx="0" cy="1908000"/>
                </a:xfrm>
                <a:prstGeom prst="line">
                  <a:avLst/>
                </a:prstGeom>
                <a:ln w="28575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5" name="组合 134">
                <a:extLst>
                  <a:ext uri="{FF2B5EF4-FFF2-40B4-BE49-F238E27FC236}">
                    <a16:creationId xmlns:a16="http://schemas.microsoft.com/office/drawing/2014/main" id="{DCCEF962-2265-0A20-271B-0FF12ACBA92B}"/>
                  </a:ext>
                </a:extLst>
              </p:cNvPr>
              <p:cNvGrpSpPr/>
              <p:nvPr/>
            </p:nvGrpSpPr>
            <p:grpSpPr>
              <a:xfrm>
                <a:off x="8398283" y="425230"/>
                <a:ext cx="338554" cy="1908000"/>
                <a:chOff x="2812024" y="425398"/>
                <a:chExt cx="338554" cy="1908000"/>
              </a:xfrm>
            </p:grpSpPr>
            <p:sp>
              <p:nvSpPr>
                <p:cNvPr id="136" name="矩形 135">
                  <a:extLst>
                    <a:ext uri="{FF2B5EF4-FFF2-40B4-BE49-F238E27FC236}">
                      <a16:creationId xmlns:a16="http://schemas.microsoft.com/office/drawing/2014/main" id="{E295E192-FAD0-53D0-87B8-FCFA07A87C36}"/>
                    </a:ext>
                  </a:extLst>
                </p:cNvPr>
                <p:cNvSpPr/>
                <p:nvPr/>
              </p:nvSpPr>
              <p:spPr>
                <a:xfrm>
                  <a:off x="2874690" y="425398"/>
                  <a:ext cx="216000" cy="19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28575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 dirty="0">
                    <a:solidFill>
                      <a:schemeClr val="tx1"/>
                    </a:solidFill>
                    <a:latin typeface="Bahnschrift" panose="020B0502040204020203" pitchFamily="34" charset="0"/>
                  </a:endParaRPr>
                </a:p>
              </p:txBody>
            </p:sp>
            <p:sp>
              <p:nvSpPr>
                <p:cNvPr id="137" name="文本框 136">
                  <a:extLst>
                    <a:ext uri="{FF2B5EF4-FFF2-40B4-BE49-F238E27FC236}">
                      <a16:creationId xmlns:a16="http://schemas.microsoft.com/office/drawing/2014/main" id="{255276FC-C5A0-6C9A-D073-BB6CE94E35D1}"/>
                    </a:ext>
                  </a:extLst>
                </p:cNvPr>
                <p:cNvSpPr txBox="1"/>
                <p:nvPr/>
              </p:nvSpPr>
              <p:spPr>
                <a:xfrm rot="16200000">
                  <a:off x="2678173" y="1297798"/>
                  <a:ext cx="60625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600" dirty="0">
                      <a:latin typeface="Bahnschrift" panose="020B0502040204020203" pitchFamily="34" charset="0"/>
                    </a:rPr>
                    <a:t>GNN</a:t>
                  </a:r>
                  <a:endParaRPr lang="zh-CN" altLang="en-US" sz="1600" dirty="0">
                    <a:latin typeface="Bahnschrift" panose="020B0502040204020203" pitchFamily="34" charset="0"/>
                  </a:endParaRPr>
                </a:p>
              </p:txBody>
            </p:sp>
            <p:cxnSp>
              <p:nvCxnSpPr>
                <p:cNvPr id="138" name="直接连接符 137">
                  <a:extLst>
                    <a:ext uri="{FF2B5EF4-FFF2-40B4-BE49-F238E27FC236}">
                      <a16:creationId xmlns:a16="http://schemas.microsoft.com/office/drawing/2014/main" id="{5EA1123E-5875-DC26-A5FE-8E0C6FFC0BC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131529" y="425398"/>
                  <a:ext cx="0" cy="1908000"/>
                </a:xfrm>
                <a:prstGeom prst="line">
                  <a:avLst/>
                </a:prstGeom>
                <a:ln w="28575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42" name="组合 141">
              <a:extLst>
                <a:ext uri="{FF2B5EF4-FFF2-40B4-BE49-F238E27FC236}">
                  <a16:creationId xmlns:a16="http://schemas.microsoft.com/office/drawing/2014/main" id="{9A267AF8-9686-D321-4617-FB71CDCAECFA}"/>
                </a:ext>
              </a:extLst>
            </p:cNvPr>
            <p:cNvGrpSpPr/>
            <p:nvPr/>
          </p:nvGrpSpPr>
          <p:grpSpPr>
            <a:xfrm>
              <a:off x="2812025" y="2577400"/>
              <a:ext cx="338554" cy="1931504"/>
              <a:chOff x="2812026" y="425398"/>
              <a:chExt cx="338554" cy="1931504"/>
            </a:xfrm>
          </p:grpSpPr>
          <p:sp>
            <p:nvSpPr>
              <p:cNvPr id="143" name="矩形 142">
                <a:extLst>
                  <a:ext uri="{FF2B5EF4-FFF2-40B4-BE49-F238E27FC236}">
                    <a16:creationId xmlns:a16="http://schemas.microsoft.com/office/drawing/2014/main" id="{BD50C1B0-AB93-E58D-9150-93E44DEC03A1}"/>
                  </a:ext>
                </a:extLst>
              </p:cNvPr>
              <p:cNvSpPr/>
              <p:nvPr/>
            </p:nvSpPr>
            <p:spPr>
              <a:xfrm>
                <a:off x="2874690" y="425398"/>
                <a:ext cx="216000" cy="1908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  <a:latin typeface="Bahnschrift" panose="020B0502040204020203" pitchFamily="34" charset="0"/>
                </a:endParaRPr>
              </a:p>
            </p:txBody>
          </p:sp>
          <p:sp>
            <p:nvSpPr>
              <p:cNvPr id="144" name="文本框 143">
                <a:extLst>
                  <a:ext uri="{FF2B5EF4-FFF2-40B4-BE49-F238E27FC236}">
                    <a16:creationId xmlns:a16="http://schemas.microsoft.com/office/drawing/2014/main" id="{022E86A2-165A-809F-3690-1C766A98712D}"/>
                  </a:ext>
                </a:extLst>
              </p:cNvPr>
              <p:cNvSpPr txBox="1"/>
              <p:nvPr/>
            </p:nvSpPr>
            <p:spPr>
              <a:xfrm rot="16200000">
                <a:off x="2091476" y="1297798"/>
                <a:ext cx="177965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dirty="0">
                    <a:latin typeface="Bahnschrift" panose="020B0502040204020203" pitchFamily="34" charset="0"/>
                  </a:rPr>
                  <a:t>ConvTranspose1d</a:t>
                </a:r>
                <a:endParaRPr lang="zh-CN" altLang="en-US" sz="1600" dirty="0">
                  <a:latin typeface="Bahnschrift" panose="020B0502040204020203" pitchFamily="34" charset="0"/>
                </a:endParaRPr>
              </a:p>
            </p:txBody>
          </p:sp>
          <p:cxnSp>
            <p:nvCxnSpPr>
              <p:cNvPr id="145" name="直接连接符 144">
                <a:extLst>
                  <a:ext uri="{FF2B5EF4-FFF2-40B4-BE49-F238E27FC236}">
                    <a16:creationId xmlns:a16="http://schemas.microsoft.com/office/drawing/2014/main" id="{7B1DC4C1-298F-031B-5C68-F6B87692B0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37879" y="425398"/>
                <a:ext cx="0" cy="190800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6" name="组合 145">
              <a:extLst>
                <a:ext uri="{FF2B5EF4-FFF2-40B4-BE49-F238E27FC236}">
                  <a16:creationId xmlns:a16="http://schemas.microsoft.com/office/drawing/2014/main" id="{584E983E-4E92-6D6E-381F-F3BA07A5C76A}"/>
                </a:ext>
              </a:extLst>
            </p:cNvPr>
            <p:cNvGrpSpPr/>
            <p:nvPr/>
          </p:nvGrpSpPr>
          <p:grpSpPr>
            <a:xfrm>
              <a:off x="2804916" y="4641008"/>
              <a:ext cx="338554" cy="1908000"/>
              <a:chOff x="2812025" y="425398"/>
              <a:chExt cx="338554" cy="1908000"/>
            </a:xfrm>
          </p:grpSpPr>
          <p:sp>
            <p:nvSpPr>
              <p:cNvPr id="147" name="矩形 146">
                <a:extLst>
                  <a:ext uri="{FF2B5EF4-FFF2-40B4-BE49-F238E27FC236}">
                    <a16:creationId xmlns:a16="http://schemas.microsoft.com/office/drawing/2014/main" id="{08B61694-762D-38AB-DAF2-DFDA6CD18A87}"/>
                  </a:ext>
                </a:extLst>
              </p:cNvPr>
              <p:cNvSpPr/>
              <p:nvPr/>
            </p:nvSpPr>
            <p:spPr>
              <a:xfrm>
                <a:off x="2874690" y="425398"/>
                <a:ext cx="216000" cy="19080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  <a:latin typeface="Bahnschrift" panose="020B0502040204020203" pitchFamily="34" charset="0"/>
                </a:endParaRPr>
              </a:p>
            </p:txBody>
          </p:sp>
          <p:sp>
            <p:nvSpPr>
              <p:cNvPr id="148" name="文本框 147">
                <a:extLst>
                  <a:ext uri="{FF2B5EF4-FFF2-40B4-BE49-F238E27FC236}">
                    <a16:creationId xmlns:a16="http://schemas.microsoft.com/office/drawing/2014/main" id="{297407C0-A37F-22BD-34A8-9A48CE37F261}"/>
                  </a:ext>
                </a:extLst>
              </p:cNvPr>
              <p:cNvSpPr txBox="1"/>
              <p:nvPr/>
            </p:nvSpPr>
            <p:spPr>
              <a:xfrm rot="16200000">
                <a:off x="2570772" y="1297798"/>
                <a:ext cx="82105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dirty="0">
                    <a:latin typeface="Bahnschrift" panose="020B0502040204020203" pitchFamily="34" charset="0"/>
                  </a:rPr>
                  <a:t>Conv1d</a:t>
                </a:r>
                <a:endParaRPr lang="zh-CN" altLang="en-US" sz="1600" dirty="0">
                  <a:latin typeface="Bahnschrift" panose="020B0502040204020203" pitchFamily="34" charset="0"/>
                </a:endParaRPr>
              </a:p>
            </p:txBody>
          </p:sp>
          <p:cxnSp>
            <p:nvCxnSpPr>
              <p:cNvPr id="149" name="直接连接符 148">
                <a:extLst>
                  <a:ext uri="{FF2B5EF4-FFF2-40B4-BE49-F238E27FC236}">
                    <a16:creationId xmlns:a16="http://schemas.microsoft.com/office/drawing/2014/main" id="{E69124AE-E23D-3805-A47F-8D550A7BF9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37879" y="425398"/>
                <a:ext cx="0" cy="190800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0" name="组合 149">
              <a:extLst>
                <a:ext uri="{FF2B5EF4-FFF2-40B4-BE49-F238E27FC236}">
                  <a16:creationId xmlns:a16="http://schemas.microsoft.com/office/drawing/2014/main" id="{58C693EF-36BB-A0E6-155E-2CB0F14E57F5}"/>
                </a:ext>
              </a:extLst>
            </p:cNvPr>
            <p:cNvGrpSpPr/>
            <p:nvPr/>
          </p:nvGrpSpPr>
          <p:grpSpPr>
            <a:xfrm>
              <a:off x="5451098" y="2577400"/>
              <a:ext cx="656678" cy="1931942"/>
              <a:chOff x="8398283" y="425230"/>
              <a:chExt cx="656678" cy="1931942"/>
            </a:xfrm>
          </p:grpSpPr>
          <p:grpSp>
            <p:nvGrpSpPr>
              <p:cNvPr id="151" name="组合 150">
                <a:extLst>
                  <a:ext uri="{FF2B5EF4-FFF2-40B4-BE49-F238E27FC236}">
                    <a16:creationId xmlns:a16="http://schemas.microsoft.com/office/drawing/2014/main" id="{B7C4A03A-1080-654A-87D5-089877B5E505}"/>
                  </a:ext>
                </a:extLst>
              </p:cNvPr>
              <p:cNvGrpSpPr/>
              <p:nvPr/>
            </p:nvGrpSpPr>
            <p:grpSpPr>
              <a:xfrm>
                <a:off x="8716407" y="425668"/>
                <a:ext cx="338554" cy="1931504"/>
                <a:chOff x="2812026" y="425398"/>
                <a:chExt cx="338554" cy="1931504"/>
              </a:xfrm>
            </p:grpSpPr>
            <p:sp>
              <p:nvSpPr>
                <p:cNvPr id="156" name="矩形 155">
                  <a:extLst>
                    <a:ext uri="{FF2B5EF4-FFF2-40B4-BE49-F238E27FC236}">
                      <a16:creationId xmlns:a16="http://schemas.microsoft.com/office/drawing/2014/main" id="{A591B714-ADDE-775E-26F3-62F635145551}"/>
                    </a:ext>
                  </a:extLst>
                </p:cNvPr>
                <p:cNvSpPr/>
                <p:nvPr/>
              </p:nvSpPr>
              <p:spPr>
                <a:xfrm>
                  <a:off x="2874690" y="425398"/>
                  <a:ext cx="216000" cy="19080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28575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 dirty="0">
                    <a:solidFill>
                      <a:schemeClr val="tx1"/>
                    </a:solidFill>
                    <a:latin typeface="Bahnschrift" panose="020B0502040204020203" pitchFamily="34" charset="0"/>
                  </a:endParaRPr>
                </a:p>
              </p:txBody>
            </p:sp>
            <p:sp>
              <p:nvSpPr>
                <p:cNvPr id="157" name="文本框 156">
                  <a:extLst>
                    <a:ext uri="{FF2B5EF4-FFF2-40B4-BE49-F238E27FC236}">
                      <a16:creationId xmlns:a16="http://schemas.microsoft.com/office/drawing/2014/main" id="{E6466D69-3B5B-77CE-6FD3-3C7EB126EB94}"/>
                    </a:ext>
                  </a:extLst>
                </p:cNvPr>
                <p:cNvSpPr txBox="1"/>
                <p:nvPr/>
              </p:nvSpPr>
              <p:spPr>
                <a:xfrm rot="16200000">
                  <a:off x="2091476" y="1297798"/>
                  <a:ext cx="1779654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600" dirty="0">
                      <a:latin typeface="Bahnschrift" panose="020B0502040204020203" pitchFamily="34" charset="0"/>
                    </a:rPr>
                    <a:t>ConvTranspose1d</a:t>
                  </a:r>
                  <a:endParaRPr lang="zh-CN" altLang="en-US" sz="1600" dirty="0">
                    <a:latin typeface="Bahnschrift" panose="020B0502040204020203" pitchFamily="34" charset="0"/>
                  </a:endParaRPr>
                </a:p>
              </p:txBody>
            </p:sp>
            <p:cxnSp>
              <p:nvCxnSpPr>
                <p:cNvPr id="158" name="直接连接符 157">
                  <a:extLst>
                    <a:ext uri="{FF2B5EF4-FFF2-40B4-BE49-F238E27FC236}">
                      <a16:creationId xmlns:a16="http://schemas.microsoft.com/office/drawing/2014/main" id="{468047B5-6732-B347-C6E4-28111CF3D33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137879" y="425398"/>
                  <a:ext cx="0" cy="1908000"/>
                </a:xfrm>
                <a:prstGeom prst="line">
                  <a:avLst/>
                </a:prstGeom>
                <a:ln w="28575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2" name="组合 151">
                <a:extLst>
                  <a:ext uri="{FF2B5EF4-FFF2-40B4-BE49-F238E27FC236}">
                    <a16:creationId xmlns:a16="http://schemas.microsoft.com/office/drawing/2014/main" id="{F45F7444-992D-5DF3-288F-5B3D7DD96BFF}"/>
                  </a:ext>
                </a:extLst>
              </p:cNvPr>
              <p:cNvGrpSpPr/>
              <p:nvPr/>
            </p:nvGrpSpPr>
            <p:grpSpPr>
              <a:xfrm>
                <a:off x="8398283" y="425230"/>
                <a:ext cx="338554" cy="1908000"/>
                <a:chOff x="2812024" y="425398"/>
                <a:chExt cx="338554" cy="1908000"/>
              </a:xfrm>
            </p:grpSpPr>
            <p:sp>
              <p:nvSpPr>
                <p:cNvPr id="153" name="矩形 152">
                  <a:extLst>
                    <a:ext uri="{FF2B5EF4-FFF2-40B4-BE49-F238E27FC236}">
                      <a16:creationId xmlns:a16="http://schemas.microsoft.com/office/drawing/2014/main" id="{56774C78-3302-2190-72BE-DA1BA739C0DE}"/>
                    </a:ext>
                  </a:extLst>
                </p:cNvPr>
                <p:cNvSpPr/>
                <p:nvPr/>
              </p:nvSpPr>
              <p:spPr>
                <a:xfrm>
                  <a:off x="2874690" y="425398"/>
                  <a:ext cx="216000" cy="19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28575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 dirty="0">
                    <a:solidFill>
                      <a:schemeClr val="tx1"/>
                    </a:solidFill>
                    <a:latin typeface="Bahnschrift" panose="020B0502040204020203" pitchFamily="34" charset="0"/>
                  </a:endParaRPr>
                </a:p>
              </p:txBody>
            </p:sp>
            <p:sp>
              <p:nvSpPr>
                <p:cNvPr id="154" name="文本框 153">
                  <a:extLst>
                    <a:ext uri="{FF2B5EF4-FFF2-40B4-BE49-F238E27FC236}">
                      <a16:creationId xmlns:a16="http://schemas.microsoft.com/office/drawing/2014/main" id="{172B271C-FC7F-3A75-F74B-2EB5872AF54B}"/>
                    </a:ext>
                  </a:extLst>
                </p:cNvPr>
                <p:cNvSpPr txBox="1"/>
                <p:nvPr/>
              </p:nvSpPr>
              <p:spPr>
                <a:xfrm rot="16200000">
                  <a:off x="2678173" y="1297798"/>
                  <a:ext cx="60625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600" dirty="0">
                      <a:latin typeface="Bahnschrift" panose="020B0502040204020203" pitchFamily="34" charset="0"/>
                    </a:rPr>
                    <a:t>GNN</a:t>
                  </a:r>
                  <a:endParaRPr lang="zh-CN" altLang="en-US" sz="1600" dirty="0">
                    <a:latin typeface="Bahnschrift" panose="020B0502040204020203" pitchFamily="34" charset="0"/>
                  </a:endParaRPr>
                </a:p>
              </p:txBody>
            </p:sp>
            <p:cxnSp>
              <p:nvCxnSpPr>
                <p:cNvPr id="155" name="直接连接符 154">
                  <a:extLst>
                    <a:ext uri="{FF2B5EF4-FFF2-40B4-BE49-F238E27FC236}">
                      <a16:creationId xmlns:a16="http://schemas.microsoft.com/office/drawing/2014/main" id="{3A0CCB0F-3C7C-3D2F-8D90-ACD23E4C38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131529" y="425398"/>
                  <a:ext cx="0" cy="1908000"/>
                </a:xfrm>
                <a:prstGeom prst="line">
                  <a:avLst/>
                </a:prstGeom>
                <a:ln w="28575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59" name="组合 158">
              <a:extLst>
                <a:ext uri="{FF2B5EF4-FFF2-40B4-BE49-F238E27FC236}">
                  <a16:creationId xmlns:a16="http://schemas.microsoft.com/office/drawing/2014/main" id="{DD7B31B9-BE83-B5FA-D483-29C2F064A19E}"/>
                </a:ext>
              </a:extLst>
            </p:cNvPr>
            <p:cNvGrpSpPr/>
            <p:nvPr/>
          </p:nvGrpSpPr>
          <p:grpSpPr>
            <a:xfrm>
              <a:off x="8358596" y="2572719"/>
              <a:ext cx="656678" cy="1931942"/>
              <a:chOff x="8398283" y="425230"/>
              <a:chExt cx="656678" cy="1931942"/>
            </a:xfrm>
          </p:grpSpPr>
          <p:grpSp>
            <p:nvGrpSpPr>
              <p:cNvPr id="160" name="组合 159">
                <a:extLst>
                  <a:ext uri="{FF2B5EF4-FFF2-40B4-BE49-F238E27FC236}">
                    <a16:creationId xmlns:a16="http://schemas.microsoft.com/office/drawing/2014/main" id="{05E237A5-3F71-A2E4-EC9A-9988F5D151AA}"/>
                  </a:ext>
                </a:extLst>
              </p:cNvPr>
              <p:cNvGrpSpPr/>
              <p:nvPr/>
            </p:nvGrpSpPr>
            <p:grpSpPr>
              <a:xfrm>
                <a:off x="8716407" y="425668"/>
                <a:ext cx="338554" cy="1931504"/>
                <a:chOff x="2812026" y="425398"/>
                <a:chExt cx="338554" cy="1931504"/>
              </a:xfrm>
            </p:grpSpPr>
            <p:sp>
              <p:nvSpPr>
                <p:cNvPr id="165" name="矩形 164">
                  <a:extLst>
                    <a:ext uri="{FF2B5EF4-FFF2-40B4-BE49-F238E27FC236}">
                      <a16:creationId xmlns:a16="http://schemas.microsoft.com/office/drawing/2014/main" id="{943D1D65-8161-D268-15CD-DCC026709BCF}"/>
                    </a:ext>
                  </a:extLst>
                </p:cNvPr>
                <p:cNvSpPr/>
                <p:nvPr/>
              </p:nvSpPr>
              <p:spPr>
                <a:xfrm>
                  <a:off x="2874690" y="425398"/>
                  <a:ext cx="216000" cy="19080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28575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 dirty="0">
                    <a:solidFill>
                      <a:schemeClr val="tx1"/>
                    </a:solidFill>
                    <a:latin typeface="Bahnschrift" panose="020B0502040204020203" pitchFamily="34" charset="0"/>
                  </a:endParaRPr>
                </a:p>
              </p:txBody>
            </p:sp>
            <p:sp>
              <p:nvSpPr>
                <p:cNvPr id="166" name="文本框 165">
                  <a:extLst>
                    <a:ext uri="{FF2B5EF4-FFF2-40B4-BE49-F238E27FC236}">
                      <a16:creationId xmlns:a16="http://schemas.microsoft.com/office/drawing/2014/main" id="{7558B149-DF59-9C57-B48F-CB371A66968E}"/>
                    </a:ext>
                  </a:extLst>
                </p:cNvPr>
                <p:cNvSpPr txBox="1"/>
                <p:nvPr/>
              </p:nvSpPr>
              <p:spPr>
                <a:xfrm rot="16200000">
                  <a:off x="2091476" y="1297798"/>
                  <a:ext cx="1779654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600" dirty="0">
                      <a:latin typeface="Bahnschrift" panose="020B0502040204020203" pitchFamily="34" charset="0"/>
                    </a:rPr>
                    <a:t>ConvTranspose1d</a:t>
                  </a:r>
                  <a:endParaRPr lang="zh-CN" altLang="en-US" sz="1600" dirty="0">
                    <a:latin typeface="Bahnschrift" panose="020B0502040204020203" pitchFamily="34" charset="0"/>
                  </a:endParaRPr>
                </a:p>
              </p:txBody>
            </p:sp>
            <p:cxnSp>
              <p:nvCxnSpPr>
                <p:cNvPr id="167" name="直接连接符 166">
                  <a:extLst>
                    <a:ext uri="{FF2B5EF4-FFF2-40B4-BE49-F238E27FC236}">
                      <a16:creationId xmlns:a16="http://schemas.microsoft.com/office/drawing/2014/main" id="{B063DDD8-5557-C047-4DAE-3B0B51E728C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137879" y="425398"/>
                  <a:ext cx="0" cy="1908000"/>
                </a:xfrm>
                <a:prstGeom prst="line">
                  <a:avLst/>
                </a:prstGeom>
                <a:ln w="28575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1" name="组合 160">
                <a:extLst>
                  <a:ext uri="{FF2B5EF4-FFF2-40B4-BE49-F238E27FC236}">
                    <a16:creationId xmlns:a16="http://schemas.microsoft.com/office/drawing/2014/main" id="{8B207C04-C6A5-581F-700D-7374B9ADA7DD}"/>
                  </a:ext>
                </a:extLst>
              </p:cNvPr>
              <p:cNvGrpSpPr/>
              <p:nvPr/>
            </p:nvGrpSpPr>
            <p:grpSpPr>
              <a:xfrm>
                <a:off x="8398283" y="425230"/>
                <a:ext cx="338554" cy="1908000"/>
                <a:chOff x="2812024" y="425398"/>
                <a:chExt cx="338554" cy="1908000"/>
              </a:xfrm>
            </p:grpSpPr>
            <p:sp>
              <p:nvSpPr>
                <p:cNvPr id="162" name="矩形 161">
                  <a:extLst>
                    <a:ext uri="{FF2B5EF4-FFF2-40B4-BE49-F238E27FC236}">
                      <a16:creationId xmlns:a16="http://schemas.microsoft.com/office/drawing/2014/main" id="{BBB93D50-F1E1-D619-78B4-109818E66A7D}"/>
                    </a:ext>
                  </a:extLst>
                </p:cNvPr>
                <p:cNvSpPr/>
                <p:nvPr/>
              </p:nvSpPr>
              <p:spPr>
                <a:xfrm>
                  <a:off x="2874690" y="425398"/>
                  <a:ext cx="216000" cy="19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28575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 dirty="0">
                    <a:solidFill>
                      <a:schemeClr val="tx1"/>
                    </a:solidFill>
                    <a:latin typeface="Bahnschrift" panose="020B0502040204020203" pitchFamily="34" charset="0"/>
                  </a:endParaRPr>
                </a:p>
              </p:txBody>
            </p:sp>
            <p:sp>
              <p:nvSpPr>
                <p:cNvPr id="163" name="文本框 162">
                  <a:extLst>
                    <a:ext uri="{FF2B5EF4-FFF2-40B4-BE49-F238E27FC236}">
                      <a16:creationId xmlns:a16="http://schemas.microsoft.com/office/drawing/2014/main" id="{BAAF4D5D-831E-440A-6AB0-37EAA71A393C}"/>
                    </a:ext>
                  </a:extLst>
                </p:cNvPr>
                <p:cNvSpPr txBox="1"/>
                <p:nvPr/>
              </p:nvSpPr>
              <p:spPr>
                <a:xfrm rot="16200000">
                  <a:off x="2678173" y="1297798"/>
                  <a:ext cx="60625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600" dirty="0">
                      <a:latin typeface="Bahnschrift" panose="020B0502040204020203" pitchFamily="34" charset="0"/>
                    </a:rPr>
                    <a:t>GNN</a:t>
                  </a:r>
                  <a:endParaRPr lang="zh-CN" altLang="en-US" sz="1600" dirty="0">
                    <a:latin typeface="Bahnschrift" panose="020B0502040204020203" pitchFamily="34" charset="0"/>
                  </a:endParaRPr>
                </a:p>
              </p:txBody>
            </p:sp>
            <p:cxnSp>
              <p:nvCxnSpPr>
                <p:cNvPr id="164" name="直接连接符 163">
                  <a:extLst>
                    <a:ext uri="{FF2B5EF4-FFF2-40B4-BE49-F238E27FC236}">
                      <a16:creationId xmlns:a16="http://schemas.microsoft.com/office/drawing/2014/main" id="{EA738B0D-E7D0-039D-8DEC-EB7844253ED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131529" y="425398"/>
                  <a:ext cx="0" cy="1908000"/>
                </a:xfrm>
                <a:prstGeom prst="line">
                  <a:avLst/>
                </a:prstGeom>
                <a:ln w="28575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68" name="组合 167">
              <a:extLst>
                <a:ext uri="{FF2B5EF4-FFF2-40B4-BE49-F238E27FC236}">
                  <a16:creationId xmlns:a16="http://schemas.microsoft.com/office/drawing/2014/main" id="{15A37DAA-9712-CBDF-D869-AA3FF5B1748E}"/>
                </a:ext>
              </a:extLst>
            </p:cNvPr>
            <p:cNvGrpSpPr/>
            <p:nvPr/>
          </p:nvGrpSpPr>
          <p:grpSpPr>
            <a:xfrm>
              <a:off x="5450631" y="4641008"/>
              <a:ext cx="656677" cy="1908438"/>
              <a:chOff x="8398283" y="425230"/>
              <a:chExt cx="656677" cy="1908438"/>
            </a:xfrm>
          </p:grpSpPr>
          <p:grpSp>
            <p:nvGrpSpPr>
              <p:cNvPr id="169" name="组合 168">
                <a:extLst>
                  <a:ext uri="{FF2B5EF4-FFF2-40B4-BE49-F238E27FC236}">
                    <a16:creationId xmlns:a16="http://schemas.microsoft.com/office/drawing/2014/main" id="{DA529EA1-403F-2B08-19F0-CBDEF43D7385}"/>
                  </a:ext>
                </a:extLst>
              </p:cNvPr>
              <p:cNvGrpSpPr/>
              <p:nvPr/>
            </p:nvGrpSpPr>
            <p:grpSpPr>
              <a:xfrm>
                <a:off x="8716406" y="425668"/>
                <a:ext cx="338554" cy="1908000"/>
                <a:chOff x="2812025" y="425398"/>
                <a:chExt cx="338554" cy="1908000"/>
              </a:xfrm>
            </p:grpSpPr>
            <p:sp>
              <p:nvSpPr>
                <p:cNvPr id="174" name="矩形 173">
                  <a:extLst>
                    <a:ext uri="{FF2B5EF4-FFF2-40B4-BE49-F238E27FC236}">
                      <a16:creationId xmlns:a16="http://schemas.microsoft.com/office/drawing/2014/main" id="{B4FFA7DE-F05A-CB42-7F5A-06DBE53E7BFD}"/>
                    </a:ext>
                  </a:extLst>
                </p:cNvPr>
                <p:cNvSpPr/>
                <p:nvPr/>
              </p:nvSpPr>
              <p:spPr>
                <a:xfrm>
                  <a:off x="2874690" y="425398"/>
                  <a:ext cx="216000" cy="1908000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28575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 dirty="0">
                    <a:solidFill>
                      <a:schemeClr val="tx1"/>
                    </a:solidFill>
                    <a:latin typeface="Bahnschrift" panose="020B0502040204020203" pitchFamily="34" charset="0"/>
                  </a:endParaRPr>
                </a:p>
              </p:txBody>
            </p:sp>
            <p:sp>
              <p:nvSpPr>
                <p:cNvPr id="175" name="文本框 174">
                  <a:extLst>
                    <a:ext uri="{FF2B5EF4-FFF2-40B4-BE49-F238E27FC236}">
                      <a16:creationId xmlns:a16="http://schemas.microsoft.com/office/drawing/2014/main" id="{FA2B130C-7679-B180-4CC7-5521AFDB273D}"/>
                    </a:ext>
                  </a:extLst>
                </p:cNvPr>
                <p:cNvSpPr txBox="1"/>
                <p:nvPr/>
              </p:nvSpPr>
              <p:spPr>
                <a:xfrm rot="16200000">
                  <a:off x="2570772" y="1297798"/>
                  <a:ext cx="821059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600" dirty="0">
                      <a:latin typeface="Bahnschrift" panose="020B0502040204020203" pitchFamily="34" charset="0"/>
                    </a:rPr>
                    <a:t>Conv1d</a:t>
                  </a:r>
                  <a:endParaRPr lang="zh-CN" altLang="en-US" sz="1600" dirty="0">
                    <a:latin typeface="Bahnschrift" panose="020B0502040204020203" pitchFamily="34" charset="0"/>
                  </a:endParaRPr>
                </a:p>
              </p:txBody>
            </p:sp>
            <p:cxnSp>
              <p:nvCxnSpPr>
                <p:cNvPr id="176" name="直接连接符 175">
                  <a:extLst>
                    <a:ext uri="{FF2B5EF4-FFF2-40B4-BE49-F238E27FC236}">
                      <a16:creationId xmlns:a16="http://schemas.microsoft.com/office/drawing/2014/main" id="{41CE366B-476C-7DDC-4D40-582B62790CB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137879" y="425398"/>
                  <a:ext cx="0" cy="1908000"/>
                </a:xfrm>
                <a:prstGeom prst="line">
                  <a:avLst/>
                </a:prstGeom>
                <a:ln w="28575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0" name="组合 169">
                <a:extLst>
                  <a:ext uri="{FF2B5EF4-FFF2-40B4-BE49-F238E27FC236}">
                    <a16:creationId xmlns:a16="http://schemas.microsoft.com/office/drawing/2014/main" id="{EED606BF-350C-1C6A-B518-0211CC252AAC}"/>
                  </a:ext>
                </a:extLst>
              </p:cNvPr>
              <p:cNvGrpSpPr/>
              <p:nvPr/>
            </p:nvGrpSpPr>
            <p:grpSpPr>
              <a:xfrm>
                <a:off x="8398283" y="425230"/>
                <a:ext cx="338554" cy="1908000"/>
                <a:chOff x="2812024" y="425398"/>
                <a:chExt cx="338554" cy="1908000"/>
              </a:xfrm>
            </p:grpSpPr>
            <p:sp>
              <p:nvSpPr>
                <p:cNvPr id="171" name="矩形 170">
                  <a:extLst>
                    <a:ext uri="{FF2B5EF4-FFF2-40B4-BE49-F238E27FC236}">
                      <a16:creationId xmlns:a16="http://schemas.microsoft.com/office/drawing/2014/main" id="{35A824DC-1FA5-FCDF-5C75-8D1E65DCBEA3}"/>
                    </a:ext>
                  </a:extLst>
                </p:cNvPr>
                <p:cNvSpPr/>
                <p:nvPr/>
              </p:nvSpPr>
              <p:spPr>
                <a:xfrm>
                  <a:off x="2874690" y="425398"/>
                  <a:ext cx="216000" cy="19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28575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 dirty="0">
                    <a:solidFill>
                      <a:schemeClr val="tx1"/>
                    </a:solidFill>
                    <a:latin typeface="Bahnschrift" panose="020B0502040204020203" pitchFamily="34" charset="0"/>
                  </a:endParaRPr>
                </a:p>
              </p:txBody>
            </p:sp>
            <p:sp>
              <p:nvSpPr>
                <p:cNvPr id="172" name="文本框 171">
                  <a:extLst>
                    <a:ext uri="{FF2B5EF4-FFF2-40B4-BE49-F238E27FC236}">
                      <a16:creationId xmlns:a16="http://schemas.microsoft.com/office/drawing/2014/main" id="{42DF4378-FEF2-8157-884C-AC496EFD5C56}"/>
                    </a:ext>
                  </a:extLst>
                </p:cNvPr>
                <p:cNvSpPr txBox="1"/>
                <p:nvPr/>
              </p:nvSpPr>
              <p:spPr>
                <a:xfrm rot="16200000">
                  <a:off x="2678173" y="1297798"/>
                  <a:ext cx="60625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600" dirty="0">
                      <a:latin typeface="Bahnschrift" panose="020B0502040204020203" pitchFamily="34" charset="0"/>
                    </a:rPr>
                    <a:t>GNN</a:t>
                  </a:r>
                  <a:endParaRPr lang="zh-CN" altLang="en-US" sz="1600" dirty="0">
                    <a:latin typeface="Bahnschrift" panose="020B0502040204020203" pitchFamily="34" charset="0"/>
                  </a:endParaRPr>
                </a:p>
              </p:txBody>
            </p:sp>
            <p:cxnSp>
              <p:nvCxnSpPr>
                <p:cNvPr id="173" name="直接连接符 172">
                  <a:extLst>
                    <a:ext uri="{FF2B5EF4-FFF2-40B4-BE49-F238E27FC236}">
                      <a16:creationId xmlns:a16="http://schemas.microsoft.com/office/drawing/2014/main" id="{49BEFE3A-F35E-743D-5F13-E89A1A4FEE3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131529" y="425398"/>
                  <a:ext cx="0" cy="1908000"/>
                </a:xfrm>
                <a:prstGeom prst="line">
                  <a:avLst/>
                </a:prstGeom>
                <a:ln w="28575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77" name="组合 176">
              <a:extLst>
                <a:ext uri="{FF2B5EF4-FFF2-40B4-BE49-F238E27FC236}">
                  <a16:creationId xmlns:a16="http://schemas.microsoft.com/office/drawing/2014/main" id="{81B5C2FD-20E1-ED48-43A9-524169589A3B}"/>
                </a:ext>
              </a:extLst>
            </p:cNvPr>
            <p:cNvGrpSpPr/>
            <p:nvPr/>
          </p:nvGrpSpPr>
          <p:grpSpPr>
            <a:xfrm>
              <a:off x="8353843" y="4641008"/>
              <a:ext cx="656677" cy="1908438"/>
              <a:chOff x="8398283" y="425230"/>
              <a:chExt cx="656677" cy="1908438"/>
            </a:xfrm>
          </p:grpSpPr>
          <p:grpSp>
            <p:nvGrpSpPr>
              <p:cNvPr id="178" name="组合 177">
                <a:extLst>
                  <a:ext uri="{FF2B5EF4-FFF2-40B4-BE49-F238E27FC236}">
                    <a16:creationId xmlns:a16="http://schemas.microsoft.com/office/drawing/2014/main" id="{8C5515E0-7A1C-098A-88A5-1308737F0ECC}"/>
                  </a:ext>
                </a:extLst>
              </p:cNvPr>
              <p:cNvGrpSpPr/>
              <p:nvPr/>
            </p:nvGrpSpPr>
            <p:grpSpPr>
              <a:xfrm>
                <a:off x="8716406" y="425668"/>
                <a:ext cx="338554" cy="1908000"/>
                <a:chOff x="2812025" y="425398"/>
                <a:chExt cx="338554" cy="1908000"/>
              </a:xfrm>
            </p:grpSpPr>
            <p:sp>
              <p:nvSpPr>
                <p:cNvPr id="183" name="矩形 182">
                  <a:extLst>
                    <a:ext uri="{FF2B5EF4-FFF2-40B4-BE49-F238E27FC236}">
                      <a16:creationId xmlns:a16="http://schemas.microsoft.com/office/drawing/2014/main" id="{42A7C290-1423-7E7C-779B-D3195BFA4BAB}"/>
                    </a:ext>
                  </a:extLst>
                </p:cNvPr>
                <p:cNvSpPr/>
                <p:nvPr/>
              </p:nvSpPr>
              <p:spPr>
                <a:xfrm>
                  <a:off x="2874690" y="425398"/>
                  <a:ext cx="216000" cy="190800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2857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 dirty="0">
                    <a:solidFill>
                      <a:schemeClr val="tx1"/>
                    </a:solidFill>
                    <a:latin typeface="Bahnschrift" panose="020B0502040204020203" pitchFamily="34" charset="0"/>
                  </a:endParaRPr>
                </a:p>
              </p:txBody>
            </p:sp>
            <p:sp>
              <p:nvSpPr>
                <p:cNvPr id="184" name="文本框 183">
                  <a:extLst>
                    <a:ext uri="{FF2B5EF4-FFF2-40B4-BE49-F238E27FC236}">
                      <a16:creationId xmlns:a16="http://schemas.microsoft.com/office/drawing/2014/main" id="{3658FB90-B831-5459-C4BF-6344486ED439}"/>
                    </a:ext>
                  </a:extLst>
                </p:cNvPr>
                <p:cNvSpPr txBox="1"/>
                <p:nvPr/>
              </p:nvSpPr>
              <p:spPr>
                <a:xfrm rot="16200000">
                  <a:off x="2593214" y="1297798"/>
                  <a:ext cx="776175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600" dirty="0">
                      <a:latin typeface="Bahnschrift" panose="020B0502040204020203" pitchFamily="34" charset="0"/>
                    </a:rPr>
                    <a:t>Linear</a:t>
                  </a:r>
                  <a:endParaRPr lang="zh-CN" altLang="en-US" sz="1600" dirty="0">
                    <a:latin typeface="Bahnschrift" panose="020B0502040204020203" pitchFamily="34" charset="0"/>
                  </a:endParaRPr>
                </a:p>
              </p:txBody>
            </p:sp>
            <p:cxnSp>
              <p:nvCxnSpPr>
                <p:cNvPr id="185" name="直接连接符 184">
                  <a:extLst>
                    <a:ext uri="{FF2B5EF4-FFF2-40B4-BE49-F238E27FC236}">
                      <a16:creationId xmlns:a16="http://schemas.microsoft.com/office/drawing/2014/main" id="{1F7BB843-5282-89AE-EAAD-A80B91EBC6E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137879" y="425398"/>
                  <a:ext cx="0" cy="1908000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9" name="组合 178">
                <a:extLst>
                  <a:ext uri="{FF2B5EF4-FFF2-40B4-BE49-F238E27FC236}">
                    <a16:creationId xmlns:a16="http://schemas.microsoft.com/office/drawing/2014/main" id="{DA194E03-0B84-B5C0-C4F1-3E5F272D0FA5}"/>
                  </a:ext>
                </a:extLst>
              </p:cNvPr>
              <p:cNvGrpSpPr/>
              <p:nvPr/>
            </p:nvGrpSpPr>
            <p:grpSpPr>
              <a:xfrm>
                <a:off x="8398283" y="425230"/>
                <a:ext cx="338554" cy="1908000"/>
                <a:chOff x="2812024" y="425398"/>
                <a:chExt cx="338554" cy="1908000"/>
              </a:xfrm>
            </p:grpSpPr>
            <p:sp>
              <p:nvSpPr>
                <p:cNvPr id="180" name="矩形 179">
                  <a:extLst>
                    <a:ext uri="{FF2B5EF4-FFF2-40B4-BE49-F238E27FC236}">
                      <a16:creationId xmlns:a16="http://schemas.microsoft.com/office/drawing/2014/main" id="{839283FC-B3E0-D180-E6FB-38058C5EF586}"/>
                    </a:ext>
                  </a:extLst>
                </p:cNvPr>
                <p:cNvSpPr/>
                <p:nvPr/>
              </p:nvSpPr>
              <p:spPr>
                <a:xfrm>
                  <a:off x="2874690" y="425398"/>
                  <a:ext cx="216000" cy="19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28575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 dirty="0">
                    <a:solidFill>
                      <a:schemeClr val="tx1"/>
                    </a:solidFill>
                    <a:latin typeface="Bahnschrift" panose="020B0502040204020203" pitchFamily="34" charset="0"/>
                  </a:endParaRPr>
                </a:p>
              </p:txBody>
            </p:sp>
            <p:sp>
              <p:nvSpPr>
                <p:cNvPr id="181" name="文本框 180">
                  <a:extLst>
                    <a:ext uri="{FF2B5EF4-FFF2-40B4-BE49-F238E27FC236}">
                      <a16:creationId xmlns:a16="http://schemas.microsoft.com/office/drawing/2014/main" id="{1392FCEC-692C-B308-D8AF-8E362ED7B504}"/>
                    </a:ext>
                  </a:extLst>
                </p:cNvPr>
                <p:cNvSpPr txBox="1"/>
                <p:nvPr/>
              </p:nvSpPr>
              <p:spPr>
                <a:xfrm rot="16200000">
                  <a:off x="2678173" y="1297798"/>
                  <a:ext cx="60625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600" dirty="0">
                      <a:latin typeface="Bahnschrift" panose="020B0502040204020203" pitchFamily="34" charset="0"/>
                    </a:rPr>
                    <a:t>GNN</a:t>
                  </a:r>
                  <a:endParaRPr lang="zh-CN" altLang="en-US" sz="1600" dirty="0">
                    <a:latin typeface="Bahnschrift" panose="020B0502040204020203" pitchFamily="34" charset="0"/>
                  </a:endParaRPr>
                </a:p>
              </p:txBody>
            </p:sp>
            <p:cxnSp>
              <p:nvCxnSpPr>
                <p:cNvPr id="182" name="直接连接符 181">
                  <a:extLst>
                    <a:ext uri="{FF2B5EF4-FFF2-40B4-BE49-F238E27FC236}">
                      <a16:creationId xmlns:a16="http://schemas.microsoft.com/office/drawing/2014/main" id="{6F897388-40D7-0192-F0A4-C96D4346C6D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131529" y="425398"/>
                  <a:ext cx="0" cy="1908000"/>
                </a:xfrm>
                <a:prstGeom prst="line">
                  <a:avLst/>
                </a:prstGeom>
                <a:ln w="28575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86" name="直接连接符 185">
              <a:extLst>
                <a:ext uri="{FF2B5EF4-FFF2-40B4-BE49-F238E27FC236}">
                  <a16:creationId xmlns:a16="http://schemas.microsoft.com/office/drawing/2014/main" id="{3ADB2F38-8100-08EF-C93D-C1972A5A7A2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466656" y="423649"/>
              <a:ext cx="845744" cy="1581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直接连接符 188">
              <a:extLst>
                <a:ext uri="{FF2B5EF4-FFF2-40B4-BE49-F238E27FC236}">
                  <a16:creationId xmlns:a16="http://schemas.microsoft.com/office/drawing/2014/main" id="{E7D02521-86E5-7397-B089-B3DAADD8574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466656" y="658525"/>
              <a:ext cx="845744" cy="1581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0" name="文本框 189">
              <a:extLst>
                <a:ext uri="{FF2B5EF4-FFF2-40B4-BE49-F238E27FC236}">
                  <a16:creationId xmlns:a16="http://schemas.microsoft.com/office/drawing/2014/main" id="{5A38C1E0-03BA-62E0-C340-049D4775880F}"/>
                </a:ext>
              </a:extLst>
            </p:cNvPr>
            <p:cNvSpPr txBox="1"/>
            <p:nvPr/>
          </p:nvSpPr>
          <p:spPr>
            <a:xfrm>
              <a:off x="10329126" y="221996"/>
              <a:ext cx="7425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Bahnschrift" panose="020B0502040204020203" pitchFamily="34" charset="0"/>
                </a:rPr>
                <a:t>ReLU</a:t>
              </a:r>
              <a:endParaRPr lang="zh-CN" altLang="en-US" dirty="0">
                <a:latin typeface="Bahnschrift" panose="020B0502040204020203" pitchFamily="34" charset="0"/>
              </a:endParaRPr>
            </a:p>
          </p:txBody>
        </p:sp>
        <p:sp>
          <p:nvSpPr>
            <p:cNvPr id="191" name="文本框 190">
              <a:extLst>
                <a:ext uri="{FF2B5EF4-FFF2-40B4-BE49-F238E27FC236}">
                  <a16:creationId xmlns:a16="http://schemas.microsoft.com/office/drawing/2014/main" id="{FAA81C37-0FB1-399E-BA95-BC9DB0263F4E}"/>
                </a:ext>
              </a:extLst>
            </p:cNvPr>
            <p:cNvSpPr txBox="1"/>
            <p:nvPr/>
          </p:nvSpPr>
          <p:spPr>
            <a:xfrm>
              <a:off x="10329126" y="466852"/>
              <a:ext cx="10150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Bahnschrift" panose="020B0502040204020203" pitchFamily="34" charset="0"/>
                </a:rPr>
                <a:t>Sigmoid</a:t>
              </a:r>
              <a:endParaRPr lang="zh-CN" altLang="en-US" dirty="0">
                <a:latin typeface="Bahnschrift" panose="020B0502040204020203" pitchFamily="34" charset="0"/>
              </a:endParaRPr>
            </a:p>
          </p:txBody>
        </p:sp>
        <p:grpSp>
          <p:nvGrpSpPr>
            <p:cNvPr id="196" name="组合 195">
              <a:extLst>
                <a:ext uri="{FF2B5EF4-FFF2-40B4-BE49-F238E27FC236}">
                  <a16:creationId xmlns:a16="http://schemas.microsoft.com/office/drawing/2014/main" id="{109DA1DD-A33E-F0DA-9DE3-BED5CC84EA54}"/>
                </a:ext>
              </a:extLst>
            </p:cNvPr>
            <p:cNvGrpSpPr/>
            <p:nvPr/>
          </p:nvGrpSpPr>
          <p:grpSpPr>
            <a:xfrm>
              <a:off x="674359" y="651518"/>
              <a:ext cx="1778595" cy="1859337"/>
              <a:chOff x="644232" y="4828384"/>
              <a:chExt cx="1778595" cy="1859337"/>
            </a:xfrm>
          </p:grpSpPr>
          <p:sp>
            <p:nvSpPr>
              <p:cNvPr id="197" name="立方体 196">
                <a:extLst>
                  <a:ext uri="{FF2B5EF4-FFF2-40B4-BE49-F238E27FC236}">
                    <a16:creationId xmlns:a16="http://schemas.microsoft.com/office/drawing/2014/main" id="{65DFFC59-0B83-91F9-D350-D8B79B99003D}"/>
                  </a:ext>
                </a:extLst>
              </p:cNvPr>
              <p:cNvSpPr/>
              <p:nvPr/>
            </p:nvSpPr>
            <p:spPr>
              <a:xfrm>
                <a:off x="997106" y="4890567"/>
                <a:ext cx="1425721" cy="1430719"/>
              </a:xfrm>
              <a:prstGeom prst="cub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latin typeface="Bahnschrift" panose="020B0502040204020203" pitchFamily="34" charset="0"/>
                </a:endParaRPr>
              </a:p>
            </p:txBody>
          </p:sp>
          <p:cxnSp>
            <p:nvCxnSpPr>
              <p:cNvPr id="198" name="直接箭头连接符 197">
                <a:extLst>
                  <a:ext uri="{FF2B5EF4-FFF2-40B4-BE49-F238E27FC236}">
                    <a16:creationId xmlns:a16="http://schemas.microsoft.com/office/drawing/2014/main" id="{F94088C1-2792-6F83-CA80-87526F0B198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81731" y="4860976"/>
                <a:ext cx="267653" cy="307618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直接箭头连接符 198">
                <a:extLst>
                  <a:ext uri="{FF2B5EF4-FFF2-40B4-BE49-F238E27FC236}">
                    <a16:creationId xmlns:a16="http://schemas.microsoft.com/office/drawing/2014/main" id="{7993D5EA-1A34-2F5F-57EA-AF28C56274B5}"/>
                  </a:ext>
                </a:extLst>
              </p:cNvPr>
              <p:cNvCxnSpPr/>
              <p:nvPr/>
            </p:nvCxnSpPr>
            <p:spPr>
              <a:xfrm>
                <a:off x="917772" y="5198185"/>
                <a:ext cx="0" cy="1109843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直接箭头连接符 199">
                <a:extLst>
                  <a:ext uri="{FF2B5EF4-FFF2-40B4-BE49-F238E27FC236}">
                    <a16:creationId xmlns:a16="http://schemas.microsoft.com/office/drawing/2014/main" id="{4AE305BD-ECF9-5D7E-97AD-206BAB5F8E99}"/>
                  </a:ext>
                </a:extLst>
              </p:cNvPr>
              <p:cNvCxnSpPr/>
              <p:nvPr/>
            </p:nvCxnSpPr>
            <p:spPr>
              <a:xfrm>
                <a:off x="991191" y="6379944"/>
                <a:ext cx="1094105" cy="0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1" name="文本框 200">
                <a:extLst>
                  <a:ext uri="{FF2B5EF4-FFF2-40B4-BE49-F238E27FC236}">
                    <a16:creationId xmlns:a16="http://schemas.microsoft.com/office/drawing/2014/main" id="{BBCBFD05-38F0-14CB-2F12-0706B3B52994}"/>
                  </a:ext>
                </a:extLst>
              </p:cNvPr>
              <p:cNvSpPr txBox="1"/>
              <p:nvPr/>
            </p:nvSpPr>
            <p:spPr>
              <a:xfrm>
                <a:off x="1419280" y="6379944"/>
                <a:ext cx="2712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>
                    <a:latin typeface="Bahnschrift" panose="020B0502040204020203" pitchFamily="34" charset="0"/>
                  </a:rPr>
                  <a:t>T</a:t>
                </a:r>
                <a:endParaRPr lang="zh-CN" altLang="en-US" sz="1400" dirty="0">
                  <a:latin typeface="Bahnschrift" panose="020B0502040204020203" pitchFamily="34" charset="0"/>
                </a:endParaRPr>
              </a:p>
            </p:txBody>
          </p:sp>
          <p:sp>
            <p:nvSpPr>
              <p:cNvPr id="202" name="文本框 201">
                <a:extLst>
                  <a:ext uri="{FF2B5EF4-FFF2-40B4-BE49-F238E27FC236}">
                    <a16:creationId xmlns:a16="http://schemas.microsoft.com/office/drawing/2014/main" id="{33C8C8C8-37C7-D480-E170-99F813ECD02A}"/>
                  </a:ext>
                </a:extLst>
              </p:cNvPr>
              <p:cNvSpPr txBox="1"/>
              <p:nvPr/>
            </p:nvSpPr>
            <p:spPr>
              <a:xfrm>
                <a:off x="651584" y="5595008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>
                    <a:latin typeface="Bahnschrift" panose="020B0502040204020203" pitchFamily="34" charset="0"/>
                  </a:rPr>
                  <a:t>J</a:t>
                </a:r>
                <a:endParaRPr lang="zh-CN" altLang="en-US" sz="1400" dirty="0">
                  <a:latin typeface="Bahnschrift" panose="020B0502040204020203" pitchFamily="34" charset="0"/>
                </a:endParaRPr>
              </a:p>
            </p:txBody>
          </p:sp>
          <p:sp>
            <p:nvSpPr>
              <p:cNvPr id="203" name="文本框 202">
                <a:extLst>
                  <a:ext uri="{FF2B5EF4-FFF2-40B4-BE49-F238E27FC236}">
                    <a16:creationId xmlns:a16="http://schemas.microsoft.com/office/drawing/2014/main" id="{0DD37DE2-E2DF-E7E0-8DC8-73D7A834C53B}"/>
                  </a:ext>
                </a:extLst>
              </p:cNvPr>
              <p:cNvSpPr txBox="1"/>
              <p:nvPr/>
            </p:nvSpPr>
            <p:spPr>
              <a:xfrm>
                <a:off x="644232" y="4828384"/>
                <a:ext cx="49404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>
                    <a:latin typeface="Bahnschrift" panose="020B0502040204020203" pitchFamily="34" charset="0"/>
                  </a:rPr>
                  <a:t>L+P</a:t>
                </a:r>
                <a:endParaRPr lang="zh-CN" altLang="en-US" sz="1400" dirty="0">
                  <a:latin typeface="Bahnschrift" panose="020B0502040204020203" pitchFamily="34" charset="0"/>
                </a:endParaRPr>
              </a:p>
            </p:txBody>
          </p:sp>
        </p:grpSp>
        <p:grpSp>
          <p:nvGrpSpPr>
            <p:cNvPr id="204" name="组合 203">
              <a:extLst>
                <a:ext uri="{FF2B5EF4-FFF2-40B4-BE49-F238E27FC236}">
                  <a16:creationId xmlns:a16="http://schemas.microsoft.com/office/drawing/2014/main" id="{9844D832-EFC4-24BB-4244-669FC848D0C4}"/>
                </a:ext>
              </a:extLst>
            </p:cNvPr>
            <p:cNvGrpSpPr/>
            <p:nvPr/>
          </p:nvGrpSpPr>
          <p:grpSpPr>
            <a:xfrm>
              <a:off x="9213831" y="2797530"/>
              <a:ext cx="1778595" cy="1859337"/>
              <a:chOff x="644232" y="4828384"/>
              <a:chExt cx="1778595" cy="1859337"/>
            </a:xfrm>
          </p:grpSpPr>
          <p:sp>
            <p:nvSpPr>
              <p:cNvPr id="205" name="立方体 204">
                <a:extLst>
                  <a:ext uri="{FF2B5EF4-FFF2-40B4-BE49-F238E27FC236}">
                    <a16:creationId xmlns:a16="http://schemas.microsoft.com/office/drawing/2014/main" id="{B4CEB70D-D6F3-6779-5CB0-2E3D8AD2F0E7}"/>
                  </a:ext>
                </a:extLst>
              </p:cNvPr>
              <p:cNvSpPr/>
              <p:nvPr/>
            </p:nvSpPr>
            <p:spPr>
              <a:xfrm>
                <a:off x="997106" y="4890567"/>
                <a:ext cx="1425721" cy="1430719"/>
              </a:xfrm>
              <a:prstGeom prst="cub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latin typeface="Bahnschrift" panose="020B0502040204020203" pitchFamily="34" charset="0"/>
                </a:endParaRPr>
              </a:p>
            </p:txBody>
          </p:sp>
          <p:cxnSp>
            <p:nvCxnSpPr>
              <p:cNvPr id="206" name="直接箭头连接符 205">
                <a:extLst>
                  <a:ext uri="{FF2B5EF4-FFF2-40B4-BE49-F238E27FC236}">
                    <a16:creationId xmlns:a16="http://schemas.microsoft.com/office/drawing/2014/main" id="{E4E3E470-8FF4-CFE2-B619-7D60D6191B8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81731" y="4860976"/>
                <a:ext cx="267653" cy="307618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直接箭头连接符 206">
                <a:extLst>
                  <a:ext uri="{FF2B5EF4-FFF2-40B4-BE49-F238E27FC236}">
                    <a16:creationId xmlns:a16="http://schemas.microsoft.com/office/drawing/2014/main" id="{DB43120D-82AC-E47C-3F79-6E1E68BC9605}"/>
                  </a:ext>
                </a:extLst>
              </p:cNvPr>
              <p:cNvCxnSpPr/>
              <p:nvPr/>
            </p:nvCxnSpPr>
            <p:spPr>
              <a:xfrm>
                <a:off x="917772" y="5198185"/>
                <a:ext cx="0" cy="1109843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直接箭头连接符 207">
                <a:extLst>
                  <a:ext uri="{FF2B5EF4-FFF2-40B4-BE49-F238E27FC236}">
                    <a16:creationId xmlns:a16="http://schemas.microsoft.com/office/drawing/2014/main" id="{B4577D11-9F8B-55B2-5D19-22C49E91E159}"/>
                  </a:ext>
                </a:extLst>
              </p:cNvPr>
              <p:cNvCxnSpPr/>
              <p:nvPr/>
            </p:nvCxnSpPr>
            <p:spPr>
              <a:xfrm>
                <a:off x="991191" y="6379944"/>
                <a:ext cx="1094105" cy="0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9" name="文本框 208">
                <a:extLst>
                  <a:ext uri="{FF2B5EF4-FFF2-40B4-BE49-F238E27FC236}">
                    <a16:creationId xmlns:a16="http://schemas.microsoft.com/office/drawing/2014/main" id="{0CCC740D-9F0E-2AE2-8A22-8F28F0EB72FF}"/>
                  </a:ext>
                </a:extLst>
              </p:cNvPr>
              <p:cNvSpPr txBox="1"/>
              <p:nvPr/>
            </p:nvSpPr>
            <p:spPr>
              <a:xfrm>
                <a:off x="1419280" y="6379944"/>
                <a:ext cx="2712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>
                    <a:latin typeface="Bahnschrift" panose="020B0502040204020203" pitchFamily="34" charset="0"/>
                  </a:rPr>
                  <a:t>T</a:t>
                </a:r>
                <a:endParaRPr lang="zh-CN" altLang="en-US" sz="1400" dirty="0">
                  <a:latin typeface="Bahnschrift" panose="020B0502040204020203" pitchFamily="34" charset="0"/>
                </a:endParaRPr>
              </a:p>
            </p:txBody>
          </p:sp>
          <p:sp>
            <p:nvSpPr>
              <p:cNvPr id="210" name="文本框 209">
                <a:extLst>
                  <a:ext uri="{FF2B5EF4-FFF2-40B4-BE49-F238E27FC236}">
                    <a16:creationId xmlns:a16="http://schemas.microsoft.com/office/drawing/2014/main" id="{C18B9FA1-52B6-86B7-8AEB-5726368F4B51}"/>
                  </a:ext>
                </a:extLst>
              </p:cNvPr>
              <p:cNvSpPr txBox="1"/>
              <p:nvPr/>
            </p:nvSpPr>
            <p:spPr>
              <a:xfrm>
                <a:off x="651584" y="5595008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>
                    <a:latin typeface="Bahnschrift" panose="020B0502040204020203" pitchFamily="34" charset="0"/>
                  </a:rPr>
                  <a:t>J</a:t>
                </a:r>
                <a:endParaRPr lang="zh-CN" altLang="en-US" sz="1400" dirty="0">
                  <a:latin typeface="Bahnschrift" panose="020B0502040204020203" pitchFamily="34" charset="0"/>
                </a:endParaRPr>
              </a:p>
            </p:txBody>
          </p:sp>
          <p:sp>
            <p:nvSpPr>
              <p:cNvPr id="211" name="文本框 210">
                <a:extLst>
                  <a:ext uri="{FF2B5EF4-FFF2-40B4-BE49-F238E27FC236}">
                    <a16:creationId xmlns:a16="http://schemas.microsoft.com/office/drawing/2014/main" id="{C9DBEEE0-51E9-23C4-6651-2C75EA102BCB}"/>
                  </a:ext>
                </a:extLst>
              </p:cNvPr>
              <p:cNvSpPr txBox="1"/>
              <p:nvPr/>
            </p:nvSpPr>
            <p:spPr>
              <a:xfrm>
                <a:off x="644232" y="4828384"/>
                <a:ext cx="49404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>
                    <a:latin typeface="Bahnschrift" panose="020B0502040204020203" pitchFamily="34" charset="0"/>
                  </a:rPr>
                  <a:t>L+P</a:t>
                </a:r>
                <a:endParaRPr lang="zh-CN" altLang="en-US" sz="1400" dirty="0">
                  <a:latin typeface="Bahnschrift" panose="020B0502040204020203" pitchFamily="34" charset="0"/>
                </a:endParaRPr>
              </a:p>
            </p:txBody>
          </p:sp>
        </p:grpSp>
        <p:sp>
          <p:nvSpPr>
            <p:cNvPr id="212" name="立方体 211">
              <a:extLst>
                <a:ext uri="{FF2B5EF4-FFF2-40B4-BE49-F238E27FC236}">
                  <a16:creationId xmlns:a16="http://schemas.microsoft.com/office/drawing/2014/main" id="{9320B0EE-9BB6-77E5-71FE-D0E54FB07A1B}"/>
                </a:ext>
              </a:extLst>
            </p:cNvPr>
            <p:cNvSpPr/>
            <p:nvPr/>
          </p:nvSpPr>
          <p:spPr>
            <a:xfrm>
              <a:off x="9398528" y="5286417"/>
              <a:ext cx="1555560" cy="589544"/>
            </a:xfrm>
            <a:prstGeom prst="cub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Bahnschrift" panose="020B0502040204020203" pitchFamily="34" charset="0"/>
              </a:endParaRPr>
            </a:p>
          </p:txBody>
        </p:sp>
        <p:sp>
          <p:nvSpPr>
            <p:cNvPr id="213" name="立方体 212">
              <a:extLst>
                <a:ext uri="{FF2B5EF4-FFF2-40B4-BE49-F238E27FC236}">
                  <a16:creationId xmlns:a16="http://schemas.microsoft.com/office/drawing/2014/main" id="{77200C42-A4EA-FFF6-C964-DF91B0DA3CBC}"/>
                </a:ext>
              </a:extLst>
            </p:cNvPr>
            <p:cNvSpPr/>
            <p:nvPr/>
          </p:nvSpPr>
          <p:spPr>
            <a:xfrm>
              <a:off x="914673" y="3331159"/>
              <a:ext cx="1555560" cy="589544"/>
            </a:xfrm>
            <a:prstGeom prst="cub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Bahnschrift" panose="020B0502040204020203" pitchFamily="34" charset="0"/>
              </a:endParaRPr>
            </a:p>
          </p:txBody>
        </p:sp>
        <p:sp>
          <p:nvSpPr>
            <p:cNvPr id="214" name="立方体 213">
              <a:extLst>
                <a:ext uri="{FF2B5EF4-FFF2-40B4-BE49-F238E27FC236}">
                  <a16:creationId xmlns:a16="http://schemas.microsoft.com/office/drawing/2014/main" id="{13BD4A73-F67C-9532-F3E8-FFF309CD48BF}"/>
                </a:ext>
              </a:extLst>
            </p:cNvPr>
            <p:cNvSpPr/>
            <p:nvPr/>
          </p:nvSpPr>
          <p:spPr>
            <a:xfrm>
              <a:off x="3609966" y="3237980"/>
              <a:ext cx="1441946" cy="781086"/>
            </a:xfrm>
            <a:prstGeom prst="cub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Bahnschrift" panose="020B0502040204020203" pitchFamily="34" charset="0"/>
              </a:endParaRPr>
            </a:p>
          </p:txBody>
        </p:sp>
        <p:sp>
          <p:nvSpPr>
            <p:cNvPr id="215" name="立方体 214">
              <a:extLst>
                <a:ext uri="{FF2B5EF4-FFF2-40B4-BE49-F238E27FC236}">
                  <a16:creationId xmlns:a16="http://schemas.microsoft.com/office/drawing/2014/main" id="{C124117D-29CF-CE3A-D3E9-430E2C520E53}"/>
                </a:ext>
              </a:extLst>
            </p:cNvPr>
            <p:cNvSpPr/>
            <p:nvPr/>
          </p:nvSpPr>
          <p:spPr>
            <a:xfrm>
              <a:off x="6590225" y="5231465"/>
              <a:ext cx="1441946" cy="781086"/>
            </a:xfrm>
            <a:prstGeom prst="cub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Bahnschrift" panose="020B0502040204020203" pitchFamily="34" charset="0"/>
              </a:endParaRPr>
            </a:p>
          </p:txBody>
        </p:sp>
        <p:sp>
          <p:nvSpPr>
            <p:cNvPr id="216" name="立方体 215">
              <a:extLst>
                <a:ext uri="{FF2B5EF4-FFF2-40B4-BE49-F238E27FC236}">
                  <a16:creationId xmlns:a16="http://schemas.microsoft.com/office/drawing/2014/main" id="{ED1E49C9-9C6E-1234-1E9D-524C5A1CF768}"/>
                </a:ext>
              </a:extLst>
            </p:cNvPr>
            <p:cNvSpPr/>
            <p:nvPr/>
          </p:nvSpPr>
          <p:spPr>
            <a:xfrm>
              <a:off x="6513573" y="3104378"/>
              <a:ext cx="1503706" cy="1079729"/>
            </a:xfrm>
            <a:prstGeom prst="cub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Bahnschrift" panose="020B0502040204020203" pitchFamily="34" charset="0"/>
              </a:endParaRPr>
            </a:p>
          </p:txBody>
        </p:sp>
        <p:sp>
          <p:nvSpPr>
            <p:cNvPr id="217" name="立方体 216">
              <a:extLst>
                <a:ext uri="{FF2B5EF4-FFF2-40B4-BE49-F238E27FC236}">
                  <a16:creationId xmlns:a16="http://schemas.microsoft.com/office/drawing/2014/main" id="{DF6960DD-6597-E7F8-040E-D8602FDB7685}"/>
                </a:ext>
              </a:extLst>
            </p:cNvPr>
            <p:cNvSpPr/>
            <p:nvPr/>
          </p:nvSpPr>
          <p:spPr>
            <a:xfrm>
              <a:off x="3579197" y="5063596"/>
              <a:ext cx="1503706" cy="1079729"/>
            </a:xfrm>
            <a:prstGeom prst="cub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Bahnschrift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90399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2612E2EE-B1DC-3E60-E87A-A43ED88D0CD3}"/>
              </a:ext>
            </a:extLst>
          </p:cNvPr>
          <p:cNvGrpSpPr/>
          <p:nvPr/>
        </p:nvGrpSpPr>
        <p:grpSpPr>
          <a:xfrm>
            <a:off x="1374670" y="920537"/>
            <a:ext cx="6179870" cy="4541819"/>
            <a:chOff x="1374670" y="920537"/>
            <a:chExt cx="6179870" cy="4541819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973CE998-2647-7BFB-484F-3136ECDDFA2A}"/>
                </a:ext>
              </a:extLst>
            </p:cNvPr>
            <p:cNvSpPr/>
            <p:nvPr/>
          </p:nvSpPr>
          <p:spPr>
            <a:xfrm>
              <a:off x="1374670" y="920537"/>
              <a:ext cx="6179870" cy="45418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441F03A7-E951-4D33-FFE4-CBC6F3958D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9240" y="1064713"/>
              <a:ext cx="1928413" cy="42805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0" tIns="126960" rIns="0" bIns="12696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30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400" b="1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Bahnschrift SemiLight" panose="020B0502040204020203" pitchFamily="34" charset="0"/>
                  <a:ea typeface="Open Sans" panose="020B0604020202020204" pitchFamily="34" charset="0"/>
                </a:rPr>
                <a:t>Kinect - Open</a:t>
              </a:r>
              <a:r>
                <a:rPr kumimoji="0" lang="en-US" altLang="zh-CN" sz="1400" b="1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Bahnschrift SemiLight" panose="020B0502040204020203" pitchFamily="34" charset="0"/>
                  <a:ea typeface="Open Sans" panose="020B0604020202020204" pitchFamily="34" charset="0"/>
                </a:rPr>
                <a:t>p</a:t>
              </a:r>
              <a:r>
                <a:rPr kumimoji="0" lang="zh-CN" altLang="zh-CN" sz="1400" b="1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Bahnschrift SemiLight" panose="020B0502040204020203" pitchFamily="34" charset="0"/>
                  <a:ea typeface="Open Sans" panose="020B0604020202020204" pitchFamily="34" charset="0"/>
                </a:rPr>
                <a:t>ose</a:t>
              </a:r>
            </a:p>
            <a:p>
              <a:pPr eaLnBrk="0" fontAlgn="base" hangingPunct="0">
                <a:spcBef>
                  <a:spcPct val="0"/>
                </a:spcBef>
                <a:spcAft>
                  <a:spcPts val="300"/>
                </a:spcAft>
                <a:buFontTx/>
                <a:buChar char="•"/>
              </a:pP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Bahnschrift SemiLight" panose="020B0502040204020203" pitchFamily="34" charset="0"/>
                  <a:ea typeface="Open Sans" panose="020B0604020202020204" pitchFamily="34" charset="0"/>
                </a:rPr>
                <a:t>3 </a:t>
              </a:r>
              <a:r>
                <a:rPr kumimoji="0" lang="en-US" altLang="zh-CN" sz="14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Bahnschrift SemiLight" panose="020B0502040204020203" pitchFamily="34" charset="0"/>
                  <a:ea typeface="Open Sans" panose="020B0604020202020204" pitchFamily="34" charset="0"/>
                </a:rPr>
                <a:t>–</a:t>
              </a: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Bahnschrift SemiLight" panose="020B0502040204020203" pitchFamily="34" charset="0"/>
                  <a:ea typeface="Open Sans" panose="020B0604020202020204" pitchFamily="34" charset="0"/>
                </a:rPr>
                <a:t> 0</a:t>
              </a:r>
              <a:r>
                <a:rPr kumimoji="0" lang="en-US" altLang="zh-CN" sz="14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Bahnschrift SemiLight" panose="020B0502040204020203" pitchFamily="34" charset="0"/>
                  <a:ea typeface="Open Sans" panose="020B0604020202020204" pitchFamily="34" charset="0"/>
                </a:rPr>
                <a:t>	</a:t>
              </a: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Bahnschrift SemiLight" panose="020B0502040204020203" pitchFamily="34" charset="0"/>
                  <a:ea typeface="Open Sans" panose="020B0604020202020204" pitchFamily="34" charset="0"/>
                </a:rPr>
                <a:t>(Head)</a:t>
              </a:r>
            </a:p>
            <a:p>
              <a:pPr eaLnBrk="0" fontAlgn="base" hangingPunct="0">
                <a:spcBef>
                  <a:spcPct val="0"/>
                </a:spcBef>
                <a:spcAft>
                  <a:spcPts val="300"/>
                </a:spcAft>
                <a:buFontTx/>
                <a:buChar char="•"/>
              </a:pP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Bahnschrift SemiLight" panose="020B0502040204020203" pitchFamily="34" charset="0"/>
                  <a:ea typeface="Open Sans" panose="020B0604020202020204" pitchFamily="34" charset="0"/>
                </a:rPr>
                <a:t>20 </a:t>
              </a:r>
              <a:r>
                <a:rPr kumimoji="0" lang="en-US" altLang="zh-CN" sz="14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Bahnschrift SemiLight" panose="020B0502040204020203" pitchFamily="34" charset="0"/>
                  <a:ea typeface="Open Sans" panose="020B0604020202020204" pitchFamily="34" charset="0"/>
                </a:rPr>
                <a:t>–</a:t>
              </a: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Bahnschrift SemiLight" panose="020B0502040204020203" pitchFamily="34" charset="0"/>
                  <a:ea typeface="Open Sans" panose="020B0604020202020204" pitchFamily="34" charset="0"/>
                </a:rPr>
                <a:t> 1</a:t>
              </a:r>
              <a:r>
                <a:rPr lang="en-US" altLang="zh-CN" sz="1400" dirty="0">
                  <a:solidFill>
                    <a:srgbClr val="333333"/>
                  </a:solidFill>
                  <a:latin typeface="Bahnschrift SemiLight" panose="020B0502040204020203" pitchFamily="34" charset="0"/>
                  <a:ea typeface="Open Sans" panose="020B0604020202020204" pitchFamily="34" charset="0"/>
                </a:rPr>
                <a:t>	</a:t>
              </a: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Bahnschrift SemiLight" panose="020B0502040204020203" pitchFamily="34" charset="0"/>
                  <a:ea typeface="Open Sans" panose="020B0604020202020204" pitchFamily="34" charset="0"/>
                </a:rPr>
                <a:t>(mShoulder)</a:t>
              </a:r>
            </a:p>
            <a:p>
              <a:pPr eaLnBrk="0" fontAlgn="base" hangingPunct="0">
                <a:spcBef>
                  <a:spcPct val="0"/>
                </a:spcBef>
                <a:spcAft>
                  <a:spcPts val="300"/>
                </a:spcAft>
                <a:buFontTx/>
                <a:buChar char="•"/>
              </a:pP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Bahnschrift SemiLight" panose="020B0502040204020203" pitchFamily="34" charset="0"/>
                  <a:ea typeface="Open Sans" panose="020B0604020202020204" pitchFamily="34" charset="0"/>
                </a:rPr>
                <a:t>8 </a:t>
              </a:r>
              <a:r>
                <a:rPr kumimoji="0" lang="en-US" altLang="zh-CN" sz="14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Bahnschrift SemiLight" panose="020B0502040204020203" pitchFamily="34" charset="0"/>
                  <a:ea typeface="Open Sans" panose="020B0604020202020204" pitchFamily="34" charset="0"/>
                </a:rPr>
                <a:t>–</a:t>
              </a: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Bahnschrift SemiLight" panose="020B0502040204020203" pitchFamily="34" charset="0"/>
                  <a:ea typeface="Open Sans" panose="020B0604020202020204" pitchFamily="34" charset="0"/>
                </a:rPr>
                <a:t> 2</a:t>
              </a:r>
              <a:r>
                <a:rPr lang="en-US" altLang="zh-CN" sz="1400" dirty="0">
                  <a:solidFill>
                    <a:srgbClr val="333333"/>
                  </a:solidFill>
                  <a:latin typeface="Bahnschrift SemiLight" panose="020B0502040204020203" pitchFamily="34" charset="0"/>
                  <a:ea typeface="Open Sans" panose="020B0604020202020204" pitchFamily="34" charset="0"/>
                </a:rPr>
                <a:t>	</a:t>
              </a: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Bahnschrift SemiLight" panose="020B0502040204020203" pitchFamily="34" charset="0"/>
                  <a:ea typeface="Open Sans" panose="020B0604020202020204" pitchFamily="34" charset="0"/>
                </a:rPr>
                <a:t>(rShoulder)</a:t>
              </a:r>
            </a:p>
            <a:p>
              <a:pPr eaLnBrk="0" fontAlgn="base" hangingPunct="0">
                <a:spcBef>
                  <a:spcPct val="0"/>
                </a:spcBef>
                <a:spcAft>
                  <a:spcPts val="300"/>
                </a:spcAft>
                <a:buFontTx/>
                <a:buChar char="•"/>
              </a:pP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Bahnschrift SemiLight" panose="020B0502040204020203" pitchFamily="34" charset="0"/>
                  <a:ea typeface="Open Sans" panose="020B0604020202020204" pitchFamily="34" charset="0"/>
                </a:rPr>
                <a:t>9 </a:t>
              </a:r>
              <a:r>
                <a:rPr kumimoji="0" lang="en-US" altLang="zh-CN" sz="14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Bahnschrift SemiLight" panose="020B0502040204020203" pitchFamily="34" charset="0"/>
                  <a:ea typeface="Open Sans" panose="020B0604020202020204" pitchFamily="34" charset="0"/>
                </a:rPr>
                <a:t>–</a:t>
              </a: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Bahnschrift SemiLight" panose="020B0502040204020203" pitchFamily="34" charset="0"/>
                  <a:ea typeface="Open Sans" panose="020B0604020202020204" pitchFamily="34" charset="0"/>
                </a:rPr>
                <a:t> 3</a:t>
              </a:r>
              <a:r>
                <a:rPr kumimoji="0" lang="en-US" altLang="zh-CN" sz="14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Bahnschrift SemiLight" panose="020B0502040204020203" pitchFamily="34" charset="0"/>
                  <a:ea typeface="Open Sans" panose="020B0604020202020204" pitchFamily="34" charset="0"/>
                </a:rPr>
                <a:t>	</a:t>
              </a: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Bahnschrift SemiLight" panose="020B0502040204020203" pitchFamily="34" charset="0"/>
                  <a:ea typeface="Open Sans" panose="020B0604020202020204" pitchFamily="34" charset="0"/>
                </a:rPr>
                <a:t>(rElbow)</a:t>
              </a:r>
            </a:p>
            <a:p>
              <a:pPr eaLnBrk="0" fontAlgn="base" hangingPunct="0">
                <a:spcBef>
                  <a:spcPct val="0"/>
                </a:spcBef>
                <a:spcAft>
                  <a:spcPts val="300"/>
                </a:spcAft>
                <a:buFontTx/>
                <a:buChar char="•"/>
              </a:pP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Bahnschrift SemiLight" panose="020B0502040204020203" pitchFamily="34" charset="0"/>
                  <a:ea typeface="Open Sans" panose="020B0604020202020204" pitchFamily="34" charset="0"/>
                </a:rPr>
                <a:t>10 </a:t>
              </a:r>
              <a:r>
                <a:rPr kumimoji="0" lang="en-US" altLang="zh-CN" sz="14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Bahnschrift SemiLight" panose="020B0502040204020203" pitchFamily="34" charset="0"/>
                  <a:ea typeface="Open Sans" panose="020B0604020202020204" pitchFamily="34" charset="0"/>
                </a:rPr>
                <a:t>–</a:t>
              </a: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Bahnschrift SemiLight" panose="020B0502040204020203" pitchFamily="34" charset="0"/>
                  <a:ea typeface="Open Sans" panose="020B0604020202020204" pitchFamily="34" charset="0"/>
                </a:rPr>
                <a:t> 4</a:t>
              </a:r>
              <a:r>
                <a:rPr kumimoji="0" lang="en-US" altLang="zh-CN" sz="14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Bahnschrift SemiLight" panose="020B0502040204020203" pitchFamily="34" charset="0"/>
                  <a:ea typeface="Open Sans" panose="020B0604020202020204" pitchFamily="34" charset="0"/>
                </a:rPr>
                <a:t>	</a:t>
              </a: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Bahnschrift SemiLight" panose="020B0502040204020203" pitchFamily="34" charset="0"/>
                  <a:ea typeface="Open Sans" panose="020B0604020202020204" pitchFamily="34" charset="0"/>
                </a:rPr>
                <a:t>(rWrist)</a:t>
              </a:r>
            </a:p>
            <a:p>
              <a:pPr eaLnBrk="0" fontAlgn="base" hangingPunct="0">
                <a:spcBef>
                  <a:spcPct val="0"/>
                </a:spcBef>
                <a:spcAft>
                  <a:spcPts val="300"/>
                </a:spcAft>
                <a:buFontTx/>
                <a:buChar char="•"/>
              </a:pP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Bahnschrift SemiLight" panose="020B0502040204020203" pitchFamily="34" charset="0"/>
                  <a:ea typeface="Open Sans" panose="020B0604020202020204" pitchFamily="34" charset="0"/>
                </a:rPr>
                <a:t>4 </a:t>
              </a:r>
              <a:r>
                <a:rPr kumimoji="0" lang="en-US" altLang="zh-CN" sz="14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Bahnschrift SemiLight" panose="020B0502040204020203" pitchFamily="34" charset="0"/>
                  <a:ea typeface="Open Sans" panose="020B0604020202020204" pitchFamily="34" charset="0"/>
                </a:rPr>
                <a:t>–</a:t>
              </a: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Bahnschrift SemiLight" panose="020B0502040204020203" pitchFamily="34" charset="0"/>
                  <a:ea typeface="Open Sans" panose="020B0604020202020204" pitchFamily="34" charset="0"/>
                </a:rPr>
                <a:t> 5</a:t>
              </a:r>
              <a:r>
                <a:rPr lang="en-US" altLang="zh-CN" sz="1400" dirty="0">
                  <a:solidFill>
                    <a:srgbClr val="333333"/>
                  </a:solidFill>
                  <a:latin typeface="Bahnschrift SemiLight" panose="020B0502040204020203" pitchFamily="34" charset="0"/>
                  <a:ea typeface="Open Sans" panose="020B0604020202020204" pitchFamily="34" charset="0"/>
                </a:rPr>
                <a:t>	</a:t>
              </a: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Bahnschrift SemiLight" panose="020B0502040204020203" pitchFamily="34" charset="0"/>
                  <a:ea typeface="Open Sans" panose="020B0604020202020204" pitchFamily="34" charset="0"/>
                </a:rPr>
                <a:t>(lShoulder)</a:t>
              </a:r>
            </a:p>
            <a:p>
              <a:pPr eaLnBrk="0" fontAlgn="base" hangingPunct="0">
                <a:spcBef>
                  <a:spcPct val="0"/>
                </a:spcBef>
                <a:spcAft>
                  <a:spcPts val="300"/>
                </a:spcAft>
                <a:buFontTx/>
                <a:buChar char="•"/>
              </a:pP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Bahnschrift SemiLight" panose="020B0502040204020203" pitchFamily="34" charset="0"/>
                  <a:ea typeface="Open Sans" panose="020B0604020202020204" pitchFamily="34" charset="0"/>
                </a:rPr>
                <a:t>5 </a:t>
              </a:r>
              <a:r>
                <a:rPr kumimoji="0" lang="en-US" altLang="zh-CN" sz="14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Bahnschrift SemiLight" panose="020B0502040204020203" pitchFamily="34" charset="0"/>
                  <a:ea typeface="Open Sans" panose="020B0604020202020204" pitchFamily="34" charset="0"/>
                </a:rPr>
                <a:t>–</a:t>
              </a: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Bahnschrift SemiLight" panose="020B0502040204020203" pitchFamily="34" charset="0"/>
                  <a:ea typeface="Open Sans" panose="020B0604020202020204" pitchFamily="34" charset="0"/>
                </a:rPr>
                <a:t> 6</a:t>
              </a:r>
              <a:r>
                <a:rPr kumimoji="0" lang="en-US" altLang="zh-CN" sz="14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Bahnschrift SemiLight" panose="020B0502040204020203" pitchFamily="34" charset="0"/>
                  <a:ea typeface="Open Sans" panose="020B0604020202020204" pitchFamily="34" charset="0"/>
                </a:rPr>
                <a:t>	</a:t>
              </a: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Bahnschrift SemiLight" panose="020B0502040204020203" pitchFamily="34" charset="0"/>
                  <a:ea typeface="Open Sans" panose="020B0604020202020204" pitchFamily="34" charset="0"/>
                </a:rPr>
                <a:t>(lElbow)</a:t>
              </a:r>
            </a:p>
            <a:p>
              <a:pPr eaLnBrk="0" fontAlgn="base" hangingPunct="0">
                <a:spcBef>
                  <a:spcPct val="0"/>
                </a:spcBef>
                <a:spcAft>
                  <a:spcPts val="300"/>
                </a:spcAft>
                <a:buFontTx/>
                <a:buChar char="•"/>
              </a:pP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Bahnschrift SemiLight" panose="020B0502040204020203" pitchFamily="34" charset="0"/>
                  <a:ea typeface="Open Sans" panose="020B0604020202020204" pitchFamily="34" charset="0"/>
                </a:rPr>
                <a:t>6 </a:t>
              </a:r>
              <a:r>
                <a:rPr kumimoji="0" lang="en-US" altLang="zh-CN" sz="14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Bahnschrift SemiLight" panose="020B0502040204020203" pitchFamily="34" charset="0"/>
                  <a:ea typeface="Open Sans" panose="020B0604020202020204" pitchFamily="34" charset="0"/>
                </a:rPr>
                <a:t>–</a:t>
              </a: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Bahnschrift SemiLight" panose="020B0502040204020203" pitchFamily="34" charset="0"/>
                  <a:ea typeface="Open Sans" panose="020B0604020202020204" pitchFamily="34" charset="0"/>
                </a:rPr>
                <a:t> 7</a:t>
              </a:r>
              <a:r>
                <a:rPr kumimoji="0" lang="en-US" altLang="zh-CN" sz="14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Bahnschrift SemiLight" panose="020B0502040204020203" pitchFamily="34" charset="0"/>
                  <a:ea typeface="Open Sans" panose="020B0604020202020204" pitchFamily="34" charset="0"/>
                </a:rPr>
                <a:t>	</a:t>
              </a: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Bahnschrift SemiLight" panose="020B0502040204020203" pitchFamily="34" charset="0"/>
                  <a:ea typeface="Open Sans" panose="020B0604020202020204" pitchFamily="34" charset="0"/>
                </a:rPr>
                <a:t>(lWrist)</a:t>
              </a:r>
            </a:p>
            <a:p>
              <a:pPr eaLnBrk="0" fontAlgn="base" hangingPunct="0">
                <a:spcBef>
                  <a:spcPct val="0"/>
                </a:spcBef>
                <a:spcAft>
                  <a:spcPts val="300"/>
                </a:spcAft>
                <a:buFontTx/>
                <a:buChar char="•"/>
              </a:pP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Bahnschrift SemiLight" panose="020B0502040204020203" pitchFamily="34" charset="0"/>
                  <a:ea typeface="Open Sans" panose="020B0604020202020204" pitchFamily="34" charset="0"/>
                </a:rPr>
                <a:t>16 </a:t>
              </a:r>
              <a:r>
                <a:rPr kumimoji="0" lang="en-US" altLang="zh-CN" sz="14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Bahnschrift SemiLight" panose="020B0502040204020203" pitchFamily="34" charset="0"/>
                  <a:ea typeface="Open Sans" panose="020B0604020202020204" pitchFamily="34" charset="0"/>
                </a:rPr>
                <a:t>–</a:t>
              </a: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Bahnschrift SemiLight" panose="020B0502040204020203" pitchFamily="34" charset="0"/>
                  <a:ea typeface="Open Sans" panose="020B0604020202020204" pitchFamily="34" charset="0"/>
                </a:rPr>
                <a:t> 8</a:t>
              </a:r>
              <a:r>
                <a:rPr lang="en-US" altLang="zh-CN" sz="1400" dirty="0">
                  <a:solidFill>
                    <a:srgbClr val="333333"/>
                  </a:solidFill>
                  <a:latin typeface="Bahnschrift SemiLight" panose="020B0502040204020203" pitchFamily="34" charset="0"/>
                  <a:ea typeface="Open Sans" panose="020B0604020202020204" pitchFamily="34" charset="0"/>
                </a:rPr>
                <a:t>	</a:t>
              </a: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Bahnschrift SemiLight" panose="020B0502040204020203" pitchFamily="34" charset="0"/>
                  <a:ea typeface="Open Sans" panose="020B0604020202020204" pitchFamily="34" charset="0"/>
                </a:rPr>
                <a:t>(rHip)</a:t>
              </a:r>
            </a:p>
            <a:p>
              <a:pPr eaLnBrk="0" fontAlgn="base" hangingPunct="0">
                <a:spcBef>
                  <a:spcPct val="0"/>
                </a:spcBef>
                <a:spcAft>
                  <a:spcPts val="300"/>
                </a:spcAft>
                <a:buFontTx/>
                <a:buChar char="•"/>
              </a:pP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Bahnschrift SemiLight" panose="020B0502040204020203" pitchFamily="34" charset="0"/>
                  <a:ea typeface="Open Sans" panose="020B0604020202020204" pitchFamily="34" charset="0"/>
                </a:rPr>
                <a:t>17 </a:t>
              </a:r>
              <a:r>
                <a:rPr kumimoji="0" lang="en-US" altLang="zh-CN" sz="14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Bahnschrift SemiLight" panose="020B0502040204020203" pitchFamily="34" charset="0"/>
                  <a:ea typeface="Open Sans" panose="020B0604020202020204" pitchFamily="34" charset="0"/>
                </a:rPr>
                <a:t>–</a:t>
              </a: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Bahnschrift SemiLight" panose="020B0502040204020203" pitchFamily="34" charset="0"/>
                  <a:ea typeface="Open Sans" panose="020B0604020202020204" pitchFamily="34" charset="0"/>
                </a:rPr>
                <a:t> 9</a:t>
              </a:r>
              <a:r>
                <a:rPr kumimoji="0" lang="en-US" altLang="zh-CN" sz="14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Bahnschrift SemiLight" panose="020B0502040204020203" pitchFamily="34" charset="0"/>
                  <a:ea typeface="Open Sans" panose="020B0604020202020204" pitchFamily="34" charset="0"/>
                </a:rPr>
                <a:t>	</a:t>
              </a: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Bahnschrift SemiLight" panose="020B0502040204020203" pitchFamily="34" charset="0"/>
                  <a:ea typeface="Open Sans" panose="020B0604020202020204" pitchFamily="34" charset="0"/>
                </a:rPr>
                <a:t>(rKnee)</a:t>
              </a:r>
            </a:p>
            <a:p>
              <a:pPr eaLnBrk="0" fontAlgn="base" hangingPunct="0">
                <a:spcBef>
                  <a:spcPct val="0"/>
                </a:spcBef>
                <a:spcAft>
                  <a:spcPts val="300"/>
                </a:spcAft>
                <a:buFontTx/>
                <a:buChar char="•"/>
              </a:pP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Bahnschrift SemiLight" panose="020B0502040204020203" pitchFamily="34" charset="0"/>
                  <a:ea typeface="Open Sans" panose="020B0604020202020204" pitchFamily="34" charset="0"/>
                </a:rPr>
                <a:t>18 </a:t>
              </a:r>
              <a:r>
                <a:rPr kumimoji="0" lang="en-US" altLang="zh-CN" sz="14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Bahnschrift SemiLight" panose="020B0502040204020203" pitchFamily="34" charset="0"/>
                  <a:ea typeface="Open Sans" panose="020B0604020202020204" pitchFamily="34" charset="0"/>
                </a:rPr>
                <a:t>–</a:t>
              </a: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Bahnschrift SemiLight" panose="020B0502040204020203" pitchFamily="34" charset="0"/>
                  <a:ea typeface="Open Sans" panose="020B0604020202020204" pitchFamily="34" charset="0"/>
                </a:rPr>
                <a:t> 10</a:t>
              </a:r>
              <a:r>
                <a:rPr kumimoji="0" lang="en-US" altLang="zh-CN" sz="14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Bahnschrift SemiLight" panose="020B0502040204020203" pitchFamily="34" charset="0"/>
                  <a:ea typeface="Open Sans" panose="020B0604020202020204" pitchFamily="34" charset="0"/>
                </a:rPr>
                <a:t>	</a:t>
              </a: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Bahnschrift SemiLight" panose="020B0502040204020203" pitchFamily="34" charset="0"/>
                  <a:ea typeface="Open Sans" panose="020B0604020202020204" pitchFamily="34" charset="0"/>
                </a:rPr>
                <a:t>(rAnkle)</a:t>
              </a:r>
            </a:p>
            <a:p>
              <a:pPr eaLnBrk="0" fontAlgn="base" hangingPunct="0">
                <a:spcBef>
                  <a:spcPct val="0"/>
                </a:spcBef>
                <a:spcAft>
                  <a:spcPts val="300"/>
                </a:spcAft>
                <a:buFontTx/>
                <a:buChar char="•"/>
              </a:pP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Bahnschrift SemiLight" panose="020B0502040204020203" pitchFamily="34" charset="0"/>
                  <a:ea typeface="Open Sans" panose="020B0604020202020204" pitchFamily="34" charset="0"/>
                </a:rPr>
                <a:t>12 </a:t>
              </a:r>
              <a:r>
                <a:rPr kumimoji="0" lang="en-US" altLang="zh-CN" sz="14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Bahnschrift SemiLight" panose="020B0502040204020203" pitchFamily="34" charset="0"/>
                  <a:ea typeface="Open Sans" panose="020B0604020202020204" pitchFamily="34" charset="0"/>
                </a:rPr>
                <a:t>–</a:t>
              </a: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Bahnschrift SemiLight" panose="020B0502040204020203" pitchFamily="34" charset="0"/>
                  <a:ea typeface="Open Sans" panose="020B0604020202020204" pitchFamily="34" charset="0"/>
                </a:rPr>
                <a:t> 11</a:t>
              </a:r>
              <a:r>
                <a:rPr kumimoji="0" lang="en-US" altLang="zh-CN" sz="14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Bahnschrift SemiLight" panose="020B0502040204020203" pitchFamily="34" charset="0"/>
                  <a:ea typeface="Open Sans" panose="020B0604020202020204" pitchFamily="34" charset="0"/>
                </a:rPr>
                <a:t>	</a:t>
              </a: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Bahnschrift SemiLight" panose="020B0502040204020203" pitchFamily="34" charset="0"/>
                  <a:ea typeface="Open Sans" panose="020B0604020202020204" pitchFamily="34" charset="0"/>
                </a:rPr>
                <a:t>(lHip)</a:t>
              </a:r>
            </a:p>
            <a:p>
              <a:pPr eaLnBrk="0" fontAlgn="base" hangingPunct="0">
                <a:spcBef>
                  <a:spcPct val="0"/>
                </a:spcBef>
                <a:spcAft>
                  <a:spcPts val="300"/>
                </a:spcAft>
                <a:buFontTx/>
                <a:buChar char="•"/>
              </a:pP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Bahnschrift SemiLight" panose="020B0502040204020203" pitchFamily="34" charset="0"/>
                  <a:ea typeface="Open Sans" panose="020B0604020202020204" pitchFamily="34" charset="0"/>
                </a:rPr>
                <a:t>13 </a:t>
              </a:r>
              <a:r>
                <a:rPr kumimoji="0" lang="en-US" altLang="zh-CN" sz="14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Bahnschrift SemiLight" panose="020B0502040204020203" pitchFamily="34" charset="0"/>
                  <a:ea typeface="Open Sans" panose="020B0604020202020204" pitchFamily="34" charset="0"/>
                </a:rPr>
                <a:t>–</a:t>
              </a: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Bahnschrift SemiLight" panose="020B0502040204020203" pitchFamily="34" charset="0"/>
                  <a:ea typeface="Open Sans" panose="020B0604020202020204" pitchFamily="34" charset="0"/>
                </a:rPr>
                <a:t> 12</a:t>
              </a:r>
              <a:r>
                <a:rPr lang="en-US" altLang="zh-CN" sz="1400" dirty="0">
                  <a:solidFill>
                    <a:srgbClr val="333333"/>
                  </a:solidFill>
                  <a:latin typeface="Bahnschrift SemiLight" panose="020B0502040204020203" pitchFamily="34" charset="0"/>
                  <a:ea typeface="Open Sans" panose="020B0604020202020204" pitchFamily="34" charset="0"/>
                </a:rPr>
                <a:t>	</a:t>
              </a: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Bahnschrift SemiLight" panose="020B0502040204020203" pitchFamily="34" charset="0"/>
                  <a:ea typeface="Open Sans" panose="020B0604020202020204" pitchFamily="34" charset="0"/>
                </a:rPr>
                <a:t>(lKnee)</a:t>
              </a:r>
            </a:p>
            <a:p>
              <a:pPr eaLnBrk="0" fontAlgn="base" hangingPunct="0">
                <a:spcBef>
                  <a:spcPct val="0"/>
                </a:spcBef>
                <a:spcAft>
                  <a:spcPts val="300"/>
                </a:spcAft>
                <a:buFontTx/>
                <a:buChar char="•"/>
              </a:pP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Bahnschrift SemiLight" panose="020B0502040204020203" pitchFamily="34" charset="0"/>
                  <a:ea typeface="Open Sans" panose="020B0604020202020204" pitchFamily="34" charset="0"/>
                </a:rPr>
                <a:t>14 - 13 </a:t>
              </a:r>
              <a:r>
                <a:rPr kumimoji="0" lang="en-US" altLang="zh-CN" sz="14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Bahnschrift SemiLight" panose="020B0502040204020203" pitchFamily="34" charset="0"/>
                  <a:ea typeface="Open Sans" panose="020B0604020202020204" pitchFamily="34" charset="0"/>
                </a:rPr>
                <a:t>	</a:t>
              </a: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Bahnschrift SemiLight" panose="020B0502040204020203" pitchFamily="34" charset="0"/>
                  <a:ea typeface="Open Sans" panose="020B0604020202020204" pitchFamily="34" charset="0"/>
                </a:rPr>
                <a:t>(lAnkle)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300"/>
                </a:spcAft>
                <a:buClrTx/>
                <a:buSzTx/>
                <a:buFontTx/>
                <a:buNone/>
                <a:tabLst/>
              </a:pPr>
              <a:endPara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SemiLight" panose="020B0502040204020203" pitchFamily="34" charset="0"/>
              </a:endParaRPr>
            </a:p>
          </p:txBody>
        </p:sp>
        <p:sp>
          <p:nvSpPr>
            <p:cNvPr id="7" name="Rectangle 2">
              <a:extLst>
                <a:ext uri="{FF2B5EF4-FFF2-40B4-BE49-F238E27FC236}">
                  <a16:creationId xmlns:a16="http://schemas.microsoft.com/office/drawing/2014/main" id="{876A35E7-8CC5-1615-F6A2-AAC0410D75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9262" y="1064713"/>
              <a:ext cx="2851743" cy="42805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0" tIns="126960" rIns="0" bIns="12696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ts val="300"/>
                </a:spcAft>
              </a:pPr>
              <a:r>
                <a:rPr lang="zh-CN" altLang="zh-CN" sz="1400" b="1" dirty="0">
                  <a:solidFill>
                    <a:srgbClr val="333333"/>
                  </a:solidFill>
                  <a:latin typeface="Bahnschrift SemiLight" panose="020B0502040204020203" pitchFamily="34" charset="0"/>
                  <a:ea typeface="Open Sans" panose="020B0604020202020204" pitchFamily="34" charset="0"/>
                </a:rPr>
                <a:t>Blazepose- Openpose</a:t>
              </a:r>
            </a:p>
            <a:p>
              <a:pPr eaLnBrk="0" fontAlgn="base" hangingPunct="0">
                <a:spcBef>
                  <a:spcPct val="0"/>
                </a:spcBef>
                <a:spcAft>
                  <a:spcPts val="300"/>
                </a:spcAft>
                <a:buFontTx/>
                <a:buChar char="•"/>
              </a:pPr>
              <a:r>
                <a:rPr lang="zh-CN" altLang="zh-CN" sz="1400" dirty="0">
                  <a:solidFill>
                    <a:srgbClr val="333333"/>
                  </a:solidFill>
                  <a:latin typeface="Bahnschrift SemiLight" panose="020B0502040204020203" pitchFamily="34" charset="0"/>
                  <a:ea typeface="Open Sans" panose="020B0604020202020204" pitchFamily="34" charset="0"/>
                </a:rPr>
                <a:t>0 </a:t>
              </a:r>
              <a:r>
                <a:rPr lang="en-US" altLang="zh-CN" sz="1400" dirty="0">
                  <a:solidFill>
                    <a:srgbClr val="333333"/>
                  </a:solidFill>
                  <a:latin typeface="Bahnschrift SemiLight" panose="020B0502040204020203" pitchFamily="34" charset="0"/>
                  <a:ea typeface="Open Sans" panose="020B0604020202020204" pitchFamily="34" charset="0"/>
                </a:rPr>
                <a:t>–</a:t>
              </a:r>
              <a:r>
                <a:rPr lang="zh-CN" altLang="zh-CN" sz="1400" dirty="0">
                  <a:solidFill>
                    <a:srgbClr val="333333"/>
                  </a:solidFill>
                  <a:latin typeface="Bahnschrift SemiLight" panose="020B0502040204020203" pitchFamily="34" charset="0"/>
                  <a:ea typeface="Open Sans" panose="020B0604020202020204" pitchFamily="34" charset="0"/>
                </a:rPr>
                <a:t> 0</a:t>
              </a:r>
              <a:r>
                <a:rPr lang="en-US" altLang="zh-CN" sz="1400" dirty="0">
                  <a:solidFill>
                    <a:srgbClr val="333333"/>
                  </a:solidFill>
                  <a:latin typeface="Bahnschrift SemiLight" panose="020B0502040204020203" pitchFamily="34" charset="0"/>
                  <a:ea typeface="Open Sans" panose="020B0604020202020204" pitchFamily="34" charset="0"/>
                </a:rPr>
                <a:t>		</a:t>
              </a:r>
              <a:r>
                <a:rPr lang="zh-CN" altLang="zh-CN" sz="1400" dirty="0">
                  <a:solidFill>
                    <a:srgbClr val="333333"/>
                  </a:solidFill>
                  <a:latin typeface="Bahnschrift SemiLight" panose="020B0502040204020203" pitchFamily="34" charset="0"/>
                  <a:ea typeface="Open Sans" panose="020B0604020202020204" pitchFamily="34" charset="0"/>
                </a:rPr>
                <a:t>(Head)</a:t>
              </a:r>
            </a:p>
            <a:p>
              <a:pPr eaLnBrk="0" fontAlgn="base" hangingPunct="0">
                <a:spcBef>
                  <a:spcPct val="0"/>
                </a:spcBef>
                <a:spcAft>
                  <a:spcPts val="300"/>
                </a:spcAft>
                <a:buFontTx/>
                <a:buChar char="•"/>
              </a:pPr>
              <a:r>
                <a:rPr lang="zh-CN" altLang="zh-CN" sz="1400" dirty="0">
                  <a:solidFill>
                    <a:srgbClr val="333333"/>
                  </a:solidFill>
                  <a:latin typeface="Bahnschrift SemiLight" panose="020B0502040204020203" pitchFamily="34" charset="0"/>
                  <a:ea typeface="Open Sans" panose="020B0604020202020204" pitchFamily="34" charset="0"/>
                </a:rPr>
                <a:t>Moy(11,12) </a:t>
              </a:r>
              <a:r>
                <a:rPr lang="en-US" altLang="zh-CN" sz="1400" dirty="0">
                  <a:solidFill>
                    <a:srgbClr val="333333"/>
                  </a:solidFill>
                  <a:latin typeface="Bahnschrift SemiLight" panose="020B0502040204020203" pitchFamily="34" charset="0"/>
                  <a:ea typeface="Open Sans" panose="020B0604020202020204" pitchFamily="34" charset="0"/>
                </a:rPr>
                <a:t>–</a:t>
              </a:r>
              <a:r>
                <a:rPr lang="zh-CN" altLang="zh-CN" sz="1400" dirty="0">
                  <a:solidFill>
                    <a:srgbClr val="333333"/>
                  </a:solidFill>
                  <a:latin typeface="Bahnschrift SemiLight" panose="020B0502040204020203" pitchFamily="34" charset="0"/>
                  <a:ea typeface="Open Sans" panose="020B0604020202020204" pitchFamily="34" charset="0"/>
                </a:rPr>
                <a:t> 1</a:t>
              </a:r>
              <a:r>
                <a:rPr lang="en-US" altLang="zh-CN" sz="1400" dirty="0">
                  <a:solidFill>
                    <a:srgbClr val="333333"/>
                  </a:solidFill>
                  <a:latin typeface="Bahnschrift SemiLight" panose="020B0502040204020203" pitchFamily="34" charset="0"/>
                  <a:ea typeface="Open Sans" panose="020B0604020202020204" pitchFamily="34" charset="0"/>
                </a:rPr>
                <a:t>	</a:t>
              </a:r>
              <a:r>
                <a:rPr lang="zh-CN" altLang="zh-CN" sz="1400" dirty="0">
                  <a:solidFill>
                    <a:srgbClr val="333333"/>
                  </a:solidFill>
                  <a:latin typeface="Bahnschrift SemiLight" panose="020B0502040204020203" pitchFamily="34" charset="0"/>
                  <a:ea typeface="Open Sans" panose="020B0604020202020204" pitchFamily="34" charset="0"/>
                </a:rPr>
                <a:t>(mShoulder)</a:t>
              </a:r>
            </a:p>
            <a:p>
              <a:pPr eaLnBrk="0" fontAlgn="base" hangingPunct="0">
                <a:spcBef>
                  <a:spcPct val="0"/>
                </a:spcBef>
                <a:spcAft>
                  <a:spcPts val="300"/>
                </a:spcAft>
                <a:buFontTx/>
                <a:buChar char="•"/>
              </a:pPr>
              <a:r>
                <a:rPr lang="zh-CN" altLang="zh-CN" sz="1400" dirty="0">
                  <a:solidFill>
                    <a:srgbClr val="333333"/>
                  </a:solidFill>
                  <a:latin typeface="Bahnschrift SemiLight" panose="020B0502040204020203" pitchFamily="34" charset="0"/>
                  <a:ea typeface="Open Sans" panose="020B0604020202020204" pitchFamily="34" charset="0"/>
                </a:rPr>
                <a:t>12 - 2</a:t>
              </a:r>
              <a:r>
                <a:rPr lang="en-US" altLang="zh-CN" sz="1400" dirty="0">
                  <a:solidFill>
                    <a:srgbClr val="333333"/>
                  </a:solidFill>
                  <a:latin typeface="Bahnschrift SemiLight" panose="020B0502040204020203" pitchFamily="34" charset="0"/>
                  <a:ea typeface="Open Sans" panose="020B0604020202020204" pitchFamily="34" charset="0"/>
                </a:rPr>
                <a:t>	</a:t>
              </a:r>
              <a:r>
                <a:rPr lang="zh-CN" altLang="zh-CN" sz="1400" dirty="0">
                  <a:solidFill>
                    <a:srgbClr val="333333"/>
                  </a:solidFill>
                  <a:latin typeface="Bahnschrift SemiLight" panose="020B0502040204020203" pitchFamily="34" charset="0"/>
                  <a:ea typeface="Open Sans" panose="020B0604020202020204" pitchFamily="34" charset="0"/>
                </a:rPr>
                <a:t>(rShoulder)</a:t>
              </a:r>
            </a:p>
            <a:p>
              <a:pPr eaLnBrk="0" fontAlgn="base" hangingPunct="0">
                <a:spcBef>
                  <a:spcPct val="0"/>
                </a:spcBef>
                <a:spcAft>
                  <a:spcPts val="300"/>
                </a:spcAft>
                <a:buFontTx/>
                <a:buChar char="•"/>
              </a:pPr>
              <a:r>
                <a:rPr lang="zh-CN" altLang="zh-CN" sz="1400" dirty="0">
                  <a:solidFill>
                    <a:srgbClr val="333333"/>
                  </a:solidFill>
                  <a:latin typeface="Bahnschrift SemiLight" panose="020B0502040204020203" pitchFamily="34" charset="0"/>
                  <a:ea typeface="Open Sans" panose="020B0604020202020204" pitchFamily="34" charset="0"/>
                </a:rPr>
                <a:t>14 - 3 </a:t>
              </a:r>
              <a:r>
                <a:rPr lang="en-US" altLang="zh-CN" sz="1400" dirty="0">
                  <a:solidFill>
                    <a:srgbClr val="333333"/>
                  </a:solidFill>
                  <a:latin typeface="Bahnschrift SemiLight" panose="020B0502040204020203" pitchFamily="34" charset="0"/>
                  <a:ea typeface="Open Sans" panose="020B0604020202020204" pitchFamily="34" charset="0"/>
                </a:rPr>
                <a:t>	</a:t>
              </a:r>
              <a:r>
                <a:rPr lang="zh-CN" altLang="zh-CN" sz="1400" dirty="0">
                  <a:solidFill>
                    <a:srgbClr val="333333"/>
                  </a:solidFill>
                  <a:latin typeface="Bahnschrift SemiLight" panose="020B0502040204020203" pitchFamily="34" charset="0"/>
                  <a:ea typeface="Open Sans" panose="020B0604020202020204" pitchFamily="34" charset="0"/>
                </a:rPr>
                <a:t>(rElbow)</a:t>
              </a:r>
            </a:p>
            <a:p>
              <a:pPr eaLnBrk="0" fontAlgn="base" hangingPunct="0">
                <a:spcBef>
                  <a:spcPct val="0"/>
                </a:spcBef>
                <a:spcAft>
                  <a:spcPts val="300"/>
                </a:spcAft>
                <a:buFontTx/>
                <a:buChar char="•"/>
              </a:pPr>
              <a:r>
                <a:rPr lang="zh-CN" altLang="zh-CN" sz="1400" dirty="0">
                  <a:solidFill>
                    <a:srgbClr val="333333"/>
                  </a:solidFill>
                  <a:latin typeface="Bahnschrift SemiLight" panose="020B0502040204020203" pitchFamily="34" charset="0"/>
                  <a:ea typeface="Open Sans" panose="020B0604020202020204" pitchFamily="34" charset="0"/>
                </a:rPr>
                <a:t>16 - 4 </a:t>
              </a:r>
              <a:r>
                <a:rPr lang="en-US" altLang="zh-CN" sz="1400" dirty="0">
                  <a:solidFill>
                    <a:srgbClr val="333333"/>
                  </a:solidFill>
                  <a:latin typeface="Bahnschrift SemiLight" panose="020B0502040204020203" pitchFamily="34" charset="0"/>
                  <a:ea typeface="Open Sans" panose="020B0604020202020204" pitchFamily="34" charset="0"/>
                </a:rPr>
                <a:t>	</a:t>
              </a:r>
              <a:r>
                <a:rPr lang="zh-CN" altLang="zh-CN" sz="1400" dirty="0">
                  <a:solidFill>
                    <a:srgbClr val="333333"/>
                  </a:solidFill>
                  <a:latin typeface="Bahnschrift SemiLight" panose="020B0502040204020203" pitchFamily="34" charset="0"/>
                  <a:ea typeface="Open Sans" panose="020B0604020202020204" pitchFamily="34" charset="0"/>
                </a:rPr>
                <a:t>(rWrist)</a:t>
              </a:r>
            </a:p>
            <a:p>
              <a:pPr eaLnBrk="0" fontAlgn="base" hangingPunct="0">
                <a:spcBef>
                  <a:spcPct val="0"/>
                </a:spcBef>
                <a:spcAft>
                  <a:spcPts val="300"/>
                </a:spcAft>
                <a:buFontTx/>
                <a:buChar char="•"/>
              </a:pPr>
              <a:r>
                <a:rPr lang="zh-CN" altLang="zh-CN" sz="1400" dirty="0">
                  <a:solidFill>
                    <a:srgbClr val="333333"/>
                  </a:solidFill>
                  <a:latin typeface="Bahnschrift SemiLight" panose="020B0502040204020203" pitchFamily="34" charset="0"/>
                  <a:ea typeface="Open Sans" panose="020B0604020202020204" pitchFamily="34" charset="0"/>
                </a:rPr>
                <a:t>11 - 5 </a:t>
              </a:r>
              <a:r>
                <a:rPr lang="en-US" altLang="zh-CN" sz="1400" dirty="0">
                  <a:solidFill>
                    <a:srgbClr val="333333"/>
                  </a:solidFill>
                  <a:latin typeface="Bahnschrift SemiLight" panose="020B0502040204020203" pitchFamily="34" charset="0"/>
                  <a:ea typeface="Open Sans" panose="020B0604020202020204" pitchFamily="34" charset="0"/>
                </a:rPr>
                <a:t>	</a:t>
              </a:r>
              <a:r>
                <a:rPr lang="zh-CN" altLang="zh-CN" sz="1400" dirty="0">
                  <a:solidFill>
                    <a:srgbClr val="333333"/>
                  </a:solidFill>
                  <a:latin typeface="Bahnschrift SemiLight" panose="020B0502040204020203" pitchFamily="34" charset="0"/>
                  <a:ea typeface="Open Sans" panose="020B0604020202020204" pitchFamily="34" charset="0"/>
                </a:rPr>
                <a:t>(lShoulder)</a:t>
              </a:r>
            </a:p>
            <a:p>
              <a:pPr eaLnBrk="0" fontAlgn="base" hangingPunct="0">
                <a:spcBef>
                  <a:spcPct val="0"/>
                </a:spcBef>
                <a:spcAft>
                  <a:spcPts val="300"/>
                </a:spcAft>
                <a:buFontTx/>
                <a:buChar char="•"/>
              </a:pPr>
              <a:r>
                <a:rPr lang="zh-CN" altLang="zh-CN" sz="1400" dirty="0">
                  <a:solidFill>
                    <a:srgbClr val="333333"/>
                  </a:solidFill>
                  <a:latin typeface="Bahnschrift SemiLight" panose="020B0502040204020203" pitchFamily="34" charset="0"/>
                  <a:ea typeface="Open Sans" panose="020B0604020202020204" pitchFamily="34" charset="0"/>
                </a:rPr>
                <a:t>13 - 6 </a:t>
              </a:r>
              <a:r>
                <a:rPr lang="en-US" altLang="zh-CN" sz="1400" dirty="0">
                  <a:solidFill>
                    <a:srgbClr val="333333"/>
                  </a:solidFill>
                  <a:latin typeface="Bahnschrift SemiLight" panose="020B0502040204020203" pitchFamily="34" charset="0"/>
                  <a:ea typeface="Open Sans" panose="020B0604020202020204" pitchFamily="34" charset="0"/>
                </a:rPr>
                <a:t>	</a:t>
              </a:r>
              <a:r>
                <a:rPr lang="zh-CN" altLang="zh-CN" sz="1400" dirty="0">
                  <a:solidFill>
                    <a:srgbClr val="333333"/>
                  </a:solidFill>
                  <a:latin typeface="Bahnschrift SemiLight" panose="020B0502040204020203" pitchFamily="34" charset="0"/>
                  <a:ea typeface="Open Sans" panose="020B0604020202020204" pitchFamily="34" charset="0"/>
                </a:rPr>
                <a:t>(lElbow)</a:t>
              </a:r>
            </a:p>
            <a:p>
              <a:pPr eaLnBrk="0" fontAlgn="base" hangingPunct="0">
                <a:spcBef>
                  <a:spcPct val="0"/>
                </a:spcBef>
                <a:spcAft>
                  <a:spcPts val="300"/>
                </a:spcAft>
                <a:buFontTx/>
                <a:buChar char="•"/>
              </a:pPr>
              <a:r>
                <a:rPr lang="zh-CN" altLang="zh-CN" sz="1400" dirty="0">
                  <a:solidFill>
                    <a:srgbClr val="333333"/>
                  </a:solidFill>
                  <a:latin typeface="Bahnschrift SemiLight" panose="020B0502040204020203" pitchFamily="34" charset="0"/>
                  <a:ea typeface="Open Sans" panose="020B0604020202020204" pitchFamily="34" charset="0"/>
                </a:rPr>
                <a:t>15 - 7 </a:t>
              </a:r>
              <a:r>
                <a:rPr lang="en-US" altLang="zh-CN" sz="1400" dirty="0">
                  <a:solidFill>
                    <a:srgbClr val="333333"/>
                  </a:solidFill>
                  <a:latin typeface="Bahnschrift SemiLight" panose="020B0502040204020203" pitchFamily="34" charset="0"/>
                  <a:ea typeface="Open Sans" panose="020B0604020202020204" pitchFamily="34" charset="0"/>
                </a:rPr>
                <a:t>	</a:t>
              </a:r>
              <a:r>
                <a:rPr lang="zh-CN" altLang="zh-CN" sz="1400" dirty="0">
                  <a:solidFill>
                    <a:srgbClr val="333333"/>
                  </a:solidFill>
                  <a:latin typeface="Bahnschrift SemiLight" panose="020B0502040204020203" pitchFamily="34" charset="0"/>
                  <a:ea typeface="Open Sans" panose="020B0604020202020204" pitchFamily="34" charset="0"/>
                </a:rPr>
                <a:t>(lWrist)</a:t>
              </a:r>
            </a:p>
            <a:p>
              <a:pPr eaLnBrk="0" fontAlgn="base" hangingPunct="0">
                <a:spcBef>
                  <a:spcPct val="0"/>
                </a:spcBef>
                <a:spcAft>
                  <a:spcPts val="300"/>
                </a:spcAft>
                <a:buFontTx/>
                <a:buChar char="•"/>
              </a:pPr>
              <a:r>
                <a:rPr lang="zh-CN" altLang="zh-CN" sz="1400" dirty="0">
                  <a:solidFill>
                    <a:srgbClr val="333333"/>
                  </a:solidFill>
                  <a:latin typeface="Bahnschrift SemiLight" panose="020B0502040204020203" pitchFamily="34" charset="0"/>
                  <a:ea typeface="Open Sans" panose="020B0604020202020204" pitchFamily="34" charset="0"/>
                </a:rPr>
                <a:t>24 - 8 </a:t>
              </a:r>
              <a:r>
                <a:rPr lang="en-US" altLang="zh-CN" sz="1400" dirty="0">
                  <a:solidFill>
                    <a:srgbClr val="333333"/>
                  </a:solidFill>
                  <a:latin typeface="Bahnschrift SemiLight" panose="020B0502040204020203" pitchFamily="34" charset="0"/>
                  <a:ea typeface="Open Sans" panose="020B0604020202020204" pitchFamily="34" charset="0"/>
                </a:rPr>
                <a:t>	</a:t>
              </a:r>
              <a:r>
                <a:rPr lang="zh-CN" altLang="zh-CN" sz="1400" dirty="0">
                  <a:solidFill>
                    <a:srgbClr val="333333"/>
                  </a:solidFill>
                  <a:latin typeface="Bahnschrift SemiLight" panose="020B0502040204020203" pitchFamily="34" charset="0"/>
                  <a:ea typeface="Open Sans" panose="020B0604020202020204" pitchFamily="34" charset="0"/>
                </a:rPr>
                <a:t>(rHip)</a:t>
              </a:r>
            </a:p>
            <a:p>
              <a:pPr eaLnBrk="0" fontAlgn="base" hangingPunct="0">
                <a:spcBef>
                  <a:spcPct val="0"/>
                </a:spcBef>
                <a:spcAft>
                  <a:spcPts val="300"/>
                </a:spcAft>
                <a:buFontTx/>
                <a:buChar char="•"/>
              </a:pPr>
              <a:r>
                <a:rPr lang="zh-CN" altLang="zh-CN" sz="1400" dirty="0">
                  <a:solidFill>
                    <a:srgbClr val="333333"/>
                  </a:solidFill>
                  <a:latin typeface="Bahnschrift SemiLight" panose="020B0502040204020203" pitchFamily="34" charset="0"/>
                  <a:ea typeface="Open Sans" panose="020B0604020202020204" pitchFamily="34" charset="0"/>
                </a:rPr>
                <a:t>26 - 9 </a:t>
              </a:r>
              <a:r>
                <a:rPr lang="en-US" altLang="zh-CN" sz="1400" dirty="0">
                  <a:solidFill>
                    <a:srgbClr val="333333"/>
                  </a:solidFill>
                  <a:latin typeface="Bahnschrift SemiLight" panose="020B0502040204020203" pitchFamily="34" charset="0"/>
                  <a:ea typeface="Open Sans" panose="020B0604020202020204" pitchFamily="34" charset="0"/>
                </a:rPr>
                <a:t>	</a:t>
              </a:r>
              <a:r>
                <a:rPr lang="zh-CN" altLang="zh-CN" sz="1400" dirty="0">
                  <a:solidFill>
                    <a:srgbClr val="333333"/>
                  </a:solidFill>
                  <a:latin typeface="Bahnschrift SemiLight" panose="020B0502040204020203" pitchFamily="34" charset="0"/>
                  <a:ea typeface="Open Sans" panose="020B0604020202020204" pitchFamily="34" charset="0"/>
                </a:rPr>
                <a:t>(rKnee)</a:t>
              </a:r>
            </a:p>
            <a:p>
              <a:pPr eaLnBrk="0" fontAlgn="base" hangingPunct="0">
                <a:spcBef>
                  <a:spcPct val="0"/>
                </a:spcBef>
                <a:spcAft>
                  <a:spcPts val="300"/>
                </a:spcAft>
                <a:buFontTx/>
                <a:buChar char="•"/>
              </a:pPr>
              <a:r>
                <a:rPr lang="zh-CN" altLang="zh-CN" sz="1400" dirty="0">
                  <a:solidFill>
                    <a:srgbClr val="333333"/>
                  </a:solidFill>
                  <a:latin typeface="Bahnschrift SemiLight" panose="020B0502040204020203" pitchFamily="34" charset="0"/>
                  <a:ea typeface="Open Sans" panose="020B0604020202020204" pitchFamily="34" charset="0"/>
                </a:rPr>
                <a:t>28 - 10 </a:t>
              </a:r>
              <a:r>
                <a:rPr lang="en-US" altLang="zh-CN" sz="1400" dirty="0">
                  <a:solidFill>
                    <a:srgbClr val="333333"/>
                  </a:solidFill>
                  <a:latin typeface="Bahnschrift SemiLight" panose="020B0502040204020203" pitchFamily="34" charset="0"/>
                  <a:ea typeface="Open Sans" panose="020B0604020202020204" pitchFamily="34" charset="0"/>
                </a:rPr>
                <a:t>	</a:t>
              </a:r>
              <a:r>
                <a:rPr lang="zh-CN" altLang="zh-CN" sz="1400" dirty="0">
                  <a:solidFill>
                    <a:srgbClr val="333333"/>
                  </a:solidFill>
                  <a:latin typeface="Bahnschrift SemiLight" panose="020B0502040204020203" pitchFamily="34" charset="0"/>
                  <a:ea typeface="Open Sans" panose="020B0604020202020204" pitchFamily="34" charset="0"/>
                </a:rPr>
                <a:t>(rAnkle)</a:t>
              </a:r>
            </a:p>
            <a:p>
              <a:pPr eaLnBrk="0" fontAlgn="base" hangingPunct="0">
                <a:spcBef>
                  <a:spcPct val="0"/>
                </a:spcBef>
                <a:spcAft>
                  <a:spcPts val="300"/>
                </a:spcAft>
                <a:buFontTx/>
                <a:buChar char="•"/>
              </a:pPr>
              <a:r>
                <a:rPr lang="zh-CN" altLang="zh-CN" sz="1400" dirty="0">
                  <a:solidFill>
                    <a:srgbClr val="333333"/>
                  </a:solidFill>
                  <a:latin typeface="Bahnschrift SemiLight" panose="020B0502040204020203" pitchFamily="34" charset="0"/>
                  <a:ea typeface="Open Sans" panose="020B0604020202020204" pitchFamily="34" charset="0"/>
                </a:rPr>
                <a:t>23 - 11 </a:t>
              </a:r>
              <a:r>
                <a:rPr lang="en-US" altLang="zh-CN" sz="1400" dirty="0">
                  <a:solidFill>
                    <a:srgbClr val="333333"/>
                  </a:solidFill>
                  <a:latin typeface="Bahnschrift SemiLight" panose="020B0502040204020203" pitchFamily="34" charset="0"/>
                  <a:ea typeface="Open Sans" panose="020B0604020202020204" pitchFamily="34" charset="0"/>
                </a:rPr>
                <a:t>	</a:t>
              </a:r>
              <a:r>
                <a:rPr lang="zh-CN" altLang="zh-CN" sz="1400" dirty="0">
                  <a:solidFill>
                    <a:srgbClr val="333333"/>
                  </a:solidFill>
                  <a:latin typeface="Bahnschrift SemiLight" panose="020B0502040204020203" pitchFamily="34" charset="0"/>
                  <a:ea typeface="Open Sans" panose="020B0604020202020204" pitchFamily="34" charset="0"/>
                </a:rPr>
                <a:t>(lHip)</a:t>
              </a:r>
            </a:p>
            <a:p>
              <a:pPr eaLnBrk="0" fontAlgn="base" hangingPunct="0">
                <a:spcBef>
                  <a:spcPct val="0"/>
                </a:spcBef>
                <a:spcAft>
                  <a:spcPts val="300"/>
                </a:spcAft>
                <a:buFontTx/>
                <a:buChar char="•"/>
              </a:pPr>
              <a:r>
                <a:rPr lang="zh-CN" altLang="zh-CN" sz="1400" dirty="0">
                  <a:solidFill>
                    <a:srgbClr val="333333"/>
                  </a:solidFill>
                  <a:latin typeface="Bahnschrift SemiLight" panose="020B0502040204020203" pitchFamily="34" charset="0"/>
                  <a:ea typeface="Open Sans" panose="020B0604020202020204" pitchFamily="34" charset="0"/>
                </a:rPr>
                <a:t>25 </a:t>
              </a:r>
              <a:r>
                <a:rPr lang="en-US" altLang="zh-CN" sz="1400" dirty="0">
                  <a:solidFill>
                    <a:srgbClr val="333333"/>
                  </a:solidFill>
                  <a:latin typeface="Bahnschrift SemiLight" panose="020B0502040204020203" pitchFamily="34" charset="0"/>
                  <a:ea typeface="Open Sans" panose="020B0604020202020204" pitchFamily="34" charset="0"/>
                </a:rPr>
                <a:t>–</a:t>
              </a:r>
              <a:r>
                <a:rPr lang="zh-CN" altLang="zh-CN" sz="1400" dirty="0">
                  <a:solidFill>
                    <a:srgbClr val="333333"/>
                  </a:solidFill>
                  <a:latin typeface="Bahnschrift SemiLight" panose="020B0502040204020203" pitchFamily="34" charset="0"/>
                  <a:ea typeface="Open Sans" panose="020B0604020202020204" pitchFamily="34" charset="0"/>
                </a:rPr>
                <a:t> 12</a:t>
              </a:r>
              <a:r>
                <a:rPr lang="en-US" altLang="zh-CN" sz="1400" dirty="0">
                  <a:solidFill>
                    <a:srgbClr val="333333"/>
                  </a:solidFill>
                  <a:latin typeface="Bahnschrift SemiLight" panose="020B0502040204020203" pitchFamily="34" charset="0"/>
                  <a:ea typeface="Open Sans" panose="020B0604020202020204" pitchFamily="34" charset="0"/>
                </a:rPr>
                <a:t>	</a:t>
              </a:r>
              <a:r>
                <a:rPr lang="zh-CN" altLang="zh-CN" sz="1400" dirty="0">
                  <a:solidFill>
                    <a:srgbClr val="333333"/>
                  </a:solidFill>
                  <a:latin typeface="Bahnschrift SemiLight" panose="020B0502040204020203" pitchFamily="34" charset="0"/>
                  <a:ea typeface="Open Sans" panose="020B0604020202020204" pitchFamily="34" charset="0"/>
                </a:rPr>
                <a:t>(lKnee)</a:t>
              </a:r>
            </a:p>
            <a:p>
              <a:pPr eaLnBrk="0" fontAlgn="base" hangingPunct="0">
                <a:spcBef>
                  <a:spcPct val="0"/>
                </a:spcBef>
                <a:spcAft>
                  <a:spcPts val="300"/>
                </a:spcAft>
                <a:buFontTx/>
                <a:buChar char="•"/>
              </a:pPr>
              <a:r>
                <a:rPr lang="zh-CN" altLang="zh-CN" sz="1400" dirty="0">
                  <a:solidFill>
                    <a:srgbClr val="333333"/>
                  </a:solidFill>
                  <a:latin typeface="Bahnschrift SemiLight" panose="020B0502040204020203" pitchFamily="34" charset="0"/>
                  <a:ea typeface="Open Sans" panose="020B0604020202020204" pitchFamily="34" charset="0"/>
                </a:rPr>
                <a:t>27 </a:t>
              </a:r>
              <a:r>
                <a:rPr lang="en-US" altLang="zh-CN" sz="1400" dirty="0">
                  <a:solidFill>
                    <a:srgbClr val="333333"/>
                  </a:solidFill>
                  <a:latin typeface="Bahnschrift SemiLight" panose="020B0502040204020203" pitchFamily="34" charset="0"/>
                  <a:ea typeface="Open Sans" panose="020B0604020202020204" pitchFamily="34" charset="0"/>
                </a:rPr>
                <a:t>–</a:t>
              </a:r>
              <a:r>
                <a:rPr lang="zh-CN" altLang="zh-CN" sz="1400" dirty="0">
                  <a:solidFill>
                    <a:srgbClr val="333333"/>
                  </a:solidFill>
                  <a:latin typeface="Bahnschrift SemiLight" panose="020B0502040204020203" pitchFamily="34" charset="0"/>
                  <a:ea typeface="Open Sans" panose="020B0604020202020204" pitchFamily="34" charset="0"/>
                </a:rPr>
                <a:t> 13</a:t>
              </a:r>
              <a:r>
                <a:rPr lang="en-US" altLang="zh-CN" sz="1400" dirty="0">
                  <a:solidFill>
                    <a:srgbClr val="333333"/>
                  </a:solidFill>
                  <a:latin typeface="Bahnschrift SemiLight" panose="020B0502040204020203" pitchFamily="34" charset="0"/>
                  <a:ea typeface="Open Sans" panose="020B0604020202020204" pitchFamily="34" charset="0"/>
                </a:rPr>
                <a:t>	</a:t>
              </a:r>
              <a:r>
                <a:rPr lang="zh-CN" altLang="zh-CN" sz="1400" dirty="0">
                  <a:solidFill>
                    <a:srgbClr val="333333"/>
                  </a:solidFill>
                  <a:latin typeface="Bahnschrift SemiLight" panose="020B0502040204020203" pitchFamily="34" charset="0"/>
                  <a:ea typeface="Open Sans" panose="020B0604020202020204" pitchFamily="34" charset="0"/>
                </a:rPr>
                <a:t>(lAnkle)</a:t>
              </a:r>
            </a:p>
            <a:p>
              <a:pPr eaLnBrk="0" fontAlgn="base" hangingPunct="0">
                <a:spcBef>
                  <a:spcPct val="0"/>
                </a:spcBef>
                <a:spcAft>
                  <a:spcPts val="300"/>
                </a:spcAft>
              </a:pPr>
              <a:endParaRPr lang="zh-CN" altLang="zh-CN" sz="1400" b="1" dirty="0">
                <a:solidFill>
                  <a:srgbClr val="333333"/>
                </a:solidFill>
                <a:latin typeface="Bahnschrift SemiLight" panose="020B0502040204020203" pitchFamily="34" charset="0"/>
                <a:ea typeface="Open Sans" panose="020B0604020202020204" pitchFamily="34" charset="0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53B737F9-5F94-A301-4211-8095F63E56C9}"/>
                </a:ext>
              </a:extLst>
            </p:cNvPr>
            <p:cNvSpPr/>
            <p:nvPr/>
          </p:nvSpPr>
          <p:spPr>
            <a:xfrm>
              <a:off x="1595597" y="1110785"/>
              <a:ext cx="2221564" cy="3988990"/>
            </a:xfrm>
            <a:prstGeom prst="rect">
              <a:avLst/>
            </a:prstGeom>
            <a:noFill/>
            <a:ln w="28575">
              <a:solidFill>
                <a:srgbClr val="0070C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CAB2F929-6B76-508D-A630-A6E04F8321D4}"/>
                </a:ext>
              </a:extLst>
            </p:cNvPr>
            <p:cNvSpPr/>
            <p:nvPr/>
          </p:nvSpPr>
          <p:spPr>
            <a:xfrm>
              <a:off x="4251855" y="1092374"/>
              <a:ext cx="3106305" cy="4007402"/>
            </a:xfrm>
            <a:prstGeom prst="rect">
              <a:avLst/>
            </a:prstGeom>
            <a:noFill/>
            <a:ln w="28575">
              <a:solidFill>
                <a:srgbClr val="0070C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9F2350F5-B451-780A-5B57-192A1978B80B}"/>
                </a:ext>
              </a:extLst>
            </p:cNvPr>
            <p:cNvSpPr txBox="1"/>
            <p:nvPr/>
          </p:nvSpPr>
          <p:spPr>
            <a:xfrm>
              <a:off x="2467375" y="5099347"/>
              <a:ext cx="4026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latin typeface="Bahnschrift" panose="020B0502040204020203" pitchFamily="34" charset="0"/>
                </a:rPr>
                <a:t>(a)</a:t>
              </a:r>
              <a:endParaRPr lang="zh-CN" altLang="en-US" sz="1400" dirty="0">
                <a:latin typeface="Bahnschrift" panose="020B0502040204020203" pitchFamily="34" charset="0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1ECF8B74-03E4-1ACF-1BA4-8354E9EE8DD7}"/>
                </a:ext>
              </a:extLst>
            </p:cNvPr>
            <p:cNvSpPr txBox="1"/>
            <p:nvPr/>
          </p:nvSpPr>
          <p:spPr>
            <a:xfrm>
              <a:off x="5465588" y="5099347"/>
              <a:ext cx="4042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latin typeface="Bahnschrift" panose="020B0502040204020203" pitchFamily="34" charset="0"/>
                </a:rPr>
                <a:t>(b)</a:t>
              </a:r>
              <a:endParaRPr lang="zh-CN" altLang="en-US" sz="1400" dirty="0">
                <a:latin typeface="Bahnschrift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66350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4A6DEFF2-59AC-D91F-8658-89CE30198EFA}"/>
              </a:ext>
            </a:extLst>
          </p:cNvPr>
          <p:cNvGrpSpPr/>
          <p:nvPr/>
        </p:nvGrpSpPr>
        <p:grpSpPr>
          <a:xfrm>
            <a:off x="791662" y="1093096"/>
            <a:ext cx="9570618" cy="5010269"/>
            <a:chOff x="791662" y="1093096"/>
            <a:chExt cx="9570618" cy="5010269"/>
          </a:xfrm>
        </p:grpSpPr>
        <p:sp>
          <p:nvSpPr>
            <p:cNvPr id="8" name="Rectangle 2">
              <a:extLst>
                <a:ext uri="{FF2B5EF4-FFF2-40B4-BE49-F238E27FC236}">
                  <a16:creationId xmlns:a16="http://schemas.microsoft.com/office/drawing/2014/main" id="{8F306796-FAE2-234C-02AA-D2BFC44B6F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9854" y="1093096"/>
              <a:ext cx="3164328" cy="47884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0" tIns="126960" rIns="0" bIns="12696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30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400" b="1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Bahnschrift SemiLight" panose="020B0502040204020203" pitchFamily="34" charset="0"/>
                  <a:ea typeface="Open Sans" panose="020B0606030504020204" pitchFamily="34" charset="0"/>
                </a:rPr>
                <a:t>Blazepose - Vicon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300"/>
                </a:spcAft>
                <a:buClrTx/>
                <a:buSzTx/>
                <a:buFontTx/>
                <a:buChar char="•"/>
                <a:tabLst/>
              </a:pP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Bahnschrift SemiLight" panose="020B0502040204020203" pitchFamily="34" charset="0"/>
                  <a:ea typeface="Open Sans" panose="020B0606030504020204" pitchFamily="34" charset="0"/>
                </a:rPr>
                <a:t>0 </a:t>
              </a:r>
              <a:r>
                <a:rPr kumimoji="0" lang="en-US" altLang="zh-CN" sz="14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Bahnschrift SemiLight" panose="020B0502040204020203" pitchFamily="34" charset="0"/>
                  <a:ea typeface="Open Sans" panose="020B0606030504020204" pitchFamily="34" charset="0"/>
                </a:rPr>
                <a:t>–</a:t>
              </a: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Bahnschrift SemiLight" panose="020B0502040204020203" pitchFamily="34" charset="0"/>
                  <a:ea typeface="Open Sans" panose="020B0606030504020204" pitchFamily="34" charset="0"/>
                </a:rPr>
                <a:t> 14</a:t>
              </a:r>
              <a:r>
                <a:rPr kumimoji="0" lang="en-US" altLang="zh-CN" sz="14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Bahnschrift SemiLight" panose="020B0502040204020203" pitchFamily="34" charset="0"/>
                  <a:ea typeface="Open Sans" panose="020B0606030504020204" pitchFamily="34" charset="0"/>
                </a:rPr>
                <a:t>		</a:t>
              </a: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Bahnschrift SemiLight" panose="020B0502040204020203" pitchFamily="34" charset="0"/>
                  <a:ea typeface="Open Sans" panose="020B0606030504020204" pitchFamily="34" charset="0"/>
                </a:rPr>
                <a:t>(Head)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300"/>
                </a:spcAft>
                <a:buClrTx/>
                <a:buSzTx/>
                <a:buFontTx/>
                <a:buChar char="•"/>
                <a:tabLst/>
              </a:pP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Bahnschrift SemiLight" panose="020B0502040204020203" pitchFamily="34" charset="0"/>
                  <a:ea typeface="Open Sans" panose="020B0606030504020204" pitchFamily="34" charset="0"/>
                </a:rPr>
                <a:t>Moy(11,12,23,24) </a:t>
              </a:r>
              <a:r>
                <a:rPr kumimoji="0" lang="en-US" altLang="zh-CN" sz="14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Bahnschrift SemiLight" panose="020B0502040204020203" pitchFamily="34" charset="0"/>
                  <a:ea typeface="Open Sans" panose="020B0606030504020204" pitchFamily="34" charset="0"/>
                </a:rPr>
                <a:t>–</a:t>
              </a: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Bahnschrift SemiLight" panose="020B0502040204020203" pitchFamily="34" charset="0"/>
                  <a:ea typeface="Open Sans" panose="020B0606030504020204" pitchFamily="34" charset="0"/>
                </a:rPr>
                <a:t> 4</a:t>
              </a:r>
              <a:r>
                <a:rPr lang="en-US" altLang="zh-CN" sz="1400" dirty="0">
                  <a:solidFill>
                    <a:srgbClr val="333333"/>
                  </a:solidFill>
                  <a:latin typeface="Bahnschrift SemiLight" panose="020B0502040204020203" pitchFamily="34" charset="0"/>
                  <a:ea typeface="Open Sans" panose="020B0606030504020204" pitchFamily="34" charset="0"/>
                </a:rPr>
                <a:t>	</a:t>
              </a: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Bahnschrift SemiLight" panose="020B0502040204020203" pitchFamily="34" charset="0"/>
                  <a:ea typeface="Open Sans" panose="020B0606030504020204" pitchFamily="34" charset="0"/>
                </a:rPr>
                <a:t>(Chest)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300"/>
                </a:spcAft>
                <a:buClrTx/>
                <a:buSzTx/>
                <a:buFontTx/>
                <a:buChar char="•"/>
                <a:tabLst/>
              </a:pP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Bahnschrift SemiLight" panose="020B0502040204020203" pitchFamily="34" charset="0"/>
                  <a:ea typeface="Open Sans" panose="020B0606030504020204" pitchFamily="34" charset="0"/>
                </a:rPr>
                <a:t>Moy(23,24) </a:t>
              </a:r>
              <a:r>
                <a:rPr kumimoji="0" lang="en-US" altLang="zh-CN" sz="14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Bahnschrift SemiLight" panose="020B0502040204020203" pitchFamily="34" charset="0"/>
                  <a:ea typeface="Open Sans" panose="020B0606030504020204" pitchFamily="34" charset="0"/>
                </a:rPr>
                <a:t>–</a:t>
              </a: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Bahnschrift SemiLight" panose="020B0502040204020203" pitchFamily="34" charset="0"/>
                  <a:ea typeface="Open Sans" panose="020B0606030504020204" pitchFamily="34" charset="0"/>
                </a:rPr>
                <a:t> 13</a:t>
              </a:r>
              <a:r>
                <a:rPr kumimoji="0" lang="en-US" altLang="zh-CN" sz="14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Bahnschrift SemiLight" panose="020B0502040204020203" pitchFamily="34" charset="0"/>
                  <a:ea typeface="Open Sans" panose="020B0606030504020204" pitchFamily="34" charset="0"/>
                </a:rPr>
                <a:t>	</a:t>
              </a: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Bahnschrift SemiLight" panose="020B0502040204020203" pitchFamily="34" charset="0"/>
                  <a:ea typeface="Open Sans" panose="020B0606030504020204" pitchFamily="34" charset="0"/>
                </a:rPr>
                <a:t>(Hips)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300"/>
                </a:spcAft>
                <a:buClrTx/>
                <a:buSzTx/>
                <a:buFontTx/>
                <a:buChar char="•"/>
                <a:tabLst/>
              </a:pP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Bahnschrift SemiLight" panose="020B0502040204020203" pitchFamily="34" charset="0"/>
                  <a:ea typeface="Open Sans" panose="020B0606030504020204" pitchFamily="34" charset="0"/>
                </a:rPr>
                <a:t>11 - 8 </a:t>
              </a:r>
              <a:r>
                <a:rPr kumimoji="0" lang="en-US" altLang="zh-CN" sz="14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Bahnschrift SemiLight" panose="020B0502040204020203" pitchFamily="34" charset="0"/>
                  <a:ea typeface="Open Sans" panose="020B0606030504020204" pitchFamily="34" charset="0"/>
                </a:rPr>
                <a:t>		</a:t>
              </a: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Bahnschrift SemiLight" panose="020B0502040204020203" pitchFamily="34" charset="0"/>
                  <a:ea typeface="Open Sans" panose="020B0606030504020204" pitchFamily="34" charset="0"/>
                </a:rPr>
                <a:t>(Left Shoulder)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300"/>
                </a:spcAft>
                <a:buClrTx/>
                <a:buSzTx/>
                <a:buFontTx/>
                <a:buChar char="•"/>
                <a:tabLst/>
              </a:pP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Bahnschrift SemiLight" panose="020B0502040204020203" pitchFamily="34" charset="0"/>
                  <a:ea typeface="Open Sans" panose="020B0606030504020204" pitchFamily="34" charset="0"/>
                </a:rPr>
                <a:t>Moy(11,13) </a:t>
              </a:r>
              <a:r>
                <a:rPr kumimoji="0" lang="en-US" altLang="zh-CN" sz="14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Bahnschrift SemiLight" panose="020B0502040204020203" pitchFamily="34" charset="0"/>
                  <a:ea typeface="Open Sans" panose="020B0606030504020204" pitchFamily="34" charset="0"/>
                </a:rPr>
                <a:t>–</a:t>
              </a: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Bahnschrift SemiLight" panose="020B0502040204020203" pitchFamily="34" charset="0"/>
                  <a:ea typeface="Open Sans" panose="020B0606030504020204" pitchFamily="34" charset="0"/>
                </a:rPr>
                <a:t> 3</a:t>
              </a:r>
              <a:r>
                <a:rPr kumimoji="0" lang="en-US" altLang="zh-CN" sz="14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Bahnschrift SemiLight" panose="020B0502040204020203" pitchFamily="34" charset="0"/>
                  <a:ea typeface="Open Sans" panose="020B0606030504020204" pitchFamily="34" charset="0"/>
                </a:rPr>
                <a:t>	</a:t>
              </a: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Bahnschrift SemiLight" panose="020B0502040204020203" pitchFamily="34" charset="0"/>
                  <a:ea typeface="Open Sans" panose="020B0606030504020204" pitchFamily="34" charset="0"/>
                </a:rPr>
                <a:t>(Left Arm)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300"/>
                </a:spcAft>
                <a:buClrTx/>
                <a:buSzTx/>
                <a:buFontTx/>
                <a:buChar char="•"/>
                <a:tabLst/>
              </a:pP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Bahnschrift SemiLight" panose="020B0502040204020203" pitchFamily="34" charset="0"/>
                  <a:ea typeface="Open Sans" panose="020B0606030504020204" pitchFamily="34" charset="0"/>
                </a:rPr>
                <a:t>Moy(13,15) </a:t>
              </a:r>
              <a:r>
                <a:rPr kumimoji="0" lang="en-US" altLang="zh-CN" sz="14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Bahnschrift SemiLight" panose="020B0502040204020203" pitchFamily="34" charset="0"/>
                  <a:ea typeface="Open Sans" panose="020B0606030504020204" pitchFamily="34" charset="0"/>
                </a:rPr>
                <a:t>–</a:t>
              </a: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Bahnschrift SemiLight" panose="020B0502040204020203" pitchFamily="34" charset="0"/>
                  <a:ea typeface="Open Sans" panose="020B0606030504020204" pitchFamily="34" charset="0"/>
                </a:rPr>
                <a:t> 1</a:t>
              </a:r>
              <a:r>
                <a:rPr kumimoji="0" lang="en-US" altLang="zh-CN" sz="14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Bahnschrift SemiLight" panose="020B0502040204020203" pitchFamily="34" charset="0"/>
                  <a:ea typeface="Open Sans" panose="020B0606030504020204" pitchFamily="34" charset="0"/>
                </a:rPr>
                <a:t>	</a:t>
              </a: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Bahnschrift SemiLight" panose="020B0502040204020203" pitchFamily="34" charset="0"/>
                  <a:ea typeface="Open Sans" panose="020B0606030504020204" pitchFamily="34" charset="0"/>
                </a:rPr>
                <a:t>(Left Forearm)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300"/>
                </a:spcAft>
                <a:buClrTx/>
                <a:buSzTx/>
                <a:buFontTx/>
                <a:buChar char="•"/>
                <a:tabLst/>
              </a:pP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Bahnschrift SemiLight" panose="020B0502040204020203" pitchFamily="34" charset="0"/>
                  <a:ea typeface="Open Sans" panose="020B0606030504020204" pitchFamily="34" charset="0"/>
                </a:rPr>
                <a:t>Moy(17,19) </a:t>
              </a:r>
              <a:r>
                <a:rPr kumimoji="0" lang="en-US" altLang="zh-CN" sz="14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Bahnschrift SemiLight" panose="020B0502040204020203" pitchFamily="34" charset="0"/>
                  <a:ea typeface="Open Sans" panose="020B0606030504020204" pitchFamily="34" charset="0"/>
                </a:rPr>
                <a:t>–</a:t>
              </a: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Bahnschrift SemiLight" panose="020B0502040204020203" pitchFamily="34" charset="0"/>
                  <a:ea typeface="Open Sans" panose="020B0606030504020204" pitchFamily="34" charset="0"/>
                </a:rPr>
                <a:t> 10</a:t>
              </a:r>
              <a:r>
                <a:rPr kumimoji="0" lang="en-US" altLang="zh-CN" sz="14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Bahnschrift SemiLight" panose="020B0502040204020203" pitchFamily="34" charset="0"/>
                  <a:ea typeface="Open Sans" panose="020B0606030504020204" pitchFamily="34" charset="0"/>
                </a:rPr>
                <a:t>	</a:t>
              </a: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Bahnschrift SemiLight" panose="020B0502040204020203" pitchFamily="34" charset="0"/>
                  <a:ea typeface="Open Sans" panose="020B0606030504020204" pitchFamily="34" charset="0"/>
                </a:rPr>
                <a:t>(Left Hand)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300"/>
                </a:spcAft>
                <a:buClrTx/>
                <a:buSzTx/>
                <a:buFontTx/>
                <a:buChar char="•"/>
                <a:tabLst/>
              </a:pP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Bahnschrift SemiLight" panose="020B0502040204020203" pitchFamily="34" charset="0"/>
                  <a:ea typeface="Open Sans" panose="020B0606030504020204" pitchFamily="34" charset="0"/>
                </a:rPr>
                <a:t>12 </a:t>
              </a:r>
              <a:r>
                <a:rPr kumimoji="0" lang="en-US" altLang="zh-CN" sz="14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Bahnschrift SemiLight" panose="020B0502040204020203" pitchFamily="34" charset="0"/>
                  <a:ea typeface="Open Sans" panose="020B0606030504020204" pitchFamily="34" charset="0"/>
                </a:rPr>
                <a:t>–</a:t>
              </a: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Bahnschrift SemiLight" panose="020B0502040204020203" pitchFamily="34" charset="0"/>
                  <a:ea typeface="Open Sans" panose="020B0606030504020204" pitchFamily="34" charset="0"/>
                </a:rPr>
                <a:t> 7</a:t>
              </a:r>
              <a:r>
                <a:rPr kumimoji="0" lang="en-US" altLang="zh-CN" sz="14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Bahnschrift SemiLight" panose="020B0502040204020203" pitchFamily="34" charset="0"/>
                  <a:ea typeface="Open Sans" panose="020B0606030504020204" pitchFamily="34" charset="0"/>
                </a:rPr>
                <a:t>		</a:t>
              </a: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Bahnschrift SemiLight" panose="020B0502040204020203" pitchFamily="34" charset="0"/>
                  <a:ea typeface="Open Sans" panose="020B0606030504020204" pitchFamily="34" charset="0"/>
                </a:rPr>
                <a:t>(Right Shoulder)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300"/>
                </a:spcAft>
                <a:buClrTx/>
                <a:buSzTx/>
                <a:buFontTx/>
                <a:buChar char="•"/>
                <a:tabLst/>
              </a:pP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Bahnschrift SemiLight" panose="020B0502040204020203" pitchFamily="34" charset="0"/>
                  <a:ea typeface="Open Sans" panose="020B0606030504020204" pitchFamily="34" charset="0"/>
                </a:rPr>
                <a:t>Moy(12,14) - 2 </a:t>
              </a:r>
              <a:r>
                <a:rPr kumimoji="0" lang="en-US" altLang="zh-CN" sz="14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Bahnschrift SemiLight" panose="020B0502040204020203" pitchFamily="34" charset="0"/>
                  <a:ea typeface="Open Sans" panose="020B0606030504020204" pitchFamily="34" charset="0"/>
                </a:rPr>
                <a:t>	</a:t>
              </a: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Bahnschrift SemiLight" panose="020B0502040204020203" pitchFamily="34" charset="0"/>
                  <a:ea typeface="Open Sans" panose="020B0606030504020204" pitchFamily="34" charset="0"/>
                </a:rPr>
                <a:t>(Right Arm)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300"/>
                </a:spcAft>
                <a:buClrTx/>
                <a:buSzTx/>
                <a:buFontTx/>
                <a:buChar char="•"/>
                <a:tabLst/>
              </a:pP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Bahnschrift SemiLight" panose="020B0502040204020203" pitchFamily="34" charset="0"/>
                  <a:ea typeface="Open Sans" panose="020B0606030504020204" pitchFamily="34" charset="0"/>
                </a:rPr>
                <a:t>Moy(14,16) - 0 </a:t>
              </a:r>
              <a:r>
                <a:rPr kumimoji="0" lang="en-US" altLang="zh-CN" sz="14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Bahnschrift SemiLight" panose="020B0502040204020203" pitchFamily="34" charset="0"/>
                  <a:ea typeface="Open Sans" panose="020B0606030504020204" pitchFamily="34" charset="0"/>
                </a:rPr>
                <a:t>	</a:t>
              </a: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Bahnschrift SemiLight" panose="020B0502040204020203" pitchFamily="34" charset="0"/>
                  <a:ea typeface="Open Sans" panose="020B0606030504020204" pitchFamily="34" charset="0"/>
                </a:rPr>
                <a:t>(Right Forearm)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300"/>
                </a:spcAft>
                <a:buClrTx/>
                <a:buSzTx/>
                <a:buFontTx/>
                <a:buChar char="•"/>
                <a:tabLst/>
              </a:pP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Bahnschrift SemiLight" panose="020B0502040204020203" pitchFamily="34" charset="0"/>
                  <a:ea typeface="Open Sans" panose="020B0606030504020204" pitchFamily="34" charset="0"/>
                </a:rPr>
                <a:t>Moy(18,20) - 9 </a:t>
              </a:r>
              <a:r>
                <a:rPr kumimoji="0" lang="en-US" altLang="zh-CN" sz="14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Bahnschrift SemiLight" panose="020B0502040204020203" pitchFamily="34" charset="0"/>
                  <a:ea typeface="Open Sans" panose="020B0606030504020204" pitchFamily="34" charset="0"/>
                </a:rPr>
                <a:t>	</a:t>
              </a: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Bahnschrift SemiLight" panose="020B0502040204020203" pitchFamily="34" charset="0"/>
                  <a:ea typeface="Open Sans" panose="020B0606030504020204" pitchFamily="34" charset="0"/>
                </a:rPr>
                <a:t>(Right Hand)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300"/>
                </a:spcAft>
                <a:buClrTx/>
                <a:buSzTx/>
                <a:buFontTx/>
                <a:buChar char="•"/>
                <a:tabLst/>
              </a:pP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Bahnschrift SemiLight" panose="020B0502040204020203" pitchFamily="34" charset="0"/>
                  <a:ea typeface="Open Sans" panose="020B0606030504020204" pitchFamily="34" charset="0"/>
                </a:rPr>
                <a:t>Moy(23,25) - 6 </a:t>
              </a:r>
              <a:r>
                <a:rPr kumimoji="0" lang="en-US" altLang="zh-CN" sz="14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Bahnschrift SemiLight" panose="020B0502040204020203" pitchFamily="34" charset="0"/>
                  <a:ea typeface="Open Sans" panose="020B0606030504020204" pitchFamily="34" charset="0"/>
                </a:rPr>
                <a:t>	</a:t>
              </a: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Bahnschrift SemiLight" panose="020B0502040204020203" pitchFamily="34" charset="0"/>
                  <a:ea typeface="Open Sans" panose="020B0606030504020204" pitchFamily="34" charset="0"/>
                </a:rPr>
                <a:t>(Left Tigh)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300"/>
                </a:spcAft>
                <a:buClrTx/>
                <a:buSzTx/>
                <a:buFontTx/>
                <a:buChar char="•"/>
                <a:tabLst/>
              </a:pP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Bahnschrift SemiLight" panose="020B0502040204020203" pitchFamily="34" charset="0"/>
                  <a:ea typeface="Open Sans" panose="020B0606030504020204" pitchFamily="34" charset="0"/>
                </a:rPr>
                <a:t>Moy(25,27) - 16 </a:t>
              </a:r>
              <a:r>
                <a:rPr kumimoji="0" lang="en-US" altLang="zh-CN" sz="14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Bahnschrift SemiLight" panose="020B0502040204020203" pitchFamily="34" charset="0"/>
                  <a:ea typeface="Open Sans" panose="020B0606030504020204" pitchFamily="34" charset="0"/>
                </a:rPr>
                <a:t>	</a:t>
              </a: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Bahnschrift SemiLight" panose="020B0502040204020203" pitchFamily="34" charset="0"/>
                  <a:ea typeface="Open Sans" panose="020B0606030504020204" pitchFamily="34" charset="0"/>
                </a:rPr>
                <a:t>(Left Tibia)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300"/>
                </a:spcAft>
                <a:buClrTx/>
                <a:buSzTx/>
                <a:buFontTx/>
                <a:buChar char="•"/>
                <a:tabLst/>
              </a:pP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Bahnschrift SemiLight" panose="020B0502040204020203" pitchFamily="34" charset="0"/>
                  <a:ea typeface="Open Sans" panose="020B0606030504020204" pitchFamily="34" charset="0"/>
                </a:rPr>
                <a:t>Moy(29,31) - 12 </a:t>
              </a:r>
              <a:r>
                <a:rPr kumimoji="0" lang="en-US" altLang="zh-CN" sz="14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Bahnschrift SemiLight" panose="020B0502040204020203" pitchFamily="34" charset="0"/>
                  <a:ea typeface="Open Sans" panose="020B0606030504020204" pitchFamily="34" charset="0"/>
                </a:rPr>
                <a:t>	</a:t>
              </a: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Bahnschrift SemiLight" panose="020B0502040204020203" pitchFamily="34" charset="0"/>
                  <a:ea typeface="Open Sans" panose="020B0606030504020204" pitchFamily="34" charset="0"/>
                </a:rPr>
                <a:t>(Left Foot)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300"/>
                </a:spcAft>
                <a:buClrTx/>
                <a:buSzTx/>
                <a:buFontTx/>
                <a:buChar char="•"/>
                <a:tabLst/>
              </a:pP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Bahnschrift SemiLight" panose="020B0502040204020203" pitchFamily="34" charset="0"/>
                  <a:ea typeface="Open Sans" panose="020B0606030504020204" pitchFamily="34" charset="0"/>
                </a:rPr>
                <a:t>Moy(24,26) - 5 </a:t>
              </a:r>
              <a:r>
                <a:rPr kumimoji="0" lang="en-US" altLang="zh-CN" sz="14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Bahnschrift SemiLight" panose="020B0502040204020203" pitchFamily="34" charset="0"/>
                  <a:ea typeface="Open Sans" panose="020B0606030504020204" pitchFamily="34" charset="0"/>
                </a:rPr>
                <a:t>	</a:t>
              </a: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Bahnschrift SemiLight" panose="020B0502040204020203" pitchFamily="34" charset="0"/>
                  <a:ea typeface="Open Sans" panose="020B0606030504020204" pitchFamily="34" charset="0"/>
                </a:rPr>
                <a:t>(Right Tigh)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300"/>
                </a:spcAft>
                <a:buClrTx/>
                <a:buSzTx/>
                <a:buFontTx/>
                <a:buChar char="•"/>
                <a:tabLst/>
              </a:pP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Bahnschrift SemiLight" panose="020B0502040204020203" pitchFamily="34" charset="0"/>
                  <a:ea typeface="Open Sans" panose="020B0606030504020204" pitchFamily="34" charset="0"/>
                </a:rPr>
                <a:t>Moy(26,28) </a:t>
              </a:r>
              <a:r>
                <a:rPr kumimoji="0" lang="en-US" altLang="zh-CN" sz="14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Bahnschrift SemiLight" panose="020B0502040204020203" pitchFamily="34" charset="0"/>
                  <a:ea typeface="Open Sans" panose="020B0606030504020204" pitchFamily="34" charset="0"/>
                </a:rPr>
                <a:t>–</a:t>
              </a: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Bahnschrift SemiLight" panose="020B0502040204020203" pitchFamily="34" charset="0"/>
                  <a:ea typeface="Open Sans" panose="020B0606030504020204" pitchFamily="34" charset="0"/>
                </a:rPr>
                <a:t> 15</a:t>
              </a:r>
              <a:r>
                <a:rPr kumimoji="0" lang="en-US" altLang="zh-CN" sz="14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Bahnschrift SemiLight" panose="020B0502040204020203" pitchFamily="34" charset="0"/>
                  <a:ea typeface="Open Sans" panose="020B0606030504020204" pitchFamily="34" charset="0"/>
                </a:rPr>
                <a:t>	</a:t>
              </a: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Bahnschrift SemiLight" panose="020B0502040204020203" pitchFamily="34" charset="0"/>
                  <a:ea typeface="Open Sans" panose="020B0606030504020204" pitchFamily="34" charset="0"/>
                </a:rPr>
                <a:t>(Right Tibia)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300"/>
                </a:spcAft>
                <a:buClrTx/>
                <a:buSzTx/>
                <a:buFontTx/>
                <a:buChar char="•"/>
                <a:tabLst/>
              </a:pP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Bahnschrift SemiLight" panose="020B0502040204020203" pitchFamily="34" charset="0"/>
                  <a:ea typeface="Open Sans" panose="020B0606030504020204" pitchFamily="34" charset="0"/>
                </a:rPr>
                <a:t>Moy(30,32) </a:t>
              </a:r>
              <a:r>
                <a:rPr kumimoji="0" lang="en-US" altLang="zh-CN" sz="14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Bahnschrift SemiLight" panose="020B0502040204020203" pitchFamily="34" charset="0"/>
                  <a:ea typeface="Open Sans" panose="020B0606030504020204" pitchFamily="34" charset="0"/>
                </a:rPr>
                <a:t>–</a:t>
              </a: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Bahnschrift SemiLight" panose="020B0502040204020203" pitchFamily="34" charset="0"/>
                  <a:ea typeface="Open Sans" panose="020B0606030504020204" pitchFamily="34" charset="0"/>
                </a:rPr>
                <a:t> 11</a:t>
              </a:r>
              <a:r>
                <a:rPr kumimoji="0" lang="en-US" altLang="zh-CN" sz="14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Bahnschrift SemiLight" panose="020B0502040204020203" pitchFamily="34" charset="0"/>
                  <a:ea typeface="Open Sans" panose="020B0606030504020204" pitchFamily="34" charset="0"/>
                </a:rPr>
                <a:t>	</a:t>
              </a: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Bahnschrift SemiLight" panose="020B0502040204020203" pitchFamily="34" charset="0"/>
                  <a:ea typeface="Open Sans" panose="020B0606030504020204" pitchFamily="34" charset="0"/>
                </a:rPr>
                <a:t>(Right Foot)</a:t>
              </a:r>
            </a:p>
          </p:txBody>
        </p:sp>
        <p:sp>
          <p:nvSpPr>
            <p:cNvPr id="13" name="Rectangle 3">
              <a:extLst>
                <a:ext uri="{FF2B5EF4-FFF2-40B4-BE49-F238E27FC236}">
                  <a16:creationId xmlns:a16="http://schemas.microsoft.com/office/drawing/2014/main" id="{FEB1C1F7-E161-B3DC-9C5C-BC7B77C0DD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7742" y="1093096"/>
              <a:ext cx="3164328" cy="47884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0" tIns="126960" rIns="0" bIns="12696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30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400" b="1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Bahnschrift SemiLight" panose="020B0502040204020203" pitchFamily="34" charset="0"/>
                  <a:ea typeface="Open Sans" panose="020B0606030504020204" pitchFamily="34" charset="0"/>
                </a:rPr>
                <a:t>Openpose- Vicon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300"/>
                </a:spcAft>
                <a:buClrTx/>
                <a:buSzTx/>
                <a:buFontTx/>
                <a:buChar char="•"/>
                <a:tabLst/>
              </a:pP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Bahnschrift SemiLight" panose="020B0502040204020203" pitchFamily="34" charset="0"/>
                  <a:ea typeface="Open Sans" panose="020B0606030504020204" pitchFamily="34" charset="0"/>
                </a:rPr>
                <a:t>0 - 14 </a:t>
              </a:r>
              <a:r>
                <a:rPr kumimoji="0" lang="en-US" altLang="zh-CN" sz="14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Bahnschrift SemiLight" panose="020B0502040204020203" pitchFamily="34" charset="0"/>
                  <a:ea typeface="Open Sans" panose="020B0606030504020204" pitchFamily="34" charset="0"/>
                </a:rPr>
                <a:t>		</a:t>
              </a: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Bahnschrift SemiLight" panose="020B0502040204020203" pitchFamily="34" charset="0"/>
                  <a:ea typeface="Open Sans" panose="020B0606030504020204" pitchFamily="34" charset="0"/>
                </a:rPr>
                <a:t>(Head)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300"/>
                </a:spcAft>
                <a:buClrTx/>
                <a:buSzTx/>
                <a:buFontTx/>
                <a:buChar char="•"/>
                <a:tabLst/>
              </a:pP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Bahnschrift SemiLight" panose="020B0502040204020203" pitchFamily="34" charset="0"/>
                  <a:ea typeface="Open Sans" panose="020B0606030504020204" pitchFamily="34" charset="0"/>
                </a:rPr>
                <a:t>Moy(1</a:t>
              </a:r>
              <a:r>
                <a:rPr kumimoji="0" lang="en-US" altLang="zh-CN" sz="14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Bahnschrift SemiLight" panose="020B0502040204020203" pitchFamily="34" charset="0"/>
                  <a:ea typeface="Open Sans" panose="020B0606030504020204" pitchFamily="34" charset="0"/>
                </a:rPr>
                <a:t>, </a:t>
              </a: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Bahnschrift SemiLight" panose="020B0502040204020203" pitchFamily="34" charset="0"/>
                  <a:ea typeface="Open Sans" panose="020B0606030504020204" pitchFamily="34" charset="0"/>
                </a:rPr>
                <a:t>Moy(8,11)) </a:t>
              </a:r>
              <a:r>
                <a:rPr kumimoji="0" lang="en-US" altLang="zh-CN" sz="14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Bahnschrift SemiLight" panose="020B0502040204020203" pitchFamily="34" charset="0"/>
                  <a:ea typeface="Open Sans" panose="020B0606030504020204" pitchFamily="34" charset="0"/>
                </a:rPr>
                <a:t>–</a:t>
              </a: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Bahnschrift SemiLight" panose="020B0502040204020203" pitchFamily="34" charset="0"/>
                  <a:ea typeface="Open Sans" panose="020B0606030504020204" pitchFamily="34" charset="0"/>
                </a:rPr>
                <a:t> 4</a:t>
              </a:r>
              <a:r>
                <a:rPr lang="en-US" altLang="zh-CN" sz="1400" dirty="0">
                  <a:solidFill>
                    <a:srgbClr val="333333"/>
                  </a:solidFill>
                  <a:latin typeface="Bahnschrift SemiLight" panose="020B0502040204020203" pitchFamily="34" charset="0"/>
                  <a:ea typeface="Open Sans" panose="020B0606030504020204" pitchFamily="34" charset="0"/>
                </a:rPr>
                <a:t>	</a:t>
              </a: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Bahnschrift SemiLight" panose="020B0502040204020203" pitchFamily="34" charset="0"/>
                  <a:ea typeface="Open Sans" panose="020B0606030504020204" pitchFamily="34" charset="0"/>
                </a:rPr>
                <a:t>(Chest)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300"/>
                </a:spcAft>
                <a:buClrTx/>
                <a:buSzTx/>
                <a:buFontTx/>
                <a:buChar char="•"/>
                <a:tabLst/>
              </a:pP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Bahnschrift SemiLight" panose="020B0502040204020203" pitchFamily="34" charset="0"/>
                  <a:ea typeface="Open Sans" panose="020B0606030504020204" pitchFamily="34" charset="0"/>
                </a:rPr>
                <a:t>Moy(8,11) - 13 </a:t>
              </a:r>
              <a:r>
                <a:rPr kumimoji="0" lang="en-US" altLang="zh-CN" sz="14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Bahnschrift SemiLight" panose="020B0502040204020203" pitchFamily="34" charset="0"/>
                  <a:ea typeface="Open Sans" panose="020B0606030504020204" pitchFamily="34" charset="0"/>
                </a:rPr>
                <a:t>	</a:t>
              </a: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Bahnschrift SemiLight" panose="020B0502040204020203" pitchFamily="34" charset="0"/>
                  <a:ea typeface="Open Sans" panose="020B0606030504020204" pitchFamily="34" charset="0"/>
                </a:rPr>
                <a:t>(Hips)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300"/>
                </a:spcAft>
                <a:buClrTx/>
                <a:buSzTx/>
                <a:buFontTx/>
                <a:buChar char="•"/>
                <a:tabLst/>
              </a:pP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Bahnschrift SemiLight" panose="020B0502040204020203" pitchFamily="34" charset="0"/>
                  <a:ea typeface="Open Sans" panose="020B0606030504020204" pitchFamily="34" charset="0"/>
                </a:rPr>
                <a:t>5 - 8 </a:t>
              </a:r>
              <a:r>
                <a:rPr kumimoji="0" lang="en-US" altLang="zh-CN" sz="14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Bahnschrift SemiLight" panose="020B0502040204020203" pitchFamily="34" charset="0"/>
                  <a:ea typeface="Open Sans" panose="020B0606030504020204" pitchFamily="34" charset="0"/>
                </a:rPr>
                <a:t>		</a:t>
              </a: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Bahnschrift SemiLight" panose="020B0502040204020203" pitchFamily="34" charset="0"/>
                  <a:ea typeface="Open Sans" panose="020B0606030504020204" pitchFamily="34" charset="0"/>
                </a:rPr>
                <a:t>(Left Shoulder)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300"/>
                </a:spcAft>
                <a:buClrTx/>
                <a:buSzTx/>
                <a:buFontTx/>
                <a:buChar char="•"/>
                <a:tabLst/>
              </a:pP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Bahnschrift SemiLight" panose="020B0502040204020203" pitchFamily="34" charset="0"/>
                  <a:ea typeface="Open Sans" panose="020B0606030504020204" pitchFamily="34" charset="0"/>
                </a:rPr>
                <a:t>Moy(5,6) - 3 </a:t>
              </a:r>
              <a:r>
                <a:rPr kumimoji="0" lang="en-US" altLang="zh-CN" sz="14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Bahnschrift SemiLight" panose="020B0502040204020203" pitchFamily="34" charset="0"/>
                  <a:ea typeface="Open Sans" panose="020B0606030504020204" pitchFamily="34" charset="0"/>
                </a:rPr>
                <a:t>	</a:t>
              </a: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Bahnschrift SemiLight" panose="020B0502040204020203" pitchFamily="34" charset="0"/>
                  <a:ea typeface="Open Sans" panose="020B0606030504020204" pitchFamily="34" charset="0"/>
                </a:rPr>
                <a:t>(Left Arm)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300"/>
                </a:spcAft>
                <a:buClrTx/>
                <a:buSzTx/>
                <a:buFontTx/>
                <a:buChar char="•"/>
                <a:tabLst/>
              </a:pP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Bahnschrift SemiLight" panose="020B0502040204020203" pitchFamily="34" charset="0"/>
                  <a:ea typeface="Open Sans" panose="020B0606030504020204" pitchFamily="34" charset="0"/>
                </a:rPr>
                <a:t>Moy(6,7) - 1 </a:t>
              </a:r>
              <a:r>
                <a:rPr kumimoji="0" lang="en-US" altLang="zh-CN" sz="14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Bahnschrift SemiLight" panose="020B0502040204020203" pitchFamily="34" charset="0"/>
                  <a:ea typeface="Open Sans" panose="020B0606030504020204" pitchFamily="34" charset="0"/>
                </a:rPr>
                <a:t>	</a:t>
              </a: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Bahnschrift SemiLight" panose="020B0502040204020203" pitchFamily="34" charset="0"/>
                  <a:ea typeface="Open Sans" panose="020B0606030504020204" pitchFamily="34" charset="0"/>
                </a:rPr>
                <a:t>(Left Forearm)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300"/>
                </a:spcAft>
                <a:buClrTx/>
                <a:buSzTx/>
                <a:buFontTx/>
                <a:buChar char="•"/>
                <a:tabLst/>
              </a:pP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Bahnschrift SemiLight" panose="020B0502040204020203" pitchFamily="34" charset="0"/>
                  <a:ea typeface="Open Sans" panose="020B0606030504020204" pitchFamily="34" charset="0"/>
                </a:rPr>
                <a:t>nan - 10 </a:t>
              </a:r>
              <a:r>
                <a:rPr kumimoji="0" lang="en-US" altLang="zh-CN" sz="14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Bahnschrift SemiLight" panose="020B0502040204020203" pitchFamily="34" charset="0"/>
                  <a:ea typeface="Open Sans" panose="020B0606030504020204" pitchFamily="34" charset="0"/>
                </a:rPr>
                <a:t>		</a:t>
              </a: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Bahnschrift SemiLight" panose="020B0502040204020203" pitchFamily="34" charset="0"/>
                  <a:ea typeface="Open Sans" panose="020B0606030504020204" pitchFamily="34" charset="0"/>
                </a:rPr>
                <a:t>(Left Hand)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300"/>
                </a:spcAft>
                <a:buClrTx/>
                <a:buSzTx/>
                <a:buFontTx/>
                <a:buChar char="•"/>
                <a:tabLst/>
              </a:pP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Bahnschrift SemiLight" panose="020B0502040204020203" pitchFamily="34" charset="0"/>
                  <a:ea typeface="Open Sans" panose="020B0606030504020204" pitchFamily="34" charset="0"/>
                </a:rPr>
                <a:t>2 - 7 </a:t>
              </a:r>
              <a:r>
                <a:rPr kumimoji="0" lang="en-US" altLang="zh-CN" sz="14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Bahnschrift SemiLight" panose="020B0502040204020203" pitchFamily="34" charset="0"/>
                  <a:ea typeface="Open Sans" panose="020B0606030504020204" pitchFamily="34" charset="0"/>
                </a:rPr>
                <a:t>		</a:t>
              </a: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Bahnschrift SemiLight" panose="020B0502040204020203" pitchFamily="34" charset="0"/>
                  <a:ea typeface="Open Sans" panose="020B0606030504020204" pitchFamily="34" charset="0"/>
                </a:rPr>
                <a:t>(Right Shoulder)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300"/>
                </a:spcAft>
                <a:buClrTx/>
                <a:buSzTx/>
                <a:buFontTx/>
                <a:buChar char="•"/>
                <a:tabLst/>
              </a:pP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Bahnschrift SemiLight" panose="020B0502040204020203" pitchFamily="34" charset="0"/>
                  <a:ea typeface="Open Sans" panose="020B0606030504020204" pitchFamily="34" charset="0"/>
                </a:rPr>
                <a:t>Moy(2,3) - 2 </a:t>
              </a:r>
              <a:r>
                <a:rPr kumimoji="0" lang="en-US" altLang="zh-CN" sz="14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Bahnschrift SemiLight" panose="020B0502040204020203" pitchFamily="34" charset="0"/>
                  <a:ea typeface="Open Sans" panose="020B0606030504020204" pitchFamily="34" charset="0"/>
                </a:rPr>
                <a:t>	</a:t>
              </a: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Bahnschrift SemiLight" panose="020B0502040204020203" pitchFamily="34" charset="0"/>
                  <a:ea typeface="Open Sans" panose="020B0606030504020204" pitchFamily="34" charset="0"/>
                </a:rPr>
                <a:t>(Right Arm)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300"/>
                </a:spcAft>
                <a:buClrTx/>
                <a:buSzTx/>
                <a:buFontTx/>
                <a:buChar char="•"/>
                <a:tabLst/>
              </a:pP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Bahnschrift SemiLight" panose="020B0502040204020203" pitchFamily="34" charset="0"/>
                  <a:ea typeface="Open Sans" panose="020B0606030504020204" pitchFamily="34" charset="0"/>
                </a:rPr>
                <a:t>Moy(3,4) - 0 </a:t>
              </a:r>
              <a:r>
                <a:rPr kumimoji="0" lang="en-US" altLang="zh-CN" sz="14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Bahnschrift SemiLight" panose="020B0502040204020203" pitchFamily="34" charset="0"/>
                  <a:ea typeface="Open Sans" panose="020B0606030504020204" pitchFamily="34" charset="0"/>
                </a:rPr>
                <a:t>	</a:t>
              </a: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Bahnschrift SemiLight" panose="020B0502040204020203" pitchFamily="34" charset="0"/>
                  <a:ea typeface="Open Sans" panose="020B0606030504020204" pitchFamily="34" charset="0"/>
                </a:rPr>
                <a:t>(Right Forearm)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300"/>
                </a:spcAft>
                <a:buClrTx/>
                <a:buSzTx/>
                <a:buFontTx/>
                <a:buChar char="•"/>
                <a:tabLst/>
              </a:pP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Bahnschrift SemiLight" panose="020B0502040204020203" pitchFamily="34" charset="0"/>
                  <a:ea typeface="Open Sans" panose="020B0606030504020204" pitchFamily="34" charset="0"/>
                </a:rPr>
                <a:t>nan - 9 </a:t>
              </a:r>
              <a:r>
                <a:rPr kumimoji="0" lang="en-US" altLang="zh-CN" sz="14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Bahnschrift SemiLight" panose="020B0502040204020203" pitchFamily="34" charset="0"/>
                  <a:ea typeface="Open Sans" panose="020B0606030504020204" pitchFamily="34" charset="0"/>
                </a:rPr>
                <a:t>		</a:t>
              </a: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Bahnschrift SemiLight" panose="020B0502040204020203" pitchFamily="34" charset="0"/>
                  <a:ea typeface="Open Sans" panose="020B0606030504020204" pitchFamily="34" charset="0"/>
                </a:rPr>
                <a:t>(Right Hand)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300"/>
                </a:spcAft>
                <a:buClrTx/>
                <a:buSzTx/>
                <a:buFontTx/>
                <a:buChar char="•"/>
                <a:tabLst/>
              </a:pP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Bahnschrift SemiLight" panose="020B0502040204020203" pitchFamily="34" charset="0"/>
                  <a:ea typeface="Open Sans" panose="020B0606030504020204" pitchFamily="34" charset="0"/>
                </a:rPr>
                <a:t>Moy(11,12) - 6 </a:t>
              </a:r>
              <a:r>
                <a:rPr kumimoji="0" lang="en-US" altLang="zh-CN" sz="14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Bahnschrift SemiLight" panose="020B0502040204020203" pitchFamily="34" charset="0"/>
                  <a:ea typeface="Open Sans" panose="020B0606030504020204" pitchFamily="34" charset="0"/>
                </a:rPr>
                <a:t>	</a:t>
              </a: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Bahnschrift SemiLight" panose="020B0502040204020203" pitchFamily="34" charset="0"/>
                  <a:ea typeface="Open Sans" panose="020B0606030504020204" pitchFamily="34" charset="0"/>
                </a:rPr>
                <a:t>(Left Tigh)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300"/>
                </a:spcAft>
                <a:buClrTx/>
                <a:buSzTx/>
                <a:buFontTx/>
                <a:buChar char="•"/>
                <a:tabLst/>
              </a:pP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Bahnschrift SemiLight" panose="020B0502040204020203" pitchFamily="34" charset="0"/>
                  <a:ea typeface="Open Sans" panose="020B0606030504020204" pitchFamily="34" charset="0"/>
                </a:rPr>
                <a:t>Moy(12,13) - 16 </a:t>
              </a:r>
              <a:r>
                <a:rPr kumimoji="0" lang="en-US" altLang="zh-CN" sz="14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Bahnschrift SemiLight" panose="020B0502040204020203" pitchFamily="34" charset="0"/>
                  <a:ea typeface="Open Sans" panose="020B0606030504020204" pitchFamily="34" charset="0"/>
                </a:rPr>
                <a:t>	</a:t>
              </a: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Bahnschrift SemiLight" panose="020B0502040204020203" pitchFamily="34" charset="0"/>
                  <a:ea typeface="Open Sans" panose="020B0606030504020204" pitchFamily="34" charset="0"/>
                </a:rPr>
                <a:t>(Left Tibia)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300"/>
                </a:spcAft>
                <a:buClrTx/>
                <a:buSzTx/>
                <a:buFontTx/>
                <a:buChar char="•"/>
                <a:tabLst/>
              </a:pP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Bahnschrift SemiLight" panose="020B0502040204020203" pitchFamily="34" charset="0"/>
                  <a:ea typeface="Open Sans" panose="020B0606030504020204" pitchFamily="34" charset="0"/>
                </a:rPr>
                <a:t>nan - 12 </a:t>
              </a:r>
              <a:r>
                <a:rPr kumimoji="0" lang="en-US" altLang="zh-CN" sz="14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Bahnschrift SemiLight" panose="020B0502040204020203" pitchFamily="34" charset="0"/>
                  <a:ea typeface="Open Sans" panose="020B0606030504020204" pitchFamily="34" charset="0"/>
                </a:rPr>
                <a:t>		</a:t>
              </a: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Bahnschrift SemiLight" panose="020B0502040204020203" pitchFamily="34" charset="0"/>
                  <a:ea typeface="Open Sans" panose="020B0606030504020204" pitchFamily="34" charset="0"/>
                </a:rPr>
                <a:t>(Left Foot)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300"/>
                </a:spcAft>
                <a:buClrTx/>
                <a:buSzTx/>
                <a:buFontTx/>
                <a:buChar char="•"/>
                <a:tabLst/>
              </a:pP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Bahnschrift SemiLight" panose="020B0502040204020203" pitchFamily="34" charset="0"/>
                  <a:ea typeface="Open Sans" panose="020B0606030504020204" pitchFamily="34" charset="0"/>
                </a:rPr>
                <a:t>Moy(8,9) - 5 </a:t>
              </a:r>
              <a:r>
                <a:rPr kumimoji="0" lang="en-US" altLang="zh-CN" sz="14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Bahnschrift SemiLight" panose="020B0502040204020203" pitchFamily="34" charset="0"/>
                  <a:ea typeface="Open Sans" panose="020B0606030504020204" pitchFamily="34" charset="0"/>
                </a:rPr>
                <a:t>	</a:t>
              </a: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Bahnschrift SemiLight" panose="020B0502040204020203" pitchFamily="34" charset="0"/>
                  <a:ea typeface="Open Sans" panose="020B0606030504020204" pitchFamily="34" charset="0"/>
                </a:rPr>
                <a:t>(Right Tigh)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300"/>
                </a:spcAft>
                <a:buClrTx/>
                <a:buSzTx/>
                <a:buFontTx/>
                <a:buChar char="•"/>
                <a:tabLst/>
              </a:pP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Bahnschrift SemiLight" panose="020B0502040204020203" pitchFamily="34" charset="0"/>
                  <a:ea typeface="Open Sans" panose="020B0606030504020204" pitchFamily="34" charset="0"/>
                </a:rPr>
                <a:t>Moy(9,10) - 15 </a:t>
              </a:r>
              <a:r>
                <a:rPr kumimoji="0" lang="en-US" altLang="zh-CN" sz="14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Bahnschrift SemiLight" panose="020B0502040204020203" pitchFamily="34" charset="0"/>
                  <a:ea typeface="Open Sans" panose="020B0606030504020204" pitchFamily="34" charset="0"/>
                </a:rPr>
                <a:t>	</a:t>
              </a: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Bahnschrift SemiLight" panose="020B0502040204020203" pitchFamily="34" charset="0"/>
                  <a:ea typeface="Open Sans" panose="020B0606030504020204" pitchFamily="34" charset="0"/>
                </a:rPr>
                <a:t>(Right Tibia)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300"/>
                </a:spcAft>
                <a:buClrTx/>
                <a:buSzTx/>
                <a:buFontTx/>
                <a:buChar char="•"/>
                <a:tabLst/>
              </a:pP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Bahnschrift SemiLight" panose="020B0502040204020203" pitchFamily="34" charset="0"/>
                  <a:ea typeface="Open Sans" panose="020B0606030504020204" pitchFamily="34" charset="0"/>
                </a:rPr>
                <a:t>nan - 11 </a:t>
              </a:r>
              <a:r>
                <a:rPr kumimoji="0" lang="en-US" altLang="zh-CN" sz="14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Bahnschrift SemiLight" panose="020B0502040204020203" pitchFamily="34" charset="0"/>
                  <a:ea typeface="Open Sans" panose="020B0606030504020204" pitchFamily="34" charset="0"/>
                </a:rPr>
                <a:t>		</a:t>
              </a: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Bahnschrift SemiLight" panose="020B0502040204020203" pitchFamily="34" charset="0"/>
                  <a:ea typeface="Open Sans" panose="020B0606030504020204" pitchFamily="34" charset="0"/>
                </a:rPr>
                <a:t>(Right Foot)</a:t>
              </a:r>
            </a:p>
          </p:txBody>
        </p:sp>
        <p:sp>
          <p:nvSpPr>
            <p:cNvPr id="15" name="Rectangle 4">
              <a:extLst>
                <a:ext uri="{FF2B5EF4-FFF2-40B4-BE49-F238E27FC236}">
                  <a16:creationId xmlns:a16="http://schemas.microsoft.com/office/drawing/2014/main" id="{4B0C6752-E9E2-1511-051A-FE3607D8C9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37762" y="1093096"/>
              <a:ext cx="2577629" cy="47884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0" tIns="126960" rIns="0" bIns="12696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Aft>
                  <a:spcPts val="30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400" b="1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Bahnschrift SemiLight" panose="020B0502040204020203" pitchFamily="34" charset="0"/>
                  <a:ea typeface="Open Sans" panose="020B0606030504020204" pitchFamily="34" charset="0"/>
                </a:rPr>
                <a:t>Kinect- Vicon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Aft>
                  <a:spcPts val="300"/>
                </a:spcAft>
                <a:buClrTx/>
                <a:buSzTx/>
                <a:buFontTx/>
                <a:buChar char="•"/>
                <a:tabLst/>
              </a:pP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Bahnschrift SemiLight" panose="020B0502040204020203" pitchFamily="34" charset="0"/>
                  <a:ea typeface="Open Sans" panose="020B0606030504020204" pitchFamily="34" charset="0"/>
                </a:rPr>
                <a:t>3 - 14 </a:t>
              </a:r>
              <a:r>
                <a:rPr kumimoji="0" lang="en-US" altLang="zh-CN" sz="14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Bahnschrift SemiLight" panose="020B0502040204020203" pitchFamily="34" charset="0"/>
                  <a:ea typeface="Open Sans" panose="020B0606030504020204" pitchFamily="34" charset="0"/>
                </a:rPr>
                <a:t>	</a:t>
              </a:r>
              <a:r>
                <a:rPr lang="en-US" altLang="zh-CN" sz="1400" dirty="0">
                  <a:solidFill>
                    <a:srgbClr val="333333"/>
                  </a:solidFill>
                  <a:latin typeface="Bahnschrift SemiLight" panose="020B0502040204020203" pitchFamily="34" charset="0"/>
                  <a:ea typeface="Open Sans" panose="020B0606030504020204" pitchFamily="34" charset="0"/>
                </a:rPr>
                <a:t>       </a:t>
              </a: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Bahnschrift SemiLight" panose="020B0502040204020203" pitchFamily="34" charset="0"/>
                  <a:ea typeface="Open Sans" panose="020B0606030504020204" pitchFamily="34" charset="0"/>
                </a:rPr>
                <a:t>(Head)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Aft>
                  <a:spcPts val="300"/>
                </a:spcAft>
                <a:buClrTx/>
                <a:buSzTx/>
                <a:buFontTx/>
                <a:buChar char="•"/>
                <a:tabLst/>
              </a:pP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Bahnschrift SemiLight" panose="020B0502040204020203" pitchFamily="34" charset="0"/>
                  <a:ea typeface="Open Sans" panose="020B0606030504020204" pitchFamily="34" charset="0"/>
                </a:rPr>
                <a:t>Moy(1</a:t>
              </a:r>
              <a:r>
                <a:rPr kumimoji="0" lang="en-US" altLang="zh-CN" sz="14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Bahnschrift SemiLight" panose="020B0502040204020203" pitchFamily="34" charset="0"/>
                  <a:ea typeface="Open Sans" panose="020B0606030504020204" pitchFamily="34" charset="0"/>
                </a:rPr>
                <a:t>, </a:t>
              </a: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Bahnschrift SemiLight" panose="020B0502040204020203" pitchFamily="34" charset="0"/>
                  <a:ea typeface="Open Sans" panose="020B0606030504020204" pitchFamily="34" charset="0"/>
                </a:rPr>
                <a:t>20) - 4 </a:t>
              </a:r>
              <a:r>
                <a:rPr kumimoji="0" lang="en-US" altLang="zh-CN" sz="14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Bahnschrift SemiLight" panose="020B0502040204020203" pitchFamily="34" charset="0"/>
                  <a:ea typeface="Open Sans" panose="020B0606030504020204" pitchFamily="34" charset="0"/>
                </a:rPr>
                <a:t>  </a:t>
              </a: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Bahnschrift SemiLight" panose="020B0502040204020203" pitchFamily="34" charset="0"/>
                  <a:ea typeface="Open Sans" panose="020B0606030504020204" pitchFamily="34" charset="0"/>
                </a:rPr>
                <a:t>(Chest)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Aft>
                  <a:spcPts val="300"/>
                </a:spcAft>
                <a:buClrTx/>
                <a:buSzTx/>
                <a:buFontTx/>
                <a:buChar char="•"/>
                <a:tabLst/>
              </a:pP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Bahnschrift SemiLight" panose="020B0502040204020203" pitchFamily="34" charset="0"/>
                  <a:ea typeface="Open Sans" panose="020B0606030504020204" pitchFamily="34" charset="0"/>
                </a:rPr>
                <a:t>0 - 13 </a:t>
              </a:r>
              <a:r>
                <a:rPr kumimoji="0" lang="en-US" altLang="zh-CN" sz="14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Bahnschrift SemiLight" panose="020B0502040204020203" pitchFamily="34" charset="0"/>
                  <a:ea typeface="Open Sans" panose="020B0606030504020204" pitchFamily="34" charset="0"/>
                </a:rPr>
                <a:t>	       </a:t>
              </a: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Bahnschrift SemiLight" panose="020B0502040204020203" pitchFamily="34" charset="0"/>
                  <a:ea typeface="Open Sans" panose="020B0606030504020204" pitchFamily="34" charset="0"/>
                </a:rPr>
                <a:t>(Hips)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Aft>
                  <a:spcPts val="300"/>
                </a:spcAft>
                <a:buClrTx/>
                <a:buSzTx/>
                <a:buFontTx/>
                <a:buChar char="•"/>
                <a:tabLst/>
              </a:pP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Bahnschrift SemiLight" panose="020B0502040204020203" pitchFamily="34" charset="0"/>
                  <a:ea typeface="Open Sans" panose="020B0606030504020204" pitchFamily="34" charset="0"/>
                </a:rPr>
                <a:t>4 - 8 </a:t>
              </a:r>
              <a:r>
                <a:rPr kumimoji="0" lang="en-US" altLang="zh-CN" sz="14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Bahnschrift SemiLight" panose="020B0502040204020203" pitchFamily="34" charset="0"/>
                  <a:ea typeface="Open Sans" panose="020B0606030504020204" pitchFamily="34" charset="0"/>
                </a:rPr>
                <a:t>	       </a:t>
              </a: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Bahnschrift SemiLight" panose="020B0502040204020203" pitchFamily="34" charset="0"/>
                  <a:ea typeface="Open Sans" panose="020B0606030504020204" pitchFamily="34" charset="0"/>
                </a:rPr>
                <a:t>(Left Shoulder)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Aft>
                  <a:spcPts val="300"/>
                </a:spcAft>
                <a:buClrTx/>
                <a:buSzTx/>
                <a:buFontTx/>
                <a:buChar char="•"/>
                <a:tabLst/>
              </a:pP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Bahnschrift SemiLight" panose="020B0502040204020203" pitchFamily="34" charset="0"/>
                  <a:ea typeface="Open Sans" panose="020B0606030504020204" pitchFamily="34" charset="0"/>
                </a:rPr>
                <a:t>Moy(4,5) - 3 </a:t>
              </a:r>
              <a:r>
                <a:rPr kumimoji="0" lang="en-US" altLang="zh-CN" sz="14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Bahnschrift SemiLight" panose="020B0502040204020203" pitchFamily="34" charset="0"/>
                  <a:ea typeface="Open Sans" panose="020B0606030504020204" pitchFamily="34" charset="0"/>
                </a:rPr>
                <a:t>    </a:t>
              </a: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Bahnschrift SemiLight" panose="020B0502040204020203" pitchFamily="34" charset="0"/>
                  <a:ea typeface="Open Sans" panose="020B0606030504020204" pitchFamily="34" charset="0"/>
                </a:rPr>
                <a:t>(Left Arm)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Aft>
                  <a:spcPts val="300"/>
                </a:spcAft>
                <a:buClrTx/>
                <a:buSzTx/>
                <a:buFontTx/>
                <a:buChar char="•"/>
                <a:tabLst/>
              </a:pP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Bahnschrift SemiLight" panose="020B0502040204020203" pitchFamily="34" charset="0"/>
                  <a:ea typeface="Open Sans" panose="020B0606030504020204" pitchFamily="34" charset="0"/>
                </a:rPr>
                <a:t>Moy(5,6) - 1 </a:t>
              </a:r>
              <a:r>
                <a:rPr kumimoji="0" lang="en-US" altLang="zh-CN" sz="14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Bahnschrift SemiLight" panose="020B0502040204020203" pitchFamily="34" charset="0"/>
                  <a:ea typeface="Open Sans" panose="020B0606030504020204" pitchFamily="34" charset="0"/>
                </a:rPr>
                <a:t>     </a:t>
              </a: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Bahnschrift SemiLight" panose="020B0502040204020203" pitchFamily="34" charset="0"/>
                  <a:ea typeface="Open Sans" panose="020B0606030504020204" pitchFamily="34" charset="0"/>
                </a:rPr>
                <a:t>(Left Forearm)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Aft>
                  <a:spcPts val="300"/>
                </a:spcAft>
                <a:buClrTx/>
                <a:buSzTx/>
                <a:buFontTx/>
                <a:buChar char="•"/>
                <a:tabLst/>
              </a:pP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Bahnschrift SemiLight" panose="020B0502040204020203" pitchFamily="34" charset="0"/>
                  <a:ea typeface="Open Sans" panose="020B0606030504020204" pitchFamily="34" charset="0"/>
                </a:rPr>
                <a:t>7 </a:t>
              </a:r>
              <a:r>
                <a:rPr kumimoji="0" lang="en-US" altLang="zh-CN" sz="14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Bahnschrift SemiLight" panose="020B0502040204020203" pitchFamily="34" charset="0"/>
                  <a:ea typeface="Open Sans" panose="020B0606030504020204" pitchFamily="34" charset="0"/>
                </a:rPr>
                <a:t>–</a:t>
              </a: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Bahnschrift SemiLight" panose="020B0502040204020203" pitchFamily="34" charset="0"/>
                  <a:ea typeface="Open Sans" panose="020B0606030504020204" pitchFamily="34" charset="0"/>
                </a:rPr>
                <a:t> 10</a:t>
              </a:r>
              <a:r>
                <a:rPr kumimoji="0" lang="en-US" altLang="zh-CN" sz="14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Bahnschrift SemiLight" panose="020B0502040204020203" pitchFamily="34" charset="0"/>
                  <a:ea typeface="Open Sans" panose="020B0606030504020204" pitchFamily="34" charset="0"/>
                </a:rPr>
                <a:t>	       </a:t>
              </a: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Bahnschrift SemiLight" panose="020B0502040204020203" pitchFamily="34" charset="0"/>
                  <a:ea typeface="Open Sans" panose="020B0606030504020204" pitchFamily="34" charset="0"/>
                </a:rPr>
                <a:t>(Left Hand)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Aft>
                  <a:spcPts val="300"/>
                </a:spcAft>
                <a:buClrTx/>
                <a:buSzTx/>
                <a:buFontTx/>
                <a:buChar char="•"/>
                <a:tabLst/>
              </a:pP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Bahnschrift SemiLight" panose="020B0502040204020203" pitchFamily="34" charset="0"/>
                  <a:ea typeface="Open Sans" panose="020B0606030504020204" pitchFamily="34" charset="0"/>
                </a:rPr>
                <a:t>8 - 7 </a:t>
              </a:r>
              <a:r>
                <a:rPr kumimoji="0" lang="en-US" altLang="zh-CN" sz="14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Bahnschrift SemiLight" panose="020B0502040204020203" pitchFamily="34" charset="0"/>
                  <a:ea typeface="Open Sans" panose="020B0606030504020204" pitchFamily="34" charset="0"/>
                </a:rPr>
                <a:t>	       </a:t>
              </a: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Bahnschrift SemiLight" panose="020B0502040204020203" pitchFamily="34" charset="0"/>
                  <a:ea typeface="Open Sans" panose="020B0606030504020204" pitchFamily="34" charset="0"/>
                </a:rPr>
                <a:t>(Right Shoulder)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Aft>
                  <a:spcPts val="300"/>
                </a:spcAft>
                <a:buClrTx/>
                <a:buSzTx/>
                <a:buFontTx/>
                <a:buChar char="•"/>
                <a:tabLst/>
              </a:pP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Bahnschrift SemiLight" panose="020B0502040204020203" pitchFamily="34" charset="0"/>
                  <a:ea typeface="Open Sans" panose="020B0606030504020204" pitchFamily="34" charset="0"/>
                </a:rPr>
                <a:t>Moy(8,9) </a:t>
              </a:r>
              <a:r>
                <a:rPr kumimoji="0" lang="en-US" altLang="zh-CN" sz="14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Bahnschrift SemiLight" panose="020B0502040204020203" pitchFamily="34" charset="0"/>
                  <a:ea typeface="Open Sans" panose="020B0606030504020204" pitchFamily="34" charset="0"/>
                </a:rPr>
                <a:t>–</a:t>
              </a: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Bahnschrift SemiLight" panose="020B0502040204020203" pitchFamily="34" charset="0"/>
                  <a:ea typeface="Open Sans" panose="020B0606030504020204" pitchFamily="34" charset="0"/>
                </a:rPr>
                <a:t> </a:t>
              </a:r>
              <a:r>
                <a:rPr kumimoji="0" lang="en-US" altLang="zh-CN" sz="14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Bahnschrift SemiLight" panose="020B0502040204020203" pitchFamily="34" charset="0"/>
                  <a:ea typeface="Open Sans" panose="020B0606030504020204" pitchFamily="34" charset="0"/>
                </a:rPr>
                <a:t>2     </a:t>
              </a: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Bahnschrift SemiLight" panose="020B0502040204020203" pitchFamily="34" charset="0"/>
                  <a:ea typeface="Open Sans" panose="020B0606030504020204" pitchFamily="34" charset="0"/>
                </a:rPr>
                <a:t>(Right Arm)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Aft>
                  <a:spcPts val="300"/>
                </a:spcAft>
                <a:buClrTx/>
                <a:buSzTx/>
                <a:buFontTx/>
                <a:buChar char="•"/>
                <a:tabLst/>
              </a:pP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Bahnschrift SemiLight" panose="020B0502040204020203" pitchFamily="34" charset="0"/>
                  <a:ea typeface="Open Sans" panose="020B0606030504020204" pitchFamily="34" charset="0"/>
                </a:rPr>
                <a:t>Moy(9,10) </a:t>
              </a:r>
              <a:r>
                <a:rPr kumimoji="0" lang="en-US" altLang="zh-CN" sz="14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Bahnschrift SemiLight" panose="020B0502040204020203" pitchFamily="34" charset="0"/>
                  <a:ea typeface="Open Sans" panose="020B0606030504020204" pitchFamily="34" charset="0"/>
                </a:rPr>
                <a:t>–</a:t>
              </a: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Bahnschrift SemiLight" panose="020B0502040204020203" pitchFamily="34" charset="0"/>
                  <a:ea typeface="Open Sans" panose="020B0606030504020204" pitchFamily="34" charset="0"/>
                </a:rPr>
                <a:t> 0</a:t>
              </a:r>
              <a:r>
                <a:rPr kumimoji="0" lang="en-US" altLang="zh-CN" sz="14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Bahnschrift SemiLight" panose="020B0502040204020203" pitchFamily="34" charset="0"/>
                  <a:ea typeface="Open Sans" panose="020B0606030504020204" pitchFamily="34" charset="0"/>
                </a:rPr>
                <a:t>    </a:t>
              </a: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Bahnschrift SemiLight" panose="020B0502040204020203" pitchFamily="34" charset="0"/>
                  <a:ea typeface="Open Sans" panose="020B0606030504020204" pitchFamily="34" charset="0"/>
                </a:rPr>
                <a:t>(Right Forearm)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Aft>
                  <a:spcPts val="300"/>
                </a:spcAft>
                <a:buClrTx/>
                <a:buSzTx/>
                <a:buFontTx/>
                <a:buChar char="•"/>
                <a:tabLst/>
              </a:pP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Bahnschrift SemiLight" panose="020B0502040204020203" pitchFamily="34" charset="0"/>
                  <a:ea typeface="Open Sans" panose="020B0606030504020204" pitchFamily="34" charset="0"/>
                </a:rPr>
                <a:t>11 </a:t>
              </a:r>
              <a:r>
                <a:rPr kumimoji="0" lang="en-US" altLang="zh-CN" sz="14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Bahnschrift SemiLight" panose="020B0502040204020203" pitchFamily="34" charset="0"/>
                  <a:ea typeface="Open Sans" panose="020B0606030504020204" pitchFamily="34" charset="0"/>
                </a:rPr>
                <a:t>–</a:t>
              </a: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Bahnschrift SemiLight" panose="020B0502040204020203" pitchFamily="34" charset="0"/>
                  <a:ea typeface="Open Sans" panose="020B0606030504020204" pitchFamily="34" charset="0"/>
                </a:rPr>
                <a:t> 9</a:t>
              </a:r>
              <a:r>
                <a:rPr lang="en-US" altLang="zh-CN" sz="1400" dirty="0">
                  <a:solidFill>
                    <a:srgbClr val="333333"/>
                  </a:solidFill>
                  <a:latin typeface="Bahnschrift SemiLight" panose="020B0502040204020203" pitchFamily="34" charset="0"/>
                  <a:ea typeface="Open Sans" panose="020B0606030504020204" pitchFamily="34" charset="0"/>
                </a:rPr>
                <a:t>	       </a:t>
              </a: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Bahnschrift SemiLight" panose="020B0502040204020203" pitchFamily="34" charset="0"/>
                  <a:ea typeface="Open Sans" panose="020B0606030504020204" pitchFamily="34" charset="0"/>
                </a:rPr>
                <a:t>(Right Hand)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Aft>
                  <a:spcPts val="300"/>
                </a:spcAft>
                <a:buClrTx/>
                <a:buSzTx/>
                <a:buFontTx/>
                <a:buChar char="•"/>
                <a:tabLst/>
              </a:pP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Bahnschrift SemiLight" panose="020B0502040204020203" pitchFamily="34" charset="0"/>
                  <a:ea typeface="Open Sans" panose="020B0606030504020204" pitchFamily="34" charset="0"/>
                </a:rPr>
                <a:t>Moy(12,13) </a:t>
              </a:r>
              <a:r>
                <a:rPr kumimoji="0" lang="en-US" altLang="zh-CN" sz="14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Bahnschrift SemiLight" panose="020B0502040204020203" pitchFamily="34" charset="0"/>
                  <a:ea typeface="Open Sans" panose="020B0606030504020204" pitchFamily="34" charset="0"/>
                </a:rPr>
                <a:t>–</a:t>
              </a: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Bahnschrift SemiLight" panose="020B0502040204020203" pitchFamily="34" charset="0"/>
                  <a:ea typeface="Open Sans" panose="020B0606030504020204" pitchFamily="34" charset="0"/>
                </a:rPr>
                <a:t> 6</a:t>
              </a:r>
              <a:r>
                <a:rPr kumimoji="0" lang="en-US" altLang="zh-CN" sz="14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Bahnschrift SemiLight" panose="020B0502040204020203" pitchFamily="34" charset="0"/>
                  <a:ea typeface="Open Sans" panose="020B0606030504020204" pitchFamily="34" charset="0"/>
                </a:rPr>
                <a:t>   </a:t>
              </a: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Bahnschrift SemiLight" panose="020B0502040204020203" pitchFamily="34" charset="0"/>
                  <a:ea typeface="Open Sans" panose="020B0606030504020204" pitchFamily="34" charset="0"/>
                </a:rPr>
                <a:t>(Left Tigh)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Aft>
                  <a:spcPts val="300"/>
                </a:spcAft>
                <a:buClrTx/>
                <a:buSzTx/>
                <a:buFontTx/>
                <a:buChar char="•"/>
                <a:tabLst/>
              </a:pP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Bahnschrift SemiLight" panose="020B0502040204020203" pitchFamily="34" charset="0"/>
                  <a:ea typeface="Open Sans" panose="020B0606030504020204" pitchFamily="34" charset="0"/>
                </a:rPr>
                <a:t>Moy(13,14) </a:t>
              </a:r>
              <a:r>
                <a:rPr kumimoji="0" lang="en-US" altLang="zh-CN" sz="14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Bahnschrift SemiLight" panose="020B0502040204020203" pitchFamily="34" charset="0"/>
                  <a:ea typeface="Open Sans" panose="020B0606030504020204" pitchFamily="34" charset="0"/>
                </a:rPr>
                <a:t>–</a:t>
              </a: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Bahnschrift SemiLight" panose="020B0502040204020203" pitchFamily="34" charset="0"/>
                  <a:ea typeface="Open Sans" panose="020B0606030504020204" pitchFamily="34" charset="0"/>
                </a:rPr>
                <a:t> 16</a:t>
              </a:r>
              <a:r>
                <a:rPr kumimoji="0" lang="en-US" altLang="zh-CN" sz="14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Bahnschrift SemiLight" panose="020B0502040204020203" pitchFamily="34" charset="0"/>
                  <a:ea typeface="Open Sans" panose="020B0606030504020204" pitchFamily="34" charset="0"/>
                </a:rPr>
                <a:t>  </a:t>
              </a: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Bahnschrift SemiLight" panose="020B0502040204020203" pitchFamily="34" charset="0"/>
                  <a:ea typeface="Open Sans" panose="020B0606030504020204" pitchFamily="34" charset="0"/>
                </a:rPr>
                <a:t>(Left Tibia)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Aft>
                  <a:spcPts val="300"/>
                </a:spcAft>
                <a:buClrTx/>
                <a:buSzTx/>
                <a:buFontTx/>
                <a:buChar char="•"/>
                <a:tabLst/>
              </a:pP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Bahnschrift SemiLight" panose="020B0502040204020203" pitchFamily="34" charset="0"/>
                  <a:ea typeface="Open Sans" panose="020B0606030504020204" pitchFamily="34" charset="0"/>
                </a:rPr>
                <a:t>15 </a:t>
              </a:r>
              <a:r>
                <a:rPr kumimoji="0" lang="en-US" altLang="zh-CN" sz="14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Bahnschrift SemiLight" panose="020B0502040204020203" pitchFamily="34" charset="0"/>
                  <a:ea typeface="Open Sans" panose="020B0606030504020204" pitchFamily="34" charset="0"/>
                </a:rPr>
                <a:t>–</a:t>
              </a: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Bahnschrift SemiLight" panose="020B0502040204020203" pitchFamily="34" charset="0"/>
                  <a:ea typeface="Open Sans" panose="020B0606030504020204" pitchFamily="34" charset="0"/>
                </a:rPr>
                <a:t> 12</a:t>
              </a:r>
              <a:r>
                <a:rPr lang="en-US" altLang="zh-CN" sz="1400" dirty="0">
                  <a:solidFill>
                    <a:srgbClr val="333333"/>
                  </a:solidFill>
                  <a:latin typeface="Bahnschrift SemiLight" panose="020B0502040204020203" pitchFamily="34" charset="0"/>
                  <a:ea typeface="Open Sans" panose="020B0606030504020204" pitchFamily="34" charset="0"/>
                </a:rPr>
                <a:t>	       </a:t>
              </a: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Bahnschrift SemiLight" panose="020B0502040204020203" pitchFamily="34" charset="0"/>
                  <a:ea typeface="Open Sans" panose="020B0606030504020204" pitchFamily="34" charset="0"/>
                </a:rPr>
                <a:t>(Left Foot)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Aft>
                  <a:spcPts val="300"/>
                </a:spcAft>
                <a:buClrTx/>
                <a:buSzTx/>
                <a:buFontTx/>
                <a:buChar char="•"/>
                <a:tabLst/>
              </a:pP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Bahnschrift SemiLight" panose="020B0502040204020203" pitchFamily="34" charset="0"/>
                  <a:ea typeface="Open Sans" panose="020B0606030504020204" pitchFamily="34" charset="0"/>
                </a:rPr>
                <a:t>Moy(16,17) </a:t>
              </a:r>
              <a:r>
                <a:rPr kumimoji="0" lang="en-US" altLang="zh-CN" sz="14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Bahnschrift SemiLight" panose="020B0502040204020203" pitchFamily="34" charset="0"/>
                  <a:ea typeface="Open Sans" panose="020B0606030504020204" pitchFamily="34" charset="0"/>
                </a:rPr>
                <a:t>–</a:t>
              </a: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Bahnschrift SemiLight" panose="020B0502040204020203" pitchFamily="34" charset="0"/>
                  <a:ea typeface="Open Sans" panose="020B0606030504020204" pitchFamily="34" charset="0"/>
                </a:rPr>
                <a:t> 5</a:t>
              </a:r>
              <a:r>
                <a:rPr kumimoji="0" lang="en-US" altLang="zh-CN" sz="14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Bahnschrift SemiLight" panose="020B0502040204020203" pitchFamily="34" charset="0"/>
                  <a:ea typeface="Open Sans" panose="020B0606030504020204" pitchFamily="34" charset="0"/>
                </a:rPr>
                <a:t>   </a:t>
              </a: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Bahnschrift SemiLight" panose="020B0502040204020203" pitchFamily="34" charset="0"/>
                  <a:ea typeface="Open Sans" panose="020B0606030504020204" pitchFamily="34" charset="0"/>
                </a:rPr>
                <a:t>(Right Tigh)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Aft>
                  <a:spcPts val="300"/>
                </a:spcAft>
                <a:buClrTx/>
                <a:buSzTx/>
                <a:buFontTx/>
                <a:buChar char="•"/>
                <a:tabLst/>
              </a:pP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Bahnschrift SemiLight" panose="020B0502040204020203" pitchFamily="34" charset="0"/>
                  <a:ea typeface="Open Sans" panose="020B0606030504020204" pitchFamily="34" charset="0"/>
                </a:rPr>
                <a:t>Moy(17,18) </a:t>
              </a:r>
              <a:r>
                <a:rPr kumimoji="0" lang="en-US" altLang="zh-CN" sz="14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Bahnschrift SemiLight" panose="020B0502040204020203" pitchFamily="34" charset="0"/>
                  <a:ea typeface="Open Sans" panose="020B0606030504020204" pitchFamily="34" charset="0"/>
                </a:rPr>
                <a:t>–</a:t>
              </a: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Bahnschrift SemiLight" panose="020B0502040204020203" pitchFamily="34" charset="0"/>
                  <a:ea typeface="Open Sans" panose="020B0606030504020204" pitchFamily="34" charset="0"/>
                </a:rPr>
                <a:t> 15</a:t>
              </a:r>
              <a:r>
                <a:rPr kumimoji="0" lang="en-US" altLang="zh-CN" sz="14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Bahnschrift SemiLight" panose="020B0502040204020203" pitchFamily="34" charset="0"/>
                  <a:ea typeface="Open Sans" panose="020B0606030504020204" pitchFamily="34" charset="0"/>
                </a:rPr>
                <a:t>  </a:t>
              </a: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Bahnschrift SemiLight" panose="020B0502040204020203" pitchFamily="34" charset="0"/>
                  <a:ea typeface="Open Sans" panose="020B0606030504020204" pitchFamily="34" charset="0"/>
                </a:rPr>
                <a:t>(Right Tibia)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Aft>
                  <a:spcPts val="300"/>
                </a:spcAft>
                <a:buClrTx/>
                <a:buSzTx/>
                <a:buFontTx/>
                <a:buChar char="•"/>
                <a:tabLst/>
              </a:pP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Bahnschrift SemiLight" panose="020B0502040204020203" pitchFamily="34" charset="0"/>
                  <a:ea typeface="Open Sans" panose="020B0606030504020204" pitchFamily="34" charset="0"/>
                </a:rPr>
                <a:t>19 </a:t>
              </a:r>
              <a:r>
                <a:rPr kumimoji="0" lang="en-US" altLang="zh-CN" sz="14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Bahnschrift SemiLight" panose="020B0502040204020203" pitchFamily="34" charset="0"/>
                  <a:ea typeface="Open Sans" panose="020B0606030504020204" pitchFamily="34" charset="0"/>
                </a:rPr>
                <a:t>–</a:t>
              </a: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Bahnschrift SemiLight" panose="020B0502040204020203" pitchFamily="34" charset="0"/>
                  <a:ea typeface="Open Sans" panose="020B0606030504020204" pitchFamily="34" charset="0"/>
                </a:rPr>
                <a:t> 11</a:t>
              </a:r>
              <a:r>
                <a:rPr kumimoji="0" lang="en-US" altLang="zh-CN" sz="14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Bahnschrift SemiLight" panose="020B0502040204020203" pitchFamily="34" charset="0"/>
                  <a:ea typeface="Open Sans" panose="020B0606030504020204" pitchFamily="34" charset="0"/>
                </a:rPr>
                <a:t>	        </a:t>
              </a: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Bahnschrift SemiLight" panose="020B0502040204020203" pitchFamily="34" charset="0"/>
                  <a:ea typeface="Open Sans" panose="020B0606030504020204" pitchFamily="34" charset="0"/>
                </a:rPr>
                <a:t>(Right Foot)</a:t>
              </a: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E287366A-FEB4-01CE-C615-987BCACF734F}"/>
                </a:ext>
              </a:extLst>
            </p:cNvPr>
            <p:cNvSpPr/>
            <p:nvPr/>
          </p:nvSpPr>
          <p:spPr>
            <a:xfrm>
              <a:off x="791662" y="1172154"/>
              <a:ext cx="3293205" cy="4651776"/>
            </a:xfrm>
            <a:prstGeom prst="rect">
              <a:avLst/>
            </a:prstGeom>
            <a:noFill/>
            <a:ln w="28575">
              <a:solidFill>
                <a:schemeClr val="accent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DBCAB8E7-D647-2C3A-E53E-45DAB2C8A209}"/>
                </a:ext>
              </a:extLst>
            </p:cNvPr>
            <p:cNvSpPr/>
            <p:nvPr/>
          </p:nvSpPr>
          <p:spPr>
            <a:xfrm>
              <a:off x="4190487" y="1172154"/>
              <a:ext cx="3357916" cy="4651776"/>
            </a:xfrm>
            <a:prstGeom prst="rect">
              <a:avLst/>
            </a:prstGeom>
            <a:noFill/>
            <a:ln w="28575">
              <a:solidFill>
                <a:schemeClr val="accent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5A768FDF-EDFA-3370-9B34-A1154B09A9EF}"/>
                </a:ext>
              </a:extLst>
            </p:cNvPr>
            <p:cNvSpPr/>
            <p:nvPr/>
          </p:nvSpPr>
          <p:spPr>
            <a:xfrm>
              <a:off x="7646225" y="1172154"/>
              <a:ext cx="2716055" cy="4651776"/>
            </a:xfrm>
            <a:prstGeom prst="rect">
              <a:avLst/>
            </a:prstGeom>
            <a:noFill/>
            <a:ln w="28575">
              <a:solidFill>
                <a:schemeClr val="accent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E4E6D645-3CAF-D498-1C39-09E370C96540}"/>
                </a:ext>
              </a:extLst>
            </p:cNvPr>
            <p:cNvSpPr txBox="1"/>
            <p:nvPr/>
          </p:nvSpPr>
          <p:spPr>
            <a:xfrm>
              <a:off x="2270681" y="5795588"/>
              <a:ext cx="4026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latin typeface="Bahnschrift SemiLight" panose="020B0502040204020203" pitchFamily="34" charset="0"/>
                </a:rPr>
                <a:t>(a)</a:t>
              </a:r>
              <a:endParaRPr lang="zh-CN" altLang="en-US" sz="1400" dirty="0">
                <a:latin typeface="Bahnschrift SemiLight" panose="020B0502040204020203" pitchFamily="34" charset="0"/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DB715941-B331-F708-FDDE-CD382FAC95AE}"/>
                </a:ext>
              </a:extLst>
            </p:cNvPr>
            <p:cNvSpPr txBox="1"/>
            <p:nvPr/>
          </p:nvSpPr>
          <p:spPr>
            <a:xfrm>
              <a:off x="5487232" y="5795587"/>
              <a:ext cx="4042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latin typeface="Bahnschrift SemiLight" panose="020B0502040204020203" pitchFamily="34" charset="0"/>
                </a:rPr>
                <a:t>(b)</a:t>
              </a:r>
              <a:endParaRPr lang="zh-CN" altLang="en-US" sz="1400" dirty="0">
                <a:latin typeface="Bahnschrift SemiLight" panose="020B0502040204020203" pitchFamily="34" charset="0"/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183D18A6-48B1-E59B-D569-1B64816C0F6D}"/>
                </a:ext>
              </a:extLst>
            </p:cNvPr>
            <p:cNvSpPr txBox="1"/>
            <p:nvPr/>
          </p:nvSpPr>
          <p:spPr>
            <a:xfrm>
              <a:off x="9123846" y="5795586"/>
              <a:ext cx="39626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latin typeface="Bahnschrift SemiLight" panose="020B0502040204020203" pitchFamily="34" charset="0"/>
                </a:rPr>
                <a:t>(c)</a:t>
              </a:r>
              <a:endParaRPr lang="zh-CN" altLang="en-US" sz="1400" dirty="0">
                <a:latin typeface="Bahnschrift SemiLight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73279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组合 36">
            <a:extLst>
              <a:ext uri="{FF2B5EF4-FFF2-40B4-BE49-F238E27FC236}">
                <a16:creationId xmlns:a16="http://schemas.microsoft.com/office/drawing/2014/main" id="{2BAF2A58-BFFD-CCAB-8429-91C034D84FEF}"/>
              </a:ext>
            </a:extLst>
          </p:cNvPr>
          <p:cNvGrpSpPr/>
          <p:nvPr/>
        </p:nvGrpSpPr>
        <p:grpSpPr>
          <a:xfrm>
            <a:off x="859168" y="-1583324"/>
            <a:ext cx="10260918" cy="3246893"/>
            <a:chOff x="859168" y="-1583324"/>
            <a:chExt cx="10260918" cy="3246893"/>
          </a:xfrm>
        </p:grpSpPr>
        <p:pic>
          <p:nvPicPr>
            <p:cNvPr id="31" name="图片 30">
              <a:extLst>
                <a:ext uri="{FF2B5EF4-FFF2-40B4-BE49-F238E27FC236}">
                  <a16:creationId xmlns:a16="http://schemas.microsoft.com/office/drawing/2014/main" id="{9679F914-7081-E312-FCFC-88A4DC6EBC6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493" t="6705" r="9346" b="4503"/>
            <a:stretch/>
          </p:blipFill>
          <p:spPr>
            <a:xfrm>
              <a:off x="859168" y="-1583324"/>
              <a:ext cx="10260918" cy="3093005"/>
            </a:xfrm>
            <a:prstGeom prst="rect">
              <a:avLst/>
            </a:prstGeom>
          </p:spPr>
        </p:pic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286EB5AB-742D-EB16-A59E-3AB737B3AB92}"/>
                </a:ext>
              </a:extLst>
            </p:cNvPr>
            <p:cNvSpPr txBox="1"/>
            <p:nvPr/>
          </p:nvSpPr>
          <p:spPr>
            <a:xfrm>
              <a:off x="5787109" y="1355792"/>
              <a:ext cx="4026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latin typeface="Bahnschrift" panose="020B0502040204020203" pitchFamily="34" charset="0"/>
                </a:rPr>
                <a:t>(a)</a:t>
              </a:r>
              <a:endParaRPr lang="zh-CN" altLang="en-US" sz="1400" dirty="0">
                <a:latin typeface="Bahnschrift" panose="020B0502040204020203" pitchFamily="34" charset="0"/>
              </a:endParaRPr>
            </a:p>
          </p:txBody>
        </p: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A5A383D4-97E4-840E-863C-019B35BB07DC}"/>
              </a:ext>
            </a:extLst>
          </p:cNvPr>
          <p:cNvGrpSpPr/>
          <p:nvPr/>
        </p:nvGrpSpPr>
        <p:grpSpPr>
          <a:xfrm>
            <a:off x="857987" y="1809925"/>
            <a:ext cx="10260918" cy="3289854"/>
            <a:chOff x="857987" y="1809925"/>
            <a:chExt cx="10260918" cy="3289854"/>
          </a:xfrm>
        </p:grpSpPr>
        <p:pic>
          <p:nvPicPr>
            <p:cNvPr id="33" name="图片 32">
              <a:extLst>
                <a:ext uri="{FF2B5EF4-FFF2-40B4-BE49-F238E27FC236}">
                  <a16:creationId xmlns:a16="http://schemas.microsoft.com/office/drawing/2014/main" id="{32B10581-1564-E55E-459F-85FD213D2B7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493" t="7057" r="9346" b="4150"/>
            <a:stretch/>
          </p:blipFill>
          <p:spPr>
            <a:xfrm>
              <a:off x="857987" y="1809925"/>
              <a:ext cx="10260918" cy="3093006"/>
            </a:xfrm>
            <a:prstGeom prst="rect">
              <a:avLst/>
            </a:prstGeom>
          </p:spPr>
        </p:pic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3D941AA7-E03B-57A4-8BD5-4EDE898E9FC4}"/>
                </a:ext>
              </a:extLst>
            </p:cNvPr>
            <p:cNvSpPr txBox="1"/>
            <p:nvPr/>
          </p:nvSpPr>
          <p:spPr>
            <a:xfrm>
              <a:off x="5788290" y="4792002"/>
              <a:ext cx="4042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latin typeface="Bahnschrift" panose="020B0502040204020203" pitchFamily="34" charset="0"/>
                </a:rPr>
                <a:t>(b)</a:t>
              </a:r>
              <a:endParaRPr lang="zh-CN" altLang="en-US" sz="1400" dirty="0">
                <a:latin typeface="Bahnschrift" panose="020B0502040204020203" pitchFamily="34" charset="0"/>
              </a:endParaRPr>
            </a:p>
          </p:txBody>
        </p: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11E71281-D1AB-7AC3-E708-FF4B060F6CB8}"/>
              </a:ext>
            </a:extLst>
          </p:cNvPr>
          <p:cNvGrpSpPr/>
          <p:nvPr/>
        </p:nvGrpSpPr>
        <p:grpSpPr>
          <a:xfrm>
            <a:off x="859168" y="5429029"/>
            <a:ext cx="10260918" cy="3289853"/>
            <a:chOff x="859168" y="5429029"/>
            <a:chExt cx="10260918" cy="3289853"/>
          </a:xfrm>
        </p:grpSpPr>
        <p:pic>
          <p:nvPicPr>
            <p:cNvPr id="29" name="图片 28">
              <a:extLst>
                <a:ext uri="{FF2B5EF4-FFF2-40B4-BE49-F238E27FC236}">
                  <a16:creationId xmlns:a16="http://schemas.microsoft.com/office/drawing/2014/main" id="{37B50E40-40FF-45D2-1C58-B43271ED7DD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494" t="6772" r="9346" b="4436"/>
            <a:stretch/>
          </p:blipFill>
          <p:spPr>
            <a:xfrm>
              <a:off x="859168" y="5429029"/>
              <a:ext cx="10260918" cy="3093006"/>
            </a:xfrm>
            <a:prstGeom prst="rect">
              <a:avLst/>
            </a:prstGeom>
          </p:spPr>
        </p:pic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45B91182-62A8-6706-EC35-23ACD4996FA0}"/>
                </a:ext>
              </a:extLst>
            </p:cNvPr>
            <p:cNvSpPr txBox="1"/>
            <p:nvPr/>
          </p:nvSpPr>
          <p:spPr>
            <a:xfrm>
              <a:off x="5785505" y="8411105"/>
              <a:ext cx="39626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latin typeface="Bahnschrift" panose="020B0502040204020203" pitchFamily="34" charset="0"/>
                </a:rPr>
                <a:t>(c)</a:t>
              </a:r>
              <a:endParaRPr lang="zh-CN" altLang="en-US" sz="1400" dirty="0">
                <a:latin typeface="Bahnschrift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86699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551B4D2E-0E64-6542-E01F-46FB8E6A1CE6}"/>
              </a:ext>
            </a:extLst>
          </p:cNvPr>
          <p:cNvGrpSpPr/>
          <p:nvPr/>
        </p:nvGrpSpPr>
        <p:grpSpPr>
          <a:xfrm>
            <a:off x="67506" y="1073955"/>
            <a:ext cx="12192000" cy="4822077"/>
            <a:chOff x="67506" y="1073955"/>
            <a:chExt cx="12192000" cy="4822077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A1173D14-755C-3647-1E73-6AA6F380C70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137"/>
            <a:stretch/>
          </p:blipFill>
          <p:spPr>
            <a:xfrm>
              <a:off x="67506" y="1073955"/>
              <a:ext cx="12192000" cy="1679980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F9E9DB61-9BC1-0027-B7E5-7F5AA894EF3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802"/>
            <a:stretch/>
          </p:blipFill>
          <p:spPr>
            <a:xfrm>
              <a:off x="67506" y="2620454"/>
              <a:ext cx="12192000" cy="1686119"/>
            </a:xfrm>
            <a:prstGeom prst="rect">
              <a:avLst/>
            </a:prstGeom>
          </p:spPr>
        </p:pic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809F2AD1-18DF-ABB5-30B9-ABFFAC3198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802"/>
            <a:stretch/>
          </p:blipFill>
          <p:spPr>
            <a:xfrm>
              <a:off x="67506" y="4209913"/>
              <a:ext cx="12192000" cy="168611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27736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>
            <a:extLst>
              <a:ext uri="{FF2B5EF4-FFF2-40B4-BE49-F238E27FC236}">
                <a16:creationId xmlns:a16="http://schemas.microsoft.com/office/drawing/2014/main" id="{421595C9-5488-99EF-8FAC-25D8C6248C69}"/>
              </a:ext>
            </a:extLst>
          </p:cNvPr>
          <p:cNvGrpSpPr/>
          <p:nvPr/>
        </p:nvGrpSpPr>
        <p:grpSpPr>
          <a:xfrm>
            <a:off x="1166011" y="1018032"/>
            <a:ext cx="7658873" cy="4821936"/>
            <a:chOff x="1166011" y="1018032"/>
            <a:chExt cx="7658873" cy="4821936"/>
          </a:xfrm>
        </p:grpSpPr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58D527EE-199D-C548-1444-A11DD92F10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66" r="80017"/>
            <a:stretch/>
          </p:blipFill>
          <p:spPr>
            <a:xfrm>
              <a:off x="1166011" y="1018032"/>
              <a:ext cx="2147922" cy="4821936"/>
            </a:xfrm>
            <a:prstGeom prst="rect">
              <a:avLst/>
            </a:prstGeom>
          </p:spPr>
        </p:pic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D0B89BFF-C3B2-1D70-6405-0E963950AD2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232" r="55956"/>
            <a:stretch/>
          </p:blipFill>
          <p:spPr>
            <a:xfrm>
              <a:off x="3277111" y="1018032"/>
              <a:ext cx="2049729" cy="4821936"/>
            </a:xfrm>
            <a:prstGeom prst="rect">
              <a:avLst/>
            </a:prstGeom>
          </p:spPr>
        </p:pic>
        <p:pic>
          <p:nvPicPr>
            <p:cNvPr id="19" name="图片 18">
              <a:extLst>
                <a:ext uri="{FF2B5EF4-FFF2-40B4-BE49-F238E27FC236}">
                  <a16:creationId xmlns:a16="http://schemas.microsoft.com/office/drawing/2014/main" id="{3827A762-4A10-51FA-E29C-5AB57676443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947" r="32802"/>
            <a:stretch/>
          </p:blipFill>
          <p:spPr>
            <a:xfrm>
              <a:off x="5375936" y="1018032"/>
              <a:ext cx="1859486" cy="4821936"/>
            </a:xfrm>
            <a:prstGeom prst="rect">
              <a:avLst/>
            </a:prstGeom>
          </p:spPr>
        </p:pic>
        <p:pic>
          <p:nvPicPr>
            <p:cNvPr id="21" name="图片 20">
              <a:extLst>
                <a:ext uri="{FF2B5EF4-FFF2-40B4-BE49-F238E27FC236}">
                  <a16:creationId xmlns:a16="http://schemas.microsoft.com/office/drawing/2014/main" id="{17807730-1B2F-A7C3-A45A-F91362A7BB6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617" r="9346"/>
            <a:stretch/>
          </p:blipFill>
          <p:spPr>
            <a:xfrm>
              <a:off x="7235422" y="1018032"/>
              <a:ext cx="1589462" cy="482193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63286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062D2E3D-A0CE-F2C6-9A6B-99B13D3B60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959" b="12786"/>
          <a:stretch/>
        </p:blipFill>
        <p:spPr>
          <a:xfrm>
            <a:off x="1576611" y="981906"/>
            <a:ext cx="8020050" cy="3577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7418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5D86A4DE-5390-4FA5-3360-50268CA277AB}"/>
              </a:ext>
            </a:extLst>
          </p:cNvPr>
          <p:cNvGrpSpPr/>
          <p:nvPr/>
        </p:nvGrpSpPr>
        <p:grpSpPr>
          <a:xfrm>
            <a:off x="79749" y="533433"/>
            <a:ext cx="11595932" cy="3493288"/>
            <a:chOff x="79749" y="533433"/>
            <a:chExt cx="11595932" cy="3493288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27DEB914-8DB9-ABEF-6C46-77652C2C5E4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5451"/>
            <a:stretch/>
          </p:blipFill>
          <p:spPr>
            <a:xfrm>
              <a:off x="79749" y="533433"/>
              <a:ext cx="6259299" cy="3493288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F421F4B5-0454-CDCC-89EE-3C52D71CB5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2506"/>
            <a:stretch/>
          </p:blipFill>
          <p:spPr>
            <a:xfrm>
              <a:off x="6361019" y="533433"/>
              <a:ext cx="5314662" cy="349328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94451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5007</TotalTime>
  <Words>1291</Words>
  <Application>Microsoft Office PowerPoint</Application>
  <PresentationFormat>宽屏</PresentationFormat>
  <Paragraphs>344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2" baseType="lpstr">
      <vt:lpstr>等线</vt:lpstr>
      <vt:lpstr>等线 Light</vt:lpstr>
      <vt:lpstr>Arial</vt:lpstr>
      <vt:lpstr>Bahnschrift</vt:lpstr>
      <vt:lpstr>Bahnschrift SemiBold</vt:lpstr>
      <vt:lpstr>Bahnschrift SemiLight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GNN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ma ziqi</dc:creator>
  <cp:lastModifiedBy>MA Ziqi</cp:lastModifiedBy>
  <cp:revision>48</cp:revision>
  <dcterms:created xsi:type="dcterms:W3CDTF">2022-07-21T08:44:22Z</dcterms:created>
  <dcterms:modified xsi:type="dcterms:W3CDTF">2022-08-25T11:59:41Z</dcterms:modified>
</cp:coreProperties>
</file>