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7" r:id="rId3"/>
  </p:sldIdLst>
  <p:sldSz cx="23039070" cy="7595870"/>
  <p:notesSz cx="7103745" cy="1023429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19" userDrawn="1">
          <p15:clr>
            <a:srgbClr val="A4A3A4"/>
          </p15:clr>
        </p15:guide>
        <p15:guide id="2" pos="72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1" autoAdjust="0"/>
    <p:restoredTop sz="86357"/>
  </p:normalViewPr>
  <p:slideViewPr>
    <p:cSldViewPr snapToGrid="0" showGuides="1">
      <p:cViewPr varScale="1">
        <p:scale>
          <a:sx n="67" d="100"/>
          <a:sy n="67" d="100"/>
        </p:scale>
        <p:origin x="232" y="784"/>
      </p:cViewPr>
      <p:guideLst>
        <p:guide orient="horz" pos="2419"/>
        <p:guide pos="72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1684338" y="1279525"/>
            <a:ext cx="10474326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66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56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684338" y="1279525"/>
            <a:ext cx="10474326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9924" y="1243173"/>
            <a:ext cx="17279541" cy="2644599"/>
          </a:xfrm>
        </p:spPr>
        <p:txBody>
          <a:bodyPr anchor="b"/>
          <a:lstStyle>
            <a:lvl1pPr algn="ctr">
              <a:defRPr sz="66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924" y="3989757"/>
            <a:ext cx="17279541" cy="1833987"/>
          </a:xfrm>
        </p:spPr>
        <p:txBody>
          <a:bodyPr/>
          <a:lstStyle>
            <a:lvl1pPr marL="0" indent="0" algn="ctr">
              <a:buNone/>
              <a:defRPr sz="2660"/>
            </a:lvl1pPr>
            <a:lvl2pPr marL="506095" indent="0" algn="ctr">
              <a:buNone/>
              <a:defRPr sz="2215"/>
            </a:lvl2pPr>
            <a:lvl3pPr marL="1012825" indent="0" algn="ctr">
              <a:buNone/>
              <a:defRPr sz="1995"/>
            </a:lvl3pPr>
            <a:lvl4pPr marL="1518920" indent="0" algn="ctr">
              <a:buNone/>
              <a:defRPr sz="1770"/>
            </a:lvl4pPr>
            <a:lvl5pPr marL="2025650" indent="0" algn="ctr">
              <a:buNone/>
              <a:defRPr sz="1770"/>
            </a:lvl5pPr>
            <a:lvl6pPr marL="2531745" indent="0" algn="ctr">
              <a:buNone/>
              <a:defRPr sz="1770"/>
            </a:lvl6pPr>
            <a:lvl7pPr marL="3038475" indent="0" algn="ctr">
              <a:buNone/>
              <a:defRPr sz="1770"/>
            </a:lvl7pPr>
            <a:lvl8pPr marL="3544570" indent="0" algn="ctr">
              <a:buNone/>
              <a:defRPr sz="1770"/>
            </a:lvl8pPr>
            <a:lvl9pPr marL="4051300" indent="0" algn="ctr">
              <a:buNone/>
              <a:defRPr sz="177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87562" y="404427"/>
            <a:ext cx="4967868" cy="643741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3958" y="404427"/>
            <a:ext cx="14615612" cy="643741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583935" y="610902"/>
            <a:ext cx="19871179" cy="61572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958" y="1893773"/>
            <a:ext cx="19871472" cy="3159803"/>
          </a:xfrm>
        </p:spPr>
        <p:txBody>
          <a:bodyPr anchor="b"/>
          <a:lstStyle>
            <a:lvl1pPr>
              <a:defRPr sz="66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958" y="5083468"/>
            <a:ext cx="19871472" cy="1661666"/>
          </a:xfrm>
        </p:spPr>
        <p:txBody>
          <a:bodyPr/>
          <a:lstStyle>
            <a:lvl1pPr marL="0" indent="0">
              <a:buNone/>
              <a:defRPr sz="2660">
                <a:solidFill>
                  <a:schemeClr val="tx1">
                    <a:tint val="75000"/>
                  </a:schemeClr>
                </a:solidFill>
              </a:defRPr>
            </a:lvl1pPr>
            <a:lvl2pPr marL="506095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2pPr>
            <a:lvl3pPr marL="1012825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3pPr>
            <a:lvl4pPr marL="1518920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4pPr>
            <a:lvl5pPr marL="2025650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5pPr>
            <a:lvl6pPr marL="2531745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6pPr>
            <a:lvl7pPr marL="3038475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7pPr>
            <a:lvl8pPr marL="3544570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8pPr>
            <a:lvl9pPr marL="4051300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3958" y="2022133"/>
            <a:ext cx="9791740" cy="4819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63690" y="2022133"/>
            <a:ext cx="9791740" cy="4819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959" y="404427"/>
            <a:ext cx="19871472" cy="146824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6960" y="1862122"/>
            <a:ext cx="9746740" cy="912597"/>
          </a:xfrm>
        </p:spPr>
        <p:txBody>
          <a:bodyPr anchor="b"/>
          <a:lstStyle>
            <a:lvl1pPr marL="0" indent="0">
              <a:buNone/>
              <a:defRPr sz="2660" b="1"/>
            </a:lvl1pPr>
            <a:lvl2pPr marL="506095" indent="0">
              <a:buNone/>
              <a:defRPr sz="2215" b="1"/>
            </a:lvl2pPr>
            <a:lvl3pPr marL="1012825" indent="0">
              <a:buNone/>
              <a:defRPr sz="1995" b="1"/>
            </a:lvl3pPr>
            <a:lvl4pPr marL="1518920" indent="0">
              <a:buNone/>
              <a:defRPr sz="1770" b="1"/>
            </a:lvl4pPr>
            <a:lvl5pPr marL="2025650" indent="0">
              <a:buNone/>
              <a:defRPr sz="1770" b="1"/>
            </a:lvl5pPr>
            <a:lvl6pPr marL="2531745" indent="0">
              <a:buNone/>
              <a:defRPr sz="1770" b="1"/>
            </a:lvl6pPr>
            <a:lvl7pPr marL="3038475" indent="0">
              <a:buNone/>
              <a:defRPr sz="1770" b="1"/>
            </a:lvl7pPr>
            <a:lvl8pPr marL="3544570" indent="0">
              <a:buNone/>
              <a:defRPr sz="1770" b="1"/>
            </a:lvl8pPr>
            <a:lvl9pPr marL="4051300" indent="0">
              <a:buNone/>
              <a:defRPr sz="177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6960" y="2774719"/>
            <a:ext cx="9746740" cy="40811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63690" y="1862122"/>
            <a:ext cx="9794741" cy="912597"/>
          </a:xfrm>
        </p:spPr>
        <p:txBody>
          <a:bodyPr anchor="b"/>
          <a:lstStyle>
            <a:lvl1pPr marL="0" indent="0">
              <a:buNone/>
              <a:defRPr sz="2660" b="1"/>
            </a:lvl1pPr>
            <a:lvl2pPr marL="506095" indent="0">
              <a:buNone/>
              <a:defRPr sz="2215" b="1"/>
            </a:lvl2pPr>
            <a:lvl3pPr marL="1012825" indent="0">
              <a:buNone/>
              <a:defRPr sz="1995" b="1"/>
            </a:lvl3pPr>
            <a:lvl4pPr marL="1518920" indent="0">
              <a:buNone/>
              <a:defRPr sz="1770" b="1"/>
            </a:lvl4pPr>
            <a:lvl5pPr marL="2025650" indent="0">
              <a:buNone/>
              <a:defRPr sz="1770" b="1"/>
            </a:lvl5pPr>
            <a:lvl6pPr marL="2531745" indent="0">
              <a:buNone/>
              <a:defRPr sz="1770" b="1"/>
            </a:lvl6pPr>
            <a:lvl7pPr marL="3038475" indent="0">
              <a:buNone/>
              <a:defRPr sz="1770" b="1"/>
            </a:lvl7pPr>
            <a:lvl8pPr marL="3544570" indent="0">
              <a:buNone/>
              <a:defRPr sz="1770" b="1"/>
            </a:lvl8pPr>
            <a:lvl9pPr marL="4051300" indent="0">
              <a:buNone/>
              <a:defRPr sz="177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63690" y="2774719"/>
            <a:ext cx="9794741" cy="40811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960" y="506412"/>
            <a:ext cx="7430802" cy="1772444"/>
          </a:xfrm>
        </p:spPr>
        <p:txBody>
          <a:bodyPr anchor="b"/>
          <a:lstStyle>
            <a:lvl1pPr>
              <a:defRPr sz="35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4741" y="1093711"/>
            <a:ext cx="11663690" cy="5398217"/>
          </a:xfrm>
        </p:spPr>
        <p:txBody>
          <a:bodyPr/>
          <a:lstStyle>
            <a:lvl1pPr>
              <a:defRPr sz="3545"/>
            </a:lvl1pPr>
            <a:lvl2pPr>
              <a:defRPr sz="3100"/>
            </a:lvl2pPr>
            <a:lvl3pPr>
              <a:defRPr sz="2660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6960" y="2278857"/>
            <a:ext cx="7430802" cy="4221863"/>
          </a:xfrm>
        </p:spPr>
        <p:txBody>
          <a:bodyPr/>
          <a:lstStyle>
            <a:lvl1pPr marL="0" indent="0">
              <a:buNone/>
              <a:defRPr sz="1770"/>
            </a:lvl1pPr>
            <a:lvl2pPr marL="506095" indent="0">
              <a:buNone/>
              <a:defRPr sz="1550"/>
            </a:lvl2pPr>
            <a:lvl3pPr marL="1012825" indent="0">
              <a:buNone/>
              <a:defRPr sz="1330"/>
            </a:lvl3pPr>
            <a:lvl4pPr marL="1518920" indent="0">
              <a:buNone/>
              <a:defRPr sz="1110"/>
            </a:lvl4pPr>
            <a:lvl5pPr marL="2025650" indent="0">
              <a:buNone/>
              <a:defRPr sz="1110"/>
            </a:lvl5pPr>
            <a:lvl6pPr marL="2531745" indent="0">
              <a:buNone/>
              <a:defRPr sz="1110"/>
            </a:lvl6pPr>
            <a:lvl7pPr marL="3038475" indent="0">
              <a:buNone/>
              <a:defRPr sz="1110"/>
            </a:lvl7pPr>
            <a:lvl8pPr marL="3544570" indent="0">
              <a:buNone/>
              <a:defRPr sz="1110"/>
            </a:lvl8pPr>
            <a:lvl9pPr marL="4051300" indent="0">
              <a:buNone/>
              <a:defRPr sz="111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960" y="506412"/>
            <a:ext cx="7430802" cy="1772444"/>
          </a:xfrm>
        </p:spPr>
        <p:txBody>
          <a:bodyPr anchor="b"/>
          <a:lstStyle>
            <a:lvl1pPr>
              <a:defRPr sz="35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94741" y="1093711"/>
            <a:ext cx="11663690" cy="5398217"/>
          </a:xfrm>
        </p:spPr>
        <p:txBody>
          <a:bodyPr anchor="t"/>
          <a:lstStyle>
            <a:lvl1pPr marL="0" indent="0">
              <a:buNone/>
              <a:defRPr sz="3545"/>
            </a:lvl1pPr>
            <a:lvl2pPr marL="506095" indent="0">
              <a:buNone/>
              <a:defRPr sz="3100"/>
            </a:lvl2pPr>
            <a:lvl3pPr marL="1012825" indent="0">
              <a:buNone/>
              <a:defRPr sz="2660"/>
            </a:lvl3pPr>
            <a:lvl4pPr marL="1518920" indent="0">
              <a:buNone/>
              <a:defRPr sz="2215"/>
            </a:lvl4pPr>
            <a:lvl5pPr marL="2025650" indent="0">
              <a:buNone/>
              <a:defRPr sz="2215"/>
            </a:lvl5pPr>
            <a:lvl6pPr marL="2531745" indent="0">
              <a:buNone/>
              <a:defRPr sz="2215"/>
            </a:lvl6pPr>
            <a:lvl7pPr marL="3038475" indent="0">
              <a:buNone/>
              <a:defRPr sz="2215"/>
            </a:lvl7pPr>
            <a:lvl8pPr marL="3544570" indent="0">
              <a:buNone/>
              <a:defRPr sz="2215"/>
            </a:lvl8pPr>
            <a:lvl9pPr marL="4051300" indent="0">
              <a:buNone/>
              <a:defRPr sz="221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6960" y="2278857"/>
            <a:ext cx="7430802" cy="4221863"/>
          </a:xfrm>
        </p:spPr>
        <p:txBody>
          <a:bodyPr/>
          <a:lstStyle>
            <a:lvl1pPr marL="0" indent="0">
              <a:buNone/>
              <a:defRPr sz="1770"/>
            </a:lvl1pPr>
            <a:lvl2pPr marL="506095" indent="0">
              <a:buNone/>
              <a:defRPr sz="1550"/>
            </a:lvl2pPr>
            <a:lvl3pPr marL="1012825" indent="0">
              <a:buNone/>
              <a:defRPr sz="1330"/>
            </a:lvl3pPr>
            <a:lvl4pPr marL="1518920" indent="0">
              <a:buNone/>
              <a:defRPr sz="1110"/>
            </a:lvl4pPr>
            <a:lvl5pPr marL="2025650" indent="0">
              <a:buNone/>
              <a:defRPr sz="1110"/>
            </a:lvl5pPr>
            <a:lvl6pPr marL="2531745" indent="0">
              <a:buNone/>
              <a:defRPr sz="1110"/>
            </a:lvl6pPr>
            <a:lvl7pPr marL="3038475" indent="0">
              <a:buNone/>
              <a:defRPr sz="1110"/>
            </a:lvl7pPr>
            <a:lvl8pPr marL="3544570" indent="0">
              <a:buNone/>
              <a:defRPr sz="1110"/>
            </a:lvl8pPr>
            <a:lvl9pPr marL="4051300" indent="0">
              <a:buNone/>
              <a:defRPr sz="111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3958" y="404427"/>
            <a:ext cx="19871472" cy="1468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958" y="2022133"/>
            <a:ext cx="19871472" cy="4819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83958" y="7040541"/>
            <a:ext cx="5183862" cy="404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1798" y="7040541"/>
            <a:ext cx="7775793" cy="404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71568" y="7040541"/>
            <a:ext cx="5183862" cy="404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012825" rtl="0" eaLnBrk="1" latinLnBrk="0" hangingPunct="1">
        <a:lnSpc>
          <a:spcPct val="90000"/>
        </a:lnSpc>
        <a:spcBef>
          <a:spcPct val="0"/>
        </a:spcBef>
        <a:buNone/>
        <a:defRPr sz="48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3365" indent="-253365" algn="l" defTabSz="1012825" rtl="0" eaLnBrk="1" latinLnBrk="0" hangingPunct="1">
        <a:lnSpc>
          <a:spcPct val="90000"/>
        </a:lnSpc>
        <a:spcBef>
          <a:spcPts val="1110"/>
        </a:spcBef>
        <a:buFont typeface="Arial" panose="020B060402020209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59460" indent="-253365" algn="l" defTabSz="1012825" rtl="0" eaLnBrk="1" latinLnBrk="0" hangingPunct="1">
        <a:lnSpc>
          <a:spcPct val="90000"/>
        </a:lnSpc>
        <a:spcBef>
          <a:spcPts val="555"/>
        </a:spcBef>
        <a:buFont typeface="Arial" panose="020B060402020209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2pPr>
      <a:lvl3pPr marL="1266190" indent="-253365" algn="l" defTabSz="1012825" rtl="0" eaLnBrk="1" latinLnBrk="0" hangingPunct="1">
        <a:lnSpc>
          <a:spcPct val="90000"/>
        </a:lnSpc>
        <a:spcBef>
          <a:spcPts val="555"/>
        </a:spcBef>
        <a:buFont typeface="Arial" panose="020B060402020209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772285" indent="-253365" algn="l" defTabSz="1012825" rtl="0" eaLnBrk="1" latinLnBrk="0" hangingPunct="1">
        <a:lnSpc>
          <a:spcPct val="90000"/>
        </a:lnSpc>
        <a:spcBef>
          <a:spcPts val="555"/>
        </a:spcBef>
        <a:buFont typeface="Arial" panose="020B060402020209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4pPr>
      <a:lvl5pPr marL="2279015" indent="-253365" algn="l" defTabSz="1012825" rtl="0" eaLnBrk="1" latinLnBrk="0" hangingPunct="1">
        <a:lnSpc>
          <a:spcPct val="90000"/>
        </a:lnSpc>
        <a:spcBef>
          <a:spcPts val="555"/>
        </a:spcBef>
        <a:buFont typeface="Arial" panose="020B060402020209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5pPr>
      <a:lvl6pPr marL="2785110" indent="-253365" algn="l" defTabSz="1012825" rtl="0" eaLnBrk="1" latinLnBrk="0" hangingPunct="1">
        <a:lnSpc>
          <a:spcPct val="90000"/>
        </a:lnSpc>
        <a:spcBef>
          <a:spcPts val="555"/>
        </a:spcBef>
        <a:buFont typeface="Arial" panose="020B060402020209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indent="-253365" algn="l" defTabSz="1012825" rtl="0" eaLnBrk="1" latinLnBrk="0" hangingPunct="1">
        <a:lnSpc>
          <a:spcPct val="90000"/>
        </a:lnSpc>
        <a:spcBef>
          <a:spcPts val="555"/>
        </a:spcBef>
        <a:buFont typeface="Arial" panose="020B060402020209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7pPr>
      <a:lvl8pPr marL="3797935" indent="-253365" algn="l" defTabSz="1012825" rtl="0" eaLnBrk="1" latinLnBrk="0" hangingPunct="1">
        <a:lnSpc>
          <a:spcPct val="90000"/>
        </a:lnSpc>
        <a:spcBef>
          <a:spcPts val="555"/>
        </a:spcBef>
        <a:buFont typeface="Arial" panose="020B060402020209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8pPr>
      <a:lvl9pPr marL="4304665" indent="-253365" algn="l" defTabSz="1012825" rtl="0" eaLnBrk="1" latinLnBrk="0" hangingPunct="1">
        <a:lnSpc>
          <a:spcPct val="90000"/>
        </a:lnSpc>
        <a:spcBef>
          <a:spcPts val="555"/>
        </a:spcBef>
        <a:buFont typeface="Arial" panose="020B060402020209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2825" rtl="0" eaLnBrk="1" latinLnBrk="0" hangingPunct="1">
        <a:defRPr sz="1995" kern="1200">
          <a:solidFill>
            <a:schemeClr val="tx1"/>
          </a:solidFill>
          <a:latin typeface="+mn-lt"/>
          <a:ea typeface="+mn-ea"/>
          <a:cs typeface="+mn-cs"/>
        </a:defRPr>
      </a:lvl1pPr>
      <a:lvl2pPr marL="506095" algn="l" defTabSz="1012825" rtl="0" eaLnBrk="1" latinLnBrk="0" hangingPunct="1">
        <a:defRPr sz="1995" kern="1200">
          <a:solidFill>
            <a:schemeClr val="tx1"/>
          </a:solidFill>
          <a:latin typeface="+mn-lt"/>
          <a:ea typeface="+mn-ea"/>
          <a:cs typeface="+mn-cs"/>
        </a:defRPr>
      </a:lvl2pPr>
      <a:lvl3pPr marL="1012825" algn="l" defTabSz="1012825" rtl="0" eaLnBrk="1" latinLnBrk="0" hangingPunct="1"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18920" algn="l" defTabSz="1012825" rtl="0" eaLnBrk="1" latinLnBrk="0" hangingPunct="1">
        <a:defRPr sz="1995" kern="1200">
          <a:solidFill>
            <a:schemeClr val="tx1"/>
          </a:solidFill>
          <a:latin typeface="+mn-lt"/>
          <a:ea typeface="+mn-ea"/>
          <a:cs typeface="+mn-cs"/>
        </a:defRPr>
      </a:lvl4pPr>
      <a:lvl5pPr marL="2025650" algn="l" defTabSz="1012825" rtl="0" eaLnBrk="1" latinLnBrk="0" hangingPunct="1">
        <a:defRPr sz="1995" kern="1200">
          <a:solidFill>
            <a:schemeClr val="tx1"/>
          </a:solidFill>
          <a:latin typeface="+mn-lt"/>
          <a:ea typeface="+mn-ea"/>
          <a:cs typeface="+mn-cs"/>
        </a:defRPr>
      </a:lvl5pPr>
      <a:lvl6pPr marL="2531745" algn="l" defTabSz="1012825" rtl="0" eaLnBrk="1" latinLnBrk="0" hangingPunct="1">
        <a:defRPr sz="1995" kern="1200">
          <a:solidFill>
            <a:schemeClr val="tx1"/>
          </a:solidFill>
          <a:latin typeface="+mn-lt"/>
          <a:ea typeface="+mn-ea"/>
          <a:cs typeface="+mn-cs"/>
        </a:defRPr>
      </a:lvl6pPr>
      <a:lvl7pPr marL="3038475" algn="l" defTabSz="1012825" rtl="0" eaLnBrk="1" latinLnBrk="0" hangingPunct="1">
        <a:defRPr sz="1995" kern="1200">
          <a:solidFill>
            <a:schemeClr val="tx1"/>
          </a:solidFill>
          <a:latin typeface="+mn-lt"/>
          <a:ea typeface="+mn-ea"/>
          <a:cs typeface="+mn-cs"/>
        </a:defRPr>
      </a:lvl7pPr>
      <a:lvl8pPr marL="3544570" algn="l" defTabSz="1012825" rtl="0" eaLnBrk="1" latinLnBrk="0" hangingPunct="1">
        <a:defRPr sz="1995" kern="1200">
          <a:solidFill>
            <a:schemeClr val="tx1"/>
          </a:solidFill>
          <a:latin typeface="+mn-lt"/>
          <a:ea typeface="+mn-ea"/>
          <a:cs typeface="+mn-cs"/>
        </a:defRPr>
      </a:lvl8pPr>
      <a:lvl9pPr marL="4051300" algn="l" defTabSz="1012825" rtl="0" eaLnBrk="1" latinLnBrk="0" hangingPunct="1">
        <a:defRPr sz="19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圆角矩形 87"/>
          <p:cNvSpPr/>
          <p:nvPr/>
        </p:nvSpPr>
        <p:spPr>
          <a:xfrm>
            <a:off x="183361" y="1089348"/>
            <a:ext cx="9015095" cy="6393815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竖卷形 10"/>
          <p:cNvSpPr/>
          <p:nvPr/>
        </p:nvSpPr>
        <p:spPr>
          <a:xfrm>
            <a:off x="464137" y="2654993"/>
            <a:ext cx="1445895" cy="2088515"/>
          </a:xfrm>
          <a:prstGeom prst="verticalScroll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kumimoji="1"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GSM8K</a:t>
            </a:r>
            <a:r>
              <a:rPr kumimoji="1"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MMLU</a:t>
            </a:r>
            <a:endParaRPr kumimoji="1"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BBH</a:t>
            </a:r>
            <a:endParaRPr kumimoji="1"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kumimoji="1"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kumimoji="1"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1119" y="2274787"/>
            <a:ext cx="1967332" cy="288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Pool</a:t>
            </a:r>
            <a:endParaRPr kumimoji="1"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1784302" y="3194743"/>
            <a:ext cx="765175" cy="2051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713712" y="2864808"/>
            <a:ext cx="96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 Regular" panose="02020603050405020304" charset="0"/>
                <a:cs typeface="Times New Roman Regular" panose="02020603050405020304" charset="0"/>
              </a:rPr>
              <a:t>Collect</a:t>
            </a:r>
            <a:endParaRPr lang="en-US" altLang="zh-CN" b="1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218349" y="2274787"/>
            <a:ext cx="1967332" cy="288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Set</a:t>
            </a:r>
            <a:endParaRPr kumimoji="1"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778156" y="5546848"/>
            <a:ext cx="2592070" cy="300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Representative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3456762" y="93668"/>
            <a:ext cx="466407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Update         And Start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Ranking</a:t>
            </a:r>
            <a:endParaRPr kumimoji="1" lang="en-US" altLang="zh-CN" sz="2400" b="1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609182" y="2830518"/>
            <a:ext cx="186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964150" y="1417003"/>
            <a:ext cx="3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Ranking List for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Questions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右箭头 69"/>
          <p:cNvSpPr/>
          <p:nvPr/>
        </p:nvSpPr>
        <p:spPr>
          <a:xfrm rot="5400000">
            <a:off x="4824587" y="4386543"/>
            <a:ext cx="842010" cy="20520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圆角矩形 140"/>
          <p:cNvSpPr/>
          <p:nvPr/>
        </p:nvSpPr>
        <p:spPr>
          <a:xfrm>
            <a:off x="4543372" y="1797738"/>
            <a:ext cx="1243330" cy="2159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圆角矩形 141"/>
          <p:cNvSpPr/>
          <p:nvPr/>
        </p:nvSpPr>
        <p:spPr>
          <a:xfrm>
            <a:off x="4670372" y="1797738"/>
            <a:ext cx="1243330" cy="2159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圆角矩形 142"/>
          <p:cNvSpPr/>
          <p:nvPr/>
        </p:nvSpPr>
        <p:spPr>
          <a:xfrm>
            <a:off x="4799912" y="1797738"/>
            <a:ext cx="1243330" cy="2159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圆角矩形 131"/>
          <p:cNvSpPr/>
          <p:nvPr/>
        </p:nvSpPr>
        <p:spPr>
          <a:xfrm>
            <a:off x="4921832" y="1797738"/>
            <a:ext cx="1243330" cy="2159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 Ranking: 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1. 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2.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3.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4.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" name="图片 1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7937" y="2468298"/>
            <a:ext cx="292100" cy="285750"/>
          </a:xfrm>
          <a:prstGeom prst="rect">
            <a:avLst/>
          </a:prstGeom>
        </p:spPr>
      </p:pic>
      <p:pic>
        <p:nvPicPr>
          <p:cNvPr id="134" name="图片 1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782" y="2733733"/>
            <a:ext cx="313055" cy="313055"/>
          </a:xfrm>
          <a:prstGeom prst="rect">
            <a:avLst/>
          </a:prstGeom>
        </p:spPr>
      </p:pic>
      <p:pic>
        <p:nvPicPr>
          <p:cNvPr id="135" name="图片 1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277" y="3053133"/>
            <a:ext cx="245745" cy="242570"/>
          </a:xfrm>
          <a:prstGeom prst="rect">
            <a:avLst/>
          </a:prstGeom>
        </p:spPr>
      </p:pic>
      <p:pic>
        <p:nvPicPr>
          <p:cNvPr id="136" name="图片 1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927" y="3329363"/>
            <a:ext cx="252095" cy="192405"/>
          </a:xfrm>
          <a:prstGeom prst="rect">
            <a:avLst/>
          </a:prstGeom>
        </p:spPr>
      </p:pic>
      <p:sp>
        <p:nvSpPr>
          <p:cNvPr id="148" name="圆角矩形 147"/>
          <p:cNvSpPr/>
          <p:nvPr/>
        </p:nvSpPr>
        <p:spPr>
          <a:xfrm>
            <a:off x="4622112" y="4970833"/>
            <a:ext cx="1243330" cy="2159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Ranking: 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1. 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2.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3.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4.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9" name="图片 1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3777" y="5651553"/>
            <a:ext cx="292100" cy="285750"/>
          </a:xfrm>
          <a:prstGeom prst="rect">
            <a:avLst/>
          </a:prstGeom>
        </p:spPr>
      </p:pic>
      <p:pic>
        <p:nvPicPr>
          <p:cNvPr id="150" name="图片 1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622" y="5937308"/>
            <a:ext cx="313055" cy="313055"/>
          </a:xfrm>
          <a:prstGeom prst="rect">
            <a:avLst/>
          </a:prstGeom>
        </p:spPr>
      </p:pic>
      <p:pic>
        <p:nvPicPr>
          <p:cNvPr id="151" name="图片 1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117" y="6489118"/>
            <a:ext cx="245745" cy="242570"/>
          </a:xfrm>
          <a:prstGeom prst="rect">
            <a:avLst/>
          </a:prstGeom>
        </p:spPr>
      </p:pic>
      <p:pic>
        <p:nvPicPr>
          <p:cNvPr id="152" name="图片 1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767" y="6267508"/>
            <a:ext cx="252095" cy="192405"/>
          </a:xfrm>
          <a:prstGeom prst="rect">
            <a:avLst/>
          </a:prstGeom>
        </p:spPr>
      </p:pic>
      <p:sp>
        <p:nvSpPr>
          <p:cNvPr id="61" name="右箭头 60"/>
          <p:cNvSpPr/>
          <p:nvPr/>
        </p:nvSpPr>
        <p:spPr>
          <a:xfrm>
            <a:off x="10712927" y="3866198"/>
            <a:ext cx="1021080" cy="241300"/>
          </a:xfrm>
          <a:prstGeom prst="rightArrow">
            <a:avLst/>
          </a:prstGeom>
          <a:solidFill>
            <a:schemeClr val="accent4"/>
          </a:solidFill>
          <a:ln>
            <a:solidFill>
              <a:srgbClr val="00B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0385268" y="3210993"/>
            <a:ext cx="1691640" cy="4616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Round-1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3312625" y="3210993"/>
            <a:ext cx="17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Round-2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右箭头 72"/>
          <p:cNvSpPr/>
          <p:nvPr/>
        </p:nvSpPr>
        <p:spPr>
          <a:xfrm>
            <a:off x="16881952" y="1900878"/>
            <a:ext cx="1202690" cy="240665"/>
          </a:xfrm>
          <a:prstGeom prst="rightArrow">
            <a:avLst/>
          </a:prstGeom>
          <a:solidFill>
            <a:schemeClr val="accent4"/>
          </a:solidFill>
          <a:ln>
            <a:solidFill>
              <a:srgbClr val="00B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圆角矩形 74"/>
          <p:cNvSpPr/>
          <p:nvPr/>
        </p:nvSpPr>
        <p:spPr>
          <a:xfrm>
            <a:off x="18178622" y="1805623"/>
            <a:ext cx="1699260" cy="94869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6990538" y="1506812"/>
            <a:ext cx="210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右箭头 107"/>
          <p:cNvSpPr/>
          <p:nvPr/>
        </p:nvSpPr>
        <p:spPr>
          <a:xfrm rot="5400000">
            <a:off x="18819337" y="2937828"/>
            <a:ext cx="356870" cy="157480"/>
          </a:xfrm>
          <a:prstGeom prst="rightArrow">
            <a:avLst/>
          </a:prstGeom>
          <a:solidFill>
            <a:schemeClr val="accent4"/>
          </a:solidFill>
          <a:ln w="28575" cmpd="sng">
            <a:solidFill>
              <a:schemeClr val="accent4"/>
            </a:solidFill>
            <a:prstDash val="soli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541097" y="4872408"/>
            <a:ext cx="1030605" cy="1022350"/>
          </a:xfrm>
          <a:prstGeom prst="ellipse">
            <a:avLst/>
          </a:prstGeom>
          <a:solidFill>
            <a:schemeClr val="bg1"/>
          </a:solidFill>
          <a:ln w="28575" cmpd="sng">
            <a:solidFill>
              <a:srgbClr val="20202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822" y="5398828"/>
            <a:ext cx="322580" cy="2457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5722" y="5066718"/>
            <a:ext cx="292100" cy="285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397" y="5022273"/>
            <a:ext cx="354965" cy="35496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81252" y="5937568"/>
            <a:ext cx="19500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LLM Set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542" y="5354378"/>
            <a:ext cx="335280" cy="329565"/>
          </a:xfrm>
          <a:prstGeom prst="rect">
            <a:avLst/>
          </a:prstGeom>
        </p:spPr>
      </p:pic>
      <p:cxnSp>
        <p:nvCxnSpPr>
          <p:cNvPr id="35" name="肘形连接符 34"/>
          <p:cNvCxnSpPr>
            <a:stCxn id="132" idx="3"/>
            <a:endCxn id="148" idx="3"/>
          </p:cNvCxnSpPr>
          <p:nvPr/>
        </p:nvCxnSpPr>
        <p:spPr>
          <a:xfrm flipH="1">
            <a:off x="5865337" y="2877508"/>
            <a:ext cx="299720" cy="3173095"/>
          </a:xfrm>
          <a:prstGeom prst="bentConnector3">
            <a:avLst>
              <a:gd name="adj1" fmla="val -54025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6276370" y="4122419"/>
            <a:ext cx="1319153" cy="34415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Ranking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9405572" y="1938708"/>
            <a:ext cx="1307465" cy="1297940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2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2571697" y="2654353"/>
            <a:ext cx="1038860" cy="2123440"/>
            <a:chOff x="3116" y="3445"/>
            <a:chExt cx="1636" cy="279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4" name="流程图: 磁盘 83"/>
            <p:cNvSpPr/>
            <p:nvPr/>
          </p:nvSpPr>
          <p:spPr>
            <a:xfrm>
              <a:off x="3116" y="5305"/>
              <a:ext cx="1637" cy="932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流程图: 磁盘 84"/>
            <p:cNvSpPr/>
            <p:nvPr/>
          </p:nvSpPr>
          <p:spPr>
            <a:xfrm>
              <a:off x="3116" y="4681"/>
              <a:ext cx="1637" cy="932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Q3</a:t>
              </a:r>
              <a:endPara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流程图: 磁盘 85"/>
            <p:cNvSpPr/>
            <p:nvPr/>
          </p:nvSpPr>
          <p:spPr>
            <a:xfrm>
              <a:off x="3116" y="4063"/>
              <a:ext cx="1637" cy="932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Q2</a:t>
              </a:r>
              <a:endPara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流程图: 磁盘 86"/>
            <p:cNvSpPr/>
            <p:nvPr/>
          </p:nvSpPr>
          <p:spPr>
            <a:xfrm>
              <a:off x="3116" y="3445"/>
              <a:ext cx="1637" cy="932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Q1</a:t>
              </a:r>
              <a:endPara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9" name="圆角矩形 88"/>
          <p:cNvSpPr/>
          <p:nvPr/>
        </p:nvSpPr>
        <p:spPr>
          <a:xfrm>
            <a:off x="9494367" y="4117658"/>
            <a:ext cx="1172845" cy="2260600"/>
          </a:xfrm>
          <a:prstGeom prst="roundRect">
            <a:avLst/>
          </a:prstGeom>
          <a:solidFill>
            <a:schemeClr val="bg2"/>
          </a:solidFill>
          <a:ln w="28575" cmpd="sng">
            <a:solidFill>
              <a:srgbClr val="20202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1. 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2.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3.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4.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5.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6.</a:t>
            </a:r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1" name="图片 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3112" y="4417113"/>
            <a:ext cx="292100" cy="285750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502" y="5514393"/>
            <a:ext cx="245745" cy="242570"/>
          </a:xfrm>
          <a:prstGeom prst="rect">
            <a:avLst/>
          </a:prstGeom>
        </p:spPr>
      </p:pic>
      <p:sp>
        <p:nvSpPr>
          <p:cNvPr id="97" name="文本框 96"/>
          <p:cNvSpPr txBox="1"/>
          <p:nvPr/>
        </p:nvSpPr>
        <p:spPr>
          <a:xfrm>
            <a:off x="8748242" y="6378258"/>
            <a:ext cx="24898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Base Model List 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98" name="图片 9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2642" y="5770303"/>
            <a:ext cx="313055" cy="306705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7882" y="5271828"/>
            <a:ext cx="252095" cy="192405"/>
          </a:xfrm>
          <a:prstGeom prst="rect">
            <a:avLst/>
          </a:prstGeom>
        </p:spPr>
      </p:pic>
      <p:pic>
        <p:nvPicPr>
          <p:cNvPr id="100" name="图片 9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9302" y="4938453"/>
            <a:ext cx="358775" cy="338455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117" y="4695248"/>
            <a:ext cx="313055" cy="313055"/>
          </a:xfrm>
          <a:prstGeom prst="rect">
            <a:avLst/>
          </a:prstGeom>
        </p:spPr>
      </p:pic>
      <p:pic>
        <p:nvPicPr>
          <p:cNvPr id="103" name="图片 10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4652" y="2202233"/>
            <a:ext cx="310515" cy="312420"/>
          </a:xfrm>
          <a:prstGeom prst="rect">
            <a:avLst/>
          </a:prstGeom>
        </p:spPr>
      </p:pic>
      <p:pic>
        <p:nvPicPr>
          <p:cNvPr id="104" name="图片 10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04072" y="2164138"/>
            <a:ext cx="363855" cy="379095"/>
          </a:xfrm>
          <a:prstGeom prst="rect">
            <a:avLst/>
          </a:prstGeom>
        </p:spPr>
      </p:pic>
      <p:pic>
        <p:nvPicPr>
          <p:cNvPr id="105" name="图片 10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39277" y="2555293"/>
            <a:ext cx="429895" cy="448310"/>
          </a:xfrm>
          <a:prstGeom prst="rect">
            <a:avLst/>
          </a:prstGeom>
        </p:spPr>
      </p:pic>
      <p:cxnSp>
        <p:nvCxnSpPr>
          <p:cNvPr id="106" name="直接箭头连接符 105"/>
          <p:cNvCxnSpPr>
            <a:endCxn id="89" idx="0"/>
          </p:cNvCxnSpPr>
          <p:nvPr/>
        </p:nvCxnSpPr>
        <p:spPr>
          <a:xfrm flipH="1">
            <a:off x="10081207" y="3239193"/>
            <a:ext cx="3810" cy="878205"/>
          </a:xfrm>
          <a:prstGeom prst="straightConnector1">
            <a:avLst/>
          </a:prstGeom>
          <a:ln w="28575" cmpd="sng">
            <a:solidFill>
              <a:schemeClr val="tx2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09" name="图片 10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4652" y="3419528"/>
            <a:ext cx="310515" cy="312420"/>
          </a:xfrm>
          <a:prstGeom prst="rect">
            <a:avLst/>
          </a:prstGeom>
        </p:spPr>
      </p:pic>
      <p:sp>
        <p:nvSpPr>
          <p:cNvPr id="115" name="文本框 114"/>
          <p:cNvSpPr txBox="1"/>
          <p:nvPr/>
        </p:nvSpPr>
        <p:spPr>
          <a:xfrm>
            <a:off x="16976567" y="2828608"/>
            <a:ext cx="226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Judge All the pairs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20768262" y="1717093"/>
            <a:ext cx="2079625" cy="4902200"/>
          </a:xfrm>
          <a:prstGeom prst="roundRect">
            <a:avLst/>
          </a:prstGeom>
          <a:solidFill>
            <a:srgbClr val="000000">
              <a:alpha val="0"/>
            </a:srgbClr>
          </a:solidFill>
          <a:ln w="28575" cmpd="sng">
            <a:solidFill>
              <a:srgbClr val="CC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Fine-grained Ranking</a:t>
            </a:r>
            <a:endParaRPr lang="zh-CN" alt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endParaRPr lang="zh-CN" alt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1.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2.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3.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4.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5.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6.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7.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endParaRPr lang="zh-CN" altLang="en-US" dirty="0"/>
          </a:p>
        </p:txBody>
      </p:sp>
      <p:sp>
        <p:nvSpPr>
          <p:cNvPr id="128" name="圆角矩形 127"/>
          <p:cNvSpPr/>
          <p:nvPr/>
        </p:nvSpPr>
        <p:spPr>
          <a:xfrm>
            <a:off x="11179233" y="1090748"/>
            <a:ext cx="9154689" cy="6424930"/>
          </a:xfrm>
          <a:prstGeom prst="roundRect">
            <a:avLst/>
          </a:prstGeom>
          <a:noFill/>
          <a:ln w="28575" cmpd="sng">
            <a:solidFill>
              <a:schemeClr val="accent4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9" name="右箭头 128"/>
          <p:cNvSpPr/>
          <p:nvPr/>
        </p:nvSpPr>
        <p:spPr>
          <a:xfrm rot="19638004">
            <a:off x="19983719" y="6243109"/>
            <a:ext cx="716280" cy="241200"/>
          </a:xfrm>
          <a:prstGeom prst="rightArrow">
            <a:avLst/>
          </a:prstGeom>
          <a:solidFill>
            <a:schemeClr val="accent4"/>
          </a:solidFill>
          <a:ln>
            <a:solidFill>
              <a:srgbClr val="00B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pic>
        <p:nvPicPr>
          <p:cNvPr id="131" name="图片 1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31529" y="14026"/>
            <a:ext cx="548005" cy="551815"/>
          </a:xfrm>
          <a:prstGeom prst="rect">
            <a:avLst/>
          </a:prstGeom>
        </p:spPr>
      </p:pic>
      <p:pic>
        <p:nvPicPr>
          <p:cNvPr id="137" name="图片 1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87161" y="-3858"/>
            <a:ext cx="607695" cy="633730"/>
          </a:xfrm>
          <a:prstGeom prst="rect">
            <a:avLst/>
          </a:prstGeom>
        </p:spPr>
      </p:pic>
      <p:cxnSp>
        <p:nvCxnSpPr>
          <p:cNvPr id="138" name="肘形连接符 137"/>
          <p:cNvCxnSpPr>
            <a:stCxn id="119" idx="0"/>
            <a:endCxn id="30" idx="0"/>
          </p:cNvCxnSpPr>
          <p:nvPr/>
        </p:nvCxnSpPr>
        <p:spPr>
          <a:xfrm rot="16200000" flipH="1" flipV="1">
            <a:off x="15823095" y="-4046219"/>
            <a:ext cx="221615" cy="11748770"/>
          </a:xfrm>
          <a:prstGeom prst="bentConnector3">
            <a:avLst>
              <a:gd name="adj1" fmla="val -479942"/>
            </a:avLst>
          </a:prstGeom>
          <a:ln w="28575" cmpd="sng">
            <a:solidFill>
              <a:srgbClr val="FF33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39" name="组合 138"/>
          <p:cNvGrpSpPr/>
          <p:nvPr/>
        </p:nvGrpSpPr>
        <p:grpSpPr>
          <a:xfrm>
            <a:off x="7560783" y="3222688"/>
            <a:ext cx="1038860" cy="2123440"/>
            <a:chOff x="3116" y="3445"/>
            <a:chExt cx="1636" cy="279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4" name="流程图: 磁盘 143"/>
            <p:cNvSpPr/>
            <p:nvPr/>
          </p:nvSpPr>
          <p:spPr>
            <a:xfrm>
              <a:off x="3116" y="5305"/>
              <a:ext cx="1637" cy="932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流程图: 磁盘 144"/>
            <p:cNvSpPr/>
            <p:nvPr/>
          </p:nvSpPr>
          <p:spPr>
            <a:xfrm>
              <a:off x="3116" y="4681"/>
              <a:ext cx="1637" cy="932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Q3: 0.5</a:t>
              </a:r>
              <a:endPara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流程图: 磁盘 152"/>
            <p:cNvSpPr/>
            <p:nvPr/>
          </p:nvSpPr>
          <p:spPr>
            <a:xfrm>
              <a:off x="3116" y="4063"/>
              <a:ext cx="1637" cy="932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Q2: 0.7</a:t>
              </a:r>
              <a:endPara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流程图: 磁盘 153"/>
            <p:cNvSpPr/>
            <p:nvPr/>
          </p:nvSpPr>
          <p:spPr>
            <a:xfrm>
              <a:off x="3116" y="3445"/>
              <a:ext cx="1637" cy="932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Q1: 1.0</a:t>
              </a:r>
              <a:endPara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58117" y="2410143"/>
            <a:ext cx="523240" cy="51181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1302" y="5174933"/>
            <a:ext cx="440055" cy="43434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2567" y="5655633"/>
            <a:ext cx="560705" cy="5492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2567" y="4720913"/>
            <a:ext cx="490855" cy="37528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48262" y="3457898"/>
            <a:ext cx="642620" cy="6064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7327" y="2933388"/>
            <a:ext cx="560705" cy="56070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93787" y="4166293"/>
            <a:ext cx="447675" cy="450215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>
          <a:xfrm flipV="1">
            <a:off x="6328887" y="4123378"/>
            <a:ext cx="1041400" cy="698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14860223" y="1717093"/>
            <a:ext cx="1901184" cy="4902200"/>
          </a:xfrm>
          <a:prstGeom prst="roundRect">
            <a:avLst/>
          </a:prstGeom>
          <a:solidFill>
            <a:srgbClr val="000000">
              <a:alpha val="0"/>
            </a:srgbClr>
          </a:solidFill>
          <a:ln w="28575" cmpd="sng">
            <a:solidFill>
              <a:srgbClr val="CC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Coarse-grained Ranking</a:t>
            </a:r>
            <a:endParaRPr lang="zh-CN" alt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endParaRPr lang="zh-CN" alt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1.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2.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3.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4.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6.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7.</a:t>
            </a: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endParaRPr lang="zh-CN" altLang="en-US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35777" y="2524443"/>
            <a:ext cx="523240" cy="51181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8962" y="5289233"/>
            <a:ext cx="440055" cy="43434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40227" y="5769933"/>
            <a:ext cx="560705" cy="549275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5627" y="4212913"/>
            <a:ext cx="490855" cy="375285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56402" y="3537908"/>
            <a:ext cx="642620" cy="606425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4987" y="3047688"/>
            <a:ext cx="560705" cy="560705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74622" y="4730173"/>
            <a:ext cx="447675" cy="450215"/>
          </a:xfrm>
          <a:prstGeom prst="rect">
            <a:avLst/>
          </a:prstGeom>
        </p:spPr>
      </p:pic>
      <p:sp>
        <p:nvSpPr>
          <p:cNvPr id="156" name="圆角矩形 155"/>
          <p:cNvSpPr/>
          <p:nvPr/>
        </p:nvSpPr>
        <p:spPr>
          <a:xfrm>
            <a:off x="11886415" y="1803140"/>
            <a:ext cx="1472452" cy="467931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1.</a:t>
            </a:r>
            <a:endParaRPr kumimoji="1"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kumimoji="1"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2.</a:t>
            </a:r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3.</a:t>
            </a:r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endParaRPr kumimoji="1"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kumimoji="1"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5.</a:t>
            </a:r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6.</a:t>
            </a:r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kumimoji="1"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7" name="图片 1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482" y="2328868"/>
            <a:ext cx="490855" cy="375285"/>
          </a:xfrm>
          <a:prstGeom prst="rect">
            <a:avLst/>
          </a:prstGeom>
        </p:spPr>
      </p:pic>
      <p:pic>
        <p:nvPicPr>
          <p:cNvPr id="158" name="图片 1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89497" y="2274893"/>
            <a:ext cx="447675" cy="450215"/>
          </a:xfrm>
          <a:prstGeom prst="rect">
            <a:avLst/>
          </a:prstGeom>
        </p:spPr>
      </p:pic>
      <p:pic>
        <p:nvPicPr>
          <p:cNvPr id="159" name="图片 1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7657" y="2269808"/>
            <a:ext cx="440055" cy="454660"/>
          </a:xfrm>
          <a:prstGeom prst="rect">
            <a:avLst/>
          </a:prstGeom>
        </p:spPr>
      </p:pic>
      <p:sp>
        <p:nvSpPr>
          <p:cNvPr id="164" name="圆角矩形 163"/>
          <p:cNvSpPr/>
          <p:nvPr/>
        </p:nvSpPr>
        <p:spPr>
          <a:xfrm>
            <a:off x="18178622" y="3242628"/>
            <a:ext cx="1699260" cy="948690"/>
          </a:xfrm>
          <a:prstGeom prst="roundRect">
            <a:avLst/>
          </a:prstGeom>
          <a:noFill/>
          <a:ln w="28575" cmpd="sng">
            <a:solidFill>
              <a:schemeClr val="accent4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Result-1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5" name="图片 1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6167" y="3732218"/>
            <a:ext cx="490855" cy="375285"/>
          </a:xfrm>
          <a:prstGeom prst="rect">
            <a:avLst/>
          </a:prstGeom>
        </p:spPr>
      </p:pic>
      <p:pic>
        <p:nvPicPr>
          <p:cNvPr id="166" name="图片 16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68492" y="3715073"/>
            <a:ext cx="447675" cy="450215"/>
          </a:xfrm>
          <a:prstGeom prst="rect">
            <a:avLst/>
          </a:prstGeom>
        </p:spPr>
      </p:pic>
      <p:pic>
        <p:nvPicPr>
          <p:cNvPr id="167" name="图片 1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7022" y="3700463"/>
            <a:ext cx="440055" cy="454660"/>
          </a:xfrm>
          <a:prstGeom prst="rect">
            <a:avLst/>
          </a:prstGeom>
        </p:spPr>
      </p:pic>
      <p:sp>
        <p:nvSpPr>
          <p:cNvPr id="169" name="圆角矩形 168"/>
          <p:cNvSpPr/>
          <p:nvPr/>
        </p:nvSpPr>
        <p:spPr>
          <a:xfrm>
            <a:off x="18178622" y="4616133"/>
            <a:ext cx="1699260" cy="94869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1782" y="5096193"/>
            <a:ext cx="460375" cy="351790"/>
          </a:xfrm>
          <a:prstGeom prst="rect">
            <a:avLst/>
          </a:prstGeom>
        </p:spPr>
      </p:pic>
      <p:pic>
        <p:nvPicPr>
          <p:cNvPr id="171" name="图片 17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35217" y="5085398"/>
            <a:ext cx="408305" cy="411480"/>
          </a:xfrm>
          <a:prstGeom prst="rect">
            <a:avLst/>
          </a:prstGeom>
        </p:spPr>
      </p:pic>
      <p:sp>
        <p:nvSpPr>
          <p:cNvPr id="173" name="右箭头 172"/>
          <p:cNvSpPr/>
          <p:nvPr/>
        </p:nvSpPr>
        <p:spPr>
          <a:xfrm rot="5400000">
            <a:off x="18830542" y="4353183"/>
            <a:ext cx="356400" cy="158400"/>
          </a:xfrm>
          <a:prstGeom prst="rightArrow">
            <a:avLst/>
          </a:prstGeom>
          <a:solidFill>
            <a:schemeClr val="accent4"/>
          </a:solidFill>
          <a:ln w="28575" cmpd="sng">
            <a:solidFill>
              <a:schemeClr val="accent4"/>
            </a:solidFill>
            <a:prstDash val="soli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4" name="文本框 173"/>
          <p:cNvSpPr txBox="1"/>
          <p:nvPr/>
        </p:nvSpPr>
        <p:spPr>
          <a:xfrm>
            <a:off x="16992442" y="4254183"/>
            <a:ext cx="192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the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5" name="图片 1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61507" y="5064443"/>
            <a:ext cx="457835" cy="433070"/>
          </a:xfrm>
          <a:prstGeom prst="rect">
            <a:avLst/>
          </a:prstGeom>
        </p:spPr>
      </p:pic>
      <p:sp>
        <p:nvSpPr>
          <p:cNvPr id="180" name="右箭头 179"/>
          <p:cNvSpPr/>
          <p:nvPr/>
        </p:nvSpPr>
        <p:spPr>
          <a:xfrm rot="5400000">
            <a:off x="18833307" y="5708333"/>
            <a:ext cx="356870" cy="157480"/>
          </a:xfrm>
          <a:prstGeom prst="rightArrow">
            <a:avLst/>
          </a:prstGeom>
          <a:solidFill>
            <a:schemeClr val="accent4"/>
          </a:solidFill>
          <a:ln w="28575" cmpd="sng">
            <a:solidFill>
              <a:schemeClr val="accent4"/>
            </a:solidFill>
            <a:prstDash val="soli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16975932" y="5599113"/>
            <a:ext cx="226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Judge All the pairs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4" name="图片 1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47470" y="1976121"/>
            <a:ext cx="523240" cy="511810"/>
          </a:xfrm>
          <a:prstGeom prst="rect">
            <a:avLst/>
          </a:prstGeom>
        </p:spPr>
      </p:pic>
      <p:pic>
        <p:nvPicPr>
          <p:cNvPr id="185" name="图片 1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010" y="2491746"/>
            <a:ext cx="560705" cy="560705"/>
          </a:xfrm>
          <a:prstGeom prst="rect">
            <a:avLst/>
          </a:prstGeom>
        </p:spPr>
      </p:pic>
      <p:pic>
        <p:nvPicPr>
          <p:cNvPr id="186" name="图片 18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39520" y="3014351"/>
            <a:ext cx="642620" cy="606425"/>
          </a:xfrm>
          <a:prstGeom prst="rect">
            <a:avLst/>
          </a:prstGeom>
        </p:spPr>
      </p:pic>
      <p:pic>
        <p:nvPicPr>
          <p:cNvPr id="187" name="图片 1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0010" y="3702056"/>
            <a:ext cx="490855" cy="375285"/>
          </a:xfrm>
          <a:prstGeom prst="rect">
            <a:avLst/>
          </a:prstGeom>
        </p:spPr>
      </p:pic>
      <p:pic>
        <p:nvPicPr>
          <p:cNvPr id="188" name="图片 18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43664" y="5863080"/>
            <a:ext cx="447675" cy="450215"/>
          </a:xfrm>
          <a:prstGeom prst="rect">
            <a:avLst/>
          </a:prstGeom>
        </p:spPr>
      </p:pic>
      <p:pic>
        <p:nvPicPr>
          <p:cNvPr id="189" name="图片 18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0010" y="4673606"/>
            <a:ext cx="560705" cy="549275"/>
          </a:xfrm>
          <a:prstGeom prst="rect">
            <a:avLst/>
          </a:prstGeom>
        </p:spPr>
      </p:pic>
      <p:pic>
        <p:nvPicPr>
          <p:cNvPr id="190" name="图片 1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7475" y="4182111"/>
            <a:ext cx="440055" cy="434340"/>
          </a:xfrm>
          <a:prstGeom prst="rect">
            <a:avLst/>
          </a:prstGeom>
        </p:spPr>
      </p:pic>
      <p:sp>
        <p:nvSpPr>
          <p:cNvPr id="191" name="右箭头 190"/>
          <p:cNvSpPr/>
          <p:nvPr/>
        </p:nvSpPr>
        <p:spPr>
          <a:xfrm>
            <a:off x="3705812" y="3175058"/>
            <a:ext cx="765175" cy="20510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3" name="圆角矩形 192"/>
          <p:cNvSpPr/>
          <p:nvPr/>
        </p:nvSpPr>
        <p:spPr>
          <a:xfrm>
            <a:off x="1541627" y="803593"/>
            <a:ext cx="6379845" cy="61341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Representative Question Selection</a:t>
            </a:r>
            <a:endParaRPr lang="en-US" altLang="zh-CN" sz="24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圆角矩形 194"/>
          <p:cNvSpPr/>
          <p:nvPr/>
        </p:nvSpPr>
        <p:spPr>
          <a:xfrm>
            <a:off x="18179892" y="6050598"/>
            <a:ext cx="1699260" cy="948690"/>
          </a:xfrm>
          <a:prstGeom prst="roundRect">
            <a:avLst/>
          </a:prstGeom>
          <a:noFill/>
          <a:ln w="28575" cmpd="sng">
            <a:solidFill>
              <a:schemeClr val="accent4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Result-2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6" name="图片 1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3052" y="6530658"/>
            <a:ext cx="460375" cy="351790"/>
          </a:xfrm>
          <a:prstGeom prst="rect">
            <a:avLst/>
          </a:prstGeom>
        </p:spPr>
      </p:pic>
      <p:pic>
        <p:nvPicPr>
          <p:cNvPr id="197" name="图片 1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36487" y="6519863"/>
            <a:ext cx="408305" cy="411480"/>
          </a:xfrm>
          <a:prstGeom prst="rect">
            <a:avLst/>
          </a:prstGeom>
        </p:spPr>
      </p:pic>
      <p:pic>
        <p:nvPicPr>
          <p:cNvPr id="198" name="图片 19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62777" y="6498908"/>
            <a:ext cx="457835" cy="433070"/>
          </a:xfrm>
          <a:prstGeom prst="rect">
            <a:avLst/>
          </a:prstGeom>
        </p:spPr>
      </p:pic>
      <p:sp>
        <p:nvSpPr>
          <p:cNvPr id="199" name="圆角矩形 198"/>
          <p:cNvSpPr/>
          <p:nvPr/>
        </p:nvSpPr>
        <p:spPr>
          <a:xfrm>
            <a:off x="12899872" y="803593"/>
            <a:ext cx="6379845" cy="61341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Coarse-to-fine Incremental Ranking</a:t>
            </a:r>
            <a:endParaRPr lang="en-US" altLang="zh-CN" sz="24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67716" y="5800096"/>
            <a:ext cx="1200944" cy="570767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5377723" y="4639095"/>
            <a:ext cx="921299" cy="570767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10789231" y="5064443"/>
            <a:ext cx="1021080" cy="241300"/>
          </a:xfrm>
          <a:prstGeom prst="rightArrow">
            <a:avLst/>
          </a:prstGeom>
          <a:solidFill>
            <a:schemeClr val="accent4"/>
          </a:solidFill>
          <a:ln>
            <a:solidFill>
              <a:srgbClr val="00B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0693280" y="4690043"/>
            <a:ext cx="1348458" cy="4616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Judges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13589440" y="3866198"/>
            <a:ext cx="1021080" cy="241300"/>
          </a:xfrm>
          <a:prstGeom prst="rightArrow">
            <a:avLst/>
          </a:prstGeom>
          <a:solidFill>
            <a:schemeClr val="accent4"/>
          </a:solidFill>
          <a:ln>
            <a:solidFill>
              <a:srgbClr val="00B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847</Words>
  <Application>WPS 文字</Application>
  <PresentationFormat>自定义</PresentationFormat>
  <Paragraphs>153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8" baseType="lpstr">
      <vt:lpstr>Arial</vt:lpstr>
      <vt:lpstr>宋体</vt:lpstr>
      <vt:lpstr>Wingdings</vt:lpstr>
      <vt:lpstr>Times New Roman</vt:lpstr>
      <vt:lpstr>Times New Roman Regular</vt:lpstr>
      <vt:lpstr>微软雅黑</vt:lpstr>
      <vt:lpstr>汉仪旗黑</vt:lpstr>
      <vt:lpstr>Calibri</vt:lpstr>
      <vt:lpstr>Helvetica Neue</vt:lpstr>
      <vt:lpstr>等线</vt:lpstr>
      <vt:lpstr>汉仪中等线KW</vt:lpstr>
      <vt:lpstr>宋体</vt:lpstr>
      <vt:lpstr>Arial Unicode MS</vt:lpstr>
      <vt:lpstr>等线 Light</vt:lpstr>
      <vt:lpstr>Calibri Light</vt:lpstr>
      <vt:lpstr>汉仪书宋二KW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yinyanbin</cp:lastModifiedBy>
  <cp:revision>35</cp:revision>
  <dcterms:created xsi:type="dcterms:W3CDTF">2025-03-20T02:19:49Z</dcterms:created>
  <dcterms:modified xsi:type="dcterms:W3CDTF">2025-03-20T02:19:49Z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2052-6.2.0.8299</vt:lpwstr>
  </property>
  <property fmtid="{D5CDD505-2E9C-101B-9397-08002B2CF9AE}" pid="3" name="ICV">
    <vt:lpwstr>8F8037B728F4D76F457BDB673A06D953_43</vt:lpwstr>
  </property>
</Properties>
</file>