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</p:sldMasterIdLst>
  <p:notesMasterIdLst>
    <p:notesMasterId r:id="rId8"/>
  </p:notesMasterIdLst>
  <p:sldIdLst>
    <p:sldId id="364" r:id="rId3"/>
    <p:sldId id="258" r:id="rId4"/>
    <p:sldId id="365" r:id="rId5"/>
    <p:sldId id="366" r:id="rId6"/>
    <p:sldId id="3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7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28" autoAdjust="0"/>
    <p:restoredTop sz="94356" autoAdjust="0"/>
  </p:normalViewPr>
  <p:slideViewPr>
    <p:cSldViewPr snapToGrid="0" showGuides="1">
      <p:cViewPr varScale="1">
        <p:scale>
          <a:sx n="70" d="100"/>
          <a:sy n="70" d="100"/>
        </p:scale>
        <p:origin x="642" y="72"/>
      </p:cViewPr>
      <p:guideLst>
        <p:guide orient="horz" pos="2136"/>
        <p:guide pos="37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66E2A-35F7-4D92-BFC9-59E40A34BD2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8B5A7-30AE-49EF-830F-6FD1A042E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7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B4AE70F-BF4F-41FE-ABBC-2D33AA57CB75}"/>
              </a:ext>
            </a:extLst>
          </p:cNvPr>
          <p:cNvSpPr/>
          <p:nvPr userDrawn="1"/>
        </p:nvSpPr>
        <p:spPr>
          <a:xfrm>
            <a:off x="0" y="0"/>
            <a:ext cx="12192000" cy="11620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Freeform: Shape 122">
            <a:extLst>
              <a:ext uri="{FF2B5EF4-FFF2-40B4-BE49-F238E27FC236}">
                <a16:creationId xmlns="" xmlns:a16="http://schemas.microsoft.com/office/drawing/2014/main" id="{942E463B-FB92-43C3-B3B3-02BEE25288E3}"/>
              </a:ext>
            </a:extLst>
          </p:cNvPr>
          <p:cNvSpPr/>
          <p:nvPr/>
        </p:nvSpPr>
        <p:spPr>
          <a:xfrm>
            <a:off x="1" y="0"/>
            <a:ext cx="4020670" cy="1325812"/>
          </a:xfrm>
          <a:custGeom>
            <a:avLst/>
            <a:gdLst>
              <a:gd name="connsiteX0" fmla="*/ 2921457 w 3751729"/>
              <a:gd name="connsiteY0" fmla="*/ 929082 h 1237129"/>
              <a:gd name="connsiteX1" fmla="*/ 2929580 w 3751729"/>
              <a:gd name="connsiteY1" fmla="*/ 931543 h 1237129"/>
              <a:gd name="connsiteX2" fmla="*/ 2939672 w 3751729"/>
              <a:gd name="connsiteY2" fmla="*/ 937451 h 1237129"/>
              <a:gd name="connsiteX3" fmla="*/ 2948781 w 3751729"/>
              <a:gd name="connsiteY3" fmla="*/ 946559 h 1237129"/>
              <a:gd name="connsiteX4" fmla="*/ 2952719 w 3751729"/>
              <a:gd name="connsiteY4" fmla="*/ 954190 h 1237129"/>
              <a:gd name="connsiteX5" fmla="*/ 2948781 w 3751729"/>
              <a:gd name="connsiteY5" fmla="*/ 956651 h 1237129"/>
              <a:gd name="connsiteX6" fmla="*/ 2944596 w 3751729"/>
              <a:gd name="connsiteY6" fmla="*/ 960835 h 1237129"/>
              <a:gd name="connsiteX7" fmla="*/ 2939672 w 3751729"/>
              <a:gd name="connsiteY7" fmla="*/ 964282 h 1237129"/>
              <a:gd name="connsiteX8" fmla="*/ 2933765 w 3751729"/>
              <a:gd name="connsiteY8" fmla="*/ 966743 h 1237129"/>
              <a:gd name="connsiteX9" fmla="*/ 2938688 w 3751729"/>
              <a:gd name="connsiteY9" fmla="*/ 980035 h 1237129"/>
              <a:gd name="connsiteX10" fmla="*/ 2944596 w 3751729"/>
              <a:gd name="connsiteY10" fmla="*/ 990128 h 1237129"/>
              <a:gd name="connsiteX11" fmla="*/ 2950257 w 3751729"/>
              <a:gd name="connsiteY11" fmla="*/ 1001944 h 1237129"/>
              <a:gd name="connsiteX12" fmla="*/ 2945334 w 3751729"/>
              <a:gd name="connsiteY12" fmla="*/ 1003666 h 1237129"/>
              <a:gd name="connsiteX13" fmla="*/ 2942872 w 3751729"/>
              <a:gd name="connsiteY13" fmla="*/ 1003666 h 1237129"/>
              <a:gd name="connsiteX14" fmla="*/ 2941150 w 3751729"/>
              <a:gd name="connsiteY14" fmla="*/ 1003666 h 1237129"/>
              <a:gd name="connsiteX15" fmla="*/ 2939672 w 3751729"/>
              <a:gd name="connsiteY15" fmla="*/ 1005389 h 1237129"/>
              <a:gd name="connsiteX16" fmla="*/ 2938688 w 3751729"/>
              <a:gd name="connsiteY16" fmla="*/ 1006128 h 1237129"/>
              <a:gd name="connsiteX17" fmla="*/ 2937212 w 3751729"/>
              <a:gd name="connsiteY17" fmla="*/ 1009574 h 1237129"/>
              <a:gd name="connsiteX18" fmla="*/ 2929580 w 3751729"/>
              <a:gd name="connsiteY18" fmla="*/ 1022867 h 1237129"/>
              <a:gd name="connsiteX19" fmla="*/ 2925642 w 3751729"/>
              <a:gd name="connsiteY19" fmla="*/ 1038866 h 1237129"/>
              <a:gd name="connsiteX20" fmla="*/ 2918011 w 3751729"/>
              <a:gd name="connsiteY20" fmla="*/ 1053143 h 1237129"/>
              <a:gd name="connsiteX21" fmla="*/ 2914073 w 3751729"/>
              <a:gd name="connsiteY21" fmla="*/ 1056589 h 1237129"/>
              <a:gd name="connsiteX22" fmla="*/ 2909888 w 3751729"/>
              <a:gd name="connsiteY22" fmla="*/ 1056589 h 1237129"/>
              <a:gd name="connsiteX23" fmla="*/ 2904965 w 3751729"/>
              <a:gd name="connsiteY23" fmla="*/ 1057327 h 1237129"/>
              <a:gd name="connsiteX24" fmla="*/ 2900041 w 3751729"/>
              <a:gd name="connsiteY24" fmla="*/ 1057327 h 1237129"/>
              <a:gd name="connsiteX25" fmla="*/ 2890935 w 3751729"/>
              <a:gd name="connsiteY25" fmla="*/ 1052404 h 1237129"/>
              <a:gd name="connsiteX26" fmla="*/ 2882565 w 3751729"/>
              <a:gd name="connsiteY26" fmla="*/ 1050681 h 1237129"/>
              <a:gd name="connsiteX27" fmla="*/ 2871981 w 3751729"/>
              <a:gd name="connsiteY27" fmla="*/ 1050681 h 1237129"/>
              <a:gd name="connsiteX28" fmla="*/ 2861888 w 3751729"/>
              <a:gd name="connsiteY28" fmla="*/ 1048958 h 1237129"/>
              <a:gd name="connsiteX29" fmla="*/ 2852042 w 3751729"/>
              <a:gd name="connsiteY29" fmla="*/ 1044774 h 1237129"/>
              <a:gd name="connsiteX30" fmla="*/ 2842196 w 3751729"/>
              <a:gd name="connsiteY30" fmla="*/ 1031235 h 1237129"/>
              <a:gd name="connsiteX31" fmla="*/ 2834812 w 3751729"/>
              <a:gd name="connsiteY31" fmla="*/ 1013758 h 1237129"/>
              <a:gd name="connsiteX32" fmla="*/ 2833088 w 3751729"/>
              <a:gd name="connsiteY32" fmla="*/ 993574 h 1237129"/>
              <a:gd name="connsiteX33" fmla="*/ 2840472 w 3751729"/>
              <a:gd name="connsiteY33" fmla="*/ 990128 h 1237129"/>
              <a:gd name="connsiteX34" fmla="*/ 2846380 w 3751729"/>
              <a:gd name="connsiteY34" fmla="*/ 990128 h 1237129"/>
              <a:gd name="connsiteX35" fmla="*/ 2852042 w 3751729"/>
              <a:gd name="connsiteY35" fmla="*/ 991851 h 1237129"/>
              <a:gd name="connsiteX36" fmla="*/ 2857950 w 3751729"/>
              <a:gd name="connsiteY36" fmla="*/ 988651 h 1237129"/>
              <a:gd name="connsiteX37" fmla="*/ 2865334 w 3751729"/>
              <a:gd name="connsiteY37" fmla="*/ 976835 h 1237129"/>
              <a:gd name="connsiteX38" fmla="*/ 2883549 w 3751729"/>
              <a:gd name="connsiteY38" fmla="*/ 974374 h 1237129"/>
              <a:gd name="connsiteX39" fmla="*/ 2886749 w 3751729"/>
              <a:gd name="connsiteY39" fmla="*/ 971666 h 1237129"/>
              <a:gd name="connsiteX40" fmla="*/ 2889211 w 3751729"/>
              <a:gd name="connsiteY40" fmla="*/ 968466 h 1237129"/>
              <a:gd name="connsiteX41" fmla="*/ 2889211 w 3751729"/>
              <a:gd name="connsiteY41" fmla="*/ 966743 h 1237129"/>
              <a:gd name="connsiteX42" fmla="*/ 2890935 w 3751729"/>
              <a:gd name="connsiteY42" fmla="*/ 965758 h 1237129"/>
              <a:gd name="connsiteX43" fmla="*/ 2890935 w 3751729"/>
              <a:gd name="connsiteY43" fmla="*/ 964282 h 1237129"/>
              <a:gd name="connsiteX44" fmla="*/ 2890935 w 3751729"/>
              <a:gd name="connsiteY44" fmla="*/ 962559 h 1237129"/>
              <a:gd name="connsiteX45" fmla="*/ 2892411 w 3751729"/>
              <a:gd name="connsiteY45" fmla="*/ 960835 h 1237129"/>
              <a:gd name="connsiteX46" fmla="*/ 2895119 w 3751729"/>
              <a:gd name="connsiteY46" fmla="*/ 960835 h 1237129"/>
              <a:gd name="connsiteX47" fmla="*/ 2900041 w 3751729"/>
              <a:gd name="connsiteY47" fmla="*/ 960835 h 1237129"/>
              <a:gd name="connsiteX48" fmla="*/ 2904965 w 3751729"/>
              <a:gd name="connsiteY48" fmla="*/ 960835 h 1237129"/>
              <a:gd name="connsiteX49" fmla="*/ 2908165 w 3751729"/>
              <a:gd name="connsiteY49" fmla="*/ 950743 h 1237129"/>
              <a:gd name="connsiteX50" fmla="*/ 2912349 w 3751729"/>
              <a:gd name="connsiteY50" fmla="*/ 943112 h 1237129"/>
              <a:gd name="connsiteX51" fmla="*/ 2916534 w 3751729"/>
              <a:gd name="connsiteY51" fmla="*/ 936466 h 1237129"/>
              <a:gd name="connsiteX52" fmla="*/ 2505952 w 3751729"/>
              <a:gd name="connsiteY52" fmla="*/ 909636 h 1237129"/>
              <a:gd name="connsiteX53" fmla="*/ 2514321 w 3751729"/>
              <a:gd name="connsiteY53" fmla="*/ 915544 h 1237129"/>
              <a:gd name="connsiteX54" fmla="*/ 2519244 w 3751729"/>
              <a:gd name="connsiteY54" fmla="*/ 925636 h 1237129"/>
              <a:gd name="connsiteX55" fmla="*/ 2519244 w 3751729"/>
              <a:gd name="connsiteY55" fmla="*/ 940651 h 1237129"/>
              <a:gd name="connsiteX56" fmla="*/ 2519244 w 3751729"/>
              <a:gd name="connsiteY56" fmla="*/ 942374 h 1237129"/>
              <a:gd name="connsiteX57" fmla="*/ 2519983 w 3751729"/>
              <a:gd name="connsiteY57" fmla="*/ 942374 h 1237129"/>
              <a:gd name="connsiteX58" fmla="*/ 2521707 w 3751729"/>
              <a:gd name="connsiteY58" fmla="*/ 943113 h 1237129"/>
              <a:gd name="connsiteX59" fmla="*/ 2521707 w 3751729"/>
              <a:gd name="connsiteY59" fmla="*/ 944836 h 1237129"/>
              <a:gd name="connsiteX60" fmla="*/ 2521707 w 3751729"/>
              <a:gd name="connsiteY60" fmla="*/ 948282 h 1237129"/>
              <a:gd name="connsiteX61" fmla="*/ 2519244 w 3751729"/>
              <a:gd name="connsiteY61" fmla="*/ 948282 h 1237129"/>
              <a:gd name="connsiteX62" fmla="*/ 2515798 w 3751729"/>
              <a:gd name="connsiteY62" fmla="*/ 949021 h 1237129"/>
              <a:gd name="connsiteX63" fmla="*/ 2514321 w 3751729"/>
              <a:gd name="connsiteY63" fmla="*/ 952466 h 1237129"/>
              <a:gd name="connsiteX64" fmla="*/ 2511860 w 3751729"/>
              <a:gd name="connsiteY64" fmla="*/ 954190 h 1237129"/>
              <a:gd name="connsiteX65" fmla="*/ 2510137 w 3751729"/>
              <a:gd name="connsiteY65" fmla="*/ 954190 h 1237129"/>
              <a:gd name="connsiteX66" fmla="*/ 2508413 w 3751729"/>
              <a:gd name="connsiteY66" fmla="*/ 952466 h 1237129"/>
              <a:gd name="connsiteX67" fmla="*/ 2507675 w 3751729"/>
              <a:gd name="connsiteY67" fmla="*/ 952466 h 1237129"/>
              <a:gd name="connsiteX68" fmla="*/ 2505952 w 3751729"/>
              <a:gd name="connsiteY68" fmla="*/ 950743 h 1237129"/>
              <a:gd name="connsiteX69" fmla="*/ 2500290 w 3751729"/>
              <a:gd name="connsiteY69" fmla="*/ 938928 h 1237129"/>
              <a:gd name="connsiteX70" fmla="*/ 2500290 w 3751729"/>
              <a:gd name="connsiteY70" fmla="*/ 921452 h 1237129"/>
              <a:gd name="connsiteX71" fmla="*/ 2501768 w 3751729"/>
              <a:gd name="connsiteY71" fmla="*/ 918990 h 1237129"/>
              <a:gd name="connsiteX72" fmla="*/ 2503490 w 3751729"/>
              <a:gd name="connsiteY72" fmla="*/ 917267 h 1237129"/>
              <a:gd name="connsiteX73" fmla="*/ 2504229 w 3751729"/>
              <a:gd name="connsiteY73" fmla="*/ 913821 h 1237129"/>
              <a:gd name="connsiteX74" fmla="*/ 3023856 w 3751729"/>
              <a:gd name="connsiteY74" fmla="*/ 892159 h 1237129"/>
              <a:gd name="connsiteX75" fmla="*/ 3030503 w 3751729"/>
              <a:gd name="connsiteY75" fmla="*/ 899544 h 1237129"/>
              <a:gd name="connsiteX76" fmla="*/ 3035425 w 3751729"/>
              <a:gd name="connsiteY76" fmla="*/ 907913 h 1237129"/>
              <a:gd name="connsiteX77" fmla="*/ 3035425 w 3751729"/>
              <a:gd name="connsiteY77" fmla="*/ 921452 h 1237129"/>
              <a:gd name="connsiteX78" fmla="*/ 3036164 w 3751729"/>
              <a:gd name="connsiteY78" fmla="*/ 924652 h 1237129"/>
              <a:gd name="connsiteX79" fmla="*/ 3037887 w 3751729"/>
              <a:gd name="connsiteY79" fmla="*/ 924652 h 1237129"/>
              <a:gd name="connsiteX80" fmla="*/ 3037887 w 3751729"/>
              <a:gd name="connsiteY80" fmla="*/ 925637 h 1237129"/>
              <a:gd name="connsiteX81" fmla="*/ 3036164 w 3751729"/>
              <a:gd name="connsiteY81" fmla="*/ 925637 h 1237129"/>
              <a:gd name="connsiteX82" fmla="*/ 3035425 w 3751729"/>
              <a:gd name="connsiteY82" fmla="*/ 929083 h 1237129"/>
              <a:gd name="connsiteX83" fmla="*/ 3035425 w 3751729"/>
              <a:gd name="connsiteY83" fmla="*/ 931543 h 1237129"/>
              <a:gd name="connsiteX84" fmla="*/ 3033703 w 3751729"/>
              <a:gd name="connsiteY84" fmla="*/ 931543 h 1237129"/>
              <a:gd name="connsiteX85" fmla="*/ 3033703 w 3751729"/>
              <a:gd name="connsiteY85" fmla="*/ 933267 h 1237129"/>
              <a:gd name="connsiteX86" fmla="*/ 3032225 w 3751729"/>
              <a:gd name="connsiteY86" fmla="*/ 933267 h 1237129"/>
              <a:gd name="connsiteX87" fmla="*/ 3029519 w 3751729"/>
              <a:gd name="connsiteY87" fmla="*/ 934744 h 1237129"/>
              <a:gd name="connsiteX88" fmla="*/ 3028041 w 3751729"/>
              <a:gd name="connsiteY88" fmla="*/ 931543 h 1237129"/>
              <a:gd name="connsiteX89" fmla="*/ 3028041 w 3751729"/>
              <a:gd name="connsiteY89" fmla="*/ 930559 h 1237129"/>
              <a:gd name="connsiteX90" fmla="*/ 3026319 w 3751729"/>
              <a:gd name="connsiteY90" fmla="*/ 930559 h 1237129"/>
              <a:gd name="connsiteX91" fmla="*/ 3024595 w 3751729"/>
              <a:gd name="connsiteY91" fmla="*/ 930559 h 1237129"/>
              <a:gd name="connsiteX92" fmla="*/ 3023856 w 3751729"/>
              <a:gd name="connsiteY92" fmla="*/ 929083 h 1237129"/>
              <a:gd name="connsiteX93" fmla="*/ 3023856 w 3751729"/>
              <a:gd name="connsiteY93" fmla="*/ 931543 h 1237129"/>
              <a:gd name="connsiteX94" fmla="*/ 3024595 w 3751729"/>
              <a:gd name="connsiteY94" fmla="*/ 933267 h 1237129"/>
              <a:gd name="connsiteX95" fmla="*/ 3026319 w 3751729"/>
              <a:gd name="connsiteY95" fmla="*/ 934744 h 1237129"/>
              <a:gd name="connsiteX96" fmla="*/ 3028041 w 3751729"/>
              <a:gd name="connsiteY96" fmla="*/ 936467 h 1237129"/>
              <a:gd name="connsiteX97" fmla="*/ 3026319 w 3751729"/>
              <a:gd name="connsiteY97" fmla="*/ 937452 h 1237129"/>
              <a:gd name="connsiteX98" fmla="*/ 3026319 w 3751729"/>
              <a:gd name="connsiteY98" fmla="*/ 938929 h 1237129"/>
              <a:gd name="connsiteX99" fmla="*/ 3026319 w 3751729"/>
              <a:gd name="connsiteY99" fmla="*/ 940652 h 1237129"/>
              <a:gd name="connsiteX100" fmla="*/ 3026319 w 3751729"/>
              <a:gd name="connsiteY100" fmla="*/ 944836 h 1237129"/>
              <a:gd name="connsiteX101" fmla="*/ 3018933 w 3751729"/>
              <a:gd name="connsiteY101" fmla="*/ 944836 h 1237129"/>
              <a:gd name="connsiteX102" fmla="*/ 3018933 w 3751729"/>
              <a:gd name="connsiteY102" fmla="*/ 940652 h 1237129"/>
              <a:gd name="connsiteX103" fmla="*/ 3014749 w 3751729"/>
              <a:gd name="connsiteY103" fmla="*/ 938929 h 1237129"/>
              <a:gd name="connsiteX104" fmla="*/ 3010564 w 3751729"/>
              <a:gd name="connsiteY104" fmla="*/ 936467 h 1237129"/>
              <a:gd name="connsiteX105" fmla="*/ 3009087 w 3751729"/>
              <a:gd name="connsiteY105" fmla="*/ 933267 h 1237129"/>
              <a:gd name="connsiteX106" fmla="*/ 3007364 w 3751729"/>
              <a:gd name="connsiteY106" fmla="*/ 929083 h 1237129"/>
              <a:gd name="connsiteX107" fmla="*/ 3006626 w 3751729"/>
              <a:gd name="connsiteY107" fmla="*/ 924652 h 1237129"/>
              <a:gd name="connsiteX108" fmla="*/ 3003180 w 3751729"/>
              <a:gd name="connsiteY108" fmla="*/ 918990 h 1237129"/>
              <a:gd name="connsiteX109" fmla="*/ 2998995 w 3751729"/>
              <a:gd name="connsiteY109" fmla="*/ 921452 h 1237129"/>
              <a:gd name="connsiteX110" fmla="*/ 2993334 w 3751729"/>
              <a:gd name="connsiteY110" fmla="*/ 924652 h 1237129"/>
              <a:gd name="connsiteX111" fmla="*/ 2987426 w 3751729"/>
              <a:gd name="connsiteY111" fmla="*/ 925637 h 1237129"/>
              <a:gd name="connsiteX112" fmla="*/ 2981764 w 3751729"/>
              <a:gd name="connsiteY112" fmla="*/ 929083 h 1237129"/>
              <a:gd name="connsiteX113" fmla="*/ 2981764 w 3751729"/>
              <a:gd name="connsiteY113" fmla="*/ 921452 h 1237129"/>
              <a:gd name="connsiteX114" fmla="*/ 2983488 w 3751729"/>
              <a:gd name="connsiteY114" fmla="*/ 919729 h 1237129"/>
              <a:gd name="connsiteX115" fmla="*/ 2983488 w 3751729"/>
              <a:gd name="connsiteY115" fmla="*/ 918990 h 1237129"/>
              <a:gd name="connsiteX116" fmla="*/ 2984226 w 3751729"/>
              <a:gd name="connsiteY116" fmla="*/ 918990 h 1237129"/>
              <a:gd name="connsiteX117" fmla="*/ 2984226 w 3751729"/>
              <a:gd name="connsiteY117" fmla="*/ 915544 h 1237129"/>
              <a:gd name="connsiteX118" fmla="*/ 2995794 w 3751729"/>
              <a:gd name="connsiteY118" fmla="*/ 911360 h 1237129"/>
              <a:gd name="connsiteX119" fmla="*/ 3006626 w 3751729"/>
              <a:gd name="connsiteY119" fmla="*/ 907913 h 1237129"/>
              <a:gd name="connsiteX120" fmla="*/ 3016472 w 3751729"/>
              <a:gd name="connsiteY120" fmla="*/ 902005 h 1237129"/>
              <a:gd name="connsiteX121" fmla="*/ 2952719 w 3751729"/>
              <a:gd name="connsiteY121" fmla="*/ 876159 h 1237129"/>
              <a:gd name="connsiteX122" fmla="*/ 2956165 w 3751729"/>
              <a:gd name="connsiteY122" fmla="*/ 879359 h 1237129"/>
              <a:gd name="connsiteX123" fmla="*/ 2956904 w 3751729"/>
              <a:gd name="connsiteY123" fmla="*/ 879359 h 1237129"/>
              <a:gd name="connsiteX124" fmla="*/ 2958626 w 3751729"/>
              <a:gd name="connsiteY124" fmla="*/ 879359 h 1237129"/>
              <a:gd name="connsiteX125" fmla="*/ 2958626 w 3751729"/>
              <a:gd name="connsiteY125" fmla="*/ 880344 h 1237129"/>
              <a:gd name="connsiteX126" fmla="*/ 2958626 w 3751729"/>
              <a:gd name="connsiteY126" fmla="*/ 883543 h 1237129"/>
              <a:gd name="connsiteX127" fmla="*/ 2960350 w 3751729"/>
              <a:gd name="connsiteY127" fmla="*/ 886251 h 1237129"/>
              <a:gd name="connsiteX128" fmla="*/ 2951242 w 3751729"/>
              <a:gd name="connsiteY128" fmla="*/ 893636 h 1237129"/>
              <a:gd name="connsiteX129" fmla="*/ 2945334 w 3751729"/>
              <a:gd name="connsiteY129" fmla="*/ 901267 h 1237129"/>
              <a:gd name="connsiteX130" fmla="*/ 2938687 w 3751729"/>
              <a:gd name="connsiteY130" fmla="*/ 907175 h 1237129"/>
              <a:gd name="connsiteX131" fmla="*/ 2928103 w 3751729"/>
              <a:gd name="connsiteY131" fmla="*/ 913082 h 1237129"/>
              <a:gd name="connsiteX132" fmla="*/ 2928103 w 3751729"/>
              <a:gd name="connsiteY132" fmla="*/ 909636 h 1237129"/>
              <a:gd name="connsiteX133" fmla="*/ 2937212 w 3751729"/>
              <a:gd name="connsiteY133" fmla="*/ 899544 h 1237129"/>
              <a:gd name="connsiteX134" fmla="*/ 2947058 w 3751729"/>
              <a:gd name="connsiteY134" fmla="*/ 889451 h 1237129"/>
              <a:gd name="connsiteX135" fmla="*/ 882825 w 3751729"/>
              <a:gd name="connsiteY135" fmla="*/ 798867 h 1237129"/>
              <a:gd name="connsiteX136" fmla="*/ 888734 w 3751729"/>
              <a:gd name="connsiteY136" fmla="*/ 798867 h 1237129"/>
              <a:gd name="connsiteX137" fmla="*/ 894395 w 3751729"/>
              <a:gd name="connsiteY137" fmla="*/ 799852 h 1237129"/>
              <a:gd name="connsiteX138" fmla="*/ 901041 w 3751729"/>
              <a:gd name="connsiteY138" fmla="*/ 803052 h 1237129"/>
              <a:gd name="connsiteX139" fmla="*/ 898579 w 3751729"/>
              <a:gd name="connsiteY139" fmla="*/ 804776 h 1237129"/>
              <a:gd name="connsiteX140" fmla="*/ 896857 w 3751729"/>
              <a:gd name="connsiteY140" fmla="*/ 807236 h 1237129"/>
              <a:gd name="connsiteX141" fmla="*/ 894395 w 3751729"/>
              <a:gd name="connsiteY141" fmla="*/ 808960 h 1237129"/>
              <a:gd name="connsiteX142" fmla="*/ 889472 w 3751729"/>
              <a:gd name="connsiteY142" fmla="*/ 808960 h 1237129"/>
              <a:gd name="connsiteX143" fmla="*/ 885288 w 3751729"/>
              <a:gd name="connsiteY143" fmla="*/ 807236 h 1237129"/>
              <a:gd name="connsiteX144" fmla="*/ 881350 w 3751729"/>
              <a:gd name="connsiteY144" fmla="*/ 807236 h 1237129"/>
              <a:gd name="connsiteX145" fmla="*/ 877164 w 3751729"/>
              <a:gd name="connsiteY145" fmla="*/ 807236 h 1237129"/>
              <a:gd name="connsiteX146" fmla="*/ 872241 w 3751729"/>
              <a:gd name="connsiteY146" fmla="*/ 808960 h 1237129"/>
              <a:gd name="connsiteX147" fmla="*/ 872241 w 3751729"/>
              <a:gd name="connsiteY147" fmla="*/ 799852 h 1237129"/>
              <a:gd name="connsiteX148" fmla="*/ 2977580 w 3751729"/>
              <a:gd name="connsiteY148" fmla="*/ 789759 h 1237129"/>
              <a:gd name="connsiteX149" fmla="*/ 2981764 w 3751729"/>
              <a:gd name="connsiteY149" fmla="*/ 789759 h 1237129"/>
              <a:gd name="connsiteX150" fmla="*/ 2987426 w 3751729"/>
              <a:gd name="connsiteY150" fmla="*/ 789759 h 1237129"/>
              <a:gd name="connsiteX151" fmla="*/ 2987426 w 3751729"/>
              <a:gd name="connsiteY151" fmla="*/ 804775 h 1237129"/>
              <a:gd name="connsiteX152" fmla="*/ 2985948 w 3751729"/>
              <a:gd name="connsiteY152" fmla="*/ 814867 h 1237129"/>
              <a:gd name="connsiteX153" fmla="*/ 2983488 w 3751729"/>
              <a:gd name="connsiteY153" fmla="*/ 823237 h 1237129"/>
              <a:gd name="connsiteX154" fmla="*/ 2981764 w 3751729"/>
              <a:gd name="connsiteY154" fmla="*/ 838251 h 1237129"/>
              <a:gd name="connsiteX155" fmla="*/ 2984226 w 3751729"/>
              <a:gd name="connsiteY155" fmla="*/ 838251 h 1237129"/>
              <a:gd name="connsiteX156" fmla="*/ 2984226 w 3751729"/>
              <a:gd name="connsiteY156" fmla="*/ 840960 h 1237129"/>
              <a:gd name="connsiteX157" fmla="*/ 2989888 w 3751729"/>
              <a:gd name="connsiteY157" fmla="*/ 840960 h 1237129"/>
              <a:gd name="connsiteX158" fmla="*/ 2993334 w 3751729"/>
              <a:gd name="connsiteY158" fmla="*/ 840960 h 1237129"/>
              <a:gd name="connsiteX159" fmla="*/ 2995794 w 3751729"/>
              <a:gd name="connsiteY159" fmla="*/ 840960 h 1237129"/>
              <a:gd name="connsiteX160" fmla="*/ 2998995 w 3751729"/>
              <a:gd name="connsiteY160" fmla="*/ 842435 h 1237129"/>
              <a:gd name="connsiteX161" fmla="*/ 3001457 w 3751729"/>
              <a:gd name="connsiteY161" fmla="*/ 844160 h 1237129"/>
              <a:gd name="connsiteX162" fmla="*/ 3007364 w 3751729"/>
              <a:gd name="connsiteY162" fmla="*/ 845144 h 1237129"/>
              <a:gd name="connsiteX163" fmla="*/ 3010564 w 3751729"/>
              <a:gd name="connsiteY163" fmla="*/ 855974 h 1237129"/>
              <a:gd name="connsiteX164" fmla="*/ 3016472 w 3751729"/>
              <a:gd name="connsiteY164" fmla="*/ 862621 h 1237129"/>
              <a:gd name="connsiteX165" fmla="*/ 3023856 w 3751729"/>
              <a:gd name="connsiteY165" fmla="*/ 870251 h 1237129"/>
              <a:gd name="connsiteX166" fmla="*/ 3029519 w 3751729"/>
              <a:gd name="connsiteY166" fmla="*/ 880344 h 1237129"/>
              <a:gd name="connsiteX167" fmla="*/ 3024595 w 3751729"/>
              <a:gd name="connsiteY167" fmla="*/ 882066 h 1237129"/>
              <a:gd name="connsiteX168" fmla="*/ 3022133 w 3751729"/>
              <a:gd name="connsiteY168" fmla="*/ 883544 h 1237129"/>
              <a:gd name="connsiteX169" fmla="*/ 3020656 w 3751729"/>
              <a:gd name="connsiteY169" fmla="*/ 883544 h 1237129"/>
              <a:gd name="connsiteX170" fmla="*/ 3020656 w 3751729"/>
              <a:gd name="connsiteY170" fmla="*/ 885267 h 1237129"/>
              <a:gd name="connsiteX171" fmla="*/ 3020656 w 3751729"/>
              <a:gd name="connsiteY171" fmla="*/ 886252 h 1237129"/>
              <a:gd name="connsiteX172" fmla="*/ 3020656 w 3751729"/>
              <a:gd name="connsiteY172" fmla="*/ 887728 h 1237129"/>
              <a:gd name="connsiteX173" fmla="*/ 3017948 w 3751729"/>
              <a:gd name="connsiteY173" fmla="*/ 887728 h 1237129"/>
              <a:gd name="connsiteX174" fmla="*/ 3013026 w 3751729"/>
              <a:gd name="connsiteY174" fmla="*/ 889452 h 1237129"/>
              <a:gd name="connsiteX175" fmla="*/ 3012287 w 3751729"/>
              <a:gd name="connsiteY175" fmla="*/ 886252 h 1237129"/>
              <a:gd name="connsiteX176" fmla="*/ 3012287 w 3751729"/>
              <a:gd name="connsiteY176" fmla="*/ 885267 h 1237129"/>
              <a:gd name="connsiteX177" fmla="*/ 3010564 w 3751729"/>
              <a:gd name="connsiteY177" fmla="*/ 885267 h 1237129"/>
              <a:gd name="connsiteX178" fmla="*/ 3009087 w 3751729"/>
              <a:gd name="connsiteY178" fmla="*/ 885267 h 1237129"/>
              <a:gd name="connsiteX179" fmla="*/ 3007364 w 3751729"/>
              <a:gd name="connsiteY179" fmla="*/ 883544 h 1237129"/>
              <a:gd name="connsiteX180" fmla="*/ 3004903 w 3751729"/>
              <a:gd name="connsiteY180" fmla="*/ 889452 h 1237129"/>
              <a:gd name="connsiteX181" fmla="*/ 3003180 w 3751729"/>
              <a:gd name="connsiteY181" fmla="*/ 893636 h 1237129"/>
              <a:gd name="connsiteX182" fmla="*/ 3000718 w 3751729"/>
              <a:gd name="connsiteY182" fmla="*/ 897821 h 1237129"/>
              <a:gd name="connsiteX183" fmla="*/ 2995794 w 3751729"/>
              <a:gd name="connsiteY183" fmla="*/ 899544 h 1237129"/>
              <a:gd name="connsiteX184" fmla="*/ 2991611 w 3751729"/>
              <a:gd name="connsiteY184" fmla="*/ 902005 h 1237129"/>
              <a:gd name="connsiteX185" fmla="*/ 2991611 w 3751729"/>
              <a:gd name="connsiteY185" fmla="*/ 899544 h 1237129"/>
              <a:gd name="connsiteX186" fmla="*/ 2989148 w 3751729"/>
              <a:gd name="connsiteY186" fmla="*/ 896343 h 1237129"/>
              <a:gd name="connsiteX187" fmla="*/ 2989148 w 3751729"/>
              <a:gd name="connsiteY187" fmla="*/ 893636 h 1237129"/>
              <a:gd name="connsiteX188" fmla="*/ 2989148 w 3751729"/>
              <a:gd name="connsiteY188" fmla="*/ 892159 h 1237129"/>
              <a:gd name="connsiteX189" fmla="*/ 2989148 w 3751729"/>
              <a:gd name="connsiteY189" fmla="*/ 891175 h 1237129"/>
              <a:gd name="connsiteX190" fmla="*/ 2989148 w 3751729"/>
              <a:gd name="connsiteY190" fmla="*/ 889452 h 1237129"/>
              <a:gd name="connsiteX191" fmla="*/ 2987426 w 3751729"/>
              <a:gd name="connsiteY191" fmla="*/ 887728 h 1237129"/>
              <a:gd name="connsiteX192" fmla="*/ 2985948 w 3751729"/>
              <a:gd name="connsiteY192" fmla="*/ 887728 h 1237129"/>
              <a:gd name="connsiteX193" fmla="*/ 2981764 w 3751729"/>
              <a:gd name="connsiteY193" fmla="*/ 886252 h 1237129"/>
              <a:gd name="connsiteX194" fmla="*/ 2981764 w 3751729"/>
              <a:gd name="connsiteY194" fmla="*/ 882066 h 1237129"/>
              <a:gd name="connsiteX195" fmla="*/ 2981764 w 3751729"/>
              <a:gd name="connsiteY195" fmla="*/ 877882 h 1237129"/>
              <a:gd name="connsiteX196" fmla="*/ 2983488 w 3751729"/>
              <a:gd name="connsiteY196" fmla="*/ 874435 h 1237129"/>
              <a:gd name="connsiteX197" fmla="*/ 2983488 w 3751729"/>
              <a:gd name="connsiteY197" fmla="*/ 873698 h 1237129"/>
              <a:gd name="connsiteX198" fmla="*/ 2984226 w 3751729"/>
              <a:gd name="connsiteY198" fmla="*/ 871975 h 1237129"/>
              <a:gd name="connsiteX199" fmla="*/ 2987426 w 3751729"/>
              <a:gd name="connsiteY199" fmla="*/ 871975 h 1237129"/>
              <a:gd name="connsiteX200" fmla="*/ 2991611 w 3751729"/>
              <a:gd name="connsiteY200" fmla="*/ 870251 h 1237129"/>
              <a:gd name="connsiteX201" fmla="*/ 2997519 w 3751729"/>
              <a:gd name="connsiteY201" fmla="*/ 870251 h 1237129"/>
              <a:gd name="connsiteX202" fmla="*/ 2997519 w 3751729"/>
              <a:gd name="connsiteY202" fmla="*/ 880344 h 1237129"/>
              <a:gd name="connsiteX203" fmla="*/ 3007364 w 3751729"/>
              <a:gd name="connsiteY203" fmla="*/ 880344 h 1237129"/>
              <a:gd name="connsiteX204" fmla="*/ 3007364 w 3751729"/>
              <a:gd name="connsiteY204" fmla="*/ 877882 h 1237129"/>
              <a:gd name="connsiteX205" fmla="*/ 3009087 w 3751729"/>
              <a:gd name="connsiteY205" fmla="*/ 874435 h 1237129"/>
              <a:gd name="connsiteX206" fmla="*/ 3010564 w 3751729"/>
              <a:gd name="connsiteY206" fmla="*/ 873698 h 1237129"/>
              <a:gd name="connsiteX207" fmla="*/ 3010564 w 3751729"/>
              <a:gd name="connsiteY207" fmla="*/ 871975 h 1237129"/>
              <a:gd name="connsiteX208" fmla="*/ 3012287 w 3751729"/>
              <a:gd name="connsiteY208" fmla="*/ 870251 h 1237129"/>
              <a:gd name="connsiteX209" fmla="*/ 3013026 w 3751729"/>
              <a:gd name="connsiteY209" fmla="*/ 867789 h 1237129"/>
              <a:gd name="connsiteX210" fmla="*/ 3010564 w 3751729"/>
              <a:gd name="connsiteY210" fmla="*/ 867789 h 1237129"/>
              <a:gd name="connsiteX211" fmla="*/ 2995794 w 3751729"/>
              <a:gd name="connsiteY211" fmla="*/ 855974 h 1237129"/>
              <a:gd name="connsiteX212" fmla="*/ 2979303 w 3751729"/>
              <a:gd name="connsiteY212" fmla="*/ 848344 h 1237129"/>
              <a:gd name="connsiteX213" fmla="*/ 2979303 w 3751729"/>
              <a:gd name="connsiteY213" fmla="*/ 854252 h 1237129"/>
              <a:gd name="connsiteX214" fmla="*/ 2977580 w 3751729"/>
              <a:gd name="connsiteY214" fmla="*/ 858436 h 1237129"/>
              <a:gd name="connsiteX215" fmla="*/ 2975857 w 3751729"/>
              <a:gd name="connsiteY215" fmla="*/ 862621 h 1237129"/>
              <a:gd name="connsiteX216" fmla="*/ 2975857 w 3751729"/>
              <a:gd name="connsiteY216" fmla="*/ 867789 h 1237129"/>
              <a:gd name="connsiteX217" fmla="*/ 2974380 w 3751729"/>
              <a:gd name="connsiteY217" fmla="*/ 866067 h 1237129"/>
              <a:gd name="connsiteX218" fmla="*/ 2973396 w 3751729"/>
              <a:gd name="connsiteY218" fmla="*/ 864344 h 1237129"/>
              <a:gd name="connsiteX219" fmla="*/ 2973396 w 3751729"/>
              <a:gd name="connsiteY219" fmla="*/ 862621 h 1237129"/>
              <a:gd name="connsiteX220" fmla="*/ 2971918 w 3751729"/>
              <a:gd name="connsiteY220" fmla="*/ 861883 h 1237129"/>
              <a:gd name="connsiteX221" fmla="*/ 2967734 w 3751729"/>
              <a:gd name="connsiteY221" fmla="*/ 850806 h 1237129"/>
              <a:gd name="connsiteX222" fmla="*/ 2962810 w 3751729"/>
              <a:gd name="connsiteY222" fmla="*/ 838251 h 1237129"/>
              <a:gd name="connsiteX223" fmla="*/ 2961826 w 3751729"/>
              <a:gd name="connsiteY223" fmla="*/ 821513 h 1237129"/>
              <a:gd name="connsiteX224" fmla="*/ 2962810 w 3751729"/>
              <a:gd name="connsiteY224" fmla="*/ 807236 h 1237129"/>
              <a:gd name="connsiteX225" fmla="*/ 2968472 w 3751729"/>
              <a:gd name="connsiteY225" fmla="*/ 792959 h 1237129"/>
              <a:gd name="connsiteX226" fmla="*/ 2973396 w 3751729"/>
              <a:gd name="connsiteY226" fmla="*/ 791237 h 1237129"/>
              <a:gd name="connsiteX227" fmla="*/ 835074 w 3751729"/>
              <a:gd name="connsiteY227" fmla="*/ 789759 h 1237129"/>
              <a:gd name="connsiteX228" fmla="*/ 840735 w 3751729"/>
              <a:gd name="connsiteY228" fmla="*/ 789759 h 1237129"/>
              <a:gd name="connsiteX229" fmla="*/ 846643 w 3751729"/>
              <a:gd name="connsiteY229" fmla="*/ 791237 h 1237129"/>
              <a:gd name="connsiteX230" fmla="*/ 852305 w 3751729"/>
              <a:gd name="connsiteY230" fmla="*/ 791237 h 1237129"/>
              <a:gd name="connsiteX231" fmla="*/ 856490 w 3751729"/>
              <a:gd name="connsiteY231" fmla="*/ 792959 h 1237129"/>
              <a:gd name="connsiteX232" fmla="*/ 856490 w 3751729"/>
              <a:gd name="connsiteY232" fmla="*/ 799852 h 1237129"/>
              <a:gd name="connsiteX233" fmla="*/ 835074 w 3751729"/>
              <a:gd name="connsiteY233" fmla="*/ 799852 h 1237129"/>
              <a:gd name="connsiteX234" fmla="*/ 713473 w 3751729"/>
              <a:gd name="connsiteY234" fmla="*/ 789759 h 1237129"/>
              <a:gd name="connsiteX235" fmla="*/ 721104 w 3751729"/>
              <a:gd name="connsiteY235" fmla="*/ 791237 h 1237129"/>
              <a:gd name="connsiteX236" fmla="*/ 725043 w 3751729"/>
              <a:gd name="connsiteY236" fmla="*/ 793944 h 1237129"/>
              <a:gd name="connsiteX237" fmla="*/ 730950 w 3751729"/>
              <a:gd name="connsiteY237" fmla="*/ 797144 h 1237129"/>
              <a:gd name="connsiteX238" fmla="*/ 735873 w 3751729"/>
              <a:gd name="connsiteY238" fmla="*/ 799852 h 1237129"/>
              <a:gd name="connsiteX239" fmla="*/ 735873 w 3751729"/>
              <a:gd name="connsiteY239" fmla="*/ 803052 h 1237129"/>
              <a:gd name="connsiteX240" fmla="*/ 730212 w 3751729"/>
              <a:gd name="connsiteY240" fmla="*/ 803052 h 1237129"/>
              <a:gd name="connsiteX241" fmla="*/ 725043 w 3751729"/>
              <a:gd name="connsiteY241" fmla="*/ 804776 h 1237129"/>
              <a:gd name="connsiteX242" fmla="*/ 721104 w 3751729"/>
              <a:gd name="connsiteY242" fmla="*/ 805515 h 1237129"/>
              <a:gd name="connsiteX243" fmla="*/ 718642 w 3751729"/>
              <a:gd name="connsiteY243" fmla="*/ 804776 h 1237129"/>
              <a:gd name="connsiteX244" fmla="*/ 712735 w 3751729"/>
              <a:gd name="connsiteY244" fmla="*/ 804776 h 1237129"/>
              <a:gd name="connsiteX245" fmla="*/ 707812 w 3751729"/>
              <a:gd name="connsiteY245" fmla="*/ 803052 h 1237129"/>
              <a:gd name="connsiteX246" fmla="*/ 707812 w 3751729"/>
              <a:gd name="connsiteY246" fmla="*/ 792959 h 1237129"/>
              <a:gd name="connsiteX247" fmla="*/ 709535 w 3751729"/>
              <a:gd name="connsiteY247" fmla="*/ 792959 h 1237129"/>
              <a:gd name="connsiteX248" fmla="*/ 711012 w 3751729"/>
              <a:gd name="connsiteY248" fmla="*/ 791237 h 1237129"/>
              <a:gd name="connsiteX249" fmla="*/ 712735 w 3751729"/>
              <a:gd name="connsiteY249" fmla="*/ 791237 h 1237129"/>
              <a:gd name="connsiteX250" fmla="*/ 763934 w 3751729"/>
              <a:gd name="connsiteY250" fmla="*/ 776221 h 1237129"/>
              <a:gd name="connsiteX251" fmla="*/ 781411 w 3751729"/>
              <a:gd name="connsiteY251" fmla="*/ 777945 h 1237129"/>
              <a:gd name="connsiteX252" fmla="*/ 796181 w 3751729"/>
              <a:gd name="connsiteY252" fmla="*/ 781391 h 1237129"/>
              <a:gd name="connsiteX253" fmla="*/ 807751 w 3751729"/>
              <a:gd name="connsiteY253" fmla="*/ 785575 h 1237129"/>
              <a:gd name="connsiteX254" fmla="*/ 821781 w 3751729"/>
              <a:gd name="connsiteY254" fmla="*/ 789760 h 1237129"/>
              <a:gd name="connsiteX255" fmla="*/ 821781 w 3751729"/>
              <a:gd name="connsiteY255" fmla="*/ 797144 h 1237129"/>
              <a:gd name="connsiteX256" fmla="*/ 816120 w 3751729"/>
              <a:gd name="connsiteY256" fmla="*/ 797144 h 1237129"/>
              <a:gd name="connsiteX257" fmla="*/ 813412 w 3751729"/>
              <a:gd name="connsiteY257" fmla="*/ 798867 h 1237129"/>
              <a:gd name="connsiteX258" fmla="*/ 809474 w 3751729"/>
              <a:gd name="connsiteY258" fmla="*/ 799852 h 1237129"/>
              <a:gd name="connsiteX259" fmla="*/ 806028 w 3751729"/>
              <a:gd name="connsiteY259" fmla="*/ 801330 h 1237129"/>
              <a:gd name="connsiteX260" fmla="*/ 803565 w 3751729"/>
              <a:gd name="connsiteY260" fmla="*/ 803052 h 1237129"/>
              <a:gd name="connsiteX261" fmla="*/ 798643 w 3751729"/>
              <a:gd name="connsiteY261" fmla="*/ 803052 h 1237129"/>
              <a:gd name="connsiteX262" fmla="*/ 798643 w 3751729"/>
              <a:gd name="connsiteY262" fmla="*/ 801330 h 1237129"/>
              <a:gd name="connsiteX263" fmla="*/ 798643 w 3751729"/>
              <a:gd name="connsiteY263" fmla="*/ 799852 h 1237129"/>
              <a:gd name="connsiteX264" fmla="*/ 797904 w 3751729"/>
              <a:gd name="connsiteY264" fmla="*/ 798867 h 1237129"/>
              <a:gd name="connsiteX265" fmla="*/ 796181 w 3751729"/>
              <a:gd name="connsiteY265" fmla="*/ 797144 h 1237129"/>
              <a:gd name="connsiteX266" fmla="*/ 794458 w 3751729"/>
              <a:gd name="connsiteY266" fmla="*/ 795667 h 1237129"/>
              <a:gd name="connsiteX267" fmla="*/ 792981 w 3751729"/>
              <a:gd name="connsiteY267" fmla="*/ 797144 h 1237129"/>
              <a:gd name="connsiteX268" fmla="*/ 790519 w 3751729"/>
              <a:gd name="connsiteY268" fmla="*/ 805513 h 1237129"/>
              <a:gd name="connsiteX269" fmla="*/ 786335 w 3751729"/>
              <a:gd name="connsiteY269" fmla="*/ 805513 h 1237129"/>
              <a:gd name="connsiteX270" fmla="*/ 775504 w 3751729"/>
              <a:gd name="connsiteY270" fmla="*/ 804776 h 1237129"/>
              <a:gd name="connsiteX271" fmla="*/ 763934 w 3751729"/>
              <a:gd name="connsiteY271" fmla="*/ 803052 h 1237129"/>
              <a:gd name="connsiteX272" fmla="*/ 755812 w 3751729"/>
              <a:gd name="connsiteY272" fmla="*/ 803052 h 1237129"/>
              <a:gd name="connsiteX273" fmla="*/ 751627 w 3751729"/>
              <a:gd name="connsiteY273" fmla="*/ 792959 h 1237129"/>
              <a:gd name="connsiteX274" fmla="*/ 759011 w 3751729"/>
              <a:gd name="connsiteY274" fmla="*/ 792959 h 1237129"/>
              <a:gd name="connsiteX275" fmla="*/ 763934 w 3751729"/>
              <a:gd name="connsiteY275" fmla="*/ 792959 h 1237129"/>
              <a:gd name="connsiteX276" fmla="*/ 769842 w 3751729"/>
              <a:gd name="connsiteY276" fmla="*/ 791237 h 1237129"/>
              <a:gd name="connsiteX277" fmla="*/ 774765 w 3751729"/>
              <a:gd name="connsiteY277" fmla="*/ 789760 h 1237129"/>
              <a:gd name="connsiteX278" fmla="*/ 771319 w 3751729"/>
              <a:gd name="connsiteY278" fmla="*/ 788037 h 1237129"/>
              <a:gd name="connsiteX279" fmla="*/ 768858 w 3751729"/>
              <a:gd name="connsiteY279" fmla="*/ 785575 h 1237129"/>
              <a:gd name="connsiteX280" fmla="*/ 767381 w 3751729"/>
              <a:gd name="connsiteY280" fmla="*/ 783853 h 1237129"/>
              <a:gd name="connsiteX281" fmla="*/ 765658 w 3751729"/>
              <a:gd name="connsiteY281" fmla="*/ 781391 h 1237129"/>
              <a:gd name="connsiteX282" fmla="*/ 663259 w 3751729"/>
              <a:gd name="connsiteY282" fmla="*/ 735114 h 1237129"/>
              <a:gd name="connsiteX283" fmla="*/ 686398 w 3751729"/>
              <a:gd name="connsiteY283" fmla="*/ 740283 h 1237129"/>
              <a:gd name="connsiteX284" fmla="*/ 707074 w 3751729"/>
              <a:gd name="connsiteY284" fmla="*/ 746929 h 1237129"/>
              <a:gd name="connsiteX285" fmla="*/ 722582 w 3751729"/>
              <a:gd name="connsiteY285" fmla="*/ 754314 h 1237129"/>
              <a:gd name="connsiteX286" fmla="*/ 738335 w 3751729"/>
              <a:gd name="connsiteY286" fmla="*/ 761944 h 1237129"/>
              <a:gd name="connsiteX287" fmla="*/ 755813 w 3751729"/>
              <a:gd name="connsiteY287" fmla="*/ 770315 h 1237129"/>
              <a:gd name="connsiteX288" fmla="*/ 755813 w 3751729"/>
              <a:gd name="connsiteY288" fmla="*/ 776221 h 1237129"/>
              <a:gd name="connsiteX289" fmla="*/ 748182 w 3751729"/>
              <a:gd name="connsiteY289" fmla="*/ 776221 h 1237129"/>
              <a:gd name="connsiteX290" fmla="*/ 740059 w 3751729"/>
              <a:gd name="connsiteY290" fmla="*/ 779668 h 1237129"/>
              <a:gd name="connsiteX291" fmla="*/ 730212 w 3751729"/>
              <a:gd name="connsiteY291" fmla="*/ 782130 h 1237129"/>
              <a:gd name="connsiteX292" fmla="*/ 719382 w 3751729"/>
              <a:gd name="connsiteY292" fmla="*/ 783853 h 1237129"/>
              <a:gd name="connsiteX293" fmla="*/ 721105 w 3751729"/>
              <a:gd name="connsiteY293" fmla="*/ 781392 h 1237129"/>
              <a:gd name="connsiteX294" fmla="*/ 721105 w 3751729"/>
              <a:gd name="connsiteY294" fmla="*/ 777945 h 1237129"/>
              <a:gd name="connsiteX295" fmla="*/ 721105 w 3751729"/>
              <a:gd name="connsiteY295" fmla="*/ 776221 h 1237129"/>
              <a:gd name="connsiteX296" fmla="*/ 721105 w 3751729"/>
              <a:gd name="connsiteY296" fmla="*/ 775484 h 1237129"/>
              <a:gd name="connsiteX297" fmla="*/ 721105 w 3751729"/>
              <a:gd name="connsiteY297" fmla="*/ 773761 h 1237129"/>
              <a:gd name="connsiteX298" fmla="*/ 719382 w 3751729"/>
              <a:gd name="connsiteY298" fmla="*/ 770315 h 1237129"/>
              <a:gd name="connsiteX299" fmla="*/ 697966 w 3751729"/>
              <a:gd name="connsiteY299" fmla="*/ 764406 h 1237129"/>
              <a:gd name="connsiteX300" fmla="*/ 678028 w 3751729"/>
              <a:gd name="connsiteY300" fmla="*/ 754314 h 1237129"/>
              <a:gd name="connsiteX301" fmla="*/ 656613 w 3751729"/>
              <a:gd name="connsiteY301" fmla="*/ 744468 h 1237129"/>
              <a:gd name="connsiteX302" fmla="*/ 651689 w 3751729"/>
              <a:gd name="connsiteY302" fmla="*/ 748653 h 1237129"/>
              <a:gd name="connsiteX303" fmla="*/ 649228 w 3751729"/>
              <a:gd name="connsiteY303" fmla="*/ 752837 h 1237129"/>
              <a:gd name="connsiteX304" fmla="*/ 645043 w 3751729"/>
              <a:gd name="connsiteY304" fmla="*/ 757760 h 1237129"/>
              <a:gd name="connsiteX305" fmla="*/ 640120 w 3751729"/>
              <a:gd name="connsiteY305" fmla="*/ 756038 h 1237129"/>
              <a:gd name="connsiteX306" fmla="*/ 634212 w 3751729"/>
              <a:gd name="connsiteY306" fmla="*/ 752837 h 1237129"/>
              <a:gd name="connsiteX307" fmla="*/ 631751 w 3751729"/>
              <a:gd name="connsiteY307" fmla="*/ 751853 h 1237129"/>
              <a:gd name="connsiteX308" fmla="*/ 637659 w 3751729"/>
              <a:gd name="connsiteY308" fmla="*/ 751853 h 1237129"/>
              <a:gd name="connsiteX309" fmla="*/ 641597 w 3751729"/>
              <a:gd name="connsiteY309" fmla="*/ 745945 h 1237129"/>
              <a:gd name="connsiteX310" fmla="*/ 645781 w 3751729"/>
              <a:gd name="connsiteY310" fmla="*/ 742745 h 1237129"/>
              <a:gd name="connsiteX311" fmla="*/ 650704 w 3751729"/>
              <a:gd name="connsiteY311" fmla="*/ 738560 h 1237129"/>
              <a:gd name="connsiteX312" fmla="*/ 654889 w 3751729"/>
              <a:gd name="connsiteY312" fmla="*/ 738560 h 1237129"/>
              <a:gd name="connsiteX313" fmla="*/ 657351 w 3751729"/>
              <a:gd name="connsiteY313" fmla="*/ 736837 h 1237129"/>
              <a:gd name="connsiteX314" fmla="*/ 660797 w 3751729"/>
              <a:gd name="connsiteY314" fmla="*/ 736837 h 1237129"/>
              <a:gd name="connsiteX315" fmla="*/ 707812 w 3751729"/>
              <a:gd name="connsiteY315" fmla="*/ 712468 h 1237129"/>
              <a:gd name="connsiteX316" fmla="*/ 712736 w 3751729"/>
              <a:gd name="connsiteY316" fmla="*/ 714929 h 1237129"/>
              <a:gd name="connsiteX317" fmla="*/ 715197 w 3751729"/>
              <a:gd name="connsiteY317" fmla="*/ 718376 h 1237129"/>
              <a:gd name="connsiteX318" fmla="*/ 718643 w 3751729"/>
              <a:gd name="connsiteY318" fmla="*/ 720838 h 1237129"/>
              <a:gd name="connsiteX319" fmla="*/ 719382 w 3751729"/>
              <a:gd name="connsiteY319" fmla="*/ 725023 h 1237129"/>
              <a:gd name="connsiteX320" fmla="*/ 719382 w 3751729"/>
              <a:gd name="connsiteY320" fmla="*/ 732654 h 1237129"/>
              <a:gd name="connsiteX321" fmla="*/ 713473 w 3751729"/>
              <a:gd name="connsiteY321" fmla="*/ 732654 h 1237129"/>
              <a:gd name="connsiteX322" fmla="*/ 712736 w 3751729"/>
              <a:gd name="connsiteY322" fmla="*/ 728469 h 1237129"/>
              <a:gd name="connsiteX323" fmla="*/ 711012 w 3751729"/>
              <a:gd name="connsiteY323" fmla="*/ 726745 h 1237129"/>
              <a:gd name="connsiteX324" fmla="*/ 709535 w 3751729"/>
              <a:gd name="connsiteY324" fmla="*/ 724284 h 1237129"/>
              <a:gd name="connsiteX325" fmla="*/ 707812 w 3751729"/>
              <a:gd name="connsiteY325" fmla="*/ 720838 h 1237129"/>
              <a:gd name="connsiteX326" fmla="*/ 707812 w 3751729"/>
              <a:gd name="connsiteY326" fmla="*/ 718376 h 1237129"/>
              <a:gd name="connsiteX327" fmla="*/ 2981766 w 3751729"/>
              <a:gd name="connsiteY327" fmla="*/ 706561 h 1237129"/>
              <a:gd name="connsiteX328" fmla="*/ 2984227 w 3751729"/>
              <a:gd name="connsiteY328" fmla="*/ 709022 h 1237129"/>
              <a:gd name="connsiteX329" fmla="*/ 2985950 w 3751729"/>
              <a:gd name="connsiteY329" fmla="*/ 712468 h 1237129"/>
              <a:gd name="connsiteX330" fmla="*/ 2987428 w 3751729"/>
              <a:gd name="connsiteY330" fmla="*/ 714930 h 1237129"/>
              <a:gd name="connsiteX331" fmla="*/ 2987428 w 3751729"/>
              <a:gd name="connsiteY331" fmla="*/ 719115 h 1237129"/>
              <a:gd name="connsiteX332" fmla="*/ 2987428 w 3751729"/>
              <a:gd name="connsiteY332" fmla="*/ 725022 h 1237129"/>
              <a:gd name="connsiteX333" fmla="*/ 2975858 w 3751729"/>
              <a:gd name="connsiteY333" fmla="*/ 754316 h 1237129"/>
              <a:gd name="connsiteX334" fmla="*/ 2970196 w 3751729"/>
              <a:gd name="connsiteY334" fmla="*/ 746931 h 1237129"/>
              <a:gd name="connsiteX335" fmla="*/ 2967735 w 3751729"/>
              <a:gd name="connsiteY335" fmla="*/ 740284 h 1237129"/>
              <a:gd name="connsiteX336" fmla="*/ 2966011 w 3751729"/>
              <a:gd name="connsiteY336" fmla="*/ 728469 h 1237129"/>
              <a:gd name="connsiteX337" fmla="*/ 701166 w 3751729"/>
              <a:gd name="connsiteY337" fmla="*/ 693268 h 1237129"/>
              <a:gd name="connsiteX338" fmla="*/ 719382 w 3751729"/>
              <a:gd name="connsiteY338" fmla="*/ 693268 h 1237129"/>
              <a:gd name="connsiteX339" fmla="*/ 721104 w 3751729"/>
              <a:gd name="connsiteY339" fmla="*/ 695729 h 1237129"/>
              <a:gd name="connsiteX340" fmla="*/ 724304 w 3751729"/>
              <a:gd name="connsiteY340" fmla="*/ 697452 h 1237129"/>
              <a:gd name="connsiteX341" fmla="*/ 724304 w 3751729"/>
              <a:gd name="connsiteY341" fmla="*/ 699176 h 1237129"/>
              <a:gd name="connsiteX342" fmla="*/ 725043 w 3751729"/>
              <a:gd name="connsiteY342" fmla="*/ 700652 h 1237129"/>
              <a:gd name="connsiteX343" fmla="*/ 725043 w 3751729"/>
              <a:gd name="connsiteY343" fmla="*/ 701637 h 1237129"/>
              <a:gd name="connsiteX344" fmla="*/ 724304 w 3751729"/>
              <a:gd name="connsiteY344" fmla="*/ 703361 h 1237129"/>
              <a:gd name="connsiteX345" fmla="*/ 724304 w 3751729"/>
              <a:gd name="connsiteY345" fmla="*/ 706561 h 1237129"/>
              <a:gd name="connsiteX346" fmla="*/ 719382 w 3751729"/>
              <a:gd name="connsiteY346" fmla="*/ 703361 h 1237129"/>
              <a:gd name="connsiteX347" fmla="*/ 715197 w 3751729"/>
              <a:gd name="connsiteY347" fmla="*/ 701637 h 1237129"/>
              <a:gd name="connsiteX348" fmla="*/ 711012 w 3751729"/>
              <a:gd name="connsiteY348" fmla="*/ 701637 h 1237129"/>
              <a:gd name="connsiteX349" fmla="*/ 707812 w 3751729"/>
              <a:gd name="connsiteY349" fmla="*/ 700652 h 1237129"/>
              <a:gd name="connsiteX350" fmla="*/ 705350 w 3751729"/>
              <a:gd name="connsiteY350" fmla="*/ 700652 h 1237129"/>
              <a:gd name="connsiteX351" fmla="*/ 701904 w 3751729"/>
              <a:gd name="connsiteY351" fmla="*/ 699176 h 1237129"/>
              <a:gd name="connsiteX352" fmla="*/ 701166 w 3751729"/>
              <a:gd name="connsiteY352" fmla="*/ 695729 h 1237129"/>
              <a:gd name="connsiteX353" fmla="*/ 3074318 w 3751729"/>
              <a:gd name="connsiteY353" fmla="*/ 638622 h 1237129"/>
              <a:gd name="connsiteX354" fmla="*/ 3076780 w 3751729"/>
              <a:gd name="connsiteY354" fmla="*/ 640346 h 1237129"/>
              <a:gd name="connsiteX355" fmla="*/ 3078256 w 3751729"/>
              <a:gd name="connsiteY355" fmla="*/ 640346 h 1237129"/>
              <a:gd name="connsiteX356" fmla="*/ 3078256 w 3751729"/>
              <a:gd name="connsiteY356" fmla="*/ 642068 h 1237129"/>
              <a:gd name="connsiteX357" fmla="*/ 3079980 w 3751729"/>
              <a:gd name="connsiteY357" fmla="*/ 644530 h 1237129"/>
              <a:gd name="connsiteX358" fmla="*/ 3079980 w 3751729"/>
              <a:gd name="connsiteY358" fmla="*/ 647977 h 1237129"/>
              <a:gd name="connsiteX359" fmla="*/ 3078256 w 3751729"/>
              <a:gd name="connsiteY359" fmla="*/ 652161 h 1237129"/>
              <a:gd name="connsiteX360" fmla="*/ 3075056 w 3751729"/>
              <a:gd name="connsiteY360" fmla="*/ 656345 h 1237129"/>
              <a:gd name="connsiteX361" fmla="*/ 3074318 w 3751729"/>
              <a:gd name="connsiteY361" fmla="*/ 660530 h 1237129"/>
              <a:gd name="connsiteX362" fmla="*/ 3066687 w 3751729"/>
              <a:gd name="connsiteY362" fmla="*/ 660530 h 1237129"/>
              <a:gd name="connsiteX363" fmla="*/ 3066687 w 3751729"/>
              <a:gd name="connsiteY363" fmla="*/ 650438 h 1237129"/>
              <a:gd name="connsiteX364" fmla="*/ 3069395 w 3751729"/>
              <a:gd name="connsiteY364" fmla="*/ 649454 h 1237129"/>
              <a:gd name="connsiteX365" fmla="*/ 3070871 w 3751729"/>
              <a:gd name="connsiteY365" fmla="*/ 646253 h 1237129"/>
              <a:gd name="connsiteX366" fmla="*/ 3072596 w 3751729"/>
              <a:gd name="connsiteY366" fmla="*/ 643792 h 1237129"/>
              <a:gd name="connsiteX367" fmla="*/ 3035426 w 3751729"/>
              <a:gd name="connsiteY367" fmla="*/ 599238 h 1237129"/>
              <a:gd name="connsiteX368" fmla="*/ 3045272 w 3751729"/>
              <a:gd name="connsiteY368" fmla="*/ 599238 h 1237129"/>
              <a:gd name="connsiteX369" fmla="*/ 3045272 w 3751729"/>
              <a:gd name="connsiteY369" fmla="*/ 609331 h 1237129"/>
              <a:gd name="connsiteX370" fmla="*/ 3032226 w 3751729"/>
              <a:gd name="connsiteY370" fmla="*/ 609331 h 1237129"/>
              <a:gd name="connsiteX371" fmla="*/ 3032226 w 3751729"/>
              <a:gd name="connsiteY371" fmla="*/ 602684 h 1237129"/>
              <a:gd name="connsiteX372" fmla="*/ 3035426 w 3751729"/>
              <a:gd name="connsiteY372" fmla="*/ 602684 h 1237129"/>
              <a:gd name="connsiteX373" fmla="*/ 1985586 w 3751729"/>
              <a:gd name="connsiteY373" fmla="*/ 571424 h 1237129"/>
              <a:gd name="connsiteX374" fmla="*/ 1992971 w 3751729"/>
              <a:gd name="connsiteY374" fmla="*/ 571424 h 1237129"/>
              <a:gd name="connsiteX375" fmla="*/ 1989771 w 3751729"/>
              <a:gd name="connsiteY375" fmla="*/ 575609 h 1237129"/>
              <a:gd name="connsiteX376" fmla="*/ 1987309 w 3751729"/>
              <a:gd name="connsiteY376" fmla="*/ 579053 h 1237129"/>
              <a:gd name="connsiteX377" fmla="*/ 1983863 w 3751729"/>
              <a:gd name="connsiteY377" fmla="*/ 581514 h 1237129"/>
              <a:gd name="connsiteX378" fmla="*/ 1981401 w 3751729"/>
              <a:gd name="connsiteY378" fmla="*/ 584961 h 1237129"/>
              <a:gd name="connsiteX379" fmla="*/ 1976479 w 3751729"/>
              <a:gd name="connsiteY379" fmla="*/ 587422 h 1237129"/>
              <a:gd name="connsiteX380" fmla="*/ 1974017 w 3751729"/>
              <a:gd name="connsiteY380" fmla="*/ 587422 h 1237129"/>
              <a:gd name="connsiteX381" fmla="*/ 1974017 w 3751729"/>
              <a:gd name="connsiteY381" fmla="*/ 589145 h 1237129"/>
              <a:gd name="connsiteX382" fmla="*/ 1972294 w 3751729"/>
              <a:gd name="connsiteY382" fmla="*/ 589145 h 1237129"/>
              <a:gd name="connsiteX383" fmla="*/ 1969832 w 3751729"/>
              <a:gd name="connsiteY383" fmla="*/ 589145 h 1237129"/>
              <a:gd name="connsiteX384" fmla="*/ 1966632 w 3751729"/>
              <a:gd name="connsiteY384" fmla="*/ 590868 h 1237129"/>
              <a:gd name="connsiteX385" fmla="*/ 1964171 w 3751729"/>
              <a:gd name="connsiteY385" fmla="*/ 579792 h 1237129"/>
              <a:gd name="connsiteX386" fmla="*/ 1969832 w 3751729"/>
              <a:gd name="connsiteY386" fmla="*/ 579053 h 1237129"/>
              <a:gd name="connsiteX387" fmla="*/ 1975740 w 3751729"/>
              <a:gd name="connsiteY387" fmla="*/ 575609 h 1237129"/>
              <a:gd name="connsiteX388" fmla="*/ 1981401 w 3751729"/>
              <a:gd name="connsiteY388" fmla="*/ 574133 h 1237129"/>
              <a:gd name="connsiteX389" fmla="*/ 1865710 w 3751729"/>
              <a:gd name="connsiteY389" fmla="*/ 567240 h 1237129"/>
              <a:gd name="connsiteX390" fmla="*/ 1873341 w 3751729"/>
              <a:gd name="connsiteY390" fmla="*/ 569949 h 1237129"/>
              <a:gd name="connsiteX391" fmla="*/ 1881464 w 3751729"/>
              <a:gd name="connsiteY391" fmla="*/ 573149 h 1237129"/>
              <a:gd name="connsiteX392" fmla="*/ 1891310 w 3751729"/>
              <a:gd name="connsiteY392" fmla="*/ 575609 h 1237129"/>
              <a:gd name="connsiteX393" fmla="*/ 1897218 w 3751729"/>
              <a:gd name="connsiteY393" fmla="*/ 579793 h 1237129"/>
              <a:gd name="connsiteX394" fmla="*/ 1874080 w 3751729"/>
              <a:gd name="connsiteY394" fmla="*/ 579793 h 1237129"/>
              <a:gd name="connsiteX395" fmla="*/ 1871618 w 3751729"/>
              <a:gd name="connsiteY395" fmla="*/ 579053 h 1237129"/>
              <a:gd name="connsiteX396" fmla="*/ 1869895 w 3751729"/>
              <a:gd name="connsiteY396" fmla="*/ 579053 h 1237129"/>
              <a:gd name="connsiteX397" fmla="*/ 1867434 w 3751729"/>
              <a:gd name="connsiteY397" fmla="*/ 577331 h 1237129"/>
              <a:gd name="connsiteX398" fmla="*/ 1861772 w 3751729"/>
              <a:gd name="connsiteY398" fmla="*/ 577331 h 1237129"/>
              <a:gd name="connsiteX399" fmla="*/ 1861772 w 3751729"/>
              <a:gd name="connsiteY399" fmla="*/ 574133 h 1237129"/>
              <a:gd name="connsiteX400" fmla="*/ 1863249 w 3751729"/>
              <a:gd name="connsiteY400" fmla="*/ 573149 h 1237129"/>
              <a:gd name="connsiteX401" fmla="*/ 1864233 w 3751729"/>
              <a:gd name="connsiteY401" fmla="*/ 571425 h 1237129"/>
              <a:gd name="connsiteX402" fmla="*/ 1864233 w 3751729"/>
              <a:gd name="connsiteY402" fmla="*/ 569949 h 1237129"/>
              <a:gd name="connsiteX403" fmla="*/ 1608239 w 3751729"/>
              <a:gd name="connsiteY403" fmla="*/ 510379 h 1237129"/>
              <a:gd name="connsiteX404" fmla="*/ 1627932 w 3751729"/>
              <a:gd name="connsiteY404" fmla="*/ 510379 h 1237129"/>
              <a:gd name="connsiteX405" fmla="*/ 1627932 w 3751729"/>
              <a:gd name="connsiteY405" fmla="*/ 512840 h 1237129"/>
              <a:gd name="connsiteX406" fmla="*/ 1623747 w 3751729"/>
              <a:gd name="connsiteY406" fmla="*/ 514564 h 1237129"/>
              <a:gd name="connsiteX407" fmla="*/ 1622269 w 3751729"/>
              <a:gd name="connsiteY407" fmla="*/ 516041 h 1237129"/>
              <a:gd name="connsiteX408" fmla="*/ 1619561 w 3751729"/>
              <a:gd name="connsiteY408" fmla="*/ 517025 h 1237129"/>
              <a:gd name="connsiteX409" fmla="*/ 1616362 w 3751729"/>
              <a:gd name="connsiteY409" fmla="*/ 518748 h 1237129"/>
              <a:gd name="connsiteX410" fmla="*/ 1612177 w 3751729"/>
              <a:gd name="connsiteY410" fmla="*/ 518748 h 1237129"/>
              <a:gd name="connsiteX411" fmla="*/ 1913957 w 3751729"/>
              <a:gd name="connsiteY411" fmla="*/ 493394 h 1237129"/>
              <a:gd name="connsiteX412" fmla="*/ 1912234 w 3751729"/>
              <a:gd name="connsiteY412" fmla="*/ 495118 h 1237129"/>
              <a:gd name="connsiteX413" fmla="*/ 1910511 w 3751729"/>
              <a:gd name="connsiteY413" fmla="*/ 496840 h 1237129"/>
              <a:gd name="connsiteX414" fmla="*/ 1908787 w 3751729"/>
              <a:gd name="connsiteY414" fmla="*/ 496840 h 1237129"/>
              <a:gd name="connsiteX415" fmla="*/ 1908787 w 3751729"/>
              <a:gd name="connsiteY415" fmla="*/ 498563 h 1237129"/>
              <a:gd name="connsiteX416" fmla="*/ 1908049 w 3751729"/>
              <a:gd name="connsiteY416" fmla="*/ 499302 h 1237129"/>
              <a:gd name="connsiteX417" fmla="*/ 1906819 w 3751729"/>
              <a:gd name="connsiteY417" fmla="*/ 502749 h 1237129"/>
              <a:gd name="connsiteX418" fmla="*/ 1909280 w 3751729"/>
              <a:gd name="connsiteY418" fmla="*/ 502749 h 1237129"/>
              <a:gd name="connsiteX419" fmla="*/ 1914203 w 3751729"/>
              <a:gd name="connsiteY419" fmla="*/ 501025 h 1237129"/>
              <a:gd name="connsiteX420" fmla="*/ 1916665 w 3751729"/>
              <a:gd name="connsiteY420" fmla="*/ 499302 h 1237129"/>
              <a:gd name="connsiteX421" fmla="*/ 1919864 w 3751729"/>
              <a:gd name="connsiteY421" fmla="*/ 498563 h 1237129"/>
              <a:gd name="connsiteX422" fmla="*/ 1922326 w 3751729"/>
              <a:gd name="connsiteY422" fmla="*/ 496840 h 1237129"/>
              <a:gd name="connsiteX423" fmla="*/ 1925526 w 3751729"/>
              <a:gd name="connsiteY423" fmla="*/ 493394 h 1237129"/>
              <a:gd name="connsiteX424" fmla="*/ 1697345 w 3751729"/>
              <a:gd name="connsiteY424" fmla="*/ 493394 h 1237129"/>
              <a:gd name="connsiteX425" fmla="*/ 1701530 w 3751729"/>
              <a:gd name="connsiteY425" fmla="*/ 493394 h 1237129"/>
              <a:gd name="connsiteX426" fmla="*/ 1707192 w 3751729"/>
              <a:gd name="connsiteY426" fmla="*/ 493394 h 1237129"/>
              <a:gd name="connsiteX427" fmla="*/ 1708914 w 3751729"/>
              <a:gd name="connsiteY427" fmla="*/ 506934 h 1237129"/>
              <a:gd name="connsiteX428" fmla="*/ 1710639 w 3751729"/>
              <a:gd name="connsiteY428" fmla="*/ 522933 h 1237129"/>
              <a:gd name="connsiteX429" fmla="*/ 1703008 w 3751729"/>
              <a:gd name="connsiteY429" fmla="*/ 522933 h 1237129"/>
              <a:gd name="connsiteX430" fmla="*/ 1701530 w 3751729"/>
              <a:gd name="connsiteY430" fmla="*/ 524410 h 1237129"/>
              <a:gd name="connsiteX431" fmla="*/ 1699068 w 3751729"/>
              <a:gd name="connsiteY431" fmla="*/ 524410 h 1237129"/>
              <a:gd name="connsiteX432" fmla="*/ 1695621 w 3751729"/>
              <a:gd name="connsiteY432" fmla="*/ 524410 h 1237129"/>
              <a:gd name="connsiteX433" fmla="*/ 1691438 w 3751729"/>
              <a:gd name="connsiteY433" fmla="*/ 526133 h 1237129"/>
              <a:gd name="connsiteX434" fmla="*/ 1689960 w 3751729"/>
              <a:gd name="connsiteY434" fmla="*/ 514564 h 1237129"/>
              <a:gd name="connsiteX435" fmla="*/ 1689960 w 3751729"/>
              <a:gd name="connsiteY435" fmla="*/ 502749 h 1237129"/>
              <a:gd name="connsiteX436" fmla="*/ 1691438 w 3751729"/>
              <a:gd name="connsiteY436" fmla="*/ 496840 h 1237129"/>
              <a:gd name="connsiteX437" fmla="*/ 1693899 w 3751729"/>
              <a:gd name="connsiteY437" fmla="*/ 495118 h 1237129"/>
              <a:gd name="connsiteX438" fmla="*/ 1699807 w 3751729"/>
              <a:gd name="connsiteY438" fmla="*/ 464841 h 1237129"/>
              <a:gd name="connsiteX439" fmla="*/ 1707192 w 3751729"/>
              <a:gd name="connsiteY439" fmla="*/ 464841 h 1237129"/>
              <a:gd name="connsiteX440" fmla="*/ 1705468 w 3751729"/>
              <a:gd name="connsiteY440" fmla="*/ 470750 h 1237129"/>
              <a:gd name="connsiteX441" fmla="*/ 1705468 w 3751729"/>
              <a:gd name="connsiteY441" fmla="*/ 474934 h 1237129"/>
              <a:gd name="connsiteX442" fmla="*/ 1705468 w 3751729"/>
              <a:gd name="connsiteY442" fmla="*/ 479119 h 1237129"/>
              <a:gd name="connsiteX443" fmla="*/ 1704729 w 3751729"/>
              <a:gd name="connsiteY443" fmla="*/ 482565 h 1237129"/>
              <a:gd name="connsiteX444" fmla="*/ 1703007 w 3751729"/>
              <a:gd name="connsiteY444" fmla="*/ 486750 h 1237129"/>
              <a:gd name="connsiteX445" fmla="*/ 1697345 w 3751729"/>
              <a:gd name="connsiteY445" fmla="*/ 486750 h 1237129"/>
              <a:gd name="connsiteX446" fmla="*/ 1697345 w 3751729"/>
              <a:gd name="connsiteY446" fmla="*/ 480841 h 1237129"/>
              <a:gd name="connsiteX447" fmla="*/ 1699068 w 3751729"/>
              <a:gd name="connsiteY447" fmla="*/ 474934 h 1237129"/>
              <a:gd name="connsiteX448" fmla="*/ 1699068 w 3751729"/>
              <a:gd name="connsiteY448" fmla="*/ 469272 h 1237129"/>
              <a:gd name="connsiteX449" fmla="*/ 757274 w 3751729"/>
              <a:gd name="connsiteY449" fmla="*/ 424736 h 1237129"/>
              <a:gd name="connsiteX450" fmla="*/ 755814 w 3751729"/>
              <a:gd name="connsiteY450" fmla="*/ 426195 h 1237129"/>
              <a:gd name="connsiteX451" fmla="*/ 754104 w 3751729"/>
              <a:gd name="connsiteY451" fmla="*/ 427905 h 1237129"/>
              <a:gd name="connsiteX452" fmla="*/ 755812 w 3751729"/>
              <a:gd name="connsiteY452" fmla="*/ 426441 h 1237129"/>
              <a:gd name="connsiteX453" fmla="*/ 3219548 w 3751729"/>
              <a:gd name="connsiteY453" fmla="*/ 424717 h 1237129"/>
              <a:gd name="connsiteX454" fmla="*/ 3226933 w 3751729"/>
              <a:gd name="connsiteY454" fmla="*/ 435548 h 1237129"/>
              <a:gd name="connsiteX455" fmla="*/ 3233579 w 3751729"/>
              <a:gd name="connsiteY455" fmla="*/ 441455 h 1237129"/>
              <a:gd name="connsiteX456" fmla="*/ 3242687 w 3751729"/>
              <a:gd name="connsiteY456" fmla="*/ 443917 h 1237129"/>
              <a:gd name="connsiteX457" fmla="*/ 3248595 w 3751729"/>
              <a:gd name="connsiteY457" fmla="*/ 447363 h 1237129"/>
              <a:gd name="connsiteX458" fmla="*/ 3254257 w 3751729"/>
              <a:gd name="connsiteY458" fmla="*/ 451548 h 1237129"/>
              <a:gd name="connsiteX459" fmla="*/ 3255979 w 3751729"/>
              <a:gd name="connsiteY459" fmla="*/ 454009 h 1237129"/>
              <a:gd name="connsiteX460" fmla="*/ 3256717 w 3751729"/>
              <a:gd name="connsiteY460" fmla="*/ 457455 h 1237129"/>
              <a:gd name="connsiteX461" fmla="*/ 3256717 w 3751729"/>
              <a:gd name="connsiteY461" fmla="*/ 459917 h 1237129"/>
              <a:gd name="connsiteX462" fmla="*/ 3256717 w 3751729"/>
              <a:gd name="connsiteY462" fmla="*/ 464840 h 1237129"/>
              <a:gd name="connsiteX463" fmla="*/ 3246871 w 3751729"/>
              <a:gd name="connsiteY463" fmla="*/ 467548 h 1237129"/>
              <a:gd name="connsiteX464" fmla="*/ 3239487 w 3751729"/>
              <a:gd name="connsiteY464" fmla="*/ 473455 h 1237129"/>
              <a:gd name="connsiteX465" fmla="*/ 3233579 w 3751729"/>
              <a:gd name="connsiteY465" fmla="*/ 479117 h 1237129"/>
              <a:gd name="connsiteX466" fmla="*/ 3225457 w 3751729"/>
              <a:gd name="connsiteY466" fmla="*/ 483301 h 1237129"/>
              <a:gd name="connsiteX467" fmla="*/ 3222010 w 3751729"/>
              <a:gd name="connsiteY467" fmla="*/ 479117 h 1237129"/>
              <a:gd name="connsiteX468" fmla="*/ 3219548 w 3751729"/>
              <a:gd name="connsiteY468" fmla="*/ 477639 h 1237129"/>
              <a:gd name="connsiteX469" fmla="*/ 3217087 w 3751729"/>
              <a:gd name="connsiteY469" fmla="*/ 476655 h 1237129"/>
              <a:gd name="connsiteX470" fmla="*/ 3213887 w 3751729"/>
              <a:gd name="connsiteY470" fmla="*/ 477639 h 1237129"/>
              <a:gd name="connsiteX471" fmla="*/ 3211426 w 3751729"/>
              <a:gd name="connsiteY471" fmla="*/ 479117 h 1237129"/>
              <a:gd name="connsiteX472" fmla="*/ 3209702 w 3751729"/>
              <a:gd name="connsiteY472" fmla="*/ 482563 h 1237129"/>
              <a:gd name="connsiteX473" fmla="*/ 3206502 w 3751729"/>
              <a:gd name="connsiteY473" fmla="*/ 483301 h 1237129"/>
              <a:gd name="connsiteX474" fmla="*/ 3211426 w 3751729"/>
              <a:gd name="connsiteY474" fmla="*/ 501024 h 1237129"/>
              <a:gd name="connsiteX475" fmla="*/ 3212164 w 3751729"/>
              <a:gd name="connsiteY475" fmla="*/ 514563 h 1237129"/>
              <a:gd name="connsiteX476" fmla="*/ 3212164 w 3751729"/>
              <a:gd name="connsiteY476" fmla="*/ 524409 h 1237129"/>
              <a:gd name="connsiteX477" fmla="*/ 3211426 w 3751729"/>
              <a:gd name="connsiteY477" fmla="*/ 534501 h 1237129"/>
              <a:gd name="connsiteX478" fmla="*/ 3207980 w 3751729"/>
              <a:gd name="connsiteY478" fmla="*/ 545578 h 1237129"/>
              <a:gd name="connsiteX479" fmla="*/ 3205518 w 3751729"/>
              <a:gd name="connsiteY479" fmla="*/ 559855 h 1237129"/>
              <a:gd name="connsiteX480" fmla="*/ 3203795 w 3751729"/>
              <a:gd name="connsiteY480" fmla="*/ 577330 h 1237129"/>
              <a:gd name="connsiteX481" fmla="*/ 3184841 w 3751729"/>
              <a:gd name="connsiteY481" fmla="*/ 587423 h 1237129"/>
              <a:gd name="connsiteX482" fmla="*/ 3163425 w 3751729"/>
              <a:gd name="connsiteY482" fmla="*/ 597515 h 1237129"/>
              <a:gd name="connsiteX483" fmla="*/ 3142749 w 3751729"/>
              <a:gd name="connsiteY483" fmla="*/ 606868 h 1237129"/>
              <a:gd name="connsiteX484" fmla="*/ 3138564 w 3751729"/>
              <a:gd name="connsiteY484" fmla="*/ 599238 h 1237129"/>
              <a:gd name="connsiteX485" fmla="*/ 3134625 w 3751729"/>
              <a:gd name="connsiteY485" fmla="*/ 593330 h 1237129"/>
              <a:gd name="connsiteX486" fmla="*/ 3132903 w 3751729"/>
              <a:gd name="connsiteY486" fmla="*/ 599238 h 1237129"/>
              <a:gd name="connsiteX487" fmla="*/ 3132903 w 3751729"/>
              <a:gd name="connsiteY487" fmla="*/ 602684 h 1237129"/>
              <a:gd name="connsiteX488" fmla="*/ 3132165 w 3751729"/>
              <a:gd name="connsiteY488" fmla="*/ 606868 h 1237129"/>
              <a:gd name="connsiteX489" fmla="*/ 3130441 w 3751729"/>
              <a:gd name="connsiteY489" fmla="*/ 609330 h 1237129"/>
              <a:gd name="connsiteX490" fmla="*/ 3126257 w 3751729"/>
              <a:gd name="connsiteY490" fmla="*/ 609330 h 1237129"/>
              <a:gd name="connsiteX491" fmla="*/ 3123056 w 3751729"/>
              <a:gd name="connsiteY491" fmla="*/ 609330 h 1237129"/>
              <a:gd name="connsiteX492" fmla="*/ 3121333 w 3751729"/>
              <a:gd name="connsiteY492" fmla="*/ 611053 h 1237129"/>
              <a:gd name="connsiteX493" fmla="*/ 3120595 w 3751729"/>
              <a:gd name="connsiteY493" fmla="*/ 611053 h 1237129"/>
              <a:gd name="connsiteX494" fmla="*/ 3118873 w 3751729"/>
              <a:gd name="connsiteY494" fmla="*/ 612530 h 1237129"/>
              <a:gd name="connsiteX495" fmla="*/ 3117149 w 3751729"/>
              <a:gd name="connsiteY495" fmla="*/ 614253 h 1237129"/>
              <a:gd name="connsiteX496" fmla="*/ 3112964 w 3751729"/>
              <a:gd name="connsiteY496" fmla="*/ 614253 h 1237129"/>
              <a:gd name="connsiteX497" fmla="*/ 3109026 w 3751729"/>
              <a:gd name="connsiteY497" fmla="*/ 615238 h 1237129"/>
              <a:gd name="connsiteX498" fmla="*/ 3107303 w 3751729"/>
              <a:gd name="connsiteY498" fmla="*/ 612530 h 1237129"/>
              <a:gd name="connsiteX499" fmla="*/ 3107303 w 3751729"/>
              <a:gd name="connsiteY499" fmla="*/ 608346 h 1237129"/>
              <a:gd name="connsiteX500" fmla="*/ 3107303 w 3751729"/>
              <a:gd name="connsiteY500" fmla="*/ 606868 h 1237129"/>
              <a:gd name="connsiteX501" fmla="*/ 3107303 w 3751729"/>
              <a:gd name="connsiteY501" fmla="*/ 603422 h 1237129"/>
              <a:gd name="connsiteX502" fmla="*/ 3107303 w 3751729"/>
              <a:gd name="connsiteY502" fmla="*/ 602684 h 1237129"/>
              <a:gd name="connsiteX503" fmla="*/ 3103856 w 3751729"/>
              <a:gd name="connsiteY503" fmla="*/ 602684 h 1237129"/>
              <a:gd name="connsiteX504" fmla="*/ 3101395 w 3751729"/>
              <a:gd name="connsiteY504" fmla="*/ 600961 h 1237129"/>
              <a:gd name="connsiteX505" fmla="*/ 3095734 w 3751729"/>
              <a:gd name="connsiteY505" fmla="*/ 599238 h 1237129"/>
              <a:gd name="connsiteX506" fmla="*/ 3095734 w 3751729"/>
              <a:gd name="connsiteY506" fmla="*/ 602684 h 1237129"/>
              <a:gd name="connsiteX507" fmla="*/ 3098194 w 3751729"/>
              <a:gd name="connsiteY507" fmla="*/ 606868 h 1237129"/>
              <a:gd name="connsiteX508" fmla="*/ 3101395 w 3751729"/>
              <a:gd name="connsiteY508" fmla="*/ 608346 h 1237129"/>
              <a:gd name="connsiteX509" fmla="*/ 3101395 w 3751729"/>
              <a:gd name="connsiteY509" fmla="*/ 611053 h 1237129"/>
              <a:gd name="connsiteX510" fmla="*/ 3101395 w 3751729"/>
              <a:gd name="connsiteY510" fmla="*/ 615238 h 1237129"/>
              <a:gd name="connsiteX511" fmla="*/ 3103118 w 3751729"/>
              <a:gd name="connsiteY511" fmla="*/ 622623 h 1237129"/>
              <a:gd name="connsiteX512" fmla="*/ 3098194 w 3751729"/>
              <a:gd name="connsiteY512" fmla="*/ 626807 h 1237129"/>
              <a:gd name="connsiteX513" fmla="*/ 3095734 w 3751729"/>
              <a:gd name="connsiteY513" fmla="*/ 632715 h 1237129"/>
              <a:gd name="connsiteX514" fmla="*/ 3092288 w 3751729"/>
              <a:gd name="connsiteY514" fmla="*/ 638621 h 1237129"/>
              <a:gd name="connsiteX515" fmla="*/ 3082442 w 3751729"/>
              <a:gd name="connsiteY515" fmla="*/ 638621 h 1237129"/>
              <a:gd name="connsiteX516" fmla="*/ 3080964 w 3751729"/>
              <a:gd name="connsiteY516" fmla="*/ 626807 h 1237129"/>
              <a:gd name="connsiteX517" fmla="*/ 3079980 w 3751729"/>
              <a:gd name="connsiteY517" fmla="*/ 620899 h 1237129"/>
              <a:gd name="connsiteX518" fmla="*/ 3076779 w 3751729"/>
              <a:gd name="connsiteY518" fmla="*/ 615238 h 1237129"/>
              <a:gd name="connsiteX519" fmla="*/ 3074318 w 3751729"/>
              <a:gd name="connsiteY519" fmla="*/ 606868 h 1237129"/>
              <a:gd name="connsiteX520" fmla="*/ 3082442 w 3751729"/>
              <a:gd name="connsiteY520" fmla="*/ 606868 h 1237129"/>
              <a:gd name="connsiteX521" fmla="*/ 3092288 w 3751729"/>
              <a:gd name="connsiteY521" fmla="*/ 593330 h 1237129"/>
              <a:gd name="connsiteX522" fmla="*/ 3105579 w 3751729"/>
              <a:gd name="connsiteY522" fmla="*/ 581515 h 1237129"/>
              <a:gd name="connsiteX523" fmla="*/ 3121333 w 3751729"/>
              <a:gd name="connsiteY523" fmla="*/ 574132 h 1237129"/>
              <a:gd name="connsiteX524" fmla="*/ 3126994 w 3751729"/>
              <a:gd name="connsiteY524" fmla="*/ 573148 h 1237129"/>
              <a:gd name="connsiteX525" fmla="*/ 3132903 w 3751729"/>
              <a:gd name="connsiteY525" fmla="*/ 573148 h 1237129"/>
              <a:gd name="connsiteX526" fmla="*/ 3137825 w 3751729"/>
              <a:gd name="connsiteY526" fmla="*/ 574132 h 1237129"/>
              <a:gd name="connsiteX527" fmla="*/ 3140288 w 3751729"/>
              <a:gd name="connsiteY527" fmla="*/ 574132 h 1237129"/>
              <a:gd name="connsiteX528" fmla="*/ 3142749 w 3751729"/>
              <a:gd name="connsiteY528" fmla="*/ 574132 h 1237129"/>
              <a:gd name="connsiteX529" fmla="*/ 3146195 w 3751729"/>
              <a:gd name="connsiteY529" fmla="*/ 569947 h 1237129"/>
              <a:gd name="connsiteX530" fmla="*/ 3148656 w 3751729"/>
              <a:gd name="connsiteY530" fmla="*/ 565763 h 1237129"/>
              <a:gd name="connsiteX531" fmla="*/ 3150133 w 3751729"/>
              <a:gd name="connsiteY531" fmla="*/ 561331 h 1237129"/>
              <a:gd name="connsiteX532" fmla="*/ 3151856 w 3751729"/>
              <a:gd name="connsiteY532" fmla="*/ 558132 h 1237129"/>
              <a:gd name="connsiteX533" fmla="*/ 3154318 w 3751729"/>
              <a:gd name="connsiteY533" fmla="*/ 553947 h 1237129"/>
              <a:gd name="connsiteX534" fmla="*/ 3159241 w 3751729"/>
              <a:gd name="connsiteY534" fmla="*/ 551486 h 1237129"/>
              <a:gd name="connsiteX535" fmla="*/ 3160226 w 3751729"/>
              <a:gd name="connsiteY535" fmla="*/ 553947 h 1237129"/>
              <a:gd name="connsiteX536" fmla="*/ 3161703 w 3751729"/>
              <a:gd name="connsiteY536" fmla="*/ 555671 h 1237129"/>
              <a:gd name="connsiteX537" fmla="*/ 3163425 w 3751729"/>
              <a:gd name="connsiteY537" fmla="*/ 555671 h 1237129"/>
              <a:gd name="connsiteX538" fmla="*/ 3165150 w 3751729"/>
              <a:gd name="connsiteY538" fmla="*/ 555671 h 1237129"/>
              <a:gd name="connsiteX539" fmla="*/ 3165887 w 3751729"/>
              <a:gd name="connsiteY539" fmla="*/ 553947 h 1237129"/>
              <a:gd name="connsiteX540" fmla="*/ 3177456 w 3751729"/>
              <a:gd name="connsiteY540" fmla="*/ 543855 h 1237129"/>
              <a:gd name="connsiteX541" fmla="*/ 3184841 w 3751729"/>
              <a:gd name="connsiteY541" fmla="*/ 534501 h 1237129"/>
              <a:gd name="connsiteX542" fmla="*/ 3188288 w 3751729"/>
              <a:gd name="connsiteY542" fmla="*/ 524409 h 1237129"/>
              <a:gd name="connsiteX543" fmla="*/ 3190748 w 3751729"/>
              <a:gd name="connsiteY543" fmla="*/ 512840 h 1237129"/>
              <a:gd name="connsiteX544" fmla="*/ 3194933 w 3751729"/>
              <a:gd name="connsiteY544" fmla="*/ 502747 h 1237129"/>
              <a:gd name="connsiteX545" fmla="*/ 3203795 w 3751729"/>
              <a:gd name="connsiteY545" fmla="*/ 489209 h 1237129"/>
              <a:gd name="connsiteX546" fmla="*/ 3198133 w 3751729"/>
              <a:gd name="connsiteY546" fmla="*/ 489209 h 1237129"/>
              <a:gd name="connsiteX547" fmla="*/ 3193949 w 3751729"/>
              <a:gd name="connsiteY547" fmla="*/ 486747 h 1237129"/>
              <a:gd name="connsiteX548" fmla="*/ 3192472 w 3751729"/>
              <a:gd name="connsiteY548" fmla="*/ 483301 h 1237129"/>
              <a:gd name="connsiteX549" fmla="*/ 3190748 w 3751729"/>
              <a:gd name="connsiteY549" fmla="*/ 480841 h 1237129"/>
              <a:gd name="connsiteX550" fmla="*/ 3190748 w 3751729"/>
              <a:gd name="connsiteY550" fmla="*/ 474932 h 1237129"/>
              <a:gd name="connsiteX551" fmla="*/ 3190748 w 3751729"/>
              <a:gd name="connsiteY551" fmla="*/ 467548 h 1237129"/>
              <a:gd name="connsiteX552" fmla="*/ 3192472 w 3751729"/>
              <a:gd name="connsiteY552" fmla="*/ 465824 h 1237129"/>
              <a:gd name="connsiteX553" fmla="*/ 3193949 w 3751729"/>
              <a:gd name="connsiteY553" fmla="*/ 464840 h 1237129"/>
              <a:gd name="connsiteX554" fmla="*/ 3193949 w 3751729"/>
              <a:gd name="connsiteY554" fmla="*/ 463363 h 1237129"/>
              <a:gd name="connsiteX555" fmla="*/ 3193949 w 3751729"/>
              <a:gd name="connsiteY555" fmla="*/ 461640 h 1237129"/>
              <a:gd name="connsiteX556" fmla="*/ 3199856 w 3751729"/>
              <a:gd name="connsiteY556" fmla="*/ 459917 h 1237129"/>
              <a:gd name="connsiteX557" fmla="*/ 3203795 w 3751729"/>
              <a:gd name="connsiteY557" fmla="*/ 459917 h 1237129"/>
              <a:gd name="connsiteX558" fmla="*/ 3206502 w 3751729"/>
              <a:gd name="connsiteY558" fmla="*/ 459178 h 1237129"/>
              <a:gd name="connsiteX559" fmla="*/ 3209702 w 3751729"/>
              <a:gd name="connsiteY559" fmla="*/ 459178 h 1237129"/>
              <a:gd name="connsiteX560" fmla="*/ 3209702 w 3751729"/>
              <a:gd name="connsiteY560" fmla="*/ 443917 h 1237129"/>
              <a:gd name="connsiteX561" fmla="*/ 3212164 w 3751729"/>
              <a:gd name="connsiteY561" fmla="*/ 432348 h 1237129"/>
              <a:gd name="connsiteX562" fmla="*/ 763197 w 3751729"/>
              <a:gd name="connsiteY562" fmla="*/ 422258 h 1237129"/>
              <a:gd name="connsiteX563" fmla="*/ 761474 w 3751729"/>
              <a:gd name="connsiteY563" fmla="*/ 423733 h 1237129"/>
              <a:gd name="connsiteX564" fmla="*/ 759751 w 3751729"/>
              <a:gd name="connsiteY564" fmla="*/ 426442 h 1237129"/>
              <a:gd name="connsiteX565" fmla="*/ 759751 w 3751729"/>
              <a:gd name="connsiteY565" fmla="*/ 427918 h 1237129"/>
              <a:gd name="connsiteX566" fmla="*/ 759071 w 3751729"/>
              <a:gd name="connsiteY566" fmla="*/ 432000 h 1237129"/>
              <a:gd name="connsiteX567" fmla="*/ 759260 w 3751729"/>
              <a:gd name="connsiteY567" fmla="*/ 432103 h 1237129"/>
              <a:gd name="connsiteX568" fmla="*/ 759999 w 3751729"/>
              <a:gd name="connsiteY568" fmla="*/ 427918 h 1237129"/>
              <a:gd name="connsiteX569" fmla="*/ 759999 w 3751729"/>
              <a:gd name="connsiteY569" fmla="*/ 426195 h 1237129"/>
              <a:gd name="connsiteX570" fmla="*/ 761721 w 3751729"/>
              <a:gd name="connsiteY570" fmla="*/ 423733 h 1237129"/>
              <a:gd name="connsiteX571" fmla="*/ 1749281 w 3751729"/>
              <a:gd name="connsiteY571" fmla="*/ 422010 h 1237129"/>
              <a:gd name="connsiteX572" fmla="*/ 1748542 w 3751729"/>
              <a:gd name="connsiteY572" fmla="*/ 423733 h 1237129"/>
              <a:gd name="connsiteX573" fmla="*/ 1746819 w 3751729"/>
              <a:gd name="connsiteY573" fmla="*/ 423733 h 1237129"/>
              <a:gd name="connsiteX574" fmla="*/ 1745097 w 3751729"/>
              <a:gd name="connsiteY574" fmla="*/ 423733 h 1237129"/>
              <a:gd name="connsiteX575" fmla="*/ 1745097 w 3751729"/>
              <a:gd name="connsiteY575" fmla="*/ 424472 h 1237129"/>
              <a:gd name="connsiteX576" fmla="*/ 1743373 w 3751729"/>
              <a:gd name="connsiteY576" fmla="*/ 424472 h 1237129"/>
              <a:gd name="connsiteX577" fmla="*/ 1740911 w 3751729"/>
              <a:gd name="connsiteY577" fmla="*/ 427918 h 1237129"/>
              <a:gd name="connsiteX578" fmla="*/ 1737711 w 3751729"/>
              <a:gd name="connsiteY578" fmla="*/ 429640 h 1237129"/>
              <a:gd name="connsiteX579" fmla="*/ 1737711 w 3751729"/>
              <a:gd name="connsiteY579" fmla="*/ 430379 h 1237129"/>
              <a:gd name="connsiteX580" fmla="*/ 1737711 w 3751729"/>
              <a:gd name="connsiteY580" fmla="*/ 433825 h 1237129"/>
              <a:gd name="connsiteX581" fmla="*/ 1737711 w 3751729"/>
              <a:gd name="connsiteY581" fmla="*/ 436286 h 1237129"/>
              <a:gd name="connsiteX582" fmla="*/ 1737711 w 3751729"/>
              <a:gd name="connsiteY582" fmla="*/ 441210 h 1237129"/>
              <a:gd name="connsiteX583" fmla="*/ 1749281 w 3751729"/>
              <a:gd name="connsiteY583" fmla="*/ 453026 h 1237129"/>
              <a:gd name="connsiteX584" fmla="*/ 1760112 w 3751729"/>
              <a:gd name="connsiteY584" fmla="*/ 465578 h 1237129"/>
              <a:gd name="connsiteX585" fmla="*/ 1769958 w 3751729"/>
              <a:gd name="connsiteY585" fmla="*/ 480595 h 1237129"/>
              <a:gd name="connsiteX586" fmla="*/ 1781527 w 3751729"/>
              <a:gd name="connsiteY586" fmla="*/ 480595 h 1237129"/>
              <a:gd name="connsiteX587" fmla="*/ 1781527 w 3751729"/>
              <a:gd name="connsiteY587" fmla="*/ 488964 h 1237129"/>
              <a:gd name="connsiteX588" fmla="*/ 1793096 w 3751729"/>
              <a:gd name="connsiteY588" fmla="*/ 493147 h 1237129"/>
              <a:gd name="connsiteX589" fmla="*/ 1801465 w 3751729"/>
              <a:gd name="connsiteY589" fmla="*/ 499056 h 1237129"/>
              <a:gd name="connsiteX590" fmla="*/ 1810572 w 3751729"/>
              <a:gd name="connsiteY590" fmla="*/ 506687 h 1237129"/>
              <a:gd name="connsiteX591" fmla="*/ 1810572 w 3751729"/>
              <a:gd name="connsiteY591" fmla="*/ 510133 h 1237129"/>
              <a:gd name="connsiteX592" fmla="*/ 1807373 w 3751729"/>
              <a:gd name="connsiteY592" fmla="*/ 510133 h 1237129"/>
              <a:gd name="connsiteX593" fmla="*/ 1804911 w 3751729"/>
              <a:gd name="connsiteY593" fmla="*/ 510133 h 1237129"/>
              <a:gd name="connsiteX594" fmla="*/ 1801711 w 3751729"/>
              <a:gd name="connsiteY594" fmla="*/ 510133 h 1237129"/>
              <a:gd name="connsiteX595" fmla="*/ 1799988 w 3751729"/>
              <a:gd name="connsiteY595" fmla="*/ 510133 h 1237129"/>
              <a:gd name="connsiteX596" fmla="*/ 1797527 w 3751729"/>
              <a:gd name="connsiteY596" fmla="*/ 508409 h 1237129"/>
              <a:gd name="connsiteX597" fmla="*/ 1793342 w 3751729"/>
              <a:gd name="connsiteY597" fmla="*/ 506687 h 1237129"/>
              <a:gd name="connsiteX598" fmla="*/ 1789158 w 3751729"/>
              <a:gd name="connsiteY598" fmla="*/ 506687 h 1237129"/>
              <a:gd name="connsiteX599" fmla="*/ 1789158 w 3751729"/>
              <a:gd name="connsiteY599" fmla="*/ 510871 h 1237129"/>
              <a:gd name="connsiteX600" fmla="*/ 1789896 w 3751729"/>
              <a:gd name="connsiteY600" fmla="*/ 514317 h 1237129"/>
              <a:gd name="connsiteX601" fmla="*/ 1791619 w 3751729"/>
              <a:gd name="connsiteY601" fmla="*/ 516779 h 1237129"/>
              <a:gd name="connsiteX602" fmla="*/ 1791619 w 3751729"/>
              <a:gd name="connsiteY602" fmla="*/ 518501 h 1237129"/>
              <a:gd name="connsiteX603" fmla="*/ 1793342 w 3751729"/>
              <a:gd name="connsiteY603" fmla="*/ 521947 h 1237129"/>
              <a:gd name="connsiteX604" fmla="*/ 1794081 w 3751729"/>
              <a:gd name="connsiteY604" fmla="*/ 526132 h 1237129"/>
              <a:gd name="connsiteX605" fmla="*/ 1789896 w 3751729"/>
              <a:gd name="connsiteY605" fmla="*/ 528594 h 1237129"/>
              <a:gd name="connsiteX606" fmla="*/ 1787435 w 3751729"/>
              <a:gd name="connsiteY606" fmla="*/ 532040 h 1237129"/>
              <a:gd name="connsiteX607" fmla="*/ 1784235 w 3751729"/>
              <a:gd name="connsiteY607" fmla="*/ 536224 h 1237129"/>
              <a:gd name="connsiteX608" fmla="*/ 1781773 w 3751729"/>
              <a:gd name="connsiteY608" fmla="*/ 542133 h 1237129"/>
              <a:gd name="connsiteX609" fmla="*/ 1772666 w 3751729"/>
              <a:gd name="connsiteY609" fmla="*/ 542133 h 1237129"/>
              <a:gd name="connsiteX610" fmla="*/ 1772666 w 3751729"/>
              <a:gd name="connsiteY610" fmla="*/ 561578 h 1237129"/>
              <a:gd name="connsiteX611" fmla="*/ 1766020 w 3751729"/>
              <a:gd name="connsiteY611" fmla="*/ 561578 h 1237129"/>
              <a:gd name="connsiteX612" fmla="*/ 1758634 w 3751729"/>
              <a:gd name="connsiteY612" fmla="*/ 555672 h 1237129"/>
              <a:gd name="connsiteX613" fmla="*/ 1749528 w 3751729"/>
              <a:gd name="connsiteY613" fmla="*/ 552225 h 1237129"/>
              <a:gd name="connsiteX614" fmla="*/ 1742882 w 3751729"/>
              <a:gd name="connsiteY614" fmla="*/ 548040 h 1237129"/>
              <a:gd name="connsiteX615" fmla="*/ 1737958 w 3751729"/>
              <a:gd name="connsiteY615" fmla="*/ 537948 h 1237129"/>
              <a:gd name="connsiteX616" fmla="*/ 1749528 w 3751729"/>
              <a:gd name="connsiteY616" fmla="*/ 539671 h 1237129"/>
              <a:gd name="connsiteX617" fmla="*/ 1761096 w 3751729"/>
              <a:gd name="connsiteY617" fmla="*/ 537948 h 1237129"/>
              <a:gd name="connsiteX618" fmla="*/ 1770204 w 3751729"/>
              <a:gd name="connsiteY618" fmla="*/ 534502 h 1237129"/>
              <a:gd name="connsiteX619" fmla="*/ 1775866 w 3751729"/>
              <a:gd name="connsiteY619" fmla="*/ 528594 h 1237129"/>
              <a:gd name="connsiteX620" fmla="*/ 1777589 w 3751729"/>
              <a:gd name="connsiteY620" fmla="*/ 527856 h 1237129"/>
              <a:gd name="connsiteX621" fmla="*/ 1777589 w 3751729"/>
              <a:gd name="connsiteY621" fmla="*/ 526132 h 1237129"/>
              <a:gd name="connsiteX622" fmla="*/ 1778326 w 3751729"/>
              <a:gd name="connsiteY622" fmla="*/ 524410 h 1237129"/>
              <a:gd name="connsiteX623" fmla="*/ 1778326 w 3751729"/>
              <a:gd name="connsiteY623" fmla="*/ 521947 h 1237129"/>
              <a:gd name="connsiteX624" fmla="*/ 1778326 w 3751729"/>
              <a:gd name="connsiteY624" fmla="*/ 518501 h 1237129"/>
              <a:gd name="connsiteX625" fmla="*/ 1756912 w 3751729"/>
              <a:gd name="connsiteY625" fmla="*/ 502502 h 1237129"/>
              <a:gd name="connsiteX626" fmla="*/ 1733773 w 3751729"/>
              <a:gd name="connsiteY626" fmla="*/ 486501 h 1237129"/>
              <a:gd name="connsiteX627" fmla="*/ 1726389 w 3751729"/>
              <a:gd name="connsiteY627" fmla="*/ 477394 h 1237129"/>
              <a:gd name="connsiteX628" fmla="*/ 1719745 w 3751729"/>
              <a:gd name="connsiteY628" fmla="*/ 469025 h 1237129"/>
              <a:gd name="connsiteX629" fmla="*/ 1714084 w 3751729"/>
              <a:gd name="connsiteY629" fmla="*/ 458932 h 1237129"/>
              <a:gd name="connsiteX630" fmla="*/ 1704976 w 3751729"/>
              <a:gd name="connsiteY630" fmla="*/ 449826 h 1237129"/>
              <a:gd name="connsiteX631" fmla="*/ 1693406 w 3751729"/>
              <a:gd name="connsiteY631" fmla="*/ 445640 h 1237129"/>
              <a:gd name="connsiteX632" fmla="*/ 1683560 w 3751729"/>
              <a:gd name="connsiteY632" fmla="*/ 454009 h 1237129"/>
              <a:gd name="connsiteX633" fmla="*/ 1670268 w 3751729"/>
              <a:gd name="connsiteY633" fmla="*/ 461640 h 1237129"/>
              <a:gd name="connsiteX634" fmla="*/ 1654516 w 3751729"/>
              <a:gd name="connsiteY634" fmla="*/ 465086 h 1237129"/>
              <a:gd name="connsiteX635" fmla="*/ 1652792 w 3751729"/>
              <a:gd name="connsiteY635" fmla="*/ 461640 h 1237129"/>
              <a:gd name="connsiteX636" fmla="*/ 1652053 w 3751729"/>
              <a:gd name="connsiteY636" fmla="*/ 459179 h 1237129"/>
              <a:gd name="connsiteX637" fmla="*/ 1650330 w 3751729"/>
              <a:gd name="connsiteY637" fmla="*/ 457456 h 1237129"/>
              <a:gd name="connsiteX638" fmla="*/ 1647130 w 3751729"/>
              <a:gd name="connsiteY638" fmla="*/ 457456 h 1237129"/>
              <a:gd name="connsiteX639" fmla="*/ 1646392 w 3751729"/>
              <a:gd name="connsiteY639" fmla="*/ 457456 h 1237129"/>
              <a:gd name="connsiteX640" fmla="*/ 1643191 w 3751729"/>
              <a:gd name="connsiteY640" fmla="*/ 459179 h 1237129"/>
              <a:gd name="connsiteX641" fmla="*/ 1635808 w 3751729"/>
              <a:gd name="connsiteY641" fmla="*/ 465086 h 1237129"/>
              <a:gd name="connsiteX642" fmla="*/ 1633346 w 3751729"/>
              <a:gd name="connsiteY642" fmla="*/ 473456 h 1237129"/>
              <a:gd name="connsiteX643" fmla="*/ 1631622 w 3751729"/>
              <a:gd name="connsiteY643" fmla="*/ 482563 h 1237129"/>
              <a:gd name="connsiteX644" fmla="*/ 1627438 w 3751729"/>
              <a:gd name="connsiteY644" fmla="*/ 489210 h 1237129"/>
              <a:gd name="connsiteX645" fmla="*/ 1611685 w 3751729"/>
              <a:gd name="connsiteY645" fmla="*/ 489210 h 1237129"/>
              <a:gd name="connsiteX646" fmla="*/ 1606024 w 3751729"/>
              <a:gd name="connsiteY646" fmla="*/ 496840 h 1237129"/>
              <a:gd name="connsiteX647" fmla="*/ 1601838 w 3751729"/>
              <a:gd name="connsiteY647" fmla="*/ 505209 h 1237129"/>
              <a:gd name="connsiteX648" fmla="*/ 1598638 w 3751729"/>
              <a:gd name="connsiteY648" fmla="*/ 516041 h 1237129"/>
              <a:gd name="connsiteX649" fmla="*/ 1596915 w 3751729"/>
              <a:gd name="connsiteY649" fmla="*/ 516779 h 1237129"/>
              <a:gd name="connsiteX650" fmla="*/ 1596915 w 3751729"/>
              <a:gd name="connsiteY650" fmla="*/ 520225 h 1237129"/>
              <a:gd name="connsiteX651" fmla="*/ 1598638 w 3751729"/>
              <a:gd name="connsiteY651" fmla="*/ 521947 h 1237129"/>
              <a:gd name="connsiteX652" fmla="*/ 1600362 w 3751729"/>
              <a:gd name="connsiteY652" fmla="*/ 522686 h 1237129"/>
              <a:gd name="connsiteX653" fmla="*/ 1602823 w 3751729"/>
              <a:gd name="connsiteY653" fmla="*/ 526132 h 1237129"/>
              <a:gd name="connsiteX654" fmla="*/ 1604546 w 3751729"/>
              <a:gd name="connsiteY654" fmla="*/ 528594 h 1237129"/>
              <a:gd name="connsiteX655" fmla="*/ 1600362 w 3751729"/>
              <a:gd name="connsiteY655" fmla="*/ 528594 h 1237129"/>
              <a:gd name="connsiteX656" fmla="*/ 1598638 w 3751729"/>
              <a:gd name="connsiteY656" fmla="*/ 530318 h 1237129"/>
              <a:gd name="connsiteX657" fmla="*/ 1596915 w 3751729"/>
              <a:gd name="connsiteY657" fmla="*/ 530318 h 1237129"/>
              <a:gd name="connsiteX658" fmla="*/ 1596177 w 3751729"/>
              <a:gd name="connsiteY658" fmla="*/ 532040 h 1237129"/>
              <a:gd name="connsiteX659" fmla="*/ 1594454 w 3751729"/>
              <a:gd name="connsiteY659" fmla="*/ 533763 h 1237129"/>
              <a:gd name="connsiteX660" fmla="*/ 1591254 w 3751729"/>
              <a:gd name="connsiteY660" fmla="*/ 534502 h 1237129"/>
              <a:gd name="connsiteX661" fmla="*/ 1591254 w 3751729"/>
              <a:gd name="connsiteY661" fmla="*/ 537948 h 1237129"/>
              <a:gd name="connsiteX662" fmla="*/ 1591254 w 3751729"/>
              <a:gd name="connsiteY662" fmla="*/ 539671 h 1237129"/>
              <a:gd name="connsiteX663" fmla="*/ 1591254 w 3751729"/>
              <a:gd name="connsiteY663" fmla="*/ 541148 h 1237129"/>
              <a:gd name="connsiteX664" fmla="*/ 1591254 w 3751729"/>
              <a:gd name="connsiteY664" fmla="*/ 546071 h 1237129"/>
              <a:gd name="connsiteX665" fmla="*/ 1581408 w 3751729"/>
              <a:gd name="connsiteY665" fmla="*/ 546809 h 1237129"/>
              <a:gd name="connsiteX666" fmla="*/ 1577224 w 3751729"/>
              <a:gd name="connsiteY666" fmla="*/ 550255 h 1237129"/>
              <a:gd name="connsiteX667" fmla="*/ 1574024 w 3751729"/>
              <a:gd name="connsiteY667" fmla="*/ 552717 h 1237129"/>
              <a:gd name="connsiteX668" fmla="*/ 1571562 w 3751729"/>
              <a:gd name="connsiteY668" fmla="*/ 557640 h 1237129"/>
              <a:gd name="connsiteX669" fmla="*/ 1567377 w 3751729"/>
              <a:gd name="connsiteY669" fmla="*/ 561825 h 1237129"/>
              <a:gd name="connsiteX670" fmla="*/ 1562454 w 3751729"/>
              <a:gd name="connsiteY670" fmla="*/ 563548 h 1237129"/>
              <a:gd name="connsiteX671" fmla="*/ 1559993 w 3751729"/>
              <a:gd name="connsiteY671" fmla="*/ 563548 h 1237129"/>
              <a:gd name="connsiteX672" fmla="*/ 1555808 w 3751729"/>
              <a:gd name="connsiteY672" fmla="*/ 561825 h 1237129"/>
              <a:gd name="connsiteX673" fmla="*/ 1552608 w 3751729"/>
              <a:gd name="connsiteY673" fmla="*/ 560102 h 1237129"/>
              <a:gd name="connsiteX674" fmla="*/ 1550147 w 3751729"/>
              <a:gd name="connsiteY674" fmla="*/ 558378 h 1237129"/>
              <a:gd name="connsiteX675" fmla="*/ 1548424 w 3751729"/>
              <a:gd name="connsiteY675" fmla="*/ 558378 h 1237129"/>
              <a:gd name="connsiteX676" fmla="*/ 1545962 w 3751729"/>
              <a:gd name="connsiteY676" fmla="*/ 560102 h 1237129"/>
              <a:gd name="connsiteX677" fmla="*/ 1542761 w 3751729"/>
              <a:gd name="connsiteY677" fmla="*/ 561825 h 1237129"/>
              <a:gd name="connsiteX678" fmla="*/ 1540300 w 3751729"/>
              <a:gd name="connsiteY678" fmla="*/ 563548 h 1237129"/>
              <a:gd name="connsiteX679" fmla="*/ 1535378 w 3751729"/>
              <a:gd name="connsiteY679" fmla="*/ 564286 h 1237129"/>
              <a:gd name="connsiteX680" fmla="*/ 1535378 w 3751729"/>
              <a:gd name="connsiteY680" fmla="*/ 571917 h 1237129"/>
              <a:gd name="connsiteX681" fmla="*/ 1575746 w 3751729"/>
              <a:gd name="connsiteY681" fmla="*/ 577823 h 1237129"/>
              <a:gd name="connsiteX682" fmla="*/ 1587316 w 3751729"/>
              <a:gd name="connsiteY682" fmla="*/ 571917 h 1237129"/>
              <a:gd name="connsiteX683" fmla="*/ 1598884 w 3751729"/>
              <a:gd name="connsiteY683" fmla="*/ 564286 h 1237129"/>
              <a:gd name="connsiteX684" fmla="*/ 1607993 w 3751729"/>
              <a:gd name="connsiteY684" fmla="*/ 558378 h 1237129"/>
              <a:gd name="connsiteX685" fmla="*/ 1620300 w 3751729"/>
              <a:gd name="connsiteY685" fmla="*/ 555917 h 1237129"/>
              <a:gd name="connsiteX686" fmla="*/ 1639253 w 3751729"/>
              <a:gd name="connsiteY686" fmla="*/ 552471 h 1237129"/>
              <a:gd name="connsiteX687" fmla="*/ 1659191 w 3751729"/>
              <a:gd name="connsiteY687" fmla="*/ 551732 h 1237129"/>
              <a:gd name="connsiteX688" fmla="*/ 1681592 w 3751729"/>
              <a:gd name="connsiteY688" fmla="*/ 551732 h 1237129"/>
              <a:gd name="connsiteX689" fmla="*/ 1699807 w 3751729"/>
              <a:gd name="connsiteY689" fmla="*/ 551732 h 1237129"/>
              <a:gd name="connsiteX690" fmla="*/ 1715560 w 3751729"/>
              <a:gd name="connsiteY690" fmla="*/ 552471 h 1237129"/>
              <a:gd name="connsiteX691" fmla="*/ 1722943 w 3751729"/>
              <a:gd name="connsiteY691" fmla="*/ 554194 h 1237129"/>
              <a:gd name="connsiteX692" fmla="*/ 1726634 w 3751729"/>
              <a:gd name="connsiteY692" fmla="*/ 554194 h 1237129"/>
              <a:gd name="connsiteX693" fmla="*/ 1721712 w 3751729"/>
              <a:gd name="connsiteY693" fmla="*/ 567732 h 1237129"/>
              <a:gd name="connsiteX694" fmla="*/ 1719253 w 3751729"/>
              <a:gd name="connsiteY694" fmla="*/ 582007 h 1237129"/>
              <a:gd name="connsiteX695" fmla="*/ 1716053 w 3751729"/>
              <a:gd name="connsiteY695" fmla="*/ 597022 h 1237129"/>
              <a:gd name="connsiteX696" fmla="*/ 1720975 w 3751729"/>
              <a:gd name="connsiteY696" fmla="*/ 599484 h 1237129"/>
              <a:gd name="connsiteX697" fmla="*/ 1721712 w 3751729"/>
              <a:gd name="connsiteY697" fmla="*/ 602930 h 1237129"/>
              <a:gd name="connsiteX698" fmla="*/ 1724912 w 3751729"/>
              <a:gd name="connsiteY698" fmla="*/ 605392 h 1237129"/>
              <a:gd name="connsiteX699" fmla="*/ 1726634 w 3751729"/>
              <a:gd name="connsiteY699" fmla="*/ 607115 h 1237129"/>
              <a:gd name="connsiteX700" fmla="*/ 1729096 w 3751729"/>
              <a:gd name="connsiteY700" fmla="*/ 609576 h 1237129"/>
              <a:gd name="connsiteX701" fmla="*/ 1738943 w 3751729"/>
              <a:gd name="connsiteY701" fmla="*/ 613022 h 1237129"/>
              <a:gd name="connsiteX702" fmla="*/ 1750512 w 3751729"/>
              <a:gd name="connsiteY702" fmla="*/ 613022 h 1237129"/>
              <a:gd name="connsiteX703" fmla="*/ 1762081 w 3751729"/>
              <a:gd name="connsiteY703" fmla="*/ 614746 h 1237129"/>
              <a:gd name="connsiteX704" fmla="*/ 1773650 w 3751729"/>
              <a:gd name="connsiteY704" fmla="*/ 620653 h 1237129"/>
              <a:gd name="connsiteX705" fmla="*/ 1776850 w 3751729"/>
              <a:gd name="connsiteY705" fmla="*/ 632469 h 1237129"/>
              <a:gd name="connsiteX706" fmla="*/ 1782512 w 3751729"/>
              <a:gd name="connsiteY706" fmla="*/ 634930 h 1237129"/>
              <a:gd name="connsiteX707" fmla="*/ 1790881 w 3751729"/>
              <a:gd name="connsiteY707" fmla="*/ 638376 h 1237129"/>
              <a:gd name="connsiteX708" fmla="*/ 1802451 w 3751729"/>
              <a:gd name="connsiteY708" fmla="*/ 640837 h 1237129"/>
              <a:gd name="connsiteX709" fmla="*/ 1812296 w 3751729"/>
              <a:gd name="connsiteY709" fmla="*/ 644283 h 1237129"/>
              <a:gd name="connsiteX710" fmla="*/ 1817958 w 3751729"/>
              <a:gd name="connsiteY710" fmla="*/ 645022 h 1237129"/>
              <a:gd name="connsiteX711" fmla="*/ 1819681 w 3751729"/>
              <a:gd name="connsiteY711" fmla="*/ 636653 h 1237129"/>
              <a:gd name="connsiteX712" fmla="*/ 1822881 w 3751729"/>
              <a:gd name="connsiteY712" fmla="*/ 629022 h 1237129"/>
              <a:gd name="connsiteX713" fmla="*/ 1825342 w 3751729"/>
              <a:gd name="connsiteY713" fmla="*/ 621392 h 1237129"/>
              <a:gd name="connsiteX714" fmla="*/ 1834450 w 3751729"/>
              <a:gd name="connsiteY714" fmla="*/ 615484 h 1237129"/>
              <a:gd name="connsiteX715" fmla="*/ 1846757 w 3751729"/>
              <a:gd name="connsiteY715" fmla="*/ 613022 h 1237129"/>
              <a:gd name="connsiteX716" fmla="*/ 1858327 w 3751729"/>
              <a:gd name="connsiteY716" fmla="*/ 615484 h 1237129"/>
              <a:gd name="connsiteX717" fmla="*/ 1869895 w 3751729"/>
              <a:gd name="connsiteY717" fmla="*/ 621392 h 1237129"/>
              <a:gd name="connsiteX718" fmla="*/ 1881465 w 3751729"/>
              <a:gd name="connsiteY718" fmla="*/ 626315 h 1237129"/>
              <a:gd name="connsiteX719" fmla="*/ 1887126 w 3751729"/>
              <a:gd name="connsiteY719" fmla="*/ 627053 h 1237129"/>
              <a:gd name="connsiteX720" fmla="*/ 1898695 w 3751729"/>
              <a:gd name="connsiteY720" fmla="*/ 628776 h 1237129"/>
              <a:gd name="connsiteX721" fmla="*/ 1910265 w 3751729"/>
              <a:gd name="connsiteY721" fmla="*/ 632222 h 1237129"/>
              <a:gd name="connsiteX722" fmla="*/ 1921834 w 3751729"/>
              <a:gd name="connsiteY722" fmla="*/ 632961 h 1237129"/>
              <a:gd name="connsiteX723" fmla="*/ 1930941 w 3751729"/>
              <a:gd name="connsiteY723" fmla="*/ 634684 h 1237129"/>
              <a:gd name="connsiteX724" fmla="*/ 1935126 w 3751729"/>
              <a:gd name="connsiteY724" fmla="*/ 636407 h 1237129"/>
              <a:gd name="connsiteX725" fmla="*/ 1937587 w 3751729"/>
              <a:gd name="connsiteY725" fmla="*/ 634684 h 1237129"/>
              <a:gd name="connsiteX726" fmla="*/ 1939311 w 3751729"/>
              <a:gd name="connsiteY726" fmla="*/ 632222 h 1237129"/>
              <a:gd name="connsiteX727" fmla="*/ 1941034 w 3751729"/>
              <a:gd name="connsiteY727" fmla="*/ 630499 h 1237129"/>
              <a:gd name="connsiteX728" fmla="*/ 1943495 w 3751729"/>
              <a:gd name="connsiteY728" fmla="*/ 627053 h 1237129"/>
              <a:gd name="connsiteX729" fmla="*/ 1946695 w 3751729"/>
              <a:gd name="connsiteY729" fmla="*/ 626315 h 1237129"/>
              <a:gd name="connsiteX730" fmla="*/ 1949156 w 3751729"/>
              <a:gd name="connsiteY730" fmla="*/ 626315 h 1237129"/>
              <a:gd name="connsiteX731" fmla="*/ 1953342 w 3751729"/>
              <a:gd name="connsiteY731" fmla="*/ 626315 h 1237129"/>
              <a:gd name="connsiteX732" fmla="*/ 1964172 w 3751729"/>
              <a:gd name="connsiteY732" fmla="*/ 628776 h 1237129"/>
              <a:gd name="connsiteX733" fmla="*/ 1972541 w 3751729"/>
              <a:gd name="connsiteY733" fmla="*/ 632961 h 1237129"/>
              <a:gd name="connsiteX734" fmla="*/ 1982387 w 3751729"/>
              <a:gd name="connsiteY734" fmla="*/ 632222 h 1237129"/>
              <a:gd name="connsiteX735" fmla="*/ 1993217 w 3751729"/>
              <a:gd name="connsiteY735" fmla="*/ 628776 h 1237129"/>
              <a:gd name="connsiteX736" fmla="*/ 1993956 w 3751729"/>
              <a:gd name="connsiteY736" fmla="*/ 616960 h 1237129"/>
              <a:gd name="connsiteX737" fmla="*/ 1999618 w 3751729"/>
              <a:gd name="connsiteY737" fmla="*/ 602684 h 1237129"/>
              <a:gd name="connsiteX738" fmla="*/ 2004541 w 3751729"/>
              <a:gd name="connsiteY738" fmla="*/ 589145 h 1237129"/>
              <a:gd name="connsiteX739" fmla="*/ 2006018 w 3751729"/>
              <a:gd name="connsiteY739" fmla="*/ 577823 h 1237129"/>
              <a:gd name="connsiteX740" fmla="*/ 2003556 w 3751729"/>
              <a:gd name="connsiteY740" fmla="*/ 567732 h 1237129"/>
              <a:gd name="connsiteX741" fmla="*/ 2001834 w 3751729"/>
              <a:gd name="connsiteY741" fmla="*/ 564286 h 1237129"/>
              <a:gd name="connsiteX742" fmla="*/ 2001834 w 3751729"/>
              <a:gd name="connsiteY742" fmla="*/ 561825 h 1237129"/>
              <a:gd name="connsiteX743" fmla="*/ 2000110 w 3751729"/>
              <a:gd name="connsiteY743" fmla="*/ 560102 h 1237129"/>
              <a:gd name="connsiteX744" fmla="*/ 1998388 w 3751729"/>
              <a:gd name="connsiteY744" fmla="*/ 558378 h 1237129"/>
              <a:gd name="connsiteX745" fmla="*/ 1995925 w 3751729"/>
              <a:gd name="connsiteY745" fmla="*/ 558378 h 1237129"/>
              <a:gd name="connsiteX746" fmla="*/ 1992725 w 3751729"/>
              <a:gd name="connsiteY746" fmla="*/ 558378 h 1237129"/>
              <a:gd name="connsiteX747" fmla="*/ 1987064 w 3751729"/>
              <a:gd name="connsiteY747" fmla="*/ 558378 h 1237129"/>
              <a:gd name="connsiteX748" fmla="*/ 1980418 w 3751729"/>
              <a:gd name="connsiteY748" fmla="*/ 564286 h 1237129"/>
              <a:gd name="connsiteX749" fmla="*/ 1974756 w 3751729"/>
              <a:gd name="connsiteY749" fmla="*/ 566009 h 1237129"/>
              <a:gd name="connsiteX750" fmla="*/ 1969094 w 3751729"/>
              <a:gd name="connsiteY750" fmla="*/ 564286 h 1237129"/>
              <a:gd name="connsiteX751" fmla="*/ 1963433 w 3751729"/>
              <a:gd name="connsiteY751" fmla="*/ 561825 h 1237129"/>
              <a:gd name="connsiteX752" fmla="*/ 1956049 w 3751729"/>
              <a:gd name="connsiteY752" fmla="*/ 558378 h 1237129"/>
              <a:gd name="connsiteX753" fmla="*/ 1951864 w 3751729"/>
              <a:gd name="connsiteY753" fmla="*/ 557640 h 1237129"/>
              <a:gd name="connsiteX754" fmla="*/ 1948665 w 3751729"/>
              <a:gd name="connsiteY754" fmla="*/ 558378 h 1237129"/>
              <a:gd name="connsiteX755" fmla="*/ 1944480 w 3751729"/>
              <a:gd name="connsiteY755" fmla="*/ 560102 h 1237129"/>
              <a:gd name="connsiteX756" fmla="*/ 1942757 w 3751729"/>
              <a:gd name="connsiteY756" fmla="*/ 563548 h 1237129"/>
              <a:gd name="connsiteX757" fmla="*/ 1940295 w 3751729"/>
              <a:gd name="connsiteY757" fmla="*/ 566009 h 1237129"/>
              <a:gd name="connsiteX758" fmla="*/ 1937095 w 3751729"/>
              <a:gd name="connsiteY758" fmla="*/ 567732 h 1237129"/>
              <a:gd name="connsiteX759" fmla="*/ 1924788 w 3751729"/>
              <a:gd name="connsiteY759" fmla="*/ 564286 h 1237129"/>
              <a:gd name="connsiteX760" fmla="*/ 1911496 w 3751729"/>
              <a:gd name="connsiteY760" fmla="*/ 555917 h 1237129"/>
              <a:gd name="connsiteX761" fmla="*/ 1901649 w 3751729"/>
              <a:gd name="connsiteY761" fmla="*/ 542379 h 1237129"/>
              <a:gd name="connsiteX762" fmla="*/ 1896726 w 3751729"/>
              <a:gd name="connsiteY762" fmla="*/ 528840 h 1237129"/>
              <a:gd name="connsiteX763" fmla="*/ 1896726 w 3751729"/>
              <a:gd name="connsiteY763" fmla="*/ 526378 h 1237129"/>
              <a:gd name="connsiteX764" fmla="*/ 1896726 w 3751729"/>
              <a:gd name="connsiteY764" fmla="*/ 522932 h 1237129"/>
              <a:gd name="connsiteX765" fmla="*/ 1896726 w 3751729"/>
              <a:gd name="connsiteY765" fmla="*/ 520471 h 1237129"/>
              <a:gd name="connsiteX766" fmla="*/ 1896726 w 3751729"/>
              <a:gd name="connsiteY766" fmla="*/ 517025 h 1237129"/>
              <a:gd name="connsiteX767" fmla="*/ 1896726 w 3751729"/>
              <a:gd name="connsiteY767" fmla="*/ 514563 h 1237129"/>
              <a:gd name="connsiteX768" fmla="*/ 1898449 w 3751729"/>
              <a:gd name="connsiteY768" fmla="*/ 511117 h 1237129"/>
              <a:gd name="connsiteX769" fmla="*/ 1900173 w 3751729"/>
              <a:gd name="connsiteY769" fmla="*/ 506933 h 1237129"/>
              <a:gd name="connsiteX770" fmla="*/ 1896973 w 3751729"/>
              <a:gd name="connsiteY770" fmla="*/ 504471 h 1237129"/>
              <a:gd name="connsiteX771" fmla="*/ 1894510 w 3751729"/>
              <a:gd name="connsiteY771" fmla="*/ 502749 h 1237129"/>
              <a:gd name="connsiteX772" fmla="*/ 1892788 w 3751729"/>
              <a:gd name="connsiteY772" fmla="*/ 501025 h 1237129"/>
              <a:gd name="connsiteX773" fmla="*/ 1891064 w 3751729"/>
              <a:gd name="connsiteY773" fmla="*/ 499302 h 1237129"/>
              <a:gd name="connsiteX774" fmla="*/ 1888603 w 3751729"/>
              <a:gd name="connsiteY774" fmla="*/ 498563 h 1237129"/>
              <a:gd name="connsiteX775" fmla="*/ 1884418 w 3751729"/>
              <a:gd name="connsiteY775" fmla="*/ 496840 h 1237129"/>
              <a:gd name="connsiteX776" fmla="*/ 1882696 w 3751729"/>
              <a:gd name="connsiteY776" fmla="*/ 495118 h 1237129"/>
              <a:gd name="connsiteX777" fmla="*/ 1880972 w 3751729"/>
              <a:gd name="connsiteY777" fmla="*/ 495118 h 1237129"/>
              <a:gd name="connsiteX778" fmla="*/ 1879250 w 3751729"/>
              <a:gd name="connsiteY778" fmla="*/ 493394 h 1237129"/>
              <a:gd name="connsiteX779" fmla="*/ 1876787 w 3751729"/>
              <a:gd name="connsiteY779" fmla="*/ 493394 h 1237129"/>
              <a:gd name="connsiteX780" fmla="*/ 1873588 w 3751729"/>
              <a:gd name="connsiteY780" fmla="*/ 493394 h 1237129"/>
              <a:gd name="connsiteX781" fmla="*/ 1873588 w 3751729"/>
              <a:gd name="connsiteY781" fmla="*/ 496840 h 1237129"/>
              <a:gd name="connsiteX782" fmla="*/ 1871126 w 3751729"/>
              <a:gd name="connsiteY782" fmla="*/ 496840 h 1237129"/>
              <a:gd name="connsiteX783" fmla="*/ 1871126 w 3751729"/>
              <a:gd name="connsiteY783" fmla="*/ 501025 h 1237129"/>
              <a:gd name="connsiteX784" fmla="*/ 1872850 w 3751729"/>
              <a:gd name="connsiteY784" fmla="*/ 504471 h 1237129"/>
              <a:gd name="connsiteX785" fmla="*/ 1872850 w 3751729"/>
              <a:gd name="connsiteY785" fmla="*/ 505209 h 1237129"/>
              <a:gd name="connsiteX786" fmla="*/ 1872850 w 3751729"/>
              <a:gd name="connsiteY786" fmla="*/ 506933 h 1237129"/>
              <a:gd name="connsiteX787" fmla="*/ 1871126 w 3751729"/>
              <a:gd name="connsiteY787" fmla="*/ 508655 h 1237129"/>
              <a:gd name="connsiteX788" fmla="*/ 1869404 w 3751729"/>
              <a:gd name="connsiteY788" fmla="*/ 508655 h 1237129"/>
              <a:gd name="connsiteX789" fmla="*/ 1866942 w 3751729"/>
              <a:gd name="connsiteY789" fmla="*/ 508655 h 1237129"/>
              <a:gd name="connsiteX790" fmla="*/ 1861280 w 3751729"/>
              <a:gd name="connsiteY790" fmla="*/ 510380 h 1237129"/>
              <a:gd name="connsiteX791" fmla="*/ 1859557 w 3751729"/>
              <a:gd name="connsiteY791" fmla="*/ 506933 h 1237129"/>
              <a:gd name="connsiteX792" fmla="*/ 1857834 w 3751729"/>
              <a:gd name="connsiteY792" fmla="*/ 505209 h 1237129"/>
              <a:gd name="connsiteX793" fmla="*/ 1857834 w 3751729"/>
              <a:gd name="connsiteY793" fmla="*/ 504471 h 1237129"/>
              <a:gd name="connsiteX794" fmla="*/ 1855373 w 3751729"/>
              <a:gd name="connsiteY794" fmla="*/ 502749 h 1237129"/>
              <a:gd name="connsiteX795" fmla="*/ 1855373 w 3751729"/>
              <a:gd name="connsiteY795" fmla="*/ 506687 h 1237129"/>
              <a:gd name="connsiteX796" fmla="*/ 1862757 w 3751729"/>
              <a:gd name="connsiteY796" fmla="*/ 515794 h 1237129"/>
              <a:gd name="connsiteX797" fmla="*/ 1868419 w 3751729"/>
              <a:gd name="connsiteY797" fmla="*/ 528347 h 1237129"/>
              <a:gd name="connsiteX798" fmla="*/ 1870880 w 3751729"/>
              <a:gd name="connsiteY798" fmla="*/ 541887 h 1237129"/>
              <a:gd name="connsiteX799" fmla="*/ 1866695 w 3751729"/>
              <a:gd name="connsiteY799" fmla="*/ 545333 h 1237129"/>
              <a:gd name="connsiteX800" fmla="*/ 1863495 w 3751729"/>
              <a:gd name="connsiteY800" fmla="*/ 546071 h 1237129"/>
              <a:gd name="connsiteX801" fmla="*/ 1862757 w 3751729"/>
              <a:gd name="connsiteY801" fmla="*/ 549517 h 1237129"/>
              <a:gd name="connsiteX802" fmla="*/ 1861034 w 3751729"/>
              <a:gd name="connsiteY802" fmla="*/ 551979 h 1237129"/>
              <a:gd name="connsiteX803" fmla="*/ 1861034 w 3751729"/>
              <a:gd name="connsiteY803" fmla="*/ 553701 h 1237129"/>
              <a:gd name="connsiteX804" fmla="*/ 1859311 w 3751729"/>
              <a:gd name="connsiteY804" fmla="*/ 557147 h 1237129"/>
              <a:gd name="connsiteX805" fmla="*/ 1857589 w 3751729"/>
              <a:gd name="connsiteY805" fmla="*/ 557887 h 1237129"/>
              <a:gd name="connsiteX806" fmla="*/ 1853403 w 3751729"/>
              <a:gd name="connsiteY806" fmla="*/ 559610 h 1237129"/>
              <a:gd name="connsiteX807" fmla="*/ 1849218 w 3751729"/>
              <a:gd name="connsiteY807" fmla="*/ 561332 h 1237129"/>
              <a:gd name="connsiteX808" fmla="*/ 1847496 w 3751729"/>
              <a:gd name="connsiteY808" fmla="*/ 559610 h 1237129"/>
              <a:gd name="connsiteX809" fmla="*/ 1845772 w 3751729"/>
              <a:gd name="connsiteY809" fmla="*/ 559610 h 1237129"/>
              <a:gd name="connsiteX810" fmla="*/ 1845034 w 3751729"/>
              <a:gd name="connsiteY810" fmla="*/ 557887 h 1237129"/>
              <a:gd name="connsiteX811" fmla="*/ 1841834 w 3751729"/>
              <a:gd name="connsiteY811" fmla="*/ 557887 h 1237129"/>
              <a:gd name="connsiteX812" fmla="*/ 1828542 w 3751729"/>
              <a:gd name="connsiteY812" fmla="*/ 518501 h 1237129"/>
              <a:gd name="connsiteX813" fmla="*/ 1826081 w 3751729"/>
              <a:gd name="connsiteY813" fmla="*/ 516779 h 1237129"/>
              <a:gd name="connsiteX814" fmla="*/ 1822881 w 3751729"/>
              <a:gd name="connsiteY814" fmla="*/ 514317 h 1237129"/>
              <a:gd name="connsiteX815" fmla="*/ 1818696 w 3751729"/>
              <a:gd name="connsiteY815" fmla="*/ 510871 h 1237129"/>
              <a:gd name="connsiteX816" fmla="*/ 1816235 w 3751729"/>
              <a:gd name="connsiteY816" fmla="*/ 510133 h 1237129"/>
              <a:gd name="connsiteX817" fmla="*/ 1813035 w 3751729"/>
              <a:gd name="connsiteY817" fmla="*/ 506687 h 1237129"/>
              <a:gd name="connsiteX818" fmla="*/ 1811312 w 3751729"/>
              <a:gd name="connsiteY818" fmla="*/ 498318 h 1237129"/>
              <a:gd name="connsiteX819" fmla="*/ 1813035 w 3751729"/>
              <a:gd name="connsiteY819" fmla="*/ 490687 h 1237129"/>
              <a:gd name="connsiteX820" fmla="*/ 1814757 w 3751729"/>
              <a:gd name="connsiteY820" fmla="*/ 484779 h 1237129"/>
              <a:gd name="connsiteX821" fmla="*/ 1814757 w 3751729"/>
              <a:gd name="connsiteY821" fmla="*/ 478871 h 1237129"/>
              <a:gd name="connsiteX822" fmla="*/ 1810572 w 3751729"/>
              <a:gd name="connsiteY822" fmla="*/ 474687 h 1237129"/>
              <a:gd name="connsiteX823" fmla="*/ 1799742 w 3751729"/>
              <a:gd name="connsiteY823" fmla="*/ 467056 h 1237129"/>
              <a:gd name="connsiteX824" fmla="*/ 1791374 w 3751729"/>
              <a:gd name="connsiteY824" fmla="*/ 462871 h 1237129"/>
              <a:gd name="connsiteX825" fmla="*/ 1783988 w 3751729"/>
              <a:gd name="connsiteY825" fmla="*/ 461147 h 1237129"/>
              <a:gd name="connsiteX826" fmla="*/ 1777342 w 3751729"/>
              <a:gd name="connsiteY826" fmla="*/ 456964 h 1237129"/>
              <a:gd name="connsiteX827" fmla="*/ 1771681 w 3751729"/>
              <a:gd name="connsiteY827" fmla="*/ 447855 h 1237129"/>
              <a:gd name="connsiteX828" fmla="*/ 1766020 w 3751729"/>
              <a:gd name="connsiteY828" fmla="*/ 431856 h 1237129"/>
              <a:gd name="connsiteX829" fmla="*/ 1754450 w 3751729"/>
              <a:gd name="connsiteY829" fmla="*/ 435303 h 1237129"/>
              <a:gd name="connsiteX830" fmla="*/ 1752728 w 3751729"/>
              <a:gd name="connsiteY830" fmla="*/ 430379 h 1237129"/>
              <a:gd name="connsiteX831" fmla="*/ 1752728 w 3751729"/>
              <a:gd name="connsiteY831" fmla="*/ 427918 h 1237129"/>
              <a:gd name="connsiteX832" fmla="*/ 1751004 w 3751729"/>
              <a:gd name="connsiteY832" fmla="*/ 424472 h 1237129"/>
              <a:gd name="connsiteX833" fmla="*/ 761721 w 3751729"/>
              <a:gd name="connsiteY833" fmla="*/ 418564 h 1237129"/>
              <a:gd name="connsiteX834" fmla="*/ 761599 w 3751729"/>
              <a:gd name="connsiteY834" fmla="*/ 418810 h 1237129"/>
              <a:gd name="connsiteX835" fmla="*/ 763935 w 3751729"/>
              <a:gd name="connsiteY835" fmla="*/ 418810 h 1237129"/>
              <a:gd name="connsiteX836" fmla="*/ 763935 w 3751729"/>
              <a:gd name="connsiteY836" fmla="*/ 418811 h 1237129"/>
              <a:gd name="connsiteX837" fmla="*/ 763936 w 3751729"/>
              <a:gd name="connsiteY837" fmla="*/ 418811 h 1237129"/>
              <a:gd name="connsiteX838" fmla="*/ 763198 w 3751729"/>
              <a:gd name="connsiteY838" fmla="*/ 422257 h 1237129"/>
              <a:gd name="connsiteX839" fmla="*/ 763445 w 3751729"/>
              <a:gd name="connsiteY839" fmla="*/ 422010 h 1237129"/>
              <a:gd name="connsiteX840" fmla="*/ 764184 w 3751729"/>
              <a:gd name="connsiteY840" fmla="*/ 418564 h 1237129"/>
              <a:gd name="connsiteX841" fmla="*/ 1948172 w 3751729"/>
              <a:gd name="connsiteY841" fmla="*/ 406502 h 1237129"/>
              <a:gd name="connsiteX842" fmla="*/ 1944972 w 3751729"/>
              <a:gd name="connsiteY842" fmla="*/ 413148 h 1237129"/>
              <a:gd name="connsiteX843" fmla="*/ 1939311 w 3751729"/>
              <a:gd name="connsiteY843" fmla="*/ 423979 h 1237129"/>
              <a:gd name="connsiteX844" fmla="*/ 1931926 w 3751729"/>
              <a:gd name="connsiteY844" fmla="*/ 435794 h 1237129"/>
              <a:gd name="connsiteX845" fmla="*/ 1925280 w 3751729"/>
              <a:gd name="connsiteY845" fmla="*/ 447610 h 1237129"/>
              <a:gd name="connsiteX846" fmla="*/ 1919618 w 3751729"/>
              <a:gd name="connsiteY846" fmla="*/ 457702 h 1237129"/>
              <a:gd name="connsiteX847" fmla="*/ 1916418 w 3751729"/>
              <a:gd name="connsiteY847" fmla="*/ 466071 h 1237129"/>
              <a:gd name="connsiteX848" fmla="*/ 1916418 w 3751729"/>
              <a:gd name="connsiteY848" fmla="*/ 470994 h 1237129"/>
              <a:gd name="connsiteX849" fmla="*/ 1918142 w 3751729"/>
              <a:gd name="connsiteY849" fmla="*/ 476902 h 1237129"/>
              <a:gd name="connsiteX850" fmla="*/ 1918142 w 3751729"/>
              <a:gd name="connsiteY850" fmla="*/ 479363 h 1237129"/>
              <a:gd name="connsiteX851" fmla="*/ 1919864 w 3751729"/>
              <a:gd name="connsiteY851" fmla="*/ 482810 h 1237129"/>
              <a:gd name="connsiteX852" fmla="*/ 1922326 w 3751729"/>
              <a:gd name="connsiteY852" fmla="*/ 483548 h 1237129"/>
              <a:gd name="connsiteX853" fmla="*/ 1925526 w 3751729"/>
              <a:gd name="connsiteY853" fmla="*/ 485271 h 1237129"/>
              <a:gd name="connsiteX854" fmla="*/ 1929710 w 3751729"/>
              <a:gd name="connsiteY854" fmla="*/ 486994 h 1237129"/>
              <a:gd name="connsiteX855" fmla="*/ 1941280 w 3751729"/>
              <a:gd name="connsiteY855" fmla="*/ 491179 h 1237129"/>
              <a:gd name="connsiteX856" fmla="*/ 1952849 w 3751729"/>
              <a:gd name="connsiteY856" fmla="*/ 489456 h 1237129"/>
              <a:gd name="connsiteX857" fmla="*/ 1962695 w 3751729"/>
              <a:gd name="connsiteY857" fmla="*/ 485271 h 1237129"/>
              <a:gd name="connsiteX858" fmla="*/ 1974265 w 3751729"/>
              <a:gd name="connsiteY858" fmla="*/ 479363 h 1237129"/>
              <a:gd name="connsiteX859" fmla="*/ 1985833 w 3751729"/>
              <a:gd name="connsiteY859" fmla="*/ 477640 h 1237129"/>
              <a:gd name="connsiteX860" fmla="*/ 1997403 w 3751729"/>
              <a:gd name="connsiteY860" fmla="*/ 477640 h 1237129"/>
              <a:gd name="connsiteX861" fmla="*/ 2004787 w 3751729"/>
              <a:gd name="connsiteY861" fmla="*/ 482563 h 1237129"/>
              <a:gd name="connsiteX862" fmla="*/ 2010448 w 3751729"/>
              <a:gd name="connsiteY862" fmla="*/ 486748 h 1237129"/>
              <a:gd name="connsiteX863" fmla="*/ 2017094 w 3751729"/>
              <a:gd name="connsiteY863" fmla="*/ 489210 h 1237129"/>
              <a:gd name="connsiteX864" fmla="*/ 2034325 w 3751729"/>
              <a:gd name="connsiteY864" fmla="*/ 492656 h 1237129"/>
              <a:gd name="connsiteX865" fmla="*/ 2051556 w 3751729"/>
              <a:gd name="connsiteY865" fmla="*/ 490932 h 1237129"/>
              <a:gd name="connsiteX866" fmla="*/ 2067309 w 3751729"/>
              <a:gd name="connsiteY866" fmla="*/ 486748 h 1237129"/>
              <a:gd name="connsiteX867" fmla="*/ 2071740 w 3751729"/>
              <a:gd name="connsiteY867" fmla="*/ 477887 h 1237129"/>
              <a:gd name="connsiteX868" fmla="*/ 2066818 w 3751729"/>
              <a:gd name="connsiteY868" fmla="*/ 477887 h 1237129"/>
              <a:gd name="connsiteX869" fmla="*/ 2060171 w 3751729"/>
              <a:gd name="connsiteY869" fmla="*/ 466071 h 1237129"/>
              <a:gd name="connsiteX870" fmla="*/ 2048601 w 3751729"/>
              <a:gd name="connsiteY870" fmla="*/ 455979 h 1237129"/>
              <a:gd name="connsiteX871" fmla="*/ 2032110 w 3751729"/>
              <a:gd name="connsiteY871" fmla="*/ 445887 h 1237129"/>
              <a:gd name="connsiteX872" fmla="*/ 2016356 w 3751729"/>
              <a:gd name="connsiteY872" fmla="*/ 436778 h 1237129"/>
              <a:gd name="connsiteX873" fmla="*/ 2004049 w 3751729"/>
              <a:gd name="connsiteY873" fmla="*/ 432595 h 1237129"/>
              <a:gd name="connsiteX874" fmla="*/ 1996663 w 3751729"/>
              <a:gd name="connsiteY874" fmla="*/ 438502 h 1237129"/>
              <a:gd name="connsiteX875" fmla="*/ 1986818 w 3751729"/>
              <a:gd name="connsiteY875" fmla="*/ 442687 h 1237129"/>
              <a:gd name="connsiteX876" fmla="*/ 1979433 w 3751729"/>
              <a:gd name="connsiteY876" fmla="*/ 441949 h 1237129"/>
              <a:gd name="connsiteX877" fmla="*/ 1975249 w 3751729"/>
              <a:gd name="connsiteY877" fmla="*/ 436041 h 1237129"/>
              <a:gd name="connsiteX878" fmla="*/ 1969587 w 3751729"/>
              <a:gd name="connsiteY878" fmla="*/ 430133 h 1237129"/>
              <a:gd name="connsiteX879" fmla="*/ 1966388 w 3751729"/>
              <a:gd name="connsiteY879" fmla="*/ 422502 h 1237129"/>
              <a:gd name="connsiteX880" fmla="*/ 1976233 w 3751729"/>
              <a:gd name="connsiteY880" fmla="*/ 419056 h 1237129"/>
              <a:gd name="connsiteX881" fmla="*/ 1975495 w 3751729"/>
              <a:gd name="connsiteY881" fmla="*/ 418318 h 1237129"/>
              <a:gd name="connsiteX882" fmla="*/ 1973772 w 3751729"/>
              <a:gd name="connsiteY882" fmla="*/ 418318 h 1237129"/>
              <a:gd name="connsiteX883" fmla="*/ 1972049 w 3751729"/>
              <a:gd name="connsiteY883" fmla="*/ 418318 h 1237129"/>
              <a:gd name="connsiteX884" fmla="*/ 1969587 w 3751729"/>
              <a:gd name="connsiteY884" fmla="*/ 416595 h 1237129"/>
              <a:gd name="connsiteX885" fmla="*/ 1964664 w 3751729"/>
              <a:gd name="connsiteY885" fmla="*/ 412410 h 1237129"/>
              <a:gd name="connsiteX886" fmla="*/ 1960480 w 3751729"/>
              <a:gd name="connsiteY886" fmla="*/ 410687 h 1237129"/>
              <a:gd name="connsiteX887" fmla="*/ 1954818 w 3751729"/>
              <a:gd name="connsiteY887" fmla="*/ 408224 h 1237129"/>
              <a:gd name="connsiteX888" fmla="*/ 2179063 w 3751729"/>
              <a:gd name="connsiteY888" fmla="*/ 402318 h 1237129"/>
              <a:gd name="connsiteX889" fmla="*/ 2169955 w 3751729"/>
              <a:gd name="connsiteY889" fmla="*/ 409949 h 1237129"/>
              <a:gd name="connsiteX890" fmla="*/ 2160109 w 3751729"/>
              <a:gd name="connsiteY890" fmla="*/ 414133 h 1237129"/>
              <a:gd name="connsiteX891" fmla="*/ 2150263 w 3751729"/>
              <a:gd name="connsiteY891" fmla="*/ 418318 h 1237129"/>
              <a:gd name="connsiteX892" fmla="*/ 2141155 w 3751729"/>
              <a:gd name="connsiteY892" fmla="*/ 425948 h 1237129"/>
              <a:gd name="connsiteX893" fmla="*/ 2135494 w 3751729"/>
              <a:gd name="connsiteY893" fmla="*/ 435056 h 1237129"/>
              <a:gd name="connsiteX894" fmla="*/ 2133032 w 3751729"/>
              <a:gd name="connsiteY894" fmla="*/ 447610 h 1237129"/>
              <a:gd name="connsiteX895" fmla="*/ 2137217 w 3751729"/>
              <a:gd name="connsiteY895" fmla="*/ 461147 h 1237129"/>
              <a:gd name="connsiteX896" fmla="*/ 2146324 w 3751729"/>
              <a:gd name="connsiteY896" fmla="*/ 474687 h 1237129"/>
              <a:gd name="connsiteX897" fmla="*/ 2154694 w 3751729"/>
              <a:gd name="connsiteY897" fmla="*/ 488225 h 1237129"/>
              <a:gd name="connsiteX898" fmla="*/ 2164540 w 3751729"/>
              <a:gd name="connsiteY898" fmla="*/ 499056 h 1237129"/>
              <a:gd name="connsiteX899" fmla="*/ 2170202 w 3751729"/>
              <a:gd name="connsiteY899" fmla="*/ 509887 h 1237129"/>
              <a:gd name="connsiteX900" fmla="*/ 2160356 w 3751729"/>
              <a:gd name="connsiteY900" fmla="*/ 509887 h 1237129"/>
              <a:gd name="connsiteX901" fmla="*/ 2160356 w 3751729"/>
              <a:gd name="connsiteY901" fmla="*/ 528347 h 1237129"/>
              <a:gd name="connsiteX902" fmla="*/ 2163556 w 3751729"/>
              <a:gd name="connsiteY902" fmla="*/ 541887 h 1237129"/>
              <a:gd name="connsiteX903" fmla="*/ 2171924 w 3751729"/>
              <a:gd name="connsiteY903" fmla="*/ 549517 h 1237129"/>
              <a:gd name="connsiteX904" fmla="*/ 2186694 w 3751729"/>
              <a:gd name="connsiteY904" fmla="*/ 551979 h 1237129"/>
              <a:gd name="connsiteX905" fmla="*/ 2208108 w 3751729"/>
              <a:gd name="connsiteY905" fmla="*/ 551241 h 1237129"/>
              <a:gd name="connsiteX906" fmla="*/ 2206385 w 3751729"/>
              <a:gd name="connsiteY906" fmla="*/ 534502 h 1237129"/>
              <a:gd name="connsiteX907" fmla="*/ 2203185 w 3751729"/>
              <a:gd name="connsiteY907" fmla="*/ 524410 h 1237129"/>
              <a:gd name="connsiteX908" fmla="*/ 2199002 w 3751729"/>
              <a:gd name="connsiteY908" fmla="*/ 516041 h 1237129"/>
              <a:gd name="connsiteX909" fmla="*/ 2197278 w 3751729"/>
              <a:gd name="connsiteY909" fmla="*/ 506933 h 1237129"/>
              <a:gd name="connsiteX910" fmla="*/ 2199002 w 3751729"/>
              <a:gd name="connsiteY910" fmla="*/ 493394 h 1237129"/>
              <a:gd name="connsiteX911" fmla="*/ 2202201 w 3751729"/>
              <a:gd name="connsiteY911" fmla="*/ 495118 h 1237129"/>
              <a:gd name="connsiteX912" fmla="*/ 2204663 w 3751729"/>
              <a:gd name="connsiteY912" fmla="*/ 495118 h 1237129"/>
              <a:gd name="connsiteX913" fmla="*/ 2207863 w 3751729"/>
              <a:gd name="connsiteY913" fmla="*/ 495118 h 1237129"/>
              <a:gd name="connsiteX914" fmla="*/ 2210323 w 3751729"/>
              <a:gd name="connsiteY914" fmla="*/ 495118 h 1237129"/>
              <a:gd name="connsiteX915" fmla="*/ 2214509 w 3751729"/>
              <a:gd name="connsiteY915" fmla="*/ 493147 h 1237129"/>
              <a:gd name="connsiteX916" fmla="*/ 2212047 w 3751729"/>
              <a:gd name="connsiteY916" fmla="*/ 490687 h 1237129"/>
              <a:gd name="connsiteX917" fmla="*/ 2208848 w 3751729"/>
              <a:gd name="connsiteY917" fmla="*/ 488964 h 1237129"/>
              <a:gd name="connsiteX918" fmla="*/ 2208108 w 3751729"/>
              <a:gd name="connsiteY918" fmla="*/ 488225 h 1237129"/>
              <a:gd name="connsiteX919" fmla="*/ 2204909 w 3751729"/>
              <a:gd name="connsiteY919" fmla="*/ 484779 h 1237129"/>
              <a:gd name="connsiteX920" fmla="*/ 2202447 w 3751729"/>
              <a:gd name="connsiteY920" fmla="*/ 483055 h 1237129"/>
              <a:gd name="connsiteX921" fmla="*/ 2200724 w 3751729"/>
              <a:gd name="connsiteY921" fmla="*/ 484779 h 1237129"/>
              <a:gd name="connsiteX922" fmla="*/ 2200724 w 3751729"/>
              <a:gd name="connsiteY922" fmla="*/ 488225 h 1237129"/>
              <a:gd name="connsiteX923" fmla="*/ 2199002 w 3751729"/>
              <a:gd name="connsiteY923" fmla="*/ 490687 h 1237129"/>
              <a:gd name="connsiteX924" fmla="*/ 2199002 w 3751729"/>
              <a:gd name="connsiteY924" fmla="*/ 492410 h 1237129"/>
              <a:gd name="connsiteX925" fmla="*/ 2197278 w 3751729"/>
              <a:gd name="connsiteY925" fmla="*/ 493147 h 1237129"/>
              <a:gd name="connsiteX926" fmla="*/ 2196539 w 3751729"/>
              <a:gd name="connsiteY926" fmla="*/ 492410 h 1237129"/>
              <a:gd name="connsiteX927" fmla="*/ 2194816 w 3751729"/>
              <a:gd name="connsiteY927" fmla="*/ 488964 h 1237129"/>
              <a:gd name="connsiteX928" fmla="*/ 2190632 w 3751729"/>
              <a:gd name="connsiteY928" fmla="*/ 482317 h 1237129"/>
              <a:gd name="connsiteX929" fmla="*/ 2186447 w 3751729"/>
              <a:gd name="connsiteY929" fmla="*/ 474687 h 1237129"/>
              <a:gd name="connsiteX930" fmla="*/ 2187185 w 3751729"/>
              <a:gd name="connsiteY930" fmla="*/ 471241 h 1237129"/>
              <a:gd name="connsiteX931" fmla="*/ 2188909 w 3751729"/>
              <a:gd name="connsiteY931" fmla="*/ 471241 h 1237129"/>
              <a:gd name="connsiteX932" fmla="*/ 2190632 w 3751729"/>
              <a:gd name="connsiteY932" fmla="*/ 470502 h 1237129"/>
              <a:gd name="connsiteX933" fmla="*/ 2191371 w 3751729"/>
              <a:gd name="connsiteY933" fmla="*/ 467056 h 1237129"/>
              <a:gd name="connsiteX934" fmla="*/ 2179063 w 3751729"/>
              <a:gd name="connsiteY934" fmla="*/ 459425 h 1237129"/>
              <a:gd name="connsiteX935" fmla="*/ 2169217 w 3751729"/>
              <a:gd name="connsiteY935" fmla="*/ 447610 h 1237129"/>
              <a:gd name="connsiteX936" fmla="*/ 2163556 w 3751729"/>
              <a:gd name="connsiteY936" fmla="*/ 435056 h 1237129"/>
              <a:gd name="connsiteX937" fmla="*/ 2179309 w 3751729"/>
              <a:gd name="connsiteY937" fmla="*/ 433333 h 1237129"/>
              <a:gd name="connsiteX938" fmla="*/ 2190878 w 3751729"/>
              <a:gd name="connsiteY938" fmla="*/ 429148 h 1237129"/>
              <a:gd name="connsiteX939" fmla="*/ 2196539 w 3751729"/>
              <a:gd name="connsiteY939" fmla="*/ 418318 h 1237129"/>
              <a:gd name="connsiteX940" fmla="*/ 2199002 w 3751729"/>
              <a:gd name="connsiteY940" fmla="*/ 405764 h 1237129"/>
              <a:gd name="connsiteX941" fmla="*/ 2194816 w 3751729"/>
              <a:gd name="connsiteY941" fmla="*/ 404041 h 1237129"/>
              <a:gd name="connsiteX942" fmla="*/ 2190632 w 3751729"/>
              <a:gd name="connsiteY942" fmla="*/ 404041 h 1237129"/>
              <a:gd name="connsiteX943" fmla="*/ 2186447 w 3751729"/>
              <a:gd name="connsiteY943" fmla="*/ 402318 h 1237129"/>
              <a:gd name="connsiteX944" fmla="*/ 2024479 w 3751729"/>
              <a:gd name="connsiteY944" fmla="*/ 400349 h 1237129"/>
              <a:gd name="connsiteX945" fmla="*/ 2012911 w 3751729"/>
              <a:gd name="connsiteY945" fmla="*/ 406256 h 1237129"/>
              <a:gd name="connsiteX946" fmla="*/ 1998879 w 3751729"/>
              <a:gd name="connsiteY946" fmla="*/ 410440 h 1237129"/>
              <a:gd name="connsiteX947" fmla="*/ 1998879 w 3751729"/>
              <a:gd name="connsiteY947" fmla="*/ 422256 h 1237129"/>
              <a:gd name="connsiteX948" fmla="*/ 2004541 w 3751729"/>
              <a:gd name="connsiteY948" fmla="*/ 423979 h 1237129"/>
              <a:gd name="connsiteX949" fmla="*/ 2011187 w 3751729"/>
              <a:gd name="connsiteY949" fmla="*/ 424717 h 1237129"/>
              <a:gd name="connsiteX950" fmla="*/ 2020295 w 3751729"/>
              <a:gd name="connsiteY950" fmla="*/ 424717 h 1237129"/>
              <a:gd name="connsiteX951" fmla="*/ 2020295 w 3751729"/>
              <a:gd name="connsiteY951" fmla="*/ 418810 h 1237129"/>
              <a:gd name="connsiteX952" fmla="*/ 2022757 w 3751729"/>
              <a:gd name="connsiteY952" fmla="*/ 414626 h 1237129"/>
              <a:gd name="connsiteX953" fmla="*/ 2024479 w 3751729"/>
              <a:gd name="connsiteY953" fmla="*/ 410440 h 1237129"/>
              <a:gd name="connsiteX954" fmla="*/ 2024479 w 3751729"/>
              <a:gd name="connsiteY954" fmla="*/ 406256 h 1237129"/>
              <a:gd name="connsiteX955" fmla="*/ 2024479 w 3751729"/>
              <a:gd name="connsiteY955" fmla="*/ 402810 h 1237129"/>
              <a:gd name="connsiteX956" fmla="*/ 904489 w 3751729"/>
              <a:gd name="connsiteY956" fmla="*/ 392717 h 1237129"/>
              <a:gd name="connsiteX957" fmla="*/ 906951 w 3751729"/>
              <a:gd name="connsiteY957" fmla="*/ 400348 h 1237129"/>
              <a:gd name="connsiteX958" fmla="*/ 908427 w 3751729"/>
              <a:gd name="connsiteY958" fmla="*/ 410440 h 1237129"/>
              <a:gd name="connsiteX959" fmla="*/ 910151 w 3751729"/>
              <a:gd name="connsiteY959" fmla="*/ 418809 h 1237129"/>
              <a:gd name="connsiteX960" fmla="*/ 908427 w 3751729"/>
              <a:gd name="connsiteY960" fmla="*/ 420532 h 1237129"/>
              <a:gd name="connsiteX961" fmla="*/ 906951 w 3751729"/>
              <a:gd name="connsiteY961" fmla="*/ 420532 h 1237129"/>
              <a:gd name="connsiteX962" fmla="*/ 905966 w 3751729"/>
              <a:gd name="connsiteY962" fmla="*/ 420532 h 1237129"/>
              <a:gd name="connsiteX963" fmla="*/ 905966 w 3751729"/>
              <a:gd name="connsiteY963" fmla="*/ 422255 h 1237129"/>
              <a:gd name="connsiteX964" fmla="*/ 904489 w 3751729"/>
              <a:gd name="connsiteY964" fmla="*/ 422255 h 1237129"/>
              <a:gd name="connsiteX965" fmla="*/ 898581 w 3751729"/>
              <a:gd name="connsiteY965" fmla="*/ 422255 h 1237129"/>
              <a:gd name="connsiteX966" fmla="*/ 896858 w 3751729"/>
              <a:gd name="connsiteY966" fmla="*/ 420532 h 1237129"/>
              <a:gd name="connsiteX967" fmla="*/ 896858 w 3751729"/>
              <a:gd name="connsiteY967" fmla="*/ 418809 h 1237129"/>
              <a:gd name="connsiteX968" fmla="*/ 896858 w 3751729"/>
              <a:gd name="connsiteY968" fmla="*/ 418071 h 1237129"/>
              <a:gd name="connsiteX969" fmla="*/ 895381 w 3751729"/>
              <a:gd name="connsiteY969" fmla="*/ 418071 h 1237129"/>
              <a:gd name="connsiteX970" fmla="*/ 894396 w 3751729"/>
              <a:gd name="connsiteY970" fmla="*/ 416348 h 1237129"/>
              <a:gd name="connsiteX971" fmla="*/ 583999 w 3751729"/>
              <a:gd name="connsiteY971" fmla="*/ 365149 h 1237129"/>
              <a:gd name="connsiteX972" fmla="*/ 577353 w 3751729"/>
              <a:gd name="connsiteY972" fmla="*/ 375241 h 1237129"/>
              <a:gd name="connsiteX973" fmla="*/ 569969 w 3751729"/>
              <a:gd name="connsiteY973" fmla="*/ 384349 h 1237129"/>
              <a:gd name="connsiteX974" fmla="*/ 565784 w 3751729"/>
              <a:gd name="connsiteY974" fmla="*/ 396903 h 1237129"/>
              <a:gd name="connsiteX975" fmla="*/ 574153 w 3751729"/>
              <a:gd name="connsiteY975" fmla="*/ 396164 h 1237129"/>
              <a:gd name="connsiteX976" fmla="*/ 579815 w 3751729"/>
              <a:gd name="connsiteY976" fmla="*/ 398626 h 1237129"/>
              <a:gd name="connsiteX977" fmla="*/ 583999 w 3751729"/>
              <a:gd name="connsiteY977" fmla="*/ 402810 h 1237129"/>
              <a:gd name="connsiteX978" fmla="*/ 589661 w 3751729"/>
              <a:gd name="connsiteY978" fmla="*/ 410441 h 1237129"/>
              <a:gd name="connsiteX979" fmla="*/ 591385 w 3751729"/>
              <a:gd name="connsiteY979" fmla="*/ 404534 h 1237129"/>
              <a:gd name="connsiteX980" fmla="*/ 591385 w 3751729"/>
              <a:gd name="connsiteY980" fmla="*/ 400349 h 1237129"/>
              <a:gd name="connsiteX981" fmla="*/ 593107 w 3751729"/>
              <a:gd name="connsiteY981" fmla="*/ 396903 h 1237129"/>
              <a:gd name="connsiteX982" fmla="*/ 593107 w 3751729"/>
              <a:gd name="connsiteY982" fmla="*/ 392718 h 1237129"/>
              <a:gd name="connsiteX983" fmla="*/ 600491 w 3751729"/>
              <a:gd name="connsiteY983" fmla="*/ 392718 h 1237129"/>
              <a:gd name="connsiteX984" fmla="*/ 604677 w 3751729"/>
              <a:gd name="connsiteY984" fmla="*/ 402810 h 1237129"/>
              <a:gd name="connsiteX985" fmla="*/ 611323 w 3751729"/>
              <a:gd name="connsiteY985" fmla="*/ 406257 h 1237129"/>
              <a:gd name="connsiteX986" fmla="*/ 616984 w 3751729"/>
              <a:gd name="connsiteY986" fmla="*/ 408718 h 1237129"/>
              <a:gd name="connsiteX987" fmla="*/ 622645 w 3751729"/>
              <a:gd name="connsiteY987" fmla="*/ 412164 h 1237129"/>
              <a:gd name="connsiteX988" fmla="*/ 628306 w 3751729"/>
              <a:gd name="connsiteY988" fmla="*/ 418810 h 1237129"/>
              <a:gd name="connsiteX989" fmla="*/ 622645 w 3751729"/>
              <a:gd name="connsiteY989" fmla="*/ 427918 h 1237129"/>
              <a:gd name="connsiteX990" fmla="*/ 615999 w 3751729"/>
              <a:gd name="connsiteY990" fmla="*/ 438010 h 1237129"/>
              <a:gd name="connsiteX991" fmla="*/ 610338 w 3751729"/>
              <a:gd name="connsiteY991" fmla="*/ 451549 h 1237129"/>
              <a:gd name="connsiteX992" fmla="*/ 605415 w 3751729"/>
              <a:gd name="connsiteY992" fmla="*/ 463364 h 1237129"/>
              <a:gd name="connsiteX993" fmla="*/ 605415 w 3751729"/>
              <a:gd name="connsiteY993" fmla="*/ 470749 h 1237129"/>
              <a:gd name="connsiteX994" fmla="*/ 606400 w 3751729"/>
              <a:gd name="connsiteY994" fmla="*/ 475671 h 1237129"/>
              <a:gd name="connsiteX995" fmla="*/ 606400 w 3751729"/>
              <a:gd name="connsiteY995" fmla="*/ 478134 h 1237129"/>
              <a:gd name="connsiteX996" fmla="*/ 608122 w 3751729"/>
              <a:gd name="connsiteY996" fmla="*/ 479856 h 1237129"/>
              <a:gd name="connsiteX997" fmla="*/ 609846 w 3751729"/>
              <a:gd name="connsiteY997" fmla="*/ 481580 h 1237129"/>
              <a:gd name="connsiteX998" fmla="*/ 610584 w 3751729"/>
              <a:gd name="connsiteY998" fmla="*/ 483302 h 1237129"/>
              <a:gd name="connsiteX999" fmla="*/ 615507 w 3751729"/>
              <a:gd name="connsiteY999" fmla="*/ 484042 h 1237129"/>
              <a:gd name="connsiteX1000" fmla="*/ 615507 w 3751729"/>
              <a:gd name="connsiteY1000" fmla="*/ 481580 h 1237129"/>
              <a:gd name="connsiteX1001" fmla="*/ 617969 w 3751729"/>
              <a:gd name="connsiteY1001" fmla="*/ 475671 h 1237129"/>
              <a:gd name="connsiteX1002" fmla="*/ 622153 w 3751729"/>
              <a:gd name="connsiteY1002" fmla="*/ 466564 h 1237129"/>
              <a:gd name="connsiteX1003" fmla="*/ 627076 w 3751729"/>
              <a:gd name="connsiteY1003" fmla="*/ 454749 h 1237129"/>
              <a:gd name="connsiteX1004" fmla="*/ 631261 w 3751729"/>
              <a:gd name="connsiteY1004" fmla="*/ 444656 h 1237129"/>
              <a:gd name="connsiteX1005" fmla="*/ 635445 w 3751729"/>
              <a:gd name="connsiteY1005" fmla="*/ 436287 h 1237129"/>
              <a:gd name="connsiteX1006" fmla="*/ 637169 w 3751729"/>
              <a:gd name="connsiteY1006" fmla="*/ 430379 h 1237129"/>
              <a:gd name="connsiteX1007" fmla="*/ 647014 w 3751729"/>
              <a:gd name="connsiteY1007" fmla="*/ 430379 h 1237129"/>
              <a:gd name="connsiteX1008" fmla="*/ 648738 w 3751729"/>
              <a:gd name="connsiteY1008" fmla="*/ 446379 h 1237129"/>
              <a:gd name="connsiteX1009" fmla="*/ 648738 w 3751729"/>
              <a:gd name="connsiteY1009" fmla="*/ 460657 h 1237129"/>
              <a:gd name="connsiteX1010" fmla="*/ 648738 w 3751729"/>
              <a:gd name="connsiteY1010" fmla="*/ 478379 h 1237129"/>
              <a:gd name="connsiteX1011" fmla="*/ 650461 w 3751729"/>
              <a:gd name="connsiteY1011" fmla="*/ 497579 h 1237129"/>
              <a:gd name="connsiteX1012" fmla="*/ 668677 w 3751729"/>
              <a:gd name="connsiteY1012" fmla="*/ 500041 h 1237129"/>
              <a:gd name="connsiteX1013" fmla="*/ 676061 w 3751729"/>
              <a:gd name="connsiteY1013" fmla="*/ 489210 h 1237129"/>
              <a:gd name="connsiteX1014" fmla="*/ 689353 w 3751729"/>
              <a:gd name="connsiteY1014" fmla="*/ 481580 h 1237129"/>
              <a:gd name="connsiteX1015" fmla="*/ 703383 w 3751729"/>
              <a:gd name="connsiteY1015" fmla="*/ 473949 h 1237129"/>
              <a:gd name="connsiteX1016" fmla="*/ 718153 w 3751729"/>
              <a:gd name="connsiteY1016" fmla="*/ 468041 h 1237129"/>
              <a:gd name="connsiteX1017" fmla="*/ 732184 w 3751729"/>
              <a:gd name="connsiteY1017" fmla="*/ 462133 h 1237129"/>
              <a:gd name="connsiteX1018" fmla="*/ 745476 w 3751729"/>
              <a:gd name="connsiteY1018" fmla="*/ 454502 h 1237129"/>
              <a:gd name="connsiteX1019" fmla="*/ 751137 w 3751729"/>
              <a:gd name="connsiteY1019" fmla="*/ 446133 h 1237129"/>
              <a:gd name="connsiteX1020" fmla="*/ 747937 w 3751729"/>
              <a:gd name="connsiteY1020" fmla="*/ 446133 h 1237129"/>
              <a:gd name="connsiteX1021" fmla="*/ 747198 w 3751729"/>
              <a:gd name="connsiteY1021" fmla="*/ 442688 h 1237129"/>
              <a:gd name="connsiteX1022" fmla="*/ 747198 w 3751729"/>
              <a:gd name="connsiteY1022" fmla="*/ 441949 h 1237129"/>
              <a:gd name="connsiteX1023" fmla="*/ 745476 w 3751729"/>
              <a:gd name="connsiteY1023" fmla="*/ 440225 h 1237129"/>
              <a:gd name="connsiteX1024" fmla="*/ 743752 w 3751729"/>
              <a:gd name="connsiteY1024" fmla="*/ 440225 h 1237129"/>
              <a:gd name="connsiteX1025" fmla="*/ 742029 w 3751729"/>
              <a:gd name="connsiteY1025" fmla="*/ 440225 h 1237129"/>
              <a:gd name="connsiteX1026" fmla="*/ 739568 w 3751729"/>
              <a:gd name="connsiteY1026" fmla="*/ 438503 h 1237129"/>
              <a:gd name="connsiteX1027" fmla="*/ 733906 w 3751729"/>
              <a:gd name="connsiteY1027" fmla="*/ 442688 h 1237129"/>
              <a:gd name="connsiteX1028" fmla="*/ 724060 w 3751729"/>
              <a:gd name="connsiteY1028" fmla="*/ 448595 h 1237129"/>
              <a:gd name="connsiteX1029" fmla="*/ 712491 w 3751729"/>
              <a:gd name="connsiteY1029" fmla="*/ 457702 h 1237129"/>
              <a:gd name="connsiteX1030" fmla="*/ 697722 w 3751729"/>
              <a:gd name="connsiteY1030" fmla="*/ 465334 h 1237129"/>
              <a:gd name="connsiteX1031" fmla="*/ 684429 w 3751729"/>
              <a:gd name="connsiteY1031" fmla="*/ 473703 h 1237129"/>
              <a:gd name="connsiteX1032" fmla="*/ 672122 w 3751729"/>
              <a:gd name="connsiteY1032" fmla="*/ 479611 h 1237129"/>
              <a:gd name="connsiteX1033" fmla="*/ 663014 w 3751729"/>
              <a:gd name="connsiteY1033" fmla="*/ 483056 h 1237129"/>
              <a:gd name="connsiteX1034" fmla="*/ 660553 w 3751729"/>
              <a:gd name="connsiteY1034" fmla="*/ 483795 h 1237129"/>
              <a:gd name="connsiteX1035" fmla="*/ 658830 w 3751729"/>
              <a:gd name="connsiteY1035" fmla="*/ 483056 h 1237129"/>
              <a:gd name="connsiteX1036" fmla="*/ 657107 w 3751729"/>
              <a:gd name="connsiteY1036" fmla="*/ 481334 h 1237129"/>
              <a:gd name="connsiteX1037" fmla="*/ 657107 w 3751729"/>
              <a:gd name="connsiteY1037" fmla="*/ 479611 h 1237129"/>
              <a:gd name="connsiteX1038" fmla="*/ 657107 w 3751729"/>
              <a:gd name="connsiteY1038" fmla="*/ 477887 h 1237129"/>
              <a:gd name="connsiteX1039" fmla="*/ 656368 w 3751729"/>
              <a:gd name="connsiteY1039" fmla="*/ 475425 h 1237129"/>
              <a:gd name="connsiteX1040" fmla="*/ 660553 w 3751729"/>
              <a:gd name="connsiteY1040" fmla="*/ 467794 h 1237129"/>
              <a:gd name="connsiteX1041" fmla="*/ 660553 w 3751729"/>
              <a:gd name="connsiteY1041" fmla="*/ 461887 h 1237129"/>
              <a:gd name="connsiteX1042" fmla="*/ 658830 w 3751729"/>
              <a:gd name="connsiteY1042" fmla="*/ 457702 h 1237129"/>
              <a:gd name="connsiteX1043" fmla="*/ 657107 w 3751729"/>
              <a:gd name="connsiteY1043" fmla="*/ 450071 h 1237129"/>
              <a:gd name="connsiteX1044" fmla="*/ 660306 w 3751729"/>
              <a:gd name="connsiteY1044" fmla="*/ 441703 h 1237129"/>
              <a:gd name="connsiteX1045" fmla="*/ 662031 w 3751729"/>
              <a:gd name="connsiteY1045" fmla="*/ 439980 h 1237129"/>
              <a:gd name="connsiteX1046" fmla="*/ 662768 w 3751729"/>
              <a:gd name="connsiteY1046" fmla="*/ 438257 h 1237129"/>
              <a:gd name="connsiteX1047" fmla="*/ 664491 w 3751729"/>
              <a:gd name="connsiteY1047" fmla="*/ 436534 h 1237129"/>
              <a:gd name="connsiteX1048" fmla="*/ 666215 w 3751729"/>
              <a:gd name="connsiteY1048" fmla="*/ 436534 h 1237129"/>
              <a:gd name="connsiteX1049" fmla="*/ 667937 w 3751729"/>
              <a:gd name="connsiteY1049" fmla="*/ 436534 h 1237129"/>
              <a:gd name="connsiteX1050" fmla="*/ 668677 w 3751729"/>
              <a:gd name="connsiteY1050" fmla="*/ 435794 h 1237129"/>
              <a:gd name="connsiteX1051" fmla="*/ 670399 w 3751729"/>
              <a:gd name="connsiteY1051" fmla="*/ 434072 h 1237129"/>
              <a:gd name="connsiteX1052" fmla="*/ 670399 w 3751729"/>
              <a:gd name="connsiteY1052" fmla="*/ 430626 h 1237129"/>
              <a:gd name="connsiteX1053" fmla="*/ 672122 w 3751729"/>
              <a:gd name="connsiteY1053" fmla="*/ 426441 h 1237129"/>
              <a:gd name="connsiteX1054" fmla="*/ 672122 w 3751729"/>
              <a:gd name="connsiteY1054" fmla="*/ 418810 h 1237129"/>
              <a:gd name="connsiteX1055" fmla="*/ 664738 w 3751729"/>
              <a:gd name="connsiteY1055" fmla="*/ 414626 h 1237129"/>
              <a:gd name="connsiteX1056" fmla="*/ 657353 w 3751729"/>
              <a:gd name="connsiteY1056" fmla="*/ 412903 h 1237129"/>
              <a:gd name="connsiteX1057" fmla="*/ 651692 w 3751729"/>
              <a:gd name="connsiteY1057" fmla="*/ 412903 h 1237129"/>
              <a:gd name="connsiteX1058" fmla="*/ 645046 w 3751729"/>
              <a:gd name="connsiteY1058" fmla="*/ 410441 h 1237129"/>
              <a:gd name="connsiteX1059" fmla="*/ 634215 w 3751729"/>
              <a:gd name="connsiteY1059" fmla="*/ 402810 h 1237129"/>
              <a:gd name="connsiteX1060" fmla="*/ 627569 w 3751729"/>
              <a:gd name="connsiteY1060" fmla="*/ 396164 h 1237129"/>
              <a:gd name="connsiteX1061" fmla="*/ 622645 w 3751729"/>
              <a:gd name="connsiteY1061" fmla="*/ 387057 h 1237129"/>
              <a:gd name="connsiteX1062" fmla="*/ 616984 w 3751729"/>
              <a:gd name="connsiteY1062" fmla="*/ 378687 h 1237129"/>
              <a:gd name="connsiteX1063" fmla="*/ 610338 w 3751729"/>
              <a:gd name="connsiteY1063" fmla="*/ 372780 h 1237129"/>
              <a:gd name="connsiteX1064" fmla="*/ 598769 w 3751729"/>
              <a:gd name="connsiteY1064" fmla="*/ 366872 h 1237129"/>
              <a:gd name="connsiteX1065" fmla="*/ 873963 w 3751729"/>
              <a:gd name="connsiteY1065" fmla="*/ 351856 h 1237129"/>
              <a:gd name="connsiteX1066" fmla="*/ 884795 w 3751729"/>
              <a:gd name="connsiteY1066" fmla="*/ 352594 h 1237129"/>
              <a:gd name="connsiteX1067" fmla="*/ 891195 w 3751729"/>
              <a:gd name="connsiteY1067" fmla="*/ 354317 h 1237129"/>
              <a:gd name="connsiteX1068" fmla="*/ 900304 w 3751729"/>
              <a:gd name="connsiteY1068" fmla="*/ 357764 h 1237129"/>
              <a:gd name="connsiteX1069" fmla="*/ 900304 w 3751729"/>
              <a:gd name="connsiteY1069" fmla="*/ 364410 h 1237129"/>
              <a:gd name="connsiteX1070" fmla="*/ 897102 w 3751729"/>
              <a:gd name="connsiteY1070" fmla="*/ 364410 h 1237129"/>
              <a:gd name="connsiteX1071" fmla="*/ 894641 w 3751729"/>
              <a:gd name="connsiteY1071" fmla="*/ 366134 h 1237129"/>
              <a:gd name="connsiteX1072" fmla="*/ 891195 w 3751729"/>
              <a:gd name="connsiteY1072" fmla="*/ 366134 h 1237129"/>
              <a:gd name="connsiteX1073" fmla="*/ 888733 w 3751729"/>
              <a:gd name="connsiteY1073" fmla="*/ 366134 h 1237129"/>
              <a:gd name="connsiteX1074" fmla="*/ 884795 w 3751729"/>
              <a:gd name="connsiteY1074" fmla="*/ 367611 h 1237129"/>
              <a:gd name="connsiteX1075" fmla="*/ 881348 w 3751729"/>
              <a:gd name="connsiteY1075" fmla="*/ 363426 h 1237129"/>
              <a:gd name="connsiteX1076" fmla="*/ 879625 w 3751729"/>
              <a:gd name="connsiteY1076" fmla="*/ 361948 h 1237129"/>
              <a:gd name="connsiteX1077" fmla="*/ 878887 w 3751729"/>
              <a:gd name="connsiteY1077" fmla="*/ 358503 h 1237129"/>
              <a:gd name="connsiteX1078" fmla="*/ 877164 w 3751729"/>
              <a:gd name="connsiteY1078" fmla="*/ 356041 h 1237129"/>
              <a:gd name="connsiteX1079" fmla="*/ 941657 w 3751729"/>
              <a:gd name="connsiteY1079" fmla="*/ 335118 h 1237129"/>
              <a:gd name="connsiteX1080" fmla="*/ 950765 w 3751729"/>
              <a:gd name="connsiteY1080" fmla="*/ 335118 h 1237129"/>
              <a:gd name="connsiteX1081" fmla="*/ 950765 w 3751729"/>
              <a:gd name="connsiteY1081" fmla="*/ 346932 h 1237129"/>
              <a:gd name="connsiteX1082" fmla="*/ 950765 w 3751729"/>
              <a:gd name="connsiteY1082" fmla="*/ 357763 h 1237129"/>
              <a:gd name="connsiteX1083" fmla="*/ 952488 w 3751729"/>
              <a:gd name="connsiteY1083" fmla="*/ 366133 h 1237129"/>
              <a:gd name="connsiteX1084" fmla="*/ 953226 w 3751729"/>
              <a:gd name="connsiteY1084" fmla="*/ 375979 h 1237129"/>
              <a:gd name="connsiteX1085" fmla="*/ 969718 w 3751729"/>
              <a:gd name="connsiteY1085" fmla="*/ 375979 h 1237129"/>
              <a:gd name="connsiteX1086" fmla="*/ 969718 w 3751729"/>
              <a:gd name="connsiteY1086" fmla="*/ 392717 h 1237129"/>
              <a:gd name="connsiteX1087" fmla="*/ 976365 w 3751729"/>
              <a:gd name="connsiteY1087" fmla="*/ 392717 h 1237129"/>
              <a:gd name="connsiteX1088" fmla="*/ 978089 w 3751729"/>
              <a:gd name="connsiteY1088" fmla="*/ 393456 h 1237129"/>
              <a:gd name="connsiteX1089" fmla="*/ 979811 w 3751729"/>
              <a:gd name="connsiteY1089" fmla="*/ 393456 h 1237129"/>
              <a:gd name="connsiteX1090" fmla="*/ 981288 w 3751729"/>
              <a:gd name="connsiteY1090" fmla="*/ 393456 h 1237129"/>
              <a:gd name="connsiteX1091" fmla="*/ 982272 w 3751729"/>
              <a:gd name="connsiteY1091" fmla="*/ 393456 h 1237129"/>
              <a:gd name="connsiteX1092" fmla="*/ 983750 w 3751729"/>
              <a:gd name="connsiteY1092" fmla="*/ 393456 h 1237129"/>
              <a:gd name="connsiteX1093" fmla="*/ 985472 w 3751729"/>
              <a:gd name="connsiteY1093" fmla="*/ 395179 h 1237129"/>
              <a:gd name="connsiteX1094" fmla="*/ 983750 w 3751729"/>
              <a:gd name="connsiteY1094" fmla="*/ 404286 h 1237129"/>
              <a:gd name="connsiteX1095" fmla="*/ 981288 w 3751729"/>
              <a:gd name="connsiteY1095" fmla="*/ 414379 h 1237129"/>
              <a:gd name="connsiteX1096" fmla="*/ 979811 w 3751729"/>
              <a:gd name="connsiteY1096" fmla="*/ 424225 h 1237129"/>
              <a:gd name="connsiteX1097" fmla="*/ 976365 w 3751729"/>
              <a:gd name="connsiteY1097" fmla="*/ 424225 h 1237129"/>
              <a:gd name="connsiteX1098" fmla="*/ 975626 w 3751729"/>
              <a:gd name="connsiteY1098" fmla="*/ 421025 h 1237129"/>
              <a:gd name="connsiteX1099" fmla="*/ 975626 w 3751729"/>
              <a:gd name="connsiteY1099" fmla="*/ 420041 h 1237129"/>
              <a:gd name="connsiteX1100" fmla="*/ 975626 w 3751729"/>
              <a:gd name="connsiteY1100" fmla="*/ 418563 h 1237129"/>
              <a:gd name="connsiteX1101" fmla="*/ 973904 w 3751729"/>
              <a:gd name="connsiteY1101" fmla="*/ 416841 h 1237129"/>
              <a:gd name="connsiteX1102" fmla="*/ 973904 w 3751729"/>
              <a:gd name="connsiteY1102" fmla="*/ 415117 h 1237129"/>
              <a:gd name="connsiteX1103" fmla="*/ 972180 w 3751729"/>
              <a:gd name="connsiteY1103" fmla="*/ 418563 h 1237129"/>
              <a:gd name="connsiteX1104" fmla="*/ 970703 w 3751729"/>
              <a:gd name="connsiteY1104" fmla="*/ 418563 h 1237129"/>
              <a:gd name="connsiteX1105" fmla="*/ 970703 w 3751729"/>
              <a:gd name="connsiteY1105" fmla="*/ 420041 h 1237129"/>
              <a:gd name="connsiteX1106" fmla="*/ 969718 w 3751729"/>
              <a:gd name="connsiteY1106" fmla="*/ 420041 h 1237129"/>
              <a:gd name="connsiteX1107" fmla="*/ 966519 w 3751729"/>
              <a:gd name="connsiteY1107" fmla="*/ 421025 h 1237129"/>
              <a:gd name="connsiteX1108" fmla="*/ 966519 w 3751729"/>
              <a:gd name="connsiteY1108" fmla="*/ 415117 h 1237129"/>
              <a:gd name="connsiteX1109" fmla="*/ 968242 w 3751729"/>
              <a:gd name="connsiteY1109" fmla="*/ 414379 h 1237129"/>
              <a:gd name="connsiteX1110" fmla="*/ 968242 w 3751729"/>
              <a:gd name="connsiteY1110" fmla="*/ 412655 h 1237129"/>
              <a:gd name="connsiteX1111" fmla="*/ 969718 w 3751729"/>
              <a:gd name="connsiteY1111" fmla="*/ 410932 h 1237129"/>
              <a:gd name="connsiteX1112" fmla="*/ 969718 w 3751729"/>
              <a:gd name="connsiteY1112" fmla="*/ 408471 h 1237129"/>
              <a:gd name="connsiteX1113" fmla="*/ 969718 w 3751729"/>
              <a:gd name="connsiteY1113" fmla="*/ 405271 h 1237129"/>
              <a:gd name="connsiteX1114" fmla="*/ 966519 w 3751729"/>
              <a:gd name="connsiteY1114" fmla="*/ 405271 h 1237129"/>
              <a:gd name="connsiteX1115" fmla="*/ 960611 w 3751729"/>
              <a:gd name="connsiteY1115" fmla="*/ 410932 h 1237129"/>
              <a:gd name="connsiteX1116" fmla="*/ 954950 w 3751729"/>
              <a:gd name="connsiteY1116" fmla="*/ 416841 h 1237129"/>
              <a:gd name="connsiteX1117" fmla="*/ 947565 w 3751729"/>
              <a:gd name="connsiteY1117" fmla="*/ 421025 h 1237129"/>
              <a:gd name="connsiteX1118" fmla="*/ 947565 w 3751729"/>
              <a:gd name="connsiteY1118" fmla="*/ 416841 h 1237129"/>
              <a:gd name="connsiteX1119" fmla="*/ 947565 w 3751729"/>
              <a:gd name="connsiteY1119" fmla="*/ 412655 h 1237129"/>
              <a:gd name="connsiteX1120" fmla="*/ 947565 w 3751729"/>
              <a:gd name="connsiteY1120" fmla="*/ 410932 h 1237129"/>
              <a:gd name="connsiteX1121" fmla="*/ 946580 w 3751729"/>
              <a:gd name="connsiteY1121" fmla="*/ 410194 h 1237129"/>
              <a:gd name="connsiteX1122" fmla="*/ 943380 w 3751729"/>
              <a:gd name="connsiteY1122" fmla="*/ 408471 h 1237129"/>
              <a:gd name="connsiteX1123" fmla="*/ 939195 w 3751729"/>
              <a:gd name="connsiteY1123" fmla="*/ 408471 h 1237129"/>
              <a:gd name="connsiteX1124" fmla="*/ 931811 w 3751729"/>
              <a:gd name="connsiteY1124" fmla="*/ 408471 h 1237129"/>
              <a:gd name="connsiteX1125" fmla="*/ 929349 w 3751729"/>
              <a:gd name="connsiteY1125" fmla="*/ 408471 h 1237129"/>
              <a:gd name="connsiteX1126" fmla="*/ 925903 w 3751729"/>
              <a:gd name="connsiteY1126" fmla="*/ 408471 h 1237129"/>
              <a:gd name="connsiteX1127" fmla="*/ 921965 w 3751729"/>
              <a:gd name="connsiteY1127" fmla="*/ 406748 h 1237129"/>
              <a:gd name="connsiteX1128" fmla="*/ 917780 w 3751729"/>
              <a:gd name="connsiteY1128" fmla="*/ 406748 h 1237129"/>
              <a:gd name="connsiteX1129" fmla="*/ 913595 w 3751729"/>
              <a:gd name="connsiteY1129" fmla="*/ 405271 h 1237129"/>
              <a:gd name="connsiteX1130" fmla="*/ 910395 w 3751729"/>
              <a:gd name="connsiteY1130" fmla="*/ 402564 h 1237129"/>
              <a:gd name="connsiteX1131" fmla="*/ 918519 w 3751729"/>
              <a:gd name="connsiteY1131" fmla="*/ 390994 h 1237129"/>
              <a:gd name="connsiteX1132" fmla="*/ 927626 w 3751729"/>
              <a:gd name="connsiteY1132" fmla="*/ 373518 h 1237129"/>
              <a:gd name="connsiteX1133" fmla="*/ 933534 w 3751729"/>
              <a:gd name="connsiteY1133" fmla="*/ 354317 h 1237129"/>
              <a:gd name="connsiteX1134" fmla="*/ 668181 w 3751729"/>
              <a:gd name="connsiteY1134" fmla="*/ 284409 h 1237129"/>
              <a:gd name="connsiteX1135" fmla="*/ 680489 w 3751729"/>
              <a:gd name="connsiteY1135" fmla="*/ 284409 h 1237129"/>
              <a:gd name="connsiteX1136" fmla="*/ 680489 w 3751729"/>
              <a:gd name="connsiteY1136" fmla="*/ 290318 h 1237129"/>
              <a:gd name="connsiteX1137" fmla="*/ 678027 w 3751729"/>
              <a:gd name="connsiteY1137" fmla="*/ 290318 h 1237129"/>
              <a:gd name="connsiteX1138" fmla="*/ 676551 w 3751729"/>
              <a:gd name="connsiteY1138" fmla="*/ 291793 h 1237129"/>
              <a:gd name="connsiteX1139" fmla="*/ 675565 w 3751729"/>
              <a:gd name="connsiteY1139" fmla="*/ 291793 h 1237129"/>
              <a:gd name="connsiteX1140" fmla="*/ 674089 w 3751729"/>
              <a:gd name="connsiteY1140" fmla="*/ 291793 h 1237129"/>
              <a:gd name="connsiteX1141" fmla="*/ 672366 w 3751729"/>
              <a:gd name="connsiteY1141" fmla="*/ 293518 h 1237129"/>
              <a:gd name="connsiteX1142" fmla="*/ 668181 w 3751729"/>
              <a:gd name="connsiteY1142" fmla="*/ 293518 h 1237129"/>
              <a:gd name="connsiteX1143" fmla="*/ 3216347 w 3751729"/>
              <a:gd name="connsiteY1143" fmla="*/ 266933 h 1237129"/>
              <a:gd name="connsiteX1144" fmla="*/ 3218071 w 3751729"/>
              <a:gd name="connsiteY1144" fmla="*/ 268656 h 1237129"/>
              <a:gd name="connsiteX1145" fmla="*/ 3218071 w 3751729"/>
              <a:gd name="connsiteY1145" fmla="*/ 270133 h 1237129"/>
              <a:gd name="connsiteX1146" fmla="*/ 3218809 w 3751729"/>
              <a:gd name="connsiteY1146" fmla="*/ 270133 h 1237129"/>
              <a:gd name="connsiteX1147" fmla="*/ 3218809 w 3751729"/>
              <a:gd name="connsiteY1147" fmla="*/ 271856 h 1237129"/>
              <a:gd name="connsiteX1148" fmla="*/ 3223732 w 3751729"/>
              <a:gd name="connsiteY1148" fmla="*/ 281948 h 1237129"/>
              <a:gd name="connsiteX1149" fmla="*/ 3223732 w 3751729"/>
              <a:gd name="connsiteY1149" fmla="*/ 295240 h 1237129"/>
              <a:gd name="connsiteX1150" fmla="*/ 3223732 w 3751729"/>
              <a:gd name="connsiteY1150" fmla="*/ 307795 h 1237129"/>
              <a:gd name="connsiteX1151" fmla="*/ 3226193 w 3751729"/>
              <a:gd name="connsiteY1151" fmla="*/ 322810 h 1237129"/>
              <a:gd name="connsiteX1152" fmla="*/ 3230377 w 3751729"/>
              <a:gd name="connsiteY1152" fmla="*/ 336841 h 1237129"/>
              <a:gd name="connsiteX1153" fmla="*/ 3237763 w 3751729"/>
              <a:gd name="connsiteY1153" fmla="*/ 352595 h 1237129"/>
              <a:gd name="connsiteX1154" fmla="*/ 3241947 w 3751729"/>
              <a:gd name="connsiteY1154" fmla="*/ 370071 h 1237129"/>
              <a:gd name="connsiteX1155" fmla="*/ 3222255 w 3751729"/>
              <a:gd name="connsiteY1155" fmla="*/ 367609 h 1237129"/>
              <a:gd name="connsiteX1156" fmla="*/ 3222255 w 3751729"/>
              <a:gd name="connsiteY1156" fmla="*/ 380902 h 1237129"/>
              <a:gd name="connsiteX1157" fmla="*/ 3224717 w 3751729"/>
              <a:gd name="connsiteY1157" fmla="*/ 390995 h 1237129"/>
              <a:gd name="connsiteX1158" fmla="*/ 3226193 w 3751729"/>
              <a:gd name="connsiteY1158" fmla="*/ 401087 h 1237129"/>
              <a:gd name="connsiteX1159" fmla="*/ 3229639 w 3751729"/>
              <a:gd name="connsiteY1159" fmla="*/ 415117 h 1237129"/>
              <a:gd name="connsiteX1160" fmla="*/ 3224717 w 3751729"/>
              <a:gd name="connsiteY1160" fmla="*/ 415117 h 1237129"/>
              <a:gd name="connsiteX1161" fmla="*/ 3222255 w 3751729"/>
              <a:gd name="connsiteY1161" fmla="*/ 415117 h 1237129"/>
              <a:gd name="connsiteX1162" fmla="*/ 3218071 w 3751729"/>
              <a:gd name="connsiteY1162" fmla="*/ 416840 h 1237129"/>
              <a:gd name="connsiteX1163" fmla="*/ 3216347 w 3751729"/>
              <a:gd name="connsiteY1163" fmla="*/ 416840 h 1237129"/>
              <a:gd name="connsiteX1164" fmla="*/ 3213885 w 3751729"/>
              <a:gd name="connsiteY1164" fmla="*/ 418564 h 1237129"/>
              <a:gd name="connsiteX1165" fmla="*/ 3210686 w 3751729"/>
              <a:gd name="connsiteY1165" fmla="*/ 410194 h 1237129"/>
              <a:gd name="connsiteX1166" fmla="*/ 3208962 w 3751729"/>
              <a:gd name="connsiteY1166" fmla="*/ 393456 h 1237129"/>
              <a:gd name="connsiteX1167" fmla="*/ 3208962 w 3751729"/>
              <a:gd name="connsiteY1167" fmla="*/ 375240 h 1237129"/>
              <a:gd name="connsiteX1168" fmla="*/ 3208962 w 3751729"/>
              <a:gd name="connsiteY1168" fmla="*/ 354317 h 1237129"/>
              <a:gd name="connsiteX1169" fmla="*/ 3208962 w 3751729"/>
              <a:gd name="connsiteY1169" fmla="*/ 335117 h 1237129"/>
              <a:gd name="connsiteX1170" fmla="*/ 3206501 w 3751729"/>
              <a:gd name="connsiteY1170" fmla="*/ 322810 h 1237129"/>
              <a:gd name="connsiteX1171" fmla="*/ 3206501 w 3751729"/>
              <a:gd name="connsiteY1171" fmla="*/ 290318 h 1237129"/>
              <a:gd name="connsiteX1172" fmla="*/ 3208962 w 3751729"/>
              <a:gd name="connsiteY1172" fmla="*/ 286133 h 1237129"/>
              <a:gd name="connsiteX1173" fmla="*/ 3210686 w 3751729"/>
              <a:gd name="connsiteY1173" fmla="*/ 283672 h 1237129"/>
              <a:gd name="connsiteX1174" fmla="*/ 3212163 w 3751729"/>
              <a:gd name="connsiteY1174" fmla="*/ 280226 h 1237129"/>
              <a:gd name="connsiteX1175" fmla="*/ 3213885 w 3751729"/>
              <a:gd name="connsiteY1175" fmla="*/ 277764 h 1237129"/>
              <a:gd name="connsiteX1176" fmla="*/ 3214625 w 3751729"/>
              <a:gd name="connsiteY1176" fmla="*/ 272841 h 1237129"/>
              <a:gd name="connsiteX1177" fmla="*/ 1521837 w 3751729"/>
              <a:gd name="connsiteY1177" fmla="*/ 255363 h 1237129"/>
              <a:gd name="connsiteX1178" fmla="*/ 1525037 w 3751729"/>
              <a:gd name="connsiteY1178" fmla="*/ 272840 h 1237129"/>
              <a:gd name="connsiteX1179" fmla="*/ 1523314 w 3751729"/>
              <a:gd name="connsiteY1179" fmla="*/ 290318 h 1237129"/>
              <a:gd name="connsiteX1180" fmla="*/ 1519375 w 3751729"/>
              <a:gd name="connsiteY1180" fmla="*/ 309272 h 1237129"/>
              <a:gd name="connsiteX1181" fmla="*/ 1507806 w 3751729"/>
              <a:gd name="connsiteY1181" fmla="*/ 315179 h 1237129"/>
              <a:gd name="connsiteX1182" fmla="*/ 1496976 w 3751729"/>
              <a:gd name="connsiteY1182" fmla="*/ 318626 h 1237129"/>
              <a:gd name="connsiteX1183" fmla="*/ 1481221 w 3751729"/>
              <a:gd name="connsiteY1183" fmla="*/ 319364 h 1237129"/>
              <a:gd name="connsiteX1184" fmla="*/ 1481221 w 3751729"/>
              <a:gd name="connsiteY1184" fmla="*/ 312718 h 1237129"/>
              <a:gd name="connsiteX1185" fmla="*/ 1485406 w 3751729"/>
              <a:gd name="connsiteY1185" fmla="*/ 301887 h 1237129"/>
              <a:gd name="connsiteX1186" fmla="*/ 1485406 w 3751729"/>
              <a:gd name="connsiteY1186" fmla="*/ 289332 h 1237129"/>
              <a:gd name="connsiteX1187" fmla="*/ 1484667 w 3751729"/>
              <a:gd name="connsiteY1187" fmla="*/ 274317 h 1237129"/>
              <a:gd name="connsiteX1188" fmla="*/ 1492791 w 3751729"/>
              <a:gd name="connsiteY1188" fmla="*/ 266933 h 1237129"/>
              <a:gd name="connsiteX1189" fmla="*/ 1500175 w 3751729"/>
              <a:gd name="connsiteY1189" fmla="*/ 261025 h 1237129"/>
              <a:gd name="connsiteX1190" fmla="*/ 1508545 w 3751729"/>
              <a:gd name="connsiteY1190" fmla="*/ 256841 h 1237129"/>
              <a:gd name="connsiteX1191" fmla="*/ 1728358 w 3751729"/>
              <a:gd name="connsiteY1191" fmla="*/ 232718 h 1237129"/>
              <a:gd name="connsiteX1192" fmla="*/ 1730820 w 3751729"/>
              <a:gd name="connsiteY1192" fmla="*/ 235180 h 1237129"/>
              <a:gd name="connsiteX1193" fmla="*/ 1732542 w 3751729"/>
              <a:gd name="connsiteY1193" fmla="*/ 236903 h 1237129"/>
              <a:gd name="connsiteX1194" fmla="*/ 1734019 w 3751729"/>
              <a:gd name="connsiteY1194" fmla="*/ 238625 h 1237129"/>
              <a:gd name="connsiteX1195" fmla="*/ 1734019 w 3751729"/>
              <a:gd name="connsiteY1195" fmla="*/ 241087 h 1237129"/>
              <a:gd name="connsiteX1196" fmla="*/ 1734019 w 3751729"/>
              <a:gd name="connsiteY1196" fmla="*/ 244533 h 1237129"/>
              <a:gd name="connsiteX1197" fmla="*/ 1735004 w 3751729"/>
              <a:gd name="connsiteY1197" fmla="*/ 248472 h 1237129"/>
              <a:gd name="connsiteX1198" fmla="*/ 1734019 w 3751729"/>
              <a:gd name="connsiteY1198" fmla="*/ 251179 h 1237129"/>
              <a:gd name="connsiteX1199" fmla="*/ 1732542 w 3751729"/>
              <a:gd name="connsiteY1199" fmla="*/ 252656 h 1237129"/>
              <a:gd name="connsiteX1200" fmla="*/ 1732542 w 3751729"/>
              <a:gd name="connsiteY1200" fmla="*/ 254379 h 1237129"/>
              <a:gd name="connsiteX1201" fmla="*/ 1732542 w 3751729"/>
              <a:gd name="connsiteY1201" fmla="*/ 255364 h 1237129"/>
              <a:gd name="connsiteX1202" fmla="*/ 1732542 w 3751729"/>
              <a:gd name="connsiteY1202" fmla="*/ 256841 h 1237129"/>
              <a:gd name="connsiteX1203" fmla="*/ 1730820 w 3751729"/>
              <a:gd name="connsiteY1203" fmla="*/ 258564 h 1237129"/>
              <a:gd name="connsiteX1204" fmla="*/ 1729095 w 3751729"/>
              <a:gd name="connsiteY1204" fmla="*/ 260287 h 1237129"/>
              <a:gd name="connsiteX1205" fmla="*/ 1728358 w 3751729"/>
              <a:gd name="connsiteY1205" fmla="*/ 260287 h 1237129"/>
              <a:gd name="connsiteX1206" fmla="*/ 1726634 w 3751729"/>
              <a:gd name="connsiteY1206" fmla="*/ 260287 h 1237129"/>
              <a:gd name="connsiteX1207" fmla="*/ 1724911 w 3751729"/>
              <a:gd name="connsiteY1207" fmla="*/ 261025 h 1237129"/>
              <a:gd name="connsiteX1208" fmla="*/ 1722449 w 3751729"/>
              <a:gd name="connsiteY1208" fmla="*/ 261025 h 1237129"/>
              <a:gd name="connsiteX1209" fmla="*/ 1717527 w 3751729"/>
              <a:gd name="connsiteY1209" fmla="*/ 251179 h 1237129"/>
              <a:gd name="connsiteX1210" fmla="*/ 1715066 w 3751729"/>
              <a:gd name="connsiteY1210" fmla="*/ 246995 h 1237129"/>
              <a:gd name="connsiteX1211" fmla="*/ 1715066 w 3751729"/>
              <a:gd name="connsiteY1211" fmla="*/ 245271 h 1237129"/>
              <a:gd name="connsiteX1212" fmla="*/ 1716788 w 3751729"/>
              <a:gd name="connsiteY1212" fmla="*/ 244533 h 1237129"/>
              <a:gd name="connsiteX1213" fmla="*/ 1722449 w 3751729"/>
              <a:gd name="connsiteY1213" fmla="*/ 241087 h 1237129"/>
              <a:gd name="connsiteX1214" fmla="*/ 1794327 w 3751729"/>
              <a:gd name="connsiteY1214" fmla="*/ 200225 h 1237129"/>
              <a:gd name="connsiteX1215" fmla="*/ 1798512 w 3751729"/>
              <a:gd name="connsiteY1215" fmla="*/ 201949 h 1237129"/>
              <a:gd name="connsiteX1216" fmla="*/ 1800236 w 3751729"/>
              <a:gd name="connsiteY1216" fmla="*/ 201949 h 1237129"/>
              <a:gd name="connsiteX1217" fmla="*/ 1801712 w 3751729"/>
              <a:gd name="connsiteY1217" fmla="*/ 201949 h 1237129"/>
              <a:gd name="connsiteX1218" fmla="*/ 1802696 w 3751729"/>
              <a:gd name="connsiteY1218" fmla="*/ 203671 h 1237129"/>
              <a:gd name="connsiteX1219" fmla="*/ 1804420 w 3751729"/>
              <a:gd name="connsiteY1219" fmla="*/ 203671 h 1237129"/>
              <a:gd name="connsiteX1220" fmla="*/ 1801712 w 3751729"/>
              <a:gd name="connsiteY1220" fmla="*/ 207856 h 1237129"/>
              <a:gd name="connsiteX1221" fmla="*/ 1800236 w 3751729"/>
              <a:gd name="connsiteY1221" fmla="*/ 212041 h 1237129"/>
              <a:gd name="connsiteX1222" fmla="*/ 1798512 w 3751729"/>
              <a:gd name="connsiteY1222" fmla="*/ 216226 h 1237129"/>
              <a:gd name="connsiteX1223" fmla="*/ 1796050 w 3751729"/>
              <a:gd name="connsiteY1223" fmla="*/ 221148 h 1237129"/>
              <a:gd name="connsiteX1224" fmla="*/ 1791127 w 3751729"/>
              <a:gd name="connsiteY1224" fmla="*/ 223610 h 1237129"/>
              <a:gd name="connsiteX1225" fmla="*/ 1791127 w 3751729"/>
              <a:gd name="connsiteY1225" fmla="*/ 219426 h 1237129"/>
              <a:gd name="connsiteX1226" fmla="*/ 1790143 w 3751729"/>
              <a:gd name="connsiteY1226" fmla="*/ 219426 h 1237129"/>
              <a:gd name="connsiteX1227" fmla="*/ 1790143 w 3751729"/>
              <a:gd name="connsiteY1227" fmla="*/ 217703 h 1237129"/>
              <a:gd name="connsiteX1228" fmla="*/ 1790143 w 3751729"/>
              <a:gd name="connsiteY1228" fmla="*/ 216226 h 1237129"/>
              <a:gd name="connsiteX1229" fmla="*/ 1788665 w 3751729"/>
              <a:gd name="connsiteY1229" fmla="*/ 213518 h 1237129"/>
              <a:gd name="connsiteX1230" fmla="*/ 1791127 w 3751729"/>
              <a:gd name="connsiteY1230" fmla="*/ 210317 h 1237129"/>
              <a:gd name="connsiteX1231" fmla="*/ 1792850 w 3751729"/>
              <a:gd name="connsiteY1231" fmla="*/ 207856 h 1237129"/>
              <a:gd name="connsiteX1232" fmla="*/ 1794327 w 3751729"/>
              <a:gd name="connsiteY1232" fmla="*/ 204411 h 1237129"/>
              <a:gd name="connsiteX1233" fmla="*/ 1846512 w 3751729"/>
              <a:gd name="connsiteY1233" fmla="*/ 178564 h 1237129"/>
              <a:gd name="connsiteX1234" fmla="*/ 1858082 w 3751729"/>
              <a:gd name="connsiteY1234" fmla="*/ 184473 h 1237129"/>
              <a:gd name="connsiteX1235" fmla="*/ 1858082 w 3751729"/>
              <a:gd name="connsiteY1235" fmla="*/ 188657 h 1237129"/>
              <a:gd name="connsiteX1236" fmla="*/ 1854635 w 3751729"/>
              <a:gd name="connsiteY1236" fmla="*/ 188657 h 1237129"/>
              <a:gd name="connsiteX1237" fmla="*/ 1853897 w 3751729"/>
              <a:gd name="connsiteY1237" fmla="*/ 190380 h 1237129"/>
              <a:gd name="connsiteX1238" fmla="*/ 1850696 w 3751729"/>
              <a:gd name="connsiteY1238" fmla="*/ 191858 h 1237129"/>
              <a:gd name="connsiteX1239" fmla="*/ 1848973 w 3751729"/>
              <a:gd name="connsiteY1239" fmla="*/ 194565 h 1237129"/>
              <a:gd name="connsiteX1240" fmla="*/ 1846512 w 3751729"/>
              <a:gd name="connsiteY1240" fmla="*/ 192842 h 1237129"/>
              <a:gd name="connsiteX1241" fmla="*/ 1844788 w 3751729"/>
              <a:gd name="connsiteY1241" fmla="*/ 192842 h 1237129"/>
              <a:gd name="connsiteX1242" fmla="*/ 1843065 w 3751729"/>
              <a:gd name="connsiteY1242" fmla="*/ 191858 h 1237129"/>
              <a:gd name="connsiteX1243" fmla="*/ 1842326 w 3751729"/>
              <a:gd name="connsiteY1243" fmla="*/ 191858 h 1237129"/>
              <a:gd name="connsiteX1244" fmla="*/ 1842326 w 3751729"/>
              <a:gd name="connsiteY1244" fmla="*/ 188657 h 1237129"/>
              <a:gd name="connsiteX1245" fmla="*/ 1842326 w 3751729"/>
              <a:gd name="connsiteY1245" fmla="*/ 186196 h 1237129"/>
              <a:gd name="connsiteX1246" fmla="*/ 1842326 w 3751729"/>
              <a:gd name="connsiteY1246" fmla="*/ 184473 h 1237129"/>
              <a:gd name="connsiteX1247" fmla="*/ 1843065 w 3751729"/>
              <a:gd name="connsiteY1247" fmla="*/ 181026 h 1237129"/>
              <a:gd name="connsiteX1248" fmla="*/ 1537343 w 3751729"/>
              <a:gd name="connsiteY1248" fmla="*/ 171179 h 1237129"/>
              <a:gd name="connsiteX1249" fmla="*/ 1552360 w 3751729"/>
              <a:gd name="connsiteY1249" fmla="*/ 172902 h 1237129"/>
              <a:gd name="connsiteX1250" fmla="*/ 1563928 w 3751729"/>
              <a:gd name="connsiteY1250" fmla="*/ 175364 h 1237129"/>
              <a:gd name="connsiteX1251" fmla="*/ 1560482 w 3751729"/>
              <a:gd name="connsiteY1251" fmla="*/ 181025 h 1237129"/>
              <a:gd name="connsiteX1252" fmla="*/ 1559006 w 3751729"/>
              <a:gd name="connsiteY1252" fmla="*/ 186194 h 1237129"/>
              <a:gd name="connsiteX1253" fmla="*/ 1556544 w 3751729"/>
              <a:gd name="connsiteY1253" fmla="*/ 190379 h 1237129"/>
              <a:gd name="connsiteX1254" fmla="*/ 1553098 w 3751729"/>
              <a:gd name="connsiteY1254" fmla="*/ 194564 h 1237129"/>
              <a:gd name="connsiteX1255" fmla="*/ 1560482 w 3751729"/>
              <a:gd name="connsiteY1255" fmla="*/ 194564 h 1237129"/>
              <a:gd name="connsiteX1256" fmla="*/ 1563928 w 3751729"/>
              <a:gd name="connsiteY1256" fmla="*/ 191856 h 1237129"/>
              <a:gd name="connsiteX1257" fmla="*/ 1564667 w 3751729"/>
              <a:gd name="connsiteY1257" fmla="*/ 190379 h 1237129"/>
              <a:gd name="connsiteX1258" fmla="*/ 1568112 w 3751729"/>
              <a:gd name="connsiteY1258" fmla="*/ 188656 h 1237129"/>
              <a:gd name="connsiteX1259" fmla="*/ 1572051 w 3751729"/>
              <a:gd name="connsiteY1259" fmla="*/ 188656 h 1237129"/>
              <a:gd name="connsiteX1260" fmla="*/ 1572051 w 3751729"/>
              <a:gd name="connsiteY1260" fmla="*/ 194564 h 1237129"/>
              <a:gd name="connsiteX1261" fmla="*/ 1576236 w 3751729"/>
              <a:gd name="connsiteY1261" fmla="*/ 204410 h 1237129"/>
              <a:gd name="connsiteX1262" fmla="*/ 1573774 w 3751729"/>
              <a:gd name="connsiteY1262" fmla="*/ 213517 h 1237129"/>
              <a:gd name="connsiteX1263" fmla="*/ 1569590 w 3751729"/>
              <a:gd name="connsiteY1263" fmla="*/ 221148 h 1237129"/>
              <a:gd name="connsiteX1264" fmla="*/ 1566390 w 3751729"/>
              <a:gd name="connsiteY1264" fmla="*/ 227055 h 1237129"/>
              <a:gd name="connsiteX1265" fmla="*/ 1573774 w 3751729"/>
              <a:gd name="connsiteY1265" fmla="*/ 233702 h 1237129"/>
              <a:gd name="connsiteX1266" fmla="*/ 1581159 w 3751729"/>
              <a:gd name="connsiteY1266" fmla="*/ 244532 h 1237129"/>
              <a:gd name="connsiteX1267" fmla="*/ 1591251 w 3751729"/>
              <a:gd name="connsiteY1267" fmla="*/ 255363 h 1237129"/>
              <a:gd name="connsiteX1268" fmla="*/ 1599374 w 3751729"/>
              <a:gd name="connsiteY1268" fmla="*/ 268655 h 1237129"/>
              <a:gd name="connsiteX1269" fmla="*/ 1606758 w 3751729"/>
              <a:gd name="connsiteY1269" fmla="*/ 283671 h 1237129"/>
              <a:gd name="connsiteX1270" fmla="*/ 1612667 w 3751729"/>
              <a:gd name="connsiteY1270" fmla="*/ 295978 h 1237129"/>
              <a:gd name="connsiteX1271" fmla="*/ 1614389 w 3751729"/>
              <a:gd name="connsiteY1271" fmla="*/ 306810 h 1237129"/>
              <a:gd name="connsiteX1272" fmla="*/ 1610943 w 3751729"/>
              <a:gd name="connsiteY1272" fmla="*/ 316901 h 1237129"/>
              <a:gd name="connsiteX1273" fmla="*/ 1604297 w 3751729"/>
              <a:gd name="connsiteY1273" fmla="*/ 322809 h 1237129"/>
              <a:gd name="connsiteX1274" fmla="*/ 1595190 w 3751729"/>
              <a:gd name="connsiteY1274" fmla="*/ 328471 h 1237129"/>
              <a:gd name="connsiteX1275" fmla="*/ 1581159 w 3751729"/>
              <a:gd name="connsiteY1275" fmla="*/ 334379 h 1237129"/>
              <a:gd name="connsiteX1276" fmla="*/ 1563928 w 3751729"/>
              <a:gd name="connsiteY1276" fmla="*/ 338563 h 1237129"/>
              <a:gd name="connsiteX1277" fmla="*/ 1548175 w 3751729"/>
              <a:gd name="connsiteY1277" fmla="*/ 342747 h 1237129"/>
              <a:gd name="connsiteX1278" fmla="*/ 1534883 w 3751729"/>
              <a:gd name="connsiteY1278" fmla="*/ 344470 h 1237129"/>
              <a:gd name="connsiteX1279" fmla="*/ 1534883 w 3751729"/>
              <a:gd name="connsiteY1279" fmla="*/ 341025 h 1237129"/>
              <a:gd name="connsiteX1280" fmla="*/ 1543251 w 3751729"/>
              <a:gd name="connsiteY1280" fmla="*/ 328471 h 1237129"/>
              <a:gd name="connsiteX1281" fmla="*/ 1550635 w 3751729"/>
              <a:gd name="connsiteY1281" fmla="*/ 315178 h 1237129"/>
              <a:gd name="connsiteX1282" fmla="*/ 1546451 w 3751729"/>
              <a:gd name="connsiteY1282" fmla="*/ 315178 h 1237129"/>
              <a:gd name="connsiteX1283" fmla="*/ 1543251 w 3751729"/>
              <a:gd name="connsiteY1283" fmla="*/ 315178 h 1237129"/>
              <a:gd name="connsiteX1284" fmla="*/ 1540790 w 3751729"/>
              <a:gd name="connsiteY1284" fmla="*/ 313456 h 1237129"/>
              <a:gd name="connsiteX1285" fmla="*/ 1540790 w 3751729"/>
              <a:gd name="connsiteY1285" fmla="*/ 312716 h 1237129"/>
              <a:gd name="connsiteX1286" fmla="*/ 1539067 w 3751729"/>
              <a:gd name="connsiteY1286" fmla="*/ 310994 h 1237129"/>
              <a:gd name="connsiteX1287" fmla="*/ 1539067 w 3751729"/>
              <a:gd name="connsiteY1287" fmla="*/ 307793 h 1237129"/>
              <a:gd name="connsiteX1288" fmla="*/ 1537343 w 3751729"/>
              <a:gd name="connsiteY1288" fmla="*/ 303609 h 1237129"/>
              <a:gd name="connsiteX1289" fmla="*/ 1548175 w 3751729"/>
              <a:gd name="connsiteY1289" fmla="*/ 301147 h 1237129"/>
              <a:gd name="connsiteX1290" fmla="*/ 1544974 w 3751729"/>
              <a:gd name="connsiteY1290" fmla="*/ 297701 h 1237129"/>
              <a:gd name="connsiteX1291" fmla="*/ 1544974 w 3751729"/>
              <a:gd name="connsiteY1291" fmla="*/ 295978 h 1237129"/>
              <a:gd name="connsiteX1292" fmla="*/ 1543251 w 3751729"/>
              <a:gd name="connsiteY1292" fmla="*/ 295240 h 1237129"/>
              <a:gd name="connsiteX1293" fmla="*/ 1543251 w 3751729"/>
              <a:gd name="connsiteY1293" fmla="*/ 293517 h 1237129"/>
              <a:gd name="connsiteX1294" fmla="*/ 1544974 w 3751729"/>
              <a:gd name="connsiteY1294" fmla="*/ 290317 h 1237129"/>
              <a:gd name="connsiteX1295" fmla="*/ 1546451 w 3751729"/>
              <a:gd name="connsiteY1295" fmla="*/ 284409 h 1237129"/>
              <a:gd name="connsiteX1296" fmla="*/ 1550635 w 3751729"/>
              <a:gd name="connsiteY1296" fmla="*/ 280225 h 1237129"/>
              <a:gd name="connsiteX1297" fmla="*/ 1553098 w 3751729"/>
              <a:gd name="connsiteY1297" fmla="*/ 277763 h 1237129"/>
              <a:gd name="connsiteX1298" fmla="*/ 1559006 w 3751729"/>
              <a:gd name="connsiteY1298" fmla="*/ 274317 h 1237129"/>
              <a:gd name="connsiteX1299" fmla="*/ 1563928 w 3751729"/>
              <a:gd name="connsiteY1299" fmla="*/ 271855 h 1237129"/>
              <a:gd name="connsiteX1300" fmla="*/ 1562205 w 3751729"/>
              <a:gd name="connsiteY1300" fmla="*/ 268655 h 1237129"/>
              <a:gd name="connsiteX1301" fmla="*/ 1562205 w 3751729"/>
              <a:gd name="connsiteY1301" fmla="*/ 266932 h 1237129"/>
              <a:gd name="connsiteX1302" fmla="*/ 1560482 w 3751729"/>
              <a:gd name="connsiteY1302" fmla="*/ 266194 h 1237129"/>
              <a:gd name="connsiteX1303" fmla="*/ 1560482 w 3751729"/>
              <a:gd name="connsiteY1303" fmla="*/ 264471 h 1237129"/>
              <a:gd name="connsiteX1304" fmla="*/ 1559006 w 3751729"/>
              <a:gd name="connsiteY1304" fmla="*/ 261025 h 1237129"/>
              <a:gd name="connsiteX1305" fmla="*/ 1558021 w 3751729"/>
              <a:gd name="connsiteY1305" fmla="*/ 261025 h 1237129"/>
              <a:gd name="connsiteX1306" fmla="*/ 1558021 w 3751729"/>
              <a:gd name="connsiteY1306" fmla="*/ 260286 h 1237129"/>
              <a:gd name="connsiteX1307" fmla="*/ 1556544 w 3751729"/>
              <a:gd name="connsiteY1307" fmla="*/ 260286 h 1237129"/>
              <a:gd name="connsiteX1308" fmla="*/ 1553098 w 3751729"/>
              <a:gd name="connsiteY1308" fmla="*/ 258562 h 1237129"/>
              <a:gd name="connsiteX1309" fmla="*/ 1550635 w 3751729"/>
              <a:gd name="connsiteY1309" fmla="*/ 256840 h 1237129"/>
              <a:gd name="connsiteX1310" fmla="*/ 1548913 w 3751729"/>
              <a:gd name="connsiteY1310" fmla="*/ 256840 h 1237129"/>
              <a:gd name="connsiteX1311" fmla="*/ 1546451 w 3751729"/>
              <a:gd name="connsiteY1311" fmla="*/ 256840 h 1237129"/>
              <a:gd name="connsiteX1312" fmla="*/ 1543251 w 3751729"/>
              <a:gd name="connsiteY1312" fmla="*/ 255363 h 1237129"/>
              <a:gd name="connsiteX1313" fmla="*/ 1540790 w 3751729"/>
              <a:gd name="connsiteY1313" fmla="*/ 255363 h 1237129"/>
              <a:gd name="connsiteX1314" fmla="*/ 1540790 w 3751729"/>
              <a:gd name="connsiteY1314" fmla="*/ 254379 h 1237129"/>
              <a:gd name="connsiteX1315" fmla="*/ 1539067 w 3751729"/>
              <a:gd name="connsiteY1315" fmla="*/ 252656 h 1237129"/>
              <a:gd name="connsiteX1316" fmla="*/ 1539067 w 3751729"/>
              <a:gd name="connsiteY1316" fmla="*/ 251178 h 1237129"/>
              <a:gd name="connsiteX1317" fmla="*/ 1539067 w 3751729"/>
              <a:gd name="connsiteY1317" fmla="*/ 248471 h 1237129"/>
              <a:gd name="connsiteX1318" fmla="*/ 1537343 w 3751729"/>
              <a:gd name="connsiteY1318" fmla="*/ 245271 h 1237129"/>
              <a:gd name="connsiteX1319" fmla="*/ 1539067 w 3751729"/>
              <a:gd name="connsiteY1319" fmla="*/ 244532 h 1237129"/>
              <a:gd name="connsiteX1320" fmla="*/ 1539067 w 3751729"/>
              <a:gd name="connsiteY1320" fmla="*/ 242810 h 1237129"/>
              <a:gd name="connsiteX1321" fmla="*/ 1540790 w 3751729"/>
              <a:gd name="connsiteY1321" fmla="*/ 241086 h 1237129"/>
              <a:gd name="connsiteX1322" fmla="*/ 1540790 w 3751729"/>
              <a:gd name="connsiteY1322" fmla="*/ 239364 h 1237129"/>
              <a:gd name="connsiteX1323" fmla="*/ 1540790 w 3751729"/>
              <a:gd name="connsiteY1323" fmla="*/ 236902 h 1237129"/>
              <a:gd name="connsiteX1324" fmla="*/ 1537343 w 3751729"/>
              <a:gd name="connsiteY1324" fmla="*/ 236902 h 1237129"/>
              <a:gd name="connsiteX1325" fmla="*/ 1536605 w 3751729"/>
              <a:gd name="connsiteY1325" fmla="*/ 239364 h 1237129"/>
              <a:gd name="connsiteX1326" fmla="*/ 1536605 w 3751729"/>
              <a:gd name="connsiteY1326" fmla="*/ 241086 h 1237129"/>
              <a:gd name="connsiteX1327" fmla="*/ 1536605 w 3751729"/>
              <a:gd name="connsiteY1327" fmla="*/ 242810 h 1237129"/>
              <a:gd name="connsiteX1328" fmla="*/ 1534883 w 3751729"/>
              <a:gd name="connsiteY1328" fmla="*/ 242810 h 1237129"/>
              <a:gd name="connsiteX1329" fmla="*/ 1533405 w 3751729"/>
              <a:gd name="connsiteY1329" fmla="*/ 244532 h 1237129"/>
              <a:gd name="connsiteX1330" fmla="*/ 1531682 w 3751729"/>
              <a:gd name="connsiteY1330" fmla="*/ 245271 h 1237129"/>
              <a:gd name="connsiteX1331" fmla="*/ 1529221 w 3751729"/>
              <a:gd name="connsiteY1331" fmla="*/ 230994 h 1237129"/>
              <a:gd name="connsiteX1332" fmla="*/ 1525774 w 3751729"/>
              <a:gd name="connsiteY1332" fmla="*/ 217702 h 1237129"/>
              <a:gd name="connsiteX1333" fmla="*/ 1525036 w 3751729"/>
              <a:gd name="connsiteY1333" fmla="*/ 207856 h 1237129"/>
              <a:gd name="connsiteX1334" fmla="*/ 1527497 w 3751729"/>
              <a:gd name="connsiteY1334" fmla="*/ 200225 h 1237129"/>
              <a:gd name="connsiteX1335" fmla="*/ 1531682 w 3751729"/>
              <a:gd name="connsiteY1335" fmla="*/ 192840 h 1237129"/>
              <a:gd name="connsiteX1336" fmla="*/ 1536605 w 3751729"/>
              <a:gd name="connsiteY1336" fmla="*/ 184471 h 1237129"/>
              <a:gd name="connsiteX1337" fmla="*/ 683935 w 3751729"/>
              <a:gd name="connsiteY1337" fmla="*/ 95365 h 1237129"/>
              <a:gd name="connsiteX1338" fmla="*/ 688119 w 3751729"/>
              <a:gd name="connsiteY1338" fmla="*/ 98810 h 1237129"/>
              <a:gd name="connsiteX1339" fmla="*/ 692058 w 3751729"/>
              <a:gd name="connsiteY1339" fmla="*/ 102749 h 1237129"/>
              <a:gd name="connsiteX1340" fmla="*/ 695504 w 3751729"/>
              <a:gd name="connsiteY1340" fmla="*/ 108657 h 1237129"/>
              <a:gd name="connsiteX1341" fmla="*/ 697227 w 3751729"/>
              <a:gd name="connsiteY1341" fmla="*/ 114565 h 1237129"/>
              <a:gd name="connsiteX1342" fmla="*/ 693781 w 3751729"/>
              <a:gd name="connsiteY1342" fmla="*/ 114565 h 1237129"/>
              <a:gd name="connsiteX1343" fmla="*/ 691319 w 3751729"/>
              <a:gd name="connsiteY1343" fmla="*/ 116288 h 1237129"/>
              <a:gd name="connsiteX1344" fmla="*/ 689596 w 3751729"/>
              <a:gd name="connsiteY1344" fmla="*/ 116288 h 1237129"/>
              <a:gd name="connsiteX1345" fmla="*/ 685657 w 3751729"/>
              <a:gd name="connsiteY1345" fmla="*/ 117765 h 1237129"/>
              <a:gd name="connsiteX1346" fmla="*/ 680488 w 3751729"/>
              <a:gd name="connsiteY1346" fmla="*/ 117765 h 1237129"/>
              <a:gd name="connsiteX1347" fmla="*/ 680488 w 3751729"/>
              <a:gd name="connsiteY1347" fmla="*/ 114565 h 1237129"/>
              <a:gd name="connsiteX1348" fmla="*/ 679750 w 3751729"/>
              <a:gd name="connsiteY1348" fmla="*/ 114565 h 1237129"/>
              <a:gd name="connsiteX1349" fmla="*/ 679750 w 3751729"/>
              <a:gd name="connsiteY1349" fmla="*/ 112843 h 1237129"/>
              <a:gd name="connsiteX1350" fmla="*/ 678027 w 3751729"/>
              <a:gd name="connsiteY1350" fmla="*/ 112103 h 1237129"/>
              <a:gd name="connsiteX1351" fmla="*/ 679750 w 3751729"/>
              <a:gd name="connsiteY1351" fmla="*/ 108657 h 1237129"/>
              <a:gd name="connsiteX1352" fmla="*/ 679750 w 3751729"/>
              <a:gd name="connsiteY1352" fmla="*/ 106934 h 1237129"/>
              <a:gd name="connsiteX1353" fmla="*/ 679750 w 3751729"/>
              <a:gd name="connsiteY1353" fmla="*/ 106196 h 1237129"/>
              <a:gd name="connsiteX1354" fmla="*/ 680488 w 3751729"/>
              <a:gd name="connsiteY1354" fmla="*/ 104473 h 1237129"/>
              <a:gd name="connsiteX1355" fmla="*/ 659074 w 3751729"/>
              <a:gd name="connsiteY1355" fmla="*/ 85274 h 1237129"/>
              <a:gd name="connsiteX1356" fmla="*/ 662520 w 3751729"/>
              <a:gd name="connsiteY1356" fmla="*/ 88719 h 1237129"/>
              <a:gd name="connsiteX1357" fmla="*/ 663997 w 3751729"/>
              <a:gd name="connsiteY1357" fmla="*/ 90442 h 1237129"/>
              <a:gd name="connsiteX1358" fmla="*/ 663997 w 3751729"/>
              <a:gd name="connsiteY1358" fmla="*/ 91181 h 1237129"/>
              <a:gd name="connsiteX1359" fmla="*/ 664982 w 3751729"/>
              <a:gd name="connsiteY1359" fmla="*/ 94627 h 1237129"/>
              <a:gd name="connsiteX1360" fmla="*/ 664982 w 3751729"/>
              <a:gd name="connsiteY1360" fmla="*/ 97088 h 1237129"/>
              <a:gd name="connsiteX1361" fmla="*/ 664982 w 3751729"/>
              <a:gd name="connsiteY1361" fmla="*/ 101273 h 1237129"/>
              <a:gd name="connsiteX1362" fmla="*/ 662520 w 3751729"/>
              <a:gd name="connsiteY1362" fmla="*/ 101273 h 1237129"/>
              <a:gd name="connsiteX1363" fmla="*/ 662520 w 3751729"/>
              <a:gd name="connsiteY1363" fmla="*/ 104473 h 1237129"/>
              <a:gd name="connsiteX1364" fmla="*/ 656613 w 3751729"/>
              <a:gd name="connsiteY1364" fmla="*/ 102751 h 1237129"/>
              <a:gd name="connsiteX1365" fmla="*/ 650951 w 3751729"/>
              <a:gd name="connsiteY1365" fmla="*/ 101273 h 1237129"/>
              <a:gd name="connsiteX1366" fmla="*/ 646766 w 3751729"/>
              <a:gd name="connsiteY1366" fmla="*/ 98812 h 1237129"/>
              <a:gd name="connsiteX1367" fmla="*/ 643320 w 3751729"/>
              <a:gd name="connsiteY1367" fmla="*/ 98812 h 1237129"/>
              <a:gd name="connsiteX1368" fmla="*/ 643320 w 3751729"/>
              <a:gd name="connsiteY1368" fmla="*/ 95365 h 1237129"/>
              <a:gd name="connsiteX1369" fmla="*/ 649228 w 3751729"/>
              <a:gd name="connsiteY1369" fmla="*/ 92904 h 1237129"/>
              <a:gd name="connsiteX1370" fmla="*/ 654889 w 3751729"/>
              <a:gd name="connsiteY1370" fmla="*/ 90442 h 1237129"/>
              <a:gd name="connsiteX1371" fmla="*/ 722827 w 3751729"/>
              <a:gd name="connsiteY1371" fmla="*/ 59426 h 1237129"/>
              <a:gd name="connsiteX1372" fmla="*/ 726028 w 3751729"/>
              <a:gd name="connsiteY1372" fmla="*/ 61150 h 1237129"/>
              <a:gd name="connsiteX1373" fmla="*/ 726766 w 3751729"/>
              <a:gd name="connsiteY1373" fmla="*/ 62135 h 1237129"/>
              <a:gd name="connsiteX1374" fmla="*/ 728489 w 3751729"/>
              <a:gd name="connsiteY1374" fmla="*/ 63611 h 1237129"/>
              <a:gd name="connsiteX1375" fmla="*/ 731935 w 3751729"/>
              <a:gd name="connsiteY1375" fmla="*/ 63611 h 1237129"/>
              <a:gd name="connsiteX1376" fmla="*/ 731935 w 3751729"/>
              <a:gd name="connsiteY1376" fmla="*/ 65335 h 1237129"/>
              <a:gd name="connsiteX1377" fmla="*/ 731935 w 3751729"/>
              <a:gd name="connsiteY1377" fmla="*/ 67057 h 1237129"/>
              <a:gd name="connsiteX1378" fmla="*/ 730213 w 3751729"/>
              <a:gd name="connsiteY1378" fmla="*/ 67796 h 1237129"/>
              <a:gd name="connsiteX1379" fmla="*/ 728489 w 3751729"/>
              <a:gd name="connsiteY1379" fmla="*/ 69519 h 1237129"/>
              <a:gd name="connsiteX1380" fmla="*/ 726766 w 3751729"/>
              <a:gd name="connsiteY1380" fmla="*/ 71242 h 1237129"/>
              <a:gd name="connsiteX1381" fmla="*/ 726028 w 3751729"/>
              <a:gd name="connsiteY1381" fmla="*/ 71242 h 1237129"/>
              <a:gd name="connsiteX1382" fmla="*/ 724304 w 3751729"/>
              <a:gd name="connsiteY1382" fmla="*/ 72966 h 1237129"/>
              <a:gd name="connsiteX1383" fmla="*/ 722827 w 3751729"/>
              <a:gd name="connsiteY1383" fmla="*/ 72966 h 1237129"/>
              <a:gd name="connsiteX1384" fmla="*/ 720366 w 3751729"/>
              <a:gd name="connsiteY1384" fmla="*/ 72966 h 1237129"/>
              <a:gd name="connsiteX1385" fmla="*/ 720366 w 3751729"/>
              <a:gd name="connsiteY1385" fmla="*/ 67796 h 1237129"/>
              <a:gd name="connsiteX1386" fmla="*/ 720366 w 3751729"/>
              <a:gd name="connsiteY1386" fmla="*/ 65335 h 1237129"/>
              <a:gd name="connsiteX1387" fmla="*/ 721104 w 3751729"/>
              <a:gd name="connsiteY1387" fmla="*/ 63611 h 1237129"/>
              <a:gd name="connsiteX1388" fmla="*/ 633474 w 3751729"/>
              <a:gd name="connsiteY1388" fmla="*/ 8720 h 1237129"/>
              <a:gd name="connsiteX1389" fmla="*/ 633474 w 3751729"/>
              <a:gd name="connsiteY1389" fmla="*/ 15366 h 1237129"/>
              <a:gd name="connsiteX1390" fmla="*/ 635197 w 3751729"/>
              <a:gd name="connsiteY1390" fmla="*/ 18812 h 1237129"/>
              <a:gd name="connsiteX1391" fmla="*/ 635936 w 3751729"/>
              <a:gd name="connsiteY1391" fmla="*/ 21274 h 1237129"/>
              <a:gd name="connsiteX1392" fmla="*/ 635936 w 3751729"/>
              <a:gd name="connsiteY1392" fmla="*/ 26197 h 1237129"/>
              <a:gd name="connsiteX1393" fmla="*/ 635936 w 3751729"/>
              <a:gd name="connsiteY1393" fmla="*/ 32104 h 1237129"/>
              <a:gd name="connsiteX1394" fmla="*/ 652428 w 3751729"/>
              <a:gd name="connsiteY1394" fmla="*/ 32104 h 1237129"/>
              <a:gd name="connsiteX1395" fmla="*/ 666459 w 3751729"/>
              <a:gd name="connsiteY1395" fmla="*/ 47859 h 1237129"/>
              <a:gd name="connsiteX1396" fmla="*/ 680489 w 3751729"/>
              <a:gd name="connsiteY1396" fmla="*/ 63611 h 1237129"/>
              <a:gd name="connsiteX1397" fmla="*/ 680489 w 3751729"/>
              <a:gd name="connsiteY1397" fmla="*/ 65336 h 1237129"/>
              <a:gd name="connsiteX1398" fmla="*/ 679752 w 3751729"/>
              <a:gd name="connsiteY1398" fmla="*/ 67058 h 1237129"/>
              <a:gd name="connsiteX1399" fmla="*/ 679752 w 3751729"/>
              <a:gd name="connsiteY1399" fmla="*/ 67796 h 1237129"/>
              <a:gd name="connsiteX1400" fmla="*/ 678028 w 3751729"/>
              <a:gd name="connsiteY1400" fmla="*/ 69520 h 1237129"/>
              <a:gd name="connsiteX1401" fmla="*/ 675566 w 3751729"/>
              <a:gd name="connsiteY1401" fmla="*/ 72966 h 1237129"/>
              <a:gd name="connsiteX1402" fmla="*/ 674090 w 3751729"/>
              <a:gd name="connsiteY1402" fmla="*/ 73704 h 1237129"/>
              <a:gd name="connsiteX1403" fmla="*/ 672367 w 3751729"/>
              <a:gd name="connsiteY1403" fmla="*/ 75428 h 1237129"/>
              <a:gd name="connsiteX1404" fmla="*/ 670643 w 3751729"/>
              <a:gd name="connsiteY1404" fmla="*/ 75428 h 1237129"/>
              <a:gd name="connsiteX1405" fmla="*/ 666459 w 3751729"/>
              <a:gd name="connsiteY1405" fmla="*/ 75428 h 1237129"/>
              <a:gd name="connsiteX1406" fmla="*/ 662520 w 3751729"/>
              <a:gd name="connsiteY1406" fmla="*/ 77151 h 1237129"/>
              <a:gd name="connsiteX1407" fmla="*/ 662520 w 3751729"/>
              <a:gd name="connsiteY1407" fmla="*/ 72966 h 1237129"/>
              <a:gd name="connsiteX1408" fmla="*/ 662520 w 3751729"/>
              <a:gd name="connsiteY1408" fmla="*/ 67796 h 1237129"/>
              <a:gd name="connsiteX1409" fmla="*/ 662520 w 3751729"/>
              <a:gd name="connsiteY1409" fmla="*/ 65336 h 1237129"/>
              <a:gd name="connsiteX1410" fmla="*/ 662520 w 3751729"/>
              <a:gd name="connsiteY1410" fmla="*/ 63611 h 1237129"/>
              <a:gd name="connsiteX1411" fmla="*/ 659074 w 3751729"/>
              <a:gd name="connsiteY1411" fmla="*/ 61151 h 1237129"/>
              <a:gd name="connsiteX1412" fmla="*/ 656613 w 3751729"/>
              <a:gd name="connsiteY1412" fmla="*/ 59427 h 1237129"/>
              <a:gd name="connsiteX1413" fmla="*/ 652428 w 3751729"/>
              <a:gd name="connsiteY1413" fmla="*/ 56227 h 1237129"/>
              <a:gd name="connsiteX1414" fmla="*/ 647505 w 3751729"/>
              <a:gd name="connsiteY1414" fmla="*/ 67796 h 1237129"/>
              <a:gd name="connsiteX1415" fmla="*/ 639381 w 3751729"/>
              <a:gd name="connsiteY1415" fmla="*/ 75428 h 1237129"/>
              <a:gd name="connsiteX1416" fmla="*/ 627813 w 3751729"/>
              <a:gd name="connsiteY1416" fmla="*/ 79612 h 1237129"/>
              <a:gd name="connsiteX1417" fmla="*/ 627813 w 3751729"/>
              <a:gd name="connsiteY1417" fmla="*/ 75428 h 1237129"/>
              <a:gd name="connsiteX1418" fmla="*/ 627813 w 3751729"/>
              <a:gd name="connsiteY1418" fmla="*/ 72966 h 1237129"/>
              <a:gd name="connsiteX1419" fmla="*/ 629290 w 3751729"/>
              <a:gd name="connsiteY1419" fmla="*/ 69520 h 1237129"/>
              <a:gd name="connsiteX1420" fmla="*/ 627813 w 3751729"/>
              <a:gd name="connsiteY1420" fmla="*/ 67058 h 1237129"/>
              <a:gd name="connsiteX1421" fmla="*/ 626089 w 3751729"/>
              <a:gd name="connsiteY1421" fmla="*/ 63611 h 1237129"/>
              <a:gd name="connsiteX1422" fmla="*/ 624367 w 3751729"/>
              <a:gd name="connsiteY1422" fmla="*/ 59427 h 1237129"/>
              <a:gd name="connsiteX1423" fmla="*/ 620182 w 3751729"/>
              <a:gd name="connsiteY1423" fmla="*/ 57950 h 1237129"/>
              <a:gd name="connsiteX1424" fmla="*/ 617720 w 3751729"/>
              <a:gd name="connsiteY1424" fmla="*/ 56227 h 1237129"/>
              <a:gd name="connsiteX1425" fmla="*/ 614520 w 3751729"/>
              <a:gd name="connsiteY1425" fmla="*/ 56227 h 1237129"/>
              <a:gd name="connsiteX1426" fmla="*/ 612058 w 3751729"/>
              <a:gd name="connsiteY1426" fmla="*/ 55490 h 1237129"/>
              <a:gd name="connsiteX1427" fmla="*/ 610335 w 3751729"/>
              <a:gd name="connsiteY1427" fmla="*/ 55490 h 1237129"/>
              <a:gd name="connsiteX1428" fmla="*/ 607135 w 3751729"/>
              <a:gd name="connsiteY1428" fmla="*/ 53766 h 1237129"/>
              <a:gd name="connsiteX1429" fmla="*/ 604674 w 3751729"/>
              <a:gd name="connsiteY1429" fmla="*/ 50319 h 1237129"/>
              <a:gd name="connsiteX1430" fmla="*/ 612797 w 3751729"/>
              <a:gd name="connsiteY1430" fmla="*/ 40474 h 1237129"/>
              <a:gd name="connsiteX1431" fmla="*/ 618704 w 3751729"/>
              <a:gd name="connsiteY1431" fmla="*/ 28658 h 1237129"/>
              <a:gd name="connsiteX1432" fmla="*/ 624367 w 3751729"/>
              <a:gd name="connsiteY1432" fmla="*/ 17089 h 1237129"/>
              <a:gd name="connsiteX1433" fmla="*/ 3641951 w 3751729"/>
              <a:gd name="connsiteY1433" fmla="*/ 0 h 1237129"/>
              <a:gd name="connsiteX1434" fmla="*/ 3750040 w 3751729"/>
              <a:gd name="connsiteY1434" fmla="*/ 0 h 1237129"/>
              <a:gd name="connsiteX1435" fmla="*/ 3751729 w 3751729"/>
              <a:gd name="connsiteY1435" fmla="*/ 7982 h 1237129"/>
              <a:gd name="connsiteX1436" fmla="*/ 3722929 w 3751729"/>
              <a:gd name="connsiteY1436" fmla="*/ 7982 h 1237129"/>
              <a:gd name="connsiteX1437" fmla="*/ 3721206 w 3751729"/>
              <a:gd name="connsiteY1437" fmla="*/ 10443 h 1237129"/>
              <a:gd name="connsiteX1438" fmla="*/ 3718744 w 3751729"/>
              <a:gd name="connsiteY1438" fmla="*/ 13888 h 1237129"/>
              <a:gd name="connsiteX1439" fmla="*/ 3717022 w 3751729"/>
              <a:gd name="connsiteY1439" fmla="*/ 15612 h 1237129"/>
              <a:gd name="connsiteX1440" fmla="*/ 3715298 w 3751729"/>
              <a:gd name="connsiteY1440" fmla="*/ 19797 h 1237129"/>
              <a:gd name="connsiteX1441" fmla="*/ 3713576 w 3751729"/>
              <a:gd name="connsiteY1441" fmla="*/ 23981 h 1237129"/>
              <a:gd name="connsiteX1442" fmla="*/ 3716775 w 3751729"/>
              <a:gd name="connsiteY1442" fmla="*/ 25705 h 1237129"/>
              <a:gd name="connsiteX1443" fmla="*/ 3718497 w 3751729"/>
              <a:gd name="connsiteY1443" fmla="*/ 27428 h 1237129"/>
              <a:gd name="connsiteX1444" fmla="*/ 3719237 w 3751729"/>
              <a:gd name="connsiteY1444" fmla="*/ 28166 h 1237129"/>
              <a:gd name="connsiteX1445" fmla="*/ 3720959 w 3751729"/>
              <a:gd name="connsiteY1445" fmla="*/ 31611 h 1237129"/>
              <a:gd name="connsiteX1446" fmla="*/ 3720959 w 3751729"/>
              <a:gd name="connsiteY1446" fmla="*/ 33335 h 1237129"/>
              <a:gd name="connsiteX1447" fmla="*/ 3719237 w 3751729"/>
              <a:gd name="connsiteY1447" fmla="*/ 35797 h 1237129"/>
              <a:gd name="connsiteX1448" fmla="*/ 3716775 w 3751729"/>
              <a:gd name="connsiteY1448" fmla="*/ 39982 h 1237129"/>
              <a:gd name="connsiteX1449" fmla="*/ 3715052 w 3751729"/>
              <a:gd name="connsiteY1449" fmla="*/ 41704 h 1237129"/>
              <a:gd name="connsiteX1450" fmla="*/ 3712591 w 3751729"/>
              <a:gd name="connsiteY1450" fmla="*/ 43428 h 1237129"/>
              <a:gd name="connsiteX1451" fmla="*/ 3709391 w 3751729"/>
              <a:gd name="connsiteY1451" fmla="*/ 43428 h 1237129"/>
              <a:gd name="connsiteX1452" fmla="*/ 3706929 w 3751729"/>
              <a:gd name="connsiteY1452" fmla="*/ 43428 h 1237129"/>
              <a:gd name="connsiteX1453" fmla="*/ 3701267 w 3751729"/>
              <a:gd name="connsiteY1453" fmla="*/ 43428 h 1237129"/>
              <a:gd name="connsiteX1454" fmla="*/ 3695606 w 3751729"/>
              <a:gd name="connsiteY1454" fmla="*/ 34320 h 1237129"/>
              <a:gd name="connsiteX1455" fmla="*/ 3686498 w 3751729"/>
              <a:gd name="connsiteY1455" fmla="*/ 30136 h 1237129"/>
              <a:gd name="connsiteX1456" fmla="*/ 3674930 w 3751729"/>
              <a:gd name="connsiteY1456" fmla="*/ 27674 h 1237129"/>
              <a:gd name="connsiteX1457" fmla="*/ 3674930 w 3751729"/>
              <a:gd name="connsiteY1457" fmla="*/ 16844 h 1237129"/>
              <a:gd name="connsiteX1458" fmla="*/ 3672467 w 3751729"/>
              <a:gd name="connsiteY1458" fmla="*/ 16104 h 1237129"/>
              <a:gd name="connsiteX1459" fmla="*/ 3669267 w 3751729"/>
              <a:gd name="connsiteY1459" fmla="*/ 14381 h 1237129"/>
              <a:gd name="connsiteX1460" fmla="*/ 3668529 w 3751729"/>
              <a:gd name="connsiteY1460" fmla="*/ 12659 h 1237129"/>
              <a:gd name="connsiteX1461" fmla="*/ 3665329 w 3751729"/>
              <a:gd name="connsiteY1461" fmla="*/ 10935 h 1237129"/>
              <a:gd name="connsiteX1462" fmla="*/ 3659668 w 3751729"/>
              <a:gd name="connsiteY1462" fmla="*/ 10935 h 1237129"/>
              <a:gd name="connsiteX1463" fmla="*/ 3657944 w 3751729"/>
              <a:gd name="connsiteY1463" fmla="*/ 10935 h 1237129"/>
              <a:gd name="connsiteX1464" fmla="*/ 3657207 w 3751729"/>
              <a:gd name="connsiteY1464" fmla="*/ 12659 h 1237129"/>
              <a:gd name="connsiteX1465" fmla="*/ 3655483 w 3751729"/>
              <a:gd name="connsiteY1465" fmla="*/ 12659 h 1237129"/>
              <a:gd name="connsiteX1466" fmla="*/ 3653760 w 3751729"/>
              <a:gd name="connsiteY1466" fmla="*/ 12659 h 1237129"/>
              <a:gd name="connsiteX1467" fmla="*/ 3651298 w 3751729"/>
              <a:gd name="connsiteY1467" fmla="*/ 14381 h 1237129"/>
              <a:gd name="connsiteX1468" fmla="*/ 3648098 w 3751729"/>
              <a:gd name="connsiteY1468" fmla="*/ 8474 h 1237129"/>
              <a:gd name="connsiteX1469" fmla="*/ 3643914 w 3751729"/>
              <a:gd name="connsiteY1469" fmla="*/ 2567 h 1237129"/>
              <a:gd name="connsiteX1470" fmla="*/ 1870193 w 3751729"/>
              <a:gd name="connsiteY1470" fmla="*/ 0 h 1237129"/>
              <a:gd name="connsiteX1471" fmla="*/ 1986120 w 3751729"/>
              <a:gd name="connsiteY1471" fmla="*/ 0 h 1237129"/>
              <a:gd name="connsiteX1472" fmla="*/ 1986571 w 3751729"/>
              <a:gd name="connsiteY1472" fmla="*/ 3551 h 1237129"/>
              <a:gd name="connsiteX1473" fmla="*/ 1988295 w 3751729"/>
              <a:gd name="connsiteY1473" fmla="*/ 17827 h 1237129"/>
              <a:gd name="connsiteX1474" fmla="*/ 1990757 w 3751729"/>
              <a:gd name="connsiteY1474" fmla="*/ 29643 h 1237129"/>
              <a:gd name="connsiteX1475" fmla="*/ 1993956 w 3751729"/>
              <a:gd name="connsiteY1475" fmla="*/ 37274 h 1237129"/>
              <a:gd name="connsiteX1476" fmla="*/ 1996418 w 3751729"/>
              <a:gd name="connsiteY1476" fmla="*/ 41458 h 1237129"/>
              <a:gd name="connsiteX1477" fmla="*/ 2000603 w 3751729"/>
              <a:gd name="connsiteY1477" fmla="*/ 43181 h 1237129"/>
              <a:gd name="connsiteX1478" fmla="*/ 2003802 w 3751729"/>
              <a:gd name="connsiteY1478" fmla="*/ 46628 h 1237129"/>
              <a:gd name="connsiteX1479" fmla="*/ 2009465 w 3751729"/>
              <a:gd name="connsiteY1479" fmla="*/ 47366 h 1237129"/>
              <a:gd name="connsiteX1480" fmla="*/ 2007741 w 3751729"/>
              <a:gd name="connsiteY1480" fmla="*/ 37274 h 1237129"/>
              <a:gd name="connsiteX1481" fmla="*/ 2006018 w 3751729"/>
              <a:gd name="connsiteY1481" fmla="*/ 29643 h 1237129"/>
              <a:gd name="connsiteX1482" fmla="*/ 2006018 w 3751729"/>
              <a:gd name="connsiteY1482" fmla="*/ 21274 h 1237129"/>
              <a:gd name="connsiteX1483" fmla="*/ 2011187 w 3751729"/>
              <a:gd name="connsiteY1483" fmla="*/ 21274 h 1237129"/>
              <a:gd name="connsiteX1484" fmla="*/ 2011187 w 3751729"/>
              <a:gd name="connsiteY1484" fmla="*/ 17827 h 1237129"/>
              <a:gd name="connsiteX1485" fmla="*/ 2021032 w 3751729"/>
              <a:gd name="connsiteY1485" fmla="*/ 23735 h 1237129"/>
              <a:gd name="connsiteX1486" fmla="*/ 2030879 w 3751729"/>
              <a:gd name="connsiteY1486" fmla="*/ 29643 h 1237129"/>
              <a:gd name="connsiteX1487" fmla="*/ 2042448 w 3751729"/>
              <a:gd name="connsiteY1487" fmla="*/ 34566 h 1237129"/>
              <a:gd name="connsiteX1488" fmla="*/ 2044171 w 3751729"/>
              <a:gd name="connsiteY1488" fmla="*/ 31120 h 1237129"/>
              <a:gd name="connsiteX1489" fmla="*/ 2045895 w 3751729"/>
              <a:gd name="connsiteY1489" fmla="*/ 28658 h 1237129"/>
              <a:gd name="connsiteX1490" fmla="*/ 2046633 w 3751729"/>
              <a:gd name="connsiteY1490" fmla="*/ 26936 h 1237129"/>
              <a:gd name="connsiteX1491" fmla="*/ 2048355 w 3751729"/>
              <a:gd name="connsiteY1491" fmla="*/ 22750 h 1237129"/>
              <a:gd name="connsiteX1492" fmla="*/ 2048355 w 3751729"/>
              <a:gd name="connsiteY1492" fmla="*/ 17827 h 1237129"/>
              <a:gd name="connsiteX1493" fmla="*/ 2046633 w 3751729"/>
              <a:gd name="connsiteY1493" fmla="*/ 17089 h 1237129"/>
              <a:gd name="connsiteX1494" fmla="*/ 2045895 w 3751729"/>
              <a:gd name="connsiteY1494" fmla="*/ 15366 h 1237129"/>
              <a:gd name="connsiteX1495" fmla="*/ 2044171 w 3751729"/>
              <a:gd name="connsiteY1495" fmla="*/ 13643 h 1237129"/>
              <a:gd name="connsiteX1496" fmla="*/ 2044171 w 3751729"/>
              <a:gd name="connsiteY1496" fmla="*/ 11920 h 1237129"/>
              <a:gd name="connsiteX1497" fmla="*/ 2044171 w 3751729"/>
              <a:gd name="connsiteY1497" fmla="*/ 9458 h 1237129"/>
              <a:gd name="connsiteX1498" fmla="*/ 2042448 w 3751729"/>
              <a:gd name="connsiteY1498" fmla="*/ 5274 h 1237129"/>
              <a:gd name="connsiteX1499" fmla="*/ 2054314 w 3751729"/>
              <a:gd name="connsiteY1499" fmla="*/ 0 h 1237129"/>
              <a:gd name="connsiteX1500" fmla="*/ 3640714 w 3751729"/>
              <a:gd name="connsiteY1500" fmla="*/ 0 h 1237129"/>
              <a:gd name="connsiteX1501" fmla="*/ 3640714 w 3751729"/>
              <a:gd name="connsiteY1501" fmla="*/ 8474 h 1237129"/>
              <a:gd name="connsiteX1502" fmla="*/ 3638252 w 3751729"/>
              <a:gd name="connsiteY1502" fmla="*/ 20290 h 1237129"/>
              <a:gd name="connsiteX1503" fmla="*/ 3635053 w 3751729"/>
              <a:gd name="connsiteY1503" fmla="*/ 30382 h 1237129"/>
              <a:gd name="connsiteX1504" fmla="*/ 3628406 w 3751729"/>
              <a:gd name="connsiteY1504" fmla="*/ 36289 h 1237129"/>
              <a:gd name="connsiteX1505" fmla="*/ 3625207 w 3751729"/>
              <a:gd name="connsiteY1505" fmla="*/ 38012 h 1237129"/>
              <a:gd name="connsiteX1506" fmla="*/ 3622745 w 3751729"/>
              <a:gd name="connsiteY1506" fmla="*/ 38012 h 1237129"/>
              <a:gd name="connsiteX1507" fmla="*/ 3621022 w 3751729"/>
              <a:gd name="connsiteY1507" fmla="*/ 38012 h 1237129"/>
              <a:gd name="connsiteX1508" fmla="*/ 3619298 w 3751729"/>
              <a:gd name="connsiteY1508" fmla="*/ 38012 h 1237129"/>
              <a:gd name="connsiteX1509" fmla="*/ 3617576 w 3751729"/>
              <a:gd name="connsiteY1509" fmla="*/ 36289 h 1237129"/>
              <a:gd name="connsiteX1510" fmla="*/ 3616838 w 3751729"/>
              <a:gd name="connsiteY1510" fmla="*/ 36289 h 1237129"/>
              <a:gd name="connsiteX1511" fmla="*/ 3615114 w 3751729"/>
              <a:gd name="connsiteY1511" fmla="*/ 36289 h 1237129"/>
              <a:gd name="connsiteX1512" fmla="*/ 3613391 w 3751729"/>
              <a:gd name="connsiteY1512" fmla="*/ 38012 h 1237129"/>
              <a:gd name="connsiteX1513" fmla="*/ 3611668 w 3751729"/>
              <a:gd name="connsiteY1513" fmla="*/ 39735 h 1237129"/>
              <a:gd name="connsiteX1514" fmla="*/ 3609207 w 3751729"/>
              <a:gd name="connsiteY1514" fmla="*/ 43920 h 1237129"/>
              <a:gd name="connsiteX1515" fmla="*/ 3617576 w 3751729"/>
              <a:gd name="connsiteY1515" fmla="*/ 54012 h 1237129"/>
              <a:gd name="connsiteX1516" fmla="*/ 3626683 w 3751729"/>
              <a:gd name="connsiteY1516" fmla="*/ 71735 h 1237129"/>
              <a:gd name="connsiteX1517" fmla="*/ 3630868 w 3751729"/>
              <a:gd name="connsiteY1517" fmla="*/ 91920 h 1237129"/>
              <a:gd name="connsiteX1518" fmla="*/ 3628406 w 3751729"/>
              <a:gd name="connsiteY1518" fmla="*/ 91920 h 1237129"/>
              <a:gd name="connsiteX1519" fmla="*/ 3626683 w 3751729"/>
              <a:gd name="connsiteY1519" fmla="*/ 93643 h 1237129"/>
              <a:gd name="connsiteX1520" fmla="*/ 3623483 w 3751729"/>
              <a:gd name="connsiteY1520" fmla="*/ 93643 h 1237129"/>
              <a:gd name="connsiteX1521" fmla="*/ 3619298 w 3751729"/>
              <a:gd name="connsiteY1521" fmla="*/ 95365 h 1237129"/>
              <a:gd name="connsiteX1522" fmla="*/ 3613637 w 3751729"/>
              <a:gd name="connsiteY1522" fmla="*/ 91181 h 1237129"/>
              <a:gd name="connsiteX1523" fmla="*/ 3609452 w 3751729"/>
              <a:gd name="connsiteY1523" fmla="*/ 87734 h 1237129"/>
              <a:gd name="connsiteX1524" fmla="*/ 3603791 w 3751729"/>
              <a:gd name="connsiteY1524" fmla="*/ 86996 h 1237129"/>
              <a:gd name="connsiteX1525" fmla="*/ 3596406 w 3751729"/>
              <a:gd name="connsiteY1525" fmla="*/ 85274 h 1237129"/>
              <a:gd name="connsiteX1526" fmla="*/ 3592222 w 3751729"/>
              <a:gd name="connsiteY1526" fmla="*/ 97089 h 1237129"/>
              <a:gd name="connsiteX1527" fmla="*/ 3583854 w 3751729"/>
              <a:gd name="connsiteY1527" fmla="*/ 102997 h 1237129"/>
              <a:gd name="connsiteX1528" fmla="*/ 3573022 w 3751729"/>
              <a:gd name="connsiteY1528" fmla="*/ 107181 h 1237129"/>
              <a:gd name="connsiteX1529" fmla="*/ 3561453 w 3751729"/>
              <a:gd name="connsiteY1529" fmla="*/ 111366 h 1237129"/>
              <a:gd name="connsiteX1530" fmla="*/ 3560715 w 3751729"/>
              <a:gd name="connsiteY1530" fmla="*/ 123180 h 1237129"/>
              <a:gd name="connsiteX1531" fmla="*/ 3557514 w 3751729"/>
              <a:gd name="connsiteY1531" fmla="*/ 132289 h 1237129"/>
              <a:gd name="connsiteX1532" fmla="*/ 3551854 w 3751729"/>
              <a:gd name="connsiteY1532" fmla="*/ 140657 h 1237129"/>
              <a:gd name="connsiteX1533" fmla="*/ 3540284 w 3751729"/>
              <a:gd name="connsiteY1533" fmla="*/ 142381 h 1237129"/>
              <a:gd name="connsiteX1534" fmla="*/ 3531915 w 3751729"/>
              <a:gd name="connsiteY1534" fmla="*/ 144842 h 1237129"/>
              <a:gd name="connsiteX1535" fmla="*/ 3526253 w 3751729"/>
              <a:gd name="connsiteY1535" fmla="*/ 148288 h 1237129"/>
              <a:gd name="connsiteX1536" fmla="*/ 3520592 w 3751729"/>
              <a:gd name="connsiteY1536" fmla="*/ 150012 h 1237129"/>
              <a:gd name="connsiteX1537" fmla="*/ 3516408 w 3751729"/>
              <a:gd name="connsiteY1537" fmla="*/ 146565 h 1237129"/>
              <a:gd name="connsiteX1538" fmla="*/ 3511484 w 3751729"/>
              <a:gd name="connsiteY1538" fmla="*/ 142381 h 1237129"/>
              <a:gd name="connsiteX1539" fmla="*/ 3509022 w 3751729"/>
              <a:gd name="connsiteY1539" fmla="*/ 138196 h 1237129"/>
              <a:gd name="connsiteX1540" fmla="*/ 3503362 w 3751729"/>
              <a:gd name="connsiteY1540" fmla="*/ 138935 h 1237129"/>
              <a:gd name="connsiteX1541" fmla="*/ 3495977 w 3751729"/>
              <a:gd name="connsiteY1541" fmla="*/ 140657 h 1237129"/>
              <a:gd name="connsiteX1542" fmla="*/ 3490315 w 3751729"/>
              <a:gd name="connsiteY1542" fmla="*/ 144103 h 1237129"/>
              <a:gd name="connsiteX1543" fmla="*/ 3486130 w 3751729"/>
              <a:gd name="connsiteY1543" fmla="*/ 146565 h 1237129"/>
              <a:gd name="connsiteX1544" fmla="*/ 3486130 w 3751729"/>
              <a:gd name="connsiteY1544" fmla="*/ 152473 h 1237129"/>
              <a:gd name="connsiteX1545" fmla="*/ 3481946 w 3751729"/>
              <a:gd name="connsiteY1545" fmla="*/ 154195 h 1237129"/>
              <a:gd name="connsiteX1546" fmla="*/ 3474562 w 3751729"/>
              <a:gd name="connsiteY1546" fmla="*/ 154195 h 1237129"/>
              <a:gd name="connsiteX1547" fmla="*/ 3464716 w 3751729"/>
              <a:gd name="connsiteY1547" fmla="*/ 154195 h 1237129"/>
              <a:gd name="connsiteX1548" fmla="*/ 3455608 w 3751729"/>
              <a:gd name="connsiteY1548" fmla="*/ 155919 h 1237129"/>
              <a:gd name="connsiteX1549" fmla="*/ 3451423 w 3751729"/>
              <a:gd name="connsiteY1549" fmla="*/ 156658 h 1237129"/>
              <a:gd name="connsiteX1550" fmla="*/ 3444038 w 3751729"/>
              <a:gd name="connsiteY1550" fmla="*/ 174381 h 1237129"/>
              <a:gd name="connsiteX1551" fmla="*/ 3443300 w 3751729"/>
              <a:gd name="connsiteY1551" fmla="*/ 193580 h 1237129"/>
              <a:gd name="connsiteX1552" fmla="*/ 3443300 w 3751729"/>
              <a:gd name="connsiteY1552" fmla="*/ 215488 h 1237129"/>
              <a:gd name="connsiteX1553" fmla="*/ 3445762 w 3751729"/>
              <a:gd name="connsiteY1553" fmla="*/ 234687 h 1237129"/>
              <a:gd name="connsiteX1554" fmla="*/ 3441577 w 3751729"/>
              <a:gd name="connsiteY1554" fmla="*/ 234687 h 1237129"/>
              <a:gd name="connsiteX1555" fmla="*/ 3439854 w 3751729"/>
              <a:gd name="connsiteY1555" fmla="*/ 234687 h 1237129"/>
              <a:gd name="connsiteX1556" fmla="*/ 3438131 w 3751729"/>
              <a:gd name="connsiteY1556" fmla="*/ 234687 h 1237129"/>
              <a:gd name="connsiteX1557" fmla="*/ 3437392 w 3751729"/>
              <a:gd name="connsiteY1557" fmla="*/ 236410 h 1237129"/>
              <a:gd name="connsiteX1558" fmla="*/ 3435670 w 3751729"/>
              <a:gd name="connsiteY1558" fmla="*/ 237150 h 1237129"/>
              <a:gd name="connsiteX1559" fmla="*/ 3433946 w 3751729"/>
              <a:gd name="connsiteY1559" fmla="*/ 242072 h 1237129"/>
              <a:gd name="connsiteX1560" fmla="*/ 3432223 w 3751729"/>
              <a:gd name="connsiteY1560" fmla="*/ 246257 h 1237129"/>
              <a:gd name="connsiteX1561" fmla="*/ 3432223 w 3751729"/>
              <a:gd name="connsiteY1561" fmla="*/ 252164 h 1237129"/>
              <a:gd name="connsiteX1562" fmla="*/ 3432223 w 3751729"/>
              <a:gd name="connsiteY1562" fmla="*/ 258810 h 1237129"/>
              <a:gd name="connsiteX1563" fmla="*/ 3422377 w 3751729"/>
              <a:gd name="connsiteY1563" fmla="*/ 258810 h 1237129"/>
              <a:gd name="connsiteX1564" fmla="*/ 3416715 w 3751729"/>
              <a:gd name="connsiteY1564" fmla="*/ 267918 h 1237129"/>
              <a:gd name="connsiteX1565" fmla="*/ 3412531 w 3751729"/>
              <a:gd name="connsiteY1565" fmla="*/ 273825 h 1237129"/>
              <a:gd name="connsiteX1566" fmla="*/ 3410808 w 3751729"/>
              <a:gd name="connsiteY1566" fmla="*/ 279734 h 1237129"/>
              <a:gd name="connsiteX1567" fmla="*/ 3409084 w 3751729"/>
              <a:gd name="connsiteY1567" fmla="*/ 291548 h 1237129"/>
              <a:gd name="connsiteX1568" fmla="*/ 3406623 w 3751729"/>
              <a:gd name="connsiteY1568" fmla="*/ 291548 h 1237129"/>
              <a:gd name="connsiteX1569" fmla="*/ 3403423 w 3751729"/>
              <a:gd name="connsiteY1569" fmla="*/ 291548 h 1237129"/>
              <a:gd name="connsiteX1570" fmla="*/ 3402685 w 3751729"/>
              <a:gd name="connsiteY1570" fmla="*/ 291548 h 1237129"/>
              <a:gd name="connsiteX1571" fmla="*/ 3400962 w 3751729"/>
              <a:gd name="connsiteY1571" fmla="*/ 291548 h 1237129"/>
              <a:gd name="connsiteX1572" fmla="*/ 3397762 w 3751729"/>
              <a:gd name="connsiteY1572" fmla="*/ 291548 h 1237129"/>
              <a:gd name="connsiteX1573" fmla="*/ 3392100 w 3751729"/>
              <a:gd name="connsiteY1573" fmla="*/ 303365 h 1237129"/>
              <a:gd name="connsiteX1574" fmla="*/ 3387915 w 3751729"/>
              <a:gd name="connsiteY1574" fmla="*/ 317641 h 1237129"/>
              <a:gd name="connsiteX1575" fmla="*/ 3378069 w 3751729"/>
              <a:gd name="connsiteY1575" fmla="*/ 317641 h 1237129"/>
              <a:gd name="connsiteX1576" fmla="*/ 3374869 w 3751729"/>
              <a:gd name="connsiteY1576" fmla="*/ 333640 h 1237129"/>
              <a:gd name="connsiteX1577" fmla="*/ 3369947 w 3751729"/>
              <a:gd name="connsiteY1577" fmla="*/ 333640 h 1237129"/>
              <a:gd name="connsiteX1578" fmla="*/ 3369947 w 3751729"/>
              <a:gd name="connsiteY1578" fmla="*/ 329457 h 1237129"/>
              <a:gd name="connsiteX1579" fmla="*/ 3358378 w 3751729"/>
              <a:gd name="connsiteY1579" fmla="*/ 313456 h 1237129"/>
              <a:gd name="connsiteX1580" fmla="*/ 3350993 w 3751729"/>
              <a:gd name="connsiteY1580" fmla="*/ 294256 h 1237129"/>
              <a:gd name="connsiteX1581" fmla="*/ 3349270 w 3751729"/>
              <a:gd name="connsiteY1581" fmla="*/ 272349 h 1237129"/>
              <a:gd name="connsiteX1582" fmla="*/ 3350993 w 3751729"/>
              <a:gd name="connsiteY1582" fmla="*/ 246257 h 1237129"/>
              <a:gd name="connsiteX1583" fmla="*/ 3355178 w 3751729"/>
              <a:gd name="connsiteY1583" fmla="*/ 242811 h 1237129"/>
              <a:gd name="connsiteX1584" fmla="*/ 3358378 w 3751729"/>
              <a:gd name="connsiteY1584" fmla="*/ 240349 h 1237129"/>
              <a:gd name="connsiteX1585" fmla="*/ 3362562 w 3751729"/>
              <a:gd name="connsiteY1585" fmla="*/ 236903 h 1237129"/>
              <a:gd name="connsiteX1586" fmla="*/ 3364285 w 3751729"/>
              <a:gd name="connsiteY1586" fmla="*/ 232719 h 1237129"/>
              <a:gd name="connsiteX1587" fmla="*/ 3366747 w 3751729"/>
              <a:gd name="connsiteY1587" fmla="*/ 226811 h 1237129"/>
              <a:gd name="connsiteX1588" fmla="*/ 3362562 w 3751729"/>
              <a:gd name="connsiteY1588" fmla="*/ 219180 h 1237129"/>
              <a:gd name="connsiteX1589" fmla="*/ 3360839 w 3751729"/>
              <a:gd name="connsiteY1589" fmla="*/ 209088 h 1237129"/>
              <a:gd name="connsiteX1590" fmla="*/ 3366501 w 3751729"/>
              <a:gd name="connsiteY1590" fmla="*/ 197272 h 1237129"/>
              <a:gd name="connsiteX1591" fmla="*/ 3372162 w 3751729"/>
              <a:gd name="connsiteY1591" fmla="*/ 193088 h 1237129"/>
              <a:gd name="connsiteX1592" fmla="*/ 3379547 w 3751729"/>
              <a:gd name="connsiteY1592" fmla="*/ 189642 h 1237129"/>
              <a:gd name="connsiteX1593" fmla="*/ 3387915 w 3751729"/>
              <a:gd name="connsiteY1593" fmla="*/ 187180 h 1237129"/>
              <a:gd name="connsiteX1594" fmla="*/ 3393577 w 3751729"/>
              <a:gd name="connsiteY1594" fmla="*/ 181272 h 1237129"/>
              <a:gd name="connsiteX1595" fmla="*/ 3405147 w 3751729"/>
              <a:gd name="connsiteY1595" fmla="*/ 163550 h 1237129"/>
              <a:gd name="connsiteX1596" fmla="*/ 3416715 w 3751729"/>
              <a:gd name="connsiteY1596" fmla="*/ 145827 h 1237129"/>
              <a:gd name="connsiteX1597" fmla="*/ 3425824 w 3751729"/>
              <a:gd name="connsiteY1597" fmla="*/ 138196 h 1237129"/>
              <a:gd name="connsiteX1598" fmla="*/ 3435670 w 3751729"/>
              <a:gd name="connsiteY1598" fmla="*/ 131550 h 1237129"/>
              <a:gd name="connsiteX1599" fmla="*/ 3445515 w 3751729"/>
              <a:gd name="connsiteY1599" fmla="*/ 123920 h 1237129"/>
              <a:gd name="connsiteX1600" fmla="*/ 3449700 w 3751729"/>
              <a:gd name="connsiteY1600" fmla="*/ 113827 h 1237129"/>
              <a:gd name="connsiteX1601" fmla="*/ 3452900 w 3751729"/>
              <a:gd name="connsiteY1601" fmla="*/ 102011 h 1237129"/>
              <a:gd name="connsiteX1602" fmla="*/ 3457085 w 3751729"/>
              <a:gd name="connsiteY1602" fmla="*/ 91181 h 1237129"/>
              <a:gd name="connsiteX1603" fmla="*/ 3457085 w 3751729"/>
              <a:gd name="connsiteY1603" fmla="*/ 90443 h 1237129"/>
              <a:gd name="connsiteX1604" fmla="*/ 3455361 w 3751729"/>
              <a:gd name="connsiteY1604" fmla="*/ 90443 h 1237129"/>
              <a:gd name="connsiteX1605" fmla="*/ 3455361 w 3751729"/>
              <a:gd name="connsiteY1605" fmla="*/ 88719 h 1237129"/>
              <a:gd name="connsiteX1606" fmla="*/ 3453639 w 3751729"/>
              <a:gd name="connsiteY1606" fmla="*/ 86996 h 1237129"/>
              <a:gd name="connsiteX1607" fmla="*/ 3451176 w 3751729"/>
              <a:gd name="connsiteY1607" fmla="*/ 88719 h 1237129"/>
              <a:gd name="connsiteX1608" fmla="*/ 3449454 w 3751729"/>
              <a:gd name="connsiteY1608" fmla="*/ 90443 h 1237129"/>
              <a:gd name="connsiteX1609" fmla="*/ 3448715 w 3751729"/>
              <a:gd name="connsiteY1609" fmla="*/ 91181 h 1237129"/>
              <a:gd name="connsiteX1610" fmla="*/ 3441331 w 3751729"/>
              <a:gd name="connsiteY1610" fmla="*/ 102011 h 1237129"/>
              <a:gd name="connsiteX1611" fmla="*/ 3433946 w 3751729"/>
              <a:gd name="connsiteY1611" fmla="*/ 113827 h 1237129"/>
              <a:gd name="connsiteX1612" fmla="*/ 3426561 w 3751729"/>
              <a:gd name="connsiteY1612" fmla="*/ 123920 h 1237129"/>
              <a:gd name="connsiteX1613" fmla="*/ 3416715 w 3751729"/>
              <a:gd name="connsiteY1613" fmla="*/ 131550 h 1237129"/>
              <a:gd name="connsiteX1614" fmla="*/ 3403423 w 3751729"/>
              <a:gd name="connsiteY1614" fmla="*/ 137457 h 1237129"/>
              <a:gd name="connsiteX1615" fmla="*/ 3402685 w 3751729"/>
              <a:gd name="connsiteY1615" fmla="*/ 132535 h 1237129"/>
              <a:gd name="connsiteX1616" fmla="*/ 3402685 w 3751729"/>
              <a:gd name="connsiteY1616" fmla="*/ 131796 h 1237129"/>
              <a:gd name="connsiteX1617" fmla="*/ 3400962 w 3751729"/>
              <a:gd name="connsiteY1617" fmla="*/ 128350 h 1237129"/>
              <a:gd name="connsiteX1618" fmla="*/ 3400962 w 3751729"/>
              <a:gd name="connsiteY1618" fmla="*/ 124165 h 1237129"/>
              <a:gd name="connsiteX1619" fmla="*/ 3402685 w 3751729"/>
              <a:gd name="connsiteY1619" fmla="*/ 122442 h 1237129"/>
              <a:gd name="connsiteX1620" fmla="*/ 3402685 w 3751729"/>
              <a:gd name="connsiteY1620" fmla="*/ 120719 h 1237129"/>
              <a:gd name="connsiteX1621" fmla="*/ 3402685 w 3751729"/>
              <a:gd name="connsiteY1621" fmla="*/ 119980 h 1237129"/>
              <a:gd name="connsiteX1622" fmla="*/ 3403423 w 3751729"/>
              <a:gd name="connsiteY1622" fmla="*/ 116534 h 1237129"/>
              <a:gd name="connsiteX1623" fmla="*/ 3403423 w 3751729"/>
              <a:gd name="connsiteY1623" fmla="*/ 114073 h 1237129"/>
              <a:gd name="connsiteX1624" fmla="*/ 3399238 w 3751729"/>
              <a:gd name="connsiteY1624" fmla="*/ 110628 h 1237129"/>
              <a:gd name="connsiteX1625" fmla="*/ 3395054 w 3751729"/>
              <a:gd name="connsiteY1625" fmla="*/ 108903 h 1237129"/>
              <a:gd name="connsiteX1626" fmla="*/ 3391854 w 3751729"/>
              <a:gd name="connsiteY1626" fmla="*/ 108166 h 1237129"/>
              <a:gd name="connsiteX1627" fmla="*/ 3387670 w 3751729"/>
              <a:gd name="connsiteY1627" fmla="*/ 106442 h 1237129"/>
              <a:gd name="connsiteX1628" fmla="*/ 3385208 w 3751729"/>
              <a:gd name="connsiteY1628" fmla="*/ 108166 h 1237129"/>
              <a:gd name="connsiteX1629" fmla="*/ 3377824 w 3751729"/>
              <a:gd name="connsiteY1629" fmla="*/ 112350 h 1237129"/>
              <a:gd name="connsiteX1630" fmla="*/ 3367978 w 3751729"/>
              <a:gd name="connsiteY1630" fmla="*/ 120719 h 1237129"/>
              <a:gd name="connsiteX1631" fmla="*/ 3358870 w 3751729"/>
              <a:gd name="connsiteY1631" fmla="*/ 131550 h 1237129"/>
              <a:gd name="connsiteX1632" fmla="*/ 3350500 w 3751729"/>
              <a:gd name="connsiteY1632" fmla="*/ 141642 h 1237129"/>
              <a:gd name="connsiteX1633" fmla="*/ 3346316 w 3751729"/>
              <a:gd name="connsiteY1633" fmla="*/ 149273 h 1237129"/>
              <a:gd name="connsiteX1634" fmla="*/ 3346316 w 3751729"/>
              <a:gd name="connsiteY1634" fmla="*/ 151734 h 1237129"/>
              <a:gd name="connsiteX1635" fmla="*/ 3346316 w 3751729"/>
              <a:gd name="connsiteY1635" fmla="*/ 155180 h 1237129"/>
              <a:gd name="connsiteX1636" fmla="*/ 3347055 w 3751729"/>
              <a:gd name="connsiteY1636" fmla="*/ 157642 h 1237129"/>
              <a:gd name="connsiteX1637" fmla="*/ 3348778 w 3751729"/>
              <a:gd name="connsiteY1637" fmla="*/ 161826 h 1237129"/>
              <a:gd name="connsiteX1638" fmla="*/ 3350500 w 3751729"/>
              <a:gd name="connsiteY1638" fmla="*/ 165272 h 1237129"/>
              <a:gd name="connsiteX1639" fmla="*/ 3350500 w 3751729"/>
              <a:gd name="connsiteY1639" fmla="*/ 167734 h 1237129"/>
              <a:gd name="connsiteX1640" fmla="*/ 3341394 w 3751729"/>
              <a:gd name="connsiteY1640" fmla="*/ 171918 h 1237129"/>
              <a:gd name="connsiteX1641" fmla="*/ 3331548 w 3751729"/>
              <a:gd name="connsiteY1641" fmla="*/ 173642 h 1237129"/>
              <a:gd name="connsiteX1642" fmla="*/ 3318255 w 3751729"/>
              <a:gd name="connsiteY1642" fmla="*/ 175365 h 1237129"/>
              <a:gd name="connsiteX1643" fmla="*/ 3305947 w 3751729"/>
              <a:gd name="connsiteY1643" fmla="*/ 175365 h 1237129"/>
              <a:gd name="connsiteX1644" fmla="*/ 3305947 w 3751729"/>
              <a:gd name="connsiteY1644" fmla="*/ 159365 h 1237129"/>
              <a:gd name="connsiteX1645" fmla="*/ 3292655 w 3751729"/>
              <a:gd name="connsiteY1645" fmla="*/ 161826 h 1237129"/>
              <a:gd name="connsiteX1646" fmla="*/ 3281085 w 3751729"/>
              <a:gd name="connsiteY1646" fmla="*/ 166750 h 1237129"/>
              <a:gd name="connsiteX1647" fmla="*/ 3271240 w 3751729"/>
              <a:gd name="connsiteY1647" fmla="*/ 165026 h 1237129"/>
              <a:gd name="connsiteX1648" fmla="*/ 3263855 w 3751729"/>
              <a:gd name="connsiteY1648" fmla="*/ 155919 h 1237129"/>
              <a:gd name="connsiteX1649" fmla="*/ 3235055 w 3751729"/>
              <a:gd name="connsiteY1649" fmla="*/ 151734 h 1237129"/>
              <a:gd name="connsiteX1650" fmla="*/ 3225209 w 3751729"/>
              <a:gd name="connsiteY1650" fmla="*/ 161826 h 1237129"/>
              <a:gd name="connsiteX1651" fmla="*/ 3213640 w 3751729"/>
              <a:gd name="connsiteY1651" fmla="*/ 169457 h 1237129"/>
              <a:gd name="connsiteX1652" fmla="*/ 3203794 w 3751729"/>
              <a:gd name="connsiteY1652" fmla="*/ 177827 h 1237129"/>
              <a:gd name="connsiteX1653" fmla="*/ 3198133 w 3751729"/>
              <a:gd name="connsiteY1653" fmla="*/ 188657 h 1237129"/>
              <a:gd name="connsiteX1654" fmla="*/ 3192471 w 3751729"/>
              <a:gd name="connsiteY1654" fmla="*/ 198750 h 1237129"/>
              <a:gd name="connsiteX1655" fmla="*/ 3186810 w 3751729"/>
              <a:gd name="connsiteY1655" fmla="*/ 208841 h 1237129"/>
              <a:gd name="connsiteX1656" fmla="*/ 3179425 w 3751729"/>
              <a:gd name="connsiteY1656" fmla="*/ 216473 h 1237129"/>
              <a:gd name="connsiteX1657" fmla="*/ 3156287 w 3751729"/>
              <a:gd name="connsiteY1657" fmla="*/ 224103 h 1237129"/>
              <a:gd name="connsiteX1658" fmla="*/ 3150625 w 3751729"/>
              <a:gd name="connsiteY1658" fmla="*/ 230011 h 1237129"/>
              <a:gd name="connsiteX1659" fmla="*/ 3146441 w 3751729"/>
              <a:gd name="connsiteY1659" fmla="*/ 236657 h 1237129"/>
              <a:gd name="connsiteX1660" fmla="*/ 3142256 w 3751729"/>
              <a:gd name="connsiteY1660" fmla="*/ 242564 h 1237129"/>
              <a:gd name="connsiteX1661" fmla="*/ 3132409 w 3751729"/>
              <a:gd name="connsiteY1661" fmla="*/ 250195 h 1237129"/>
              <a:gd name="connsiteX1662" fmla="*/ 3132409 w 3751729"/>
              <a:gd name="connsiteY1662" fmla="*/ 258564 h 1237129"/>
              <a:gd name="connsiteX1663" fmla="*/ 3144717 w 3751729"/>
              <a:gd name="connsiteY1663" fmla="*/ 258564 h 1237129"/>
              <a:gd name="connsiteX1664" fmla="*/ 3146441 w 3751729"/>
              <a:gd name="connsiteY1664" fmla="*/ 263487 h 1237129"/>
              <a:gd name="connsiteX1665" fmla="*/ 3148164 w 3751729"/>
              <a:gd name="connsiteY1665" fmla="*/ 265949 h 1237129"/>
              <a:gd name="connsiteX1666" fmla="*/ 3148902 w 3751729"/>
              <a:gd name="connsiteY1666" fmla="*/ 269395 h 1237129"/>
              <a:gd name="connsiteX1667" fmla="*/ 3152102 w 3751729"/>
              <a:gd name="connsiteY1667" fmla="*/ 271857 h 1237129"/>
              <a:gd name="connsiteX1668" fmla="*/ 3154563 w 3751729"/>
              <a:gd name="connsiteY1668" fmla="*/ 273580 h 1237129"/>
              <a:gd name="connsiteX1669" fmla="*/ 3160225 w 3751729"/>
              <a:gd name="connsiteY1669" fmla="*/ 275303 h 1237129"/>
              <a:gd name="connsiteX1670" fmla="*/ 3163425 w 3751729"/>
              <a:gd name="connsiteY1670" fmla="*/ 271857 h 1237129"/>
              <a:gd name="connsiteX1671" fmla="*/ 3165887 w 3751729"/>
              <a:gd name="connsiteY1671" fmla="*/ 270133 h 1237129"/>
              <a:gd name="connsiteX1672" fmla="*/ 3170809 w 3751729"/>
              <a:gd name="connsiteY1672" fmla="*/ 269395 h 1237129"/>
              <a:gd name="connsiteX1673" fmla="*/ 3174994 w 3751729"/>
              <a:gd name="connsiteY1673" fmla="*/ 269395 h 1237129"/>
              <a:gd name="connsiteX1674" fmla="*/ 3182379 w 3751729"/>
              <a:gd name="connsiteY1674" fmla="*/ 269395 h 1237129"/>
              <a:gd name="connsiteX1675" fmla="*/ 3188041 w 3751729"/>
              <a:gd name="connsiteY1675" fmla="*/ 276041 h 1237129"/>
              <a:gd name="connsiteX1676" fmla="*/ 3192225 w 3751729"/>
              <a:gd name="connsiteY1676" fmla="*/ 281949 h 1237129"/>
              <a:gd name="connsiteX1677" fmla="*/ 3194687 w 3751729"/>
              <a:gd name="connsiteY1677" fmla="*/ 289580 h 1237129"/>
              <a:gd name="connsiteX1678" fmla="*/ 3197887 w 3751729"/>
              <a:gd name="connsiteY1678" fmla="*/ 301394 h 1237129"/>
              <a:gd name="connsiteX1679" fmla="*/ 3199609 w 3751729"/>
              <a:gd name="connsiteY1679" fmla="*/ 309026 h 1237129"/>
              <a:gd name="connsiteX1680" fmla="*/ 3197887 w 3751729"/>
              <a:gd name="connsiteY1680" fmla="*/ 313210 h 1237129"/>
              <a:gd name="connsiteX1681" fmla="*/ 3193702 w 3751729"/>
              <a:gd name="connsiteY1681" fmla="*/ 317395 h 1237129"/>
              <a:gd name="connsiteX1682" fmla="*/ 3191978 w 3751729"/>
              <a:gd name="connsiteY1682" fmla="*/ 325026 h 1237129"/>
              <a:gd name="connsiteX1683" fmla="*/ 3191978 w 3751729"/>
              <a:gd name="connsiteY1683" fmla="*/ 333395 h 1237129"/>
              <a:gd name="connsiteX1684" fmla="*/ 3194441 w 3751729"/>
              <a:gd name="connsiteY1684" fmla="*/ 341025 h 1237129"/>
              <a:gd name="connsiteX1685" fmla="*/ 3197640 w 3751729"/>
              <a:gd name="connsiteY1685" fmla="*/ 348656 h 1237129"/>
              <a:gd name="connsiteX1686" fmla="*/ 3200102 w 3751729"/>
              <a:gd name="connsiteY1686" fmla="*/ 358748 h 1237129"/>
              <a:gd name="connsiteX1687" fmla="*/ 3191733 w 3751729"/>
              <a:gd name="connsiteY1687" fmla="*/ 367856 h 1237129"/>
              <a:gd name="connsiteX1688" fmla="*/ 3186072 w 3751729"/>
              <a:gd name="connsiteY1688" fmla="*/ 377949 h 1237129"/>
              <a:gd name="connsiteX1689" fmla="*/ 3181886 w 3751729"/>
              <a:gd name="connsiteY1689" fmla="*/ 388041 h 1237129"/>
              <a:gd name="connsiteX1690" fmla="*/ 3176226 w 3751729"/>
              <a:gd name="connsiteY1690" fmla="*/ 401579 h 1237129"/>
              <a:gd name="connsiteX1691" fmla="*/ 3173025 w 3751729"/>
              <a:gd name="connsiteY1691" fmla="*/ 404041 h 1237129"/>
              <a:gd name="connsiteX1692" fmla="*/ 3165640 w 3751729"/>
              <a:gd name="connsiteY1692" fmla="*/ 413148 h 1237129"/>
              <a:gd name="connsiteX1693" fmla="*/ 3157271 w 3751729"/>
              <a:gd name="connsiteY1693" fmla="*/ 423241 h 1237129"/>
              <a:gd name="connsiteX1694" fmla="*/ 3148164 w 3751729"/>
              <a:gd name="connsiteY1694" fmla="*/ 435056 h 1237129"/>
              <a:gd name="connsiteX1695" fmla="*/ 3138318 w 3751729"/>
              <a:gd name="connsiteY1695" fmla="*/ 445148 h 1237129"/>
              <a:gd name="connsiteX1696" fmla="*/ 3129949 w 3751729"/>
              <a:gd name="connsiteY1696" fmla="*/ 455241 h 1237129"/>
              <a:gd name="connsiteX1697" fmla="*/ 3124288 w 3751729"/>
              <a:gd name="connsiteY1697" fmla="*/ 462871 h 1237129"/>
              <a:gd name="connsiteX1698" fmla="*/ 3121088 w 3751729"/>
              <a:gd name="connsiteY1698" fmla="*/ 466318 h 1237129"/>
              <a:gd name="connsiteX1699" fmla="*/ 3111241 w 3751729"/>
              <a:gd name="connsiteY1699" fmla="*/ 468778 h 1237129"/>
              <a:gd name="connsiteX1700" fmla="*/ 3101395 w 3751729"/>
              <a:gd name="connsiteY1700" fmla="*/ 467056 h 1237129"/>
              <a:gd name="connsiteX1701" fmla="*/ 3092288 w 3751729"/>
              <a:gd name="connsiteY1701" fmla="*/ 467056 h 1237129"/>
              <a:gd name="connsiteX1702" fmla="*/ 3083918 w 3751729"/>
              <a:gd name="connsiteY1702" fmla="*/ 468778 h 1237129"/>
              <a:gd name="connsiteX1703" fmla="*/ 3076533 w 3751729"/>
              <a:gd name="connsiteY1703" fmla="*/ 476409 h 1237129"/>
              <a:gd name="connsiteX1704" fmla="*/ 3070872 w 3751729"/>
              <a:gd name="connsiteY1704" fmla="*/ 484779 h 1237129"/>
              <a:gd name="connsiteX1705" fmla="*/ 3066687 w 3751729"/>
              <a:gd name="connsiteY1705" fmla="*/ 493887 h 1237129"/>
              <a:gd name="connsiteX1706" fmla="*/ 3061026 w 3751729"/>
              <a:gd name="connsiteY1706" fmla="*/ 502256 h 1237129"/>
              <a:gd name="connsiteX1707" fmla="*/ 3052657 w 3751729"/>
              <a:gd name="connsiteY1707" fmla="*/ 508164 h 1237129"/>
              <a:gd name="connsiteX1708" fmla="*/ 3050934 w 3751729"/>
              <a:gd name="connsiteY1708" fmla="*/ 508164 h 1237129"/>
              <a:gd name="connsiteX1709" fmla="*/ 3049211 w 3751729"/>
              <a:gd name="connsiteY1709" fmla="*/ 509887 h 1237129"/>
              <a:gd name="connsiteX1710" fmla="*/ 3047487 w 3751729"/>
              <a:gd name="connsiteY1710" fmla="*/ 509887 h 1237129"/>
              <a:gd name="connsiteX1711" fmla="*/ 3045026 w 3751729"/>
              <a:gd name="connsiteY1711" fmla="*/ 509887 h 1237129"/>
              <a:gd name="connsiteX1712" fmla="*/ 3041826 w 3751729"/>
              <a:gd name="connsiteY1712" fmla="*/ 511610 h 1237129"/>
              <a:gd name="connsiteX1713" fmla="*/ 3045026 w 3751729"/>
              <a:gd name="connsiteY1713" fmla="*/ 519979 h 1237129"/>
              <a:gd name="connsiteX1714" fmla="*/ 3050688 w 3751729"/>
              <a:gd name="connsiteY1714" fmla="*/ 529086 h 1237129"/>
              <a:gd name="connsiteX1715" fmla="*/ 3054872 w 3751729"/>
              <a:gd name="connsiteY1715" fmla="*/ 539179 h 1237129"/>
              <a:gd name="connsiteX1716" fmla="*/ 3060534 w 3751729"/>
              <a:gd name="connsiteY1716" fmla="*/ 549271 h 1237129"/>
              <a:gd name="connsiteX1717" fmla="*/ 3062995 w 3751729"/>
              <a:gd name="connsiteY1717" fmla="*/ 558378 h 1237129"/>
              <a:gd name="connsiteX1718" fmla="*/ 3064719 w 3751729"/>
              <a:gd name="connsiteY1718" fmla="*/ 568471 h 1237129"/>
              <a:gd name="connsiteX1719" fmla="*/ 3062256 w 3751729"/>
              <a:gd name="connsiteY1719" fmla="*/ 575117 h 1237129"/>
              <a:gd name="connsiteX1720" fmla="*/ 3056595 w 3751729"/>
              <a:gd name="connsiteY1720" fmla="*/ 581022 h 1237129"/>
              <a:gd name="connsiteX1721" fmla="*/ 3045026 w 3751729"/>
              <a:gd name="connsiteY1721" fmla="*/ 585945 h 1237129"/>
              <a:gd name="connsiteX1722" fmla="*/ 3026073 w 3751729"/>
              <a:gd name="connsiteY1722" fmla="*/ 588407 h 1237129"/>
              <a:gd name="connsiteX1723" fmla="*/ 3026073 w 3751729"/>
              <a:gd name="connsiteY1723" fmla="*/ 580776 h 1237129"/>
              <a:gd name="connsiteX1724" fmla="*/ 3024348 w 3751729"/>
              <a:gd name="connsiteY1724" fmla="*/ 574133 h 1237129"/>
              <a:gd name="connsiteX1725" fmla="*/ 3024348 w 3751729"/>
              <a:gd name="connsiteY1725" fmla="*/ 564040 h 1237129"/>
              <a:gd name="connsiteX1726" fmla="*/ 3026073 w 3751729"/>
              <a:gd name="connsiteY1726" fmla="*/ 552225 h 1237129"/>
              <a:gd name="connsiteX1727" fmla="*/ 3026073 w 3751729"/>
              <a:gd name="connsiteY1727" fmla="*/ 543117 h 1237129"/>
              <a:gd name="connsiteX1728" fmla="*/ 3021888 w 3751729"/>
              <a:gd name="connsiteY1728" fmla="*/ 543117 h 1237129"/>
              <a:gd name="connsiteX1729" fmla="*/ 3018688 w 3751729"/>
              <a:gd name="connsiteY1729" fmla="*/ 543117 h 1237129"/>
              <a:gd name="connsiteX1730" fmla="*/ 3016226 w 3751729"/>
              <a:gd name="connsiteY1730" fmla="*/ 543117 h 1237129"/>
              <a:gd name="connsiteX1731" fmla="*/ 3014503 w 3751729"/>
              <a:gd name="connsiteY1731" fmla="*/ 543117 h 1237129"/>
              <a:gd name="connsiteX1732" fmla="*/ 3012780 w 3751729"/>
              <a:gd name="connsiteY1732" fmla="*/ 541394 h 1237129"/>
              <a:gd name="connsiteX1733" fmla="*/ 3010318 w 3751729"/>
              <a:gd name="connsiteY1733" fmla="*/ 540655 h 1237129"/>
              <a:gd name="connsiteX1734" fmla="*/ 3007118 w 3751729"/>
              <a:gd name="connsiteY1734" fmla="*/ 535733 h 1237129"/>
              <a:gd name="connsiteX1735" fmla="*/ 3010318 w 3751729"/>
              <a:gd name="connsiteY1735" fmla="*/ 531548 h 1237129"/>
              <a:gd name="connsiteX1736" fmla="*/ 3012780 w 3751729"/>
              <a:gd name="connsiteY1736" fmla="*/ 527363 h 1237129"/>
              <a:gd name="connsiteX1737" fmla="*/ 3014503 w 3751729"/>
              <a:gd name="connsiteY1737" fmla="*/ 523179 h 1237129"/>
              <a:gd name="connsiteX1738" fmla="*/ 3017703 w 3751729"/>
              <a:gd name="connsiteY1738" fmla="*/ 517271 h 1237129"/>
              <a:gd name="connsiteX1739" fmla="*/ 3010318 w 3751729"/>
              <a:gd name="connsiteY1739" fmla="*/ 517271 h 1237129"/>
              <a:gd name="connsiteX1740" fmla="*/ 3001211 w 3751729"/>
              <a:gd name="connsiteY1740" fmla="*/ 515548 h 1237129"/>
              <a:gd name="connsiteX1741" fmla="*/ 2991365 w 3751729"/>
              <a:gd name="connsiteY1741" fmla="*/ 518010 h 1237129"/>
              <a:gd name="connsiteX1742" fmla="*/ 2979796 w 3751729"/>
              <a:gd name="connsiteY1742" fmla="*/ 522932 h 1237129"/>
              <a:gd name="connsiteX1743" fmla="*/ 2969950 w 3751729"/>
              <a:gd name="connsiteY1743" fmla="*/ 527117 h 1237129"/>
              <a:gd name="connsiteX1744" fmla="*/ 2969950 w 3751729"/>
              <a:gd name="connsiteY1744" fmla="*/ 523672 h 1237129"/>
              <a:gd name="connsiteX1745" fmla="*/ 2971672 w 3751729"/>
              <a:gd name="connsiteY1745" fmla="*/ 519486 h 1237129"/>
              <a:gd name="connsiteX1746" fmla="*/ 2973396 w 3751729"/>
              <a:gd name="connsiteY1746" fmla="*/ 517025 h 1237129"/>
              <a:gd name="connsiteX1747" fmla="*/ 2974134 w 3751729"/>
              <a:gd name="connsiteY1747" fmla="*/ 512102 h 1237129"/>
              <a:gd name="connsiteX1748" fmla="*/ 2975857 w 3751729"/>
              <a:gd name="connsiteY1748" fmla="*/ 509640 h 1237129"/>
              <a:gd name="connsiteX1749" fmla="*/ 2978318 w 3751729"/>
              <a:gd name="connsiteY1749" fmla="*/ 503733 h 1237129"/>
              <a:gd name="connsiteX1750" fmla="*/ 2975857 w 3751729"/>
              <a:gd name="connsiteY1750" fmla="*/ 503733 h 1237129"/>
              <a:gd name="connsiteX1751" fmla="*/ 2973396 w 3751729"/>
              <a:gd name="connsiteY1751" fmla="*/ 502009 h 1237129"/>
              <a:gd name="connsiteX1752" fmla="*/ 2970196 w 3751729"/>
              <a:gd name="connsiteY1752" fmla="*/ 502009 h 1237129"/>
              <a:gd name="connsiteX1753" fmla="*/ 2966011 w 3751729"/>
              <a:gd name="connsiteY1753" fmla="*/ 500287 h 1237129"/>
              <a:gd name="connsiteX1754" fmla="*/ 2956904 w 3751729"/>
              <a:gd name="connsiteY1754" fmla="*/ 509395 h 1237129"/>
              <a:gd name="connsiteX1755" fmla="*/ 2947058 w 3751729"/>
              <a:gd name="connsiteY1755" fmla="*/ 517025 h 1237129"/>
              <a:gd name="connsiteX1756" fmla="*/ 2937212 w 3751729"/>
              <a:gd name="connsiteY1756" fmla="*/ 525394 h 1237129"/>
              <a:gd name="connsiteX1757" fmla="*/ 2931550 w 3751729"/>
              <a:gd name="connsiteY1757" fmla="*/ 535487 h 1237129"/>
              <a:gd name="connsiteX1758" fmla="*/ 2937212 w 3751729"/>
              <a:gd name="connsiteY1758" fmla="*/ 538932 h 1237129"/>
              <a:gd name="connsiteX1759" fmla="*/ 2941396 w 3751729"/>
              <a:gd name="connsiteY1759" fmla="*/ 541394 h 1237129"/>
              <a:gd name="connsiteX1760" fmla="*/ 2944596 w 3751729"/>
              <a:gd name="connsiteY1760" fmla="*/ 544840 h 1237129"/>
              <a:gd name="connsiteX1761" fmla="*/ 2947058 w 3751729"/>
              <a:gd name="connsiteY1761" fmla="*/ 547301 h 1237129"/>
              <a:gd name="connsiteX1762" fmla="*/ 2950257 w 3751729"/>
              <a:gd name="connsiteY1762" fmla="*/ 552225 h 1237129"/>
              <a:gd name="connsiteX1763" fmla="*/ 2958626 w 3751729"/>
              <a:gd name="connsiteY1763" fmla="*/ 547301 h 1237129"/>
              <a:gd name="connsiteX1764" fmla="*/ 2966011 w 3751729"/>
              <a:gd name="connsiteY1764" fmla="*/ 544840 h 1237129"/>
              <a:gd name="connsiteX1765" fmla="*/ 2973396 w 3751729"/>
              <a:gd name="connsiteY1765" fmla="*/ 544840 h 1237129"/>
              <a:gd name="connsiteX1766" fmla="*/ 2981764 w 3751729"/>
              <a:gd name="connsiteY1766" fmla="*/ 549025 h 1237129"/>
              <a:gd name="connsiteX1767" fmla="*/ 2985949 w 3751729"/>
              <a:gd name="connsiteY1767" fmla="*/ 549025 h 1237129"/>
              <a:gd name="connsiteX1768" fmla="*/ 2985949 w 3751729"/>
              <a:gd name="connsiteY1768" fmla="*/ 559117 h 1237129"/>
              <a:gd name="connsiteX1769" fmla="*/ 2970196 w 3751729"/>
              <a:gd name="connsiteY1769" fmla="*/ 559117 h 1237129"/>
              <a:gd name="connsiteX1770" fmla="*/ 2964534 w 3751729"/>
              <a:gd name="connsiteY1770" fmla="*/ 566748 h 1237129"/>
              <a:gd name="connsiteX1771" fmla="*/ 2958873 w 3751729"/>
              <a:gd name="connsiteY1771" fmla="*/ 572655 h 1237129"/>
              <a:gd name="connsiteX1772" fmla="*/ 2954688 w 3751729"/>
              <a:gd name="connsiteY1772" fmla="*/ 578561 h 1237129"/>
              <a:gd name="connsiteX1773" fmla="*/ 2950503 w 3751729"/>
              <a:gd name="connsiteY1773" fmla="*/ 588653 h 1237129"/>
              <a:gd name="connsiteX1774" fmla="*/ 2962073 w 3751729"/>
              <a:gd name="connsiteY1774" fmla="*/ 596284 h 1237129"/>
              <a:gd name="connsiteX1775" fmla="*/ 2968719 w 3751729"/>
              <a:gd name="connsiteY1775" fmla="*/ 608099 h 1237129"/>
              <a:gd name="connsiteX1776" fmla="*/ 2974380 w 3751729"/>
              <a:gd name="connsiteY1776" fmla="*/ 624099 h 1237129"/>
              <a:gd name="connsiteX1777" fmla="*/ 2977581 w 3751729"/>
              <a:gd name="connsiteY1777" fmla="*/ 640099 h 1237129"/>
              <a:gd name="connsiteX1778" fmla="*/ 2978318 w 3751729"/>
              <a:gd name="connsiteY1778" fmla="*/ 657822 h 1237129"/>
              <a:gd name="connsiteX1779" fmla="*/ 2978318 w 3751729"/>
              <a:gd name="connsiteY1779" fmla="*/ 673330 h 1237129"/>
              <a:gd name="connsiteX1780" fmla="*/ 2968472 w 3751729"/>
              <a:gd name="connsiteY1780" fmla="*/ 679976 h 1237129"/>
              <a:gd name="connsiteX1781" fmla="*/ 2962811 w 3751729"/>
              <a:gd name="connsiteY1781" fmla="*/ 691791 h 1237129"/>
              <a:gd name="connsiteX1782" fmla="*/ 2957149 w 3751729"/>
              <a:gd name="connsiteY1782" fmla="*/ 702622 h 1237129"/>
              <a:gd name="connsiteX1783" fmla="*/ 2950503 w 3751729"/>
              <a:gd name="connsiteY1783" fmla="*/ 714437 h 1237129"/>
              <a:gd name="connsiteX1784" fmla="*/ 2935734 w 3751729"/>
              <a:gd name="connsiteY1784" fmla="*/ 730437 h 1237129"/>
              <a:gd name="connsiteX1785" fmla="*/ 2916781 w 3751729"/>
              <a:gd name="connsiteY1785" fmla="*/ 742251 h 1237129"/>
              <a:gd name="connsiteX1786" fmla="*/ 2896842 w 3751729"/>
              <a:gd name="connsiteY1786" fmla="*/ 750622 h 1237129"/>
              <a:gd name="connsiteX1787" fmla="*/ 2873704 w 3751729"/>
              <a:gd name="connsiteY1787" fmla="*/ 758252 h 1237129"/>
              <a:gd name="connsiteX1788" fmla="*/ 2852289 w 3751729"/>
              <a:gd name="connsiteY1788" fmla="*/ 762437 h 1237129"/>
              <a:gd name="connsiteX1789" fmla="*/ 2852289 w 3751729"/>
              <a:gd name="connsiteY1789" fmla="*/ 768345 h 1237129"/>
              <a:gd name="connsiteX1790" fmla="*/ 2852289 w 3751729"/>
              <a:gd name="connsiteY1790" fmla="*/ 771791 h 1237129"/>
              <a:gd name="connsiteX1791" fmla="*/ 2852289 w 3751729"/>
              <a:gd name="connsiteY1791" fmla="*/ 774251 h 1237129"/>
              <a:gd name="connsiteX1792" fmla="*/ 2852289 w 3751729"/>
              <a:gd name="connsiteY1792" fmla="*/ 775976 h 1237129"/>
              <a:gd name="connsiteX1793" fmla="*/ 2854012 w 3751729"/>
              <a:gd name="connsiteY1793" fmla="*/ 777698 h 1237129"/>
              <a:gd name="connsiteX1794" fmla="*/ 2854012 w 3751729"/>
              <a:gd name="connsiteY1794" fmla="*/ 781882 h 1237129"/>
              <a:gd name="connsiteX1795" fmla="*/ 2854750 w 3751729"/>
              <a:gd name="connsiteY1795" fmla="*/ 786068 h 1237129"/>
              <a:gd name="connsiteX1796" fmla="*/ 2852289 w 3751729"/>
              <a:gd name="connsiteY1796" fmla="*/ 789513 h 1237129"/>
              <a:gd name="connsiteX1797" fmla="*/ 2849089 w 3751729"/>
              <a:gd name="connsiteY1797" fmla="*/ 791974 h 1237129"/>
              <a:gd name="connsiteX1798" fmla="*/ 2848350 w 3751729"/>
              <a:gd name="connsiteY1798" fmla="*/ 793699 h 1237129"/>
              <a:gd name="connsiteX1799" fmla="*/ 2845150 w 3751729"/>
              <a:gd name="connsiteY1799" fmla="*/ 796159 h 1237129"/>
              <a:gd name="connsiteX1800" fmla="*/ 2839489 w 3751729"/>
              <a:gd name="connsiteY1800" fmla="*/ 799605 h 1237129"/>
              <a:gd name="connsiteX1801" fmla="*/ 2837766 w 3751729"/>
              <a:gd name="connsiteY1801" fmla="*/ 799605 h 1237129"/>
              <a:gd name="connsiteX1802" fmla="*/ 2837027 w 3751729"/>
              <a:gd name="connsiteY1802" fmla="*/ 801329 h 1237129"/>
              <a:gd name="connsiteX1803" fmla="*/ 2835304 w 3751729"/>
              <a:gd name="connsiteY1803" fmla="*/ 801329 h 1237129"/>
              <a:gd name="connsiteX1804" fmla="*/ 2833582 w 3751729"/>
              <a:gd name="connsiteY1804" fmla="*/ 801329 h 1237129"/>
              <a:gd name="connsiteX1805" fmla="*/ 2831119 w 3751729"/>
              <a:gd name="connsiteY1805" fmla="*/ 802067 h 1237129"/>
              <a:gd name="connsiteX1806" fmla="*/ 2829396 w 3751729"/>
              <a:gd name="connsiteY1806" fmla="*/ 797883 h 1237129"/>
              <a:gd name="connsiteX1807" fmla="*/ 2827673 w 3751729"/>
              <a:gd name="connsiteY1807" fmla="*/ 793699 h 1237129"/>
              <a:gd name="connsiteX1808" fmla="*/ 2827673 w 3751729"/>
              <a:gd name="connsiteY1808" fmla="*/ 789513 h 1237129"/>
              <a:gd name="connsiteX1809" fmla="*/ 2827673 w 3751729"/>
              <a:gd name="connsiteY1809" fmla="*/ 781882 h 1237129"/>
              <a:gd name="connsiteX1810" fmla="*/ 2830873 w 3751729"/>
              <a:gd name="connsiteY1810" fmla="*/ 780160 h 1237129"/>
              <a:gd name="connsiteX1811" fmla="*/ 2833336 w 3751729"/>
              <a:gd name="connsiteY1811" fmla="*/ 780160 h 1237129"/>
              <a:gd name="connsiteX1812" fmla="*/ 2836535 w 3751729"/>
              <a:gd name="connsiteY1812" fmla="*/ 778437 h 1237129"/>
              <a:gd name="connsiteX1813" fmla="*/ 2837274 w 3751729"/>
              <a:gd name="connsiteY1813" fmla="*/ 775976 h 1237129"/>
              <a:gd name="connsiteX1814" fmla="*/ 2838997 w 3751729"/>
              <a:gd name="connsiteY1814" fmla="*/ 772529 h 1237129"/>
              <a:gd name="connsiteX1815" fmla="*/ 2837274 w 3751729"/>
              <a:gd name="connsiteY1815" fmla="*/ 770067 h 1237129"/>
              <a:gd name="connsiteX1816" fmla="*/ 2834812 w 3751729"/>
              <a:gd name="connsiteY1816" fmla="*/ 765883 h 1237129"/>
              <a:gd name="connsiteX1817" fmla="*/ 2833089 w 3751729"/>
              <a:gd name="connsiteY1817" fmla="*/ 762437 h 1237129"/>
              <a:gd name="connsiteX1818" fmla="*/ 2830627 w 3751729"/>
              <a:gd name="connsiteY1818" fmla="*/ 760714 h 1237129"/>
              <a:gd name="connsiteX1819" fmla="*/ 2828905 w 3751729"/>
              <a:gd name="connsiteY1819" fmla="*/ 760714 h 1237129"/>
              <a:gd name="connsiteX1820" fmla="*/ 2824720 w 3751729"/>
              <a:gd name="connsiteY1820" fmla="*/ 759975 h 1237129"/>
              <a:gd name="connsiteX1821" fmla="*/ 2819797 w 3751729"/>
              <a:gd name="connsiteY1821" fmla="*/ 759975 h 1237129"/>
              <a:gd name="connsiteX1822" fmla="*/ 2814874 w 3751729"/>
              <a:gd name="connsiteY1822" fmla="*/ 766621 h 1237129"/>
              <a:gd name="connsiteX1823" fmla="*/ 2809213 w 3751729"/>
              <a:gd name="connsiteY1823" fmla="*/ 771545 h 1237129"/>
              <a:gd name="connsiteX1824" fmla="*/ 2804289 w 3751729"/>
              <a:gd name="connsiteY1824" fmla="*/ 775729 h 1237129"/>
              <a:gd name="connsiteX1825" fmla="*/ 2800104 w 3751729"/>
              <a:gd name="connsiteY1825" fmla="*/ 783360 h 1237129"/>
              <a:gd name="connsiteX1826" fmla="*/ 2798382 w 3751729"/>
              <a:gd name="connsiteY1826" fmla="*/ 795174 h 1237129"/>
              <a:gd name="connsiteX1827" fmla="*/ 2811674 w 3751729"/>
              <a:gd name="connsiteY1827" fmla="*/ 807729 h 1237129"/>
              <a:gd name="connsiteX1828" fmla="*/ 2821520 w 3751729"/>
              <a:gd name="connsiteY1828" fmla="*/ 821268 h 1237129"/>
              <a:gd name="connsiteX1829" fmla="*/ 2830627 w 3751729"/>
              <a:gd name="connsiteY1829" fmla="*/ 835544 h 1237129"/>
              <a:gd name="connsiteX1830" fmla="*/ 2834812 w 3751729"/>
              <a:gd name="connsiteY1830" fmla="*/ 854743 h 1237129"/>
              <a:gd name="connsiteX1831" fmla="*/ 2836535 w 3751729"/>
              <a:gd name="connsiteY1831" fmla="*/ 878129 h 1237129"/>
              <a:gd name="connsiteX1832" fmla="*/ 2788535 w 3751729"/>
              <a:gd name="connsiteY1832" fmla="*/ 917512 h 1237129"/>
              <a:gd name="connsiteX1833" fmla="*/ 2782874 w 3751729"/>
              <a:gd name="connsiteY1833" fmla="*/ 917512 h 1237129"/>
              <a:gd name="connsiteX1834" fmla="*/ 2778689 w 3751729"/>
              <a:gd name="connsiteY1834" fmla="*/ 901513 h 1237129"/>
              <a:gd name="connsiteX1835" fmla="*/ 2769582 w 3751729"/>
              <a:gd name="connsiteY1835" fmla="*/ 889697 h 1237129"/>
              <a:gd name="connsiteX1836" fmla="*/ 2758012 w 3751729"/>
              <a:gd name="connsiteY1836" fmla="*/ 879605 h 1237129"/>
              <a:gd name="connsiteX1837" fmla="*/ 2745705 w 3751729"/>
              <a:gd name="connsiteY1837" fmla="*/ 869513 h 1237129"/>
              <a:gd name="connsiteX1838" fmla="*/ 2732412 w 3751729"/>
              <a:gd name="connsiteY1838" fmla="*/ 858682 h 1237129"/>
              <a:gd name="connsiteX1839" fmla="*/ 2726752 w 3751729"/>
              <a:gd name="connsiteY1839" fmla="*/ 882067 h 1237129"/>
              <a:gd name="connsiteX1840" fmla="*/ 2719366 w 3751729"/>
              <a:gd name="connsiteY1840" fmla="*/ 901266 h 1237129"/>
              <a:gd name="connsiteX1841" fmla="*/ 2726752 w 3751729"/>
              <a:gd name="connsiteY1841" fmla="*/ 905451 h 1237129"/>
              <a:gd name="connsiteX1842" fmla="*/ 2729951 w 3751729"/>
              <a:gd name="connsiteY1842" fmla="*/ 911359 h 1237129"/>
              <a:gd name="connsiteX1843" fmla="*/ 2730690 w 3751729"/>
              <a:gd name="connsiteY1843" fmla="*/ 918989 h 1237129"/>
              <a:gd name="connsiteX1844" fmla="*/ 2735613 w 3751729"/>
              <a:gd name="connsiteY1844" fmla="*/ 927359 h 1237129"/>
              <a:gd name="connsiteX1845" fmla="*/ 2736351 w 3751729"/>
              <a:gd name="connsiteY1845" fmla="*/ 929082 h 1237129"/>
              <a:gd name="connsiteX1846" fmla="*/ 2739551 w 3751729"/>
              <a:gd name="connsiteY1846" fmla="*/ 929082 h 1237129"/>
              <a:gd name="connsiteX1847" fmla="*/ 2742013 w 3751729"/>
              <a:gd name="connsiteY1847" fmla="*/ 929082 h 1237129"/>
              <a:gd name="connsiteX1848" fmla="*/ 2745213 w 3751729"/>
              <a:gd name="connsiteY1848" fmla="*/ 929082 h 1237129"/>
              <a:gd name="connsiteX1849" fmla="*/ 2747675 w 3751729"/>
              <a:gd name="connsiteY1849" fmla="*/ 930805 h 1237129"/>
              <a:gd name="connsiteX1850" fmla="*/ 2759243 w 3751729"/>
              <a:gd name="connsiteY1850" fmla="*/ 942619 h 1237129"/>
              <a:gd name="connsiteX1851" fmla="*/ 2768351 w 3751729"/>
              <a:gd name="connsiteY1851" fmla="*/ 960342 h 1237129"/>
              <a:gd name="connsiteX1852" fmla="*/ 2774013 w 3751729"/>
              <a:gd name="connsiteY1852" fmla="*/ 980527 h 1237129"/>
              <a:gd name="connsiteX1853" fmla="*/ 2774751 w 3751729"/>
              <a:gd name="connsiteY1853" fmla="*/ 1001451 h 1237129"/>
              <a:gd name="connsiteX1854" fmla="*/ 2766382 w 3751729"/>
              <a:gd name="connsiteY1854" fmla="*/ 1001451 h 1237129"/>
              <a:gd name="connsiteX1855" fmla="*/ 2757274 w 3751729"/>
              <a:gd name="connsiteY1855" fmla="*/ 993820 h 1237129"/>
              <a:gd name="connsiteX1856" fmla="*/ 2748905 w 3751729"/>
              <a:gd name="connsiteY1856" fmla="*/ 989635 h 1237129"/>
              <a:gd name="connsiteX1857" fmla="*/ 2747182 w 3751729"/>
              <a:gd name="connsiteY1857" fmla="*/ 987911 h 1237129"/>
              <a:gd name="connsiteX1858" fmla="*/ 2739797 w 3751729"/>
              <a:gd name="connsiteY1858" fmla="*/ 982005 h 1237129"/>
              <a:gd name="connsiteX1859" fmla="*/ 2734874 w 3751729"/>
              <a:gd name="connsiteY1859" fmla="*/ 970188 h 1237129"/>
              <a:gd name="connsiteX1860" fmla="*/ 2731675 w 3751729"/>
              <a:gd name="connsiteY1860" fmla="*/ 956651 h 1237129"/>
              <a:gd name="connsiteX1861" fmla="*/ 2727490 w 3751729"/>
              <a:gd name="connsiteY1861" fmla="*/ 944835 h 1237129"/>
              <a:gd name="connsiteX1862" fmla="*/ 2723305 w 3751729"/>
              <a:gd name="connsiteY1862" fmla="*/ 933020 h 1237129"/>
              <a:gd name="connsiteX1863" fmla="*/ 2715920 w 3751729"/>
              <a:gd name="connsiteY1863" fmla="*/ 922928 h 1237129"/>
              <a:gd name="connsiteX1864" fmla="*/ 2715920 w 3751729"/>
              <a:gd name="connsiteY1864" fmla="*/ 920467 h 1237129"/>
              <a:gd name="connsiteX1865" fmla="*/ 2708536 w 3751729"/>
              <a:gd name="connsiteY1865" fmla="*/ 922928 h 1237129"/>
              <a:gd name="connsiteX1866" fmla="*/ 2708536 w 3751729"/>
              <a:gd name="connsiteY1866" fmla="*/ 920467 h 1237129"/>
              <a:gd name="connsiteX1867" fmla="*/ 2706074 w 3751729"/>
              <a:gd name="connsiteY1867" fmla="*/ 908651 h 1237129"/>
              <a:gd name="connsiteX1868" fmla="*/ 2706074 w 3751729"/>
              <a:gd name="connsiteY1868" fmla="*/ 893636 h 1237129"/>
              <a:gd name="connsiteX1869" fmla="*/ 2706074 w 3751729"/>
              <a:gd name="connsiteY1869" fmla="*/ 877636 h 1237129"/>
              <a:gd name="connsiteX1870" fmla="*/ 2706074 w 3751729"/>
              <a:gd name="connsiteY1870" fmla="*/ 859913 h 1237129"/>
              <a:gd name="connsiteX1871" fmla="*/ 2704351 w 3751729"/>
              <a:gd name="connsiteY1871" fmla="*/ 843913 h 1237129"/>
              <a:gd name="connsiteX1872" fmla="*/ 2698690 w 3751729"/>
              <a:gd name="connsiteY1872" fmla="*/ 830374 h 1237129"/>
              <a:gd name="connsiteX1873" fmla="*/ 2689582 w 3751729"/>
              <a:gd name="connsiteY1873" fmla="*/ 820283 h 1237129"/>
              <a:gd name="connsiteX1874" fmla="*/ 2687121 w 3751729"/>
              <a:gd name="connsiteY1874" fmla="*/ 822744 h 1237129"/>
              <a:gd name="connsiteX1875" fmla="*/ 2682936 w 3751729"/>
              <a:gd name="connsiteY1875" fmla="*/ 826190 h 1237129"/>
              <a:gd name="connsiteX1876" fmla="*/ 2679736 w 3751729"/>
              <a:gd name="connsiteY1876" fmla="*/ 827913 h 1237129"/>
              <a:gd name="connsiteX1877" fmla="*/ 2674074 w 3751729"/>
              <a:gd name="connsiteY1877" fmla="*/ 828652 h 1237129"/>
              <a:gd name="connsiteX1878" fmla="*/ 2668414 w 3751729"/>
              <a:gd name="connsiteY1878" fmla="*/ 828652 h 1237129"/>
              <a:gd name="connsiteX1879" fmla="*/ 2666690 w 3751729"/>
              <a:gd name="connsiteY1879" fmla="*/ 828652 h 1237129"/>
              <a:gd name="connsiteX1880" fmla="*/ 2666690 w 3751729"/>
              <a:gd name="connsiteY1880" fmla="*/ 827913 h 1237129"/>
              <a:gd name="connsiteX1881" fmla="*/ 2665951 w 3751729"/>
              <a:gd name="connsiteY1881" fmla="*/ 827913 h 1237129"/>
              <a:gd name="connsiteX1882" fmla="*/ 2664228 w 3751729"/>
              <a:gd name="connsiteY1882" fmla="*/ 826190 h 1237129"/>
              <a:gd name="connsiteX1883" fmla="*/ 2664228 w 3751729"/>
              <a:gd name="connsiteY1883" fmla="*/ 808467 h 1237129"/>
              <a:gd name="connsiteX1884" fmla="*/ 2660044 w 3751729"/>
              <a:gd name="connsiteY1884" fmla="*/ 794191 h 1237129"/>
              <a:gd name="connsiteX1885" fmla="*/ 2654383 w 3751729"/>
              <a:gd name="connsiteY1885" fmla="*/ 782375 h 1237129"/>
              <a:gd name="connsiteX1886" fmla="*/ 2645275 w 3751729"/>
              <a:gd name="connsiteY1886" fmla="*/ 771545 h 1237129"/>
              <a:gd name="connsiteX1887" fmla="*/ 2638629 w 3751729"/>
              <a:gd name="connsiteY1887" fmla="*/ 759729 h 1237129"/>
              <a:gd name="connsiteX1888" fmla="*/ 2629522 w 3751729"/>
              <a:gd name="connsiteY1888" fmla="*/ 745452 h 1237129"/>
              <a:gd name="connsiteX1889" fmla="*/ 2627059 w 3751729"/>
              <a:gd name="connsiteY1889" fmla="*/ 747914 h 1237129"/>
              <a:gd name="connsiteX1890" fmla="*/ 2625337 w 3751729"/>
              <a:gd name="connsiteY1890" fmla="*/ 749637 h 1237129"/>
              <a:gd name="connsiteX1891" fmla="*/ 2623613 w 3751729"/>
              <a:gd name="connsiteY1891" fmla="*/ 753083 h 1237129"/>
              <a:gd name="connsiteX1892" fmla="*/ 2621891 w 3751729"/>
              <a:gd name="connsiteY1892" fmla="*/ 753821 h 1237129"/>
              <a:gd name="connsiteX1893" fmla="*/ 2621151 w 3751729"/>
              <a:gd name="connsiteY1893" fmla="*/ 755545 h 1237129"/>
              <a:gd name="connsiteX1894" fmla="*/ 2607860 w 3751729"/>
              <a:gd name="connsiteY1894" fmla="*/ 757268 h 1237129"/>
              <a:gd name="connsiteX1895" fmla="*/ 2596290 w 3751729"/>
              <a:gd name="connsiteY1895" fmla="*/ 755545 h 1237129"/>
              <a:gd name="connsiteX1896" fmla="*/ 2584721 w 3751729"/>
              <a:gd name="connsiteY1896" fmla="*/ 755545 h 1237129"/>
              <a:gd name="connsiteX1897" fmla="*/ 2581521 w 3751729"/>
              <a:gd name="connsiteY1897" fmla="*/ 767360 h 1237129"/>
              <a:gd name="connsiteX1898" fmla="*/ 2577337 w 3751729"/>
              <a:gd name="connsiteY1898" fmla="*/ 773268 h 1237129"/>
              <a:gd name="connsiteX1899" fmla="*/ 2574875 w 3751729"/>
              <a:gd name="connsiteY1899" fmla="*/ 774991 h 1237129"/>
              <a:gd name="connsiteX1900" fmla="*/ 2569214 w 3751729"/>
              <a:gd name="connsiteY1900" fmla="*/ 774991 h 1237129"/>
              <a:gd name="connsiteX1901" fmla="*/ 2563553 w 3751729"/>
              <a:gd name="connsiteY1901" fmla="*/ 776714 h 1237129"/>
              <a:gd name="connsiteX1902" fmla="*/ 2557891 w 3751729"/>
              <a:gd name="connsiteY1902" fmla="*/ 780897 h 1237129"/>
              <a:gd name="connsiteX1903" fmla="*/ 2548045 w 3751729"/>
              <a:gd name="connsiteY1903" fmla="*/ 806991 h 1237129"/>
              <a:gd name="connsiteX1904" fmla="*/ 2534753 w 3751729"/>
              <a:gd name="connsiteY1904" fmla="*/ 806991 h 1237129"/>
              <a:gd name="connsiteX1905" fmla="*/ 2527369 w 3751729"/>
              <a:gd name="connsiteY1905" fmla="*/ 812897 h 1237129"/>
              <a:gd name="connsiteX1906" fmla="*/ 2519983 w 3751729"/>
              <a:gd name="connsiteY1906" fmla="*/ 820528 h 1237129"/>
              <a:gd name="connsiteX1907" fmla="*/ 2510137 w 3751729"/>
              <a:gd name="connsiteY1907" fmla="*/ 826436 h 1237129"/>
              <a:gd name="connsiteX1908" fmla="*/ 2507676 w 3751729"/>
              <a:gd name="connsiteY1908" fmla="*/ 855728 h 1237129"/>
              <a:gd name="connsiteX1909" fmla="*/ 2500292 w 3751729"/>
              <a:gd name="connsiteY1909" fmla="*/ 880836 h 1237129"/>
              <a:gd name="connsiteX1910" fmla="*/ 2490445 w 3751729"/>
              <a:gd name="connsiteY1910" fmla="*/ 901020 h 1237129"/>
              <a:gd name="connsiteX1911" fmla="*/ 2474691 w 3751729"/>
              <a:gd name="connsiteY1911" fmla="*/ 920221 h 1237129"/>
              <a:gd name="connsiteX1912" fmla="*/ 2472968 w 3751729"/>
              <a:gd name="connsiteY1912" fmla="*/ 920221 h 1237129"/>
              <a:gd name="connsiteX1913" fmla="*/ 2471245 w 3751729"/>
              <a:gd name="connsiteY1913" fmla="*/ 918497 h 1237129"/>
              <a:gd name="connsiteX1914" fmla="*/ 2469522 w 3751729"/>
              <a:gd name="connsiteY1914" fmla="*/ 918497 h 1237129"/>
              <a:gd name="connsiteX1915" fmla="*/ 2468784 w 3751729"/>
              <a:gd name="connsiteY1915" fmla="*/ 916775 h 1237129"/>
              <a:gd name="connsiteX1916" fmla="*/ 2459676 w 3751729"/>
              <a:gd name="connsiteY1916" fmla="*/ 906682 h 1237129"/>
              <a:gd name="connsiteX1917" fmla="*/ 2451308 w 3751729"/>
              <a:gd name="connsiteY1917" fmla="*/ 890682 h 1237129"/>
              <a:gd name="connsiteX1918" fmla="*/ 2446384 w 3751729"/>
              <a:gd name="connsiteY1918" fmla="*/ 877144 h 1237129"/>
              <a:gd name="connsiteX1919" fmla="*/ 2445645 w 3751729"/>
              <a:gd name="connsiteY1919" fmla="*/ 874682 h 1237129"/>
              <a:gd name="connsiteX1920" fmla="*/ 2446384 w 3751729"/>
              <a:gd name="connsiteY1920" fmla="*/ 871236 h 1237129"/>
              <a:gd name="connsiteX1921" fmla="*/ 2448107 w 3751729"/>
              <a:gd name="connsiteY1921" fmla="*/ 868774 h 1237129"/>
              <a:gd name="connsiteX1922" fmla="*/ 2449830 w 3751729"/>
              <a:gd name="connsiteY1922" fmla="*/ 867051 h 1237129"/>
              <a:gd name="connsiteX1923" fmla="*/ 2449830 w 3751729"/>
              <a:gd name="connsiteY1923" fmla="*/ 865328 h 1237129"/>
              <a:gd name="connsiteX1924" fmla="*/ 2435061 w 3751729"/>
              <a:gd name="connsiteY1924" fmla="*/ 843421 h 1237129"/>
              <a:gd name="connsiteX1925" fmla="*/ 2425215 w 3751729"/>
              <a:gd name="connsiteY1925" fmla="*/ 820036 h 1237129"/>
              <a:gd name="connsiteX1926" fmla="*/ 2418568 w 3751729"/>
              <a:gd name="connsiteY1926" fmla="*/ 794929 h 1237129"/>
              <a:gd name="connsiteX1927" fmla="*/ 2415369 w 3751729"/>
              <a:gd name="connsiteY1927" fmla="*/ 764652 h 1237129"/>
              <a:gd name="connsiteX1928" fmla="*/ 2405523 w 3751729"/>
              <a:gd name="connsiteY1928" fmla="*/ 765390 h 1237129"/>
              <a:gd name="connsiteX1929" fmla="*/ 2398139 w 3751729"/>
              <a:gd name="connsiteY1929" fmla="*/ 765390 h 1237129"/>
              <a:gd name="connsiteX1930" fmla="*/ 2389769 w 3751729"/>
              <a:gd name="connsiteY1930" fmla="*/ 764652 h 1237129"/>
              <a:gd name="connsiteX1931" fmla="*/ 2386568 w 3751729"/>
              <a:gd name="connsiteY1931" fmla="*/ 761206 h 1237129"/>
              <a:gd name="connsiteX1932" fmla="*/ 2382384 w 3751729"/>
              <a:gd name="connsiteY1932" fmla="*/ 758744 h 1237129"/>
              <a:gd name="connsiteX1933" fmla="*/ 2379184 w 3751729"/>
              <a:gd name="connsiteY1933" fmla="*/ 755298 h 1237129"/>
              <a:gd name="connsiteX1934" fmla="*/ 2376723 w 3751729"/>
              <a:gd name="connsiteY1934" fmla="*/ 752837 h 1237129"/>
              <a:gd name="connsiteX1935" fmla="*/ 2379184 w 3751729"/>
              <a:gd name="connsiteY1935" fmla="*/ 742006 h 1237129"/>
              <a:gd name="connsiteX1936" fmla="*/ 2373523 w 3751729"/>
              <a:gd name="connsiteY1936" fmla="*/ 733637 h 1237129"/>
              <a:gd name="connsiteX1937" fmla="*/ 2363677 w 3751729"/>
              <a:gd name="connsiteY1937" fmla="*/ 726006 h 1237129"/>
              <a:gd name="connsiteX1938" fmla="*/ 2353830 w 3751729"/>
              <a:gd name="connsiteY1938" fmla="*/ 719360 h 1237129"/>
              <a:gd name="connsiteX1939" fmla="*/ 2344723 w 3751729"/>
              <a:gd name="connsiteY1939" fmla="*/ 710252 h 1237129"/>
              <a:gd name="connsiteX1940" fmla="*/ 2320847 w 3751729"/>
              <a:gd name="connsiteY1940" fmla="*/ 713699 h 1237129"/>
              <a:gd name="connsiteX1941" fmla="*/ 2295986 w 3751729"/>
              <a:gd name="connsiteY1941" fmla="*/ 713699 h 1237129"/>
              <a:gd name="connsiteX1942" fmla="*/ 2271123 w 3751729"/>
              <a:gd name="connsiteY1942" fmla="*/ 711976 h 1237129"/>
              <a:gd name="connsiteX1943" fmla="*/ 2247247 w 3751729"/>
              <a:gd name="connsiteY1943" fmla="*/ 710252 h 1237129"/>
              <a:gd name="connsiteX1944" fmla="*/ 2243063 w 3751729"/>
              <a:gd name="connsiteY1944" fmla="*/ 701883 h 1237129"/>
              <a:gd name="connsiteX1945" fmla="*/ 2237401 w 3751729"/>
              <a:gd name="connsiteY1945" fmla="*/ 691053 h 1237129"/>
              <a:gd name="connsiteX1946" fmla="*/ 2228293 w 3751729"/>
              <a:gd name="connsiteY1946" fmla="*/ 694499 h 1237129"/>
              <a:gd name="connsiteX1947" fmla="*/ 2222632 w 3751729"/>
              <a:gd name="connsiteY1947" fmla="*/ 696222 h 1237129"/>
              <a:gd name="connsiteX1948" fmla="*/ 2215247 w 3751729"/>
              <a:gd name="connsiteY1948" fmla="*/ 696960 h 1237129"/>
              <a:gd name="connsiteX1949" fmla="*/ 2205401 w 3751729"/>
              <a:gd name="connsiteY1949" fmla="*/ 696960 h 1237129"/>
              <a:gd name="connsiteX1950" fmla="*/ 2197031 w 3751729"/>
              <a:gd name="connsiteY1950" fmla="*/ 691053 h 1237129"/>
              <a:gd name="connsiteX1951" fmla="*/ 2187925 w 3751729"/>
              <a:gd name="connsiteY1951" fmla="*/ 686868 h 1237129"/>
              <a:gd name="connsiteX1952" fmla="*/ 2178078 w 3751729"/>
              <a:gd name="connsiteY1952" fmla="*/ 680960 h 1237129"/>
              <a:gd name="connsiteX1953" fmla="*/ 2170694 w 3751729"/>
              <a:gd name="connsiteY1953" fmla="*/ 675053 h 1237129"/>
              <a:gd name="connsiteX1954" fmla="*/ 2168232 w 3751729"/>
              <a:gd name="connsiteY1954" fmla="*/ 666683 h 1237129"/>
              <a:gd name="connsiteX1955" fmla="*/ 2164047 w 3751729"/>
              <a:gd name="connsiteY1955" fmla="*/ 659053 h 1237129"/>
              <a:gd name="connsiteX1956" fmla="*/ 2154940 w 3751729"/>
              <a:gd name="connsiteY1956" fmla="*/ 651422 h 1237129"/>
              <a:gd name="connsiteX1957" fmla="*/ 2153217 w 3751729"/>
              <a:gd name="connsiteY1957" fmla="*/ 651422 h 1237129"/>
              <a:gd name="connsiteX1958" fmla="*/ 2152479 w 3751729"/>
              <a:gd name="connsiteY1958" fmla="*/ 651422 h 1237129"/>
              <a:gd name="connsiteX1959" fmla="*/ 2150754 w 3751729"/>
              <a:gd name="connsiteY1959" fmla="*/ 651422 h 1237129"/>
              <a:gd name="connsiteX1960" fmla="*/ 2147555 w 3751729"/>
              <a:gd name="connsiteY1960" fmla="*/ 651422 h 1237129"/>
              <a:gd name="connsiteX1961" fmla="*/ 2141893 w 3751729"/>
              <a:gd name="connsiteY1961" fmla="*/ 651422 h 1237129"/>
              <a:gd name="connsiteX1962" fmla="*/ 2145094 w 3751729"/>
              <a:gd name="connsiteY1962" fmla="*/ 663237 h 1237129"/>
              <a:gd name="connsiteX1963" fmla="*/ 2149279 w 3751729"/>
              <a:gd name="connsiteY1963" fmla="*/ 676776 h 1237129"/>
              <a:gd name="connsiteX1964" fmla="*/ 2156663 w 3751729"/>
              <a:gd name="connsiteY1964" fmla="*/ 690314 h 1237129"/>
              <a:gd name="connsiteX1965" fmla="*/ 2162324 w 3751729"/>
              <a:gd name="connsiteY1965" fmla="*/ 702130 h 1237129"/>
              <a:gd name="connsiteX1966" fmla="*/ 2167986 w 3751729"/>
              <a:gd name="connsiteY1966" fmla="*/ 710498 h 1237129"/>
              <a:gd name="connsiteX1967" fmla="*/ 2169709 w 3751729"/>
              <a:gd name="connsiteY1967" fmla="*/ 706314 h 1237129"/>
              <a:gd name="connsiteX1968" fmla="*/ 2170448 w 3751729"/>
              <a:gd name="connsiteY1968" fmla="*/ 704591 h 1237129"/>
              <a:gd name="connsiteX1969" fmla="*/ 2170448 w 3751729"/>
              <a:gd name="connsiteY1969" fmla="*/ 702868 h 1237129"/>
              <a:gd name="connsiteX1970" fmla="*/ 2172170 w 3751729"/>
              <a:gd name="connsiteY1970" fmla="*/ 702868 h 1237129"/>
              <a:gd name="connsiteX1971" fmla="*/ 2173893 w 3751729"/>
              <a:gd name="connsiteY1971" fmla="*/ 702868 h 1237129"/>
              <a:gd name="connsiteX1972" fmla="*/ 2178078 w 3751729"/>
              <a:gd name="connsiteY1972" fmla="*/ 704591 h 1237129"/>
              <a:gd name="connsiteX1973" fmla="*/ 2179801 w 3751729"/>
              <a:gd name="connsiteY1973" fmla="*/ 708776 h 1237129"/>
              <a:gd name="connsiteX1974" fmla="*/ 2181524 w 3751729"/>
              <a:gd name="connsiteY1974" fmla="*/ 713699 h 1237129"/>
              <a:gd name="connsiteX1975" fmla="*/ 2181524 w 3751729"/>
              <a:gd name="connsiteY1975" fmla="*/ 717883 h 1237129"/>
              <a:gd name="connsiteX1976" fmla="*/ 2182262 w 3751729"/>
              <a:gd name="connsiteY1976" fmla="*/ 722068 h 1237129"/>
              <a:gd name="connsiteX1977" fmla="*/ 2183986 w 3751729"/>
              <a:gd name="connsiteY1977" fmla="*/ 726252 h 1237129"/>
              <a:gd name="connsiteX1978" fmla="*/ 2189647 w 3751729"/>
              <a:gd name="connsiteY1978" fmla="*/ 725514 h 1237129"/>
              <a:gd name="connsiteX1979" fmla="*/ 2197031 w 3751729"/>
              <a:gd name="connsiteY1979" fmla="*/ 723791 h 1237129"/>
              <a:gd name="connsiteX1980" fmla="*/ 2205401 w 3751729"/>
              <a:gd name="connsiteY1980" fmla="*/ 723791 h 1237129"/>
              <a:gd name="connsiteX1981" fmla="*/ 2218694 w 3751729"/>
              <a:gd name="connsiteY1981" fmla="*/ 708776 h 1237129"/>
              <a:gd name="connsiteX1982" fmla="*/ 2234447 w 3751729"/>
              <a:gd name="connsiteY1982" fmla="*/ 696960 h 1237129"/>
              <a:gd name="connsiteX1983" fmla="*/ 2236170 w 3751729"/>
              <a:gd name="connsiteY1983" fmla="*/ 711976 h 1237129"/>
              <a:gd name="connsiteX1984" fmla="*/ 2237892 w 3751729"/>
              <a:gd name="connsiteY1984" fmla="*/ 723791 h 1237129"/>
              <a:gd name="connsiteX1985" fmla="*/ 2259308 w 3751729"/>
              <a:gd name="connsiteY1985" fmla="*/ 735605 h 1237129"/>
              <a:gd name="connsiteX1986" fmla="*/ 2276538 w 3751729"/>
              <a:gd name="connsiteY1986" fmla="*/ 749882 h 1237129"/>
              <a:gd name="connsiteX1987" fmla="*/ 2270877 w 3751729"/>
              <a:gd name="connsiteY1987" fmla="*/ 757513 h 1237129"/>
              <a:gd name="connsiteX1988" fmla="*/ 2265954 w 3751729"/>
              <a:gd name="connsiteY1988" fmla="*/ 765145 h 1237129"/>
              <a:gd name="connsiteX1989" fmla="*/ 2261031 w 3751729"/>
              <a:gd name="connsiteY1989" fmla="*/ 771052 h 1237129"/>
              <a:gd name="connsiteX1990" fmla="*/ 2250200 w 3751729"/>
              <a:gd name="connsiteY1990" fmla="*/ 775236 h 1237129"/>
              <a:gd name="connsiteX1991" fmla="*/ 2250200 w 3751729"/>
              <a:gd name="connsiteY1991" fmla="*/ 791236 h 1237129"/>
              <a:gd name="connsiteX1992" fmla="*/ 2236170 w 3751729"/>
              <a:gd name="connsiteY1992" fmla="*/ 800345 h 1237129"/>
              <a:gd name="connsiteX1993" fmla="*/ 2221400 w 3751729"/>
              <a:gd name="connsiteY1993" fmla="*/ 810436 h 1237129"/>
              <a:gd name="connsiteX1994" fmla="*/ 2221400 w 3751729"/>
              <a:gd name="connsiteY1994" fmla="*/ 817575 h 1237129"/>
              <a:gd name="connsiteX1995" fmla="*/ 2203185 w 3751729"/>
              <a:gd name="connsiteY1995" fmla="*/ 817575 h 1237129"/>
              <a:gd name="connsiteX1996" fmla="*/ 2192355 w 3751729"/>
              <a:gd name="connsiteY1996" fmla="*/ 823483 h 1237129"/>
              <a:gd name="connsiteX1997" fmla="*/ 2183986 w 3751729"/>
              <a:gd name="connsiteY1997" fmla="*/ 832590 h 1237129"/>
              <a:gd name="connsiteX1998" fmla="*/ 2174140 w 3751729"/>
              <a:gd name="connsiteY1998" fmla="*/ 840220 h 1237129"/>
              <a:gd name="connsiteX1999" fmla="*/ 2160847 w 3751729"/>
              <a:gd name="connsiteY1999" fmla="*/ 846129 h 1237129"/>
              <a:gd name="connsiteX2000" fmla="*/ 2147555 w 3751729"/>
              <a:gd name="connsiteY2000" fmla="*/ 848590 h 1237129"/>
              <a:gd name="connsiteX2001" fmla="*/ 2133524 w 3751729"/>
              <a:gd name="connsiteY2001" fmla="*/ 852775 h 1237129"/>
              <a:gd name="connsiteX2002" fmla="*/ 2121956 w 3751729"/>
              <a:gd name="connsiteY2002" fmla="*/ 857698 h 1237129"/>
              <a:gd name="connsiteX2003" fmla="*/ 2112109 w 3751729"/>
              <a:gd name="connsiteY2003" fmla="*/ 863605 h 1237129"/>
              <a:gd name="connsiteX2004" fmla="*/ 2102263 w 3751729"/>
              <a:gd name="connsiteY2004" fmla="*/ 866067 h 1237129"/>
              <a:gd name="connsiteX2005" fmla="*/ 2094878 w 3751729"/>
              <a:gd name="connsiteY2005" fmla="*/ 866067 h 1237129"/>
              <a:gd name="connsiteX2006" fmla="*/ 2091678 w 3751729"/>
              <a:gd name="connsiteY2006" fmla="*/ 864344 h 1237129"/>
              <a:gd name="connsiteX2007" fmla="*/ 2090940 w 3751729"/>
              <a:gd name="connsiteY2007" fmla="*/ 864344 h 1237129"/>
              <a:gd name="connsiteX2008" fmla="*/ 2089217 w 3751729"/>
              <a:gd name="connsiteY2008" fmla="*/ 863605 h 1237129"/>
              <a:gd name="connsiteX2009" fmla="*/ 2087494 w 3751729"/>
              <a:gd name="connsiteY2009" fmla="*/ 861882 h 1237129"/>
              <a:gd name="connsiteX2010" fmla="*/ 2085771 w 3751729"/>
              <a:gd name="connsiteY2010" fmla="*/ 858436 h 1237129"/>
              <a:gd name="connsiteX2011" fmla="*/ 2081586 w 3751729"/>
              <a:gd name="connsiteY2011" fmla="*/ 850067 h 1237129"/>
              <a:gd name="connsiteX2012" fmla="*/ 2079864 w 3751729"/>
              <a:gd name="connsiteY2012" fmla="*/ 840959 h 1237129"/>
              <a:gd name="connsiteX2013" fmla="*/ 2079864 w 3751729"/>
              <a:gd name="connsiteY2013" fmla="*/ 832590 h 1237129"/>
              <a:gd name="connsiteX2014" fmla="*/ 2079125 w 3751729"/>
              <a:gd name="connsiteY2014" fmla="*/ 823483 h 1237129"/>
              <a:gd name="connsiteX2015" fmla="*/ 2071740 w 3751729"/>
              <a:gd name="connsiteY2015" fmla="*/ 809206 h 1237129"/>
              <a:gd name="connsiteX2016" fmla="*/ 2061895 w 3751729"/>
              <a:gd name="connsiteY2016" fmla="*/ 795667 h 1237129"/>
              <a:gd name="connsiteX2017" fmla="*/ 2051064 w 3751729"/>
              <a:gd name="connsiteY2017" fmla="*/ 783853 h 1237129"/>
              <a:gd name="connsiteX2018" fmla="*/ 2041218 w 3751729"/>
              <a:gd name="connsiteY2018" fmla="*/ 772036 h 1237129"/>
              <a:gd name="connsiteX2019" fmla="*/ 2038756 w 3751729"/>
              <a:gd name="connsiteY2019" fmla="*/ 763667 h 1237129"/>
              <a:gd name="connsiteX2020" fmla="*/ 2037033 w 3751729"/>
              <a:gd name="connsiteY2020" fmla="*/ 753575 h 1237129"/>
              <a:gd name="connsiteX2021" fmla="*/ 2035309 w 3751729"/>
              <a:gd name="connsiteY2021" fmla="*/ 742744 h 1237129"/>
              <a:gd name="connsiteX2022" fmla="*/ 2031125 w 3751729"/>
              <a:gd name="connsiteY2022" fmla="*/ 734375 h 1237129"/>
              <a:gd name="connsiteX2023" fmla="*/ 2015371 w 3751729"/>
              <a:gd name="connsiteY2023" fmla="*/ 724284 h 1237129"/>
              <a:gd name="connsiteX2024" fmla="*/ 2011187 w 3751729"/>
              <a:gd name="connsiteY2024" fmla="*/ 714191 h 1237129"/>
              <a:gd name="connsiteX2025" fmla="*/ 2006264 w 3751729"/>
              <a:gd name="connsiteY2025" fmla="*/ 703361 h 1237129"/>
              <a:gd name="connsiteX2026" fmla="*/ 2002079 w 3751729"/>
              <a:gd name="connsiteY2026" fmla="*/ 693268 h 1237129"/>
              <a:gd name="connsiteX2027" fmla="*/ 1996418 w 3751729"/>
              <a:gd name="connsiteY2027" fmla="*/ 684899 h 1237129"/>
              <a:gd name="connsiteX2028" fmla="*/ 1988049 w 3751729"/>
              <a:gd name="connsiteY2028" fmla="*/ 678991 h 1237129"/>
              <a:gd name="connsiteX2029" fmla="*/ 1983126 w 3751729"/>
              <a:gd name="connsiteY2029" fmla="*/ 677268 h 1237129"/>
              <a:gd name="connsiteX2030" fmla="*/ 1982387 w 3751729"/>
              <a:gd name="connsiteY2030" fmla="*/ 673821 h 1237129"/>
              <a:gd name="connsiteX2031" fmla="*/ 1979187 w 3751729"/>
              <a:gd name="connsiteY2031" fmla="*/ 673083 h 1237129"/>
              <a:gd name="connsiteX2032" fmla="*/ 1976725 w 3751729"/>
              <a:gd name="connsiteY2032" fmla="*/ 671361 h 1237129"/>
              <a:gd name="connsiteX2033" fmla="*/ 1973525 w 3751729"/>
              <a:gd name="connsiteY2033" fmla="*/ 669637 h 1237129"/>
              <a:gd name="connsiteX2034" fmla="*/ 1971065 w 3751729"/>
              <a:gd name="connsiteY2034" fmla="*/ 667176 h 1237129"/>
              <a:gd name="connsiteX2035" fmla="*/ 1967864 w 3751729"/>
              <a:gd name="connsiteY2035" fmla="*/ 662253 h 1237129"/>
              <a:gd name="connsiteX2036" fmla="*/ 1965403 w 3751729"/>
              <a:gd name="connsiteY2036" fmla="*/ 656345 h 1237129"/>
              <a:gd name="connsiteX2037" fmla="*/ 1962203 w 3751729"/>
              <a:gd name="connsiteY2037" fmla="*/ 656345 h 1237129"/>
              <a:gd name="connsiteX2038" fmla="*/ 1962203 w 3751729"/>
              <a:gd name="connsiteY2038" fmla="*/ 662253 h 1237129"/>
              <a:gd name="connsiteX2039" fmla="*/ 1972049 w 3751729"/>
              <a:gd name="connsiteY2039" fmla="*/ 675791 h 1237129"/>
              <a:gd name="connsiteX2040" fmla="*/ 1981156 w 3751729"/>
              <a:gd name="connsiteY2040" fmla="*/ 690806 h 1237129"/>
              <a:gd name="connsiteX2041" fmla="*/ 1986818 w 3751729"/>
              <a:gd name="connsiteY2041" fmla="*/ 708529 h 1237129"/>
              <a:gd name="connsiteX2042" fmla="*/ 1992479 w 3751729"/>
              <a:gd name="connsiteY2042" fmla="*/ 724529 h 1237129"/>
              <a:gd name="connsiteX2043" fmla="*/ 1999863 w 3751729"/>
              <a:gd name="connsiteY2043" fmla="*/ 740529 h 1237129"/>
              <a:gd name="connsiteX2044" fmla="*/ 2002326 w 3751729"/>
              <a:gd name="connsiteY2044" fmla="*/ 742991 h 1237129"/>
              <a:gd name="connsiteX2045" fmla="*/ 2006509 w 3751729"/>
              <a:gd name="connsiteY2045" fmla="*/ 746437 h 1237129"/>
              <a:gd name="connsiteX2046" fmla="*/ 2009710 w 3751729"/>
              <a:gd name="connsiteY2046" fmla="*/ 748898 h 1237129"/>
              <a:gd name="connsiteX2047" fmla="*/ 2013895 w 3751729"/>
              <a:gd name="connsiteY2047" fmla="*/ 752344 h 1237129"/>
              <a:gd name="connsiteX2048" fmla="*/ 2015618 w 3751729"/>
              <a:gd name="connsiteY2048" fmla="*/ 756528 h 1237129"/>
              <a:gd name="connsiteX2049" fmla="*/ 2015618 w 3751729"/>
              <a:gd name="connsiteY2049" fmla="*/ 785821 h 1237129"/>
              <a:gd name="connsiteX2050" fmla="*/ 2018079 w 3751729"/>
              <a:gd name="connsiteY2050" fmla="*/ 789268 h 1237129"/>
              <a:gd name="connsiteX2051" fmla="*/ 2021279 w 3751729"/>
              <a:gd name="connsiteY2051" fmla="*/ 793452 h 1237129"/>
              <a:gd name="connsiteX2052" fmla="*/ 2025464 w 3751729"/>
              <a:gd name="connsiteY2052" fmla="*/ 795914 h 1237129"/>
              <a:gd name="connsiteX2053" fmla="*/ 2029648 w 3751729"/>
              <a:gd name="connsiteY2053" fmla="*/ 799360 h 1237129"/>
              <a:gd name="connsiteX2054" fmla="*/ 2031371 w 3751729"/>
              <a:gd name="connsiteY2054" fmla="*/ 801820 h 1237129"/>
              <a:gd name="connsiteX2055" fmla="*/ 2033834 w 3751729"/>
              <a:gd name="connsiteY2055" fmla="*/ 810929 h 1237129"/>
              <a:gd name="connsiteX2056" fmla="*/ 2035556 w 3751729"/>
              <a:gd name="connsiteY2056" fmla="*/ 817575 h 1237129"/>
              <a:gd name="connsiteX2057" fmla="*/ 2038756 w 3751729"/>
              <a:gd name="connsiteY2057" fmla="*/ 826682 h 1237129"/>
              <a:gd name="connsiteX2058" fmla="*/ 2047125 w 3751729"/>
              <a:gd name="connsiteY2058" fmla="*/ 836775 h 1237129"/>
              <a:gd name="connsiteX2059" fmla="*/ 2060417 w 3751729"/>
              <a:gd name="connsiteY2059" fmla="*/ 845882 h 1237129"/>
              <a:gd name="connsiteX2060" fmla="*/ 2074448 w 3751729"/>
              <a:gd name="connsiteY2060" fmla="*/ 854252 h 1237129"/>
              <a:gd name="connsiteX2061" fmla="*/ 2086017 w 3751729"/>
              <a:gd name="connsiteY2061" fmla="*/ 863359 h 1237129"/>
              <a:gd name="connsiteX2062" fmla="*/ 2089217 w 3751729"/>
              <a:gd name="connsiteY2062" fmla="*/ 867544 h 1237129"/>
              <a:gd name="connsiteX2063" fmla="*/ 2089217 w 3751729"/>
              <a:gd name="connsiteY2063" fmla="*/ 873451 h 1237129"/>
              <a:gd name="connsiteX2064" fmla="*/ 2089217 w 3751729"/>
              <a:gd name="connsiteY2064" fmla="*/ 877636 h 1237129"/>
              <a:gd name="connsiteX2065" fmla="*/ 2090940 w 3751729"/>
              <a:gd name="connsiteY2065" fmla="*/ 881821 h 1237129"/>
              <a:gd name="connsiteX2066" fmla="*/ 2095125 w 3751729"/>
              <a:gd name="connsiteY2066" fmla="*/ 886743 h 1237129"/>
              <a:gd name="connsiteX2067" fmla="*/ 2107433 w 3751729"/>
              <a:gd name="connsiteY2067" fmla="*/ 887482 h 1237129"/>
              <a:gd name="connsiteX2068" fmla="*/ 2122201 w 3751729"/>
              <a:gd name="connsiteY2068" fmla="*/ 880836 h 1237129"/>
              <a:gd name="connsiteX2069" fmla="*/ 2142140 w 3751729"/>
              <a:gd name="connsiteY2069" fmla="*/ 875912 h 1237129"/>
              <a:gd name="connsiteX2070" fmla="*/ 2161093 w 3751729"/>
              <a:gd name="connsiteY2070" fmla="*/ 871728 h 1237129"/>
              <a:gd name="connsiteX2071" fmla="*/ 2178323 w 3751729"/>
              <a:gd name="connsiteY2071" fmla="*/ 869267 h 1237129"/>
              <a:gd name="connsiteX2072" fmla="*/ 2178323 w 3751729"/>
              <a:gd name="connsiteY2072" fmla="*/ 871728 h 1237129"/>
              <a:gd name="connsiteX2073" fmla="*/ 2174140 w 3751729"/>
              <a:gd name="connsiteY2073" fmla="*/ 879359 h 1237129"/>
              <a:gd name="connsiteX2074" fmla="*/ 2174140 w 3751729"/>
              <a:gd name="connsiteY2074" fmla="*/ 888221 h 1237129"/>
              <a:gd name="connsiteX2075" fmla="*/ 2170940 w 3751729"/>
              <a:gd name="connsiteY2075" fmla="*/ 898313 h 1237129"/>
              <a:gd name="connsiteX2076" fmla="*/ 2165278 w 3751729"/>
              <a:gd name="connsiteY2076" fmla="*/ 913328 h 1237129"/>
              <a:gd name="connsiteX2077" fmla="*/ 2156909 w 3751729"/>
              <a:gd name="connsiteY2077" fmla="*/ 931051 h 1237129"/>
              <a:gd name="connsiteX2078" fmla="*/ 2147063 w 3751729"/>
              <a:gd name="connsiteY2078" fmla="*/ 948774 h 1237129"/>
              <a:gd name="connsiteX2079" fmla="*/ 2136232 w 3751729"/>
              <a:gd name="connsiteY2079" fmla="*/ 963051 h 1237129"/>
              <a:gd name="connsiteX2080" fmla="*/ 2120479 w 3751729"/>
              <a:gd name="connsiteY2080" fmla="*/ 979050 h 1237129"/>
              <a:gd name="connsiteX2081" fmla="*/ 2103248 w 3751729"/>
              <a:gd name="connsiteY2081" fmla="*/ 994066 h 1237129"/>
              <a:gd name="connsiteX2082" fmla="*/ 2085032 w 3751729"/>
              <a:gd name="connsiteY2082" fmla="*/ 1008343 h 1237129"/>
              <a:gd name="connsiteX2083" fmla="*/ 2067802 w 3751729"/>
              <a:gd name="connsiteY2083" fmla="*/ 1025082 h 1237129"/>
              <a:gd name="connsiteX2084" fmla="*/ 2053032 w 3751729"/>
              <a:gd name="connsiteY2084" fmla="*/ 1042804 h 1237129"/>
              <a:gd name="connsiteX2085" fmla="*/ 2041464 w 3751729"/>
              <a:gd name="connsiteY2085" fmla="*/ 1062988 h 1237129"/>
              <a:gd name="connsiteX2086" fmla="*/ 2037279 w 3751729"/>
              <a:gd name="connsiteY2086" fmla="*/ 1082189 h 1237129"/>
              <a:gd name="connsiteX2087" fmla="*/ 2039740 w 3751729"/>
              <a:gd name="connsiteY2087" fmla="*/ 1099911 h 1237129"/>
              <a:gd name="connsiteX2088" fmla="*/ 2045402 w 3751729"/>
              <a:gd name="connsiteY2088" fmla="*/ 1117634 h 1237129"/>
              <a:gd name="connsiteX2089" fmla="*/ 2051064 w 3751729"/>
              <a:gd name="connsiteY2089" fmla="*/ 1133634 h 1237129"/>
              <a:gd name="connsiteX2090" fmla="*/ 2056725 w 3751729"/>
              <a:gd name="connsiteY2090" fmla="*/ 1151357 h 1237129"/>
              <a:gd name="connsiteX2091" fmla="*/ 2061648 w 3751729"/>
              <a:gd name="connsiteY2091" fmla="*/ 1169080 h 1237129"/>
              <a:gd name="connsiteX2092" fmla="*/ 2059925 w 3751729"/>
              <a:gd name="connsiteY2092" fmla="*/ 1186804 h 1237129"/>
              <a:gd name="connsiteX2093" fmla="*/ 2050818 w 3751729"/>
              <a:gd name="connsiteY2093" fmla="*/ 1205264 h 1237129"/>
              <a:gd name="connsiteX2094" fmla="*/ 2038509 w 3751729"/>
              <a:gd name="connsiteY2094" fmla="*/ 1214372 h 1237129"/>
              <a:gd name="connsiteX2095" fmla="*/ 2023741 w 3751729"/>
              <a:gd name="connsiteY2095" fmla="*/ 1221018 h 1237129"/>
              <a:gd name="connsiteX2096" fmla="*/ 2009710 w 3751729"/>
              <a:gd name="connsiteY2096" fmla="*/ 1228649 h 1237129"/>
              <a:gd name="connsiteX2097" fmla="*/ 1999990 w 3751729"/>
              <a:gd name="connsiteY2097" fmla="*/ 1237129 h 1237129"/>
              <a:gd name="connsiteX2098" fmla="*/ 1730490 w 3751729"/>
              <a:gd name="connsiteY2098" fmla="*/ 1237129 h 1237129"/>
              <a:gd name="connsiteX2099" fmla="*/ 1729835 w 3751729"/>
              <a:gd name="connsiteY2099" fmla="*/ 1236280 h 1237129"/>
              <a:gd name="connsiteX2100" fmla="*/ 1724174 w 3751729"/>
              <a:gd name="connsiteY2100" fmla="*/ 1224465 h 1237129"/>
              <a:gd name="connsiteX2101" fmla="*/ 1722450 w 3751729"/>
              <a:gd name="connsiteY2101" fmla="*/ 1210188 h 1237129"/>
              <a:gd name="connsiteX2102" fmla="*/ 1725650 w 3751729"/>
              <a:gd name="connsiteY2102" fmla="*/ 1193450 h 1237129"/>
              <a:gd name="connsiteX2103" fmla="*/ 1731312 w 3751729"/>
              <a:gd name="connsiteY2103" fmla="*/ 1179173 h 1237129"/>
              <a:gd name="connsiteX2104" fmla="*/ 1739681 w 3751729"/>
              <a:gd name="connsiteY2104" fmla="*/ 1163172 h 1237129"/>
              <a:gd name="connsiteX2105" fmla="*/ 1745342 w 3751729"/>
              <a:gd name="connsiteY2105" fmla="*/ 1149634 h 1237129"/>
              <a:gd name="connsiteX2106" fmla="*/ 1750265 w 3751729"/>
              <a:gd name="connsiteY2106" fmla="*/ 1137819 h 1237129"/>
              <a:gd name="connsiteX2107" fmla="*/ 1744604 w 3751729"/>
              <a:gd name="connsiteY2107" fmla="*/ 1126003 h 1237129"/>
              <a:gd name="connsiteX2108" fmla="*/ 1742882 w 3751729"/>
              <a:gd name="connsiteY2108" fmla="*/ 1115911 h 1237129"/>
              <a:gd name="connsiteX2109" fmla="*/ 1742882 w 3751729"/>
              <a:gd name="connsiteY2109" fmla="*/ 1105819 h 1237129"/>
              <a:gd name="connsiteX2110" fmla="*/ 1739681 w 3751729"/>
              <a:gd name="connsiteY2110" fmla="*/ 1092281 h 1237129"/>
              <a:gd name="connsiteX2111" fmla="*/ 1731312 w 3751729"/>
              <a:gd name="connsiteY2111" fmla="*/ 1074558 h 1237129"/>
              <a:gd name="connsiteX2112" fmla="*/ 1718022 w 3751729"/>
              <a:gd name="connsiteY2112" fmla="*/ 1056835 h 1237129"/>
              <a:gd name="connsiteX2113" fmla="*/ 1705715 w 3751729"/>
              <a:gd name="connsiteY2113" fmla="*/ 1040834 h 1237129"/>
              <a:gd name="connsiteX2114" fmla="*/ 1692422 w 3751729"/>
              <a:gd name="connsiteY2114" fmla="*/ 1027297 h 1237129"/>
              <a:gd name="connsiteX2115" fmla="*/ 1696606 w 3751729"/>
              <a:gd name="connsiteY2115" fmla="*/ 1009574 h 1237129"/>
              <a:gd name="connsiteX2116" fmla="*/ 1700792 w 3751729"/>
              <a:gd name="connsiteY2116" fmla="*/ 993574 h 1237129"/>
              <a:gd name="connsiteX2117" fmla="*/ 1705715 w 3751729"/>
              <a:gd name="connsiteY2117" fmla="*/ 975851 h 1237129"/>
              <a:gd name="connsiteX2118" fmla="*/ 1700792 w 3751729"/>
              <a:gd name="connsiteY2118" fmla="*/ 973389 h 1237129"/>
              <a:gd name="connsiteX2119" fmla="*/ 1698330 w 3751729"/>
              <a:gd name="connsiteY2119" fmla="*/ 971666 h 1237129"/>
              <a:gd name="connsiteX2120" fmla="*/ 1695130 w 3751729"/>
              <a:gd name="connsiteY2120" fmla="*/ 968220 h 1237129"/>
              <a:gd name="connsiteX2121" fmla="*/ 1692669 w 3751729"/>
              <a:gd name="connsiteY2121" fmla="*/ 967481 h 1237129"/>
              <a:gd name="connsiteX2122" fmla="*/ 1688484 w 3751729"/>
              <a:gd name="connsiteY2122" fmla="*/ 967481 h 1237129"/>
              <a:gd name="connsiteX2123" fmla="*/ 1682823 w 3751729"/>
              <a:gd name="connsiteY2123" fmla="*/ 965758 h 1237129"/>
              <a:gd name="connsiteX2124" fmla="*/ 1679622 w 3751729"/>
              <a:gd name="connsiteY2124" fmla="*/ 968220 h 1237129"/>
              <a:gd name="connsiteX2125" fmla="*/ 1677899 w 3751729"/>
              <a:gd name="connsiteY2125" fmla="*/ 969943 h 1237129"/>
              <a:gd name="connsiteX2126" fmla="*/ 1673715 w 3751729"/>
              <a:gd name="connsiteY2126" fmla="*/ 971666 h 1237129"/>
              <a:gd name="connsiteX2127" fmla="*/ 1669530 w 3751729"/>
              <a:gd name="connsiteY2127" fmla="*/ 971666 h 1237129"/>
              <a:gd name="connsiteX2128" fmla="*/ 1663869 w 3751729"/>
              <a:gd name="connsiteY2128" fmla="*/ 971666 h 1237129"/>
              <a:gd name="connsiteX2129" fmla="*/ 1648114 w 3751729"/>
              <a:gd name="connsiteY2129" fmla="*/ 946558 h 1237129"/>
              <a:gd name="connsiteX2130" fmla="*/ 1637284 w 3751729"/>
              <a:gd name="connsiteY2130" fmla="*/ 944835 h 1237129"/>
              <a:gd name="connsiteX2131" fmla="*/ 1627438 w 3751729"/>
              <a:gd name="connsiteY2131" fmla="*/ 944097 h 1237129"/>
              <a:gd name="connsiteX2132" fmla="*/ 1615870 w 3751729"/>
              <a:gd name="connsiteY2132" fmla="*/ 942374 h 1237129"/>
              <a:gd name="connsiteX2133" fmla="*/ 1601838 w 3751729"/>
              <a:gd name="connsiteY2133" fmla="*/ 948282 h 1237129"/>
              <a:gd name="connsiteX2134" fmla="*/ 1587070 w 3751729"/>
              <a:gd name="connsiteY2134" fmla="*/ 954189 h 1237129"/>
              <a:gd name="connsiteX2135" fmla="*/ 1575500 w 3751729"/>
              <a:gd name="connsiteY2135" fmla="*/ 958374 h 1237129"/>
              <a:gd name="connsiteX2136" fmla="*/ 1547439 w 3751729"/>
              <a:gd name="connsiteY2136" fmla="*/ 952466 h 1237129"/>
              <a:gd name="connsiteX2137" fmla="*/ 1544239 w 3751729"/>
              <a:gd name="connsiteY2137" fmla="*/ 962558 h 1237129"/>
              <a:gd name="connsiteX2138" fmla="*/ 1534393 w 3751729"/>
              <a:gd name="connsiteY2138" fmla="*/ 962558 h 1237129"/>
              <a:gd name="connsiteX2139" fmla="*/ 1525285 w 3751729"/>
              <a:gd name="connsiteY2139" fmla="*/ 960097 h 1237129"/>
              <a:gd name="connsiteX2140" fmla="*/ 1518639 w 3751729"/>
              <a:gd name="connsiteY2140" fmla="*/ 958374 h 1237129"/>
              <a:gd name="connsiteX2141" fmla="*/ 1515439 w 3751729"/>
              <a:gd name="connsiteY2141" fmla="*/ 960097 h 1237129"/>
              <a:gd name="connsiteX2142" fmla="*/ 1512978 w 3751729"/>
              <a:gd name="connsiteY2142" fmla="*/ 962558 h 1237129"/>
              <a:gd name="connsiteX2143" fmla="*/ 1508055 w 3751729"/>
              <a:gd name="connsiteY2143" fmla="*/ 964282 h 1237129"/>
              <a:gd name="connsiteX2144" fmla="*/ 1502393 w 3751729"/>
              <a:gd name="connsiteY2144" fmla="*/ 966005 h 1237129"/>
              <a:gd name="connsiteX2145" fmla="*/ 1494024 w 3751729"/>
              <a:gd name="connsiteY2145" fmla="*/ 955912 h 1237129"/>
              <a:gd name="connsiteX2146" fmla="*/ 1482455 w 3751729"/>
              <a:gd name="connsiteY2146" fmla="*/ 950005 h 1237129"/>
              <a:gd name="connsiteX2147" fmla="*/ 1470885 w 3751729"/>
              <a:gd name="connsiteY2147" fmla="*/ 944097 h 1237129"/>
              <a:gd name="connsiteX2148" fmla="*/ 1459316 w 3751729"/>
              <a:gd name="connsiteY2148" fmla="*/ 938189 h 1237129"/>
              <a:gd name="connsiteX2149" fmla="*/ 1449471 w 3751729"/>
              <a:gd name="connsiteY2149" fmla="*/ 930558 h 1237129"/>
              <a:gd name="connsiteX2150" fmla="*/ 1442086 w 3751729"/>
              <a:gd name="connsiteY2150" fmla="*/ 911359 h 1237129"/>
              <a:gd name="connsiteX2151" fmla="*/ 1433717 w 3751729"/>
              <a:gd name="connsiteY2151" fmla="*/ 901266 h 1237129"/>
              <a:gd name="connsiteX2152" fmla="*/ 1420424 w 3751729"/>
              <a:gd name="connsiteY2152" fmla="*/ 891174 h 1237129"/>
              <a:gd name="connsiteX2153" fmla="*/ 1408856 w 3751729"/>
              <a:gd name="connsiteY2153" fmla="*/ 881082 h 1237129"/>
              <a:gd name="connsiteX2154" fmla="*/ 1401471 w 3751729"/>
              <a:gd name="connsiteY2154" fmla="*/ 871974 h 1237129"/>
              <a:gd name="connsiteX2155" fmla="*/ 1401471 w 3751729"/>
              <a:gd name="connsiteY2155" fmla="*/ 852775 h 1237129"/>
              <a:gd name="connsiteX2156" fmla="*/ 1399010 w 3751729"/>
              <a:gd name="connsiteY2156" fmla="*/ 844405 h 1237129"/>
              <a:gd name="connsiteX2157" fmla="*/ 1399748 w 3751729"/>
              <a:gd name="connsiteY2157" fmla="*/ 830867 h 1237129"/>
              <a:gd name="connsiteX2158" fmla="*/ 1402948 w 3751729"/>
              <a:gd name="connsiteY2158" fmla="*/ 819052 h 1237129"/>
              <a:gd name="connsiteX2159" fmla="*/ 1405410 w 3751729"/>
              <a:gd name="connsiteY2159" fmla="*/ 808959 h 1237129"/>
              <a:gd name="connsiteX2160" fmla="*/ 1407132 w 3751729"/>
              <a:gd name="connsiteY2160" fmla="*/ 801329 h 1237129"/>
              <a:gd name="connsiteX2161" fmla="*/ 1407132 w 3751729"/>
              <a:gd name="connsiteY2161" fmla="*/ 789513 h 1237129"/>
              <a:gd name="connsiteX2162" fmla="*/ 1404671 w 3751729"/>
              <a:gd name="connsiteY2162" fmla="*/ 782867 h 1237129"/>
              <a:gd name="connsiteX2163" fmla="*/ 1399748 w 3751729"/>
              <a:gd name="connsiteY2163" fmla="*/ 775236 h 1237129"/>
              <a:gd name="connsiteX2164" fmla="*/ 1397286 w 3751729"/>
              <a:gd name="connsiteY2164" fmla="*/ 769329 h 1237129"/>
              <a:gd name="connsiteX2165" fmla="*/ 1397286 w 3751729"/>
              <a:gd name="connsiteY2165" fmla="*/ 760221 h 1237129"/>
              <a:gd name="connsiteX2166" fmla="*/ 1399748 w 3751729"/>
              <a:gd name="connsiteY2166" fmla="*/ 748407 h 1237129"/>
              <a:gd name="connsiteX2167" fmla="*/ 1405410 w 3751729"/>
              <a:gd name="connsiteY2167" fmla="*/ 735852 h 1237129"/>
              <a:gd name="connsiteX2168" fmla="*/ 1411071 w 3751729"/>
              <a:gd name="connsiteY2168" fmla="*/ 720837 h 1237129"/>
              <a:gd name="connsiteX2169" fmla="*/ 1416733 w 3751729"/>
              <a:gd name="connsiteY2169" fmla="*/ 708283 h 1237129"/>
              <a:gd name="connsiteX2170" fmla="*/ 1422394 w 3751729"/>
              <a:gd name="connsiteY2170" fmla="*/ 697452 h 1237129"/>
              <a:gd name="connsiteX2171" fmla="*/ 1425594 w 3751729"/>
              <a:gd name="connsiteY2171" fmla="*/ 691545 h 1237129"/>
              <a:gd name="connsiteX2172" fmla="*/ 1435439 w 3751729"/>
              <a:gd name="connsiteY2172" fmla="*/ 683175 h 1237129"/>
              <a:gd name="connsiteX2173" fmla="*/ 1447009 w 3751729"/>
              <a:gd name="connsiteY2173" fmla="*/ 675545 h 1237129"/>
              <a:gd name="connsiteX2174" fmla="*/ 1458578 w 3751729"/>
              <a:gd name="connsiteY2174" fmla="*/ 669637 h 1237129"/>
              <a:gd name="connsiteX2175" fmla="*/ 1470147 w 3751729"/>
              <a:gd name="connsiteY2175" fmla="*/ 662006 h 1237129"/>
              <a:gd name="connsiteX2176" fmla="*/ 1472608 w 3751729"/>
              <a:gd name="connsiteY2176" fmla="*/ 655360 h 1237129"/>
              <a:gd name="connsiteX2177" fmla="*/ 1472608 w 3751729"/>
              <a:gd name="connsiteY2177" fmla="*/ 646253 h 1237129"/>
              <a:gd name="connsiteX2178" fmla="*/ 1471871 w 3751729"/>
              <a:gd name="connsiteY2178" fmla="*/ 636161 h 1237129"/>
              <a:gd name="connsiteX2179" fmla="*/ 1472608 w 3751729"/>
              <a:gd name="connsiteY2179" fmla="*/ 627791 h 1237129"/>
              <a:gd name="connsiteX2180" fmla="*/ 1479993 w 3751729"/>
              <a:gd name="connsiteY2180" fmla="*/ 615976 h 1237129"/>
              <a:gd name="connsiteX2181" fmla="*/ 1489839 w 3751729"/>
              <a:gd name="connsiteY2181" fmla="*/ 606868 h 1237129"/>
              <a:gd name="connsiteX2182" fmla="*/ 1500669 w 3751729"/>
              <a:gd name="connsiteY2182" fmla="*/ 598499 h 1237129"/>
              <a:gd name="connsiteX2183" fmla="*/ 1510516 w 3751729"/>
              <a:gd name="connsiteY2183" fmla="*/ 589392 h 1237129"/>
              <a:gd name="connsiteX2184" fmla="*/ 1518885 w 3751729"/>
              <a:gd name="connsiteY2184" fmla="*/ 579299 h 1237129"/>
              <a:gd name="connsiteX2185" fmla="*/ 1523808 w 3751729"/>
              <a:gd name="connsiteY2185" fmla="*/ 565763 h 1237129"/>
              <a:gd name="connsiteX2186" fmla="*/ 1523808 w 3751729"/>
              <a:gd name="connsiteY2186" fmla="*/ 565024 h 1237129"/>
              <a:gd name="connsiteX2187" fmla="*/ 1522085 w 3751729"/>
              <a:gd name="connsiteY2187" fmla="*/ 565024 h 1237129"/>
              <a:gd name="connsiteX2188" fmla="*/ 1522085 w 3751729"/>
              <a:gd name="connsiteY2188" fmla="*/ 563302 h 1237129"/>
              <a:gd name="connsiteX2189" fmla="*/ 1522085 w 3751729"/>
              <a:gd name="connsiteY2189" fmla="*/ 561578 h 1237129"/>
              <a:gd name="connsiteX2190" fmla="*/ 1520363 w 3751729"/>
              <a:gd name="connsiteY2190" fmla="*/ 559856 h 1237129"/>
              <a:gd name="connsiteX2191" fmla="*/ 1517901 w 3751729"/>
              <a:gd name="connsiteY2191" fmla="*/ 559117 h 1237129"/>
              <a:gd name="connsiteX2192" fmla="*/ 1514701 w 3751729"/>
              <a:gd name="connsiteY2192" fmla="*/ 557394 h 1237129"/>
              <a:gd name="connsiteX2193" fmla="*/ 1512239 w 3751729"/>
              <a:gd name="connsiteY2193" fmla="*/ 557394 h 1237129"/>
              <a:gd name="connsiteX2194" fmla="*/ 1507316 w 3751729"/>
              <a:gd name="connsiteY2194" fmla="*/ 555672 h 1237129"/>
              <a:gd name="connsiteX2195" fmla="*/ 1504855 w 3751729"/>
              <a:gd name="connsiteY2195" fmla="*/ 559117 h 1237129"/>
              <a:gd name="connsiteX2196" fmla="*/ 1501655 w 3751729"/>
              <a:gd name="connsiteY2196" fmla="*/ 559117 h 1237129"/>
              <a:gd name="connsiteX2197" fmla="*/ 1497469 w 3751729"/>
              <a:gd name="connsiteY2197" fmla="*/ 559856 h 1237129"/>
              <a:gd name="connsiteX2198" fmla="*/ 1491808 w 3751729"/>
              <a:gd name="connsiteY2198" fmla="*/ 559856 h 1237129"/>
              <a:gd name="connsiteX2199" fmla="*/ 1491808 w 3751729"/>
              <a:gd name="connsiteY2199" fmla="*/ 555672 h 1237129"/>
              <a:gd name="connsiteX2200" fmla="*/ 1489348 w 3751729"/>
              <a:gd name="connsiteY2200" fmla="*/ 555672 h 1237129"/>
              <a:gd name="connsiteX2201" fmla="*/ 1489348 w 3751729"/>
              <a:gd name="connsiteY2201" fmla="*/ 543855 h 1237129"/>
              <a:gd name="connsiteX2202" fmla="*/ 1487624 w 3751729"/>
              <a:gd name="connsiteY2202" fmla="*/ 527856 h 1237129"/>
              <a:gd name="connsiteX2203" fmla="*/ 1485901 w 3751729"/>
              <a:gd name="connsiteY2203" fmla="*/ 508655 h 1237129"/>
              <a:gd name="connsiteX2204" fmla="*/ 1485901 w 3751729"/>
              <a:gd name="connsiteY2204" fmla="*/ 490194 h 1237129"/>
              <a:gd name="connsiteX2205" fmla="*/ 1485901 w 3751729"/>
              <a:gd name="connsiteY2205" fmla="*/ 473456 h 1237129"/>
              <a:gd name="connsiteX2206" fmla="*/ 1489101 w 3751729"/>
              <a:gd name="connsiteY2206" fmla="*/ 463363 h 1237129"/>
              <a:gd name="connsiteX2207" fmla="*/ 1489593 w 3751729"/>
              <a:gd name="connsiteY2207" fmla="*/ 460410 h 1237129"/>
              <a:gd name="connsiteX2208" fmla="*/ 1491316 w 3751729"/>
              <a:gd name="connsiteY2208" fmla="*/ 456964 h 1237129"/>
              <a:gd name="connsiteX2209" fmla="*/ 1493038 w 3751729"/>
              <a:gd name="connsiteY2209" fmla="*/ 456225 h 1237129"/>
              <a:gd name="connsiteX2210" fmla="*/ 1494762 w 3751729"/>
              <a:gd name="connsiteY2210" fmla="*/ 456225 h 1237129"/>
              <a:gd name="connsiteX2211" fmla="*/ 1497224 w 3751729"/>
              <a:gd name="connsiteY2211" fmla="*/ 456225 h 1237129"/>
              <a:gd name="connsiteX2212" fmla="*/ 1500424 w 3751729"/>
              <a:gd name="connsiteY2212" fmla="*/ 454501 h 1237129"/>
              <a:gd name="connsiteX2213" fmla="*/ 1504609 w 3751729"/>
              <a:gd name="connsiteY2213" fmla="*/ 454501 h 1237129"/>
              <a:gd name="connsiteX2214" fmla="*/ 1516177 w 3751729"/>
              <a:gd name="connsiteY2214" fmla="*/ 458687 h 1237129"/>
              <a:gd name="connsiteX2215" fmla="*/ 1529469 w 3751729"/>
              <a:gd name="connsiteY2215" fmla="*/ 462133 h 1237129"/>
              <a:gd name="connsiteX2216" fmla="*/ 1543501 w 3751729"/>
              <a:gd name="connsiteY2216" fmla="*/ 462133 h 1237129"/>
              <a:gd name="connsiteX2217" fmla="*/ 1557531 w 3751729"/>
              <a:gd name="connsiteY2217" fmla="*/ 458687 h 1237129"/>
              <a:gd name="connsiteX2218" fmla="*/ 1568362 w 3751729"/>
              <a:gd name="connsiteY2218" fmla="*/ 454501 h 1237129"/>
              <a:gd name="connsiteX2219" fmla="*/ 1569100 w 3751729"/>
              <a:gd name="connsiteY2219" fmla="*/ 452779 h 1237129"/>
              <a:gd name="connsiteX2220" fmla="*/ 1569100 w 3751729"/>
              <a:gd name="connsiteY2220" fmla="*/ 451056 h 1237129"/>
              <a:gd name="connsiteX2221" fmla="*/ 1570824 w 3751729"/>
              <a:gd name="connsiteY2221" fmla="*/ 451056 h 1237129"/>
              <a:gd name="connsiteX2222" fmla="*/ 1570824 w 3751729"/>
              <a:gd name="connsiteY2222" fmla="*/ 450318 h 1237129"/>
              <a:gd name="connsiteX2223" fmla="*/ 1570824 w 3751729"/>
              <a:gd name="connsiteY2223" fmla="*/ 448595 h 1237129"/>
              <a:gd name="connsiteX2224" fmla="*/ 1574024 w 3751729"/>
              <a:gd name="connsiteY2224" fmla="*/ 436778 h 1237129"/>
              <a:gd name="connsiteX2225" fmla="*/ 1574024 w 3751729"/>
              <a:gd name="connsiteY2225" fmla="*/ 423241 h 1237129"/>
              <a:gd name="connsiteX2226" fmla="*/ 1572300 w 3751729"/>
              <a:gd name="connsiteY2226" fmla="*/ 410687 h 1237129"/>
              <a:gd name="connsiteX2227" fmla="*/ 1570578 w 3751729"/>
              <a:gd name="connsiteY2227" fmla="*/ 395672 h 1237129"/>
              <a:gd name="connsiteX2228" fmla="*/ 1560731 w 3751729"/>
              <a:gd name="connsiteY2228" fmla="*/ 393210 h 1237129"/>
              <a:gd name="connsiteX2229" fmla="*/ 1550885 w 3751729"/>
              <a:gd name="connsiteY2229" fmla="*/ 389764 h 1237129"/>
              <a:gd name="connsiteX2230" fmla="*/ 1541039 w 3751729"/>
              <a:gd name="connsiteY2230" fmla="*/ 383856 h 1237129"/>
              <a:gd name="connsiteX2231" fmla="*/ 1533654 w 3751729"/>
              <a:gd name="connsiteY2231" fmla="*/ 376225 h 1237129"/>
              <a:gd name="connsiteX2232" fmla="*/ 1536115 w 3751729"/>
              <a:gd name="connsiteY2232" fmla="*/ 375487 h 1237129"/>
              <a:gd name="connsiteX2233" fmla="*/ 1539316 w 3751729"/>
              <a:gd name="connsiteY2233" fmla="*/ 373764 h 1237129"/>
              <a:gd name="connsiteX2234" fmla="*/ 1541039 w 3751729"/>
              <a:gd name="connsiteY2234" fmla="*/ 372041 h 1237129"/>
              <a:gd name="connsiteX2235" fmla="*/ 1543501 w 3751729"/>
              <a:gd name="connsiteY2235" fmla="*/ 372041 h 1237129"/>
              <a:gd name="connsiteX2236" fmla="*/ 1546701 w 3751729"/>
              <a:gd name="connsiteY2236" fmla="*/ 370318 h 1237129"/>
              <a:gd name="connsiteX2237" fmla="*/ 1551624 w 3751729"/>
              <a:gd name="connsiteY2237" fmla="*/ 370318 h 1237129"/>
              <a:gd name="connsiteX2238" fmla="*/ 1554823 w 3751729"/>
              <a:gd name="connsiteY2238" fmla="*/ 369579 h 1237129"/>
              <a:gd name="connsiteX2239" fmla="*/ 1559008 w 3751729"/>
              <a:gd name="connsiteY2239" fmla="*/ 367856 h 1237129"/>
              <a:gd name="connsiteX2240" fmla="*/ 1563193 w 3751729"/>
              <a:gd name="connsiteY2240" fmla="*/ 367856 h 1237129"/>
              <a:gd name="connsiteX2241" fmla="*/ 1568115 w 3751729"/>
              <a:gd name="connsiteY2241" fmla="*/ 367856 h 1237129"/>
              <a:gd name="connsiteX2242" fmla="*/ 1568115 w 3751729"/>
              <a:gd name="connsiteY2242" fmla="*/ 351856 h 1237129"/>
              <a:gd name="connsiteX2243" fmla="*/ 1572300 w 3751729"/>
              <a:gd name="connsiteY2243" fmla="*/ 351856 h 1237129"/>
              <a:gd name="connsiteX2244" fmla="*/ 1576484 w 3751729"/>
              <a:gd name="connsiteY2244" fmla="*/ 352595 h 1237129"/>
              <a:gd name="connsiteX2245" fmla="*/ 1578208 w 3751729"/>
              <a:gd name="connsiteY2245" fmla="*/ 354318 h 1237129"/>
              <a:gd name="connsiteX2246" fmla="*/ 1580670 w 3751729"/>
              <a:gd name="connsiteY2246" fmla="*/ 354318 h 1237129"/>
              <a:gd name="connsiteX2247" fmla="*/ 1583870 w 3751729"/>
              <a:gd name="connsiteY2247" fmla="*/ 356041 h 1237129"/>
              <a:gd name="connsiteX2248" fmla="*/ 1586331 w 3751729"/>
              <a:gd name="connsiteY2248" fmla="*/ 357764 h 1237129"/>
              <a:gd name="connsiteX2249" fmla="*/ 1589531 w 3751729"/>
              <a:gd name="connsiteY2249" fmla="*/ 354318 h 1237129"/>
              <a:gd name="connsiteX2250" fmla="*/ 1593716 w 3751729"/>
              <a:gd name="connsiteY2250" fmla="*/ 352595 h 1237129"/>
              <a:gd name="connsiteX2251" fmla="*/ 1596915 w 3751729"/>
              <a:gd name="connsiteY2251" fmla="*/ 351856 h 1237129"/>
              <a:gd name="connsiteX2252" fmla="*/ 1601100 w 3751729"/>
              <a:gd name="connsiteY2252" fmla="*/ 350133 h 1237129"/>
              <a:gd name="connsiteX2253" fmla="*/ 1602823 w 3751729"/>
              <a:gd name="connsiteY2253" fmla="*/ 348410 h 1237129"/>
              <a:gd name="connsiteX2254" fmla="*/ 1603562 w 3751729"/>
              <a:gd name="connsiteY2254" fmla="*/ 345949 h 1237129"/>
              <a:gd name="connsiteX2255" fmla="*/ 1603562 w 3751729"/>
              <a:gd name="connsiteY2255" fmla="*/ 342502 h 1237129"/>
              <a:gd name="connsiteX2256" fmla="*/ 1603562 w 3751729"/>
              <a:gd name="connsiteY2256" fmla="*/ 340041 h 1237129"/>
              <a:gd name="connsiteX2257" fmla="*/ 1603562 w 3751729"/>
              <a:gd name="connsiteY2257" fmla="*/ 336595 h 1237129"/>
              <a:gd name="connsiteX2258" fmla="*/ 1605285 w 3751729"/>
              <a:gd name="connsiteY2258" fmla="*/ 334133 h 1237129"/>
              <a:gd name="connsiteX2259" fmla="*/ 1607008 w 3751729"/>
              <a:gd name="connsiteY2259" fmla="*/ 330687 h 1237129"/>
              <a:gd name="connsiteX2260" fmla="*/ 1634331 w 3751729"/>
              <a:gd name="connsiteY2260" fmla="*/ 322318 h 1237129"/>
              <a:gd name="connsiteX2261" fmla="*/ 1639992 w 3751729"/>
              <a:gd name="connsiteY2261" fmla="*/ 313210 h 1237129"/>
              <a:gd name="connsiteX2262" fmla="*/ 1641715 w 3751729"/>
              <a:gd name="connsiteY2262" fmla="*/ 304840 h 1237129"/>
              <a:gd name="connsiteX2263" fmla="*/ 1645899 w 3751729"/>
              <a:gd name="connsiteY2263" fmla="*/ 295734 h 1237129"/>
              <a:gd name="connsiteX2264" fmla="*/ 1654269 w 3751729"/>
              <a:gd name="connsiteY2264" fmla="*/ 289826 h 1237129"/>
              <a:gd name="connsiteX2265" fmla="*/ 1665100 w 3751729"/>
              <a:gd name="connsiteY2265" fmla="*/ 285641 h 1237129"/>
              <a:gd name="connsiteX2266" fmla="*/ 1677407 w 3751729"/>
              <a:gd name="connsiteY2266" fmla="*/ 281457 h 1237129"/>
              <a:gd name="connsiteX2267" fmla="*/ 1688976 w 3751729"/>
              <a:gd name="connsiteY2267" fmla="*/ 277271 h 1237129"/>
              <a:gd name="connsiteX2268" fmla="*/ 1690699 w 3751729"/>
              <a:gd name="connsiteY2268" fmla="*/ 275549 h 1237129"/>
              <a:gd name="connsiteX2269" fmla="*/ 1690699 w 3751729"/>
              <a:gd name="connsiteY2269" fmla="*/ 273825 h 1237129"/>
              <a:gd name="connsiteX2270" fmla="*/ 1690699 w 3751729"/>
              <a:gd name="connsiteY2270" fmla="*/ 272103 h 1237129"/>
              <a:gd name="connsiteX2271" fmla="*/ 1692422 w 3751729"/>
              <a:gd name="connsiteY2271" fmla="*/ 271365 h 1237129"/>
              <a:gd name="connsiteX2272" fmla="*/ 1686760 w 3751729"/>
              <a:gd name="connsiteY2272" fmla="*/ 256348 h 1237129"/>
              <a:gd name="connsiteX2273" fmla="*/ 1683560 w 3751729"/>
              <a:gd name="connsiteY2273" fmla="*/ 238625 h 1237129"/>
              <a:gd name="connsiteX2274" fmla="*/ 1683560 w 3751729"/>
              <a:gd name="connsiteY2274" fmla="*/ 222626 h 1237129"/>
              <a:gd name="connsiteX2275" fmla="*/ 1682823 w 3751729"/>
              <a:gd name="connsiteY2275" fmla="*/ 209088 h 1237129"/>
              <a:gd name="connsiteX2276" fmla="*/ 1695130 w 3751729"/>
              <a:gd name="connsiteY2276" fmla="*/ 208349 h 1237129"/>
              <a:gd name="connsiteX2277" fmla="*/ 1704238 w 3751729"/>
              <a:gd name="connsiteY2277" fmla="*/ 204903 h 1237129"/>
              <a:gd name="connsiteX2278" fmla="*/ 1714084 w 3751729"/>
              <a:gd name="connsiteY2278" fmla="*/ 202441 h 1237129"/>
              <a:gd name="connsiteX2279" fmla="*/ 1714084 w 3751729"/>
              <a:gd name="connsiteY2279" fmla="*/ 209088 h 1237129"/>
              <a:gd name="connsiteX2280" fmla="*/ 1712361 w 3751729"/>
              <a:gd name="connsiteY2280" fmla="*/ 214996 h 1237129"/>
              <a:gd name="connsiteX2281" fmla="*/ 1710637 w 3751729"/>
              <a:gd name="connsiteY2281" fmla="*/ 225826 h 1237129"/>
              <a:gd name="connsiteX2282" fmla="*/ 1709899 w 3751729"/>
              <a:gd name="connsiteY2282" fmla="*/ 240103 h 1237129"/>
              <a:gd name="connsiteX2283" fmla="*/ 1708176 w 3751729"/>
              <a:gd name="connsiteY2283" fmla="*/ 253641 h 1237129"/>
              <a:gd name="connsiteX2284" fmla="*/ 1708176 w 3751729"/>
              <a:gd name="connsiteY2284" fmla="*/ 263734 h 1237129"/>
              <a:gd name="connsiteX2285" fmla="*/ 1712361 w 3751729"/>
              <a:gd name="connsiteY2285" fmla="*/ 266194 h 1237129"/>
              <a:gd name="connsiteX2286" fmla="*/ 1715560 w 3751729"/>
              <a:gd name="connsiteY2286" fmla="*/ 267918 h 1237129"/>
              <a:gd name="connsiteX2287" fmla="*/ 1716300 w 3751729"/>
              <a:gd name="connsiteY2287" fmla="*/ 269640 h 1237129"/>
              <a:gd name="connsiteX2288" fmla="*/ 1719499 w 3751729"/>
              <a:gd name="connsiteY2288" fmla="*/ 271365 h 1237129"/>
              <a:gd name="connsiteX2289" fmla="*/ 1723681 w 3751729"/>
              <a:gd name="connsiteY2289" fmla="*/ 273825 h 1237129"/>
              <a:gd name="connsiteX2290" fmla="*/ 1732789 w 3751729"/>
              <a:gd name="connsiteY2290" fmla="*/ 269640 h 1237129"/>
              <a:gd name="connsiteX2291" fmla="*/ 1739189 w 3751729"/>
              <a:gd name="connsiteY2291" fmla="*/ 269640 h 1237129"/>
              <a:gd name="connsiteX2292" fmla="*/ 1743373 w 3751729"/>
              <a:gd name="connsiteY2292" fmla="*/ 272103 h 1237129"/>
              <a:gd name="connsiteX2293" fmla="*/ 1749035 w 3751729"/>
              <a:gd name="connsiteY2293" fmla="*/ 277026 h 1237129"/>
              <a:gd name="connsiteX2294" fmla="*/ 1756419 w 3751729"/>
              <a:gd name="connsiteY2294" fmla="*/ 277026 h 1237129"/>
              <a:gd name="connsiteX2295" fmla="*/ 1764788 w 3751729"/>
              <a:gd name="connsiteY2295" fmla="*/ 273580 h 1237129"/>
              <a:gd name="connsiteX2296" fmla="*/ 1772173 w 3751729"/>
              <a:gd name="connsiteY2296" fmla="*/ 269395 h 1237129"/>
              <a:gd name="connsiteX2297" fmla="*/ 1776357 w 3751729"/>
              <a:gd name="connsiteY2297" fmla="*/ 265210 h 1237129"/>
              <a:gd name="connsiteX2298" fmla="*/ 1782019 w 3751729"/>
              <a:gd name="connsiteY2298" fmla="*/ 261764 h 1237129"/>
              <a:gd name="connsiteX2299" fmla="*/ 1789403 w 3751729"/>
              <a:gd name="connsiteY2299" fmla="*/ 259303 h 1237129"/>
              <a:gd name="connsiteX2300" fmla="*/ 1800973 w 3751729"/>
              <a:gd name="connsiteY2300" fmla="*/ 260041 h 1237129"/>
              <a:gd name="connsiteX2301" fmla="*/ 1816727 w 3751729"/>
              <a:gd name="connsiteY2301" fmla="*/ 263487 h 1237129"/>
              <a:gd name="connsiteX2302" fmla="*/ 1818450 w 3751729"/>
              <a:gd name="connsiteY2302" fmla="*/ 259303 h 1237129"/>
              <a:gd name="connsiteX2303" fmla="*/ 1819188 w 3751729"/>
              <a:gd name="connsiteY2303" fmla="*/ 257580 h 1237129"/>
              <a:gd name="connsiteX2304" fmla="*/ 1822388 w 3751729"/>
              <a:gd name="connsiteY2304" fmla="*/ 254133 h 1237129"/>
              <a:gd name="connsiteX2305" fmla="*/ 1824849 w 3751729"/>
              <a:gd name="connsiteY2305" fmla="*/ 253395 h 1237129"/>
              <a:gd name="connsiteX2306" fmla="*/ 1828049 w 3751729"/>
              <a:gd name="connsiteY2306" fmla="*/ 253395 h 1237129"/>
              <a:gd name="connsiteX2307" fmla="*/ 1832235 w 3751729"/>
              <a:gd name="connsiteY2307" fmla="*/ 251673 h 1237129"/>
              <a:gd name="connsiteX2308" fmla="*/ 1832235 w 3751729"/>
              <a:gd name="connsiteY2308" fmla="*/ 226564 h 1237129"/>
              <a:gd name="connsiteX2309" fmla="*/ 1835434 w 3751729"/>
              <a:gd name="connsiteY2309" fmla="*/ 206380 h 1237129"/>
              <a:gd name="connsiteX2310" fmla="*/ 1837895 w 3751729"/>
              <a:gd name="connsiteY2310" fmla="*/ 202934 h 1237129"/>
              <a:gd name="connsiteX2311" fmla="*/ 1841096 w 3751729"/>
              <a:gd name="connsiteY2311" fmla="*/ 202195 h 1237129"/>
              <a:gd name="connsiteX2312" fmla="*/ 1843557 w 3751729"/>
              <a:gd name="connsiteY2312" fmla="*/ 198750 h 1237129"/>
              <a:gd name="connsiteX2313" fmla="*/ 1846757 w 3751729"/>
              <a:gd name="connsiteY2313" fmla="*/ 197026 h 1237129"/>
              <a:gd name="connsiteX2314" fmla="*/ 1850943 w 3751729"/>
              <a:gd name="connsiteY2314" fmla="*/ 196288 h 1237129"/>
              <a:gd name="connsiteX2315" fmla="*/ 1850943 w 3751729"/>
              <a:gd name="connsiteY2315" fmla="*/ 198750 h 1237129"/>
              <a:gd name="connsiteX2316" fmla="*/ 1853403 w 3751729"/>
              <a:gd name="connsiteY2316" fmla="*/ 202195 h 1237129"/>
              <a:gd name="connsiteX2317" fmla="*/ 1855127 w 3751729"/>
              <a:gd name="connsiteY2317" fmla="*/ 204657 h 1237129"/>
              <a:gd name="connsiteX2318" fmla="*/ 1856849 w 3751729"/>
              <a:gd name="connsiteY2318" fmla="*/ 208103 h 1237129"/>
              <a:gd name="connsiteX2319" fmla="*/ 1858573 w 3751729"/>
              <a:gd name="connsiteY2319" fmla="*/ 208841 h 1237129"/>
              <a:gd name="connsiteX2320" fmla="*/ 1862757 w 3751729"/>
              <a:gd name="connsiteY2320" fmla="*/ 210564 h 1237129"/>
              <a:gd name="connsiteX2321" fmla="*/ 1866942 w 3751729"/>
              <a:gd name="connsiteY2321" fmla="*/ 212288 h 1237129"/>
              <a:gd name="connsiteX2322" fmla="*/ 1865219 w 3751729"/>
              <a:gd name="connsiteY2322" fmla="*/ 198750 h 1237129"/>
              <a:gd name="connsiteX2323" fmla="*/ 1864480 w 3751729"/>
              <a:gd name="connsiteY2323" fmla="*/ 190380 h 1237129"/>
              <a:gd name="connsiteX2324" fmla="*/ 1861280 w 3751729"/>
              <a:gd name="connsiteY2324" fmla="*/ 184473 h 1237129"/>
              <a:gd name="connsiteX2325" fmla="*/ 1859557 w 3751729"/>
              <a:gd name="connsiteY2325" fmla="*/ 176842 h 1237129"/>
              <a:gd name="connsiteX2326" fmla="*/ 1857096 w 3751729"/>
              <a:gd name="connsiteY2326" fmla="*/ 163304 h 1237129"/>
              <a:gd name="connsiteX2327" fmla="*/ 1864480 w 3751729"/>
              <a:gd name="connsiteY2327" fmla="*/ 162565 h 1237129"/>
              <a:gd name="connsiteX2328" fmla="*/ 1869404 w 3751729"/>
              <a:gd name="connsiteY2328" fmla="*/ 159119 h 1237129"/>
              <a:gd name="connsiteX2329" fmla="*/ 1874326 w 3751729"/>
              <a:gd name="connsiteY2329" fmla="*/ 156658 h 1237129"/>
              <a:gd name="connsiteX2330" fmla="*/ 1879988 w 3751729"/>
              <a:gd name="connsiteY2330" fmla="*/ 153212 h 1237129"/>
              <a:gd name="connsiteX2331" fmla="*/ 1889834 w 3751729"/>
              <a:gd name="connsiteY2331" fmla="*/ 153212 h 1237129"/>
              <a:gd name="connsiteX2332" fmla="*/ 1899680 w 3751729"/>
              <a:gd name="connsiteY2332" fmla="*/ 154934 h 1237129"/>
              <a:gd name="connsiteX2333" fmla="*/ 1907065 w 3751729"/>
              <a:gd name="connsiteY2333" fmla="*/ 156658 h 1237129"/>
              <a:gd name="connsiteX2334" fmla="*/ 1914449 w 3751729"/>
              <a:gd name="connsiteY2334" fmla="*/ 153212 h 1237129"/>
              <a:gd name="connsiteX2335" fmla="*/ 1920111 w 3751729"/>
              <a:gd name="connsiteY2335" fmla="*/ 144842 h 1237129"/>
              <a:gd name="connsiteX2336" fmla="*/ 1915187 w 3751729"/>
              <a:gd name="connsiteY2336" fmla="*/ 143119 h 1237129"/>
              <a:gd name="connsiteX2337" fmla="*/ 1911003 w 3751729"/>
              <a:gd name="connsiteY2337" fmla="*/ 141396 h 1237129"/>
              <a:gd name="connsiteX2338" fmla="*/ 1908541 w 3751729"/>
              <a:gd name="connsiteY2338" fmla="*/ 139673 h 1237129"/>
              <a:gd name="connsiteX2339" fmla="*/ 1903619 w 3751729"/>
              <a:gd name="connsiteY2339" fmla="*/ 138935 h 1237129"/>
              <a:gd name="connsiteX2340" fmla="*/ 1897957 w 3751729"/>
              <a:gd name="connsiteY2340" fmla="*/ 138935 h 1237129"/>
              <a:gd name="connsiteX2341" fmla="*/ 1883926 w 3751729"/>
              <a:gd name="connsiteY2341" fmla="*/ 145581 h 1237129"/>
              <a:gd name="connsiteX2342" fmla="*/ 1868173 w 3751729"/>
              <a:gd name="connsiteY2342" fmla="*/ 150503 h 1237129"/>
              <a:gd name="connsiteX2343" fmla="*/ 1850943 w 3751729"/>
              <a:gd name="connsiteY2343" fmla="*/ 152965 h 1237129"/>
              <a:gd name="connsiteX2344" fmla="*/ 1847742 w 3751729"/>
              <a:gd name="connsiteY2344" fmla="*/ 145334 h 1237129"/>
              <a:gd name="connsiteX2345" fmla="*/ 1843557 w 3751729"/>
              <a:gd name="connsiteY2345" fmla="*/ 139427 h 1237129"/>
              <a:gd name="connsiteX2346" fmla="*/ 1839373 w 3751729"/>
              <a:gd name="connsiteY2346" fmla="*/ 133519 h 1237129"/>
              <a:gd name="connsiteX2347" fmla="*/ 1836173 w 3751729"/>
              <a:gd name="connsiteY2347" fmla="*/ 126873 h 1237129"/>
              <a:gd name="connsiteX2348" fmla="*/ 1835434 w 3751729"/>
              <a:gd name="connsiteY2348" fmla="*/ 115058 h 1237129"/>
              <a:gd name="connsiteX2349" fmla="*/ 1836173 w 3751729"/>
              <a:gd name="connsiteY2349" fmla="*/ 105950 h 1237129"/>
              <a:gd name="connsiteX2350" fmla="*/ 1835434 w 3751729"/>
              <a:gd name="connsiteY2350" fmla="*/ 95858 h 1237129"/>
              <a:gd name="connsiteX2351" fmla="*/ 1833711 w 3751729"/>
              <a:gd name="connsiteY2351" fmla="*/ 84042 h 1237129"/>
              <a:gd name="connsiteX2352" fmla="*/ 1835434 w 3751729"/>
              <a:gd name="connsiteY2352" fmla="*/ 73950 h 1237129"/>
              <a:gd name="connsiteX2353" fmla="*/ 1842081 w 3751729"/>
              <a:gd name="connsiteY2353" fmla="*/ 58935 h 1237129"/>
              <a:gd name="connsiteX2354" fmla="*/ 1853649 w 3751729"/>
              <a:gd name="connsiteY2354" fmla="*/ 48843 h 1237129"/>
              <a:gd name="connsiteX2355" fmla="*/ 1865219 w 3751729"/>
              <a:gd name="connsiteY2355" fmla="*/ 37027 h 1237129"/>
              <a:gd name="connsiteX2356" fmla="*/ 1875065 w 3751729"/>
              <a:gd name="connsiteY2356" fmla="*/ 25212 h 1237129"/>
              <a:gd name="connsiteX2357" fmla="*/ 1882450 w 3751729"/>
              <a:gd name="connsiteY2357" fmla="*/ 11673 h 1237129"/>
              <a:gd name="connsiteX2358" fmla="*/ 1878265 w 3751729"/>
              <a:gd name="connsiteY2358" fmla="*/ 7489 h 1237129"/>
              <a:gd name="connsiteX2359" fmla="*/ 1874081 w 3751729"/>
              <a:gd name="connsiteY2359" fmla="*/ 3304 h 1237129"/>
              <a:gd name="connsiteX2360" fmla="*/ 1731537 w 3751729"/>
              <a:gd name="connsiteY2360" fmla="*/ 0 h 1237129"/>
              <a:gd name="connsiteX2361" fmla="*/ 1863626 w 3751729"/>
              <a:gd name="connsiteY2361" fmla="*/ 0 h 1237129"/>
              <a:gd name="connsiteX2362" fmla="*/ 1858327 w 3751729"/>
              <a:gd name="connsiteY2362" fmla="*/ 843 h 1237129"/>
              <a:gd name="connsiteX2363" fmla="*/ 1845034 w 3751729"/>
              <a:gd name="connsiteY2363" fmla="*/ 1582 h 1237129"/>
              <a:gd name="connsiteX2364" fmla="*/ 1840850 w 3751729"/>
              <a:gd name="connsiteY2364" fmla="*/ 22505 h 1237129"/>
              <a:gd name="connsiteX2365" fmla="*/ 1833465 w 3751729"/>
              <a:gd name="connsiteY2365" fmla="*/ 38504 h 1237129"/>
              <a:gd name="connsiteX2366" fmla="*/ 1823619 w 3751729"/>
              <a:gd name="connsiteY2366" fmla="*/ 52043 h 1237129"/>
              <a:gd name="connsiteX2367" fmla="*/ 1812050 w 3751729"/>
              <a:gd name="connsiteY2367" fmla="*/ 64596 h 1237129"/>
              <a:gd name="connsiteX2368" fmla="*/ 1801219 w 3751729"/>
              <a:gd name="connsiteY2368" fmla="*/ 79612 h 1237129"/>
              <a:gd name="connsiteX2369" fmla="*/ 1794573 w 3751729"/>
              <a:gd name="connsiteY2369" fmla="*/ 97335 h 1237129"/>
              <a:gd name="connsiteX2370" fmla="*/ 1789649 w 3751729"/>
              <a:gd name="connsiteY2370" fmla="*/ 117519 h 1237129"/>
              <a:gd name="connsiteX2371" fmla="*/ 1798758 w 3751729"/>
              <a:gd name="connsiteY2371" fmla="*/ 125150 h 1237129"/>
              <a:gd name="connsiteX2372" fmla="*/ 1807126 w 3751729"/>
              <a:gd name="connsiteY2372" fmla="*/ 133519 h 1237129"/>
              <a:gd name="connsiteX2373" fmla="*/ 1812788 w 3751729"/>
              <a:gd name="connsiteY2373" fmla="*/ 144350 h 1237129"/>
              <a:gd name="connsiteX2374" fmla="*/ 1815988 w 3751729"/>
              <a:gd name="connsiteY2374" fmla="*/ 156904 h 1237129"/>
              <a:gd name="connsiteX2375" fmla="*/ 1811804 w 3751729"/>
              <a:gd name="connsiteY2375" fmla="*/ 158626 h 1237129"/>
              <a:gd name="connsiteX2376" fmla="*/ 1810081 w 3751729"/>
              <a:gd name="connsiteY2376" fmla="*/ 160350 h 1237129"/>
              <a:gd name="connsiteX2377" fmla="*/ 1808357 w 3751729"/>
              <a:gd name="connsiteY2377" fmla="*/ 162073 h 1237129"/>
              <a:gd name="connsiteX2378" fmla="*/ 1808357 w 3751729"/>
              <a:gd name="connsiteY2378" fmla="*/ 162811 h 1237129"/>
              <a:gd name="connsiteX2379" fmla="*/ 1806634 w 3751729"/>
              <a:gd name="connsiteY2379" fmla="*/ 164535 h 1237129"/>
              <a:gd name="connsiteX2380" fmla="*/ 1806634 w 3751729"/>
              <a:gd name="connsiteY2380" fmla="*/ 167981 h 1237129"/>
              <a:gd name="connsiteX2381" fmla="*/ 1805896 w 3751729"/>
              <a:gd name="connsiteY2381" fmla="*/ 168719 h 1237129"/>
              <a:gd name="connsiteX2382" fmla="*/ 1786943 w 3751729"/>
              <a:gd name="connsiteY2382" fmla="*/ 176349 h 1237129"/>
              <a:gd name="connsiteX2383" fmla="*/ 1784481 w 3751729"/>
              <a:gd name="connsiteY2383" fmla="*/ 194073 h 1237129"/>
              <a:gd name="connsiteX2384" fmla="*/ 1778819 w 3751729"/>
              <a:gd name="connsiteY2384" fmla="*/ 207611 h 1237129"/>
              <a:gd name="connsiteX2385" fmla="*/ 1773158 w 3751729"/>
              <a:gd name="connsiteY2385" fmla="*/ 217703 h 1237129"/>
              <a:gd name="connsiteX2386" fmla="*/ 1764050 w 3751729"/>
              <a:gd name="connsiteY2386" fmla="*/ 226073 h 1237129"/>
              <a:gd name="connsiteX2387" fmla="*/ 1756666 w 3751729"/>
              <a:gd name="connsiteY2387" fmla="*/ 235180 h 1237129"/>
              <a:gd name="connsiteX2388" fmla="*/ 1750019 w 3751729"/>
              <a:gd name="connsiteY2388" fmla="*/ 246995 h 1237129"/>
              <a:gd name="connsiteX2389" fmla="*/ 1745097 w 3751729"/>
              <a:gd name="connsiteY2389" fmla="*/ 246995 h 1237129"/>
              <a:gd name="connsiteX2390" fmla="*/ 1745097 w 3751729"/>
              <a:gd name="connsiteY2390" fmla="*/ 243549 h 1237129"/>
              <a:gd name="connsiteX2391" fmla="*/ 1733527 w 3751729"/>
              <a:gd name="connsiteY2391" fmla="*/ 227549 h 1237129"/>
              <a:gd name="connsiteX2392" fmla="*/ 1726881 w 3751729"/>
              <a:gd name="connsiteY2392" fmla="*/ 209826 h 1237129"/>
              <a:gd name="connsiteX2393" fmla="*/ 1721958 w 3751729"/>
              <a:gd name="connsiteY2393" fmla="*/ 190626 h 1237129"/>
              <a:gd name="connsiteX2394" fmla="*/ 1713592 w 3751729"/>
              <a:gd name="connsiteY2394" fmla="*/ 168719 h 1237129"/>
              <a:gd name="connsiteX2395" fmla="*/ 1702022 w 3751729"/>
              <a:gd name="connsiteY2395" fmla="*/ 174627 h 1237129"/>
              <a:gd name="connsiteX2396" fmla="*/ 1694637 w 3751729"/>
              <a:gd name="connsiteY2396" fmla="*/ 182257 h 1237129"/>
              <a:gd name="connsiteX2397" fmla="*/ 1686269 w 3751729"/>
              <a:gd name="connsiteY2397" fmla="*/ 188165 h 1237129"/>
              <a:gd name="connsiteX2398" fmla="*/ 1677161 w 3751729"/>
              <a:gd name="connsiteY2398" fmla="*/ 192349 h 1237129"/>
              <a:gd name="connsiteX2399" fmla="*/ 1663130 w 3751729"/>
              <a:gd name="connsiteY2399" fmla="*/ 195795 h 1237129"/>
              <a:gd name="connsiteX2400" fmla="*/ 1661407 w 3751729"/>
              <a:gd name="connsiteY2400" fmla="*/ 194073 h 1237129"/>
              <a:gd name="connsiteX2401" fmla="*/ 1659684 w 3751729"/>
              <a:gd name="connsiteY2401" fmla="*/ 194073 h 1237129"/>
              <a:gd name="connsiteX2402" fmla="*/ 1658946 w 3751729"/>
              <a:gd name="connsiteY2402" fmla="*/ 194073 h 1237129"/>
              <a:gd name="connsiteX2403" fmla="*/ 1657223 w 3751729"/>
              <a:gd name="connsiteY2403" fmla="*/ 192349 h 1237129"/>
              <a:gd name="connsiteX2404" fmla="*/ 1654023 w 3751729"/>
              <a:gd name="connsiteY2404" fmla="*/ 192349 h 1237129"/>
              <a:gd name="connsiteX2405" fmla="*/ 1653285 w 3751729"/>
              <a:gd name="connsiteY2405" fmla="*/ 174627 h 1237129"/>
              <a:gd name="connsiteX2406" fmla="*/ 1651560 w 3751729"/>
              <a:gd name="connsiteY2406" fmla="*/ 160350 h 1237129"/>
              <a:gd name="connsiteX2407" fmla="*/ 1648361 w 3751729"/>
              <a:gd name="connsiteY2407" fmla="*/ 148534 h 1237129"/>
              <a:gd name="connsiteX2408" fmla="*/ 1645899 w 3751729"/>
              <a:gd name="connsiteY2408" fmla="*/ 134996 h 1237129"/>
              <a:gd name="connsiteX2409" fmla="*/ 1644176 w 3751729"/>
              <a:gd name="connsiteY2409" fmla="*/ 117273 h 1237129"/>
              <a:gd name="connsiteX2410" fmla="*/ 1651560 w 3751729"/>
              <a:gd name="connsiteY2410" fmla="*/ 109642 h 1237129"/>
              <a:gd name="connsiteX2411" fmla="*/ 1654023 w 3751729"/>
              <a:gd name="connsiteY2411" fmla="*/ 102997 h 1237129"/>
              <a:gd name="connsiteX2412" fmla="*/ 1655746 w 3751729"/>
              <a:gd name="connsiteY2412" fmla="*/ 93889 h 1237129"/>
              <a:gd name="connsiteX2413" fmla="*/ 1659931 w 3751729"/>
              <a:gd name="connsiteY2413" fmla="*/ 82074 h 1237129"/>
              <a:gd name="connsiteX2414" fmla="*/ 1663130 w 3751729"/>
              <a:gd name="connsiteY2414" fmla="*/ 79612 h 1237129"/>
              <a:gd name="connsiteX2415" fmla="*/ 1667315 w 3751729"/>
              <a:gd name="connsiteY2415" fmla="*/ 75428 h 1237129"/>
              <a:gd name="connsiteX2416" fmla="*/ 1671499 w 3751729"/>
              <a:gd name="connsiteY2416" fmla="*/ 70504 h 1237129"/>
              <a:gd name="connsiteX2417" fmla="*/ 1676422 w 3751729"/>
              <a:gd name="connsiteY2417" fmla="*/ 66319 h 1237129"/>
              <a:gd name="connsiteX2418" fmla="*/ 1678884 w 3751729"/>
              <a:gd name="connsiteY2418" fmla="*/ 68042 h 1237129"/>
              <a:gd name="connsiteX2419" fmla="*/ 1680607 w 3751729"/>
              <a:gd name="connsiteY2419" fmla="*/ 69765 h 1237129"/>
              <a:gd name="connsiteX2420" fmla="*/ 1682329 w 3751729"/>
              <a:gd name="connsiteY2420" fmla="*/ 70504 h 1237129"/>
              <a:gd name="connsiteX2421" fmla="*/ 1683068 w 3751729"/>
              <a:gd name="connsiteY2421" fmla="*/ 72227 h 1237129"/>
              <a:gd name="connsiteX2422" fmla="*/ 1686269 w 3751729"/>
              <a:gd name="connsiteY2422" fmla="*/ 69765 h 1237129"/>
              <a:gd name="connsiteX2423" fmla="*/ 1687991 w 3751729"/>
              <a:gd name="connsiteY2423" fmla="*/ 66319 h 1237129"/>
              <a:gd name="connsiteX2424" fmla="*/ 1688731 w 3751729"/>
              <a:gd name="connsiteY2424" fmla="*/ 63858 h 1237129"/>
              <a:gd name="connsiteX2425" fmla="*/ 1690453 w 3751729"/>
              <a:gd name="connsiteY2425" fmla="*/ 58935 h 1237129"/>
              <a:gd name="connsiteX2426" fmla="*/ 1692176 w 3751729"/>
              <a:gd name="connsiteY2426" fmla="*/ 56473 h 1237129"/>
              <a:gd name="connsiteX2427" fmla="*/ 1702022 w 3751729"/>
              <a:gd name="connsiteY2427" fmla="*/ 50566 h 1237129"/>
              <a:gd name="connsiteX2428" fmla="*/ 1710391 w 3751729"/>
              <a:gd name="connsiteY2428" fmla="*/ 47119 h 1237129"/>
              <a:gd name="connsiteX2429" fmla="*/ 1717775 w 3751729"/>
              <a:gd name="connsiteY2429" fmla="*/ 40473 h 1237129"/>
              <a:gd name="connsiteX2430" fmla="*/ 1715314 w 3751729"/>
              <a:gd name="connsiteY2430" fmla="*/ 38750 h 1237129"/>
              <a:gd name="connsiteX2431" fmla="*/ 1713592 w 3751729"/>
              <a:gd name="connsiteY2431" fmla="*/ 38750 h 1237129"/>
              <a:gd name="connsiteX2432" fmla="*/ 1711869 w 3751729"/>
              <a:gd name="connsiteY2432" fmla="*/ 38750 h 1237129"/>
              <a:gd name="connsiteX2433" fmla="*/ 1711869 w 3751729"/>
              <a:gd name="connsiteY2433" fmla="*/ 37027 h 1237129"/>
              <a:gd name="connsiteX2434" fmla="*/ 1711869 w 3751729"/>
              <a:gd name="connsiteY2434" fmla="*/ 34566 h 1237129"/>
              <a:gd name="connsiteX2435" fmla="*/ 1710146 w 3751729"/>
              <a:gd name="connsiteY2435" fmla="*/ 31120 h 1237129"/>
              <a:gd name="connsiteX2436" fmla="*/ 1720975 w 3751729"/>
              <a:gd name="connsiteY2436" fmla="*/ 17581 h 1237129"/>
              <a:gd name="connsiteX2437" fmla="*/ 1730820 w 3751729"/>
              <a:gd name="connsiteY2437" fmla="*/ 1582 h 1237129"/>
              <a:gd name="connsiteX2438" fmla="*/ 1335283 w 3751729"/>
              <a:gd name="connsiteY2438" fmla="*/ 0 h 1237129"/>
              <a:gd name="connsiteX2439" fmla="*/ 1355141 w 3751729"/>
              <a:gd name="connsiteY2439" fmla="*/ 0 h 1237129"/>
              <a:gd name="connsiteX2440" fmla="*/ 1357409 w 3751729"/>
              <a:gd name="connsiteY2440" fmla="*/ 4536 h 1237129"/>
              <a:gd name="connsiteX2441" fmla="*/ 1360609 w 3751729"/>
              <a:gd name="connsiteY2441" fmla="*/ 6998 h 1237129"/>
              <a:gd name="connsiteX2442" fmla="*/ 1363070 w 3751729"/>
              <a:gd name="connsiteY2442" fmla="*/ 12905 h 1237129"/>
              <a:gd name="connsiteX2443" fmla="*/ 1372178 w 3751729"/>
              <a:gd name="connsiteY2443" fmla="*/ 5521 h 1237129"/>
              <a:gd name="connsiteX2444" fmla="*/ 1380000 w 3751729"/>
              <a:gd name="connsiteY2444" fmla="*/ 0 h 1237129"/>
              <a:gd name="connsiteX2445" fmla="*/ 1394146 w 3751729"/>
              <a:gd name="connsiteY2445" fmla="*/ 0 h 1237129"/>
              <a:gd name="connsiteX2446" fmla="*/ 1396054 w 3751729"/>
              <a:gd name="connsiteY2446" fmla="*/ 1337 h 1237129"/>
              <a:gd name="connsiteX2447" fmla="*/ 1396054 w 3751729"/>
              <a:gd name="connsiteY2447" fmla="*/ 2812 h 1237129"/>
              <a:gd name="connsiteX2448" fmla="*/ 1397778 w 3751729"/>
              <a:gd name="connsiteY2448" fmla="*/ 2812 h 1237129"/>
              <a:gd name="connsiteX2449" fmla="*/ 1399501 w 3751729"/>
              <a:gd name="connsiteY2449" fmla="*/ 2812 h 1237129"/>
              <a:gd name="connsiteX2450" fmla="*/ 1401962 w 3751729"/>
              <a:gd name="connsiteY2450" fmla="*/ 2812 h 1237129"/>
              <a:gd name="connsiteX2451" fmla="*/ 1407235 w 3751729"/>
              <a:gd name="connsiteY2451" fmla="*/ 0 h 1237129"/>
              <a:gd name="connsiteX2452" fmla="*/ 1442331 w 3751729"/>
              <a:gd name="connsiteY2452" fmla="*/ 0 h 1237129"/>
              <a:gd name="connsiteX2453" fmla="*/ 1442331 w 3751729"/>
              <a:gd name="connsiteY2453" fmla="*/ 2812 h 1237129"/>
              <a:gd name="connsiteX2454" fmla="*/ 1442331 w 3751729"/>
              <a:gd name="connsiteY2454" fmla="*/ 6998 h 1237129"/>
              <a:gd name="connsiteX2455" fmla="*/ 1444054 w 3751729"/>
              <a:gd name="connsiteY2455" fmla="*/ 18813 h 1237129"/>
              <a:gd name="connsiteX2456" fmla="*/ 1445777 w 3751729"/>
              <a:gd name="connsiteY2456" fmla="*/ 32105 h 1237129"/>
              <a:gd name="connsiteX2457" fmla="*/ 1445777 w 3751729"/>
              <a:gd name="connsiteY2457" fmla="*/ 43674 h 1237129"/>
              <a:gd name="connsiteX2458" fmla="*/ 1429285 w 3751729"/>
              <a:gd name="connsiteY2458" fmla="*/ 52043 h 1237129"/>
              <a:gd name="connsiteX2459" fmla="*/ 1411070 w 3751729"/>
              <a:gd name="connsiteY2459" fmla="*/ 59428 h 1237129"/>
              <a:gd name="connsiteX2460" fmla="*/ 1393594 w 3751729"/>
              <a:gd name="connsiteY2460" fmla="*/ 67796 h 1237129"/>
              <a:gd name="connsiteX2461" fmla="*/ 1378824 w 3751729"/>
              <a:gd name="connsiteY2461" fmla="*/ 79612 h 1237129"/>
              <a:gd name="connsiteX2462" fmla="*/ 1374640 w 3751729"/>
              <a:gd name="connsiteY2462" fmla="*/ 77151 h 1237129"/>
              <a:gd name="connsiteX2463" fmla="*/ 1367255 w 3751729"/>
              <a:gd name="connsiteY2463" fmla="*/ 73705 h 1237129"/>
              <a:gd name="connsiteX2464" fmla="*/ 1357409 w 3751729"/>
              <a:gd name="connsiteY2464" fmla="*/ 67796 h 1237129"/>
              <a:gd name="connsiteX2465" fmla="*/ 1349040 w 3751729"/>
              <a:gd name="connsiteY2465" fmla="*/ 63612 h 1237129"/>
              <a:gd name="connsiteX2466" fmla="*/ 1341655 w 3751729"/>
              <a:gd name="connsiteY2466" fmla="*/ 59428 h 1237129"/>
              <a:gd name="connsiteX2467" fmla="*/ 1338209 w 3751729"/>
              <a:gd name="connsiteY2467" fmla="*/ 56228 h 1237129"/>
              <a:gd name="connsiteX2468" fmla="*/ 1339932 w 3751729"/>
              <a:gd name="connsiteY2468" fmla="*/ 55490 h 1237129"/>
              <a:gd name="connsiteX2469" fmla="*/ 1341655 w 3751729"/>
              <a:gd name="connsiteY2469" fmla="*/ 53766 h 1237129"/>
              <a:gd name="connsiteX2470" fmla="*/ 1343378 w 3751729"/>
              <a:gd name="connsiteY2470" fmla="*/ 52043 h 1237129"/>
              <a:gd name="connsiteX2471" fmla="*/ 1343378 w 3751729"/>
              <a:gd name="connsiteY2471" fmla="*/ 50320 h 1237129"/>
              <a:gd name="connsiteX2472" fmla="*/ 1344116 w 3751729"/>
              <a:gd name="connsiteY2472" fmla="*/ 47859 h 1237129"/>
              <a:gd name="connsiteX2473" fmla="*/ 1339932 w 3751729"/>
              <a:gd name="connsiteY2473" fmla="*/ 44658 h 1237129"/>
              <a:gd name="connsiteX2474" fmla="*/ 1334271 w 3751729"/>
              <a:gd name="connsiteY2474" fmla="*/ 43674 h 1237129"/>
              <a:gd name="connsiteX2475" fmla="*/ 1330086 w 3751729"/>
              <a:gd name="connsiteY2475" fmla="*/ 40474 h 1237129"/>
              <a:gd name="connsiteX2476" fmla="*/ 1325901 w 3751729"/>
              <a:gd name="connsiteY2476" fmla="*/ 38012 h 1237129"/>
              <a:gd name="connsiteX2477" fmla="*/ 1328363 w 3751729"/>
              <a:gd name="connsiteY2477" fmla="*/ 38012 h 1237129"/>
              <a:gd name="connsiteX2478" fmla="*/ 1331809 w 3751729"/>
              <a:gd name="connsiteY2478" fmla="*/ 34567 h 1237129"/>
              <a:gd name="connsiteX2479" fmla="*/ 1332547 w 3751729"/>
              <a:gd name="connsiteY2479" fmla="*/ 32844 h 1237129"/>
              <a:gd name="connsiteX2480" fmla="*/ 1334271 w 3751729"/>
              <a:gd name="connsiteY2480" fmla="*/ 32844 h 1237129"/>
              <a:gd name="connsiteX2481" fmla="*/ 1335747 w 3751729"/>
              <a:gd name="connsiteY2481" fmla="*/ 32105 h 1237129"/>
              <a:gd name="connsiteX2482" fmla="*/ 1339932 w 3751729"/>
              <a:gd name="connsiteY2482" fmla="*/ 32105 h 1237129"/>
              <a:gd name="connsiteX2483" fmla="*/ 1344116 w 3751729"/>
              <a:gd name="connsiteY2483" fmla="*/ 32105 h 1237129"/>
              <a:gd name="connsiteX2484" fmla="*/ 1344116 w 3751729"/>
              <a:gd name="connsiteY2484" fmla="*/ 21275 h 1237129"/>
              <a:gd name="connsiteX2485" fmla="*/ 1322701 w 3751729"/>
              <a:gd name="connsiteY2485" fmla="*/ 21275 h 1237129"/>
              <a:gd name="connsiteX2486" fmla="*/ 1318517 w 3751729"/>
              <a:gd name="connsiteY2486" fmla="*/ 12905 h 1237129"/>
              <a:gd name="connsiteX2487" fmla="*/ 1325901 w 3751729"/>
              <a:gd name="connsiteY2487" fmla="*/ 6998 h 1237129"/>
              <a:gd name="connsiteX2488" fmla="*/ 1331809 w 3751729"/>
              <a:gd name="connsiteY2488" fmla="*/ 1337 h 1237129"/>
              <a:gd name="connsiteX2489" fmla="*/ 994515 w 3751729"/>
              <a:gd name="connsiteY2489" fmla="*/ 0 h 1237129"/>
              <a:gd name="connsiteX2490" fmla="*/ 1240498 w 3751729"/>
              <a:gd name="connsiteY2490" fmla="*/ 0 h 1237129"/>
              <a:gd name="connsiteX2491" fmla="*/ 1238272 w 3751729"/>
              <a:gd name="connsiteY2491" fmla="*/ 6013 h 1237129"/>
              <a:gd name="connsiteX2492" fmla="*/ 1230887 w 3751729"/>
              <a:gd name="connsiteY2492" fmla="*/ 13644 h 1237129"/>
              <a:gd name="connsiteX2493" fmla="*/ 1218579 w 3751729"/>
              <a:gd name="connsiteY2493" fmla="*/ 22012 h 1237129"/>
              <a:gd name="connsiteX2494" fmla="*/ 1202088 w 3751729"/>
              <a:gd name="connsiteY2494" fmla="*/ 29643 h 1237129"/>
              <a:gd name="connsiteX2495" fmla="*/ 1188057 w 3751729"/>
              <a:gd name="connsiteY2495" fmla="*/ 35551 h 1237129"/>
              <a:gd name="connsiteX2496" fmla="*/ 1174765 w 3751729"/>
              <a:gd name="connsiteY2496" fmla="*/ 38997 h 1237129"/>
              <a:gd name="connsiteX2497" fmla="*/ 1174765 w 3751729"/>
              <a:gd name="connsiteY2497" fmla="*/ 35551 h 1237129"/>
              <a:gd name="connsiteX2498" fmla="*/ 1174765 w 3751729"/>
              <a:gd name="connsiteY2498" fmla="*/ 33089 h 1237129"/>
              <a:gd name="connsiteX2499" fmla="*/ 1173042 w 3751729"/>
              <a:gd name="connsiteY2499" fmla="*/ 33089 h 1237129"/>
              <a:gd name="connsiteX2500" fmla="*/ 1173042 w 3751729"/>
              <a:gd name="connsiteY2500" fmla="*/ 31367 h 1237129"/>
              <a:gd name="connsiteX2501" fmla="*/ 1172304 w 3751729"/>
              <a:gd name="connsiteY2501" fmla="*/ 29643 h 1237129"/>
              <a:gd name="connsiteX2502" fmla="*/ 1170580 w 3751729"/>
              <a:gd name="connsiteY2502" fmla="*/ 41458 h 1237129"/>
              <a:gd name="connsiteX2503" fmla="*/ 1166396 w 3751729"/>
              <a:gd name="connsiteY2503" fmla="*/ 51551 h 1237129"/>
              <a:gd name="connsiteX2504" fmla="*/ 1163196 w 3751729"/>
              <a:gd name="connsiteY2504" fmla="*/ 60658 h 1237129"/>
              <a:gd name="connsiteX2505" fmla="*/ 1159011 w 3751729"/>
              <a:gd name="connsiteY2505" fmla="*/ 69027 h 1237129"/>
              <a:gd name="connsiteX2506" fmla="*/ 1155811 w 3751729"/>
              <a:gd name="connsiteY2506" fmla="*/ 80844 h 1237129"/>
              <a:gd name="connsiteX2507" fmla="*/ 1159011 w 3751729"/>
              <a:gd name="connsiteY2507" fmla="*/ 82566 h 1237129"/>
              <a:gd name="connsiteX2508" fmla="*/ 1159011 w 3751729"/>
              <a:gd name="connsiteY2508" fmla="*/ 84289 h 1237129"/>
              <a:gd name="connsiteX2509" fmla="*/ 1160735 w 3751729"/>
              <a:gd name="connsiteY2509" fmla="*/ 84289 h 1237129"/>
              <a:gd name="connsiteX2510" fmla="*/ 1160735 w 3751729"/>
              <a:gd name="connsiteY2510" fmla="*/ 86012 h 1237129"/>
              <a:gd name="connsiteX2511" fmla="*/ 1159011 w 3751729"/>
              <a:gd name="connsiteY2511" fmla="*/ 86750 h 1237129"/>
              <a:gd name="connsiteX2512" fmla="*/ 1155811 w 3751729"/>
              <a:gd name="connsiteY2512" fmla="*/ 90197 h 1237129"/>
              <a:gd name="connsiteX2513" fmla="*/ 1153350 w 3751729"/>
              <a:gd name="connsiteY2513" fmla="*/ 91920 h 1237129"/>
              <a:gd name="connsiteX2514" fmla="*/ 1150889 w 3751729"/>
              <a:gd name="connsiteY2514" fmla="*/ 94381 h 1237129"/>
              <a:gd name="connsiteX2515" fmla="*/ 1147689 w 3751729"/>
              <a:gd name="connsiteY2515" fmla="*/ 96104 h 1237129"/>
              <a:gd name="connsiteX2516" fmla="*/ 1145965 w 3751729"/>
              <a:gd name="connsiteY2516" fmla="*/ 98566 h 1237129"/>
              <a:gd name="connsiteX2517" fmla="*/ 1143504 w 3751729"/>
              <a:gd name="connsiteY2517" fmla="*/ 102750 h 1237129"/>
              <a:gd name="connsiteX2518" fmla="*/ 1137597 w 3751729"/>
              <a:gd name="connsiteY2518" fmla="*/ 119489 h 1237129"/>
              <a:gd name="connsiteX2519" fmla="*/ 1133412 w 3751729"/>
              <a:gd name="connsiteY2519" fmla="*/ 136966 h 1237129"/>
              <a:gd name="connsiteX2520" fmla="*/ 1131688 w 3751729"/>
              <a:gd name="connsiteY2520" fmla="*/ 157150 h 1237129"/>
              <a:gd name="connsiteX2521" fmla="*/ 1128489 w 3751729"/>
              <a:gd name="connsiteY2521" fmla="*/ 176350 h 1237129"/>
              <a:gd name="connsiteX2522" fmla="*/ 1124305 w 3751729"/>
              <a:gd name="connsiteY2522" fmla="*/ 193826 h 1237129"/>
              <a:gd name="connsiteX2523" fmla="*/ 1121842 w 3751729"/>
              <a:gd name="connsiteY2523" fmla="*/ 192104 h 1237129"/>
              <a:gd name="connsiteX2524" fmla="*/ 1120119 w 3751729"/>
              <a:gd name="connsiteY2524" fmla="*/ 192104 h 1237129"/>
              <a:gd name="connsiteX2525" fmla="*/ 1120119 w 3751729"/>
              <a:gd name="connsiteY2525" fmla="*/ 190380 h 1237129"/>
              <a:gd name="connsiteX2526" fmla="*/ 1118396 w 3751729"/>
              <a:gd name="connsiteY2526" fmla="*/ 190380 h 1237129"/>
              <a:gd name="connsiteX2527" fmla="*/ 1114212 w 3751729"/>
              <a:gd name="connsiteY2527" fmla="*/ 187919 h 1237129"/>
              <a:gd name="connsiteX2528" fmla="*/ 1106828 w 3751729"/>
              <a:gd name="connsiteY2528" fmla="*/ 182012 h 1237129"/>
              <a:gd name="connsiteX2529" fmla="*/ 1095258 w 3751729"/>
              <a:gd name="connsiteY2529" fmla="*/ 172903 h 1237129"/>
              <a:gd name="connsiteX2530" fmla="*/ 1081966 w 3751729"/>
              <a:gd name="connsiteY2530" fmla="*/ 165273 h 1237129"/>
              <a:gd name="connsiteX2531" fmla="*/ 1069658 w 3751729"/>
              <a:gd name="connsiteY2531" fmla="*/ 156904 h 1237129"/>
              <a:gd name="connsiteX2532" fmla="*/ 1059813 w 3751729"/>
              <a:gd name="connsiteY2532" fmla="*/ 149273 h 1237129"/>
              <a:gd name="connsiteX2533" fmla="*/ 1050706 w 3751729"/>
              <a:gd name="connsiteY2533" fmla="*/ 145088 h 1237129"/>
              <a:gd name="connsiteX2534" fmla="*/ 1048243 w 3751729"/>
              <a:gd name="connsiteY2534" fmla="*/ 143366 h 1237129"/>
              <a:gd name="connsiteX2535" fmla="*/ 1045043 w 3751729"/>
              <a:gd name="connsiteY2535" fmla="*/ 111612 h 1237129"/>
              <a:gd name="connsiteX2536" fmla="*/ 1043320 w 3751729"/>
              <a:gd name="connsiteY2536" fmla="*/ 108166 h 1237129"/>
              <a:gd name="connsiteX2537" fmla="*/ 1039136 w 3751729"/>
              <a:gd name="connsiteY2537" fmla="*/ 105705 h 1237129"/>
              <a:gd name="connsiteX2538" fmla="*/ 1036674 w 3751729"/>
              <a:gd name="connsiteY2538" fmla="*/ 103982 h 1237129"/>
              <a:gd name="connsiteX2539" fmla="*/ 1031751 w 3751729"/>
              <a:gd name="connsiteY2539" fmla="*/ 100535 h 1237129"/>
              <a:gd name="connsiteX2540" fmla="*/ 1029290 w 3751729"/>
              <a:gd name="connsiteY2540" fmla="*/ 98074 h 1237129"/>
              <a:gd name="connsiteX2541" fmla="*/ 1031751 w 3751729"/>
              <a:gd name="connsiteY2541" fmla="*/ 96351 h 1237129"/>
              <a:gd name="connsiteX2542" fmla="*/ 1031751 w 3751729"/>
              <a:gd name="connsiteY2542" fmla="*/ 94628 h 1237129"/>
              <a:gd name="connsiteX2543" fmla="*/ 1033474 w 3751729"/>
              <a:gd name="connsiteY2543" fmla="*/ 93889 h 1237129"/>
              <a:gd name="connsiteX2544" fmla="*/ 1035197 w 3751729"/>
              <a:gd name="connsiteY2544" fmla="*/ 90443 h 1237129"/>
              <a:gd name="connsiteX2545" fmla="*/ 1036919 w 3751729"/>
              <a:gd name="connsiteY2545" fmla="*/ 87982 h 1237129"/>
              <a:gd name="connsiteX2546" fmla="*/ 1029536 w 3751729"/>
              <a:gd name="connsiteY2546" fmla="*/ 87982 h 1237129"/>
              <a:gd name="connsiteX2547" fmla="*/ 1025351 w 3751729"/>
              <a:gd name="connsiteY2547" fmla="*/ 87982 h 1237129"/>
              <a:gd name="connsiteX2548" fmla="*/ 1022152 w 3751729"/>
              <a:gd name="connsiteY2548" fmla="*/ 87982 h 1237129"/>
              <a:gd name="connsiteX2549" fmla="*/ 1020428 w 3751729"/>
              <a:gd name="connsiteY2549" fmla="*/ 86258 h 1237129"/>
              <a:gd name="connsiteX2550" fmla="*/ 1019689 w 3751729"/>
              <a:gd name="connsiteY2550" fmla="*/ 83797 h 1237129"/>
              <a:gd name="connsiteX2551" fmla="*/ 1016489 w 3751729"/>
              <a:gd name="connsiteY2551" fmla="*/ 78873 h 1237129"/>
              <a:gd name="connsiteX2552" fmla="*/ 1014766 w 3751729"/>
              <a:gd name="connsiteY2552" fmla="*/ 76413 h 1237129"/>
              <a:gd name="connsiteX2553" fmla="*/ 1014766 w 3751729"/>
              <a:gd name="connsiteY2553" fmla="*/ 72966 h 1237129"/>
              <a:gd name="connsiteX2554" fmla="*/ 1014766 w 3751729"/>
              <a:gd name="connsiteY2554" fmla="*/ 72227 h 1237129"/>
              <a:gd name="connsiteX2555" fmla="*/ 1014766 w 3751729"/>
              <a:gd name="connsiteY2555" fmla="*/ 68782 h 1237129"/>
              <a:gd name="connsiteX2556" fmla="*/ 1016489 w 3751729"/>
              <a:gd name="connsiteY2556" fmla="*/ 66320 h 1237129"/>
              <a:gd name="connsiteX2557" fmla="*/ 1016489 w 3751729"/>
              <a:gd name="connsiteY2557" fmla="*/ 62874 h 1237129"/>
              <a:gd name="connsiteX2558" fmla="*/ 1008119 w 3751729"/>
              <a:gd name="connsiteY2558" fmla="*/ 62874 h 1237129"/>
              <a:gd name="connsiteX2559" fmla="*/ 1008119 w 3751729"/>
              <a:gd name="connsiteY2559" fmla="*/ 58690 h 1237129"/>
              <a:gd name="connsiteX2560" fmla="*/ 1008859 w 3751729"/>
              <a:gd name="connsiteY2560" fmla="*/ 54505 h 1237129"/>
              <a:gd name="connsiteX2561" fmla="*/ 1010582 w 3751729"/>
              <a:gd name="connsiteY2561" fmla="*/ 52782 h 1237129"/>
              <a:gd name="connsiteX2562" fmla="*/ 1010582 w 3751729"/>
              <a:gd name="connsiteY2562" fmla="*/ 49828 h 1237129"/>
              <a:gd name="connsiteX2563" fmla="*/ 1012305 w 3751729"/>
              <a:gd name="connsiteY2563" fmla="*/ 47366 h 1237129"/>
              <a:gd name="connsiteX2564" fmla="*/ 1014028 w 3751729"/>
              <a:gd name="connsiteY2564" fmla="*/ 43181 h 1237129"/>
              <a:gd name="connsiteX2565" fmla="*/ 1009104 w 3751729"/>
              <a:gd name="connsiteY2565" fmla="*/ 43181 h 1237129"/>
              <a:gd name="connsiteX2566" fmla="*/ 1004182 w 3751729"/>
              <a:gd name="connsiteY2566" fmla="*/ 43181 h 1237129"/>
              <a:gd name="connsiteX2567" fmla="*/ 1001720 w 3751729"/>
              <a:gd name="connsiteY2567" fmla="*/ 41458 h 1237129"/>
              <a:gd name="connsiteX2568" fmla="*/ 996797 w 3751729"/>
              <a:gd name="connsiteY2568" fmla="*/ 39735 h 1237129"/>
              <a:gd name="connsiteX2569" fmla="*/ 996059 w 3751729"/>
              <a:gd name="connsiteY2569" fmla="*/ 18075 h 1237129"/>
              <a:gd name="connsiteX2570" fmla="*/ 864598 w 3751729"/>
              <a:gd name="connsiteY2570" fmla="*/ 0 h 1237129"/>
              <a:gd name="connsiteX2571" fmla="*/ 901871 w 3751729"/>
              <a:gd name="connsiteY2571" fmla="*/ 0 h 1237129"/>
              <a:gd name="connsiteX2572" fmla="*/ 899566 w 3751729"/>
              <a:gd name="connsiteY2572" fmla="*/ 15368 h 1237129"/>
              <a:gd name="connsiteX2573" fmla="*/ 895383 w 3751729"/>
              <a:gd name="connsiteY2573" fmla="*/ 17090 h 1237129"/>
              <a:gd name="connsiteX2574" fmla="*/ 890459 w 3751729"/>
              <a:gd name="connsiteY2574" fmla="*/ 17090 h 1237129"/>
              <a:gd name="connsiteX2575" fmla="*/ 886521 w 3751729"/>
              <a:gd name="connsiteY2575" fmla="*/ 17829 h 1237129"/>
              <a:gd name="connsiteX2576" fmla="*/ 880613 w 3751729"/>
              <a:gd name="connsiteY2576" fmla="*/ 17829 h 1237129"/>
              <a:gd name="connsiteX2577" fmla="*/ 874951 w 3751729"/>
              <a:gd name="connsiteY2577" fmla="*/ 11183 h 1237129"/>
              <a:gd name="connsiteX2578" fmla="*/ 867321 w 3751729"/>
              <a:gd name="connsiteY2578" fmla="*/ 3552 h 1237129"/>
              <a:gd name="connsiteX2579" fmla="*/ 769123 w 3751729"/>
              <a:gd name="connsiteY2579" fmla="*/ 0 h 1237129"/>
              <a:gd name="connsiteX2580" fmla="*/ 842019 w 3751729"/>
              <a:gd name="connsiteY2580" fmla="*/ 0 h 1237129"/>
              <a:gd name="connsiteX2581" fmla="*/ 845906 w 3751729"/>
              <a:gd name="connsiteY2581" fmla="*/ 11921 h 1237129"/>
              <a:gd name="connsiteX2582" fmla="*/ 851813 w 3751729"/>
              <a:gd name="connsiteY2582" fmla="*/ 37275 h 1237129"/>
              <a:gd name="connsiteX2583" fmla="*/ 861659 w 3751729"/>
              <a:gd name="connsiteY2583" fmla="*/ 37275 h 1237129"/>
              <a:gd name="connsiteX2584" fmla="*/ 867321 w 3751729"/>
              <a:gd name="connsiteY2584" fmla="*/ 48845 h 1237129"/>
              <a:gd name="connsiteX2585" fmla="*/ 872244 w 3751729"/>
              <a:gd name="connsiteY2585" fmla="*/ 60660 h 1237129"/>
              <a:gd name="connsiteX2586" fmla="*/ 873228 w 3751729"/>
              <a:gd name="connsiteY2586" fmla="*/ 76660 h 1237129"/>
              <a:gd name="connsiteX2587" fmla="*/ 872244 w 3751729"/>
              <a:gd name="connsiteY2587" fmla="*/ 78383 h 1237129"/>
              <a:gd name="connsiteX2588" fmla="*/ 870767 w 3751729"/>
              <a:gd name="connsiteY2588" fmla="*/ 79859 h 1237129"/>
              <a:gd name="connsiteX2589" fmla="*/ 870767 w 3751729"/>
              <a:gd name="connsiteY2589" fmla="*/ 81582 h 1237129"/>
              <a:gd name="connsiteX2590" fmla="*/ 869044 w 3751729"/>
              <a:gd name="connsiteY2590" fmla="*/ 82567 h 1237129"/>
              <a:gd name="connsiteX2591" fmla="*/ 867321 w 3751729"/>
              <a:gd name="connsiteY2591" fmla="*/ 84290 h 1237129"/>
              <a:gd name="connsiteX2592" fmla="*/ 864858 w 3751729"/>
              <a:gd name="connsiteY2592" fmla="*/ 85767 h 1237129"/>
              <a:gd name="connsiteX2593" fmla="*/ 859198 w 3751729"/>
              <a:gd name="connsiteY2593" fmla="*/ 82567 h 1237129"/>
              <a:gd name="connsiteX2594" fmla="*/ 851813 w 3751729"/>
              <a:gd name="connsiteY2594" fmla="*/ 78383 h 1237129"/>
              <a:gd name="connsiteX2595" fmla="*/ 844182 w 3751729"/>
              <a:gd name="connsiteY2595" fmla="*/ 74198 h 1237129"/>
              <a:gd name="connsiteX2596" fmla="*/ 838521 w 3751729"/>
              <a:gd name="connsiteY2596" fmla="*/ 70752 h 1237129"/>
              <a:gd name="connsiteX2597" fmla="*/ 836060 w 3751729"/>
              <a:gd name="connsiteY2597" fmla="*/ 70013 h 1237129"/>
              <a:gd name="connsiteX2598" fmla="*/ 833598 w 3751729"/>
              <a:gd name="connsiteY2598" fmla="*/ 70013 h 1237129"/>
              <a:gd name="connsiteX2599" fmla="*/ 841721 w 3751729"/>
              <a:gd name="connsiteY2599" fmla="*/ 81582 h 1237129"/>
              <a:gd name="connsiteX2600" fmla="*/ 849352 w 3751729"/>
              <a:gd name="connsiteY2600" fmla="*/ 91675 h 1237129"/>
              <a:gd name="connsiteX2601" fmla="*/ 855013 w 3751729"/>
              <a:gd name="connsiteY2601" fmla="*/ 104229 h 1237129"/>
              <a:gd name="connsiteX2602" fmla="*/ 851813 w 3751729"/>
              <a:gd name="connsiteY2602" fmla="*/ 104229 h 1237129"/>
              <a:gd name="connsiteX2603" fmla="*/ 841721 w 3751729"/>
              <a:gd name="connsiteY2603" fmla="*/ 100044 h 1237129"/>
              <a:gd name="connsiteX2604" fmla="*/ 828674 w 3751729"/>
              <a:gd name="connsiteY2604" fmla="*/ 97582 h 1237129"/>
              <a:gd name="connsiteX2605" fmla="*/ 814644 w 3751729"/>
              <a:gd name="connsiteY2605" fmla="*/ 94136 h 1237129"/>
              <a:gd name="connsiteX2606" fmla="*/ 804551 w 3751729"/>
              <a:gd name="connsiteY2606" fmla="*/ 88475 h 1237129"/>
              <a:gd name="connsiteX2607" fmla="*/ 795689 w 3751729"/>
              <a:gd name="connsiteY2607" fmla="*/ 79859 h 1237129"/>
              <a:gd name="connsiteX2608" fmla="*/ 789782 w 3751729"/>
              <a:gd name="connsiteY2608" fmla="*/ 66567 h 1237129"/>
              <a:gd name="connsiteX2609" fmla="*/ 784121 w 3751729"/>
              <a:gd name="connsiteY2609" fmla="*/ 54752 h 1237129"/>
              <a:gd name="connsiteX2610" fmla="*/ 775751 w 3751729"/>
              <a:gd name="connsiteY2610" fmla="*/ 43183 h 1237129"/>
              <a:gd name="connsiteX2611" fmla="*/ 766644 w 3751729"/>
              <a:gd name="connsiteY2611" fmla="*/ 34568 h 1237129"/>
              <a:gd name="connsiteX2612" fmla="*/ 754336 w 3751729"/>
              <a:gd name="connsiteY2612" fmla="*/ 41460 h 1237129"/>
              <a:gd name="connsiteX2613" fmla="*/ 739321 w 3751729"/>
              <a:gd name="connsiteY2613" fmla="*/ 46383 h 1237129"/>
              <a:gd name="connsiteX2614" fmla="*/ 722090 w 3751729"/>
              <a:gd name="connsiteY2614" fmla="*/ 47368 h 1237129"/>
              <a:gd name="connsiteX2615" fmla="*/ 720368 w 3751729"/>
              <a:gd name="connsiteY2615" fmla="*/ 43183 h 1237129"/>
              <a:gd name="connsiteX2616" fmla="*/ 719628 w 3751729"/>
              <a:gd name="connsiteY2616" fmla="*/ 38998 h 1237129"/>
              <a:gd name="connsiteX2617" fmla="*/ 719628 w 3751729"/>
              <a:gd name="connsiteY2617" fmla="*/ 34568 h 1237129"/>
              <a:gd name="connsiteX2618" fmla="*/ 719628 w 3751729"/>
              <a:gd name="connsiteY2618" fmla="*/ 28906 h 1237129"/>
              <a:gd name="connsiteX2619" fmla="*/ 731937 w 3751729"/>
              <a:gd name="connsiteY2619" fmla="*/ 23737 h 1237129"/>
              <a:gd name="connsiteX2620" fmla="*/ 748428 w 3751729"/>
              <a:gd name="connsiteY2620" fmla="*/ 19552 h 1237129"/>
              <a:gd name="connsiteX2621" fmla="*/ 762460 w 3751729"/>
              <a:gd name="connsiteY2621" fmla="*/ 15368 h 1237129"/>
              <a:gd name="connsiteX2622" fmla="*/ 766644 w 3751729"/>
              <a:gd name="connsiteY2622" fmla="*/ 6998 h 1237129"/>
              <a:gd name="connsiteX2623" fmla="*/ 0 w 3751729"/>
              <a:gd name="connsiteY2623" fmla="*/ 0 h 1237129"/>
              <a:gd name="connsiteX2624" fmla="*/ 611304 w 3751729"/>
              <a:gd name="connsiteY2624" fmla="*/ 0 h 1237129"/>
              <a:gd name="connsiteX2625" fmla="*/ 611815 w 3751729"/>
              <a:gd name="connsiteY2625" fmla="*/ 1336 h 1237129"/>
              <a:gd name="connsiteX2626" fmla="*/ 610093 w 3751729"/>
              <a:gd name="connsiteY2626" fmla="*/ 10444 h 1237129"/>
              <a:gd name="connsiteX2627" fmla="*/ 608368 w 3751729"/>
              <a:gd name="connsiteY2627" fmla="*/ 24721 h 1237129"/>
              <a:gd name="connsiteX2628" fmla="*/ 600984 w 3751729"/>
              <a:gd name="connsiteY2628" fmla="*/ 24721 h 1237129"/>
              <a:gd name="connsiteX2629" fmla="*/ 591138 w 3751729"/>
              <a:gd name="connsiteY2629" fmla="*/ 18813 h 1237129"/>
              <a:gd name="connsiteX2630" fmla="*/ 577108 w 3751729"/>
              <a:gd name="connsiteY2630" fmla="*/ 15367 h 1237129"/>
              <a:gd name="connsiteX2631" fmla="*/ 577108 w 3751729"/>
              <a:gd name="connsiteY2631" fmla="*/ 18567 h 1237129"/>
              <a:gd name="connsiteX2632" fmla="*/ 579569 w 3751729"/>
              <a:gd name="connsiteY2632" fmla="*/ 18567 h 1237129"/>
              <a:gd name="connsiteX2633" fmla="*/ 582769 w 3751729"/>
              <a:gd name="connsiteY2633" fmla="*/ 21028 h 1237129"/>
              <a:gd name="connsiteX2634" fmla="*/ 584492 w 3751729"/>
              <a:gd name="connsiteY2634" fmla="*/ 22751 h 1237129"/>
              <a:gd name="connsiteX2635" fmla="*/ 585230 w 3751729"/>
              <a:gd name="connsiteY2635" fmla="*/ 24474 h 1237129"/>
              <a:gd name="connsiteX2636" fmla="*/ 586954 w 3751729"/>
              <a:gd name="connsiteY2636" fmla="*/ 26197 h 1237129"/>
              <a:gd name="connsiteX2637" fmla="*/ 588677 w 3751729"/>
              <a:gd name="connsiteY2637" fmla="*/ 30382 h 1237129"/>
              <a:gd name="connsiteX2638" fmla="*/ 588677 w 3751729"/>
              <a:gd name="connsiteY2638" fmla="*/ 34567 h 1237129"/>
              <a:gd name="connsiteX2639" fmla="*/ 586954 w 3751729"/>
              <a:gd name="connsiteY2639" fmla="*/ 38012 h 1237129"/>
              <a:gd name="connsiteX2640" fmla="*/ 584492 w 3751729"/>
              <a:gd name="connsiteY2640" fmla="*/ 40474 h 1237129"/>
              <a:gd name="connsiteX2641" fmla="*/ 582769 w 3751729"/>
              <a:gd name="connsiteY2641" fmla="*/ 43921 h 1237129"/>
              <a:gd name="connsiteX2642" fmla="*/ 575384 w 3751729"/>
              <a:gd name="connsiteY2642" fmla="*/ 49828 h 1237129"/>
              <a:gd name="connsiteX2643" fmla="*/ 569722 w 3751729"/>
              <a:gd name="connsiteY2643" fmla="*/ 55735 h 1237129"/>
              <a:gd name="connsiteX2644" fmla="*/ 567262 w 3751729"/>
              <a:gd name="connsiteY2644" fmla="*/ 62381 h 1237129"/>
              <a:gd name="connsiteX2645" fmla="*/ 564061 w 3751729"/>
              <a:gd name="connsiteY2645" fmla="*/ 73213 h 1237129"/>
              <a:gd name="connsiteX2646" fmla="*/ 558400 w 3751729"/>
              <a:gd name="connsiteY2646" fmla="*/ 73213 h 1237129"/>
              <a:gd name="connsiteX2647" fmla="*/ 554215 w 3751729"/>
              <a:gd name="connsiteY2647" fmla="*/ 71489 h 1237129"/>
              <a:gd name="connsiteX2648" fmla="*/ 550031 w 3751729"/>
              <a:gd name="connsiteY2648" fmla="*/ 69766 h 1237129"/>
              <a:gd name="connsiteX2649" fmla="*/ 546830 w 3751729"/>
              <a:gd name="connsiteY2649" fmla="*/ 68043 h 1237129"/>
              <a:gd name="connsiteX2650" fmla="*/ 541169 w 3751729"/>
              <a:gd name="connsiteY2650" fmla="*/ 67305 h 1237129"/>
              <a:gd name="connsiteX2651" fmla="*/ 541169 w 3751729"/>
              <a:gd name="connsiteY2651" fmla="*/ 69766 h 1237129"/>
              <a:gd name="connsiteX2652" fmla="*/ 548554 w 3751729"/>
              <a:gd name="connsiteY2652" fmla="*/ 69766 h 1237129"/>
              <a:gd name="connsiteX2653" fmla="*/ 550277 w 3751729"/>
              <a:gd name="connsiteY2653" fmla="*/ 73213 h 1237129"/>
              <a:gd name="connsiteX2654" fmla="*/ 551015 w 3751729"/>
              <a:gd name="connsiteY2654" fmla="*/ 75673 h 1237129"/>
              <a:gd name="connsiteX2655" fmla="*/ 552739 w 3751729"/>
              <a:gd name="connsiteY2655" fmla="*/ 77397 h 1237129"/>
              <a:gd name="connsiteX2656" fmla="*/ 552739 w 3751729"/>
              <a:gd name="connsiteY2656" fmla="*/ 79858 h 1237129"/>
              <a:gd name="connsiteX2657" fmla="*/ 554461 w 3751729"/>
              <a:gd name="connsiteY2657" fmla="*/ 84782 h 1237129"/>
              <a:gd name="connsiteX2658" fmla="*/ 554461 w 3751729"/>
              <a:gd name="connsiteY2658" fmla="*/ 88966 h 1237129"/>
              <a:gd name="connsiteX2659" fmla="*/ 541169 w 3751729"/>
              <a:gd name="connsiteY2659" fmla="*/ 93151 h 1237129"/>
              <a:gd name="connsiteX2660" fmla="*/ 529601 w 3751729"/>
              <a:gd name="connsiteY2660" fmla="*/ 100535 h 1237129"/>
              <a:gd name="connsiteX2661" fmla="*/ 522216 w 3751729"/>
              <a:gd name="connsiteY2661" fmla="*/ 108904 h 1237129"/>
              <a:gd name="connsiteX2662" fmla="*/ 517292 w 3751729"/>
              <a:gd name="connsiteY2662" fmla="*/ 122196 h 1237129"/>
              <a:gd name="connsiteX2663" fmla="*/ 517292 w 3751729"/>
              <a:gd name="connsiteY2663" fmla="*/ 141397 h 1237129"/>
              <a:gd name="connsiteX2664" fmla="*/ 522216 w 3751729"/>
              <a:gd name="connsiteY2664" fmla="*/ 152966 h 1237129"/>
              <a:gd name="connsiteX2665" fmla="*/ 525416 w 3751729"/>
              <a:gd name="connsiteY2665" fmla="*/ 168719 h 1237129"/>
              <a:gd name="connsiteX2666" fmla="*/ 525416 w 3751729"/>
              <a:gd name="connsiteY2666" fmla="*/ 184473 h 1237129"/>
              <a:gd name="connsiteX2667" fmla="*/ 541169 w 3751729"/>
              <a:gd name="connsiteY2667" fmla="*/ 184473 h 1237129"/>
              <a:gd name="connsiteX2668" fmla="*/ 541169 w 3751729"/>
              <a:gd name="connsiteY2668" fmla="*/ 191857 h 1237129"/>
              <a:gd name="connsiteX2669" fmla="*/ 544369 w 3751729"/>
              <a:gd name="connsiteY2669" fmla="*/ 194320 h 1237129"/>
              <a:gd name="connsiteX2670" fmla="*/ 544369 w 3751729"/>
              <a:gd name="connsiteY2670" fmla="*/ 197765 h 1237129"/>
              <a:gd name="connsiteX2671" fmla="*/ 544369 w 3751729"/>
              <a:gd name="connsiteY2671" fmla="*/ 200227 h 1237129"/>
              <a:gd name="connsiteX2672" fmla="*/ 544369 w 3751729"/>
              <a:gd name="connsiteY2672" fmla="*/ 201950 h 1237129"/>
              <a:gd name="connsiteX2673" fmla="*/ 544369 w 3751729"/>
              <a:gd name="connsiteY2673" fmla="*/ 203673 h 1237129"/>
              <a:gd name="connsiteX2674" fmla="*/ 544369 w 3751729"/>
              <a:gd name="connsiteY2674" fmla="*/ 204411 h 1237129"/>
              <a:gd name="connsiteX2675" fmla="*/ 545108 w 3751729"/>
              <a:gd name="connsiteY2675" fmla="*/ 206134 h 1237129"/>
              <a:gd name="connsiteX2676" fmla="*/ 550031 w 3751729"/>
              <a:gd name="connsiteY2676" fmla="*/ 206134 h 1237129"/>
              <a:gd name="connsiteX2677" fmla="*/ 554215 w 3751729"/>
              <a:gd name="connsiteY2677" fmla="*/ 207857 h 1237129"/>
              <a:gd name="connsiteX2678" fmla="*/ 564061 w 3751729"/>
              <a:gd name="connsiteY2678" fmla="*/ 206134 h 1237129"/>
              <a:gd name="connsiteX2679" fmla="*/ 573908 w 3751729"/>
              <a:gd name="connsiteY2679" fmla="*/ 210319 h 1237129"/>
              <a:gd name="connsiteX2680" fmla="*/ 584739 w 3751729"/>
              <a:gd name="connsiteY2680" fmla="*/ 217703 h 1237129"/>
              <a:gd name="connsiteX2681" fmla="*/ 594584 w 3751729"/>
              <a:gd name="connsiteY2681" fmla="*/ 227795 h 1237129"/>
              <a:gd name="connsiteX2682" fmla="*/ 602954 w 3751729"/>
              <a:gd name="connsiteY2682" fmla="*/ 236903 h 1237129"/>
              <a:gd name="connsiteX2683" fmla="*/ 613292 w 3751729"/>
              <a:gd name="connsiteY2683" fmla="*/ 242072 h 1237129"/>
              <a:gd name="connsiteX2684" fmla="*/ 617476 w 3751729"/>
              <a:gd name="connsiteY2684" fmla="*/ 243795 h 1237129"/>
              <a:gd name="connsiteX2685" fmla="*/ 619938 w 3751729"/>
              <a:gd name="connsiteY2685" fmla="*/ 244534 h 1237129"/>
              <a:gd name="connsiteX2686" fmla="*/ 623138 w 3751729"/>
              <a:gd name="connsiteY2686" fmla="*/ 243795 h 1237129"/>
              <a:gd name="connsiteX2687" fmla="*/ 625600 w 3751729"/>
              <a:gd name="connsiteY2687" fmla="*/ 243795 h 1237129"/>
              <a:gd name="connsiteX2688" fmla="*/ 627323 w 3751729"/>
              <a:gd name="connsiteY2688" fmla="*/ 242072 h 1237129"/>
              <a:gd name="connsiteX2689" fmla="*/ 630523 w 3751729"/>
              <a:gd name="connsiteY2689" fmla="*/ 240349 h 1237129"/>
              <a:gd name="connsiteX2690" fmla="*/ 631261 w 3751729"/>
              <a:gd name="connsiteY2690" fmla="*/ 238626 h 1237129"/>
              <a:gd name="connsiteX2691" fmla="*/ 634462 w 3751729"/>
              <a:gd name="connsiteY2691" fmla="*/ 238626 h 1237129"/>
              <a:gd name="connsiteX2692" fmla="*/ 657600 w 3751729"/>
              <a:gd name="connsiteY2692" fmla="*/ 244534 h 1237129"/>
              <a:gd name="connsiteX2693" fmla="*/ 660060 w 3751729"/>
              <a:gd name="connsiteY2693" fmla="*/ 260288 h 1237129"/>
              <a:gd name="connsiteX2694" fmla="*/ 663261 w 3751729"/>
              <a:gd name="connsiteY2694" fmla="*/ 271857 h 1237129"/>
              <a:gd name="connsiteX2695" fmla="*/ 664984 w 3751729"/>
              <a:gd name="connsiteY2695" fmla="*/ 280965 h 1237129"/>
              <a:gd name="connsiteX2696" fmla="*/ 665722 w 3751729"/>
              <a:gd name="connsiteY2696" fmla="*/ 289334 h 1237129"/>
              <a:gd name="connsiteX2697" fmla="*/ 668922 w 3751729"/>
              <a:gd name="connsiteY2697" fmla="*/ 298441 h 1237129"/>
              <a:gd name="connsiteX2698" fmla="*/ 676307 w 3751729"/>
              <a:gd name="connsiteY2698" fmla="*/ 308534 h 1237129"/>
              <a:gd name="connsiteX2699" fmla="*/ 684676 w 3751729"/>
              <a:gd name="connsiteY2699" fmla="*/ 321827 h 1237129"/>
              <a:gd name="connsiteX2700" fmla="*/ 687138 w 3751729"/>
              <a:gd name="connsiteY2700" fmla="*/ 320103 h 1237129"/>
              <a:gd name="connsiteX2701" fmla="*/ 688860 w 3751729"/>
              <a:gd name="connsiteY2701" fmla="*/ 320103 h 1237129"/>
              <a:gd name="connsiteX2702" fmla="*/ 690584 w 3751729"/>
              <a:gd name="connsiteY2702" fmla="*/ 318380 h 1237129"/>
              <a:gd name="connsiteX2703" fmla="*/ 692306 w 3751729"/>
              <a:gd name="connsiteY2703" fmla="*/ 318380 h 1237129"/>
              <a:gd name="connsiteX2704" fmla="*/ 694769 w 3751729"/>
              <a:gd name="connsiteY2704" fmla="*/ 317642 h 1237129"/>
              <a:gd name="connsiteX2705" fmla="*/ 696491 w 3751729"/>
              <a:gd name="connsiteY2705" fmla="*/ 317642 h 1237129"/>
              <a:gd name="connsiteX2706" fmla="*/ 696491 w 3751729"/>
              <a:gd name="connsiteY2706" fmla="*/ 315918 h 1237129"/>
              <a:gd name="connsiteX2707" fmla="*/ 696491 w 3751729"/>
              <a:gd name="connsiteY2707" fmla="*/ 314196 h 1237129"/>
              <a:gd name="connsiteX2708" fmla="*/ 698215 w 3751729"/>
              <a:gd name="connsiteY2708" fmla="*/ 311734 h 1237129"/>
              <a:gd name="connsiteX2709" fmla="*/ 698215 w 3751729"/>
              <a:gd name="connsiteY2709" fmla="*/ 302626 h 1237129"/>
              <a:gd name="connsiteX2710" fmla="*/ 696491 w 3751729"/>
              <a:gd name="connsiteY2710" fmla="*/ 291057 h 1237129"/>
              <a:gd name="connsiteX2711" fmla="*/ 693291 w 3751729"/>
              <a:gd name="connsiteY2711" fmla="*/ 276780 h 1237129"/>
              <a:gd name="connsiteX2712" fmla="*/ 689107 w 3751729"/>
              <a:gd name="connsiteY2712" fmla="*/ 263488 h 1237129"/>
              <a:gd name="connsiteX2713" fmla="*/ 700676 w 3751729"/>
              <a:gd name="connsiteY2713" fmla="*/ 257580 h 1237129"/>
              <a:gd name="connsiteX2714" fmla="*/ 712246 w 3751729"/>
              <a:gd name="connsiteY2714" fmla="*/ 249211 h 1237129"/>
              <a:gd name="connsiteX2715" fmla="*/ 719629 w 3751729"/>
              <a:gd name="connsiteY2715" fmla="*/ 237641 h 1237129"/>
              <a:gd name="connsiteX2716" fmla="*/ 723814 w 3751729"/>
              <a:gd name="connsiteY2716" fmla="*/ 222627 h 1237129"/>
              <a:gd name="connsiteX2717" fmla="*/ 725538 w 3751729"/>
              <a:gd name="connsiteY2717" fmla="*/ 214258 h 1237129"/>
              <a:gd name="connsiteX2718" fmla="*/ 723814 w 3751729"/>
              <a:gd name="connsiteY2718" fmla="*/ 200966 h 1237129"/>
              <a:gd name="connsiteX2719" fmla="*/ 723814 w 3751729"/>
              <a:gd name="connsiteY2719" fmla="*/ 187674 h 1237129"/>
              <a:gd name="connsiteX2720" fmla="*/ 718153 w 3751729"/>
              <a:gd name="connsiteY2720" fmla="*/ 185211 h 1237129"/>
              <a:gd name="connsiteX2721" fmla="*/ 715692 w 3751729"/>
              <a:gd name="connsiteY2721" fmla="*/ 183488 h 1237129"/>
              <a:gd name="connsiteX2722" fmla="*/ 712491 w 3751729"/>
              <a:gd name="connsiteY2722" fmla="*/ 181765 h 1237129"/>
              <a:gd name="connsiteX2723" fmla="*/ 710030 w 3751729"/>
              <a:gd name="connsiteY2723" fmla="*/ 179304 h 1237129"/>
              <a:gd name="connsiteX2724" fmla="*/ 708307 w 3751729"/>
              <a:gd name="connsiteY2724" fmla="*/ 174381 h 1237129"/>
              <a:gd name="connsiteX2725" fmla="*/ 713968 w 3751729"/>
              <a:gd name="connsiteY2725" fmla="*/ 164288 h 1237129"/>
              <a:gd name="connsiteX2726" fmla="*/ 716429 w 3751729"/>
              <a:gd name="connsiteY2726" fmla="*/ 152719 h 1237129"/>
              <a:gd name="connsiteX2727" fmla="*/ 713968 w 3751729"/>
              <a:gd name="connsiteY2727" fmla="*/ 140166 h 1237129"/>
              <a:gd name="connsiteX2728" fmla="*/ 710768 w 3751729"/>
              <a:gd name="connsiteY2728" fmla="*/ 126874 h 1237129"/>
              <a:gd name="connsiteX2729" fmla="*/ 706583 w 3751729"/>
              <a:gd name="connsiteY2729" fmla="*/ 111858 h 1237129"/>
              <a:gd name="connsiteX2730" fmla="*/ 704861 w 3751729"/>
              <a:gd name="connsiteY2730" fmla="*/ 97581 h 1237129"/>
              <a:gd name="connsiteX2731" fmla="*/ 708061 w 3751729"/>
              <a:gd name="connsiteY2731" fmla="*/ 97581 h 1237129"/>
              <a:gd name="connsiteX2732" fmla="*/ 708061 w 3751729"/>
              <a:gd name="connsiteY2732" fmla="*/ 94135 h 1237129"/>
              <a:gd name="connsiteX2733" fmla="*/ 727999 w 3751729"/>
              <a:gd name="connsiteY2733" fmla="*/ 97581 h 1237129"/>
              <a:gd name="connsiteX2734" fmla="*/ 745229 w 3751729"/>
              <a:gd name="connsiteY2734" fmla="*/ 97581 h 1237129"/>
              <a:gd name="connsiteX2735" fmla="*/ 764184 w 3751729"/>
              <a:gd name="connsiteY2735" fmla="*/ 94135 h 1237129"/>
              <a:gd name="connsiteX2736" fmla="*/ 768368 w 3751729"/>
              <a:gd name="connsiteY2736" fmla="*/ 101520 h 1237129"/>
              <a:gd name="connsiteX2737" fmla="*/ 772552 w 3751729"/>
              <a:gd name="connsiteY2737" fmla="*/ 111612 h 1237129"/>
              <a:gd name="connsiteX2738" fmla="*/ 777476 w 3751729"/>
              <a:gd name="connsiteY2738" fmla="*/ 118996 h 1237129"/>
              <a:gd name="connsiteX2739" fmla="*/ 781660 w 3751729"/>
              <a:gd name="connsiteY2739" fmla="*/ 122443 h 1237129"/>
              <a:gd name="connsiteX2740" fmla="*/ 784122 w 3751729"/>
              <a:gd name="connsiteY2740" fmla="*/ 123181 h 1237129"/>
              <a:gd name="connsiteX2741" fmla="*/ 789044 w 3751729"/>
              <a:gd name="connsiteY2741" fmla="*/ 123181 h 1237129"/>
              <a:gd name="connsiteX2742" fmla="*/ 793229 w 3751729"/>
              <a:gd name="connsiteY2742" fmla="*/ 124904 h 1237129"/>
              <a:gd name="connsiteX2743" fmla="*/ 797415 w 3751729"/>
              <a:gd name="connsiteY2743" fmla="*/ 126627 h 1237129"/>
              <a:gd name="connsiteX2744" fmla="*/ 800615 w 3751729"/>
              <a:gd name="connsiteY2744" fmla="*/ 129089 h 1237129"/>
              <a:gd name="connsiteX2745" fmla="*/ 801352 w 3751729"/>
              <a:gd name="connsiteY2745" fmla="*/ 136473 h 1237129"/>
              <a:gd name="connsiteX2746" fmla="*/ 804552 w 3751729"/>
              <a:gd name="connsiteY2746" fmla="*/ 149765 h 1237129"/>
              <a:gd name="connsiteX2747" fmla="*/ 806276 w 3751729"/>
              <a:gd name="connsiteY2747" fmla="*/ 161335 h 1237129"/>
              <a:gd name="connsiteX2748" fmla="*/ 808736 w 3751729"/>
              <a:gd name="connsiteY2748" fmla="*/ 169704 h 1237129"/>
              <a:gd name="connsiteX2749" fmla="*/ 810460 w 3751729"/>
              <a:gd name="connsiteY2749" fmla="*/ 171426 h 1237129"/>
              <a:gd name="connsiteX2750" fmla="*/ 812922 w 3751729"/>
              <a:gd name="connsiteY2750" fmla="*/ 173888 h 1237129"/>
              <a:gd name="connsiteX2751" fmla="*/ 816122 w 3751729"/>
              <a:gd name="connsiteY2751" fmla="*/ 175612 h 1237129"/>
              <a:gd name="connsiteX2752" fmla="*/ 818583 w 3751729"/>
              <a:gd name="connsiteY2752" fmla="*/ 179057 h 1237129"/>
              <a:gd name="connsiteX2753" fmla="*/ 823506 w 3751729"/>
              <a:gd name="connsiteY2753" fmla="*/ 179797 h 1237129"/>
              <a:gd name="connsiteX2754" fmla="*/ 824244 w 3751729"/>
              <a:gd name="connsiteY2754" fmla="*/ 183243 h 1237129"/>
              <a:gd name="connsiteX2755" fmla="*/ 835814 w 3751729"/>
              <a:gd name="connsiteY2755" fmla="*/ 174134 h 1237129"/>
              <a:gd name="connsiteX2756" fmla="*/ 844922 w 3751729"/>
              <a:gd name="connsiteY2756" fmla="*/ 163305 h 1237129"/>
              <a:gd name="connsiteX2757" fmla="*/ 851568 w 3751729"/>
              <a:gd name="connsiteY2757" fmla="*/ 151735 h 1237129"/>
              <a:gd name="connsiteX2758" fmla="*/ 863137 w 3751729"/>
              <a:gd name="connsiteY2758" fmla="*/ 142627 h 1237129"/>
              <a:gd name="connsiteX2759" fmla="*/ 864860 w 3751729"/>
              <a:gd name="connsiteY2759" fmla="*/ 152719 h 1237129"/>
              <a:gd name="connsiteX2760" fmla="*/ 869044 w 3751729"/>
              <a:gd name="connsiteY2760" fmla="*/ 158627 h 1237129"/>
              <a:gd name="connsiteX2761" fmla="*/ 874705 w 3751729"/>
              <a:gd name="connsiteY2761" fmla="*/ 164535 h 1237129"/>
              <a:gd name="connsiteX2762" fmla="*/ 880367 w 3751729"/>
              <a:gd name="connsiteY2762" fmla="*/ 170442 h 1237129"/>
              <a:gd name="connsiteX2763" fmla="*/ 885290 w 3751729"/>
              <a:gd name="connsiteY2763" fmla="*/ 177827 h 1237129"/>
              <a:gd name="connsiteX2764" fmla="*/ 885290 w 3751729"/>
              <a:gd name="connsiteY2764" fmla="*/ 180288 h 1237129"/>
              <a:gd name="connsiteX2765" fmla="*/ 885290 w 3751729"/>
              <a:gd name="connsiteY2765" fmla="*/ 183735 h 1237129"/>
              <a:gd name="connsiteX2766" fmla="*/ 883567 w 3751729"/>
              <a:gd name="connsiteY2766" fmla="*/ 185458 h 1237129"/>
              <a:gd name="connsiteX2767" fmla="*/ 883567 w 3751729"/>
              <a:gd name="connsiteY2767" fmla="*/ 187918 h 1237129"/>
              <a:gd name="connsiteX2768" fmla="*/ 881845 w 3751729"/>
              <a:gd name="connsiteY2768" fmla="*/ 191365 h 1237129"/>
              <a:gd name="connsiteX2769" fmla="*/ 883567 w 3751729"/>
              <a:gd name="connsiteY2769" fmla="*/ 193827 h 1237129"/>
              <a:gd name="connsiteX2770" fmla="*/ 885290 w 3751729"/>
              <a:gd name="connsiteY2770" fmla="*/ 197273 h 1237129"/>
              <a:gd name="connsiteX2771" fmla="*/ 886028 w 3751729"/>
              <a:gd name="connsiteY2771" fmla="*/ 198012 h 1237129"/>
              <a:gd name="connsiteX2772" fmla="*/ 889228 w 3751729"/>
              <a:gd name="connsiteY2772" fmla="*/ 198012 h 1237129"/>
              <a:gd name="connsiteX2773" fmla="*/ 891689 w 3751729"/>
              <a:gd name="connsiteY2773" fmla="*/ 198012 h 1237129"/>
              <a:gd name="connsiteX2774" fmla="*/ 893414 w 3751729"/>
              <a:gd name="connsiteY2774" fmla="*/ 198012 h 1237129"/>
              <a:gd name="connsiteX2775" fmla="*/ 896613 w 3751729"/>
              <a:gd name="connsiteY2775" fmla="*/ 198012 h 1237129"/>
              <a:gd name="connsiteX2776" fmla="*/ 897352 w 3751729"/>
              <a:gd name="connsiteY2776" fmla="*/ 199735 h 1237129"/>
              <a:gd name="connsiteX2777" fmla="*/ 902275 w 3751729"/>
              <a:gd name="connsiteY2777" fmla="*/ 211304 h 1237129"/>
              <a:gd name="connsiteX2778" fmla="*/ 902275 w 3751729"/>
              <a:gd name="connsiteY2778" fmla="*/ 220411 h 1237129"/>
              <a:gd name="connsiteX2779" fmla="*/ 900552 w 3751729"/>
              <a:gd name="connsiteY2779" fmla="*/ 228780 h 1237129"/>
              <a:gd name="connsiteX2780" fmla="*/ 903013 w 3751729"/>
              <a:gd name="connsiteY2780" fmla="*/ 236166 h 1237129"/>
              <a:gd name="connsiteX2781" fmla="*/ 913844 w 3751729"/>
              <a:gd name="connsiteY2781" fmla="*/ 244534 h 1237129"/>
              <a:gd name="connsiteX2782" fmla="*/ 904736 w 3751729"/>
              <a:gd name="connsiteY2782" fmla="*/ 262011 h 1237129"/>
              <a:gd name="connsiteX2783" fmla="*/ 894890 w 3751729"/>
              <a:gd name="connsiteY2783" fmla="*/ 277026 h 1237129"/>
              <a:gd name="connsiteX2784" fmla="*/ 897352 w 3751729"/>
              <a:gd name="connsiteY2784" fmla="*/ 277026 h 1237129"/>
              <a:gd name="connsiteX2785" fmla="*/ 906459 w 3751729"/>
              <a:gd name="connsiteY2785" fmla="*/ 267919 h 1237129"/>
              <a:gd name="connsiteX2786" fmla="*/ 914828 w 3751729"/>
              <a:gd name="connsiteY2786" fmla="*/ 260535 h 1237129"/>
              <a:gd name="connsiteX2787" fmla="*/ 922213 w 3751729"/>
              <a:gd name="connsiteY2787" fmla="*/ 252165 h 1237129"/>
              <a:gd name="connsiteX2788" fmla="*/ 932059 w 3751729"/>
              <a:gd name="connsiteY2788" fmla="*/ 254626 h 1237129"/>
              <a:gd name="connsiteX2789" fmla="*/ 937720 w 3751729"/>
              <a:gd name="connsiteY2789" fmla="*/ 260535 h 1237129"/>
              <a:gd name="connsiteX2790" fmla="*/ 943382 w 3751729"/>
              <a:gd name="connsiteY2790" fmla="*/ 267919 h 1237129"/>
              <a:gd name="connsiteX2791" fmla="*/ 945105 w 3751729"/>
              <a:gd name="connsiteY2791" fmla="*/ 279487 h 1237129"/>
              <a:gd name="connsiteX2792" fmla="*/ 960120 w 3751729"/>
              <a:gd name="connsiteY2792" fmla="*/ 279487 h 1237129"/>
              <a:gd name="connsiteX2793" fmla="*/ 960120 w 3751729"/>
              <a:gd name="connsiteY2793" fmla="*/ 283672 h 1237129"/>
              <a:gd name="connsiteX2794" fmla="*/ 960859 w 3751729"/>
              <a:gd name="connsiteY2794" fmla="*/ 287118 h 1237129"/>
              <a:gd name="connsiteX2795" fmla="*/ 960859 w 3751729"/>
              <a:gd name="connsiteY2795" fmla="*/ 291304 h 1237129"/>
              <a:gd name="connsiteX2796" fmla="*/ 962582 w 3751729"/>
              <a:gd name="connsiteY2796" fmla="*/ 295488 h 1237129"/>
              <a:gd name="connsiteX2797" fmla="*/ 960859 w 3751729"/>
              <a:gd name="connsiteY2797" fmla="*/ 300410 h 1237129"/>
              <a:gd name="connsiteX2798" fmla="*/ 960859 w 3751729"/>
              <a:gd name="connsiteY2798" fmla="*/ 302872 h 1237129"/>
              <a:gd name="connsiteX2799" fmla="*/ 960859 w 3751729"/>
              <a:gd name="connsiteY2799" fmla="*/ 306319 h 1237129"/>
              <a:gd name="connsiteX2800" fmla="*/ 962582 w 3751729"/>
              <a:gd name="connsiteY2800" fmla="*/ 307057 h 1237129"/>
              <a:gd name="connsiteX2801" fmla="*/ 962582 w 3751729"/>
              <a:gd name="connsiteY2801" fmla="*/ 310503 h 1237129"/>
              <a:gd name="connsiteX2802" fmla="*/ 962582 w 3751729"/>
              <a:gd name="connsiteY2802" fmla="*/ 312226 h 1237129"/>
              <a:gd name="connsiteX2803" fmla="*/ 962582 w 3751729"/>
              <a:gd name="connsiteY2803" fmla="*/ 314687 h 1237129"/>
              <a:gd name="connsiteX2804" fmla="*/ 946828 w 3751729"/>
              <a:gd name="connsiteY2804" fmla="*/ 326257 h 1237129"/>
              <a:gd name="connsiteX2805" fmla="*/ 929598 w 3751729"/>
              <a:gd name="connsiteY2805" fmla="*/ 333641 h 1237129"/>
              <a:gd name="connsiteX2806" fmla="*/ 909659 w 3751729"/>
              <a:gd name="connsiteY2806" fmla="*/ 337826 h 1237129"/>
              <a:gd name="connsiteX2807" fmla="*/ 888983 w 3751729"/>
              <a:gd name="connsiteY2807" fmla="*/ 340287 h 1237129"/>
              <a:gd name="connsiteX2808" fmla="*/ 869044 w 3751729"/>
              <a:gd name="connsiteY2808" fmla="*/ 343733 h 1237129"/>
              <a:gd name="connsiteX2809" fmla="*/ 848367 w 3751729"/>
              <a:gd name="connsiteY2809" fmla="*/ 346196 h 1237129"/>
              <a:gd name="connsiteX2810" fmla="*/ 831137 w 3751729"/>
              <a:gd name="connsiteY2810" fmla="*/ 352103 h 1237129"/>
              <a:gd name="connsiteX2811" fmla="*/ 815382 w 3751729"/>
              <a:gd name="connsiteY2811" fmla="*/ 359488 h 1237129"/>
              <a:gd name="connsiteX2812" fmla="*/ 803814 w 3751729"/>
              <a:gd name="connsiteY2812" fmla="*/ 372780 h 1237129"/>
              <a:gd name="connsiteX2813" fmla="*/ 807014 w 3751729"/>
              <a:gd name="connsiteY2813" fmla="*/ 372780 h 1237129"/>
              <a:gd name="connsiteX2814" fmla="*/ 821045 w 3751729"/>
              <a:gd name="connsiteY2814" fmla="*/ 362688 h 1237129"/>
              <a:gd name="connsiteX2815" fmla="*/ 838275 w 3751729"/>
              <a:gd name="connsiteY2815" fmla="*/ 355302 h 1237129"/>
              <a:gd name="connsiteX2816" fmla="*/ 857228 w 3751729"/>
              <a:gd name="connsiteY2816" fmla="*/ 351118 h 1237129"/>
              <a:gd name="connsiteX2817" fmla="*/ 857967 w 3751729"/>
              <a:gd name="connsiteY2817" fmla="*/ 353580 h 1237129"/>
              <a:gd name="connsiteX2818" fmla="*/ 859690 w 3751729"/>
              <a:gd name="connsiteY2818" fmla="*/ 357026 h 1237129"/>
              <a:gd name="connsiteX2819" fmla="*/ 861414 w 3751729"/>
              <a:gd name="connsiteY2819" fmla="*/ 357764 h 1237129"/>
              <a:gd name="connsiteX2820" fmla="*/ 863874 w 3751729"/>
              <a:gd name="connsiteY2820" fmla="*/ 359488 h 1237129"/>
              <a:gd name="connsiteX2821" fmla="*/ 867075 w 3751729"/>
              <a:gd name="connsiteY2821" fmla="*/ 361210 h 1237129"/>
              <a:gd name="connsiteX2822" fmla="*/ 869536 w 3751729"/>
              <a:gd name="connsiteY2822" fmla="*/ 363673 h 1237129"/>
              <a:gd name="connsiteX2823" fmla="*/ 865352 w 3751729"/>
              <a:gd name="connsiteY2823" fmla="*/ 371057 h 1237129"/>
              <a:gd name="connsiteX2824" fmla="*/ 862890 w 3751729"/>
              <a:gd name="connsiteY2824" fmla="*/ 376965 h 1237129"/>
              <a:gd name="connsiteX2825" fmla="*/ 861168 w 3751729"/>
              <a:gd name="connsiteY2825" fmla="*/ 382871 h 1237129"/>
              <a:gd name="connsiteX2826" fmla="*/ 859444 w 3751729"/>
              <a:gd name="connsiteY2826" fmla="*/ 391980 h 1237129"/>
              <a:gd name="connsiteX2827" fmla="*/ 871014 w 3751729"/>
              <a:gd name="connsiteY2827" fmla="*/ 397888 h 1237129"/>
              <a:gd name="connsiteX2828" fmla="*/ 878397 w 3751729"/>
              <a:gd name="connsiteY2828" fmla="*/ 406257 h 1237129"/>
              <a:gd name="connsiteX2829" fmla="*/ 884060 w 3751729"/>
              <a:gd name="connsiteY2829" fmla="*/ 414626 h 1237129"/>
              <a:gd name="connsiteX2830" fmla="*/ 891443 w 3751729"/>
              <a:gd name="connsiteY2830" fmla="*/ 423733 h 1237129"/>
              <a:gd name="connsiteX2831" fmla="*/ 891443 w 3751729"/>
              <a:gd name="connsiteY2831" fmla="*/ 426195 h 1237129"/>
              <a:gd name="connsiteX2832" fmla="*/ 891443 w 3751729"/>
              <a:gd name="connsiteY2832" fmla="*/ 427918 h 1237129"/>
              <a:gd name="connsiteX2833" fmla="*/ 889721 w 3751729"/>
              <a:gd name="connsiteY2833" fmla="*/ 427918 h 1237129"/>
              <a:gd name="connsiteX2834" fmla="*/ 889721 w 3751729"/>
              <a:gd name="connsiteY2834" fmla="*/ 429641 h 1237129"/>
              <a:gd name="connsiteX2835" fmla="*/ 887998 w 3751729"/>
              <a:gd name="connsiteY2835" fmla="*/ 431364 h 1237129"/>
              <a:gd name="connsiteX2836" fmla="*/ 879629 w 3751729"/>
              <a:gd name="connsiteY2836" fmla="*/ 441456 h 1237129"/>
              <a:gd name="connsiteX2837" fmla="*/ 868059 w 3751729"/>
              <a:gd name="connsiteY2837" fmla="*/ 449826 h 1237129"/>
              <a:gd name="connsiteX2838" fmla="*/ 853290 w 3751729"/>
              <a:gd name="connsiteY2838" fmla="*/ 455733 h 1237129"/>
              <a:gd name="connsiteX2839" fmla="*/ 853290 w 3751729"/>
              <a:gd name="connsiteY2839" fmla="*/ 443180 h 1237129"/>
              <a:gd name="connsiteX2840" fmla="*/ 860674 w 3751729"/>
              <a:gd name="connsiteY2840" fmla="*/ 438257 h 1237129"/>
              <a:gd name="connsiteX2841" fmla="*/ 866336 w 3751729"/>
              <a:gd name="connsiteY2841" fmla="*/ 434072 h 1237129"/>
              <a:gd name="connsiteX2842" fmla="*/ 871999 w 3751729"/>
              <a:gd name="connsiteY2842" fmla="*/ 426687 h 1237129"/>
              <a:gd name="connsiteX2843" fmla="*/ 866336 w 3751729"/>
              <a:gd name="connsiteY2843" fmla="*/ 424226 h 1237129"/>
              <a:gd name="connsiteX2844" fmla="*/ 866336 w 3751729"/>
              <a:gd name="connsiteY2844" fmla="*/ 420780 h 1237129"/>
              <a:gd name="connsiteX2845" fmla="*/ 864613 w 3751729"/>
              <a:gd name="connsiteY2845" fmla="*/ 420780 h 1237129"/>
              <a:gd name="connsiteX2846" fmla="*/ 862890 w 3751729"/>
              <a:gd name="connsiteY2846" fmla="*/ 420780 h 1237129"/>
              <a:gd name="connsiteX2847" fmla="*/ 862890 w 3751729"/>
              <a:gd name="connsiteY2847" fmla="*/ 422502 h 1237129"/>
              <a:gd name="connsiteX2848" fmla="*/ 862890 w 3751729"/>
              <a:gd name="connsiteY2848" fmla="*/ 424226 h 1237129"/>
              <a:gd name="connsiteX2849" fmla="*/ 853044 w 3751729"/>
              <a:gd name="connsiteY2849" fmla="*/ 431611 h 1237129"/>
              <a:gd name="connsiteX2850" fmla="*/ 839751 w 3751729"/>
              <a:gd name="connsiteY2850" fmla="*/ 437518 h 1237129"/>
              <a:gd name="connsiteX2851" fmla="*/ 828921 w 3751729"/>
              <a:gd name="connsiteY2851" fmla="*/ 441703 h 1237129"/>
              <a:gd name="connsiteX2852" fmla="*/ 817352 w 3751729"/>
              <a:gd name="connsiteY2852" fmla="*/ 447611 h 1237129"/>
              <a:gd name="connsiteX2853" fmla="*/ 806521 w 3751729"/>
              <a:gd name="connsiteY2853" fmla="*/ 454995 h 1237129"/>
              <a:gd name="connsiteX2854" fmla="*/ 799875 w 3751729"/>
              <a:gd name="connsiteY2854" fmla="*/ 465087 h 1237129"/>
              <a:gd name="connsiteX2855" fmla="*/ 794952 w 3751729"/>
              <a:gd name="connsiteY2855" fmla="*/ 479364 h 1237129"/>
              <a:gd name="connsiteX2856" fmla="*/ 799875 w 3751729"/>
              <a:gd name="connsiteY2856" fmla="*/ 481087 h 1237129"/>
              <a:gd name="connsiteX2857" fmla="*/ 805536 w 3751729"/>
              <a:gd name="connsiteY2857" fmla="*/ 482810 h 1237129"/>
              <a:gd name="connsiteX2858" fmla="*/ 807998 w 3751729"/>
              <a:gd name="connsiteY2858" fmla="*/ 485271 h 1237129"/>
              <a:gd name="connsiteX2859" fmla="*/ 802337 w 3751729"/>
              <a:gd name="connsiteY2859" fmla="*/ 485271 h 1237129"/>
              <a:gd name="connsiteX2860" fmla="*/ 793968 w 3751729"/>
              <a:gd name="connsiteY2860" fmla="*/ 492657 h 1237129"/>
              <a:gd name="connsiteX2861" fmla="*/ 782398 w 3751729"/>
              <a:gd name="connsiteY2861" fmla="*/ 495118 h 1237129"/>
              <a:gd name="connsiteX2862" fmla="*/ 771568 w 3751729"/>
              <a:gd name="connsiteY2862" fmla="*/ 496841 h 1237129"/>
              <a:gd name="connsiteX2863" fmla="*/ 759999 w 3751729"/>
              <a:gd name="connsiteY2863" fmla="*/ 498564 h 1237129"/>
              <a:gd name="connsiteX2864" fmla="*/ 751629 w 3751729"/>
              <a:gd name="connsiteY2864" fmla="*/ 521948 h 1237129"/>
              <a:gd name="connsiteX2865" fmla="*/ 741783 w 3751729"/>
              <a:gd name="connsiteY2865" fmla="*/ 546810 h 1237129"/>
              <a:gd name="connsiteX2866" fmla="*/ 738583 w 3751729"/>
              <a:gd name="connsiteY2866" fmla="*/ 543364 h 1237129"/>
              <a:gd name="connsiteX2867" fmla="*/ 737845 w 3751729"/>
              <a:gd name="connsiteY2867" fmla="*/ 541641 h 1237129"/>
              <a:gd name="connsiteX2868" fmla="*/ 734645 w 3751729"/>
              <a:gd name="connsiteY2868" fmla="*/ 540903 h 1237129"/>
              <a:gd name="connsiteX2869" fmla="*/ 732922 w 3751729"/>
              <a:gd name="connsiteY2869" fmla="*/ 539179 h 1237129"/>
              <a:gd name="connsiteX2870" fmla="*/ 728737 w 3751729"/>
              <a:gd name="connsiteY2870" fmla="*/ 535733 h 1237129"/>
              <a:gd name="connsiteX2871" fmla="*/ 728737 w 3751729"/>
              <a:gd name="connsiteY2871" fmla="*/ 543118 h 1237129"/>
              <a:gd name="connsiteX2872" fmla="*/ 730459 w 3751729"/>
              <a:gd name="connsiteY2872" fmla="*/ 546564 h 1237129"/>
              <a:gd name="connsiteX2873" fmla="*/ 732922 w 3751729"/>
              <a:gd name="connsiteY2873" fmla="*/ 554933 h 1237129"/>
              <a:gd name="connsiteX2874" fmla="*/ 736122 w 3751729"/>
              <a:gd name="connsiteY2874" fmla="*/ 565025 h 1237129"/>
              <a:gd name="connsiteX2875" fmla="*/ 738583 w 3751729"/>
              <a:gd name="connsiteY2875" fmla="*/ 574134 h 1237129"/>
              <a:gd name="connsiteX2876" fmla="*/ 738583 w 3751729"/>
              <a:gd name="connsiteY2876" fmla="*/ 578315 h 1237129"/>
              <a:gd name="connsiteX2877" fmla="*/ 727014 w 3751729"/>
              <a:gd name="connsiteY2877" fmla="*/ 585699 h 1237129"/>
              <a:gd name="connsiteX2878" fmla="*/ 714707 w 3751729"/>
              <a:gd name="connsiteY2878" fmla="*/ 592346 h 1237129"/>
              <a:gd name="connsiteX2879" fmla="*/ 701415 w 3751729"/>
              <a:gd name="connsiteY2879" fmla="*/ 601453 h 1237129"/>
              <a:gd name="connsiteX2880" fmla="*/ 688123 w 3751729"/>
              <a:gd name="connsiteY2880" fmla="*/ 609823 h 1237129"/>
              <a:gd name="connsiteX2881" fmla="*/ 679753 w 3751729"/>
              <a:gd name="connsiteY2881" fmla="*/ 621391 h 1237129"/>
              <a:gd name="connsiteX2882" fmla="*/ 675568 w 3751729"/>
              <a:gd name="connsiteY2882" fmla="*/ 636407 h 1237129"/>
              <a:gd name="connsiteX2883" fmla="*/ 670645 w 3751729"/>
              <a:gd name="connsiteY2883" fmla="*/ 647976 h 1237129"/>
              <a:gd name="connsiteX2884" fmla="*/ 672368 w 3751729"/>
              <a:gd name="connsiteY2884" fmla="*/ 662253 h 1237129"/>
              <a:gd name="connsiteX2885" fmla="*/ 676553 w 3751729"/>
              <a:gd name="connsiteY2885" fmla="*/ 678007 h 1237129"/>
              <a:gd name="connsiteX2886" fmla="*/ 682214 w 3751729"/>
              <a:gd name="connsiteY2886" fmla="*/ 694744 h 1237129"/>
              <a:gd name="connsiteX2887" fmla="*/ 687876 w 3751729"/>
              <a:gd name="connsiteY2887" fmla="*/ 710499 h 1237129"/>
              <a:gd name="connsiteX2888" fmla="*/ 691076 w 3751729"/>
              <a:gd name="connsiteY2888" fmla="*/ 724776 h 1237129"/>
              <a:gd name="connsiteX2889" fmla="*/ 687876 w 3751729"/>
              <a:gd name="connsiteY2889" fmla="*/ 724776 h 1237129"/>
              <a:gd name="connsiteX2890" fmla="*/ 687876 w 3751729"/>
              <a:gd name="connsiteY2890" fmla="*/ 728222 h 1237129"/>
              <a:gd name="connsiteX2891" fmla="*/ 678030 w 3751729"/>
              <a:gd name="connsiteY2891" fmla="*/ 724776 h 1237129"/>
              <a:gd name="connsiteX2892" fmla="*/ 673845 w 3751729"/>
              <a:gd name="connsiteY2892" fmla="*/ 712222 h 1237129"/>
              <a:gd name="connsiteX2893" fmla="*/ 666461 w 3751729"/>
              <a:gd name="connsiteY2893" fmla="*/ 695484 h 1237129"/>
              <a:gd name="connsiteX2894" fmla="*/ 658091 w 3751729"/>
              <a:gd name="connsiteY2894" fmla="*/ 678007 h 1237129"/>
              <a:gd name="connsiteX2895" fmla="*/ 648983 w 3751729"/>
              <a:gd name="connsiteY2895" fmla="*/ 665453 h 1237129"/>
              <a:gd name="connsiteX2896" fmla="*/ 640615 w 3751729"/>
              <a:gd name="connsiteY2896" fmla="*/ 658069 h 1237129"/>
              <a:gd name="connsiteX2897" fmla="*/ 629784 w 3751729"/>
              <a:gd name="connsiteY2897" fmla="*/ 656345 h 1237129"/>
              <a:gd name="connsiteX2898" fmla="*/ 617476 w 3751729"/>
              <a:gd name="connsiteY2898" fmla="*/ 650438 h 1237129"/>
              <a:gd name="connsiteX2899" fmla="*/ 602707 w 3751729"/>
              <a:gd name="connsiteY2899" fmla="*/ 644530 h 1237129"/>
              <a:gd name="connsiteX2900" fmla="*/ 585477 w 3751729"/>
              <a:gd name="connsiteY2900" fmla="*/ 642068 h 1237129"/>
              <a:gd name="connsiteX2901" fmla="*/ 585477 w 3751729"/>
              <a:gd name="connsiteY2901" fmla="*/ 644530 h 1237129"/>
              <a:gd name="connsiteX2902" fmla="*/ 583014 w 3751729"/>
              <a:gd name="connsiteY2902" fmla="*/ 644530 h 1237129"/>
              <a:gd name="connsiteX2903" fmla="*/ 584739 w 3751729"/>
              <a:gd name="connsiteY2903" fmla="*/ 649453 h 1237129"/>
              <a:gd name="connsiteX2904" fmla="*/ 587199 w 3751729"/>
              <a:gd name="connsiteY2904" fmla="*/ 653638 h 1237129"/>
              <a:gd name="connsiteX2905" fmla="*/ 588923 w 3751729"/>
              <a:gd name="connsiteY2905" fmla="*/ 656099 h 1237129"/>
              <a:gd name="connsiteX2906" fmla="*/ 590645 w 3751729"/>
              <a:gd name="connsiteY2906" fmla="*/ 659545 h 1237129"/>
              <a:gd name="connsiteX2907" fmla="*/ 593107 w 3751729"/>
              <a:gd name="connsiteY2907" fmla="*/ 663730 h 1237129"/>
              <a:gd name="connsiteX2908" fmla="*/ 579815 w 3751729"/>
              <a:gd name="connsiteY2908" fmla="*/ 663730 h 1237129"/>
              <a:gd name="connsiteX2909" fmla="*/ 569969 w 3751729"/>
              <a:gd name="connsiteY2909" fmla="*/ 659545 h 1237129"/>
              <a:gd name="connsiteX2910" fmla="*/ 556677 w 3751729"/>
              <a:gd name="connsiteY2910" fmla="*/ 656099 h 1237129"/>
              <a:gd name="connsiteX2911" fmla="*/ 544369 w 3751729"/>
              <a:gd name="connsiteY2911" fmla="*/ 656099 h 1237129"/>
              <a:gd name="connsiteX2912" fmla="*/ 531077 w 3751729"/>
              <a:gd name="connsiteY2912" fmla="*/ 657822 h 1237129"/>
              <a:gd name="connsiteX2913" fmla="*/ 521970 w 3751729"/>
              <a:gd name="connsiteY2913" fmla="*/ 660284 h 1237129"/>
              <a:gd name="connsiteX2914" fmla="*/ 512124 w 3751729"/>
              <a:gd name="connsiteY2914" fmla="*/ 665207 h 1237129"/>
              <a:gd name="connsiteX2915" fmla="*/ 503754 w 3751729"/>
              <a:gd name="connsiteY2915" fmla="*/ 671115 h 1237129"/>
              <a:gd name="connsiteX2916" fmla="*/ 498092 w 3751729"/>
              <a:gd name="connsiteY2916" fmla="*/ 679484 h 1237129"/>
              <a:gd name="connsiteX2917" fmla="*/ 494892 w 3751729"/>
              <a:gd name="connsiteY2917" fmla="*/ 686869 h 1237129"/>
              <a:gd name="connsiteX2918" fmla="*/ 496616 w 3751729"/>
              <a:gd name="connsiteY2918" fmla="*/ 692776 h 1237129"/>
              <a:gd name="connsiteX2919" fmla="*/ 496616 w 3751729"/>
              <a:gd name="connsiteY2919" fmla="*/ 700161 h 1237129"/>
              <a:gd name="connsiteX2920" fmla="*/ 494154 w 3751729"/>
              <a:gd name="connsiteY2920" fmla="*/ 708529 h 1237129"/>
              <a:gd name="connsiteX2921" fmla="*/ 488492 w 3751729"/>
              <a:gd name="connsiteY2921" fmla="*/ 727730 h 1237129"/>
              <a:gd name="connsiteX2922" fmla="*/ 488492 w 3751729"/>
              <a:gd name="connsiteY2922" fmla="*/ 742007 h 1237129"/>
              <a:gd name="connsiteX2923" fmla="*/ 489231 w 3751729"/>
              <a:gd name="connsiteY2923" fmla="*/ 757022 h 1237129"/>
              <a:gd name="connsiteX2924" fmla="*/ 494892 w 3751729"/>
              <a:gd name="connsiteY2924" fmla="*/ 771298 h 1237129"/>
              <a:gd name="connsiteX2925" fmla="*/ 504000 w 3751729"/>
              <a:gd name="connsiteY2925" fmla="*/ 788775 h 1237129"/>
              <a:gd name="connsiteX2926" fmla="*/ 513846 w 3751729"/>
              <a:gd name="connsiteY2926" fmla="*/ 790499 h 1237129"/>
              <a:gd name="connsiteX2927" fmla="*/ 519508 w 3751729"/>
              <a:gd name="connsiteY2927" fmla="*/ 792221 h 1237129"/>
              <a:gd name="connsiteX2928" fmla="*/ 521970 w 3751729"/>
              <a:gd name="connsiteY2928" fmla="*/ 794683 h 1237129"/>
              <a:gd name="connsiteX2929" fmla="*/ 525170 w 3751729"/>
              <a:gd name="connsiteY2929" fmla="*/ 796405 h 1237129"/>
              <a:gd name="connsiteX2930" fmla="*/ 529354 w 3751729"/>
              <a:gd name="connsiteY2930" fmla="*/ 798129 h 1237129"/>
              <a:gd name="connsiteX2931" fmla="*/ 536738 w 3751729"/>
              <a:gd name="connsiteY2931" fmla="*/ 794683 h 1237129"/>
              <a:gd name="connsiteX2932" fmla="*/ 548308 w 3751729"/>
              <a:gd name="connsiteY2932" fmla="*/ 788775 h 1237129"/>
              <a:gd name="connsiteX2933" fmla="*/ 550770 w 3751729"/>
              <a:gd name="connsiteY2933" fmla="*/ 787052 h 1237129"/>
              <a:gd name="connsiteX2934" fmla="*/ 552492 w 3751729"/>
              <a:gd name="connsiteY2934" fmla="*/ 787052 h 1237129"/>
              <a:gd name="connsiteX2935" fmla="*/ 555692 w 3751729"/>
              <a:gd name="connsiteY2935" fmla="*/ 787052 h 1237129"/>
              <a:gd name="connsiteX2936" fmla="*/ 556430 w 3751729"/>
              <a:gd name="connsiteY2936" fmla="*/ 787052 h 1237129"/>
              <a:gd name="connsiteX2937" fmla="*/ 558153 w 3751729"/>
              <a:gd name="connsiteY2937" fmla="*/ 787052 h 1237129"/>
              <a:gd name="connsiteX2938" fmla="*/ 558153 w 3751729"/>
              <a:gd name="connsiteY2938" fmla="*/ 786313 h 1237129"/>
              <a:gd name="connsiteX2939" fmla="*/ 561354 w 3751729"/>
              <a:gd name="connsiteY2939" fmla="*/ 782867 h 1237129"/>
              <a:gd name="connsiteX2940" fmla="*/ 562092 w 3751729"/>
              <a:gd name="connsiteY2940" fmla="*/ 778682 h 1237129"/>
              <a:gd name="connsiteX2941" fmla="*/ 563816 w 3751729"/>
              <a:gd name="connsiteY2941" fmla="*/ 774499 h 1237129"/>
              <a:gd name="connsiteX2942" fmla="*/ 565538 w 3751729"/>
              <a:gd name="connsiteY2942" fmla="*/ 769576 h 1237129"/>
              <a:gd name="connsiteX2943" fmla="*/ 567262 w 3751729"/>
              <a:gd name="connsiteY2943" fmla="*/ 767114 h 1237129"/>
              <a:gd name="connsiteX2944" fmla="*/ 573908 w 3751729"/>
              <a:gd name="connsiteY2944" fmla="*/ 759729 h 1237129"/>
              <a:gd name="connsiteX2945" fmla="*/ 583014 w 3751729"/>
              <a:gd name="connsiteY2945" fmla="*/ 755544 h 1237129"/>
              <a:gd name="connsiteX2946" fmla="*/ 596308 w 3751729"/>
              <a:gd name="connsiteY2946" fmla="*/ 753821 h 1237129"/>
              <a:gd name="connsiteX2947" fmla="*/ 597046 w 3751729"/>
              <a:gd name="connsiteY2947" fmla="*/ 757268 h 1237129"/>
              <a:gd name="connsiteX2948" fmla="*/ 598769 w 3751729"/>
              <a:gd name="connsiteY2948" fmla="*/ 758006 h 1237129"/>
              <a:gd name="connsiteX2949" fmla="*/ 598769 w 3751729"/>
              <a:gd name="connsiteY2949" fmla="*/ 759729 h 1237129"/>
              <a:gd name="connsiteX2950" fmla="*/ 600491 w 3751729"/>
              <a:gd name="connsiteY2950" fmla="*/ 759729 h 1237129"/>
              <a:gd name="connsiteX2951" fmla="*/ 600491 w 3751729"/>
              <a:gd name="connsiteY2951" fmla="*/ 758006 h 1237129"/>
              <a:gd name="connsiteX2952" fmla="*/ 601477 w 3751729"/>
              <a:gd name="connsiteY2952" fmla="*/ 758006 h 1237129"/>
              <a:gd name="connsiteX2953" fmla="*/ 604677 w 3751729"/>
              <a:gd name="connsiteY2953" fmla="*/ 758006 h 1237129"/>
              <a:gd name="connsiteX2954" fmla="*/ 608861 w 3751729"/>
              <a:gd name="connsiteY2954" fmla="*/ 757268 h 1237129"/>
              <a:gd name="connsiteX2955" fmla="*/ 608861 w 3751729"/>
              <a:gd name="connsiteY2955" fmla="*/ 769821 h 1237129"/>
              <a:gd name="connsiteX2956" fmla="*/ 603200 w 3751729"/>
              <a:gd name="connsiteY2956" fmla="*/ 775729 h 1237129"/>
              <a:gd name="connsiteX2957" fmla="*/ 599015 w 3751729"/>
              <a:gd name="connsiteY2957" fmla="*/ 786559 h 1237129"/>
              <a:gd name="connsiteX2958" fmla="*/ 594831 w 3751729"/>
              <a:gd name="connsiteY2958" fmla="*/ 800836 h 1237129"/>
              <a:gd name="connsiteX2959" fmla="*/ 590645 w 3751729"/>
              <a:gd name="connsiteY2959" fmla="*/ 814128 h 1237129"/>
              <a:gd name="connsiteX2960" fmla="*/ 585722 w 3751729"/>
              <a:gd name="connsiteY2960" fmla="*/ 824221 h 1237129"/>
              <a:gd name="connsiteX2961" fmla="*/ 600491 w 3751729"/>
              <a:gd name="connsiteY2961" fmla="*/ 824221 h 1237129"/>
              <a:gd name="connsiteX2962" fmla="*/ 612799 w 3751729"/>
              <a:gd name="connsiteY2962" fmla="*/ 822498 h 1237129"/>
              <a:gd name="connsiteX2963" fmla="*/ 624369 w 3751729"/>
              <a:gd name="connsiteY2963" fmla="*/ 822498 h 1237129"/>
              <a:gd name="connsiteX2964" fmla="*/ 635199 w 3751729"/>
              <a:gd name="connsiteY2964" fmla="*/ 824221 h 1237129"/>
              <a:gd name="connsiteX2965" fmla="*/ 641845 w 3751729"/>
              <a:gd name="connsiteY2965" fmla="*/ 828405 h 1237129"/>
              <a:gd name="connsiteX2966" fmla="*/ 647507 w 3751729"/>
              <a:gd name="connsiteY2966" fmla="*/ 837514 h 1237129"/>
              <a:gd name="connsiteX2967" fmla="*/ 649229 w 3751729"/>
              <a:gd name="connsiteY2967" fmla="*/ 850066 h 1237129"/>
              <a:gd name="connsiteX2968" fmla="*/ 646768 w 3751729"/>
              <a:gd name="connsiteY2968" fmla="*/ 859174 h 1237129"/>
              <a:gd name="connsiteX2969" fmla="*/ 643568 w 3751729"/>
              <a:gd name="connsiteY2969" fmla="*/ 870744 h 1237129"/>
              <a:gd name="connsiteX2970" fmla="*/ 643568 w 3751729"/>
              <a:gd name="connsiteY2970" fmla="*/ 882313 h 1237129"/>
              <a:gd name="connsiteX2971" fmla="*/ 650954 w 3751729"/>
              <a:gd name="connsiteY2971" fmla="*/ 889697 h 1237129"/>
              <a:gd name="connsiteX2972" fmla="*/ 655138 w 3751729"/>
              <a:gd name="connsiteY2972" fmla="*/ 894620 h 1237129"/>
              <a:gd name="connsiteX2973" fmla="*/ 660799 w 3751729"/>
              <a:gd name="connsiteY2973" fmla="*/ 900529 h 1237129"/>
              <a:gd name="connsiteX2974" fmla="*/ 669906 w 3751729"/>
              <a:gd name="connsiteY2974" fmla="*/ 905451 h 1237129"/>
              <a:gd name="connsiteX2975" fmla="*/ 680738 w 3751729"/>
              <a:gd name="connsiteY2975" fmla="*/ 907913 h 1237129"/>
              <a:gd name="connsiteX2976" fmla="*/ 686399 w 3751729"/>
              <a:gd name="connsiteY2976" fmla="*/ 900529 h 1237129"/>
              <a:gd name="connsiteX2977" fmla="*/ 693784 w 3751729"/>
              <a:gd name="connsiteY2977" fmla="*/ 898066 h 1237129"/>
              <a:gd name="connsiteX2978" fmla="*/ 707076 w 3751729"/>
              <a:gd name="connsiteY2978" fmla="*/ 898066 h 1237129"/>
              <a:gd name="connsiteX2979" fmla="*/ 708798 w 3751729"/>
              <a:gd name="connsiteY2979" fmla="*/ 900529 h 1237129"/>
              <a:gd name="connsiteX2980" fmla="*/ 711261 w 3751729"/>
              <a:gd name="connsiteY2980" fmla="*/ 903975 h 1237129"/>
              <a:gd name="connsiteX2981" fmla="*/ 712737 w 3751729"/>
              <a:gd name="connsiteY2981" fmla="*/ 905697 h 1237129"/>
              <a:gd name="connsiteX2982" fmla="*/ 714460 w 3751729"/>
              <a:gd name="connsiteY2982" fmla="*/ 905697 h 1237129"/>
              <a:gd name="connsiteX2983" fmla="*/ 718645 w 3751729"/>
              <a:gd name="connsiteY2983" fmla="*/ 906436 h 1237129"/>
              <a:gd name="connsiteX2984" fmla="*/ 724060 w 3751729"/>
              <a:gd name="connsiteY2984" fmla="*/ 907667 h 1237129"/>
              <a:gd name="connsiteX2985" fmla="*/ 729722 w 3751729"/>
              <a:gd name="connsiteY2985" fmla="*/ 896098 h 1237129"/>
              <a:gd name="connsiteX2986" fmla="*/ 737106 w 3751729"/>
              <a:gd name="connsiteY2986" fmla="*/ 887728 h 1237129"/>
              <a:gd name="connsiteX2987" fmla="*/ 745476 w 3751729"/>
              <a:gd name="connsiteY2987" fmla="*/ 880343 h 1237129"/>
              <a:gd name="connsiteX2988" fmla="*/ 756306 w 3751729"/>
              <a:gd name="connsiteY2988" fmla="*/ 874436 h 1237129"/>
              <a:gd name="connsiteX2989" fmla="*/ 772060 w 3751729"/>
              <a:gd name="connsiteY2989" fmla="*/ 871975 h 1237129"/>
              <a:gd name="connsiteX2990" fmla="*/ 774522 w 3751729"/>
              <a:gd name="connsiteY2990" fmla="*/ 870251 h 1237129"/>
              <a:gd name="connsiteX2991" fmla="*/ 776244 w 3751729"/>
              <a:gd name="connsiteY2991" fmla="*/ 870251 h 1237129"/>
              <a:gd name="connsiteX2992" fmla="*/ 778707 w 3751729"/>
              <a:gd name="connsiteY2992" fmla="*/ 870251 h 1237129"/>
              <a:gd name="connsiteX2993" fmla="*/ 780429 w 3751729"/>
              <a:gd name="connsiteY2993" fmla="*/ 870251 h 1237129"/>
              <a:gd name="connsiteX2994" fmla="*/ 783629 w 3751729"/>
              <a:gd name="connsiteY2994" fmla="*/ 871975 h 1237129"/>
              <a:gd name="connsiteX2995" fmla="*/ 787813 w 3751729"/>
              <a:gd name="connsiteY2995" fmla="*/ 871975 h 1237129"/>
              <a:gd name="connsiteX2996" fmla="*/ 786090 w 3751729"/>
              <a:gd name="connsiteY2996" fmla="*/ 874436 h 1237129"/>
              <a:gd name="connsiteX2997" fmla="*/ 786090 w 3751729"/>
              <a:gd name="connsiteY2997" fmla="*/ 877882 h 1237129"/>
              <a:gd name="connsiteX2998" fmla="*/ 784367 w 3751729"/>
              <a:gd name="connsiteY2998" fmla="*/ 877882 h 1237129"/>
              <a:gd name="connsiteX2999" fmla="*/ 784367 w 3751729"/>
              <a:gd name="connsiteY2999" fmla="*/ 878621 h 1237129"/>
              <a:gd name="connsiteX3000" fmla="*/ 786090 w 3751729"/>
              <a:gd name="connsiteY3000" fmla="*/ 878621 h 1237129"/>
              <a:gd name="connsiteX3001" fmla="*/ 787813 w 3751729"/>
              <a:gd name="connsiteY3001" fmla="*/ 880343 h 1237129"/>
              <a:gd name="connsiteX3002" fmla="*/ 790275 w 3751729"/>
              <a:gd name="connsiteY3002" fmla="*/ 882066 h 1237129"/>
              <a:gd name="connsiteX3003" fmla="*/ 790275 w 3751729"/>
              <a:gd name="connsiteY3003" fmla="*/ 878621 h 1237129"/>
              <a:gd name="connsiteX3004" fmla="*/ 793475 w 3751729"/>
              <a:gd name="connsiteY3004" fmla="*/ 876160 h 1237129"/>
              <a:gd name="connsiteX3005" fmla="*/ 795199 w 3751729"/>
              <a:gd name="connsiteY3005" fmla="*/ 874436 h 1237129"/>
              <a:gd name="connsiteX3006" fmla="*/ 795937 w 3751729"/>
              <a:gd name="connsiteY3006" fmla="*/ 872714 h 1237129"/>
              <a:gd name="connsiteX3007" fmla="*/ 797660 w 3751729"/>
              <a:gd name="connsiteY3007" fmla="*/ 871975 h 1237129"/>
              <a:gd name="connsiteX3008" fmla="*/ 800860 w 3751729"/>
              <a:gd name="connsiteY3008" fmla="*/ 870251 h 1237129"/>
              <a:gd name="connsiteX3009" fmla="*/ 803320 w 3751729"/>
              <a:gd name="connsiteY3009" fmla="*/ 868529 h 1237129"/>
              <a:gd name="connsiteX3010" fmla="*/ 816613 w 3751729"/>
              <a:gd name="connsiteY3010" fmla="*/ 880097 h 1237129"/>
              <a:gd name="connsiteX3011" fmla="*/ 833845 w 3751729"/>
              <a:gd name="connsiteY3011" fmla="*/ 886006 h 1237129"/>
              <a:gd name="connsiteX3012" fmla="*/ 851075 w 3751729"/>
              <a:gd name="connsiteY3012" fmla="*/ 887728 h 1237129"/>
              <a:gd name="connsiteX3013" fmla="*/ 871014 w 3751729"/>
              <a:gd name="connsiteY3013" fmla="*/ 886006 h 1237129"/>
              <a:gd name="connsiteX3014" fmla="*/ 891689 w 3751729"/>
              <a:gd name="connsiteY3014" fmla="*/ 884281 h 1237129"/>
              <a:gd name="connsiteX3015" fmla="*/ 891689 w 3751729"/>
              <a:gd name="connsiteY3015" fmla="*/ 887728 h 1237129"/>
              <a:gd name="connsiteX3016" fmla="*/ 891689 w 3751729"/>
              <a:gd name="connsiteY3016" fmla="*/ 889452 h 1237129"/>
              <a:gd name="connsiteX3017" fmla="*/ 889967 w 3751729"/>
              <a:gd name="connsiteY3017" fmla="*/ 890190 h 1237129"/>
              <a:gd name="connsiteX3018" fmla="*/ 889967 w 3751729"/>
              <a:gd name="connsiteY3018" fmla="*/ 891912 h 1237129"/>
              <a:gd name="connsiteX3019" fmla="*/ 888243 w 3751729"/>
              <a:gd name="connsiteY3019" fmla="*/ 894374 h 1237129"/>
              <a:gd name="connsiteX3020" fmla="*/ 898090 w 3751729"/>
              <a:gd name="connsiteY3020" fmla="*/ 897820 h 1237129"/>
              <a:gd name="connsiteX3021" fmla="*/ 903751 w 3751729"/>
              <a:gd name="connsiteY3021" fmla="*/ 902005 h 1237129"/>
              <a:gd name="connsiteX3022" fmla="*/ 909413 w 3751729"/>
              <a:gd name="connsiteY3022" fmla="*/ 906190 h 1237129"/>
              <a:gd name="connsiteX3023" fmla="*/ 919259 w 3751729"/>
              <a:gd name="connsiteY3023" fmla="*/ 911113 h 1237129"/>
              <a:gd name="connsiteX3024" fmla="*/ 919259 w 3751729"/>
              <a:gd name="connsiteY3024" fmla="*/ 919481 h 1237129"/>
              <a:gd name="connsiteX3025" fmla="*/ 930090 w 3751729"/>
              <a:gd name="connsiteY3025" fmla="*/ 922928 h 1237129"/>
              <a:gd name="connsiteX3026" fmla="*/ 936736 w 3751729"/>
              <a:gd name="connsiteY3026" fmla="*/ 923667 h 1237129"/>
              <a:gd name="connsiteX3027" fmla="*/ 942397 w 3751729"/>
              <a:gd name="connsiteY3027" fmla="*/ 929574 h 1237129"/>
              <a:gd name="connsiteX3028" fmla="*/ 945597 w 3751729"/>
              <a:gd name="connsiteY3028" fmla="*/ 938682 h 1237129"/>
              <a:gd name="connsiteX3029" fmla="*/ 962828 w 3751729"/>
              <a:gd name="connsiteY3029" fmla="*/ 940404 h 1237129"/>
              <a:gd name="connsiteX3030" fmla="*/ 976859 w 3751729"/>
              <a:gd name="connsiteY3030" fmla="*/ 941143 h 1237129"/>
              <a:gd name="connsiteX3031" fmla="*/ 995813 w 3751729"/>
              <a:gd name="connsiteY3031" fmla="*/ 942867 h 1237129"/>
              <a:gd name="connsiteX3032" fmla="*/ 1009104 w 3751729"/>
              <a:gd name="connsiteY3032" fmla="*/ 960343 h 1237129"/>
              <a:gd name="connsiteX3033" fmla="*/ 1024859 w 3751729"/>
              <a:gd name="connsiteY3033" fmla="*/ 976097 h 1237129"/>
              <a:gd name="connsiteX3034" fmla="*/ 1042089 w 3751729"/>
              <a:gd name="connsiteY3034" fmla="*/ 989389 h 1237129"/>
              <a:gd name="connsiteX3035" fmla="*/ 1062028 w 3751729"/>
              <a:gd name="connsiteY3035" fmla="*/ 999481 h 1237129"/>
              <a:gd name="connsiteX3036" fmla="*/ 1061290 w 3751729"/>
              <a:gd name="connsiteY3036" fmla="*/ 1005389 h 1237129"/>
              <a:gd name="connsiteX3037" fmla="*/ 1058089 w 3751729"/>
              <a:gd name="connsiteY3037" fmla="*/ 1008835 h 1237129"/>
              <a:gd name="connsiteX3038" fmla="*/ 1055627 w 3751729"/>
              <a:gd name="connsiteY3038" fmla="*/ 1013020 h 1237129"/>
              <a:gd name="connsiteX3039" fmla="*/ 1052427 w 3751729"/>
              <a:gd name="connsiteY3039" fmla="*/ 1015481 h 1237129"/>
              <a:gd name="connsiteX3040" fmla="*/ 1049966 w 3751729"/>
              <a:gd name="connsiteY3040" fmla="*/ 1020404 h 1237129"/>
              <a:gd name="connsiteX3041" fmla="*/ 1068182 w 3751729"/>
              <a:gd name="connsiteY3041" fmla="*/ 1020404 h 1237129"/>
              <a:gd name="connsiteX3042" fmla="*/ 1085412 w 3751729"/>
              <a:gd name="connsiteY3042" fmla="*/ 1026312 h 1237129"/>
              <a:gd name="connsiteX3043" fmla="*/ 1088612 w 3751729"/>
              <a:gd name="connsiteY3043" fmla="*/ 1036404 h 1237129"/>
              <a:gd name="connsiteX3044" fmla="*/ 1092798 w 3751729"/>
              <a:gd name="connsiteY3044" fmla="*/ 1034681 h 1237129"/>
              <a:gd name="connsiteX3045" fmla="*/ 1095258 w 3751729"/>
              <a:gd name="connsiteY3045" fmla="*/ 1032958 h 1237129"/>
              <a:gd name="connsiteX3046" fmla="*/ 1100181 w 3751729"/>
              <a:gd name="connsiteY3046" fmla="*/ 1034681 h 1237129"/>
              <a:gd name="connsiteX3047" fmla="*/ 1100919 w 3751729"/>
              <a:gd name="connsiteY3047" fmla="*/ 1034681 h 1237129"/>
              <a:gd name="connsiteX3048" fmla="*/ 1104120 w 3751729"/>
              <a:gd name="connsiteY3048" fmla="*/ 1036404 h 1237129"/>
              <a:gd name="connsiteX3049" fmla="*/ 1106582 w 3751729"/>
              <a:gd name="connsiteY3049" fmla="*/ 1038127 h 1237129"/>
              <a:gd name="connsiteX3050" fmla="*/ 1109782 w 3751729"/>
              <a:gd name="connsiteY3050" fmla="*/ 1038865 h 1237129"/>
              <a:gd name="connsiteX3051" fmla="*/ 1154335 w 3751729"/>
              <a:gd name="connsiteY3051" fmla="*/ 1042312 h 1237129"/>
              <a:gd name="connsiteX3052" fmla="*/ 1158519 w 3751729"/>
              <a:gd name="connsiteY3052" fmla="*/ 1046496 h 1237129"/>
              <a:gd name="connsiteX3053" fmla="*/ 1161719 w 3751729"/>
              <a:gd name="connsiteY3053" fmla="*/ 1054866 h 1237129"/>
              <a:gd name="connsiteX3054" fmla="*/ 1162457 w 3751729"/>
              <a:gd name="connsiteY3054" fmla="*/ 1062250 h 1237129"/>
              <a:gd name="connsiteX3055" fmla="*/ 1167381 w 3751729"/>
              <a:gd name="connsiteY3055" fmla="*/ 1068158 h 1237129"/>
              <a:gd name="connsiteX3056" fmla="*/ 1174027 w 3751729"/>
              <a:gd name="connsiteY3056" fmla="*/ 1069881 h 1237129"/>
              <a:gd name="connsiteX3057" fmla="*/ 1181411 w 3751729"/>
              <a:gd name="connsiteY3057" fmla="*/ 1069881 h 1237129"/>
              <a:gd name="connsiteX3058" fmla="*/ 1187072 w 3751729"/>
              <a:gd name="connsiteY3058" fmla="*/ 1068158 h 1237129"/>
              <a:gd name="connsiteX3059" fmla="*/ 1191257 w 3751729"/>
              <a:gd name="connsiteY3059" fmla="*/ 1074065 h 1237129"/>
              <a:gd name="connsiteX3060" fmla="*/ 1196181 w 3751729"/>
              <a:gd name="connsiteY3060" fmla="*/ 1078250 h 1237129"/>
              <a:gd name="connsiteX3061" fmla="*/ 1198642 w 3751729"/>
              <a:gd name="connsiteY3061" fmla="*/ 1083174 h 1237129"/>
              <a:gd name="connsiteX3062" fmla="*/ 1200612 w 3751729"/>
              <a:gd name="connsiteY3062" fmla="*/ 1088835 h 1237129"/>
              <a:gd name="connsiteX3063" fmla="*/ 1202334 w 3751729"/>
              <a:gd name="connsiteY3063" fmla="*/ 1095481 h 1237129"/>
              <a:gd name="connsiteX3064" fmla="*/ 1191503 w 3751729"/>
              <a:gd name="connsiteY3064" fmla="*/ 1108773 h 1237129"/>
              <a:gd name="connsiteX3065" fmla="*/ 1179934 w 3751729"/>
              <a:gd name="connsiteY3065" fmla="*/ 1124527 h 1237129"/>
              <a:gd name="connsiteX3066" fmla="*/ 1168366 w 3751729"/>
              <a:gd name="connsiteY3066" fmla="*/ 1142003 h 1237129"/>
              <a:gd name="connsiteX3067" fmla="*/ 1158519 w 3751729"/>
              <a:gd name="connsiteY3067" fmla="*/ 1159481 h 1237129"/>
              <a:gd name="connsiteX3068" fmla="*/ 1151874 w 3751729"/>
              <a:gd name="connsiteY3068" fmla="*/ 1172772 h 1237129"/>
              <a:gd name="connsiteX3069" fmla="*/ 1151874 w 3751729"/>
              <a:gd name="connsiteY3069" fmla="*/ 1181142 h 1237129"/>
              <a:gd name="connsiteX3070" fmla="*/ 1152611 w 3751729"/>
              <a:gd name="connsiteY3070" fmla="*/ 1192710 h 1237129"/>
              <a:gd name="connsiteX3071" fmla="*/ 1155811 w 3751729"/>
              <a:gd name="connsiteY3071" fmla="*/ 1206003 h 1237129"/>
              <a:gd name="connsiteX3072" fmla="*/ 1154089 w 3751729"/>
              <a:gd name="connsiteY3072" fmla="*/ 1217572 h 1237129"/>
              <a:gd name="connsiteX3073" fmla="*/ 1151627 w 3751729"/>
              <a:gd name="connsiteY3073" fmla="*/ 1224957 h 1237129"/>
              <a:gd name="connsiteX3074" fmla="*/ 1145965 w 3751729"/>
              <a:gd name="connsiteY3074" fmla="*/ 1236526 h 1237129"/>
              <a:gd name="connsiteX3075" fmla="*/ 1145610 w 3751729"/>
              <a:gd name="connsiteY3075" fmla="*/ 1237129 h 1237129"/>
              <a:gd name="connsiteX3076" fmla="*/ 795176 w 3751729"/>
              <a:gd name="connsiteY3076" fmla="*/ 1237129 h 1237129"/>
              <a:gd name="connsiteX3077" fmla="*/ 797415 w 3751729"/>
              <a:gd name="connsiteY3077" fmla="*/ 1220772 h 1237129"/>
              <a:gd name="connsiteX3078" fmla="*/ 768614 w 3751729"/>
              <a:gd name="connsiteY3078" fmla="*/ 1209941 h 1237129"/>
              <a:gd name="connsiteX3079" fmla="*/ 743752 w 3751729"/>
              <a:gd name="connsiteY3079" fmla="*/ 1193203 h 1237129"/>
              <a:gd name="connsiteX3080" fmla="*/ 723814 w 3751729"/>
              <a:gd name="connsiteY3080" fmla="*/ 1171542 h 1237129"/>
              <a:gd name="connsiteX3081" fmla="*/ 707322 w 3751729"/>
              <a:gd name="connsiteY3081" fmla="*/ 1148157 h 1237129"/>
              <a:gd name="connsiteX3082" fmla="*/ 701661 w 3751729"/>
              <a:gd name="connsiteY3082" fmla="*/ 1134865 h 1237129"/>
              <a:gd name="connsiteX3083" fmla="*/ 697476 w 3751729"/>
              <a:gd name="connsiteY3083" fmla="*/ 1122311 h 1237129"/>
              <a:gd name="connsiteX3084" fmla="*/ 693291 w 3751729"/>
              <a:gd name="connsiteY3084" fmla="*/ 1107296 h 1237129"/>
              <a:gd name="connsiteX3085" fmla="*/ 687630 w 3751729"/>
              <a:gd name="connsiteY3085" fmla="*/ 1095727 h 1237129"/>
              <a:gd name="connsiteX3086" fmla="*/ 678522 w 3751729"/>
              <a:gd name="connsiteY3086" fmla="*/ 1087357 h 1237129"/>
              <a:gd name="connsiteX3087" fmla="*/ 676061 w 3751729"/>
              <a:gd name="connsiteY3087" fmla="*/ 1083911 h 1237129"/>
              <a:gd name="connsiteX3088" fmla="*/ 671876 w 3751729"/>
              <a:gd name="connsiteY3088" fmla="*/ 1083911 h 1237129"/>
              <a:gd name="connsiteX3089" fmla="*/ 668677 w 3751729"/>
              <a:gd name="connsiteY3089" fmla="*/ 1083174 h 1237129"/>
              <a:gd name="connsiteX3090" fmla="*/ 666215 w 3751729"/>
              <a:gd name="connsiteY3090" fmla="*/ 1079727 h 1237129"/>
              <a:gd name="connsiteX3091" fmla="*/ 663014 w 3751729"/>
              <a:gd name="connsiteY3091" fmla="*/ 1077265 h 1237129"/>
              <a:gd name="connsiteX3092" fmla="*/ 666215 w 3751729"/>
              <a:gd name="connsiteY3092" fmla="*/ 1071358 h 1237129"/>
              <a:gd name="connsiteX3093" fmla="*/ 666215 w 3751729"/>
              <a:gd name="connsiteY3093" fmla="*/ 1066434 h 1237129"/>
              <a:gd name="connsiteX3094" fmla="*/ 666215 w 3751729"/>
              <a:gd name="connsiteY3094" fmla="*/ 1060527 h 1237129"/>
              <a:gd name="connsiteX3095" fmla="*/ 666215 w 3751729"/>
              <a:gd name="connsiteY3095" fmla="*/ 1054620 h 1237129"/>
              <a:gd name="connsiteX3096" fmla="*/ 673599 w 3751729"/>
              <a:gd name="connsiteY3096" fmla="*/ 1050435 h 1237129"/>
              <a:gd name="connsiteX3097" fmla="*/ 678522 w 3751729"/>
              <a:gd name="connsiteY3097" fmla="*/ 1046250 h 1237129"/>
              <a:gd name="connsiteX3098" fmla="*/ 685907 w 3751729"/>
              <a:gd name="connsiteY3098" fmla="*/ 1042065 h 1237129"/>
              <a:gd name="connsiteX3099" fmla="*/ 685907 w 3751729"/>
              <a:gd name="connsiteY3099" fmla="*/ 1038619 h 1237129"/>
              <a:gd name="connsiteX3100" fmla="*/ 678522 w 3751729"/>
              <a:gd name="connsiteY3100" fmla="*/ 1038619 h 1237129"/>
              <a:gd name="connsiteX3101" fmla="*/ 674337 w 3751729"/>
              <a:gd name="connsiteY3101" fmla="*/ 1037881 h 1237129"/>
              <a:gd name="connsiteX3102" fmla="*/ 670152 w 3751729"/>
              <a:gd name="connsiteY3102" fmla="*/ 1037881 h 1237129"/>
              <a:gd name="connsiteX3103" fmla="*/ 665969 w 3751729"/>
              <a:gd name="connsiteY3103" fmla="*/ 1036158 h 1237129"/>
              <a:gd name="connsiteX3104" fmla="*/ 671630 w 3751729"/>
              <a:gd name="connsiteY3104" fmla="*/ 1022866 h 1237129"/>
              <a:gd name="connsiteX3105" fmla="*/ 675815 w 3751729"/>
              <a:gd name="connsiteY3105" fmla="*/ 1009574 h 1237129"/>
              <a:gd name="connsiteX3106" fmla="*/ 681476 w 3751729"/>
              <a:gd name="connsiteY3106" fmla="*/ 997020 h 1237129"/>
              <a:gd name="connsiteX3107" fmla="*/ 691322 w 3751729"/>
              <a:gd name="connsiteY3107" fmla="*/ 986189 h 1237129"/>
              <a:gd name="connsiteX3108" fmla="*/ 702891 w 3751729"/>
              <a:gd name="connsiteY3108" fmla="*/ 976097 h 1237129"/>
              <a:gd name="connsiteX3109" fmla="*/ 712737 w 3751729"/>
              <a:gd name="connsiteY3109" fmla="*/ 964528 h 1237129"/>
              <a:gd name="connsiteX3110" fmla="*/ 711998 w 3751729"/>
              <a:gd name="connsiteY3110" fmla="*/ 956159 h 1237129"/>
              <a:gd name="connsiteX3111" fmla="*/ 711998 w 3751729"/>
              <a:gd name="connsiteY3111" fmla="*/ 944590 h 1237129"/>
              <a:gd name="connsiteX3112" fmla="*/ 710276 w 3751729"/>
              <a:gd name="connsiteY3112" fmla="*/ 933020 h 1237129"/>
              <a:gd name="connsiteX3113" fmla="*/ 706091 w 3751729"/>
              <a:gd name="connsiteY3113" fmla="*/ 925636 h 1237129"/>
              <a:gd name="connsiteX3114" fmla="*/ 700430 w 3751729"/>
              <a:gd name="connsiteY3114" fmla="*/ 917266 h 1237129"/>
              <a:gd name="connsiteX3115" fmla="*/ 694769 w 3751729"/>
              <a:gd name="connsiteY3115" fmla="*/ 908159 h 1237129"/>
              <a:gd name="connsiteX3116" fmla="*/ 689107 w 3751729"/>
              <a:gd name="connsiteY3116" fmla="*/ 908159 h 1237129"/>
              <a:gd name="connsiteX3117" fmla="*/ 687384 w 3751729"/>
              <a:gd name="connsiteY3117" fmla="*/ 909882 h 1237129"/>
              <a:gd name="connsiteX3118" fmla="*/ 685660 w 3751729"/>
              <a:gd name="connsiteY3118" fmla="*/ 911605 h 1237129"/>
              <a:gd name="connsiteX3119" fmla="*/ 683938 w 3751729"/>
              <a:gd name="connsiteY3119" fmla="*/ 912343 h 1237129"/>
              <a:gd name="connsiteX3120" fmla="*/ 681476 w 3751729"/>
              <a:gd name="connsiteY3120" fmla="*/ 914066 h 1237129"/>
              <a:gd name="connsiteX3121" fmla="*/ 683199 w 3751729"/>
              <a:gd name="connsiteY3121" fmla="*/ 917513 h 1237129"/>
              <a:gd name="connsiteX3122" fmla="*/ 683199 w 3751729"/>
              <a:gd name="connsiteY3122" fmla="*/ 919974 h 1237129"/>
              <a:gd name="connsiteX3123" fmla="*/ 683199 w 3751729"/>
              <a:gd name="connsiteY3123" fmla="*/ 921697 h 1237129"/>
              <a:gd name="connsiteX3124" fmla="*/ 681476 w 3751729"/>
              <a:gd name="connsiteY3124" fmla="*/ 924159 h 1237129"/>
              <a:gd name="connsiteX3125" fmla="*/ 679753 w 3751729"/>
              <a:gd name="connsiteY3125" fmla="*/ 924159 h 1237129"/>
              <a:gd name="connsiteX3126" fmla="*/ 678030 w 3751729"/>
              <a:gd name="connsiteY3126" fmla="*/ 925882 h 1237129"/>
              <a:gd name="connsiteX3127" fmla="*/ 677292 w 3751729"/>
              <a:gd name="connsiteY3127" fmla="*/ 925882 h 1237129"/>
              <a:gd name="connsiteX3128" fmla="*/ 675568 w 3751729"/>
              <a:gd name="connsiteY3128" fmla="*/ 925882 h 1237129"/>
              <a:gd name="connsiteX3129" fmla="*/ 673108 w 3751729"/>
              <a:gd name="connsiteY3129" fmla="*/ 927605 h 1237129"/>
              <a:gd name="connsiteX3130" fmla="*/ 665722 w 3751729"/>
              <a:gd name="connsiteY3130" fmla="*/ 921697 h 1237129"/>
              <a:gd name="connsiteX3131" fmla="*/ 652430 w 3751729"/>
              <a:gd name="connsiteY3131" fmla="*/ 914313 h 1237129"/>
              <a:gd name="connsiteX3132" fmla="*/ 639137 w 3751729"/>
              <a:gd name="connsiteY3132" fmla="*/ 906929 h 1237129"/>
              <a:gd name="connsiteX3133" fmla="*/ 626831 w 3751729"/>
              <a:gd name="connsiteY3133" fmla="*/ 901020 h 1237129"/>
              <a:gd name="connsiteX3134" fmla="*/ 617722 w 3751729"/>
              <a:gd name="connsiteY3134" fmla="*/ 898558 h 1237129"/>
              <a:gd name="connsiteX3135" fmla="*/ 610338 w 3751729"/>
              <a:gd name="connsiteY3135" fmla="*/ 881082 h 1237129"/>
              <a:gd name="connsiteX3136" fmla="*/ 603692 w 3751729"/>
              <a:gd name="connsiteY3136" fmla="*/ 870989 h 1237129"/>
              <a:gd name="connsiteX3137" fmla="*/ 596308 w 3751729"/>
              <a:gd name="connsiteY3137" fmla="*/ 863605 h 1237129"/>
              <a:gd name="connsiteX3138" fmla="*/ 588923 w 3751729"/>
              <a:gd name="connsiteY3138" fmla="*/ 861144 h 1237129"/>
              <a:gd name="connsiteX3139" fmla="*/ 577353 w 3751729"/>
              <a:gd name="connsiteY3139" fmla="*/ 857698 h 1237129"/>
              <a:gd name="connsiteX3140" fmla="*/ 565046 w 3751729"/>
              <a:gd name="connsiteY3140" fmla="*/ 853513 h 1237129"/>
              <a:gd name="connsiteX3141" fmla="*/ 548554 w 3751729"/>
              <a:gd name="connsiteY3141" fmla="*/ 847606 h 1237129"/>
              <a:gd name="connsiteX3142" fmla="*/ 538708 w 3751729"/>
              <a:gd name="connsiteY3142" fmla="*/ 840221 h 1237129"/>
              <a:gd name="connsiteX3143" fmla="*/ 530338 w 3751729"/>
              <a:gd name="connsiteY3143" fmla="*/ 832836 h 1237129"/>
              <a:gd name="connsiteX3144" fmla="*/ 517046 w 3751729"/>
              <a:gd name="connsiteY3144" fmla="*/ 826929 h 1237129"/>
              <a:gd name="connsiteX3145" fmla="*/ 508677 w 3751729"/>
              <a:gd name="connsiteY3145" fmla="*/ 826929 h 1237129"/>
              <a:gd name="connsiteX3146" fmla="*/ 503016 w 3751729"/>
              <a:gd name="connsiteY3146" fmla="*/ 830375 h 1237129"/>
              <a:gd name="connsiteX3147" fmla="*/ 498092 w 3751729"/>
              <a:gd name="connsiteY3147" fmla="*/ 832836 h 1237129"/>
              <a:gd name="connsiteX3148" fmla="*/ 492431 w 3751729"/>
              <a:gd name="connsiteY3148" fmla="*/ 836283 h 1237129"/>
              <a:gd name="connsiteX3149" fmla="*/ 485785 w 3751729"/>
              <a:gd name="connsiteY3149" fmla="*/ 834560 h 1237129"/>
              <a:gd name="connsiteX3150" fmla="*/ 482585 w 3751729"/>
              <a:gd name="connsiteY3150" fmla="*/ 832836 h 1237129"/>
              <a:gd name="connsiteX3151" fmla="*/ 480124 w 3751729"/>
              <a:gd name="connsiteY3151" fmla="*/ 830375 h 1237129"/>
              <a:gd name="connsiteX3152" fmla="*/ 476924 w 3751729"/>
              <a:gd name="connsiteY3152" fmla="*/ 826929 h 1237129"/>
              <a:gd name="connsiteX3153" fmla="*/ 472739 w 3751729"/>
              <a:gd name="connsiteY3153" fmla="*/ 822744 h 1237129"/>
              <a:gd name="connsiteX3154" fmla="*/ 469539 w 3751729"/>
              <a:gd name="connsiteY3154" fmla="*/ 820283 h 1237129"/>
              <a:gd name="connsiteX3155" fmla="*/ 467077 w 3751729"/>
              <a:gd name="connsiteY3155" fmla="*/ 818559 h 1237129"/>
              <a:gd name="connsiteX3156" fmla="*/ 448124 w 3751729"/>
              <a:gd name="connsiteY3156" fmla="*/ 815113 h 1237129"/>
              <a:gd name="connsiteX3157" fmla="*/ 445662 w 3751729"/>
              <a:gd name="connsiteY3157" fmla="*/ 812652 h 1237129"/>
              <a:gd name="connsiteX3158" fmla="*/ 442462 w 3751729"/>
              <a:gd name="connsiteY3158" fmla="*/ 810190 h 1237129"/>
              <a:gd name="connsiteX3159" fmla="*/ 440000 w 3751729"/>
              <a:gd name="connsiteY3159" fmla="*/ 806744 h 1237129"/>
              <a:gd name="connsiteX3160" fmla="*/ 436801 w 3751729"/>
              <a:gd name="connsiteY3160" fmla="*/ 804283 h 1237129"/>
              <a:gd name="connsiteX3161" fmla="*/ 436062 w 3751729"/>
              <a:gd name="connsiteY3161" fmla="*/ 802560 h 1237129"/>
              <a:gd name="connsiteX3162" fmla="*/ 419570 w 3751729"/>
              <a:gd name="connsiteY3162" fmla="*/ 805021 h 1237129"/>
              <a:gd name="connsiteX3163" fmla="*/ 417108 w 3751729"/>
              <a:gd name="connsiteY3163" fmla="*/ 804283 h 1237129"/>
              <a:gd name="connsiteX3164" fmla="*/ 412924 w 3751729"/>
              <a:gd name="connsiteY3164" fmla="*/ 798375 h 1237129"/>
              <a:gd name="connsiteX3165" fmla="*/ 405539 w 3751729"/>
              <a:gd name="connsiteY3165" fmla="*/ 792467 h 1237129"/>
              <a:gd name="connsiteX3166" fmla="*/ 399878 w 3751729"/>
              <a:gd name="connsiteY3166" fmla="*/ 785082 h 1237129"/>
              <a:gd name="connsiteX3167" fmla="*/ 394217 w 3751729"/>
              <a:gd name="connsiteY3167" fmla="*/ 779175 h 1237129"/>
              <a:gd name="connsiteX3168" fmla="*/ 391017 w 3751729"/>
              <a:gd name="connsiteY3168" fmla="*/ 775729 h 1237129"/>
              <a:gd name="connsiteX3169" fmla="*/ 396677 w 3751729"/>
              <a:gd name="connsiteY3169" fmla="*/ 757513 h 1237129"/>
              <a:gd name="connsiteX3170" fmla="*/ 380924 w 3751729"/>
              <a:gd name="connsiteY3170" fmla="*/ 740036 h 1237129"/>
              <a:gd name="connsiteX3171" fmla="*/ 366893 w 3751729"/>
              <a:gd name="connsiteY3171" fmla="*/ 720837 h 1237129"/>
              <a:gd name="connsiteX3172" fmla="*/ 352124 w 3751729"/>
              <a:gd name="connsiteY3172" fmla="*/ 700899 h 1237129"/>
              <a:gd name="connsiteX3173" fmla="*/ 338094 w 3751729"/>
              <a:gd name="connsiteY3173" fmla="*/ 679976 h 1237129"/>
              <a:gd name="connsiteX3174" fmla="*/ 334894 w 3751729"/>
              <a:gd name="connsiteY3174" fmla="*/ 678252 h 1237129"/>
              <a:gd name="connsiteX3175" fmla="*/ 330709 w 3751729"/>
              <a:gd name="connsiteY3175" fmla="*/ 677514 h 1237129"/>
              <a:gd name="connsiteX3176" fmla="*/ 328248 w 3751729"/>
              <a:gd name="connsiteY3176" fmla="*/ 677514 h 1237129"/>
              <a:gd name="connsiteX3177" fmla="*/ 323324 w 3751729"/>
              <a:gd name="connsiteY3177" fmla="*/ 675792 h 1237129"/>
              <a:gd name="connsiteX3178" fmla="*/ 322586 w 3751729"/>
              <a:gd name="connsiteY3178" fmla="*/ 674068 h 1237129"/>
              <a:gd name="connsiteX3179" fmla="*/ 316925 w 3751729"/>
              <a:gd name="connsiteY3179" fmla="*/ 666683 h 1237129"/>
              <a:gd name="connsiteX3180" fmla="*/ 313725 w 3751729"/>
              <a:gd name="connsiteY3180" fmla="*/ 658315 h 1237129"/>
              <a:gd name="connsiteX3181" fmla="*/ 311262 w 3751729"/>
              <a:gd name="connsiteY3181" fmla="*/ 649945 h 1237129"/>
              <a:gd name="connsiteX3182" fmla="*/ 306339 w 3751729"/>
              <a:gd name="connsiteY3182" fmla="*/ 640837 h 1237129"/>
              <a:gd name="connsiteX3183" fmla="*/ 299694 w 3751729"/>
              <a:gd name="connsiteY3183" fmla="*/ 636653 h 1237129"/>
              <a:gd name="connsiteX3184" fmla="*/ 296493 w 3751729"/>
              <a:gd name="connsiteY3184" fmla="*/ 633207 h 1237129"/>
              <a:gd name="connsiteX3185" fmla="*/ 294032 w 3751729"/>
              <a:gd name="connsiteY3185" fmla="*/ 630746 h 1237129"/>
              <a:gd name="connsiteX3186" fmla="*/ 290832 w 3751729"/>
              <a:gd name="connsiteY3186" fmla="*/ 629022 h 1237129"/>
              <a:gd name="connsiteX3187" fmla="*/ 290832 w 3751729"/>
              <a:gd name="connsiteY3187" fmla="*/ 644777 h 1237129"/>
              <a:gd name="connsiteX3188" fmla="*/ 295017 w 3751729"/>
              <a:gd name="connsiteY3188" fmla="*/ 650683 h 1237129"/>
              <a:gd name="connsiteX3189" fmla="*/ 304124 w 3751729"/>
              <a:gd name="connsiteY3189" fmla="*/ 660776 h 1237129"/>
              <a:gd name="connsiteX3190" fmla="*/ 312494 w 3751729"/>
              <a:gd name="connsiteY3190" fmla="*/ 672346 h 1237129"/>
              <a:gd name="connsiteX3191" fmla="*/ 323324 w 3751729"/>
              <a:gd name="connsiteY3191" fmla="*/ 687360 h 1237129"/>
              <a:gd name="connsiteX3192" fmla="*/ 331693 w 3751729"/>
              <a:gd name="connsiteY3192" fmla="*/ 701637 h 1237129"/>
              <a:gd name="connsiteX3193" fmla="*/ 340801 w 3751729"/>
              <a:gd name="connsiteY3193" fmla="*/ 716653 h 1237129"/>
              <a:gd name="connsiteX3194" fmla="*/ 347447 w 3751729"/>
              <a:gd name="connsiteY3194" fmla="*/ 729945 h 1237129"/>
              <a:gd name="connsiteX3195" fmla="*/ 350647 w 3751729"/>
              <a:gd name="connsiteY3195" fmla="*/ 738314 h 1237129"/>
              <a:gd name="connsiteX3196" fmla="*/ 350647 w 3751729"/>
              <a:gd name="connsiteY3196" fmla="*/ 744222 h 1237129"/>
              <a:gd name="connsiteX3197" fmla="*/ 348925 w 3751729"/>
              <a:gd name="connsiteY3197" fmla="*/ 746683 h 1237129"/>
              <a:gd name="connsiteX3198" fmla="*/ 347200 w 3751729"/>
              <a:gd name="connsiteY3198" fmla="*/ 748406 h 1237129"/>
              <a:gd name="connsiteX3199" fmla="*/ 347200 w 3751729"/>
              <a:gd name="connsiteY3199" fmla="*/ 750129 h 1237129"/>
              <a:gd name="connsiteX3200" fmla="*/ 344740 w 3751729"/>
              <a:gd name="connsiteY3200" fmla="*/ 751853 h 1237129"/>
              <a:gd name="connsiteX3201" fmla="*/ 344740 w 3751729"/>
              <a:gd name="connsiteY3201" fmla="*/ 745945 h 1237129"/>
              <a:gd name="connsiteX3202" fmla="*/ 343017 w 3751729"/>
              <a:gd name="connsiteY3202" fmla="*/ 741021 h 1237129"/>
              <a:gd name="connsiteX3203" fmla="*/ 343017 w 3751729"/>
              <a:gd name="connsiteY3203" fmla="*/ 738561 h 1237129"/>
              <a:gd name="connsiteX3204" fmla="*/ 341294 w 3751729"/>
              <a:gd name="connsiteY3204" fmla="*/ 735114 h 1237129"/>
              <a:gd name="connsiteX3205" fmla="*/ 338832 w 3751729"/>
              <a:gd name="connsiteY3205" fmla="*/ 735114 h 1237129"/>
              <a:gd name="connsiteX3206" fmla="*/ 337109 w 3751729"/>
              <a:gd name="connsiteY3206" fmla="*/ 735114 h 1237129"/>
              <a:gd name="connsiteX3207" fmla="*/ 335386 w 3751729"/>
              <a:gd name="connsiteY3207" fmla="*/ 735114 h 1237129"/>
              <a:gd name="connsiteX3208" fmla="*/ 334648 w 3751729"/>
              <a:gd name="connsiteY3208" fmla="*/ 735114 h 1237129"/>
              <a:gd name="connsiteX3209" fmla="*/ 332924 w 3751729"/>
              <a:gd name="connsiteY3209" fmla="*/ 735114 h 1237129"/>
              <a:gd name="connsiteX3210" fmla="*/ 328740 w 3751729"/>
              <a:gd name="connsiteY3210" fmla="*/ 735114 h 1237129"/>
              <a:gd name="connsiteX3211" fmla="*/ 325540 w 3751729"/>
              <a:gd name="connsiteY3211" fmla="*/ 725022 h 1237129"/>
              <a:gd name="connsiteX3212" fmla="*/ 323078 w 3751729"/>
              <a:gd name="connsiteY3212" fmla="*/ 714929 h 1237129"/>
              <a:gd name="connsiteX3213" fmla="*/ 318156 w 3751729"/>
              <a:gd name="connsiteY3213" fmla="*/ 706561 h 1237129"/>
              <a:gd name="connsiteX3214" fmla="*/ 311509 w 3751729"/>
              <a:gd name="connsiteY3214" fmla="*/ 699175 h 1237129"/>
              <a:gd name="connsiteX3215" fmla="*/ 302401 w 3751729"/>
              <a:gd name="connsiteY3215" fmla="*/ 693269 h 1237129"/>
              <a:gd name="connsiteX3216" fmla="*/ 294032 w 3751729"/>
              <a:gd name="connsiteY3216" fmla="*/ 687360 h 1237129"/>
              <a:gd name="connsiteX3217" fmla="*/ 286647 w 3751729"/>
              <a:gd name="connsiteY3217" fmla="*/ 677268 h 1237129"/>
              <a:gd name="connsiteX3218" fmla="*/ 289109 w 3751729"/>
              <a:gd name="connsiteY3218" fmla="*/ 675545 h 1237129"/>
              <a:gd name="connsiteX3219" fmla="*/ 290832 w 3751729"/>
              <a:gd name="connsiteY3219" fmla="*/ 675545 h 1237129"/>
              <a:gd name="connsiteX3220" fmla="*/ 292555 w 3751729"/>
              <a:gd name="connsiteY3220" fmla="*/ 675545 h 1237129"/>
              <a:gd name="connsiteX3221" fmla="*/ 292555 w 3751729"/>
              <a:gd name="connsiteY3221" fmla="*/ 673821 h 1237129"/>
              <a:gd name="connsiteX3222" fmla="*/ 292555 w 3751729"/>
              <a:gd name="connsiteY3222" fmla="*/ 672099 h 1237129"/>
              <a:gd name="connsiteX3223" fmla="*/ 294278 w 3751729"/>
              <a:gd name="connsiteY3223" fmla="*/ 671361 h 1237129"/>
              <a:gd name="connsiteX3224" fmla="*/ 283447 w 3751729"/>
              <a:gd name="connsiteY3224" fmla="*/ 663976 h 1237129"/>
              <a:gd name="connsiteX3225" fmla="*/ 278524 w 3751729"/>
              <a:gd name="connsiteY3225" fmla="*/ 654869 h 1237129"/>
              <a:gd name="connsiteX3226" fmla="*/ 273601 w 3751729"/>
              <a:gd name="connsiteY3226" fmla="*/ 644777 h 1237129"/>
              <a:gd name="connsiteX3227" fmla="*/ 271140 w 3751729"/>
              <a:gd name="connsiteY3227" fmla="*/ 633207 h 1237129"/>
              <a:gd name="connsiteX3228" fmla="*/ 265478 w 3751729"/>
              <a:gd name="connsiteY3228" fmla="*/ 623115 h 1237129"/>
              <a:gd name="connsiteX3229" fmla="*/ 258093 w 3751729"/>
              <a:gd name="connsiteY3229" fmla="*/ 614745 h 1237129"/>
              <a:gd name="connsiteX3230" fmla="*/ 249725 w 3751729"/>
              <a:gd name="connsiteY3230" fmla="*/ 609823 h 1237129"/>
              <a:gd name="connsiteX3231" fmla="*/ 238894 w 3751729"/>
              <a:gd name="connsiteY3231" fmla="*/ 605638 h 1237129"/>
              <a:gd name="connsiteX3232" fmla="*/ 230524 w 3751729"/>
              <a:gd name="connsiteY3232" fmla="*/ 599730 h 1237129"/>
              <a:gd name="connsiteX3233" fmla="*/ 224863 w 3751729"/>
              <a:gd name="connsiteY3233" fmla="*/ 592346 h 1237129"/>
              <a:gd name="connsiteX3234" fmla="*/ 221663 w 3751729"/>
              <a:gd name="connsiteY3234" fmla="*/ 583977 h 1237129"/>
              <a:gd name="connsiteX3235" fmla="*/ 217478 w 3751729"/>
              <a:gd name="connsiteY3235" fmla="*/ 574871 h 1237129"/>
              <a:gd name="connsiteX3236" fmla="*/ 207633 w 3751729"/>
              <a:gd name="connsiteY3236" fmla="*/ 560594 h 1237129"/>
              <a:gd name="connsiteX3237" fmla="*/ 199264 w 3751729"/>
              <a:gd name="connsiteY3237" fmla="*/ 550502 h 1237129"/>
              <a:gd name="connsiteX3238" fmla="*/ 190156 w 3751729"/>
              <a:gd name="connsiteY3238" fmla="*/ 541394 h 1237129"/>
              <a:gd name="connsiteX3239" fmla="*/ 184494 w 3751729"/>
              <a:gd name="connsiteY3239" fmla="*/ 531303 h 1237129"/>
              <a:gd name="connsiteX3240" fmla="*/ 180309 w 3751729"/>
              <a:gd name="connsiteY3240" fmla="*/ 518010 h 1237129"/>
              <a:gd name="connsiteX3241" fmla="*/ 177109 w 3751729"/>
              <a:gd name="connsiteY3241" fmla="*/ 500533 h 1237129"/>
              <a:gd name="connsiteX3242" fmla="*/ 176371 w 3751729"/>
              <a:gd name="connsiteY3242" fmla="*/ 476410 h 1237129"/>
              <a:gd name="connsiteX3243" fmla="*/ 176371 w 3751729"/>
              <a:gd name="connsiteY3243" fmla="*/ 470503 h 1237129"/>
              <a:gd name="connsiteX3244" fmla="*/ 177109 w 3751729"/>
              <a:gd name="connsiteY3244" fmla="*/ 458933 h 1237129"/>
              <a:gd name="connsiteX3245" fmla="*/ 177109 w 3751729"/>
              <a:gd name="connsiteY3245" fmla="*/ 443180 h 1237129"/>
              <a:gd name="connsiteX3246" fmla="*/ 177109 w 3751729"/>
              <a:gd name="connsiteY3246" fmla="*/ 423980 h 1237129"/>
              <a:gd name="connsiteX3247" fmla="*/ 177109 w 3751729"/>
              <a:gd name="connsiteY3247" fmla="*/ 406503 h 1237129"/>
              <a:gd name="connsiteX3248" fmla="*/ 178833 w 3751729"/>
              <a:gd name="connsiteY3248" fmla="*/ 392226 h 1237129"/>
              <a:gd name="connsiteX3249" fmla="*/ 180556 w 3751729"/>
              <a:gd name="connsiteY3249" fmla="*/ 383118 h 1237129"/>
              <a:gd name="connsiteX3250" fmla="*/ 184740 w 3751729"/>
              <a:gd name="connsiteY3250" fmla="*/ 381396 h 1237129"/>
              <a:gd name="connsiteX3251" fmla="*/ 187940 w 3751729"/>
              <a:gd name="connsiteY3251" fmla="*/ 381396 h 1237129"/>
              <a:gd name="connsiteX3252" fmla="*/ 190402 w 3751729"/>
              <a:gd name="connsiteY3252" fmla="*/ 381396 h 1237129"/>
              <a:gd name="connsiteX3253" fmla="*/ 193602 w 3751729"/>
              <a:gd name="connsiteY3253" fmla="*/ 381396 h 1237129"/>
              <a:gd name="connsiteX3254" fmla="*/ 196064 w 3751729"/>
              <a:gd name="connsiteY3254" fmla="*/ 383118 h 1237129"/>
              <a:gd name="connsiteX3255" fmla="*/ 197787 w 3751729"/>
              <a:gd name="connsiteY3255" fmla="*/ 386564 h 1237129"/>
              <a:gd name="connsiteX3256" fmla="*/ 200248 w 3751729"/>
              <a:gd name="connsiteY3256" fmla="*/ 389026 h 1237129"/>
              <a:gd name="connsiteX3257" fmla="*/ 201970 w 3751729"/>
              <a:gd name="connsiteY3257" fmla="*/ 392473 h 1237129"/>
              <a:gd name="connsiteX3258" fmla="*/ 201970 w 3751729"/>
              <a:gd name="connsiteY3258" fmla="*/ 375733 h 1237129"/>
              <a:gd name="connsiteX3259" fmla="*/ 192125 w 3751729"/>
              <a:gd name="connsiteY3259" fmla="*/ 364165 h 1237129"/>
              <a:gd name="connsiteX3260" fmla="*/ 180556 w 3751729"/>
              <a:gd name="connsiteY3260" fmla="*/ 352596 h 1237129"/>
              <a:gd name="connsiteX3261" fmla="*/ 167264 w 3751729"/>
              <a:gd name="connsiteY3261" fmla="*/ 344226 h 1237129"/>
              <a:gd name="connsiteX3262" fmla="*/ 167264 w 3751729"/>
              <a:gd name="connsiteY3262" fmla="*/ 351611 h 1237129"/>
              <a:gd name="connsiteX3263" fmla="*/ 172926 w 3751729"/>
              <a:gd name="connsiteY3263" fmla="*/ 355795 h 1237129"/>
              <a:gd name="connsiteX3264" fmla="*/ 178586 w 3751729"/>
              <a:gd name="connsiteY3264" fmla="*/ 359980 h 1237129"/>
              <a:gd name="connsiteX3265" fmla="*/ 184247 w 3751729"/>
              <a:gd name="connsiteY3265" fmla="*/ 364165 h 1237129"/>
              <a:gd name="connsiteX3266" fmla="*/ 188433 w 3751729"/>
              <a:gd name="connsiteY3266" fmla="*/ 370072 h 1237129"/>
              <a:gd name="connsiteX3267" fmla="*/ 188433 w 3751729"/>
              <a:gd name="connsiteY3267" fmla="*/ 373518 h 1237129"/>
              <a:gd name="connsiteX3268" fmla="*/ 187694 w 3751729"/>
              <a:gd name="connsiteY3268" fmla="*/ 373518 h 1237129"/>
              <a:gd name="connsiteX3269" fmla="*/ 187694 w 3751729"/>
              <a:gd name="connsiteY3269" fmla="*/ 375241 h 1237129"/>
              <a:gd name="connsiteX3270" fmla="*/ 185971 w 3751729"/>
              <a:gd name="connsiteY3270" fmla="*/ 375980 h 1237129"/>
              <a:gd name="connsiteX3271" fmla="*/ 182772 w 3751729"/>
              <a:gd name="connsiteY3271" fmla="*/ 377703 h 1237129"/>
              <a:gd name="connsiteX3272" fmla="*/ 182032 w 3751729"/>
              <a:gd name="connsiteY3272" fmla="*/ 379426 h 1237129"/>
              <a:gd name="connsiteX3273" fmla="*/ 177109 w 3751729"/>
              <a:gd name="connsiteY3273" fmla="*/ 379426 h 1237129"/>
              <a:gd name="connsiteX3274" fmla="*/ 172926 w 3751729"/>
              <a:gd name="connsiteY3274" fmla="*/ 379426 h 1237129"/>
              <a:gd name="connsiteX3275" fmla="*/ 171202 w 3751729"/>
              <a:gd name="connsiteY3275" fmla="*/ 379426 h 1237129"/>
              <a:gd name="connsiteX3276" fmla="*/ 171202 w 3751729"/>
              <a:gd name="connsiteY3276" fmla="*/ 377703 h 1237129"/>
              <a:gd name="connsiteX3277" fmla="*/ 170463 w 3751729"/>
              <a:gd name="connsiteY3277" fmla="*/ 377703 h 1237129"/>
              <a:gd name="connsiteX3278" fmla="*/ 167264 w 3751729"/>
              <a:gd name="connsiteY3278" fmla="*/ 375980 h 1237129"/>
              <a:gd name="connsiteX3279" fmla="*/ 157418 w 3751729"/>
              <a:gd name="connsiteY3279" fmla="*/ 363426 h 1237129"/>
              <a:gd name="connsiteX3280" fmla="*/ 148310 w 3751729"/>
              <a:gd name="connsiteY3280" fmla="*/ 350134 h 1237129"/>
              <a:gd name="connsiteX3281" fmla="*/ 141664 w 3751729"/>
              <a:gd name="connsiteY3281" fmla="*/ 335119 h 1237129"/>
              <a:gd name="connsiteX3282" fmla="*/ 148310 w 3751729"/>
              <a:gd name="connsiteY3282" fmla="*/ 335119 h 1237129"/>
              <a:gd name="connsiteX3283" fmla="*/ 151510 w 3751729"/>
              <a:gd name="connsiteY3283" fmla="*/ 336841 h 1237129"/>
              <a:gd name="connsiteX3284" fmla="*/ 153972 w 3751729"/>
              <a:gd name="connsiteY3284" fmla="*/ 336841 h 1237129"/>
              <a:gd name="connsiteX3285" fmla="*/ 157171 w 3751729"/>
              <a:gd name="connsiteY3285" fmla="*/ 336841 h 1237129"/>
              <a:gd name="connsiteX3286" fmla="*/ 159633 w 3751729"/>
              <a:gd name="connsiteY3286" fmla="*/ 335119 h 1237129"/>
              <a:gd name="connsiteX3287" fmla="*/ 148064 w 3751729"/>
              <a:gd name="connsiteY3287" fmla="*/ 330934 h 1237129"/>
              <a:gd name="connsiteX3288" fmla="*/ 141418 w 3751729"/>
              <a:gd name="connsiteY3288" fmla="*/ 324288 h 1237129"/>
              <a:gd name="connsiteX3289" fmla="*/ 135756 w 3751729"/>
              <a:gd name="connsiteY3289" fmla="*/ 315180 h 1237129"/>
              <a:gd name="connsiteX3290" fmla="*/ 130834 w 3751729"/>
              <a:gd name="connsiteY3290" fmla="*/ 305088 h 1237129"/>
              <a:gd name="connsiteX3291" fmla="*/ 128371 w 3751729"/>
              <a:gd name="connsiteY3291" fmla="*/ 294995 h 1237129"/>
              <a:gd name="connsiteX3292" fmla="*/ 124187 w 3751729"/>
              <a:gd name="connsiteY3292" fmla="*/ 285888 h 1237129"/>
              <a:gd name="connsiteX3293" fmla="*/ 118525 w 3751729"/>
              <a:gd name="connsiteY3293" fmla="*/ 278503 h 1237129"/>
              <a:gd name="connsiteX3294" fmla="*/ 109418 w 3751729"/>
              <a:gd name="connsiteY3294" fmla="*/ 274319 h 1237129"/>
              <a:gd name="connsiteX3295" fmla="*/ 112618 w 3751729"/>
              <a:gd name="connsiteY3295" fmla="*/ 255118 h 1237129"/>
              <a:gd name="connsiteX3296" fmla="*/ 102772 w 3751729"/>
              <a:gd name="connsiteY3296" fmla="*/ 244287 h 1237129"/>
              <a:gd name="connsiteX3297" fmla="*/ 93664 w 3751729"/>
              <a:gd name="connsiteY3297" fmla="*/ 230995 h 1237129"/>
              <a:gd name="connsiteX3298" fmla="*/ 86279 w 3751729"/>
              <a:gd name="connsiteY3298" fmla="*/ 217703 h 1237129"/>
              <a:gd name="connsiteX3299" fmla="*/ 76433 w 3751729"/>
              <a:gd name="connsiteY3299" fmla="*/ 204411 h 1237129"/>
              <a:gd name="connsiteX3300" fmla="*/ 64865 w 3751729"/>
              <a:gd name="connsiteY3300" fmla="*/ 194320 h 1237129"/>
              <a:gd name="connsiteX3301" fmla="*/ 49111 w 3751729"/>
              <a:gd name="connsiteY3301" fmla="*/ 186935 h 1237129"/>
              <a:gd name="connsiteX3302" fmla="*/ 30156 w 3751729"/>
              <a:gd name="connsiteY3302" fmla="*/ 182750 h 1237129"/>
              <a:gd name="connsiteX3303" fmla="*/ 14403 w 3751729"/>
              <a:gd name="connsiteY3303" fmla="*/ 175366 h 1237129"/>
              <a:gd name="connsiteX3304" fmla="*/ 2834 w 3751729"/>
              <a:gd name="connsiteY3304" fmla="*/ 165273 h 1237129"/>
              <a:gd name="connsiteX3305" fmla="*/ 0 w 3751729"/>
              <a:gd name="connsiteY3305" fmla="*/ 162806 h 12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</a:cxnLst>
            <a:rect l="l" t="t" r="r" b="b"/>
            <a:pathLst>
              <a:path w="3751729" h="1237129">
                <a:moveTo>
                  <a:pt x="2921457" y="929082"/>
                </a:moveTo>
                <a:lnTo>
                  <a:pt x="2929580" y="931543"/>
                </a:lnTo>
                <a:lnTo>
                  <a:pt x="2939672" y="937451"/>
                </a:lnTo>
                <a:lnTo>
                  <a:pt x="2948781" y="946559"/>
                </a:lnTo>
                <a:lnTo>
                  <a:pt x="2952719" y="954190"/>
                </a:lnTo>
                <a:lnTo>
                  <a:pt x="2948781" y="956651"/>
                </a:lnTo>
                <a:lnTo>
                  <a:pt x="2944596" y="960835"/>
                </a:lnTo>
                <a:lnTo>
                  <a:pt x="2939672" y="964282"/>
                </a:lnTo>
                <a:lnTo>
                  <a:pt x="2933765" y="966743"/>
                </a:lnTo>
                <a:lnTo>
                  <a:pt x="2938688" y="980035"/>
                </a:lnTo>
                <a:lnTo>
                  <a:pt x="2944596" y="990128"/>
                </a:lnTo>
                <a:lnTo>
                  <a:pt x="2950257" y="1001944"/>
                </a:lnTo>
                <a:lnTo>
                  <a:pt x="2945334" y="1003666"/>
                </a:lnTo>
                <a:lnTo>
                  <a:pt x="2942872" y="1003666"/>
                </a:lnTo>
                <a:lnTo>
                  <a:pt x="2941150" y="1003666"/>
                </a:lnTo>
                <a:lnTo>
                  <a:pt x="2939672" y="1005389"/>
                </a:lnTo>
                <a:lnTo>
                  <a:pt x="2938688" y="1006128"/>
                </a:lnTo>
                <a:lnTo>
                  <a:pt x="2937212" y="1009574"/>
                </a:lnTo>
                <a:lnTo>
                  <a:pt x="2929580" y="1022867"/>
                </a:lnTo>
                <a:lnTo>
                  <a:pt x="2925642" y="1038866"/>
                </a:lnTo>
                <a:lnTo>
                  <a:pt x="2918011" y="1053143"/>
                </a:lnTo>
                <a:lnTo>
                  <a:pt x="2914073" y="1056589"/>
                </a:lnTo>
                <a:lnTo>
                  <a:pt x="2909888" y="1056589"/>
                </a:lnTo>
                <a:lnTo>
                  <a:pt x="2904965" y="1057327"/>
                </a:lnTo>
                <a:lnTo>
                  <a:pt x="2900041" y="1057327"/>
                </a:lnTo>
                <a:lnTo>
                  <a:pt x="2890935" y="1052404"/>
                </a:lnTo>
                <a:lnTo>
                  <a:pt x="2882565" y="1050681"/>
                </a:lnTo>
                <a:lnTo>
                  <a:pt x="2871981" y="1050681"/>
                </a:lnTo>
                <a:lnTo>
                  <a:pt x="2861888" y="1048958"/>
                </a:lnTo>
                <a:lnTo>
                  <a:pt x="2852042" y="1044774"/>
                </a:lnTo>
                <a:lnTo>
                  <a:pt x="2842196" y="1031235"/>
                </a:lnTo>
                <a:lnTo>
                  <a:pt x="2834812" y="1013758"/>
                </a:lnTo>
                <a:lnTo>
                  <a:pt x="2833088" y="993574"/>
                </a:lnTo>
                <a:lnTo>
                  <a:pt x="2840472" y="990128"/>
                </a:lnTo>
                <a:lnTo>
                  <a:pt x="2846380" y="990128"/>
                </a:lnTo>
                <a:lnTo>
                  <a:pt x="2852042" y="991851"/>
                </a:lnTo>
                <a:lnTo>
                  <a:pt x="2857950" y="988651"/>
                </a:lnTo>
                <a:lnTo>
                  <a:pt x="2865334" y="976835"/>
                </a:lnTo>
                <a:lnTo>
                  <a:pt x="2883549" y="974374"/>
                </a:lnTo>
                <a:lnTo>
                  <a:pt x="2886749" y="971666"/>
                </a:lnTo>
                <a:lnTo>
                  <a:pt x="2889211" y="968466"/>
                </a:lnTo>
                <a:lnTo>
                  <a:pt x="2889211" y="966743"/>
                </a:lnTo>
                <a:lnTo>
                  <a:pt x="2890935" y="965758"/>
                </a:lnTo>
                <a:lnTo>
                  <a:pt x="2890935" y="964282"/>
                </a:lnTo>
                <a:lnTo>
                  <a:pt x="2890935" y="962559"/>
                </a:lnTo>
                <a:lnTo>
                  <a:pt x="2892411" y="960835"/>
                </a:lnTo>
                <a:lnTo>
                  <a:pt x="2895119" y="960835"/>
                </a:lnTo>
                <a:lnTo>
                  <a:pt x="2900041" y="960835"/>
                </a:lnTo>
                <a:lnTo>
                  <a:pt x="2904965" y="960835"/>
                </a:lnTo>
                <a:lnTo>
                  <a:pt x="2908165" y="950743"/>
                </a:lnTo>
                <a:lnTo>
                  <a:pt x="2912349" y="943112"/>
                </a:lnTo>
                <a:lnTo>
                  <a:pt x="2916534" y="936466"/>
                </a:lnTo>
                <a:close/>
                <a:moveTo>
                  <a:pt x="2505952" y="909636"/>
                </a:moveTo>
                <a:lnTo>
                  <a:pt x="2514321" y="915544"/>
                </a:lnTo>
                <a:lnTo>
                  <a:pt x="2519244" y="925636"/>
                </a:lnTo>
                <a:lnTo>
                  <a:pt x="2519244" y="940651"/>
                </a:lnTo>
                <a:lnTo>
                  <a:pt x="2519244" y="942374"/>
                </a:lnTo>
                <a:lnTo>
                  <a:pt x="2519983" y="942374"/>
                </a:lnTo>
                <a:lnTo>
                  <a:pt x="2521707" y="943113"/>
                </a:lnTo>
                <a:lnTo>
                  <a:pt x="2521707" y="944836"/>
                </a:lnTo>
                <a:lnTo>
                  <a:pt x="2521707" y="948282"/>
                </a:lnTo>
                <a:lnTo>
                  <a:pt x="2519244" y="948282"/>
                </a:lnTo>
                <a:lnTo>
                  <a:pt x="2515798" y="949021"/>
                </a:lnTo>
                <a:lnTo>
                  <a:pt x="2514321" y="952466"/>
                </a:lnTo>
                <a:lnTo>
                  <a:pt x="2511860" y="954190"/>
                </a:lnTo>
                <a:lnTo>
                  <a:pt x="2510137" y="954190"/>
                </a:lnTo>
                <a:lnTo>
                  <a:pt x="2508413" y="952466"/>
                </a:lnTo>
                <a:lnTo>
                  <a:pt x="2507675" y="952466"/>
                </a:lnTo>
                <a:lnTo>
                  <a:pt x="2505952" y="950743"/>
                </a:lnTo>
                <a:lnTo>
                  <a:pt x="2500290" y="938928"/>
                </a:lnTo>
                <a:lnTo>
                  <a:pt x="2500290" y="921452"/>
                </a:lnTo>
                <a:lnTo>
                  <a:pt x="2501768" y="918990"/>
                </a:lnTo>
                <a:lnTo>
                  <a:pt x="2503490" y="917267"/>
                </a:lnTo>
                <a:lnTo>
                  <a:pt x="2504229" y="913821"/>
                </a:lnTo>
                <a:close/>
                <a:moveTo>
                  <a:pt x="3023856" y="892159"/>
                </a:moveTo>
                <a:lnTo>
                  <a:pt x="3030503" y="899544"/>
                </a:lnTo>
                <a:lnTo>
                  <a:pt x="3035425" y="907913"/>
                </a:lnTo>
                <a:lnTo>
                  <a:pt x="3035425" y="921452"/>
                </a:lnTo>
                <a:lnTo>
                  <a:pt x="3036164" y="924652"/>
                </a:lnTo>
                <a:lnTo>
                  <a:pt x="3037887" y="924652"/>
                </a:lnTo>
                <a:lnTo>
                  <a:pt x="3037887" y="925637"/>
                </a:lnTo>
                <a:lnTo>
                  <a:pt x="3036164" y="925637"/>
                </a:lnTo>
                <a:lnTo>
                  <a:pt x="3035425" y="929083"/>
                </a:lnTo>
                <a:lnTo>
                  <a:pt x="3035425" y="931543"/>
                </a:lnTo>
                <a:lnTo>
                  <a:pt x="3033703" y="931543"/>
                </a:lnTo>
                <a:lnTo>
                  <a:pt x="3033703" y="933267"/>
                </a:lnTo>
                <a:lnTo>
                  <a:pt x="3032225" y="933267"/>
                </a:lnTo>
                <a:lnTo>
                  <a:pt x="3029519" y="934744"/>
                </a:lnTo>
                <a:lnTo>
                  <a:pt x="3028041" y="931543"/>
                </a:lnTo>
                <a:lnTo>
                  <a:pt x="3028041" y="930559"/>
                </a:lnTo>
                <a:lnTo>
                  <a:pt x="3026319" y="930559"/>
                </a:lnTo>
                <a:lnTo>
                  <a:pt x="3024595" y="930559"/>
                </a:lnTo>
                <a:lnTo>
                  <a:pt x="3023856" y="929083"/>
                </a:lnTo>
                <a:lnTo>
                  <a:pt x="3023856" y="931543"/>
                </a:lnTo>
                <a:lnTo>
                  <a:pt x="3024595" y="933267"/>
                </a:lnTo>
                <a:lnTo>
                  <a:pt x="3026319" y="934744"/>
                </a:lnTo>
                <a:lnTo>
                  <a:pt x="3028041" y="936467"/>
                </a:lnTo>
                <a:lnTo>
                  <a:pt x="3026319" y="937452"/>
                </a:lnTo>
                <a:lnTo>
                  <a:pt x="3026319" y="938929"/>
                </a:lnTo>
                <a:lnTo>
                  <a:pt x="3026319" y="940652"/>
                </a:lnTo>
                <a:lnTo>
                  <a:pt x="3026319" y="944836"/>
                </a:lnTo>
                <a:lnTo>
                  <a:pt x="3018933" y="944836"/>
                </a:lnTo>
                <a:lnTo>
                  <a:pt x="3018933" y="940652"/>
                </a:lnTo>
                <a:lnTo>
                  <a:pt x="3014749" y="938929"/>
                </a:lnTo>
                <a:lnTo>
                  <a:pt x="3010564" y="936467"/>
                </a:lnTo>
                <a:lnTo>
                  <a:pt x="3009087" y="933267"/>
                </a:lnTo>
                <a:lnTo>
                  <a:pt x="3007364" y="929083"/>
                </a:lnTo>
                <a:lnTo>
                  <a:pt x="3006626" y="924652"/>
                </a:lnTo>
                <a:lnTo>
                  <a:pt x="3003180" y="918990"/>
                </a:lnTo>
                <a:lnTo>
                  <a:pt x="2998995" y="921452"/>
                </a:lnTo>
                <a:lnTo>
                  <a:pt x="2993334" y="924652"/>
                </a:lnTo>
                <a:lnTo>
                  <a:pt x="2987426" y="925637"/>
                </a:lnTo>
                <a:lnTo>
                  <a:pt x="2981764" y="929083"/>
                </a:lnTo>
                <a:lnTo>
                  <a:pt x="2981764" y="921452"/>
                </a:lnTo>
                <a:lnTo>
                  <a:pt x="2983488" y="919729"/>
                </a:lnTo>
                <a:lnTo>
                  <a:pt x="2983488" y="918990"/>
                </a:lnTo>
                <a:lnTo>
                  <a:pt x="2984226" y="918990"/>
                </a:lnTo>
                <a:lnTo>
                  <a:pt x="2984226" y="915544"/>
                </a:lnTo>
                <a:lnTo>
                  <a:pt x="2995794" y="911360"/>
                </a:lnTo>
                <a:lnTo>
                  <a:pt x="3006626" y="907913"/>
                </a:lnTo>
                <a:lnTo>
                  <a:pt x="3016472" y="902005"/>
                </a:lnTo>
                <a:close/>
                <a:moveTo>
                  <a:pt x="2952719" y="876159"/>
                </a:moveTo>
                <a:lnTo>
                  <a:pt x="2956165" y="879359"/>
                </a:lnTo>
                <a:lnTo>
                  <a:pt x="2956904" y="879359"/>
                </a:lnTo>
                <a:lnTo>
                  <a:pt x="2958626" y="879359"/>
                </a:lnTo>
                <a:lnTo>
                  <a:pt x="2958626" y="880344"/>
                </a:lnTo>
                <a:lnTo>
                  <a:pt x="2958626" y="883543"/>
                </a:lnTo>
                <a:lnTo>
                  <a:pt x="2960350" y="886251"/>
                </a:lnTo>
                <a:lnTo>
                  <a:pt x="2951242" y="893636"/>
                </a:lnTo>
                <a:lnTo>
                  <a:pt x="2945334" y="901267"/>
                </a:lnTo>
                <a:lnTo>
                  <a:pt x="2938687" y="907175"/>
                </a:lnTo>
                <a:lnTo>
                  <a:pt x="2928103" y="913082"/>
                </a:lnTo>
                <a:lnTo>
                  <a:pt x="2928103" y="909636"/>
                </a:lnTo>
                <a:lnTo>
                  <a:pt x="2937212" y="899544"/>
                </a:lnTo>
                <a:lnTo>
                  <a:pt x="2947058" y="889451"/>
                </a:lnTo>
                <a:close/>
                <a:moveTo>
                  <a:pt x="882825" y="798867"/>
                </a:moveTo>
                <a:lnTo>
                  <a:pt x="888734" y="798867"/>
                </a:lnTo>
                <a:lnTo>
                  <a:pt x="894395" y="799852"/>
                </a:lnTo>
                <a:lnTo>
                  <a:pt x="901041" y="803052"/>
                </a:lnTo>
                <a:lnTo>
                  <a:pt x="898579" y="804776"/>
                </a:lnTo>
                <a:lnTo>
                  <a:pt x="896857" y="807236"/>
                </a:lnTo>
                <a:lnTo>
                  <a:pt x="894395" y="808960"/>
                </a:lnTo>
                <a:lnTo>
                  <a:pt x="889472" y="808960"/>
                </a:lnTo>
                <a:lnTo>
                  <a:pt x="885288" y="807236"/>
                </a:lnTo>
                <a:lnTo>
                  <a:pt x="881350" y="807236"/>
                </a:lnTo>
                <a:lnTo>
                  <a:pt x="877164" y="807236"/>
                </a:lnTo>
                <a:lnTo>
                  <a:pt x="872241" y="808960"/>
                </a:lnTo>
                <a:lnTo>
                  <a:pt x="872241" y="799852"/>
                </a:lnTo>
                <a:close/>
                <a:moveTo>
                  <a:pt x="2977580" y="789759"/>
                </a:moveTo>
                <a:lnTo>
                  <a:pt x="2981764" y="789759"/>
                </a:lnTo>
                <a:lnTo>
                  <a:pt x="2987426" y="789759"/>
                </a:lnTo>
                <a:lnTo>
                  <a:pt x="2987426" y="804775"/>
                </a:lnTo>
                <a:lnTo>
                  <a:pt x="2985948" y="814867"/>
                </a:lnTo>
                <a:lnTo>
                  <a:pt x="2983488" y="823237"/>
                </a:lnTo>
                <a:lnTo>
                  <a:pt x="2981764" y="838251"/>
                </a:lnTo>
                <a:lnTo>
                  <a:pt x="2984226" y="838251"/>
                </a:lnTo>
                <a:lnTo>
                  <a:pt x="2984226" y="840960"/>
                </a:lnTo>
                <a:lnTo>
                  <a:pt x="2989888" y="840960"/>
                </a:lnTo>
                <a:lnTo>
                  <a:pt x="2993334" y="840960"/>
                </a:lnTo>
                <a:lnTo>
                  <a:pt x="2995794" y="840960"/>
                </a:lnTo>
                <a:lnTo>
                  <a:pt x="2998995" y="842435"/>
                </a:lnTo>
                <a:lnTo>
                  <a:pt x="3001457" y="844160"/>
                </a:lnTo>
                <a:lnTo>
                  <a:pt x="3007364" y="845144"/>
                </a:lnTo>
                <a:lnTo>
                  <a:pt x="3010564" y="855974"/>
                </a:lnTo>
                <a:lnTo>
                  <a:pt x="3016472" y="862621"/>
                </a:lnTo>
                <a:lnTo>
                  <a:pt x="3023856" y="870251"/>
                </a:lnTo>
                <a:lnTo>
                  <a:pt x="3029519" y="880344"/>
                </a:lnTo>
                <a:lnTo>
                  <a:pt x="3024595" y="882066"/>
                </a:lnTo>
                <a:lnTo>
                  <a:pt x="3022133" y="883544"/>
                </a:lnTo>
                <a:lnTo>
                  <a:pt x="3020656" y="883544"/>
                </a:lnTo>
                <a:lnTo>
                  <a:pt x="3020656" y="885267"/>
                </a:lnTo>
                <a:lnTo>
                  <a:pt x="3020656" y="886252"/>
                </a:lnTo>
                <a:lnTo>
                  <a:pt x="3020656" y="887728"/>
                </a:lnTo>
                <a:lnTo>
                  <a:pt x="3017948" y="887728"/>
                </a:lnTo>
                <a:lnTo>
                  <a:pt x="3013026" y="889452"/>
                </a:lnTo>
                <a:lnTo>
                  <a:pt x="3012287" y="886252"/>
                </a:lnTo>
                <a:lnTo>
                  <a:pt x="3012287" y="885267"/>
                </a:lnTo>
                <a:lnTo>
                  <a:pt x="3010564" y="885267"/>
                </a:lnTo>
                <a:lnTo>
                  <a:pt x="3009087" y="885267"/>
                </a:lnTo>
                <a:lnTo>
                  <a:pt x="3007364" y="883544"/>
                </a:lnTo>
                <a:lnTo>
                  <a:pt x="3004903" y="889452"/>
                </a:lnTo>
                <a:lnTo>
                  <a:pt x="3003180" y="893636"/>
                </a:lnTo>
                <a:lnTo>
                  <a:pt x="3000718" y="897821"/>
                </a:lnTo>
                <a:lnTo>
                  <a:pt x="2995794" y="899544"/>
                </a:lnTo>
                <a:lnTo>
                  <a:pt x="2991611" y="902005"/>
                </a:lnTo>
                <a:lnTo>
                  <a:pt x="2991611" y="899544"/>
                </a:lnTo>
                <a:lnTo>
                  <a:pt x="2989148" y="896343"/>
                </a:lnTo>
                <a:lnTo>
                  <a:pt x="2989148" y="893636"/>
                </a:lnTo>
                <a:lnTo>
                  <a:pt x="2989148" y="892159"/>
                </a:lnTo>
                <a:lnTo>
                  <a:pt x="2989148" y="891175"/>
                </a:lnTo>
                <a:lnTo>
                  <a:pt x="2989148" y="889452"/>
                </a:lnTo>
                <a:lnTo>
                  <a:pt x="2987426" y="887728"/>
                </a:lnTo>
                <a:lnTo>
                  <a:pt x="2985948" y="887728"/>
                </a:lnTo>
                <a:lnTo>
                  <a:pt x="2981764" y="886252"/>
                </a:lnTo>
                <a:lnTo>
                  <a:pt x="2981764" y="882066"/>
                </a:lnTo>
                <a:lnTo>
                  <a:pt x="2981764" y="877882"/>
                </a:lnTo>
                <a:lnTo>
                  <a:pt x="2983488" y="874435"/>
                </a:lnTo>
                <a:lnTo>
                  <a:pt x="2983488" y="873698"/>
                </a:lnTo>
                <a:lnTo>
                  <a:pt x="2984226" y="871975"/>
                </a:lnTo>
                <a:lnTo>
                  <a:pt x="2987426" y="871975"/>
                </a:lnTo>
                <a:lnTo>
                  <a:pt x="2991611" y="870251"/>
                </a:lnTo>
                <a:lnTo>
                  <a:pt x="2997519" y="870251"/>
                </a:lnTo>
                <a:lnTo>
                  <a:pt x="2997519" y="880344"/>
                </a:lnTo>
                <a:lnTo>
                  <a:pt x="3007364" y="880344"/>
                </a:lnTo>
                <a:lnTo>
                  <a:pt x="3007364" y="877882"/>
                </a:lnTo>
                <a:lnTo>
                  <a:pt x="3009087" y="874435"/>
                </a:lnTo>
                <a:lnTo>
                  <a:pt x="3010564" y="873698"/>
                </a:lnTo>
                <a:lnTo>
                  <a:pt x="3010564" y="871975"/>
                </a:lnTo>
                <a:lnTo>
                  <a:pt x="3012287" y="870251"/>
                </a:lnTo>
                <a:lnTo>
                  <a:pt x="3013026" y="867789"/>
                </a:lnTo>
                <a:lnTo>
                  <a:pt x="3010564" y="867789"/>
                </a:lnTo>
                <a:lnTo>
                  <a:pt x="2995794" y="855974"/>
                </a:lnTo>
                <a:lnTo>
                  <a:pt x="2979303" y="848344"/>
                </a:lnTo>
                <a:lnTo>
                  <a:pt x="2979303" y="854252"/>
                </a:lnTo>
                <a:lnTo>
                  <a:pt x="2977580" y="858436"/>
                </a:lnTo>
                <a:lnTo>
                  <a:pt x="2975857" y="862621"/>
                </a:lnTo>
                <a:lnTo>
                  <a:pt x="2975857" y="867789"/>
                </a:lnTo>
                <a:lnTo>
                  <a:pt x="2974380" y="866067"/>
                </a:lnTo>
                <a:lnTo>
                  <a:pt x="2973396" y="864344"/>
                </a:lnTo>
                <a:lnTo>
                  <a:pt x="2973396" y="862621"/>
                </a:lnTo>
                <a:lnTo>
                  <a:pt x="2971918" y="861883"/>
                </a:lnTo>
                <a:lnTo>
                  <a:pt x="2967734" y="850806"/>
                </a:lnTo>
                <a:lnTo>
                  <a:pt x="2962810" y="838251"/>
                </a:lnTo>
                <a:lnTo>
                  <a:pt x="2961826" y="821513"/>
                </a:lnTo>
                <a:lnTo>
                  <a:pt x="2962810" y="807236"/>
                </a:lnTo>
                <a:lnTo>
                  <a:pt x="2968472" y="792959"/>
                </a:lnTo>
                <a:lnTo>
                  <a:pt x="2973396" y="791237"/>
                </a:lnTo>
                <a:close/>
                <a:moveTo>
                  <a:pt x="835074" y="789759"/>
                </a:moveTo>
                <a:lnTo>
                  <a:pt x="840735" y="789759"/>
                </a:lnTo>
                <a:lnTo>
                  <a:pt x="846643" y="791237"/>
                </a:lnTo>
                <a:lnTo>
                  <a:pt x="852305" y="791237"/>
                </a:lnTo>
                <a:lnTo>
                  <a:pt x="856490" y="792959"/>
                </a:lnTo>
                <a:lnTo>
                  <a:pt x="856490" y="799852"/>
                </a:lnTo>
                <a:lnTo>
                  <a:pt x="835074" y="799852"/>
                </a:lnTo>
                <a:close/>
                <a:moveTo>
                  <a:pt x="713473" y="789759"/>
                </a:moveTo>
                <a:lnTo>
                  <a:pt x="721104" y="791237"/>
                </a:lnTo>
                <a:lnTo>
                  <a:pt x="725043" y="793944"/>
                </a:lnTo>
                <a:lnTo>
                  <a:pt x="730950" y="797144"/>
                </a:lnTo>
                <a:lnTo>
                  <a:pt x="735873" y="799852"/>
                </a:lnTo>
                <a:lnTo>
                  <a:pt x="735873" y="803052"/>
                </a:lnTo>
                <a:lnTo>
                  <a:pt x="730212" y="803052"/>
                </a:lnTo>
                <a:lnTo>
                  <a:pt x="725043" y="804776"/>
                </a:lnTo>
                <a:lnTo>
                  <a:pt x="721104" y="805515"/>
                </a:lnTo>
                <a:lnTo>
                  <a:pt x="718642" y="804776"/>
                </a:lnTo>
                <a:lnTo>
                  <a:pt x="712735" y="804776"/>
                </a:lnTo>
                <a:lnTo>
                  <a:pt x="707812" y="803052"/>
                </a:lnTo>
                <a:lnTo>
                  <a:pt x="707812" y="792959"/>
                </a:lnTo>
                <a:lnTo>
                  <a:pt x="709535" y="792959"/>
                </a:lnTo>
                <a:lnTo>
                  <a:pt x="711012" y="791237"/>
                </a:lnTo>
                <a:lnTo>
                  <a:pt x="712735" y="791237"/>
                </a:lnTo>
                <a:close/>
                <a:moveTo>
                  <a:pt x="763934" y="776221"/>
                </a:moveTo>
                <a:lnTo>
                  <a:pt x="781411" y="777945"/>
                </a:lnTo>
                <a:lnTo>
                  <a:pt x="796181" y="781391"/>
                </a:lnTo>
                <a:lnTo>
                  <a:pt x="807751" y="785575"/>
                </a:lnTo>
                <a:lnTo>
                  <a:pt x="821781" y="789760"/>
                </a:lnTo>
                <a:lnTo>
                  <a:pt x="821781" y="797144"/>
                </a:lnTo>
                <a:lnTo>
                  <a:pt x="816120" y="797144"/>
                </a:lnTo>
                <a:lnTo>
                  <a:pt x="813412" y="798867"/>
                </a:lnTo>
                <a:lnTo>
                  <a:pt x="809474" y="799852"/>
                </a:lnTo>
                <a:lnTo>
                  <a:pt x="806028" y="801330"/>
                </a:lnTo>
                <a:lnTo>
                  <a:pt x="803565" y="803052"/>
                </a:lnTo>
                <a:lnTo>
                  <a:pt x="798643" y="803052"/>
                </a:lnTo>
                <a:lnTo>
                  <a:pt x="798643" y="801330"/>
                </a:lnTo>
                <a:lnTo>
                  <a:pt x="798643" y="799852"/>
                </a:lnTo>
                <a:lnTo>
                  <a:pt x="797904" y="798867"/>
                </a:lnTo>
                <a:lnTo>
                  <a:pt x="796181" y="797144"/>
                </a:lnTo>
                <a:lnTo>
                  <a:pt x="794458" y="795667"/>
                </a:lnTo>
                <a:lnTo>
                  <a:pt x="792981" y="797144"/>
                </a:lnTo>
                <a:lnTo>
                  <a:pt x="790519" y="805513"/>
                </a:lnTo>
                <a:lnTo>
                  <a:pt x="786335" y="805513"/>
                </a:lnTo>
                <a:lnTo>
                  <a:pt x="775504" y="804776"/>
                </a:lnTo>
                <a:lnTo>
                  <a:pt x="763934" y="803052"/>
                </a:lnTo>
                <a:lnTo>
                  <a:pt x="755812" y="803052"/>
                </a:lnTo>
                <a:lnTo>
                  <a:pt x="751627" y="792959"/>
                </a:lnTo>
                <a:lnTo>
                  <a:pt x="759011" y="792959"/>
                </a:lnTo>
                <a:lnTo>
                  <a:pt x="763934" y="792959"/>
                </a:lnTo>
                <a:lnTo>
                  <a:pt x="769842" y="791237"/>
                </a:lnTo>
                <a:lnTo>
                  <a:pt x="774765" y="789760"/>
                </a:lnTo>
                <a:lnTo>
                  <a:pt x="771319" y="788037"/>
                </a:lnTo>
                <a:lnTo>
                  <a:pt x="768858" y="785575"/>
                </a:lnTo>
                <a:lnTo>
                  <a:pt x="767381" y="783853"/>
                </a:lnTo>
                <a:lnTo>
                  <a:pt x="765658" y="781391"/>
                </a:lnTo>
                <a:close/>
                <a:moveTo>
                  <a:pt x="663259" y="735114"/>
                </a:moveTo>
                <a:lnTo>
                  <a:pt x="686398" y="740283"/>
                </a:lnTo>
                <a:lnTo>
                  <a:pt x="707074" y="746929"/>
                </a:lnTo>
                <a:lnTo>
                  <a:pt x="722582" y="754314"/>
                </a:lnTo>
                <a:lnTo>
                  <a:pt x="738335" y="761944"/>
                </a:lnTo>
                <a:lnTo>
                  <a:pt x="755813" y="770315"/>
                </a:lnTo>
                <a:lnTo>
                  <a:pt x="755813" y="776221"/>
                </a:lnTo>
                <a:lnTo>
                  <a:pt x="748182" y="776221"/>
                </a:lnTo>
                <a:lnTo>
                  <a:pt x="740059" y="779668"/>
                </a:lnTo>
                <a:lnTo>
                  <a:pt x="730212" y="782130"/>
                </a:lnTo>
                <a:lnTo>
                  <a:pt x="719382" y="783853"/>
                </a:lnTo>
                <a:lnTo>
                  <a:pt x="721105" y="781392"/>
                </a:lnTo>
                <a:lnTo>
                  <a:pt x="721105" y="777945"/>
                </a:lnTo>
                <a:lnTo>
                  <a:pt x="721105" y="776221"/>
                </a:lnTo>
                <a:lnTo>
                  <a:pt x="721105" y="775484"/>
                </a:lnTo>
                <a:lnTo>
                  <a:pt x="721105" y="773761"/>
                </a:lnTo>
                <a:lnTo>
                  <a:pt x="719382" y="770315"/>
                </a:lnTo>
                <a:lnTo>
                  <a:pt x="697966" y="764406"/>
                </a:lnTo>
                <a:lnTo>
                  <a:pt x="678028" y="754314"/>
                </a:lnTo>
                <a:lnTo>
                  <a:pt x="656613" y="744468"/>
                </a:lnTo>
                <a:lnTo>
                  <a:pt x="651689" y="748653"/>
                </a:lnTo>
                <a:lnTo>
                  <a:pt x="649228" y="752837"/>
                </a:lnTo>
                <a:lnTo>
                  <a:pt x="645043" y="757760"/>
                </a:lnTo>
                <a:lnTo>
                  <a:pt x="640120" y="756038"/>
                </a:lnTo>
                <a:lnTo>
                  <a:pt x="634212" y="752837"/>
                </a:lnTo>
                <a:lnTo>
                  <a:pt x="631751" y="751853"/>
                </a:lnTo>
                <a:lnTo>
                  <a:pt x="637659" y="751853"/>
                </a:lnTo>
                <a:lnTo>
                  <a:pt x="641597" y="745945"/>
                </a:lnTo>
                <a:lnTo>
                  <a:pt x="645781" y="742745"/>
                </a:lnTo>
                <a:lnTo>
                  <a:pt x="650704" y="738560"/>
                </a:lnTo>
                <a:lnTo>
                  <a:pt x="654889" y="738560"/>
                </a:lnTo>
                <a:lnTo>
                  <a:pt x="657351" y="736837"/>
                </a:lnTo>
                <a:lnTo>
                  <a:pt x="660797" y="736837"/>
                </a:lnTo>
                <a:close/>
                <a:moveTo>
                  <a:pt x="707812" y="712468"/>
                </a:moveTo>
                <a:lnTo>
                  <a:pt x="712736" y="714929"/>
                </a:lnTo>
                <a:lnTo>
                  <a:pt x="715197" y="718376"/>
                </a:lnTo>
                <a:lnTo>
                  <a:pt x="718643" y="720838"/>
                </a:lnTo>
                <a:lnTo>
                  <a:pt x="719382" y="725023"/>
                </a:lnTo>
                <a:lnTo>
                  <a:pt x="719382" y="732654"/>
                </a:lnTo>
                <a:lnTo>
                  <a:pt x="713473" y="732654"/>
                </a:lnTo>
                <a:lnTo>
                  <a:pt x="712736" y="728469"/>
                </a:lnTo>
                <a:lnTo>
                  <a:pt x="711012" y="726745"/>
                </a:lnTo>
                <a:lnTo>
                  <a:pt x="709535" y="724284"/>
                </a:lnTo>
                <a:lnTo>
                  <a:pt x="707812" y="720838"/>
                </a:lnTo>
                <a:lnTo>
                  <a:pt x="707812" y="718376"/>
                </a:lnTo>
                <a:close/>
                <a:moveTo>
                  <a:pt x="2981766" y="706561"/>
                </a:moveTo>
                <a:lnTo>
                  <a:pt x="2984227" y="709022"/>
                </a:lnTo>
                <a:lnTo>
                  <a:pt x="2985950" y="712468"/>
                </a:lnTo>
                <a:lnTo>
                  <a:pt x="2987428" y="714930"/>
                </a:lnTo>
                <a:lnTo>
                  <a:pt x="2987428" y="719115"/>
                </a:lnTo>
                <a:lnTo>
                  <a:pt x="2987428" y="725022"/>
                </a:lnTo>
                <a:lnTo>
                  <a:pt x="2975858" y="754316"/>
                </a:lnTo>
                <a:lnTo>
                  <a:pt x="2970196" y="746931"/>
                </a:lnTo>
                <a:lnTo>
                  <a:pt x="2967735" y="740284"/>
                </a:lnTo>
                <a:lnTo>
                  <a:pt x="2966011" y="728469"/>
                </a:lnTo>
                <a:close/>
                <a:moveTo>
                  <a:pt x="701166" y="693268"/>
                </a:moveTo>
                <a:lnTo>
                  <a:pt x="719382" y="693268"/>
                </a:lnTo>
                <a:lnTo>
                  <a:pt x="721104" y="695729"/>
                </a:lnTo>
                <a:lnTo>
                  <a:pt x="724304" y="697452"/>
                </a:lnTo>
                <a:lnTo>
                  <a:pt x="724304" y="699176"/>
                </a:lnTo>
                <a:lnTo>
                  <a:pt x="725043" y="700652"/>
                </a:lnTo>
                <a:lnTo>
                  <a:pt x="725043" y="701637"/>
                </a:lnTo>
                <a:lnTo>
                  <a:pt x="724304" y="703361"/>
                </a:lnTo>
                <a:lnTo>
                  <a:pt x="724304" y="706561"/>
                </a:lnTo>
                <a:lnTo>
                  <a:pt x="719382" y="703361"/>
                </a:lnTo>
                <a:lnTo>
                  <a:pt x="715197" y="701637"/>
                </a:lnTo>
                <a:lnTo>
                  <a:pt x="711012" y="701637"/>
                </a:lnTo>
                <a:lnTo>
                  <a:pt x="707812" y="700652"/>
                </a:lnTo>
                <a:lnTo>
                  <a:pt x="705350" y="700652"/>
                </a:lnTo>
                <a:lnTo>
                  <a:pt x="701904" y="699176"/>
                </a:lnTo>
                <a:lnTo>
                  <a:pt x="701166" y="695729"/>
                </a:lnTo>
                <a:close/>
                <a:moveTo>
                  <a:pt x="3074318" y="638622"/>
                </a:moveTo>
                <a:lnTo>
                  <a:pt x="3076780" y="640346"/>
                </a:lnTo>
                <a:lnTo>
                  <a:pt x="3078256" y="640346"/>
                </a:lnTo>
                <a:lnTo>
                  <a:pt x="3078256" y="642068"/>
                </a:lnTo>
                <a:lnTo>
                  <a:pt x="3079980" y="644530"/>
                </a:lnTo>
                <a:lnTo>
                  <a:pt x="3079980" y="647977"/>
                </a:lnTo>
                <a:lnTo>
                  <a:pt x="3078256" y="652161"/>
                </a:lnTo>
                <a:lnTo>
                  <a:pt x="3075056" y="656345"/>
                </a:lnTo>
                <a:lnTo>
                  <a:pt x="3074318" y="660530"/>
                </a:lnTo>
                <a:lnTo>
                  <a:pt x="3066687" y="660530"/>
                </a:lnTo>
                <a:lnTo>
                  <a:pt x="3066687" y="650438"/>
                </a:lnTo>
                <a:lnTo>
                  <a:pt x="3069395" y="649454"/>
                </a:lnTo>
                <a:lnTo>
                  <a:pt x="3070871" y="646253"/>
                </a:lnTo>
                <a:lnTo>
                  <a:pt x="3072596" y="643792"/>
                </a:lnTo>
                <a:close/>
                <a:moveTo>
                  <a:pt x="3035426" y="599238"/>
                </a:moveTo>
                <a:lnTo>
                  <a:pt x="3045272" y="599238"/>
                </a:lnTo>
                <a:lnTo>
                  <a:pt x="3045272" y="609331"/>
                </a:lnTo>
                <a:lnTo>
                  <a:pt x="3032226" y="609331"/>
                </a:lnTo>
                <a:lnTo>
                  <a:pt x="3032226" y="602684"/>
                </a:lnTo>
                <a:lnTo>
                  <a:pt x="3035426" y="602684"/>
                </a:lnTo>
                <a:close/>
                <a:moveTo>
                  <a:pt x="1985586" y="571424"/>
                </a:moveTo>
                <a:lnTo>
                  <a:pt x="1992971" y="571424"/>
                </a:lnTo>
                <a:lnTo>
                  <a:pt x="1989771" y="575609"/>
                </a:lnTo>
                <a:lnTo>
                  <a:pt x="1987309" y="579053"/>
                </a:lnTo>
                <a:lnTo>
                  <a:pt x="1983863" y="581514"/>
                </a:lnTo>
                <a:lnTo>
                  <a:pt x="1981401" y="584961"/>
                </a:lnTo>
                <a:lnTo>
                  <a:pt x="1976479" y="587422"/>
                </a:lnTo>
                <a:lnTo>
                  <a:pt x="1974017" y="587422"/>
                </a:lnTo>
                <a:lnTo>
                  <a:pt x="1974017" y="589145"/>
                </a:lnTo>
                <a:lnTo>
                  <a:pt x="1972294" y="589145"/>
                </a:lnTo>
                <a:lnTo>
                  <a:pt x="1969832" y="589145"/>
                </a:lnTo>
                <a:lnTo>
                  <a:pt x="1966632" y="590868"/>
                </a:lnTo>
                <a:lnTo>
                  <a:pt x="1964171" y="579792"/>
                </a:lnTo>
                <a:lnTo>
                  <a:pt x="1969832" y="579053"/>
                </a:lnTo>
                <a:lnTo>
                  <a:pt x="1975740" y="575609"/>
                </a:lnTo>
                <a:lnTo>
                  <a:pt x="1981401" y="574133"/>
                </a:lnTo>
                <a:close/>
                <a:moveTo>
                  <a:pt x="1865710" y="567240"/>
                </a:moveTo>
                <a:lnTo>
                  <a:pt x="1873341" y="569949"/>
                </a:lnTo>
                <a:lnTo>
                  <a:pt x="1881464" y="573149"/>
                </a:lnTo>
                <a:lnTo>
                  <a:pt x="1891310" y="575609"/>
                </a:lnTo>
                <a:lnTo>
                  <a:pt x="1897218" y="579793"/>
                </a:lnTo>
                <a:lnTo>
                  <a:pt x="1874080" y="579793"/>
                </a:lnTo>
                <a:lnTo>
                  <a:pt x="1871618" y="579053"/>
                </a:lnTo>
                <a:lnTo>
                  <a:pt x="1869895" y="579053"/>
                </a:lnTo>
                <a:lnTo>
                  <a:pt x="1867434" y="577331"/>
                </a:lnTo>
                <a:lnTo>
                  <a:pt x="1861772" y="577331"/>
                </a:lnTo>
                <a:lnTo>
                  <a:pt x="1861772" y="574133"/>
                </a:lnTo>
                <a:lnTo>
                  <a:pt x="1863249" y="573149"/>
                </a:lnTo>
                <a:lnTo>
                  <a:pt x="1864233" y="571425"/>
                </a:lnTo>
                <a:lnTo>
                  <a:pt x="1864233" y="569949"/>
                </a:lnTo>
                <a:close/>
                <a:moveTo>
                  <a:pt x="1608239" y="510379"/>
                </a:moveTo>
                <a:lnTo>
                  <a:pt x="1627932" y="510379"/>
                </a:lnTo>
                <a:lnTo>
                  <a:pt x="1627932" y="512840"/>
                </a:lnTo>
                <a:lnTo>
                  <a:pt x="1623747" y="514564"/>
                </a:lnTo>
                <a:lnTo>
                  <a:pt x="1622269" y="516041"/>
                </a:lnTo>
                <a:lnTo>
                  <a:pt x="1619561" y="517025"/>
                </a:lnTo>
                <a:lnTo>
                  <a:pt x="1616362" y="518748"/>
                </a:lnTo>
                <a:lnTo>
                  <a:pt x="1612177" y="518748"/>
                </a:lnTo>
                <a:close/>
                <a:moveTo>
                  <a:pt x="1913957" y="493394"/>
                </a:moveTo>
                <a:lnTo>
                  <a:pt x="1912234" y="495118"/>
                </a:lnTo>
                <a:lnTo>
                  <a:pt x="1910511" y="496840"/>
                </a:lnTo>
                <a:lnTo>
                  <a:pt x="1908787" y="496840"/>
                </a:lnTo>
                <a:lnTo>
                  <a:pt x="1908787" y="498563"/>
                </a:lnTo>
                <a:lnTo>
                  <a:pt x="1908049" y="499302"/>
                </a:lnTo>
                <a:lnTo>
                  <a:pt x="1906819" y="502749"/>
                </a:lnTo>
                <a:lnTo>
                  <a:pt x="1909280" y="502749"/>
                </a:lnTo>
                <a:lnTo>
                  <a:pt x="1914203" y="501025"/>
                </a:lnTo>
                <a:lnTo>
                  <a:pt x="1916665" y="499302"/>
                </a:lnTo>
                <a:lnTo>
                  <a:pt x="1919864" y="498563"/>
                </a:lnTo>
                <a:lnTo>
                  <a:pt x="1922326" y="496840"/>
                </a:lnTo>
                <a:lnTo>
                  <a:pt x="1925526" y="493394"/>
                </a:lnTo>
                <a:close/>
                <a:moveTo>
                  <a:pt x="1697345" y="493394"/>
                </a:moveTo>
                <a:lnTo>
                  <a:pt x="1701530" y="493394"/>
                </a:lnTo>
                <a:lnTo>
                  <a:pt x="1707192" y="493394"/>
                </a:lnTo>
                <a:lnTo>
                  <a:pt x="1708914" y="506934"/>
                </a:lnTo>
                <a:lnTo>
                  <a:pt x="1710639" y="522933"/>
                </a:lnTo>
                <a:lnTo>
                  <a:pt x="1703008" y="522933"/>
                </a:lnTo>
                <a:lnTo>
                  <a:pt x="1701530" y="524410"/>
                </a:lnTo>
                <a:lnTo>
                  <a:pt x="1699068" y="524410"/>
                </a:lnTo>
                <a:lnTo>
                  <a:pt x="1695621" y="524410"/>
                </a:lnTo>
                <a:lnTo>
                  <a:pt x="1691438" y="526133"/>
                </a:lnTo>
                <a:lnTo>
                  <a:pt x="1689960" y="514564"/>
                </a:lnTo>
                <a:lnTo>
                  <a:pt x="1689960" y="502749"/>
                </a:lnTo>
                <a:lnTo>
                  <a:pt x="1691438" y="496840"/>
                </a:lnTo>
                <a:lnTo>
                  <a:pt x="1693899" y="495118"/>
                </a:lnTo>
                <a:close/>
                <a:moveTo>
                  <a:pt x="1699807" y="464841"/>
                </a:moveTo>
                <a:lnTo>
                  <a:pt x="1707192" y="464841"/>
                </a:lnTo>
                <a:lnTo>
                  <a:pt x="1705468" y="470750"/>
                </a:lnTo>
                <a:lnTo>
                  <a:pt x="1705468" y="474934"/>
                </a:lnTo>
                <a:lnTo>
                  <a:pt x="1705468" y="479119"/>
                </a:lnTo>
                <a:lnTo>
                  <a:pt x="1704729" y="482565"/>
                </a:lnTo>
                <a:lnTo>
                  <a:pt x="1703007" y="486750"/>
                </a:lnTo>
                <a:lnTo>
                  <a:pt x="1697345" y="486750"/>
                </a:lnTo>
                <a:lnTo>
                  <a:pt x="1697345" y="480841"/>
                </a:lnTo>
                <a:lnTo>
                  <a:pt x="1699068" y="474934"/>
                </a:lnTo>
                <a:lnTo>
                  <a:pt x="1699068" y="469272"/>
                </a:lnTo>
                <a:close/>
                <a:moveTo>
                  <a:pt x="757274" y="424736"/>
                </a:moveTo>
                <a:lnTo>
                  <a:pt x="755814" y="426195"/>
                </a:lnTo>
                <a:lnTo>
                  <a:pt x="754104" y="427905"/>
                </a:lnTo>
                <a:lnTo>
                  <a:pt x="755812" y="426441"/>
                </a:lnTo>
                <a:close/>
                <a:moveTo>
                  <a:pt x="3219548" y="424717"/>
                </a:moveTo>
                <a:lnTo>
                  <a:pt x="3226933" y="435548"/>
                </a:lnTo>
                <a:lnTo>
                  <a:pt x="3233579" y="441455"/>
                </a:lnTo>
                <a:lnTo>
                  <a:pt x="3242687" y="443917"/>
                </a:lnTo>
                <a:lnTo>
                  <a:pt x="3248595" y="447363"/>
                </a:lnTo>
                <a:lnTo>
                  <a:pt x="3254257" y="451548"/>
                </a:lnTo>
                <a:lnTo>
                  <a:pt x="3255979" y="454009"/>
                </a:lnTo>
                <a:lnTo>
                  <a:pt x="3256717" y="457455"/>
                </a:lnTo>
                <a:lnTo>
                  <a:pt x="3256717" y="459917"/>
                </a:lnTo>
                <a:lnTo>
                  <a:pt x="3256717" y="464840"/>
                </a:lnTo>
                <a:lnTo>
                  <a:pt x="3246871" y="467548"/>
                </a:lnTo>
                <a:lnTo>
                  <a:pt x="3239487" y="473455"/>
                </a:lnTo>
                <a:lnTo>
                  <a:pt x="3233579" y="479117"/>
                </a:lnTo>
                <a:lnTo>
                  <a:pt x="3225457" y="483301"/>
                </a:lnTo>
                <a:lnTo>
                  <a:pt x="3222010" y="479117"/>
                </a:lnTo>
                <a:lnTo>
                  <a:pt x="3219548" y="477639"/>
                </a:lnTo>
                <a:lnTo>
                  <a:pt x="3217087" y="476655"/>
                </a:lnTo>
                <a:lnTo>
                  <a:pt x="3213887" y="477639"/>
                </a:lnTo>
                <a:lnTo>
                  <a:pt x="3211426" y="479117"/>
                </a:lnTo>
                <a:lnTo>
                  <a:pt x="3209702" y="482563"/>
                </a:lnTo>
                <a:lnTo>
                  <a:pt x="3206502" y="483301"/>
                </a:lnTo>
                <a:lnTo>
                  <a:pt x="3211426" y="501024"/>
                </a:lnTo>
                <a:lnTo>
                  <a:pt x="3212164" y="514563"/>
                </a:lnTo>
                <a:lnTo>
                  <a:pt x="3212164" y="524409"/>
                </a:lnTo>
                <a:lnTo>
                  <a:pt x="3211426" y="534501"/>
                </a:lnTo>
                <a:lnTo>
                  <a:pt x="3207980" y="545578"/>
                </a:lnTo>
                <a:lnTo>
                  <a:pt x="3205518" y="559855"/>
                </a:lnTo>
                <a:lnTo>
                  <a:pt x="3203795" y="577330"/>
                </a:lnTo>
                <a:lnTo>
                  <a:pt x="3184841" y="587423"/>
                </a:lnTo>
                <a:lnTo>
                  <a:pt x="3163425" y="597515"/>
                </a:lnTo>
                <a:lnTo>
                  <a:pt x="3142749" y="606868"/>
                </a:lnTo>
                <a:lnTo>
                  <a:pt x="3138564" y="599238"/>
                </a:lnTo>
                <a:lnTo>
                  <a:pt x="3134625" y="593330"/>
                </a:lnTo>
                <a:lnTo>
                  <a:pt x="3132903" y="599238"/>
                </a:lnTo>
                <a:lnTo>
                  <a:pt x="3132903" y="602684"/>
                </a:lnTo>
                <a:lnTo>
                  <a:pt x="3132165" y="606868"/>
                </a:lnTo>
                <a:lnTo>
                  <a:pt x="3130441" y="609330"/>
                </a:lnTo>
                <a:lnTo>
                  <a:pt x="3126257" y="609330"/>
                </a:lnTo>
                <a:lnTo>
                  <a:pt x="3123056" y="609330"/>
                </a:lnTo>
                <a:lnTo>
                  <a:pt x="3121333" y="611053"/>
                </a:lnTo>
                <a:lnTo>
                  <a:pt x="3120595" y="611053"/>
                </a:lnTo>
                <a:lnTo>
                  <a:pt x="3118873" y="612530"/>
                </a:lnTo>
                <a:lnTo>
                  <a:pt x="3117149" y="614253"/>
                </a:lnTo>
                <a:lnTo>
                  <a:pt x="3112964" y="614253"/>
                </a:lnTo>
                <a:lnTo>
                  <a:pt x="3109026" y="615238"/>
                </a:lnTo>
                <a:lnTo>
                  <a:pt x="3107303" y="612530"/>
                </a:lnTo>
                <a:lnTo>
                  <a:pt x="3107303" y="608346"/>
                </a:lnTo>
                <a:lnTo>
                  <a:pt x="3107303" y="606868"/>
                </a:lnTo>
                <a:lnTo>
                  <a:pt x="3107303" y="603422"/>
                </a:lnTo>
                <a:lnTo>
                  <a:pt x="3107303" y="602684"/>
                </a:lnTo>
                <a:lnTo>
                  <a:pt x="3103856" y="602684"/>
                </a:lnTo>
                <a:lnTo>
                  <a:pt x="3101395" y="600961"/>
                </a:lnTo>
                <a:lnTo>
                  <a:pt x="3095734" y="599238"/>
                </a:lnTo>
                <a:lnTo>
                  <a:pt x="3095734" y="602684"/>
                </a:lnTo>
                <a:lnTo>
                  <a:pt x="3098194" y="606868"/>
                </a:lnTo>
                <a:lnTo>
                  <a:pt x="3101395" y="608346"/>
                </a:lnTo>
                <a:lnTo>
                  <a:pt x="3101395" y="611053"/>
                </a:lnTo>
                <a:lnTo>
                  <a:pt x="3101395" y="615238"/>
                </a:lnTo>
                <a:lnTo>
                  <a:pt x="3103118" y="622623"/>
                </a:lnTo>
                <a:lnTo>
                  <a:pt x="3098194" y="626807"/>
                </a:lnTo>
                <a:lnTo>
                  <a:pt x="3095734" y="632715"/>
                </a:lnTo>
                <a:lnTo>
                  <a:pt x="3092288" y="638621"/>
                </a:lnTo>
                <a:lnTo>
                  <a:pt x="3082442" y="638621"/>
                </a:lnTo>
                <a:lnTo>
                  <a:pt x="3080964" y="626807"/>
                </a:lnTo>
                <a:lnTo>
                  <a:pt x="3079980" y="620899"/>
                </a:lnTo>
                <a:lnTo>
                  <a:pt x="3076779" y="615238"/>
                </a:lnTo>
                <a:lnTo>
                  <a:pt x="3074318" y="606868"/>
                </a:lnTo>
                <a:lnTo>
                  <a:pt x="3082442" y="606868"/>
                </a:lnTo>
                <a:lnTo>
                  <a:pt x="3092288" y="593330"/>
                </a:lnTo>
                <a:lnTo>
                  <a:pt x="3105579" y="581515"/>
                </a:lnTo>
                <a:lnTo>
                  <a:pt x="3121333" y="574132"/>
                </a:lnTo>
                <a:lnTo>
                  <a:pt x="3126994" y="573148"/>
                </a:lnTo>
                <a:lnTo>
                  <a:pt x="3132903" y="573148"/>
                </a:lnTo>
                <a:lnTo>
                  <a:pt x="3137825" y="574132"/>
                </a:lnTo>
                <a:lnTo>
                  <a:pt x="3140288" y="574132"/>
                </a:lnTo>
                <a:lnTo>
                  <a:pt x="3142749" y="574132"/>
                </a:lnTo>
                <a:lnTo>
                  <a:pt x="3146195" y="569947"/>
                </a:lnTo>
                <a:lnTo>
                  <a:pt x="3148656" y="565763"/>
                </a:lnTo>
                <a:lnTo>
                  <a:pt x="3150133" y="561331"/>
                </a:lnTo>
                <a:lnTo>
                  <a:pt x="3151856" y="558132"/>
                </a:lnTo>
                <a:lnTo>
                  <a:pt x="3154318" y="553947"/>
                </a:lnTo>
                <a:lnTo>
                  <a:pt x="3159241" y="551486"/>
                </a:lnTo>
                <a:lnTo>
                  <a:pt x="3160226" y="553947"/>
                </a:lnTo>
                <a:lnTo>
                  <a:pt x="3161703" y="555671"/>
                </a:lnTo>
                <a:lnTo>
                  <a:pt x="3163425" y="555671"/>
                </a:lnTo>
                <a:lnTo>
                  <a:pt x="3165150" y="555671"/>
                </a:lnTo>
                <a:lnTo>
                  <a:pt x="3165887" y="553947"/>
                </a:lnTo>
                <a:lnTo>
                  <a:pt x="3177456" y="543855"/>
                </a:lnTo>
                <a:lnTo>
                  <a:pt x="3184841" y="534501"/>
                </a:lnTo>
                <a:lnTo>
                  <a:pt x="3188288" y="524409"/>
                </a:lnTo>
                <a:lnTo>
                  <a:pt x="3190748" y="512840"/>
                </a:lnTo>
                <a:lnTo>
                  <a:pt x="3194933" y="502747"/>
                </a:lnTo>
                <a:lnTo>
                  <a:pt x="3203795" y="489209"/>
                </a:lnTo>
                <a:lnTo>
                  <a:pt x="3198133" y="489209"/>
                </a:lnTo>
                <a:lnTo>
                  <a:pt x="3193949" y="486747"/>
                </a:lnTo>
                <a:lnTo>
                  <a:pt x="3192472" y="483301"/>
                </a:lnTo>
                <a:lnTo>
                  <a:pt x="3190748" y="480841"/>
                </a:lnTo>
                <a:lnTo>
                  <a:pt x="3190748" y="474932"/>
                </a:lnTo>
                <a:lnTo>
                  <a:pt x="3190748" y="467548"/>
                </a:lnTo>
                <a:lnTo>
                  <a:pt x="3192472" y="465824"/>
                </a:lnTo>
                <a:lnTo>
                  <a:pt x="3193949" y="464840"/>
                </a:lnTo>
                <a:lnTo>
                  <a:pt x="3193949" y="463363"/>
                </a:lnTo>
                <a:lnTo>
                  <a:pt x="3193949" y="461640"/>
                </a:lnTo>
                <a:lnTo>
                  <a:pt x="3199856" y="459917"/>
                </a:lnTo>
                <a:lnTo>
                  <a:pt x="3203795" y="459917"/>
                </a:lnTo>
                <a:lnTo>
                  <a:pt x="3206502" y="459178"/>
                </a:lnTo>
                <a:lnTo>
                  <a:pt x="3209702" y="459178"/>
                </a:lnTo>
                <a:lnTo>
                  <a:pt x="3209702" y="443917"/>
                </a:lnTo>
                <a:lnTo>
                  <a:pt x="3212164" y="432348"/>
                </a:lnTo>
                <a:close/>
                <a:moveTo>
                  <a:pt x="763197" y="422258"/>
                </a:moveTo>
                <a:lnTo>
                  <a:pt x="761474" y="423733"/>
                </a:lnTo>
                <a:lnTo>
                  <a:pt x="759751" y="426442"/>
                </a:lnTo>
                <a:lnTo>
                  <a:pt x="759751" y="427918"/>
                </a:lnTo>
                <a:lnTo>
                  <a:pt x="759071" y="432000"/>
                </a:lnTo>
                <a:lnTo>
                  <a:pt x="759260" y="432103"/>
                </a:lnTo>
                <a:lnTo>
                  <a:pt x="759999" y="427918"/>
                </a:lnTo>
                <a:lnTo>
                  <a:pt x="759999" y="426195"/>
                </a:lnTo>
                <a:lnTo>
                  <a:pt x="761721" y="423733"/>
                </a:lnTo>
                <a:close/>
                <a:moveTo>
                  <a:pt x="1749281" y="422010"/>
                </a:moveTo>
                <a:lnTo>
                  <a:pt x="1748542" y="423733"/>
                </a:lnTo>
                <a:lnTo>
                  <a:pt x="1746819" y="423733"/>
                </a:lnTo>
                <a:lnTo>
                  <a:pt x="1745097" y="423733"/>
                </a:lnTo>
                <a:lnTo>
                  <a:pt x="1745097" y="424472"/>
                </a:lnTo>
                <a:lnTo>
                  <a:pt x="1743373" y="424472"/>
                </a:lnTo>
                <a:lnTo>
                  <a:pt x="1740911" y="427918"/>
                </a:lnTo>
                <a:lnTo>
                  <a:pt x="1737711" y="429640"/>
                </a:lnTo>
                <a:lnTo>
                  <a:pt x="1737711" y="430379"/>
                </a:lnTo>
                <a:lnTo>
                  <a:pt x="1737711" y="433825"/>
                </a:lnTo>
                <a:lnTo>
                  <a:pt x="1737711" y="436286"/>
                </a:lnTo>
                <a:lnTo>
                  <a:pt x="1737711" y="441210"/>
                </a:lnTo>
                <a:lnTo>
                  <a:pt x="1749281" y="453026"/>
                </a:lnTo>
                <a:lnTo>
                  <a:pt x="1760112" y="465578"/>
                </a:lnTo>
                <a:lnTo>
                  <a:pt x="1769958" y="480595"/>
                </a:lnTo>
                <a:lnTo>
                  <a:pt x="1781527" y="480595"/>
                </a:lnTo>
                <a:lnTo>
                  <a:pt x="1781527" y="488964"/>
                </a:lnTo>
                <a:lnTo>
                  <a:pt x="1793096" y="493147"/>
                </a:lnTo>
                <a:lnTo>
                  <a:pt x="1801465" y="499056"/>
                </a:lnTo>
                <a:lnTo>
                  <a:pt x="1810572" y="506687"/>
                </a:lnTo>
                <a:lnTo>
                  <a:pt x="1810572" y="510133"/>
                </a:lnTo>
                <a:lnTo>
                  <a:pt x="1807373" y="510133"/>
                </a:lnTo>
                <a:lnTo>
                  <a:pt x="1804911" y="510133"/>
                </a:lnTo>
                <a:lnTo>
                  <a:pt x="1801711" y="510133"/>
                </a:lnTo>
                <a:lnTo>
                  <a:pt x="1799988" y="510133"/>
                </a:lnTo>
                <a:lnTo>
                  <a:pt x="1797527" y="508409"/>
                </a:lnTo>
                <a:lnTo>
                  <a:pt x="1793342" y="506687"/>
                </a:lnTo>
                <a:lnTo>
                  <a:pt x="1789158" y="506687"/>
                </a:lnTo>
                <a:lnTo>
                  <a:pt x="1789158" y="510871"/>
                </a:lnTo>
                <a:lnTo>
                  <a:pt x="1789896" y="514317"/>
                </a:lnTo>
                <a:lnTo>
                  <a:pt x="1791619" y="516779"/>
                </a:lnTo>
                <a:lnTo>
                  <a:pt x="1791619" y="518501"/>
                </a:lnTo>
                <a:lnTo>
                  <a:pt x="1793342" y="521947"/>
                </a:lnTo>
                <a:lnTo>
                  <a:pt x="1794081" y="526132"/>
                </a:lnTo>
                <a:lnTo>
                  <a:pt x="1789896" y="528594"/>
                </a:lnTo>
                <a:lnTo>
                  <a:pt x="1787435" y="532040"/>
                </a:lnTo>
                <a:lnTo>
                  <a:pt x="1784235" y="536224"/>
                </a:lnTo>
                <a:lnTo>
                  <a:pt x="1781773" y="542133"/>
                </a:lnTo>
                <a:lnTo>
                  <a:pt x="1772666" y="542133"/>
                </a:lnTo>
                <a:lnTo>
                  <a:pt x="1772666" y="561578"/>
                </a:lnTo>
                <a:lnTo>
                  <a:pt x="1766020" y="561578"/>
                </a:lnTo>
                <a:lnTo>
                  <a:pt x="1758634" y="555672"/>
                </a:lnTo>
                <a:lnTo>
                  <a:pt x="1749528" y="552225"/>
                </a:lnTo>
                <a:lnTo>
                  <a:pt x="1742882" y="548040"/>
                </a:lnTo>
                <a:lnTo>
                  <a:pt x="1737958" y="537948"/>
                </a:lnTo>
                <a:lnTo>
                  <a:pt x="1749528" y="539671"/>
                </a:lnTo>
                <a:lnTo>
                  <a:pt x="1761096" y="537948"/>
                </a:lnTo>
                <a:lnTo>
                  <a:pt x="1770204" y="534502"/>
                </a:lnTo>
                <a:lnTo>
                  <a:pt x="1775866" y="528594"/>
                </a:lnTo>
                <a:lnTo>
                  <a:pt x="1777589" y="527856"/>
                </a:lnTo>
                <a:lnTo>
                  <a:pt x="1777589" y="526132"/>
                </a:lnTo>
                <a:lnTo>
                  <a:pt x="1778326" y="524410"/>
                </a:lnTo>
                <a:lnTo>
                  <a:pt x="1778326" y="521947"/>
                </a:lnTo>
                <a:lnTo>
                  <a:pt x="1778326" y="518501"/>
                </a:lnTo>
                <a:lnTo>
                  <a:pt x="1756912" y="502502"/>
                </a:lnTo>
                <a:lnTo>
                  <a:pt x="1733773" y="486501"/>
                </a:lnTo>
                <a:lnTo>
                  <a:pt x="1726389" y="477394"/>
                </a:lnTo>
                <a:lnTo>
                  <a:pt x="1719745" y="469025"/>
                </a:lnTo>
                <a:lnTo>
                  <a:pt x="1714084" y="458932"/>
                </a:lnTo>
                <a:lnTo>
                  <a:pt x="1704976" y="449826"/>
                </a:lnTo>
                <a:lnTo>
                  <a:pt x="1693406" y="445640"/>
                </a:lnTo>
                <a:lnTo>
                  <a:pt x="1683560" y="454009"/>
                </a:lnTo>
                <a:lnTo>
                  <a:pt x="1670268" y="461640"/>
                </a:lnTo>
                <a:lnTo>
                  <a:pt x="1654516" y="465086"/>
                </a:lnTo>
                <a:lnTo>
                  <a:pt x="1652792" y="461640"/>
                </a:lnTo>
                <a:lnTo>
                  <a:pt x="1652053" y="459179"/>
                </a:lnTo>
                <a:lnTo>
                  <a:pt x="1650330" y="457456"/>
                </a:lnTo>
                <a:lnTo>
                  <a:pt x="1647130" y="457456"/>
                </a:lnTo>
                <a:lnTo>
                  <a:pt x="1646392" y="457456"/>
                </a:lnTo>
                <a:lnTo>
                  <a:pt x="1643191" y="459179"/>
                </a:lnTo>
                <a:lnTo>
                  <a:pt x="1635808" y="465086"/>
                </a:lnTo>
                <a:lnTo>
                  <a:pt x="1633346" y="473456"/>
                </a:lnTo>
                <a:lnTo>
                  <a:pt x="1631622" y="482563"/>
                </a:lnTo>
                <a:lnTo>
                  <a:pt x="1627438" y="489210"/>
                </a:lnTo>
                <a:lnTo>
                  <a:pt x="1611685" y="489210"/>
                </a:lnTo>
                <a:lnTo>
                  <a:pt x="1606024" y="496840"/>
                </a:lnTo>
                <a:lnTo>
                  <a:pt x="1601838" y="505209"/>
                </a:lnTo>
                <a:lnTo>
                  <a:pt x="1598638" y="516041"/>
                </a:lnTo>
                <a:lnTo>
                  <a:pt x="1596915" y="516779"/>
                </a:lnTo>
                <a:lnTo>
                  <a:pt x="1596915" y="520225"/>
                </a:lnTo>
                <a:lnTo>
                  <a:pt x="1598638" y="521947"/>
                </a:lnTo>
                <a:lnTo>
                  <a:pt x="1600362" y="522686"/>
                </a:lnTo>
                <a:lnTo>
                  <a:pt x="1602823" y="526132"/>
                </a:lnTo>
                <a:lnTo>
                  <a:pt x="1604546" y="528594"/>
                </a:lnTo>
                <a:lnTo>
                  <a:pt x="1600362" y="528594"/>
                </a:lnTo>
                <a:lnTo>
                  <a:pt x="1598638" y="530318"/>
                </a:lnTo>
                <a:lnTo>
                  <a:pt x="1596915" y="530318"/>
                </a:lnTo>
                <a:lnTo>
                  <a:pt x="1596177" y="532040"/>
                </a:lnTo>
                <a:lnTo>
                  <a:pt x="1594454" y="533763"/>
                </a:lnTo>
                <a:lnTo>
                  <a:pt x="1591254" y="534502"/>
                </a:lnTo>
                <a:lnTo>
                  <a:pt x="1591254" y="537948"/>
                </a:lnTo>
                <a:lnTo>
                  <a:pt x="1591254" y="539671"/>
                </a:lnTo>
                <a:lnTo>
                  <a:pt x="1591254" y="541148"/>
                </a:lnTo>
                <a:lnTo>
                  <a:pt x="1591254" y="546071"/>
                </a:lnTo>
                <a:lnTo>
                  <a:pt x="1581408" y="546809"/>
                </a:lnTo>
                <a:lnTo>
                  <a:pt x="1577224" y="550255"/>
                </a:lnTo>
                <a:lnTo>
                  <a:pt x="1574024" y="552717"/>
                </a:lnTo>
                <a:lnTo>
                  <a:pt x="1571562" y="557640"/>
                </a:lnTo>
                <a:lnTo>
                  <a:pt x="1567377" y="561825"/>
                </a:lnTo>
                <a:lnTo>
                  <a:pt x="1562454" y="563548"/>
                </a:lnTo>
                <a:lnTo>
                  <a:pt x="1559993" y="563548"/>
                </a:lnTo>
                <a:lnTo>
                  <a:pt x="1555808" y="561825"/>
                </a:lnTo>
                <a:lnTo>
                  <a:pt x="1552608" y="560102"/>
                </a:lnTo>
                <a:lnTo>
                  <a:pt x="1550147" y="558378"/>
                </a:lnTo>
                <a:lnTo>
                  <a:pt x="1548424" y="558378"/>
                </a:lnTo>
                <a:lnTo>
                  <a:pt x="1545962" y="560102"/>
                </a:lnTo>
                <a:lnTo>
                  <a:pt x="1542761" y="561825"/>
                </a:lnTo>
                <a:lnTo>
                  <a:pt x="1540300" y="563548"/>
                </a:lnTo>
                <a:lnTo>
                  <a:pt x="1535378" y="564286"/>
                </a:lnTo>
                <a:lnTo>
                  <a:pt x="1535378" y="571917"/>
                </a:lnTo>
                <a:lnTo>
                  <a:pt x="1575746" y="577823"/>
                </a:lnTo>
                <a:lnTo>
                  <a:pt x="1587316" y="571917"/>
                </a:lnTo>
                <a:lnTo>
                  <a:pt x="1598884" y="564286"/>
                </a:lnTo>
                <a:lnTo>
                  <a:pt x="1607993" y="558378"/>
                </a:lnTo>
                <a:lnTo>
                  <a:pt x="1620300" y="555917"/>
                </a:lnTo>
                <a:lnTo>
                  <a:pt x="1639253" y="552471"/>
                </a:lnTo>
                <a:lnTo>
                  <a:pt x="1659191" y="551732"/>
                </a:lnTo>
                <a:lnTo>
                  <a:pt x="1681592" y="551732"/>
                </a:lnTo>
                <a:lnTo>
                  <a:pt x="1699807" y="551732"/>
                </a:lnTo>
                <a:lnTo>
                  <a:pt x="1715560" y="552471"/>
                </a:lnTo>
                <a:lnTo>
                  <a:pt x="1722943" y="554194"/>
                </a:lnTo>
                <a:lnTo>
                  <a:pt x="1726634" y="554194"/>
                </a:lnTo>
                <a:lnTo>
                  <a:pt x="1721712" y="567732"/>
                </a:lnTo>
                <a:lnTo>
                  <a:pt x="1719253" y="582007"/>
                </a:lnTo>
                <a:lnTo>
                  <a:pt x="1716053" y="597022"/>
                </a:lnTo>
                <a:lnTo>
                  <a:pt x="1720975" y="599484"/>
                </a:lnTo>
                <a:lnTo>
                  <a:pt x="1721712" y="602930"/>
                </a:lnTo>
                <a:lnTo>
                  <a:pt x="1724912" y="605392"/>
                </a:lnTo>
                <a:lnTo>
                  <a:pt x="1726634" y="607115"/>
                </a:lnTo>
                <a:lnTo>
                  <a:pt x="1729096" y="609576"/>
                </a:lnTo>
                <a:lnTo>
                  <a:pt x="1738943" y="613022"/>
                </a:lnTo>
                <a:lnTo>
                  <a:pt x="1750512" y="613022"/>
                </a:lnTo>
                <a:lnTo>
                  <a:pt x="1762081" y="614746"/>
                </a:lnTo>
                <a:lnTo>
                  <a:pt x="1773650" y="620653"/>
                </a:lnTo>
                <a:lnTo>
                  <a:pt x="1776850" y="632469"/>
                </a:lnTo>
                <a:lnTo>
                  <a:pt x="1782512" y="634930"/>
                </a:lnTo>
                <a:lnTo>
                  <a:pt x="1790881" y="638376"/>
                </a:lnTo>
                <a:lnTo>
                  <a:pt x="1802451" y="640837"/>
                </a:lnTo>
                <a:lnTo>
                  <a:pt x="1812296" y="644283"/>
                </a:lnTo>
                <a:lnTo>
                  <a:pt x="1817958" y="645022"/>
                </a:lnTo>
                <a:lnTo>
                  <a:pt x="1819681" y="636653"/>
                </a:lnTo>
                <a:lnTo>
                  <a:pt x="1822881" y="629022"/>
                </a:lnTo>
                <a:lnTo>
                  <a:pt x="1825342" y="621392"/>
                </a:lnTo>
                <a:lnTo>
                  <a:pt x="1834450" y="615484"/>
                </a:lnTo>
                <a:lnTo>
                  <a:pt x="1846757" y="613022"/>
                </a:lnTo>
                <a:lnTo>
                  <a:pt x="1858327" y="615484"/>
                </a:lnTo>
                <a:lnTo>
                  <a:pt x="1869895" y="621392"/>
                </a:lnTo>
                <a:lnTo>
                  <a:pt x="1881465" y="626315"/>
                </a:lnTo>
                <a:lnTo>
                  <a:pt x="1887126" y="627053"/>
                </a:lnTo>
                <a:lnTo>
                  <a:pt x="1898695" y="628776"/>
                </a:lnTo>
                <a:lnTo>
                  <a:pt x="1910265" y="632222"/>
                </a:lnTo>
                <a:lnTo>
                  <a:pt x="1921834" y="632961"/>
                </a:lnTo>
                <a:lnTo>
                  <a:pt x="1930941" y="634684"/>
                </a:lnTo>
                <a:lnTo>
                  <a:pt x="1935126" y="636407"/>
                </a:lnTo>
                <a:lnTo>
                  <a:pt x="1937587" y="634684"/>
                </a:lnTo>
                <a:lnTo>
                  <a:pt x="1939311" y="632222"/>
                </a:lnTo>
                <a:lnTo>
                  <a:pt x="1941034" y="630499"/>
                </a:lnTo>
                <a:lnTo>
                  <a:pt x="1943495" y="627053"/>
                </a:lnTo>
                <a:lnTo>
                  <a:pt x="1946695" y="626315"/>
                </a:lnTo>
                <a:lnTo>
                  <a:pt x="1949156" y="626315"/>
                </a:lnTo>
                <a:lnTo>
                  <a:pt x="1953342" y="626315"/>
                </a:lnTo>
                <a:lnTo>
                  <a:pt x="1964172" y="628776"/>
                </a:lnTo>
                <a:lnTo>
                  <a:pt x="1972541" y="632961"/>
                </a:lnTo>
                <a:lnTo>
                  <a:pt x="1982387" y="632222"/>
                </a:lnTo>
                <a:lnTo>
                  <a:pt x="1993217" y="628776"/>
                </a:lnTo>
                <a:lnTo>
                  <a:pt x="1993956" y="616960"/>
                </a:lnTo>
                <a:lnTo>
                  <a:pt x="1999618" y="602684"/>
                </a:lnTo>
                <a:lnTo>
                  <a:pt x="2004541" y="589145"/>
                </a:lnTo>
                <a:lnTo>
                  <a:pt x="2006018" y="577823"/>
                </a:lnTo>
                <a:lnTo>
                  <a:pt x="2003556" y="567732"/>
                </a:lnTo>
                <a:lnTo>
                  <a:pt x="2001834" y="564286"/>
                </a:lnTo>
                <a:lnTo>
                  <a:pt x="2001834" y="561825"/>
                </a:lnTo>
                <a:lnTo>
                  <a:pt x="2000110" y="560102"/>
                </a:lnTo>
                <a:lnTo>
                  <a:pt x="1998388" y="558378"/>
                </a:lnTo>
                <a:lnTo>
                  <a:pt x="1995925" y="558378"/>
                </a:lnTo>
                <a:lnTo>
                  <a:pt x="1992725" y="558378"/>
                </a:lnTo>
                <a:lnTo>
                  <a:pt x="1987064" y="558378"/>
                </a:lnTo>
                <a:lnTo>
                  <a:pt x="1980418" y="564286"/>
                </a:lnTo>
                <a:lnTo>
                  <a:pt x="1974756" y="566009"/>
                </a:lnTo>
                <a:lnTo>
                  <a:pt x="1969094" y="564286"/>
                </a:lnTo>
                <a:lnTo>
                  <a:pt x="1963433" y="561825"/>
                </a:lnTo>
                <a:lnTo>
                  <a:pt x="1956049" y="558378"/>
                </a:lnTo>
                <a:lnTo>
                  <a:pt x="1951864" y="557640"/>
                </a:lnTo>
                <a:lnTo>
                  <a:pt x="1948665" y="558378"/>
                </a:lnTo>
                <a:lnTo>
                  <a:pt x="1944480" y="560102"/>
                </a:lnTo>
                <a:lnTo>
                  <a:pt x="1942757" y="563548"/>
                </a:lnTo>
                <a:lnTo>
                  <a:pt x="1940295" y="566009"/>
                </a:lnTo>
                <a:lnTo>
                  <a:pt x="1937095" y="567732"/>
                </a:lnTo>
                <a:lnTo>
                  <a:pt x="1924788" y="564286"/>
                </a:lnTo>
                <a:lnTo>
                  <a:pt x="1911496" y="555917"/>
                </a:lnTo>
                <a:lnTo>
                  <a:pt x="1901649" y="542379"/>
                </a:lnTo>
                <a:lnTo>
                  <a:pt x="1896726" y="528840"/>
                </a:lnTo>
                <a:lnTo>
                  <a:pt x="1896726" y="526378"/>
                </a:lnTo>
                <a:lnTo>
                  <a:pt x="1896726" y="522932"/>
                </a:lnTo>
                <a:lnTo>
                  <a:pt x="1896726" y="520471"/>
                </a:lnTo>
                <a:lnTo>
                  <a:pt x="1896726" y="517025"/>
                </a:lnTo>
                <a:lnTo>
                  <a:pt x="1896726" y="514563"/>
                </a:lnTo>
                <a:lnTo>
                  <a:pt x="1898449" y="511117"/>
                </a:lnTo>
                <a:lnTo>
                  <a:pt x="1900173" y="506933"/>
                </a:lnTo>
                <a:lnTo>
                  <a:pt x="1896973" y="504471"/>
                </a:lnTo>
                <a:lnTo>
                  <a:pt x="1894510" y="502749"/>
                </a:lnTo>
                <a:lnTo>
                  <a:pt x="1892788" y="501025"/>
                </a:lnTo>
                <a:lnTo>
                  <a:pt x="1891064" y="499302"/>
                </a:lnTo>
                <a:lnTo>
                  <a:pt x="1888603" y="498563"/>
                </a:lnTo>
                <a:lnTo>
                  <a:pt x="1884418" y="496840"/>
                </a:lnTo>
                <a:lnTo>
                  <a:pt x="1882696" y="495118"/>
                </a:lnTo>
                <a:lnTo>
                  <a:pt x="1880972" y="495118"/>
                </a:lnTo>
                <a:lnTo>
                  <a:pt x="1879250" y="493394"/>
                </a:lnTo>
                <a:lnTo>
                  <a:pt x="1876787" y="493394"/>
                </a:lnTo>
                <a:lnTo>
                  <a:pt x="1873588" y="493394"/>
                </a:lnTo>
                <a:lnTo>
                  <a:pt x="1873588" y="496840"/>
                </a:lnTo>
                <a:lnTo>
                  <a:pt x="1871126" y="496840"/>
                </a:lnTo>
                <a:lnTo>
                  <a:pt x="1871126" y="501025"/>
                </a:lnTo>
                <a:lnTo>
                  <a:pt x="1872850" y="504471"/>
                </a:lnTo>
                <a:lnTo>
                  <a:pt x="1872850" y="505209"/>
                </a:lnTo>
                <a:lnTo>
                  <a:pt x="1872850" y="506933"/>
                </a:lnTo>
                <a:lnTo>
                  <a:pt x="1871126" y="508655"/>
                </a:lnTo>
                <a:lnTo>
                  <a:pt x="1869404" y="508655"/>
                </a:lnTo>
                <a:lnTo>
                  <a:pt x="1866942" y="508655"/>
                </a:lnTo>
                <a:lnTo>
                  <a:pt x="1861280" y="510380"/>
                </a:lnTo>
                <a:lnTo>
                  <a:pt x="1859557" y="506933"/>
                </a:lnTo>
                <a:lnTo>
                  <a:pt x="1857834" y="505209"/>
                </a:lnTo>
                <a:lnTo>
                  <a:pt x="1857834" y="504471"/>
                </a:lnTo>
                <a:lnTo>
                  <a:pt x="1855373" y="502749"/>
                </a:lnTo>
                <a:lnTo>
                  <a:pt x="1855373" y="506687"/>
                </a:lnTo>
                <a:lnTo>
                  <a:pt x="1862757" y="515794"/>
                </a:lnTo>
                <a:lnTo>
                  <a:pt x="1868419" y="528347"/>
                </a:lnTo>
                <a:lnTo>
                  <a:pt x="1870880" y="541887"/>
                </a:lnTo>
                <a:lnTo>
                  <a:pt x="1866695" y="545333"/>
                </a:lnTo>
                <a:lnTo>
                  <a:pt x="1863495" y="546071"/>
                </a:lnTo>
                <a:lnTo>
                  <a:pt x="1862757" y="549517"/>
                </a:lnTo>
                <a:lnTo>
                  <a:pt x="1861034" y="551979"/>
                </a:lnTo>
                <a:lnTo>
                  <a:pt x="1861034" y="553701"/>
                </a:lnTo>
                <a:lnTo>
                  <a:pt x="1859311" y="557147"/>
                </a:lnTo>
                <a:lnTo>
                  <a:pt x="1857589" y="557887"/>
                </a:lnTo>
                <a:lnTo>
                  <a:pt x="1853403" y="559610"/>
                </a:lnTo>
                <a:lnTo>
                  <a:pt x="1849218" y="561332"/>
                </a:lnTo>
                <a:lnTo>
                  <a:pt x="1847496" y="559610"/>
                </a:lnTo>
                <a:lnTo>
                  <a:pt x="1845772" y="559610"/>
                </a:lnTo>
                <a:lnTo>
                  <a:pt x="1845034" y="557887"/>
                </a:lnTo>
                <a:lnTo>
                  <a:pt x="1841834" y="557887"/>
                </a:lnTo>
                <a:lnTo>
                  <a:pt x="1828542" y="518501"/>
                </a:lnTo>
                <a:lnTo>
                  <a:pt x="1826081" y="516779"/>
                </a:lnTo>
                <a:lnTo>
                  <a:pt x="1822881" y="514317"/>
                </a:lnTo>
                <a:lnTo>
                  <a:pt x="1818696" y="510871"/>
                </a:lnTo>
                <a:lnTo>
                  <a:pt x="1816235" y="510133"/>
                </a:lnTo>
                <a:lnTo>
                  <a:pt x="1813035" y="506687"/>
                </a:lnTo>
                <a:lnTo>
                  <a:pt x="1811312" y="498318"/>
                </a:lnTo>
                <a:lnTo>
                  <a:pt x="1813035" y="490687"/>
                </a:lnTo>
                <a:lnTo>
                  <a:pt x="1814757" y="484779"/>
                </a:lnTo>
                <a:lnTo>
                  <a:pt x="1814757" y="478871"/>
                </a:lnTo>
                <a:lnTo>
                  <a:pt x="1810572" y="474687"/>
                </a:lnTo>
                <a:lnTo>
                  <a:pt x="1799742" y="467056"/>
                </a:lnTo>
                <a:lnTo>
                  <a:pt x="1791374" y="462871"/>
                </a:lnTo>
                <a:lnTo>
                  <a:pt x="1783988" y="461147"/>
                </a:lnTo>
                <a:lnTo>
                  <a:pt x="1777342" y="456964"/>
                </a:lnTo>
                <a:lnTo>
                  <a:pt x="1771681" y="447855"/>
                </a:lnTo>
                <a:lnTo>
                  <a:pt x="1766020" y="431856"/>
                </a:lnTo>
                <a:lnTo>
                  <a:pt x="1754450" y="435303"/>
                </a:lnTo>
                <a:lnTo>
                  <a:pt x="1752728" y="430379"/>
                </a:lnTo>
                <a:lnTo>
                  <a:pt x="1752728" y="427918"/>
                </a:lnTo>
                <a:lnTo>
                  <a:pt x="1751004" y="424472"/>
                </a:lnTo>
                <a:close/>
                <a:moveTo>
                  <a:pt x="761721" y="418564"/>
                </a:moveTo>
                <a:lnTo>
                  <a:pt x="761599" y="418810"/>
                </a:lnTo>
                <a:lnTo>
                  <a:pt x="763935" y="418810"/>
                </a:lnTo>
                <a:lnTo>
                  <a:pt x="763935" y="418811"/>
                </a:lnTo>
                <a:lnTo>
                  <a:pt x="763936" y="418811"/>
                </a:lnTo>
                <a:lnTo>
                  <a:pt x="763198" y="422257"/>
                </a:lnTo>
                <a:lnTo>
                  <a:pt x="763445" y="422010"/>
                </a:lnTo>
                <a:lnTo>
                  <a:pt x="764184" y="418564"/>
                </a:lnTo>
                <a:close/>
                <a:moveTo>
                  <a:pt x="1948172" y="406502"/>
                </a:moveTo>
                <a:lnTo>
                  <a:pt x="1944972" y="413148"/>
                </a:lnTo>
                <a:lnTo>
                  <a:pt x="1939311" y="423979"/>
                </a:lnTo>
                <a:lnTo>
                  <a:pt x="1931926" y="435794"/>
                </a:lnTo>
                <a:lnTo>
                  <a:pt x="1925280" y="447610"/>
                </a:lnTo>
                <a:lnTo>
                  <a:pt x="1919618" y="457702"/>
                </a:lnTo>
                <a:lnTo>
                  <a:pt x="1916418" y="466071"/>
                </a:lnTo>
                <a:lnTo>
                  <a:pt x="1916418" y="470994"/>
                </a:lnTo>
                <a:lnTo>
                  <a:pt x="1918142" y="476902"/>
                </a:lnTo>
                <a:lnTo>
                  <a:pt x="1918142" y="479363"/>
                </a:lnTo>
                <a:lnTo>
                  <a:pt x="1919864" y="482810"/>
                </a:lnTo>
                <a:lnTo>
                  <a:pt x="1922326" y="483548"/>
                </a:lnTo>
                <a:lnTo>
                  <a:pt x="1925526" y="485271"/>
                </a:lnTo>
                <a:lnTo>
                  <a:pt x="1929710" y="486994"/>
                </a:lnTo>
                <a:lnTo>
                  <a:pt x="1941280" y="491179"/>
                </a:lnTo>
                <a:lnTo>
                  <a:pt x="1952849" y="489456"/>
                </a:lnTo>
                <a:lnTo>
                  <a:pt x="1962695" y="485271"/>
                </a:lnTo>
                <a:lnTo>
                  <a:pt x="1974265" y="479363"/>
                </a:lnTo>
                <a:lnTo>
                  <a:pt x="1985833" y="477640"/>
                </a:lnTo>
                <a:lnTo>
                  <a:pt x="1997403" y="477640"/>
                </a:lnTo>
                <a:lnTo>
                  <a:pt x="2004787" y="482563"/>
                </a:lnTo>
                <a:lnTo>
                  <a:pt x="2010448" y="486748"/>
                </a:lnTo>
                <a:lnTo>
                  <a:pt x="2017094" y="489210"/>
                </a:lnTo>
                <a:lnTo>
                  <a:pt x="2034325" y="492656"/>
                </a:lnTo>
                <a:lnTo>
                  <a:pt x="2051556" y="490932"/>
                </a:lnTo>
                <a:lnTo>
                  <a:pt x="2067309" y="486748"/>
                </a:lnTo>
                <a:lnTo>
                  <a:pt x="2071740" y="477887"/>
                </a:lnTo>
                <a:lnTo>
                  <a:pt x="2066818" y="477887"/>
                </a:lnTo>
                <a:lnTo>
                  <a:pt x="2060171" y="466071"/>
                </a:lnTo>
                <a:lnTo>
                  <a:pt x="2048601" y="455979"/>
                </a:lnTo>
                <a:lnTo>
                  <a:pt x="2032110" y="445887"/>
                </a:lnTo>
                <a:lnTo>
                  <a:pt x="2016356" y="436778"/>
                </a:lnTo>
                <a:lnTo>
                  <a:pt x="2004049" y="432595"/>
                </a:lnTo>
                <a:lnTo>
                  <a:pt x="1996663" y="438502"/>
                </a:lnTo>
                <a:lnTo>
                  <a:pt x="1986818" y="442687"/>
                </a:lnTo>
                <a:lnTo>
                  <a:pt x="1979433" y="441949"/>
                </a:lnTo>
                <a:lnTo>
                  <a:pt x="1975249" y="436041"/>
                </a:lnTo>
                <a:lnTo>
                  <a:pt x="1969587" y="430133"/>
                </a:lnTo>
                <a:lnTo>
                  <a:pt x="1966388" y="422502"/>
                </a:lnTo>
                <a:lnTo>
                  <a:pt x="1976233" y="419056"/>
                </a:lnTo>
                <a:lnTo>
                  <a:pt x="1975495" y="418318"/>
                </a:lnTo>
                <a:lnTo>
                  <a:pt x="1973772" y="418318"/>
                </a:lnTo>
                <a:lnTo>
                  <a:pt x="1972049" y="418318"/>
                </a:lnTo>
                <a:lnTo>
                  <a:pt x="1969587" y="416595"/>
                </a:lnTo>
                <a:lnTo>
                  <a:pt x="1964664" y="412410"/>
                </a:lnTo>
                <a:lnTo>
                  <a:pt x="1960480" y="410687"/>
                </a:lnTo>
                <a:lnTo>
                  <a:pt x="1954818" y="408224"/>
                </a:lnTo>
                <a:close/>
                <a:moveTo>
                  <a:pt x="2179063" y="402318"/>
                </a:moveTo>
                <a:lnTo>
                  <a:pt x="2169955" y="409949"/>
                </a:lnTo>
                <a:lnTo>
                  <a:pt x="2160109" y="414133"/>
                </a:lnTo>
                <a:lnTo>
                  <a:pt x="2150263" y="418318"/>
                </a:lnTo>
                <a:lnTo>
                  <a:pt x="2141155" y="425948"/>
                </a:lnTo>
                <a:lnTo>
                  <a:pt x="2135494" y="435056"/>
                </a:lnTo>
                <a:lnTo>
                  <a:pt x="2133032" y="447610"/>
                </a:lnTo>
                <a:lnTo>
                  <a:pt x="2137217" y="461147"/>
                </a:lnTo>
                <a:lnTo>
                  <a:pt x="2146324" y="474687"/>
                </a:lnTo>
                <a:lnTo>
                  <a:pt x="2154694" y="488225"/>
                </a:lnTo>
                <a:lnTo>
                  <a:pt x="2164540" y="499056"/>
                </a:lnTo>
                <a:lnTo>
                  <a:pt x="2170202" y="509887"/>
                </a:lnTo>
                <a:lnTo>
                  <a:pt x="2160356" y="509887"/>
                </a:lnTo>
                <a:lnTo>
                  <a:pt x="2160356" y="528347"/>
                </a:lnTo>
                <a:lnTo>
                  <a:pt x="2163556" y="541887"/>
                </a:lnTo>
                <a:lnTo>
                  <a:pt x="2171924" y="549517"/>
                </a:lnTo>
                <a:lnTo>
                  <a:pt x="2186694" y="551979"/>
                </a:lnTo>
                <a:lnTo>
                  <a:pt x="2208108" y="551241"/>
                </a:lnTo>
                <a:lnTo>
                  <a:pt x="2206385" y="534502"/>
                </a:lnTo>
                <a:lnTo>
                  <a:pt x="2203185" y="524410"/>
                </a:lnTo>
                <a:lnTo>
                  <a:pt x="2199002" y="516041"/>
                </a:lnTo>
                <a:lnTo>
                  <a:pt x="2197278" y="506933"/>
                </a:lnTo>
                <a:lnTo>
                  <a:pt x="2199002" y="493394"/>
                </a:lnTo>
                <a:lnTo>
                  <a:pt x="2202201" y="495118"/>
                </a:lnTo>
                <a:lnTo>
                  <a:pt x="2204663" y="495118"/>
                </a:lnTo>
                <a:lnTo>
                  <a:pt x="2207863" y="495118"/>
                </a:lnTo>
                <a:lnTo>
                  <a:pt x="2210323" y="495118"/>
                </a:lnTo>
                <a:lnTo>
                  <a:pt x="2214509" y="493147"/>
                </a:lnTo>
                <a:lnTo>
                  <a:pt x="2212047" y="490687"/>
                </a:lnTo>
                <a:lnTo>
                  <a:pt x="2208848" y="488964"/>
                </a:lnTo>
                <a:lnTo>
                  <a:pt x="2208108" y="488225"/>
                </a:lnTo>
                <a:lnTo>
                  <a:pt x="2204909" y="484779"/>
                </a:lnTo>
                <a:lnTo>
                  <a:pt x="2202447" y="483055"/>
                </a:lnTo>
                <a:lnTo>
                  <a:pt x="2200724" y="484779"/>
                </a:lnTo>
                <a:lnTo>
                  <a:pt x="2200724" y="488225"/>
                </a:lnTo>
                <a:lnTo>
                  <a:pt x="2199002" y="490687"/>
                </a:lnTo>
                <a:lnTo>
                  <a:pt x="2199002" y="492410"/>
                </a:lnTo>
                <a:lnTo>
                  <a:pt x="2197278" y="493147"/>
                </a:lnTo>
                <a:lnTo>
                  <a:pt x="2196539" y="492410"/>
                </a:lnTo>
                <a:lnTo>
                  <a:pt x="2194816" y="488964"/>
                </a:lnTo>
                <a:lnTo>
                  <a:pt x="2190632" y="482317"/>
                </a:lnTo>
                <a:lnTo>
                  <a:pt x="2186447" y="474687"/>
                </a:lnTo>
                <a:lnTo>
                  <a:pt x="2187185" y="471241"/>
                </a:lnTo>
                <a:lnTo>
                  <a:pt x="2188909" y="471241"/>
                </a:lnTo>
                <a:lnTo>
                  <a:pt x="2190632" y="470502"/>
                </a:lnTo>
                <a:lnTo>
                  <a:pt x="2191371" y="467056"/>
                </a:lnTo>
                <a:lnTo>
                  <a:pt x="2179063" y="459425"/>
                </a:lnTo>
                <a:lnTo>
                  <a:pt x="2169217" y="447610"/>
                </a:lnTo>
                <a:lnTo>
                  <a:pt x="2163556" y="435056"/>
                </a:lnTo>
                <a:lnTo>
                  <a:pt x="2179309" y="433333"/>
                </a:lnTo>
                <a:lnTo>
                  <a:pt x="2190878" y="429148"/>
                </a:lnTo>
                <a:lnTo>
                  <a:pt x="2196539" y="418318"/>
                </a:lnTo>
                <a:lnTo>
                  <a:pt x="2199002" y="405764"/>
                </a:lnTo>
                <a:lnTo>
                  <a:pt x="2194816" y="404041"/>
                </a:lnTo>
                <a:lnTo>
                  <a:pt x="2190632" y="404041"/>
                </a:lnTo>
                <a:lnTo>
                  <a:pt x="2186447" y="402318"/>
                </a:lnTo>
                <a:close/>
                <a:moveTo>
                  <a:pt x="2024479" y="400349"/>
                </a:moveTo>
                <a:lnTo>
                  <a:pt x="2012911" y="406256"/>
                </a:lnTo>
                <a:lnTo>
                  <a:pt x="1998879" y="410440"/>
                </a:lnTo>
                <a:lnTo>
                  <a:pt x="1998879" y="422256"/>
                </a:lnTo>
                <a:lnTo>
                  <a:pt x="2004541" y="423979"/>
                </a:lnTo>
                <a:lnTo>
                  <a:pt x="2011187" y="424717"/>
                </a:lnTo>
                <a:lnTo>
                  <a:pt x="2020295" y="424717"/>
                </a:lnTo>
                <a:lnTo>
                  <a:pt x="2020295" y="418810"/>
                </a:lnTo>
                <a:lnTo>
                  <a:pt x="2022757" y="414626"/>
                </a:lnTo>
                <a:lnTo>
                  <a:pt x="2024479" y="410440"/>
                </a:lnTo>
                <a:lnTo>
                  <a:pt x="2024479" y="406256"/>
                </a:lnTo>
                <a:lnTo>
                  <a:pt x="2024479" y="402810"/>
                </a:lnTo>
                <a:close/>
                <a:moveTo>
                  <a:pt x="904489" y="392717"/>
                </a:moveTo>
                <a:lnTo>
                  <a:pt x="906951" y="400348"/>
                </a:lnTo>
                <a:lnTo>
                  <a:pt x="908427" y="410440"/>
                </a:lnTo>
                <a:lnTo>
                  <a:pt x="910151" y="418809"/>
                </a:lnTo>
                <a:lnTo>
                  <a:pt x="908427" y="420532"/>
                </a:lnTo>
                <a:lnTo>
                  <a:pt x="906951" y="420532"/>
                </a:lnTo>
                <a:lnTo>
                  <a:pt x="905966" y="420532"/>
                </a:lnTo>
                <a:lnTo>
                  <a:pt x="905966" y="422255"/>
                </a:lnTo>
                <a:lnTo>
                  <a:pt x="904489" y="422255"/>
                </a:lnTo>
                <a:lnTo>
                  <a:pt x="898581" y="422255"/>
                </a:lnTo>
                <a:lnTo>
                  <a:pt x="896858" y="420532"/>
                </a:lnTo>
                <a:lnTo>
                  <a:pt x="896858" y="418809"/>
                </a:lnTo>
                <a:lnTo>
                  <a:pt x="896858" y="418071"/>
                </a:lnTo>
                <a:lnTo>
                  <a:pt x="895381" y="418071"/>
                </a:lnTo>
                <a:lnTo>
                  <a:pt x="894396" y="416348"/>
                </a:lnTo>
                <a:close/>
                <a:moveTo>
                  <a:pt x="583999" y="365149"/>
                </a:moveTo>
                <a:lnTo>
                  <a:pt x="577353" y="375241"/>
                </a:lnTo>
                <a:lnTo>
                  <a:pt x="569969" y="384349"/>
                </a:lnTo>
                <a:lnTo>
                  <a:pt x="565784" y="396903"/>
                </a:lnTo>
                <a:lnTo>
                  <a:pt x="574153" y="396164"/>
                </a:lnTo>
                <a:lnTo>
                  <a:pt x="579815" y="398626"/>
                </a:lnTo>
                <a:lnTo>
                  <a:pt x="583999" y="402810"/>
                </a:lnTo>
                <a:lnTo>
                  <a:pt x="589661" y="410441"/>
                </a:lnTo>
                <a:lnTo>
                  <a:pt x="591385" y="404534"/>
                </a:lnTo>
                <a:lnTo>
                  <a:pt x="591385" y="400349"/>
                </a:lnTo>
                <a:lnTo>
                  <a:pt x="593107" y="396903"/>
                </a:lnTo>
                <a:lnTo>
                  <a:pt x="593107" y="392718"/>
                </a:lnTo>
                <a:lnTo>
                  <a:pt x="600491" y="392718"/>
                </a:lnTo>
                <a:lnTo>
                  <a:pt x="604677" y="402810"/>
                </a:lnTo>
                <a:lnTo>
                  <a:pt x="611323" y="406257"/>
                </a:lnTo>
                <a:lnTo>
                  <a:pt x="616984" y="408718"/>
                </a:lnTo>
                <a:lnTo>
                  <a:pt x="622645" y="412164"/>
                </a:lnTo>
                <a:lnTo>
                  <a:pt x="628306" y="418810"/>
                </a:lnTo>
                <a:lnTo>
                  <a:pt x="622645" y="427918"/>
                </a:lnTo>
                <a:lnTo>
                  <a:pt x="615999" y="438010"/>
                </a:lnTo>
                <a:lnTo>
                  <a:pt x="610338" y="451549"/>
                </a:lnTo>
                <a:lnTo>
                  <a:pt x="605415" y="463364"/>
                </a:lnTo>
                <a:lnTo>
                  <a:pt x="605415" y="470749"/>
                </a:lnTo>
                <a:lnTo>
                  <a:pt x="606400" y="475671"/>
                </a:lnTo>
                <a:lnTo>
                  <a:pt x="606400" y="478134"/>
                </a:lnTo>
                <a:lnTo>
                  <a:pt x="608122" y="479856"/>
                </a:lnTo>
                <a:lnTo>
                  <a:pt x="609846" y="481580"/>
                </a:lnTo>
                <a:lnTo>
                  <a:pt x="610584" y="483302"/>
                </a:lnTo>
                <a:lnTo>
                  <a:pt x="615507" y="484042"/>
                </a:lnTo>
                <a:lnTo>
                  <a:pt x="615507" y="481580"/>
                </a:lnTo>
                <a:lnTo>
                  <a:pt x="617969" y="475671"/>
                </a:lnTo>
                <a:lnTo>
                  <a:pt x="622153" y="466564"/>
                </a:lnTo>
                <a:lnTo>
                  <a:pt x="627076" y="454749"/>
                </a:lnTo>
                <a:lnTo>
                  <a:pt x="631261" y="444656"/>
                </a:lnTo>
                <a:lnTo>
                  <a:pt x="635445" y="436287"/>
                </a:lnTo>
                <a:lnTo>
                  <a:pt x="637169" y="430379"/>
                </a:lnTo>
                <a:lnTo>
                  <a:pt x="647014" y="430379"/>
                </a:lnTo>
                <a:lnTo>
                  <a:pt x="648738" y="446379"/>
                </a:lnTo>
                <a:lnTo>
                  <a:pt x="648738" y="460657"/>
                </a:lnTo>
                <a:lnTo>
                  <a:pt x="648738" y="478379"/>
                </a:lnTo>
                <a:lnTo>
                  <a:pt x="650461" y="497579"/>
                </a:lnTo>
                <a:lnTo>
                  <a:pt x="668677" y="500041"/>
                </a:lnTo>
                <a:lnTo>
                  <a:pt x="676061" y="489210"/>
                </a:lnTo>
                <a:lnTo>
                  <a:pt x="689353" y="481580"/>
                </a:lnTo>
                <a:lnTo>
                  <a:pt x="703383" y="473949"/>
                </a:lnTo>
                <a:lnTo>
                  <a:pt x="718153" y="468041"/>
                </a:lnTo>
                <a:lnTo>
                  <a:pt x="732184" y="462133"/>
                </a:lnTo>
                <a:lnTo>
                  <a:pt x="745476" y="454502"/>
                </a:lnTo>
                <a:lnTo>
                  <a:pt x="751137" y="446133"/>
                </a:lnTo>
                <a:lnTo>
                  <a:pt x="747937" y="446133"/>
                </a:lnTo>
                <a:lnTo>
                  <a:pt x="747198" y="442688"/>
                </a:lnTo>
                <a:lnTo>
                  <a:pt x="747198" y="441949"/>
                </a:lnTo>
                <a:lnTo>
                  <a:pt x="745476" y="440225"/>
                </a:lnTo>
                <a:lnTo>
                  <a:pt x="743752" y="440225"/>
                </a:lnTo>
                <a:lnTo>
                  <a:pt x="742029" y="440225"/>
                </a:lnTo>
                <a:lnTo>
                  <a:pt x="739568" y="438503"/>
                </a:lnTo>
                <a:lnTo>
                  <a:pt x="733906" y="442688"/>
                </a:lnTo>
                <a:lnTo>
                  <a:pt x="724060" y="448595"/>
                </a:lnTo>
                <a:lnTo>
                  <a:pt x="712491" y="457702"/>
                </a:lnTo>
                <a:lnTo>
                  <a:pt x="697722" y="465334"/>
                </a:lnTo>
                <a:lnTo>
                  <a:pt x="684429" y="473703"/>
                </a:lnTo>
                <a:lnTo>
                  <a:pt x="672122" y="479611"/>
                </a:lnTo>
                <a:lnTo>
                  <a:pt x="663014" y="483056"/>
                </a:lnTo>
                <a:lnTo>
                  <a:pt x="660553" y="483795"/>
                </a:lnTo>
                <a:lnTo>
                  <a:pt x="658830" y="483056"/>
                </a:lnTo>
                <a:lnTo>
                  <a:pt x="657107" y="481334"/>
                </a:lnTo>
                <a:lnTo>
                  <a:pt x="657107" y="479611"/>
                </a:lnTo>
                <a:lnTo>
                  <a:pt x="657107" y="477887"/>
                </a:lnTo>
                <a:lnTo>
                  <a:pt x="656368" y="475425"/>
                </a:lnTo>
                <a:lnTo>
                  <a:pt x="660553" y="467794"/>
                </a:lnTo>
                <a:lnTo>
                  <a:pt x="660553" y="461887"/>
                </a:lnTo>
                <a:lnTo>
                  <a:pt x="658830" y="457702"/>
                </a:lnTo>
                <a:lnTo>
                  <a:pt x="657107" y="450071"/>
                </a:lnTo>
                <a:lnTo>
                  <a:pt x="660306" y="441703"/>
                </a:lnTo>
                <a:lnTo>
                  <a:pt x="662031" y="439980"/>
                </a:lnTo>
                <a:lnTo>
                  <a:pt x="662768" y="438257"/>
                </a:lnTo>
                <a:lnTo>
                  <a:pt x="664491" y="436534"/>
                </a:lnTo>
                <a:lnTo>
                  <a:pt x="666215" y="436534"/>
                </a:lnTo>
                <a:lnTo>
                  <a:pt x="667937" y="436534"/>
                </a:lnTo>
                <a:lnTo>
                  <a:pt x="668677" y="435794"/>
                </a:lnTo>
                <a:lnTo>
                  <a:pt x="670399" y="434072"/>
                </a:lnTo>
                <a:lnTo>
                  <a:pt x="670399" y="430626"/>
                </a:lnTo>
                <a:lnTo>
                  <a:pt x="672122" y="426441"/>
                </a:lnTo>
                <a:lnTo>
                  <a:pt x="672122" y="418810"/>
                </a:lnTo>
                <a:lnTo>
                  <a:pt x="664738" y="414626"/>
                </a:lnTo>
                <a:lnTo>
                  <a:pt x="657353" y="412903"/>
                </a:lnTo>
                <a:lnTo>
                  <a:pt x="651692" y="412903"/>
                </a:lnTo>
                <a:lnTo>
                  <a:pt x="645046" y="410441"/>
                </a:lnTo>
                <a:lnTo>
                  <a:pt x="634215" y="402810"/>
                </a:lnTo>
                <a:lnTo>
                  <a:pt x="627569" y="396164"/>
                </a:lnTo>
                <a:lnTo>
                  <a:pt x="622645" y="387057"/>
                </a:lnTo>
                <a:lnTo>
                  <a:pt x="616984" y="378687"/>
                </a:lnTo>
                <a:lnTo>
                  <a:pt x="610338" y="372780"/>
                </a:lnTo>
                <a:lnTo>
                  <a:pt x="598769" y="366872"/>
                </a:lnTo>
                <a:close/>
                <a:moveTo>
                  <a:pt x="873963" y="351856"/>
                </a:moveTo>
                <a:lnTo>
                  <a:pt x="884795" y="352594"/>
                </a:lnTo>
                <a:lnTo>
                  <a:pt x="891195" y="354317"/>
                </a:lnTo>
                <a:lnTo>
                  <a:pt x="900304" y="357764"/>
                </a:lnTo>
                <a:lnTo>
                  <a:pt x="900304" y="364410"/>
                </a:lnTo>
                <a:lnTo>
                  <a:pt x="897102" y="364410"/>
                </a:lnTo>
                <a:lnTo>
                  <a:pt x="894641" y="366134"/>
                </a:lnTo>
                <a:lnTo>
                  <a:pt x="891195" y="366134"/>
                </a:lnTo>
                <a:lnTo>
                  <a:pt x="888733" y="366134"/>
                </a:lnTo>
                <a:lnTo>
                  <a:pt x="884795" y="367611"/>
                </a:lnTo>
                <a:lnTo>
                  <a:pt x="881348" y="363426"/>
                </a:lnTo>
                <a:lnTo>
                  <a:pt x="879625" y="361948"/>
                </a:lnTo>
                <a:lnTo>
                  <a:pt x="878887" y="358503"/>
                </a:lnTo>
                <a:lnTo>
                  <a:pt x="877164" y="356041"/>
                </a:lnTo>
                <a:close/>
                <a:moveTo>
                  <a:pt x="941657" y="335118"/>
                </a:moveTo>
                <a:lnTo>
                  <a:pt x="950765" y="335118"/>
                </a:lnTo>
                <a:lnTo>
                  <a:pt x="950765" y="346932"/>
                </a:lnTo>
                <a:lnTo>
                  <a:pt x="950765" y="357763"/>
                </a:lnTo>
                <a:lnTo>
                  <a:pt x="952488" y="366133"/>
                </a:lnTo>
                <a:lnTo>
                  <a:pt x="953226" y="375979"/>
                </a:lnTo>
                <a:lnTo>
                  <a:pt x="969718" y="375979"/>
                </a:lnTo>
                <a:lnTo>
                  <a:pt x="969718" y="392717"/>
                </a:lnTo>
                <a:lnTo>
                  <a:pt x="976365" y="392717"/>
                </a:lnTo>
                <a:lnTo>
                  <a:pt x="978089" y="393456"/>
                </a:lnTo>
                <a:lnTo>
                  <a:pt x="979811" y="393456"/>
                </a:lnTo>
                <a:lnTo>
                  <a:pt x="981288" y="393456"/>
                </a:lnTo>
                <a:lnTo>
                  <a:pt x="982272" y="393456"/>
                </a:lnTo>
                <a:lnTo>
                  <a:pt x="983750" y="393456"/>
                </a:lnTo>
                <a:lnTo>
                  <a:pt x="985472" y="395179"/>
                </a:lnTo>
                <a:lnTo>
                  <a:pt x="983750" y="404286"/>
                </a:lnTo>
                <a:lnTo>
                  <a:pt x="981288" y="414379"/>
                </a:lnTo>
                <a:lnTo>
                  <a:pt x="979811" y="424225"/>
                </a:lnTo>
                <a:lnTo>
                  <a:pt x="976365" y="424225"/>
                </a:lnTo>
                <a:lnTo>
                  <a:pt x="975626" y="421025"/>
                </a:lnTo>
                <a:lnTo>
                  <a:pt x="975626" y="420041"/>
                </a:lnTo>
                <a:lnTo>
                  <a:pt x="975626" y="418563"/>
                </a:lnTo>
                <a:lnTo>
                  <a:pt x="973904" y="416841"/>
                </a:lnTo>
                <a:lnTo>
                  <a:pt x="973904" y="415117"/>
                </a:lnTo>
                <a:lnTo>
                  <a:pt x="972180" y="418563"/>
                </a:lnTo>
                <a:lnTo>
                  <a:pt x="970703" y="418563"/>
                </a:lnTo>
                <a:lnTo>
                  <a:pt x="970703" y="420041"/>
                </a:lnTo>
                <a:lnTo>
                  <a:pt x="969718" y="420041"/>
                </a:lnTo>
                <a:lnTo>
                  <a:pt x="966519" y="421025"/>
                </a:lnTo>
                <a:lnTo>
                  <a:pt x="966519" y="415117"/>
                </a:lnTo>
                <a:lnTo>
                  <a:pt x="968242" y="414379"/>
                </a:lnTo>
                <a:lnTo>
                  <a:pt x="968242" y="412655"/>
                </a:lnTo>
                <a:lnTo>
                  <a:pt x="969718" y="410932"/>
                </a:lnTo>
                <a:lnTo>
                  <a:pt x="969718" y="408471"/>
                </a:lnTo>
                <a:lnTo>
                  <a:pt x="969718" y="405271"/>
                </a:lnTo>
                <a:lnTo>
                  <a:pt x="966519" y="405271"/>
                </a:lnTo>
                <a:lnTo>
                  <a:pt x="960611" y="410932"/>
                </a:lnTo>
                <a:lnTo>
                  <a:pt x="954950" y="416841"/>
                </a:lnTo>
                <a:lnTo>
                  <a:pt x="947565" y="421025"/>
                </a:lnTo>
                <a:lnTo>
                  <a:pt x="947565" y="416841"/>
                </a:lnTo>
                <a:lnTo>
                  <a:pt x="947565" y="412655"/>
                </a:lnTo>
                <a:lnTo>
                  <a:pt x="947565" y="410932"/>
                </a:lnTo>
                <a:lnTo>
                  <a:pt x="946580" y="410194"/>
                </a:lnTo>
                <a:lnTo>
                  <a:pt x="943380" y="408471"/>
                </a:lnTo>
                <a:lnTo>
                  <a:pt x="939195" y="408471"/>
                </a:lnTo>
                <a:lnTo>
                  <a:pt x="931811" y="408471"/>
                </a:lnTo>
                <a:lnTo>
                  <a:pt x="929349" y="408471"/>
                </a:lnTo>
                <a:lnTo>
                  <a:pt x="925903" y="408471"/>
                </a:lnTo>
                <a:lnTo>
                  <a:pt x="921965" y="406748"/>
                </a:lnTo>
                <a:lnTo>
                  <a:pt x="917780" y="406748"/>
                </a:lnTo>
                <a:lnTo>
                  <a:pt x="913595" y="405271"/>
                </a:lnTo>
                <a:lnTo>
                  <a:pt x="910395" y="402564"/>
                </a:lnTo>
                <a:lnTo>
                  <a:pt x="918519" y="390994"/>
                </a:lnTo>
                <a:lnTo>
                  <a:pt x="927626" y="373518"/>
                </a:lnTo>
                <a:lnTo>
                  <a:pt x="933534" y="354317"/>
                </a:lnTo>
                <a:close/>
                <a:moveTo>
                  <a:pt x="668181" y="284409"/>
                </a:moveTo>
                <a:lnTo>
                  <a:pt x="680489" y="284409"/>
                </a:lnTo>
                <a:lnTo>
                  <a:pt x="680489" y="290318"/>
                </a:lnTo>
                <a:lnTo>
                  <a:pt x="678027" y="290318"/>
                </a:lnTo>
                <a:lnTo>
                  <a:pt x="676551" y="291793"/>
                </a:lnTo>
                <a:lnTo>
                  <a:pt x="675565" y="291793"/>
                </a:lnTo>
                <a:lnTo>
                  <a:pt x="674089" y="291793"/>
                </a:lnTo>
                <a:lnTo>
                  <a:pt x="672366" y="293518"/>
                </a:lnTo>
                <a:lnTo>
                  <a:pt x="668181" y="293518"/>
                </a:lnTo>
                <a:close/>
                <a:moveTo>
                  <a:pt x="3216347" y="266933"/>
                </a:moveTo>
                <a:lnTo>
                  <a:pt x="3218071" y="268656"/>
                </a:lnTo>
                <a:lnTo>
                  <a:pt x="3218071" y="270133"/>
                </a:lnTo>
                <a:lnTo>
                  <a:pt x="3218809" y="270133"/>
                </a:lnTo>
                <a:lnTo>
                  <a:pt x="3218809" y="271856"/>
                </a:lnTo>
                <a:lnTo>
                  <a:pt x="3223732" y="281948"/>
                </a:lnTo>
                <a:lnTo>
                  <a:pt x="3223732" y="295240"/>
                </a:lnTo>
                <a:lnTo>
                  <a:pt x="3223732" y="307795"/>
                </a:lnTo>
                <a:lnTo>
                  <a:pt x="3226193" y="322810"/>
                </a:lnTo>
                <a:lnTo>
                  <a:pt x="3230377" y="336841"/>
                </a:lnTo>
                <a:lnTo>
                  <a:pt x="3237763" y="352595"/>
                </a:lnTo>
                <a:lnTo>
                  <a:pt x="3241947" y="370071"/>
                </a:lnTo>
                <a:lnTo>
                  <a:pt x="3222255" y="367609"/>
                </a:lnTo>
                <a:lnTo>
                  <a:pt x="3222255" y="380902"/>
                </a:lnTo>
                <a:lnTo>
                  <a:pt x="3224717" y="390995"/>
                </a:lnTo>
                <a:lnTo>
                  <a:pt x="3226193" y="401087"/>
                </a:lnTo>
                <a:lnTo>
                  <a:pt x="3229639" y="415117"/>
                </a:lnTo>
                <a:lnTo>
                  <a:pt x="3224717" y="415117"/>
                </a:lnTo>
                <a:lnTo>
                  <a:pt x="3222255" y="415117"/>
                </a:lnTo>
                <a:lnTo>
                  <a:pt x="3218071" y="416840"/>
                </a:lnTo>
                <a:lnTo>
                  <a:pt x="3216347" y="416840"/>
                </a:lnTo>
                <a:lnTo>
                  <a:pt x="3213885" y="418564"/>
                </a:lnTo>
                <a:lnTo>
                  <a:pt x="3210686" y="410194"/>
                </a:lnTo>
                <a:lnTo>
                  <a:pt x="3208962" y="393456"/>
                </a:lnTo>
                <a:lnTo>
                  <a:pt x="3208962" y="375240"/>
                </a:lnTo>
                <a:lnTo>
                  <a:pt x="3208962" y="354317"/>
                </a:lnTo>
                <a:lnTo>
                  <a:pt x="3208962" y="335117"/>
                </a:lnTo>
                <a:lnTo>
                  <a:pt x="3206501" y="322810"/>
                </a:lnTo>
                <a:lnTo>
                  <a:pt x="3206501" y="290318"/>
                </a:lnTo>
                <a:lnTo>
                  <a:pt x="3208962" y="286133"/>
                </a:lnTo>
                <a:lnTo>
                  <a:pt x="3210686" y="283672"/>
                </a:lnTo>
                <a:lnTo>
                  <a:pt x="3212163" y="280226"/>
                </a:lnTo>
                <a:lnTo>
                  <a:pt x="3213885" y="277764"/>
                </a:lnTo>
                <a:lnTo>
                  <a:pt x="3214625" y="272841"/>
                </a:lnTo>
                <a:close/>
                <a:moveTo>
                  <a:pt x="1521837" y="255363"/>
                </a:moveTo>
                <a:lnTo>
                  <a:pt x="1525037" y="272840"/>
                </a:lnTo>
                <a:lnTo>
                  <a:pt x="1523314" y="290318"/>
                </a:lnTo>
                <a:lnTo>
                  <a:pt x="1519375" y="309272"/>
                </a:lnTo>
                <a:lnTo>
                  <a:pt x="1507806" y="315179"/>
                </a:lnTo>
                <a:lnTo>
                  <a:pt x="1496976" y="318626"/>
                </a:lnTo>
                <a:lnTo>
                  <a:pt x="1481221" y="319364"/>
                </a:lnTo>
                <a:lnTo>
                  <a:pt x="1481221" y="312718"/>
                </a:lnTo>
                <a:lnTo>
                  <a:pt x="1485406" y="301887"/>
                </a:lnTo>
                <a:lnTo>
                  <a:pt x="1485406" y="289332"/>
                </a:lnTo>
                <a:lnTo>
                  <a:pt x="1484667" y="274317"/>
                </a:lnTo>
                <a:lnTo>
                  <a:pt x="1492791" y="266933"/>
                </a:lnTo>
                <a:lnTo>
                  <a:pt x="1500175" y="261025"/>
                </a:lnTo>
                <a:lnTo>
                  <a:pt x="1508545" y="256841"/>
                </a:lnTo>
                <a:close/>
                <a:moveTo>
                  <a:pt x="1728358" y="232718"/>
                </a:moveTo>
                <a:lnTo>
                  <a:pt x="1730820" y="235180"/>
                </a:lnTo>
                <a:lnTo>
                  <a:pt x="1732542" y="236903"/>
                </a:lnTo>
                <a:lnTo>
                  <a:pt x="1734019" y="238625"/>
                </a:lnTo>
                <a:lnTo>
                  <a:pt x="1734019" y="241087"/>
                </a:lnTo>
                <a:lnTo>
                  <a:pt x="1734019" y="244533"/>
                </a:lnTo>
                <a:lnTo>
                  <a:pt x="1735004" y="248472"/>
                </a:lnTo>
                <a:lnTo>
                  <a:pt x="1734019" y="251179"/>
                </a:lnTo>
                <a:lnTo>
                  <a:pt x="1732542" y="252656"/>
                </a:lnTo>
                <a:lnTo>
                  <a:pt x="1732542" y="254379"/>
                </a:lnTo>
                <a:lnTo>
                  <a:pt x="1732542" y="255364"/>
                </a:lnTo>
                <a:lnTo>
                  <a:pt x="1732542" y="256841"/>
                </a:lnTo>
                <a:lnTo>
                  <a:pt x="1730820" y="258564"/>
                </a:lnTo>
                <a:lnTo>
                  <a:pt x="1729095" y="260287"/>
                </a:lnTo>
                <a:lnTo>
                  <a:pt x="1728358" y="260287"/>
                </a:lnTo>
                <a:lnTo>
                  <a:pt x="1726634" y="260287"/>
                </a:lnTo>
                <a:lnTo>
                  <a:pt x="1724911" y="261025"/>
                </a:lnTo>
                <a:lnTo>
                  <a:pt x="1722449" y="261025"/>
                </a:lnTo>
                <a:lnTo>
                  <a:pt x="1717527" y="251179"/>
                </a:lnTo>
                <a:lnTo>
                  <a:pt x="1715066" y="246995"/>
                </a:lnTo>
                <a:lnTo>
                  <a:pt x="1715066" y="245271"/>
                </a:lnTo>
                <a:lnTo>
                  <a:pt x="1716788" y="244533"/>
                </a:lnTo>
                <a:lnTo>
                  <a:pt x="1722449" y="241087"/>
                </a:lnTo>
                <a:close/>
                <a:moveTo>
                  <a:pt x="1794327" y="200225"/>
                </a:moveTo>
                <a:lnTo>
                  <a:pt x="1798512" y="201949"/>
                </a:lnTo>
                <a:lnTo>
                  <a:pt x="1800236" y="201949"/>
                </a:lnTo>
                <a:lnTo>
                  <a:pt x="1801712" y="201949"/>
                </a:lnTo>
                <a:lnTo>
                  <a:pt x="1802696" y="203671"/>
                </a:lnTo>
                <a:lnTo>
                  <a:pt x="1804420" y="203671"/>
                </a:lnTo>
                <a:lnTo>
                  <a:pt x="1801712" y="207856"/>
                </a:lnTo>
                <a:lnTo>
                  <a:pt x="1800236" y="212041"/>
                </a:lnTo>
                <a:lnTo>
                  <a:pt x="1798512" y="216226"/>
                </a:lnTo>
                <a:lnTo>
                  <a:pt x="1796050" y="221148"/>
                </a:lnTo>
                <a:lnTo>
                  <a:pt x="1791127" y="223610"/>
                </a:lnTo>
                <a:lnTo>
                  <a:pt x="1791127" y="219426"/>
                </a:lnTo>
                <a:lnTo>
                  <a:pt x="1790143" y="219426"/>
                </a:lnTo>
                <a:lnTo>
                  <a:pt x="1790143" y="217703"/>
                </a:lnTo>
                <a:lnTo>
                  <a:pt x="1790143" y="216226"/>
                </a:lnTo>
                <a:lnTo>
                  <a:pt x="1788665" y="213518"/>
                </a:lnTo>
                <a:lnTo>
                  <a:pt x="1791127" y="210317"/>
                </a:lnTo>
                <a:lnTo>
                  <a:pt x="1792850" y="207856"/>
                </a:lnTo>
                <a:lnTo>
                  <a:pt x="1794327" y="204411"/>
                </a:lnTo>
                <a:close/>
                <a:moveTo>
                  <a:pt x="1846512" y="178564"/>
                </a:moveTo>
                <a:lnTo>
                  <a:pt x="1858082" y="184473"/>
                </a:lnTo>
                <a:lnTo>
                  <a:pt x="1858082" y="188657"/>
                </a:lnTo>
                <a:lnTo>
                  <a:pt x="1854635" y="188657"/>
                </a:lnTo>
                <a:lnTo>
                  <a:pt x="1853897" y="190380"/>
                </a:lnTo>
                <a:lnTo>
                  <a:pt x="1850696" y="191858"/>
                </a:lnTo>
                <a:lnTo>
                  <a:pt x="1848973" y="194565"/>
                </a:lnTo>
                <a:lnTo>
                  <a:pt x="1846512" y="192842"/>
                </a:lnTo>
                <a:lnTo>
                  <a:pt x="1844788" y="192842"/>
                </a:lnTo>
                <a:lnTo>
                  <a:pt x="1843065" y="191858"/>
                </a:lnTo>
                <a:lnTo>
                  <a:pt x="1842326" y="191858"/>
                </a:lnTo>
                <a:lnTo>
                  <a:pt x="1842326" y="188657"/>
                </a:lnTo>
                <a:lnTo>
                  <a:pt x="1842326" y="186196"/>
                </a:lnTo>
                <a:lnTo>
                  <a:pt x="1842326" y="184473"/>
                </a:lnTo>
                <a:lnTo>
                  <a:pt x="1843065" y="181026"/>
                </a:lnTo>
                <a:close/>
                <a:moveTo>
                  <a:pt x="1537343" y="171179"/>
                </a:moveTo>
                <a:lnTo>
                  <a:pt x="1552360" y="172902"/>
                </a:lnTo>
                <a:lnTo>
                  <a:pt x="1563928" y="175364"/>
                </a:lnTo>
                <a:lnTo>
                  <a:pt x="1560482" y="181025"/>
                </a:lnTo>
                <a:lnTo>
                  <a:pt x="1559006" y="186194"/>
                </a:lnTo>
                <a:lnTo>
                  <a:pt x="1556544" y="190379"/>
                </a:lnTo>
                <a:lnTo>
                  <a:pt x="1553098" y="194564"/>
                </a:lnTo>
                <a:lnTo>
                  <a:pt x="1560482" y="194564"/>
                </a:lnTo>
                <a:lnTo>
                  <a:pt x="1563928" y="191856"/>
                </a:lnTo>
                <a:lnTo>
                  <a:pt x="1564667" y="190379"/>
                </a:lnTo>
                <a:lnTo>
                  <a:pt x="1568112" y="188656"/>
                </a:lnTo>
                <a:lnTo>
                  <a:pt x="1572051" y="188656"/>
                </a:lnTo>
                <a:lnTo>
                  <a:pt x="1572051" y="194564"/>
                </a:lnTo>
                <a:lnTo>
                  <a:pt x="1576236" y="204410"/>
                </a:lnTo>
                <a:lnTo>
                  <a:pt x="1573774" y="213517"/>
                </a:lnTo>
                <a:lnTo>
                  <a:pt x="1569590" y="221148"/>
                </a:lnTo>
                <a:lnTo>
                  <a:pt x="1566390" y="227055"/>
                </a:lnTo>
                <a:lnTo>
                  <a:pt x="1573774" y="233702"/>
                </a:lnTo>
                <a:lnTo>
                  <a:pt x="1581159" y="244532"/>
                </a:lnTo>
                <a:lnTo>
                  <a:pt x="1591251" y="255363"/>
                </a:lnTo>
                <a:lnTo>
                  <a:pt x="1599374" y="268655"/>
                </a:lnTo>
                <a:lnTo>
                  <a:pt x="1606758" y="283671"/>
                </a:lnTo>
                <a:lnTo>
                  <a:pt x="1612667" y="295978"/>
                </a:lnTo>
                <a:lnTo>
                  <a:pt x="1614389" y="306810"/>
                </a:lnTo>
                <a:lnTo>
                  <a:pt x="1610943" y="316901"/>
                </a:lnTo>
                <a:lnTo>
                  <a:pt x="1604297" y="322809"/>
                </a:lnTo>
                <a:lnTo>
                  <a:pt x="1595190" y="328471"/>
                </a:lnTo>
                <a:lnTo>
                  <a:pt x="1581159" y="334379"/>
                </a:lnTo>
                <a:lnTo>
                  <a:pt x="1563928" y="338563"/>
                </a:lnTo>
                <a:lnTo>
                  <a:pt x="1548175" y="342747"/>
                </a:lnTo>
                <a:lnTo>
                  <a:pt x="1534883" y="344470"/>
                </a:lnTo>
                <a:lnTo>
                  <a:pt x="1534883" y="341025"/>
                </a:lnTo>
                <a:lnTo>
                  <a:pt x="1543251" y="328471"/>
                </a:lnTo>
                <a:lnTo>
                  <a:pt x="1550635" y="315178"/>
                </a:lnTo>
                <a:lnTo>
                  <a:pt x="1546451" y="315178"/>
                </a:lnTo>
                <a:lnTo>
                  <a:pt x="1543251" y="315178"/>
                </a:lnTo>
                <a:lnTo>
                  <a:pt x="1540790" y="313456"/>
                </a:lnTo>
                <a:lnTo>
                  <a:pt x="1540790" y="312716"/>
                </a:lnTo>
                <a:lnTo>
                  <a:pt x="1539067" y="310994"/>
                </a:lnTo>
                <a:lnTo>
                  <a:pt x="1539067" y="307793"/>
                </a:lnTo>
                <a:lnTo>
                  <a:pt x="1537343" y="303609"/>
                </a:lnTo>
                <a:lnTo>
                  <a:pt x="1548175" y="301147"/>
                </a:lnTo>
                <a:lnTo>
                  <a:pt x="1544974" y="297701"/>
                </a:lnTo>
                <a:lnTo>
                  <a:pt x="1544974" y="295978"/>
                </a:lnTo>
                <a:lnTo>
                  <a:pt x="1543251" y="295240"/>
                </a:lnTo>
                <a:lnTo>
                  <a:pt x="1543251" y="293517"/>
                </a:lnTo>
                <a:lnTo>
                  <a:pt x="1544974" y="290317"/>
                </a:lnTo>
                <a:lnTo>
                  <a:pt x="1546451" y="284409"/>
                </a:lnTo>
                <a:lnTo>
                  <a:pt x="1550635" y="280225"/>
                </a:lnTo>
                <a:lnTo>
                  <a:pt x="1553098" y="277763"/>
                </a:lnTo>
                <a:lnTo>
                  <a:pt x="1559006" y="274317"/>
                </a:lnTo>
                <a:lnTo>
                  <a:pt x="1563928" y="271855"/>
                </a:lnTo>
                <a:lnTo>
                  <a:pt x="1562205" y="268655"/>
                </a:lnTo>
                <a:lnTo>
                  <a:pt x="1562205" y="266932"/>
                </a:lnTo>
                <a:lnTo>
                  <a:pt x="1560482" y="266194"/>
                </a:lnTo>
                <a:lnTo>
                  <a:pt x="1560482" y="264471"/>
                </a:lnTo>
                <a:lnTo>
                  <a:pt x="1559006" y="261025"/>
                </a:lnTo>
                <a:lnTo>
                  <a:pt x="1558021" y="261025"/>
                </a:lnTo>
                <a:lnTo>
                  <a:pt x="1558021" y="260286"/>
                </a:lnTo>
                <a:lnTo>
                  <a:pt x="1556544" y="260286"/>
                </a:lnTo>
                <a:lnTo>
                  <a:pt x="1553098" y="258562"/>
                </a:lnTo>
                <a:lnTo>
                  <a:pt x="1550635" y="256840"/>
                </a:lnTo>
                <a:lnTo>
                  <a:pt x="1548913" y="256840"/>
                </a:lnTo>
                <a:lnTo>
                  <a:pt x="1546451" y="256840"/>
                </a:lnTo>
                <a:lnTo>
                  <a:pt x="1543251" y="255363"/>
                </a:lnTo>
                <a:lnTo>
                  <a:pt x="1540790" y="255363"/>
                </a:lnTo>
                <a:lnTo>
                  <a:pt x="1540790" y="254379"/>
                </a:lnTo>
                <a:lnTo>
                  <a:pt x="1539067" y="252656"/>
                </a:lnTo>
                <a:lnTo>
                  <a:pt x="1539067" y="251178"/>
                </a:lnTo>
                <a:lnTo>
                  <a:pt x="1539067" y="248471"/>
                </a:lnTo>
                <a:lnTo>
                  <a:pt x="1537343" y="245271"/>
                </a:lnTo>
                <a:lnTo>
                  <a:pt x="1539067" y="244532"/>
                </a:lnTo>
                <a:lnTo>
                  <a:pt x="1539067" y="242810"/>
                </a:lnTo>
                <a:lnTo>
                  <a:pt x="1540790" y="241086"/>
                </a:lnTo>
                <a:lnTo>
                  <a:pt x="1540790" y="239364"/>
                </a:lnTo>
                <a:lnTo>
                  <a:pt x="1540790" y="236902"/>
                </a:lnTo>
                <a:lnTo>
                  <a:pt x="1537343" y="236902"/>
                </a:lnTo>
                <a:lnTo>
                  <a:pt x="1536605" y="239364"/>
                </a:lnTo>
                <a:lnTo>
                  <a:pt x="1536605" y="241086"/>
                </a:lnTo>
                <a:lnTo>
                  <a:pt x="1536605" y="242810"/>
                </a:lnTo>
                <a:lnTo>
                  <a:pt x="1534883" y="242810"/>
                </a:lnTo>
                <a:lnTo>
                  <a:pt x="1533405" y="244532"/>
                </a:lnTo>
                <a:lnTo>
                  <a:pt x="1531682" y="245271"/>
                </a:lnTo>
                <a:lnTo>
                  <a:pt x="1529221" y="230994"/>
                </a:lnTo>
                <a:lnTo>
                  <a:pt x="1525774" y="217702"/>
                </a:lnTo>
                <a:lnTo>
                  <a:pt x="1525036" y="207856"/>
                </a:lnTo>
                <a:lnTo>
                  <a:pt x="1527497" y="200225"/>
                </a:lnTo>
                <a:lnTo>
                  <a:pt x="1531682" y="192840"/>
                </a:lnTo>
                <a:lnTo>
                  <a:pt x="1536605" y="184471"/>
                </a:lnTo>
                <a:close/>
                <a:moveTo>
                  <a:pt x="683935" y="95365"/>
                </a:moveTo>
                <a:lnTo>
                  <a:pt x="688119" y="98810"/>
                </a:lnTo>
                <a:lnTo>
                  <a:pt x="692058" y="102749"/>
                </a:lnTo>
                <a:lnTo>
                  <a:pt x="695504" y="108657"/>
                </a:lnTo>
                <a:lnTo>
                  <a:pt x="697227" y="114565"/>
                </a:lnTo>
                <a:lnTo>
                  <a:pt x="693781" y="114565"/>
                </a:lnTo>
                <a:lnTo>
                  <a:pt x="691319" y="116288"/>
                </a:lnTo>
                <a:lnTo>
                  <a:pt x="689596" y="116288"/>
                </a:lnTo>
                <a:lnTo>
                  <a:pt x="685657" y="117765"/>
                </a:lnTo>
                <a:lnTo>
                  <a:pt x="680488" y="117765"/>
                </a:lnTo>
                <a:lnTo>
                  <a:pt x="680488" y="114565"/>
                </a:lnTo>
                <a:lnTo>
                  <a:pt x="679750" y="114565"/>
                </a:lnTo>
                <a:lnTo>
                  <a:pt x="679750" y="112843"/>
                </a:lnTo>
                <a:lnTo>
                  <a:pt x="678027" y="112103"/>
                </a:lnTo>
                <a:lnTo>
                  <a:pt x="679750" y="108657"/>
                </a:lnTo>
                <a:lnTo>
                  <a:pt x="679750" y="106934"/>
                </a:lnTo>
                <a:lnTo>
                  <a:pt x="679750" y="106196"/>
                </a:lnTo>
                <a:lnTo>
                  <a:pt x="680488" y="104473"/>
                </a:lnTo>
                <a:close/>
                <a:moveTo>
                  <a:pt x="659074" y="85274"/>
                </a:moveTo>
                <a:lnTo>
                  <a:pt x="662520" y="88719"/>
                </a:lnTo>
                <a:lnTo>
                  <a:pt x="663997" y="90442"/>
                </a:lnTo>
                <a:lnTo>
                  <a:pt x="663997" y="91181"/>
                </a:lnTo>
                <a:lnTo>
                  <a:pt x="664982" y="94627"/>
                </a:lnTo>
                <a:lnTo>
                  <a:pt x="664982" y="97088"/>
                </a:lnTo>
                <a:lnTo>
                  <a:pt x="664982" y="101273"/>
                </a:lnTo>
                <a:lnTo>
                  <a:pt x="662520" y="101273"/>
                </a:lnTo>
                <a:lnTo>
                  <a:pt x="662520" y="104473"/>
                </a:lnTo>
                <a:lnTo>
                  <a:pt x="656613" y="102751"/>
                </a:lnTo>
                <a:lnTo>
                  <a:pt x="650951" y="101273"/>
                </a:lnTo>
                <a:lnTo>
                  <a:pt x="646766" y="98812"/>
                </a:lnTo>
                <a:lnTo>
                  <a:pt x="643320" y="98812"/>
                </a:lnTo>
                <a:lnTo>
                  <a:pt x="643320" y="95365"/>
                </a:lnTo>
                <a:lnTo>
                  <a:pt x="649228" y="92904"/>
                </a:lnTo>
                <a:lnTo>
                  <a:pt x="654889" y="90442"/>
                </a:lnTo>
                <a:close/>
                <a:moveTo>
                  <a:pt x="722827" y="59426"/>
                </a:moveTo>
                <a:lnTo>
                  <a:pt x="726028" y="61150"/>
                </a:lnTo>
                <a:lnTo>
                  <a:pt x="726766" y="62135"/>
                </a:lnTo>
                <a:lnTo>
                  <a:pt x="728489" y="63611"/>
                </a:lnTo>
                <a:lnTo>
                  <a:pt x="731935" y="63611"/>
                </a:lnTo>
                <a:lnTo>
                  <a:pt x="731935" y="65335"/>
                </a:lnTo>
                <a:lnTo>
                  <a:pt x="731935" y="67057"/>
                </a:lnTo>
                <a:lnTo>
                  <a:pt x="730213" y="67796"/>
                </a:lnTo>
                <a:lnTo>
                  <a:pt x="728489" y="69519"/>
                </a:lnTo>
                <a:lnTo>
                  <a:pt x="726766" y="71242"/>
                </a:lnTo>
                <a:lnTo>
                  <a:pt x="726028" y="71242"/>
                </a:lnTo>
                <a:lnTo>
                  <a:pt x="724304" y="72966"/>
                </a:lnTo>
                <a:lnTo>
                  <a:pt x="722827" y="72966"/>
                </a:lnTo>
                <a:lnTo>
                  <a:pt x="720366" y="72966"/>
                </a:lnTo>
                <a:lnTo>
                  <a:pt x="720366" y="67796"/>
                </a:lnTo>
                <a:lnTo>
                  <a:pt x="720366" y="65335"/>
                </a:lnTo>
                <a:lnTo>
                  <a:pt x="721104" y="63611"/>
                </a:lnTo>
                <a:close/>
                <a:moveTo>
                  <a:pt x="633474" y="8720"/>
                </a:moveTo>
                <a:lnTo>
                  <a:pt x="633474" y="15366"/>
                </a:lnTo>
                <a:lnTo>
                  <a:pt x="635197" y="18812"/>
                </a:lnTo>
                <a:lnTo>
                  <a:pt x="635936" y="21274"/>
                </a:lnTo>
                <a:lnTo>
                  <a:pt x="635936" y="26197"/>
                </a:lnTo>
                <a:lnTo>
                  <a:pt x="635936" y="32104"/>
                </a:lnTo>
                <a:lnTo>
                  <a:pt x="652428" y="32104"/>
                </a:lnTo>
                <a:lnTo>
                  <a:pt x="666459" y="47859"/>
                </a:lnTo>
                <a:lnTo>
                  <a:pt x="680489" y="63611"/>
                </a:lnTo>
                <a:lnTo>
                  <a:pt x="680489" y="65336"/>
                </a:lnTo>
                <a:lnTo>
                  <a:pt x="679752" y="67058"/>
                </a:lnTo>
                <a:lnTo>
                  <a:pt x="679752" y="67796"/>
                </a:lnTo>
                <a:lnTo>
                  <a:pt x="678028" y="69520"/>
                </a:lnTo>
                <a:lnTo>
                  <a:pt x="675566" y="72966"/>
                </a:lnTo>
                <a:lnTo>
                  <a:pt x="674090" y="73704"/>
                </a:lnTo>
                <a:lnTo>
                  <a:pt x="672367" y="75428"/>
                </a:lnTo>
                <a:lnTo>
                  <a:pt x="670643" y="75428"/>
                </a:lnTo>
                <a:lnTo>
                  <a:pt x="666459" y="75428"/>
                </a:lnTo>
                <a:lnTo>
                  <a:pt x="662520" y="77151"/>
                </a:lnTo>
                <a:lnTo>
                  <a:pt x="662520" y="72966"/>
                </a:lnTo>
                <a:lnTo>
                  <a:pt x="662520" y="67796"/>
                </a:lnTo>
                <a:lnTo>
                  <a:pt x="662520" y="65336"/>
                </a:lnTo>
                <a:lnTo>
                  <a:pt x="662520" y="63611"/>
                </a:lnTo>
                <a:lnTo>
                  <a:pt x="659074" y="61151"/>
                </a:lnTo>
                <a:lnTo>
                  <a:pt x="656613" y="59427"/>
                </a:lnTo>
                <a:lnTo>
                  <a:pt x="652428" y="56227"/>
                </a:lnTo>
                <a:lnTo>
                  <a:pt x="647505" y="67796"/>
                </a:lnTo>
                <a:lnTo>
                  <a:pt x="639381" y="75428"/>
                </a:lnTo>
                <a:lnTo>
                  <a:pt x="627813" y="79612"/>
                </a:lnTo>
                <a:lnTo>
                  <a:pt x="627813" y="75428"/>
                </a:lnTo>
                <a:lnTo>
                  <a:pt x="627813" y="72966"/>
                </a:lnTo>
                <a:lnTo>
                  <a:pt x="629290" y="69520"/>
                </a:lnTo>
                <a:lnTo>
                  <a:pt x="627813" y="67058"/>
                </a:lnTo>
                <a:lnTo>
                  <a:pt x="626089" y="63611"/>
                </a:lnTo>
                <a:lnTo>
                  <a:pt x="624367" y="59427"/>
                </a:lnTo>
                <a:lnTo>
                  <a:pt x="620182" y="57950"/>
                </a:lnTo>
                <a:lnTo>
                  <a:pt x="617720" y="56227"/>
                </a:lnTo>
                <a:lnTo>
                  <a:pt x="614520" y="56227"/>
                </a:lnTo>
                <a:lnTo>
                  <a:pt x="612058" y="55490"/>
                </a:lnTo>
                <a:lnTo>
                  <a:pt x="610335" y="55490"/>
                </a:lnTo>
                <a:lnTo>
                  <a:pt x="607135" y="53766"/>
                </a:lnTo>
                <a:lnTo>
                  <a:pt x="604674" y="50319"/>
                </a:lnTo>
                <a:lnTo>
                  <a:pt x="612797" y="40474"/>
                </a:lnTo>
                <a:lnTo>
                  <a:pt x="618704" y="28658"/>
                </a:lnTo>
                <a:lnTo>
                  <a:pt x="624367" y="17089"/>
                </a:lnTo>
                <a:close/>
                <a:moveTo>
                  <a:pt x="3641951" y="0"/>
                </a:moveTo>
                <a:lnTo>
                  <a:pt x="3750040" y="0"/>
                </a:lnTo>
                <a:lnTo>
                  <a:pt x="3751729" y="7982"/>
                </a:lnTo>
                <a:lnTo>
                  <a:pt x="3722929" y="7982"/>
                </a:lnTo>
                <a:lnTo>
                  <a:pt x="3721206" y="10443"/>
                </a:lnTo>
                <a:lnTo>
                  <a:pt x="3718744" y="13888"/>
                </a:lnTo>
                <a:lnTo>
                  <a:pt x="3717022" y="15612"/>
                </a:lnTo>
                <a:lnTo>
                  <a:pt x="3715298" y="19797"/>
                </a:lnTo>
                <a:lnTo>
                  <a:pt x="3713576" y="23981"/>
                </a:lnTo>
                <a:lnTo>
                  <a:pt x="3716775" y="25705"/>
                </a:lnTo>
                <a:lnTo>
                  <a:pt x="3718497" y="27428"/>
                </a:lnTo>
                <a:lnTo>
                  <a:pt x="3719237" y="28166"/>
                </a:lnTo>
                <a:lnTo>
                  <a:pt x="3720959" y="31611"/>
                </a:lnTo>
                <a:lnTo>
                  <a:pt x="3720959" y="33335"/>
                </a:lnTo>
                <a:lnTo>
                  <a:pt x="3719237" y="35797"/>
                </a:lnTo>
                <a:lnTo>
                  <a:pt x="3716775" y="39982"/>
                </a:lnTo>
                <a:lnTo>
                  <a:pt x="3715052" y="41704"/>
                </a:lnTo>
                <a:lnTo>
                  <a:pt x="3712591" y="43428"/>
                </a:lnTo>
                <a:lnTo>
                  <a:pt x="3709391" y="43428"/>
                </a:lnTo>
                <a:lnTo>
                  <a:pt x="3706929" y="43428"/>
                </a:lnTo>
                <a:lnTo>
                  <a:pt x="3701267" y="43428"/>
                </a:lnTo>
                <a:lnTo>
                  <a:pt x="3695606" y="34320"/>
                </a:lnTo>
                <a:lnTo>
                  <a:pt x="3686498" y="30136"/>
                </a:lnTo>
                <a:lnTo>
                  <a:pt x="3674930" y="27674"/>
                </a:lnTo>
                <a:lnTo>
                  <a:pt x="3674930" y="16844"/>
                </a:lnTo>
                <a:lnTo>
                  <a:pt x="3672467" y="16104"/>
                </a:lnTo>
                <a:lnTo>
                  <a:pt x="3669267" y="14381"/>
                </a:lnTo>
                <a:lnTo>
                  <a:pt x="3668529" y="12659"/>
                </a:lnTo>
                <a:lnTo>
                  <a:pt x="3665329" y="10935"/>
                </a:lnTo>
                <a:lnTo>
                  <a:pt x="3659668" y="10935"/>
                </a:lnTo>
                <a:lnTo>
                  <a:pt x="3657944" y="10935"/>
                </a:lnTo>
                <a:lnTo>
                  <a:pt x="3657207" y="12659"/>
                </a:lnTo>
                <a:lnTo>
                  <a:pt x="3655483" y="12659"/>
                </a:lnTo>
                <a:lnTo>
                  <a:pt x="3653760" y="12659"/>
                </a:lnTo>
                <a:lnTo>
                  <a:pt x="3651298" y="14381"/>
                </a:lnTo>
                <a:lnTo>
                  <a:pt x="3648098" y="8474"/>
                </a:lnTo>
                <a:lnTo>
                  <a:pt x="3643914" y="2567"/>
                </a:lnTo>
                <a:close/>
                <a:moveTo>
                  <a:pt x="1870193" y="0"/>
                </a:moveTo>
                <a:lnTo>
                  <a:pt x="1986120" y="0"/>
                </a:lnTo>
                <a:lnTo>
                  <a:pt x="1986571" y="3551"/>
                </a:lnTo>
                <a:lnTo>
                  <a:pt x="1988295" y="17827"/>
                </a:lnTo>
                <a:lnTo>
                  <a:pt x="1990757" y="29643"/>
                </a:lnTo>
                <a:lnTo>
                  <a:pt x="1993956" y="37274"/>
                </a:lnTo>
                <a:lnTo>
                  <a:pt x="1996418" y="41458"/>
                </a:lnTo>
                <a:lnTo>
                  <a:pt x="2000603" y="43181"/>
                </a:lnTo>
                <a:lnTo>
                  <a:pt x="2003802" y="46628"/>
                </a:lnTo>
                <a:lnTo>
                  <a:pt x="2009465" y="47366"/>
                </a:lnTo>
                <a:lnTo>
                  <a:pt x="2007741" y="37274"/>
                </a:lnTo>
                <a:lnTo>
                  <a:pt x="2006018" y="29643"/>
                </a:lnTo>
                <a:lnTo>
                  <a:pt x="2006018" y="21274"/>
                </a:lnTo>
                <a:lnTo>
                  <a:pt x="2011187" y="21274"/>
                </a:lnTo>
                <a:lnTo>
                  <a:pt x="2011187" y="17827"/>
                </a:lnTo>
                <a:lnTo>
                  <a:pt x="2021032" y="23735"/>
                </a:lnTo>
                <a:lnTo>
                  <a:pt x="2030879" y="29643"/>
                </a:lnTo>
                <a:lnTo>
                  <a:pt x="2042448" y="34566"/>
                </a:lnTo>
                <a:lnTo>
                  <a:pt x="2044171" y="31120"/>
                </a:lnTo>
                <a:lnTo>
                  <a:pt x="2045895" y="28658"/>
                </a:lnTo>
                <a:lnTo>
                  <a:pt x="2046633" y="26936"/>
                </a:lnTo>
                <a:lnTo>
                  <a:pt x="2048355" y="22750"/>
                </a:lnTo>
                <a:lnTo>
                  <a:pt x="2048355" y="17827"/>
                </a:lnTo>
                <a:lnTo>
                  <a:pt x="2046633" y="17089"/>
                </a:lnTo>
                <a:lnTo>
                  <a:pt x="2045895" y="15366"/>
                </a:lnTo>
                <a:lnTo>
                  <a:pt x="2044171" y="13643"/>
                </a:lnTo>
                <a:lnTo>
                  <a:pt x="2044171" y="11920"/>
                </a:lnTo>
                <a:lnTo>
                  <a:pt x="2044171" y="9458"/>
                </a:lnTo>
                <a:lnTo>
                  <a:pt x="2042448" y="5274"/>
                </a:lnTo>
                <a:lnTo>
                  <a:pt x="2054314" y="0"/>
                </a:lnTo>
                <a:lnTo>
                  <a:pt x="3640714" y="0"/>
                </a:lnTo>
                <a:lnTo>
                  <a:pt x="3640714" y="8474"/>
                </a:lnTo>
                <a:lnTo>
                  <a:pt x="3638252" y="20290"/>
                </a:lnTo>
                <a:lnTo>
                  <a:pt x="3635053" y="30382"/>
                </a:lnTo>
                <a:lnTo>
                  <a:pt x="3628406" y="36289"/>
                </a:lnTo>
                <a:lnTo>
                  <a:pt x="3625207" y="38012"/>
                </a:lnTo>
                <a:lnTo>
                  <a:pt x="3622745" y="38012"/>
                </a:lnTo>
                <a:lnTo>
                  <a:pt x="3621022" y="38012"/>
                </a:lnTo>
                <a:lnTo>
                  <a:pt x="3619298" y="38012"/>
                </a:lnTo>
                <a:lnTo>
                  <a:pt x="3617576" y="36289"/>
                </a:lnTo>
                <a:lnTo>
                  <a:pt x="3616838" y="36289"/>
                </a:lnTo>
                <a:lnTo>
                  <a:pt x="3615114" y="36289"/>
                </a:lnTo>
                <a:lnTo>
                  <a:pt x="3613391" y="38012"/>
                </a:lnTo>
                <a:lnTo>
                  <a:pt x="3611668" y="39735"/>
                </a:lnTo>
                <a:lnTo>
                  <a:pt x="3609207" y="43920"/>
                </a:lnTo>
                <a:lnTo>
                  <a:pt x="3617576" y="54012"/>
                </a:lnTo>
                <a:lnTo>
                  <a:pt x="3626683" y="71735"/>
                </a:lnTo>
                <a:lnTo>
                  <a:pt x="3630868" y="91920"/>
                </a:lnTo>
                <a:lnTo>
                  <a:pt x="3628406" y="91920"/>
                </a:lnTo>
                <a:lnTo>
                  <a:pt x="3626683" y="93643"/>
                </a:lnTo>
                <a:lnTo>
                  <a:pt x="3623483" y="93643"/>
                </a:lnTo>
                <a:lnTo>
                  <a:pt x="3619298" y="95365"/>
                </a:lnTo>
                <a:lnTo>
                  <a:pt x="3613637" y="91181"/>
                </a:lnTo>
                <a:lnTo>
                  <a:pt x="3609452" y="87734"/>
                </a:lnTo>
                <a:lnTo>
                  <a:pt x="3603791" y="86996"/>
                </a:lnTo>
                <a:lnTo>
                  <a:pt x="3596406" y="85274"/>
                </a:lnTo>
                <a:lnTo>
                  <a:pt x="3592222" y="97089"/>
                </a:lnTo>
                <a:lnTo>
                  <a:pt x="3583854" y="102997"/>
                </a:lnTo>
                <a:lnTo>
                  <a:pt x="3573022" y="107181"/>
                </a:lnTo>
                <a:lnTo>
                  <a:pt x="3561453" y="111366"/>
                </a:lnTo>
                <a:lnTo>
                  <a:pt x="3560715" y="123180"/>
                </a:lnTo>
                <a:lnTo>
                  <a:pt x="3557514" y="132289"/>
                </a:lnTo>
                <a:lnTo>
                  <a:pt x="3551854" y="140657"/>
                </a:lnTo>
                <a:lnTo>
                  <a:pt x="3540284" y="142381"/>
                </a:lnTo>
                <a:lnTo>
                  <a:pt x="3531915" y="144842"/>
                </a:lnTo>
                <a:lnTo>
                  <a:pt x="3526253" y="148288"/>
                </a:lnTo>
                <a:lnTo>
                  <a:pt x="3520592" y="150012"/>
                </a:lnTo>
                <a:lnTo>
                  <a:pt x="3516408" y="146565"/>
                </a:lnTo>
                <a:lnTo>
                  <a:pt x="3511484" y="142381"/>
                </a:lnTo>
                <a:lnTo>
                  <a:pt x="3509022" y="138196"/>
                </a:lnTo>
                <a:lnTo>
                  <a:pt x="3503362" y="138935"/>
                </a:lnTo>
                <a:lnTo>
                  <a:pt x="3495977" y="140657"/>
                </a:lnTo>
                <a:lnTo>
                  <a:pt x="3490315" y="144103"/>
                </a:lnTo>
                <a:lnTo>
                  <a:pt x="3486130" y="146565"/>
                </a:lnTo>
                <a:lnTo>
                  <a:pt x="3486130" y="152473"/>
                </a:lnTo>
                <a:lnTo>
                  <a:pt x="3481946" y="154195"/>
                </a:lnTo>
                <a:lnTo>
                  <a:pt x="3474562" y="154195"/>
                </a:lnTo>
                <a:lnTo>
                  <a:pt x="3464716" y="154195"/>
                </a:lnTo>
                <a:lnTo>
                  <a:pt x="3455608" y="155919"/>
                </a:lnTo>
                <a:lnTo>
                  <a:pt x="3451423" y="156658"/>
                </a:lnTo>
                <a:lnTo>
                  <a:pt x="3444038" y="174381"/>
                </a:lnTo>
                <a:lnTo>
                  <a:pt x="3443300" y="193580"/>
                </a:lnTo>
                <a:lnTo>
                  <a:pt x="3443300" y="215488"/>
                </a:lnTo>
                <a:lnTo>
                  <a:pt x="3445762" y="234687"/>
                </a:lnTo>
                <a:lnTo>
                  <a:pt x="3441577" y="234687"/>
                </a:lnTo>
                <a:lnTo>
                  <a:pt x="3439854" y="234687"/>
                </a:lnTo>
                <a:lnTo>
                  <a:pt x="3438131" y="234687"/>
                </a:lnTo>
                <a:lnTo>
                  <a:pt x="3437392" y="236410"/>
                </a:lnTo>
                <a:lnTo>
                  <a:pt x="3435670" y="237150"/>
                </a:lnTo>
                <a:lnTo>
                  <a:pt x="3433946" y="242072"/>
                </a:lnTo>
                <a:lnTo>
                  <a:pt x="3432223" y="246257"/>
                </a:lnTo>
                <a:lnTo>
                  <a:pt x="3432223" y="252164"/>
                </a:lnTo>
                <a:lnTo>
                  <a:pt x="3432223" y="258810"/>
                </a:lnTo>
                <a:lnTo>
                  <a:pt x="3422377" y="258810"/>
                </a:lnTo>
                <a:lnTo>
                  <a:pt x="3416715" y="267918"/>
                </a:lnTo>
                <a:lnTo>
                  <a:pt x="3412531" y="273825"/>
                </a:lnTo>
                <a:lnTo>
                  <a:pt x="3410808" y="279734"/>
                </a:lnTo>
                <a:lnTo>
                  <a:pt x="3409084" y="291548"/>
                </a:lnTo>
                <a:lnTo>
                  <a:pt x="3406623" y="291548"/>
                </a:lnTo>
                <a:lnTo>
                  <a:pt x="3403423" y="291548"/>
                </a:lnTo>
                <a:lnTo>
                  <a:pt x="3402685" y="291548"/>
                </a:lnTo>
                <a:lnTo>
                  <a:pt x="3400962" y="291548"/>
                </a:lnTo>
                <a:lnTo>
                  <a:pt x="3397762" y="291548"/>
                </a:lnTo>
                <a:lnTo>
                  <a:pt x="3392100" y="303365"/>
                </a:lnTo>
                <a:lnTo>
                  <a:pt x="3387915" y="317641"/>
                </a:lnTo>
                <a:lnTo>
                  <a:pt x="3378069" y="317641"/>
                </a:lnTo>
                <a:lnTo>
                  <a:pt x="3374869" y="333640"/>
                </a:lnTo>
                <a:lnTo>
                  <a:pt x="3369947" y="333640"/>
                </a:lnTo>
                <a:lnTo>
                  <a:pt x="3369947" y="329457"/>
                </a:lnTo>
                <a:lnTo>
                  <a:pt x="3358378" y="313456"/>
                </a:lnTo>
                <a:lnTo>
                  <a:pt x="3350993" y="294256"/>
                </a:lnTo>
                <a:lnTo>
                  <a:pt x="3349270" y="272349"/>
                </a:lnTo>
                <a:lnTo>
                  <a:pt x="3350993" y="246257"/>
                </a:lnTo>
                <a:lnTo>
                  <a:pt x="3355178" y="242811"/>
                </a:lnTo>
                <a:lnTo>
                  <a:pt x="3358378" y="240349"/>
                </a:lnTo>
                <a:lnTo>
                  <a:pt x="3362562" y="236903"/>
                </a:lnTo>
                <a:lnTo>
                  <a:pt x="3364285" y="232719"/>
                </a:lnTo>
                <a:lnTo>
                  <a:pt x="3366747" y="226811"/>
                </a:lnTo>
                <a:lnTo>
                  <a:pt x="3362562" y="219180"/>
                </a:lnTo>
                <a:lnTo>
                  <a:pt x="3360839" y="209088"/>
                </a:lnTo>
                <a:lnTo>
                  <a:pt x="3366501" y="197272"/>
                </a:lnTo>
                <a:lnTo>
                  <a:pt x="3372162" y="193088"/>
                </a:lnTo>
                <a:lnTo>
                  <a:pt x="3379547" y="189642"/>
                </a:lnTo>
                <a:lnTo>
                  <a:pt x="3387915" y="187180"/>
                </a:lnTo>
                <a:lnTo>
                  <a:pt x="3393577" y="181272"/>
                </a:lnTo>
                <a:lnTo>
                  <a:pt x="3405147" y="163550"/>
                </a:lnTo>
                <a:lnTo>
                  <a:pt x="3416715" y="145827"/>
                </a:lnTo>
                <a:lnTo>
                  <a:pt x="3425824" y="138196"/>
                </a:lnTo>
                <a:lnTo>
                  <a:pt x="3435670" y="131550"/>
                </a:lnTo>
                <a:lnTo>
                  <a:pt x="3445515" y="123920"/>
                </a:lnTo>
                <a:lnTo>
                  <a:pt x="3449700" y="113827"/>
                </a:lnTo>
                <a:lnTo>
                  <a:pt x="3452900" y="102011"/>
                </a:lnTo>
                <a:lnTo>
                  <a:pt x="3457085" y="91181"/>
                </a:lnTo>
                <a:lnTo>
                  <a:pt x="3457085" y="90443"/>
                </a:lnTo>
                <a:lnTo>
                  <a:pt x="3455361" y="90443"/>
                </a:lnTo>
                <a:lnTo>
                  <a:pt x="3455361" y="88719"/>
                </a:lnTo>
                <a:lnTo>
                  <a:pt x="3453639" y="86996"/>
                </a:lnTo>
                <a:lnTo>
                  <a:pt x="3451176" y="88719"/>
                </a:lnTo>
                <a:lnTo>
                  <a:pt x="3449454" y="90443"/>
                </a:lnTo>
                <a:lnTo>
                  <a:pt x="3448715" y="91181"/>
                </a:lnTo>
                <a:lnTo>
                  <a:pt x="3441331" y="102011"/>
                </a:lnTo>
                <a:lnTo>
                  <a:pt x="3433946" y="113827"/>
                </a:lnTo>
                <a:lnTo>
                  <a:pt x="3426561" y="123920"/>
                </a:lnTo>
                <a:lnTo>
                  <a:pt x="3416715" y="131550"/>
                </a:lnTo>
                <a:lnTo>
                  <a:pt x="3403423" y="137457"/>
                </a:lnTo>
                <a:lnTo>
                  <a:pt x="3402685" y="132535"/>
                </a:lnTo>
                <a:lnTo>
                  <a:pt x="3402685" y="131796"/>
                </a:lnTo>
                <a:lnTo>
                  <a:pt x="3400962" y="128350"/>
                </a:lnTo>
                <a:lnTo>
                  <a:pt x="3400962" y="124165"/>
                </a:lnTo>
                <a:lnTo>
                  <a:pt x="3402685" y="122442"/>
                </a:lnTo>
                <a:lnTo>
                  <a:pt x="3402685" y="120719"/>
                </a:lnTo>
                <a:lnTo>
                  <a:pt x="3402685" y="119980"/>
                </a:lnTo>
                <a:lnTo>
                  <a:pt x="3403423" y="116534"/>
                </a:lnTo>
                <a:lnTo>
                  <a:pt x="3403423" y="114073"/>
                </a:lnTo>
                <a:lnTo>
                  <a:pt x="3399238" y="110628"/>
                </a:lnTo>
                <a:lnTo>
                  <a:pt x="3395054" y="108903"/>
                </a:lnTo>
                <a:lnTo>
                  <a:pt x="3391854" y="108166"/>
                </a:lnTo>
                <a:lnTo>
                  <a:pt x="3387670" y="106442"/>
                </a:lnTo>
                <a:lnTo>
                  <a:pt x="3385208" y="108166"/>
                </a:lnTo>
                <a:lnTo>
                  <a:pt x="3377824" y="112350"/>
                </a:lnTo>
                <a:lnTo>
                  <a:pt x="3367978" y="120719"/>
                </a:lnTo>
                <a:lnTo>
                  <a:pt x="3358870" y="131550"/>
                </a:lnTo>
                <a:lnTo>
                  <a:pt x="3350500" y="141642"/>
                </a:lnTo>
                <a:lnTo>
                  <a:pt x="3346316" y="149273"/>
                </a:lnTo>
                <a:lnTo>
                  <a:pt x="3346316" y="151734"/>
                </a:lnTo>
                <a:lnTo>
                  <a:pt x="3346316" y="155180"/>
                </a:lnTo>
                <a:lnTo>
                  <a:pt x="3347055" y="157642"/>
                </a:lnTo>
                <a:lnTo>
                  <a:pt x="3348778" y="161826"/>
                </a:lnTo>
                <a:lnTo>
                  <a:pt x="3350500" y="165272"/>
                </a:lnTo>
                <a:lnTo>
                  <a:pt x="3350500" y="167734"/>
                </a:lnTo>
                <a:lnTo>
                  <a:pt x="3341394" y="171918"/>
                </a:lnTo>
                <a:lnTo>
                  <a:pt x="3331548" y="173642"/>
                </a:lnTo>
                <a:lnTo>
                  <a:pt x="3318255" y="175365"/>
                </a:lnTo>
                <a:lnTo>
                  <a:pt x="3305947" y="175365"/>
                </a:lnTo>
                <a:lnTo>
                  <a:pt x="3305947" y="159365"/>
                </a:lnTo>
                <a:lnTo>
                  <a:pt x="3292655" y="161826"/>
                </a:lnTo>
                <a:lnTo>
                  <a:pt x="3281085" y="166750"/>
                </a:lnTo>
                <a:lnTo>
                  <a:pt x="3271240" y="165026"/>
                </a:lnTo>
                <a:lnTo>
                  <a:pt x="3263855" y="155919"/>
                </a:lnTo>
                <a:lnTo>
                  <a:pt x="3235055" y="151734"/>
                </a:lnTo>
                <a:lnTo>
                  <a:pt x="3225209" y="161826"/>
                </a:lnTo>
                <a:lnTo>
                  <a:pt x="3213640" y="169457"/>
                </a:lnTo>
                <a:lnTo>
                  <a:pt x="3203794" y="177827"/>
                </a:lnTo>
                <a:lnTo>
                  <a:pt x="3198133" y="188657"/>
                </a:lnTo>
                <a:lnTo>
                  <a:pt x="3192471" y="198750"/>
                </a:lnTo>
                <a:lnTo>
                  <a:pt x="3186810" y="208841"/>
                </a:lnTo>
                <a:lnTo>
                  <a:pt x="3179425" y="216473"/>
                </a:lnTo>
                <a:lnTo>
                  <a:pt x="3156287" y="224103"/>
                </a:lnTo>
                <a:lnTo>
                  <a:pt x="3150625" y="230011"/>
                </a:lnTo>
                <a:lnTo>
                  <a:pt x="3146441" y="236657"/>
                </a:lnTo>
                <a:lnTo>
                  <a:pt x="3142256" y="242564"/>
                </a:lnTo>
                <a:lnTo>
                  <a:pt x="3132409" y="250195"/>
                </a:lnTo>
                <a:lnTo>
                  <a:pt x="3132409" y="258564"/>
                </a:lnTo>
                <a:lnTo>
                  <a:pt x="3144717" y="258564"/>
                </a:lnTo>
                <a:lnTo>
                  <a:pt x="3146441" y="263487"/>
                </a:lnTo>
                <a:lnTo>
                  <a:pt x="3148164" y="265949"/>
                </a:lnTo>
                <a:lnTo>
                  <a:pt x="3148902" y="269395"/>
                </a:lnTo>
                <a:lnTo>
                  <a:pt x="3152102" y="271857"/>
                </a:lnTo>
                <a:lnTo>
                  <a:pt x="3154563" y="273580"/>
                </a:lnTo>
                <a:lnTo>
                  <a:pt x="3160225" y="275303"/>
                </a:lnTo>
                <a:lnTo>
                  <a:pt x="3163425" y="271857"/>
                </a:lnTo>
                <a:lnTo>
                  <a:pt x="3165887" y="270133"/>
                </a:lnTo>
                <a:lnTo>
                  <a:pt x="3170809" y="269395"/>
                </a:lnTo>
                <a:lnTo>
                  <a:pt x="3174994" y="269395"/>
                </a:lnTo>
                <a:lnTo>
                  <a:pt x="3182379" y="269395"/>
                </a:lnTo>
                <a:lnTo>
                  <a:pt x="3188041" y="276041"/>
                </a:lnTo>
                <a:lnTo>
                  <a:pt x="3192225" y="281949"/>
                </a:lnTo>
                <a:lnTo>
                  <a:pt x="3194687" y="289580"/>
                </a:lnTo>
                <a:lnTo>
                  <a:pt x="3197887" y="301394"/>
                </a:lnTo>
                <a:lnTo>
                  <a:pt x="3199609" y="309026"/>
                </a:lnTo>
                <a:lnTo>
                  <a:pt x="3197887" y="313210"/>
                </a:lnTo>
                <a:lnTo>
                  <a:pt x="3193702" y="317395"/>
                </a:lnTo>
                <a:lnTo>
                  <a:pt x="3191978" y="325026"/>
                </a:lnTo>
                <a:lnTo>
                  <a:pt x="3191978" y="333395"/>
                </a:lnTo>
                <a:lnTo>
                  <a:pt x="3194441" y="341025"/>
                </a:lnTo>
                <a:lnTo>
                  <a:pt x="3197640" y="348656"/>
                </a:lnTo>
                <a:lnTo>
                  <a:pt x="3200102" y="358748"/>
                </a:lnTo>
                <a:lnTo>
                  <a:pt x="3191733" y="367856"/>
                </a:lnTo>
                <a:lnTo>
                  <a:pt x="3186072" y="377949"/>
                </a:lnTo>
                <a:lnTo>
                  <a:pt x="3181886" y="388041"/>
                </a:lnTo>
                <a:lnTo>
                  <a:pt x="3176226" y="401579"/>
                </a:lnTo>
                <a:lnTo>
                  <a:pt x="3173025" y="404041"/>
                </a:lnTo>
                <a:lnTo>
                  <a:pt x="3165640" y="413148"/>
                </a:lnTo>
                <a:lnTo>
                  <a:pt x="3157271" y="423241"/>
                </a:lnTo>
                <a:lnTo>
                  <a:pt x="3148164" y="435056"/>
                </a:lnTo>
                <a:lnTo>
                  <a:pt x="3138318" y="445148"/>
                </a:lnTo>
                <a:lnTo>
                  <a:pt x="3129949" y="455241"/>
                </a:lnTo>
                <a:lnTo>
                  <a:pt x="3124288" y="462871"/>
                </a:lnTo>
                <a:lnTo>
                  <a:pt x="3121088" y="466318"/>
                </a:lnTo>
                <a:lnTo>
                  <a:pt x="3111241" y="468778"/>
                </a:lnTo>
                <a:lnTo>
                  <a:pt x="3101395" y="467056"/>
                </a:lnTo>
                <a:lnTo>
                  <a:pt x="3092288" y="467056"/>
                </a:lnTo>
                <a:lnTo>
                  <a:pt x="3083918" y="468778"/>
                </a:lnTo>
                <a:lnTo>
                  <a:pt x="3076533" y="476409"/>
                </a:lnTo>
                <a:lnTo>
                  <a:pt x="3070872" y="484779"/>
                </a:lnTo>
                <a:lnTo>
                  <a:pt x="3066687" y="493887"/>
                </a:lnTo>
                <a:lnTo>
                  <a:pt x="3061026" y="502256"/>
                </a:lnTo>
                <a:lnTo>
                  <a:pt x="3052657" y="508164"/>
                </a:lnTo>
                <a:lnTo>
                  <a:pt x="3050934" y="508164"/>
                </a:lnTo>
                <a:lnTo>
                  <a:pt x="3049211" y="509887"/>
                </a:lnTo>
                <a:lnTo>
                  <a:pt x="3047487" y="509887"/>
                </a:lnTo>
                <a:lnTo>
                  <a:pt x="3045026" y="509887"/>
                </a:lnTo>
                <a:lnTo>
                  <a:pt x="3041826" y="511610"/>
                </a:lnTo>
                <a:lnTo>
                  <a:pt x="3045026" y="519979"/>
                </a:lnTo>
                <a:lnTo>
                  <a:pt x="3050688" y="529086"/>
                </a:lnTo>
                <a:lnTo>
                  <a:pt x="3054872" y="539179"/>
                </a:lnTo>
                <a:lnTo>
                  <a:pt x="3060534" y="549271"/>
                </a:lnTo>
                <a:lnTo>
                  <a:pt x="3062995" y="558378"/>
                </a:lnTo>
                <a:lnTo>
                  <a:pt x="3064719" y="568471"/>
                </a:lnTo>
                <a:lnTo>
                  <a:pt x="3062256" y="575117"/>
                </a:lnTo>
                <a:lnTo>
                  <a:pt x="3056595" y="581022"/>
                </a:lnTo>
                <a:lnTo>
                  <a:pt x="3045026" y="585945"/>
                </a:lnTo>
                <a:lnTo>
                  <a:pt x="3026073" y="588407"/>
                </a:lnTo>
                <a:lnTo>
                  <a:pt x="3026073" y="580776"/>
                </a:lnTo>
                <a:lnTo>
                  <a:pt x="3024348" y="574133"/>
                </a:lnTo>
                <a:lnTo>
                  <a:pt x="3024348" y="564040"/>
                </a:lnTo>
                <a:lnTo>
                  <a:pt x="3026073" y="552225"/>
                </a:lnTo>
                <a:lnTo>
                  <a:pt x="3026073" y="543117"/>
                </a:lnTo>
                <a:lnTo>
                  <a:pt x="3021888" y="543117"/>
                </a:lnTo>
                <a:lnTo>
                  <a:pt x="3018688" y="543117"/>
                </a:lnTo>
                <a:lnTo>
                  <a:pt x="3016226" y="543117"/>
                </a:lnTo>
                <a:lnTo>
                  <a:pt x="3014503" y="543117"/>
                </a:lnTo>
                <a:lnTo>
                  <a:pt x="3012780" y="541394"/>
                </a:lnTo>
                <a:lnTo>
                  <a:pt x="3010318" y="540655"/>
                </a:lnTo>
                <a:lnTo>
                  <a:pt x="3007118" y="535733"/>
                </a:lnTo>
                <a:lnTo>
                  <a:pt x="3010318" y="531548"/>
                </a:lnTo>
                <a:lnTo>
                  <a:pt x="3012780" y="527363"/>
                </a:lnTo>
                <a:lnTo>
                  <a:pt x="3014503" y="523179"/>
                </a:lnTo>
                <a:lnTo>
                  <a:pt x="3017703" y="517271"/>
                </a:lnTo>
                <a:lnTo>
                  <a:pt x="3010318" y="517271"/>
                </a:lnTo>
                <a:lnTo>
                  <a:pt x="3001211" y="515548"/>
                </a:lnTo>
                <a:lnTo>
                  <a:pt x="2991365" y="518010"/>
                </a:lnTo>
                <a:lnTo>
                  <a:pt x="2979796" y="522932"/>
                </a:lnTo>
                <a:lnTo>
                  <a:pt x="2969950" y="527117"/>
                </a:lnTo>
                <a:lnTo>
                  <a:pt x="2969950" y="523672"/>
                </a:lnTo>
                <a:lnTo>
                  <a:pt x="2971672" y="519486"/>
                </a:lnTo>
                <a:lnTo>
                  <a:pt x="2973396" y="517025"/>
                </a:lnTo>
                <a:lnTo>
                  <a:pt x="2974134" y="512102"/>
                </a:lnTo>
                <a:lnTo>
                  <a:pt x="2975857" y="509640"/>
                </a:lnTo>
                <a:lnTo>
                  <a:pt x="2978318" y="503733"/>
                </a:lnTo>
                <a:lnTo>
                  <a:pt x="2975857" y="503733"/>
                </a:lnTo>
                <a:lnTo>
                  <a:pt x="2973396" y="502009"/>
                </a:lnTo>
                <a:lnTo>
                  <a:pt x="2970196" y="502009"/>
                </a:lnTo>
                <a:lnTo>
                  <a:pt x="2966011" y="500287"/>
                </a:lnTo>
                <a:lnTo>
                  <a:pt x="2956904" y="509395"/>
                </a:lnTo>
                <a:lnTo>
                  <a:pt x="2947058" y="517025"/>
                </a:lnTo>
                <a:lnTo>
                  <a:pt x="2937212" y="525394"/>
                </a:lnTo>
                <a:lnTo>
                  <a:pt x="2931550" y="535487"/>
                </a:lnTo>
                <a:lnTo>
                  <a:pt x="2937212" y="538932"/>
                </a:lnTo>
                <a:lnTo>
                  <a:pt x="2941396" y="541394"/>
                </a:lnTo>
                <a:lnTo>
                  <a:pt x="2944596" y="544840"/>
                </a:lnTo>
                <a:lnTo>
                  <a:pt x="2947058" y="547301"/>
                </a:lnTo>
                <a:lnTo>
                  <a:pt x="2950257" y="552225"/>
                </a:lnTo>
                <a:lnTo>
                  <a:pt x="2958626" y="547301"/>
                </a:lnTo>
                <a:lnTo>
                  <a:pt x="2966011" y="544840"/>
                </a:lnTo>
                <a:lnTo>
                  <a:pt x="2973396" y="544840"/>
                </a:lnTo>
                <a:lnTo>
                  <a:pt x="2981764" y="549025"/>
                </a:lnTo>
                <a:lnTo>
                  <a:pt x="2985949" y="549025"/>
                </a:lnTo>
                <a:lnTo>
                  <a:pt x="2985949" y="559117"/>
                </a:lnTo>
                <a:lnTo>
                  <a:pt x="2970196" y="559117"/>
                </a:lnTo>
                <a:lnTo>
                  <a:pt x="2964534" y="566748"/>
                </a:lnTo>
                <a:lnTo>
                  <a:pt x="2958873" y="572655"/>
                </a:lnTo>
                <a:lnTo>
                  <a:pt x="2954688" y="578561"/>
                </a:lnTo>
                <a:lnTo>
                  <a:pt x="2950503" y="588653"/>
                </a:lnTo>
                <a:lnTo>
                  <a:pt x="2962073" y="596284"/>
                </a:lnTo>
                <a:lnTo>
                  <a:pt x="2968719" y="608099"/>
                </a:lnTo>
                <a:lnTo>
                  <a:pt x="2974380" y="624099"/>
                </a:lnTo>
                <a:lnTo>
                  <a:pt x="2977581" y="640099"/>
                </a:lnTo>
                <a:lnTo>
                  <a:pt x="2978318" y="657822"/>
                </a:lnTo>
                <a:lnTo>
                  <a:pt x="2978318" y="673330"/>
                </a:lnTo>
                <a:lnTo>
                  <a:pt x="2968472" y="679976"/>
                </a:lnTo>
                <a:lnTo>
                  <a:pt x="2962811" y="691791"/>
                </a:lnTo>
                <a:lnTo>
                  <a:pt x="2957149" y="702622"/>
                </a:lnTo>
                <a:lnTo>
                  <a:pt x="2950503" y="714437"/>
                </a:lnTo>
                <a:lnTo>
                  <a:pt x="2935734" y="730437"/>
                </a:lnTo>
                <a:lnTo>
                  <a:pt x="2916781" y="742251"/>
                </a:lnTo>
                <a:lnTo>
                  <a:pt x="2896842" y="750622"/>
                </a:lnTo>
                <a:lnTo>
                  <a:pt x="2873704" y="758252"/>
                </a:lnTo>
                <a:lnTo>
                  <a:pt x="2852289" y="762437"/>
                </a:lnTo>
                <a:lnTo>
                  <a:pt x="2852289" y="768345"/>
                </a:lnTo>
                <a:lnTo>
                  <a:pt x="2852289" y="771791"/>
                </a:lnTo>
                <a:lnTo>
                  <a:pt x="2852289" y="774251"/>
                </a:lnTo>
                <a:lnTo>
                  <a:pt x="2852289" y="775976"/>
                </a:lnTo>
                <a:lnTo>
                  <a:pt x="2854012" y="777698"/>
                </a:lnTo>
                <a:lnTo>
                  <a:pt x="2854012" y="781882"/>
                </a:lnTo>
                <a:lnTo>
                  <a:pt x="2854750" y="786068"/>
                </a:lnTo>
                <a:lnTo>
                  <a:pt x="2852289" y="789513"/>
                </a:lnTo>
                <a:lnTo>
                  <a:pt x="2849089" y="791974"/>
                </a:lnTo>
                <a:lnTo>
                  <a:pt x="2848350" y="793699"/>
                </a:lnTo>
                <a:lnTo>
                  <a:pt x="2845150" y="796159"/>
                </a:lnTo>
                <a:lnTo>
                  <a:pt x="2839489" y="799605"/>
                </a:lnTo>
                <a:lnTo>
                  <a:pt x="2837766" y="799605"/>
                </a:lnTo>
                <a:lnTo>
                  <a:pt x="2837027" y="801329"/>
                </a:lnTo>
                <a:lnTo>
                  <a:pt x="2835304" y="801329"/>
                </a:lnTo>
                <a:lnTo>
                  <a:pt x="2833582" y="801329"/>
                </a:lnTo>
                <a:lnTo>
                  <a:pt x="2831119" y="802067"/>
                </a:lnTo>
                <a:lnTo>
                  <a:pt x="2829396" y="797883"/>
                </a:lnTo>
                <a:lnTo>
                  <a:pt x="2827673" y="793699"/>
                </a:lnTo>
                <a:lnTo>
                  <a:pt x="2827673" y="789513"/>
                </a:lnTo>
                <a:lnTo>
                  <a:pt x="2827673" y="781882"/>
                </a:lnTo>
                <a:lnTo>
                  <a:pt x="2830873" y="780160"/>
                </a:lnTo>
                <a:lnTo>
                  <a:pt x="2833336" y="780160"/>
                </a:lnTo>
                <a:lnTo>
                  <a:pt x="2836535" y="778437"/>
                </a:lnTo>
                <a:lnTo>
                  <a:pt x="2837274" y="775976"/>
                </a:lnTo>
                <a:lnTo>
                  <a:pt x="2838997" y="772529"/>
                </a:lnTo>
                <a:lnTo>
                  <a:pt x="2837274" y="770067"/>
                </a:lnTo>
                <a:lnTo>
                  <a:pt x="2834812" y="765883"/>
                </a:lnTo>
                <a:lnTo>
                  <a:pt x="2833089" y="762437"/>
                </a:lnTo>
                <a:lnTo>
                  <a:pt x="2830627" y="760714"/>
                </a:lnTo>
                <a:lnTo>
                  <a:pt x="2828905" y="760714"/>
                </a:lnTo>
                <a:lnTo>
                  <a:pt x="2824720" y="759975"/>
                </a:lnTo>
                <a:lnTo>
                  <a:pt x="2819797" y="759975"/>
                </a:lnTo>
                <a:lnTo>
                  <a:pt x="2814874" y="766621"/>
                </a:lnTo>
                <a:lnTo>
                  <a:pt x="2809213" y="771545"/>
                </a:lnTo>
                <a:lnTo>
                  <a:pt x="2804289" y="775729"/>
                </a:lnTo>
                <a:lnTo>
                  <a:pt x="2800104" y="783360"/>
                </a:lnTo>
                <a:lnTo>
                  <a:pt x="2798382" y="795174"/>
                </a:lnTo>
                <a:lnTo>
                  <a:pt x="2811674" y="807729"/>
                </a:lnTo>
                <a:lnTo>
                  <a:pt x="2821520" y="821268"/>
                </a:lnTo>
                <a:lnTo>
                  <a:pt x="2830627" y="835544"/>
                </a:lnTo>
                <a:lnTo>
                  <a:pt x="2834812" y="854743"/>
                </a:lnTo>
                <a:lnTo>
                  <a:pt x="2836535" y="878129"/>
                </a:lnTo>
                <a:lnTo>
                  <a:pt x="2788535" y="917512"/>
                </a:lnTo>
                <a:lnTo>
                  <a:pt x="2782874" y="917512"/>
                </a:lnTo>
                <a:lnTo>
                  <a:pt x="2778689" y="901513"/>
                </a:lnTo>
                <a:lnTo>
                  <a:pt x="2769582" y="889697"/>
                </a:lnTo>
                <a:lnTo>
                  <a:pt x="2758012" y="879605"/>
                </a:lnTo>
                <a:lnTo>
                  <a:pt x="2745705" y="869513"/>
                </a:lnTo>
                <a:lnTo>
                  <a:pt x="2732412" y="858682"/>
                </a:lnTo>
                <a:lnTo>
                  <a:pt x="2726752" y="882067"/>
                </a:lnTo>
                <a:lnTo>
                  <a:pt x="2719366" y="901266"/>
                </a:lnTo>
                <a:lnTo>
                  <a:pt x="2726752" y="905451"/>
                </a:lnTo>
                <a:lnTo>
                  <a:pt x="2729951" y="911359"/>
                </a:lnTo>
                <a:lnTo>
                  <a:pt x="2730690" y="918989"/>
                </a:lnTo>
                <a:lnTo>
                  <a:pt x="2735613" y="927359"/>
                </a:lnTo>
                <a:lnTo>
                  <a:pt x="2736351" y="929082"/>
                </a:lnTo>
                <a:lnTo>
                  <a:pt x="2739551" y="929082"/>
                </a:lnTo>
                <a:lnTo>
                  <a:pt x="2742013" y="929082"/>
                </a:lnTo>
                <a:lnTo>
                  <a:pt x="2745213" y="929082"/>
                </a:lnTo>
                <a:lnTo>
                  <a:pt x="2747675" y="930805"/>
                </a:lnTo>
                <a:lnTo>
                  <a:pt x="2759243" y="942619"/>
                </a:lnTo>
                <a:lnTo>
                  <a:pt x="2768351" y="960342"/>
                </a:lnTo>
                <a:lnTo>
                  <a:pt x="2774013" y="980527"/>
                </a:lnTo>
                <a:lnTo>
                  <a:pt x="2774751" y="1001451"/>
                </a:lnTo>
                <a:lnTo>
                  <a:pt x="2766382" y="1001451"/>
                </a:lnTo>
                <a:lnTo>
                  <a:pt x="2757274" y="993820"/>
                </a:lnTo>
                <a:lnTo>
                  <a:pt x="2748905" y="989635"/>
                </a:lnTo>
                <a:lnTo>
                  <a:pt x="2747182" y="987911"/>
                </a:lnTo>
                <a:lnTo>
                  <a:pt x="2739797" y="982005"/>
                </a:lnTo>
                <a:lnTo>
                  <a:pt x="2734874" y="970188"/>
                </a:lnTo>
                <a:lnTo>
                  <a:pt x="2731675" y="956651"/>
                </a:lnTo>
                <a:lnTo>
                  <a:pt x="2727490" y="944835"/>
                </a:lnTo>
                <a:lnTo>
                  <a:pt x="2723305" y="933020"/>
                </a:lnTo>
                <a:lnTo>
                  <a:pt x="2715920" y="922928"/>
                </a:lnTo>
                <a:lnTo>
                  <a:pt x="2715920" y="920467"/>
                </a:lnTo>
                <a:lnTo>
                  <a:pt x="2708536" y="922928"/>
                </a:lnTo>
                <a:lnTo>
                  <a:pt x="2708536" y="920467"/>
                </a:lnTo>
                <a:lnTo>
                  <a:pt x="2706074" y="908651"/>
                </a:lnTo>
                <a:lnTo>
                  <a:pt x="2706074" y="893636"/>
                </a:lnTo>
                <a:lnTo>
                  <a:pt x="2706074" y="877636"/>
                </a:lnTo>
                <a:lnTo>
                  <a:pt x="2706074" y="859913"/>
                </a:lnTo>
                <a:lnTo>
                  <a:pt x="2704351" y="843913"/>
                </a:lnTo>
                <a:lnTo>
                  <a:pt x="2698690" y="830374"/>
                </a:lnTo>
                <a:lnTo>
                  <a:pt x="2689582" y="820283"/>
                </a:lnTo>
                <a:lnTo>
                  <a:pt x="2687121" y="822744"/>
                </a:lnTo>
                <a:lnTo>
                  <a:pt x="2682936" y="826190"/>
                </a:lnTo>
                <a:lnTo>
                  <a:pt x="2679736" y="827913"/>
                </a:lnTo>
                <a:lnTo>
                  <a:pt x="2674074" y="828652"/>
                </a:lnTo>
                <a:lnTo>
                  <a:pt x="2668414" y="828652"/>
                </a:lnTo>
                <a:lnTo>
                  <a:pt x="2666690" y="828652"/>
                </a:lnTo>
                <a:lnTo>
                  <a:pt x="2666690" y="827913"/>
                </a:lnTo>
                <a:lnTo>
                  <a:pt x="2665951" y="827913"/>
                </a:lnTo>
                <a:lnTo>
                  <a:pt x="2664228" y="826190"/>
                </a:lnTo>
                <a:lnTo>
                  <a:pt x="2664228" y="808467"/>
                </a:lnTo>
                <a:lnTo>
                  <a:pt x="2660044" y="794191"/>
                </a:lnTo>
                <a:lnTo>
                  <a:pt x="2654383" y="782375"/>
                </a:lnTo>
                <a:lnTo>
                  <a:pt x="2645275" y="771545"/>
                </a:lnTo>
                <a:lnTo>
                  <a:pt x="2638629" y="759729"/>
                </a:lnTo>
                <a:lnTo>
                  <a:pt x="2629522" y="745452"/>
                </a:lnTo>
                <a:lnTo>
                  <a:pt x="2627059" y="747914"/>
                </a:lnTo>
                <a:lnTo>
                  <a:pt x="2625337" y="749637"/>
                </a:lnTo>
                <a:lnTo>
                  <a:pt x="2623613" y="753083"/>
                </a:lnTo>
                <a:lnTo>
                  <a:pt x="2621891" y="753821"/>
                </a:lnTo>
                <a:lnTo>
                  <a:pt x="2621151" y="755545"/>
                </a:lnTo>
                <a:lnTo>
                  <a:pt x="2607860" y="757268"/>
                </a:lnTo>
                <a:lnTo>
                  <a:pt x="2596290" y="755545"/>
                </a:lnTo>
                <a:lnTo>
                  <a:pt x="2584721" y="755545"/>
                </a:lnTo>
                <a:lnTo>
                  <a:pt x="2581521" y="767360"/>
                </a:lnTo>
                <a:lnTo>
                  <a:pt x="2577337" y="773268"/>
                </a:lnTo>
                <a:lnTo>
                  <a:pt x="2574875" y="774991"/>
                </a:lnTo>
                <a:lnTo>
                  <a:pt x="2569214" y="774991"/>
                </a:lnTo>
                <a:lnTo>
                  <a:pt x="2563553" y="776714"/>
                </a:lnTo>
                <a:lnTo>
                  <a:pt x="2557891" y="780897"/>
                </a:lnTo>
                <a:lnTo>
                  <a:pt x="2548045" y="806991"/>
                </a:lnTo>
                <a:lnTo>
                  <a:pt x="2534753" y="806991"/>
                </a:lnTo>
                <a:lnTo>
                  <a:pt x="2527369" y="812897"/>
                </a:lnTo>
                <a:lnTo>
                  <a:pt x="2519983" y="820528"/>
                </a:lnTo>
                <a:lnTo>
                  <a:pt x="2510137" y="826436"/>
                </a:lnTo>
                <a:lnTo>
                  <a:pt x="2507676" y="855728"/>
                </a:lnTo>
                <a:lnTo>
                  <a:pt x="2500292" y="880836"/>
                </a:lnTo>
                <a:lnTo>
                  <a:pt x="2490445" y="901020"/>
                </a:lnTo>
                <a:lnTo>
                  <a:pt x="2474691" y="920221"/>
                </a:lnTo>
                <a:lnTo>
                  <a:pt x="2472968" y="920221"/>
                </a:lnTo>
                <a:lnTo>
                  <a:pt x="2471245" y="918497"/>
                </a:lnTo>
                <a:lnTo>
                  <a:pt x="2469522" y="918497"/>
                </a:lnTo>
                <a:lnTo>
                  <a:pt x="2468784" y="916775"/>
                </a:lnTo>
                <a:lnTo>
                  <a:pt x="2459676" y="906682"/>
                </a:lnTo>
                <a:lnTo>
                  <a:pt x="2451308" y="890682"/>
                </a:lnTo>
                <a:lnTo>
                  <a:pt x="2446384" y="877144"/>
                </a:lnTo>
                <a:lnTo>
                  <a:pt x="2445645" y="874682"/>
                </a:lnTo>
                <a:lnTo>
                  <a:pt x="2446384" y="871236"/>
                </a:lnTo>
                <a:lnTo>
                  <a:pt x="2448107" y="868774"/>
                </a:lnTo>
                <a:lnTo>
                  <a:pt x="2449830" y="867051"/>
                </a:lnTo>
                <a:lnTo>
                  <a:pt x="2449830" y="865328"/>
                </a:lnTo>
                <a:lnTo>
                  <a:pt x="2435061" y="843421"/>
                </a:lnTo>
                <a:lnTo>
                  <a:pt x="2425215" y="820036"/>
                </a:lnTo>
                <a:lnTo>
                  <a:pt x="2418568" y="794929"/>
                </a:lnTo>
                <a:lnTo>
                  <a:pt x="2415369" y="764652"/>
                </a:lnTo>
                <a:lnTo>
                  <a:pt x="2405523" y="765390"/>
                </a:lnTo>
                <a:lnTo>
                  <a:pt x="2398139" y="765390"/>
                </a:lnTo>
                <a:lnTo>
                  <a:pt x="2389769" y="764652"/>
                </a:lnTo>
                <a:lnTo>
                  <a:pt x="2386568" y="761206"/>
                </a:lnTo>
                <a:lnTo>
                  <a:pt x="2382384" y="758744"/>
                </a:lnTo>
                <a:lnTo>
                  <a:pt x="2379184" y="755298"/>
                </a:lnTo>
                <a:lnTo>
                  <a:pt x="2376723" y="752837"/>
                </a:lnTo>
                <a:lnTo>
                  <a:pt x="2379184" y="742006"/>
                </a:lnTo>
                <a:lnTo>
                  <a:pt x="2373523" y="733637"/>
                </a:lnTo>
                <a:lnTo>
                  <a:pt x="2363677" y="726006"/>
                </a:lnTo>
                <a:lnTo>
                  <a:pt x="2353830" y="719360"/>
                </a:lnTo>
                <a:lnTo>
                  <a:pt x="2344723" y="710252"/>
                </a:lnTo>
                <a:lnTo>
                  <a:pt x="2320847" y="713699"/>
                </a:lnTo>
                <a:lnTo>
                  <a:pt x="2295986" y="713699"/>
                </a:lnTo>
                <a:lnTo>
                  <a:pt x="2271123" y="711976"/>
                </a:lnTo>
                <a:lnTo>
                  <a:pt x="2247247" y="710252"/>
                </a:lnTo>
                <a:lnTo>
                  <a:pt x="2243063" y="701883"/>
                </a:lnTo>
                <a:lnTo>
                  <a:pt x="2237401" y="691053"/>
                </a:lnTo>
                <a:lnTo>
                  <a:pt x="2228293" y="694499"/>
                </a:lnTo>
                <a:lnTo>
                  <a:pt x="2222632" y="696222"/>
                </a:lnTo>
                <a:lnTo>
                  <a:pt x="2215247" y="696960"/>
                </a:lnTo>
                <a:lnTo>
                  <a:pt x="2205401" y="696960"/>
                </a:lnTo>
                <a:lnTo>
                  <a:pt x="2197031" y="691053"/>
                </a:lnTo>
                <a:lnTo>
                  <a:pt x="2187925" y="686868"/>
                </a:lnTo>
                <a:lnTo>
                  <a:pt x="2178078" y="680960"/>
                </a:lnTo>
                <a:lnTo>
                  <a:pt x="2170694" y="675053"/>
                </a:lnTo>
                <a:lnTo>
                  <a:pt x="2168232" y="666683"/>
                </a:lnTo>
                <a:lnTo>
                  <a:pt x="2164047" y="659053"/>
                </a:lnTo>
                <a:lnTo>
                  <a:pt x="2154940" y="651422"/>
                </a:lnTo>
                <a:lnTo>
                  <a:pt x="2153217" y="651422"/>
                </a:lnTo>
                <a:lnTo>
                  <a:pt x="2152479" y="651422"/>
                </a:lnTo>
                <a:lnTo>
                  <a:pt x="2150754" y="651422"/>
                </a:lnTo>
                <a:lnTo>
                  <a:pt x="2147555" y="651422"/>
                </a:lnTo>
                <a:lnTo>
                  <a:pt x="2141893" y="651422"/>
                </a:lnTo>
                <a:lnTo>
                  <a:pt x="2145094" y="663237"/>
                </a:lnTo>
                <a:lnTo>
                  <a:pt x="2149279" y="676776"/>
                </a:lnTo>
                <a:lnTo>
                  <a:pt x="2156663" y="690314"/>
                </a:lnTo>
                <a:lnTo>
                  <a:pt x="2162324" y="702130"/>
                </a:lnTo>
                <a:lnTo>
                  <a:pt x="2167986" y="710498"/>
                </a:lnTo>
                <a:lnTo>
                  <a:pt x="2169709" y="706314"/>
                </a:lnTo>
                <a:lnTo>
                  <a:pt x="2170448" y="704591"/>
                </a:lnTo>
                <a:lnTo>
                  <a:pt x="2170448" y="702868"/>
                </a:lnTo>
                <a:lnTo>
                  <a:pt x="2172170" y="702868"/>
                </a:lnTo>
                <a:lnTo>
                  <a:pt x="2173893" y="702868"/>
                </a:lnTo>
                <a:lnTo>
                  <a:pt x="2178078" y="704591"/>
                </a:lnTo>
                <a:lnTo>
                  <a:pt x="2179801" y="708776"/>
                </a:lnTo>
                <a:lnTo>
                  <a:pt x="2181524" y="713699"/>
                </a:lnTo>
                <a:lnTo>
                  <a:pt x="2181524" y="717883"/>
                </a:lnTo>
                <a:lnTo>
                  <a:pt x="2182262" y="722068"/>
                </a:lnTo>
                <a:lnTo>
                  <a:pt x="2183986" y="726252"/>
                </a:lnTo>
                <a:lnTo>
                  <a:pt x="2189647" y="725514"/>
                </a:lnTo>
                <a:lnTo>
                  <a:pt x="2197031" y="723791"/>
                </a:lnTo>
                <a:lnTo>
                  <a:pt x="2205401" y="723791"/>
                </a:lnTo>
                <a:lnTo>
                  <a:pt x="2218694" y="708776"/>
                </a:lnTo>
                <a:lnTo>
                  <a:pt x="2234447" y="696960"/>
                </a:lnTo>
                <a:lnTo>
                  <a:pt x="2236170" y="711976"/>
                </a:lnTo>
                <a:lnTo>
                  <a:pt x="2237892" y="723791"/>
                </a:lnTo>
                <a:lnTo>
                  <a:pt x="2259308" y="735605"/>
                </a:lnTo>
                <a:lnTo>
                  <a:pt x="2276538" y="749882"/>
                </a:lnTo>
                <a:lnTo>
                  <a:pt x="2270877" y="757513"/>
                </a:lnTo>
                <a:lnTo>
                  <a:pt x="2265954" y="765145"/>
                </a:lnTo>
                <a:lnTo>
                  <a:pt x="2261031" y="771052"/>
                </a:lnTo>
                <a:lnTo>
                  <a:pt x="2250200" y="775236"/>
                </a:lnTo>
                <a:lnTo>
                  <a:pt x="2250200" y="791236"/>
                </a:lnTo>
                <a:lnTo>
                  <a:pt x="2236170" y="800345"/>
                </a:lnTo>
                <a:lnTo>
                  <a:pt x="2221400" y="810436"/>
                </a:lnTo>
                <a:lnTo>
                  <a:pt x="2221400" y="817575"/>
                </a:lnTo>
                <a:lnTo>
                  <a:pt x="2203185" y="817575"/>
                </a:lnTo>
                <a:lnTo>
                  <a:pt x="2192355" y="823483"/>
                </a:lnTo>
                <a:lnTo>
                  <a:pt x="2183986" y="832590"/>
                </a:lnTo>
                <a:lnTo>
                  <a:pt x="2174140" y="840220"/>
                </a:lnTo>
                <a:lnTo>
                  <a:pt x="2160847" y="846129"/>
                </a:lnTo>
                <a:lnTo>
                  <a:pt x="2147555" y="848590"/>
                </a:lnTo>
                <a:lnTo>
                  <a:pt x="2133524" y="852775"/>
                </a:lnTo>
                <a:lnTo>
                  <a:pt x="2121956" y="857698"/>
                </a:lnTo>
                <a:lnTo>
                  <a:pt x="2112109" y="863605"/>
                </a:lnTo>
                <a:lnTo>
                  <a:pt x="2102263" y="866067"/>
                </a:lnTo>
                <a:lnTo>
                  <a:pt x="2094878" y="866067"/>
                </a:lnTo>
                <a:lnTo>
                  <a:pt x="2091678" y="864344"/>
                </a:lnTo>
                <a:lnTo>
                  <a:pt x="2090940" y="864344"/>
                </a:lnTo>
                <a:lnTo>
                  <a:pt x="2089217" y="863605"/>
                </a:lnTo>
                <a:lnTo>
                  <a:pt x="2087494" y="861882"/>
                </a:lnTo>
                <a:lnTo>
                  <a:pt x="2085771" y="858436"/>
                </a:lnTo>
                <a:lnTo>
                  <a:pt x="2081586" y="850067"/>
                </a:lnTo>
                <a:lnTo>
                  <a:pt x="2079864" y="840959"/>
                </a:lnTo>
                <a:lnTo>
                  <a:pt x="2079864" y="832590"/>
                </a:lnTo>
                <a:lnTo>
                  <a:pt x="2079125" y="823483"/>
                </a:lnTo>
                <a:lnTo>
                  <a:pt x="2071740" y="809206"/>
                </a:lnTo>
                <a:lnTo>
                  <a:pt x="2061895" y="795667"/>
                </a:lnTo>
                <a:lnTo>
                  <a:pt x="2051064" y="783853"/>
                </a:lnTo>
                <a:lnTo>
                  <a:pt x="2041218" y="772036"/>
                </a:lnTo>
                <a:lnTo>
                  <a:pt x="2038756" y="763667"/>
                </a:lnTo>
                <a:lnTo>
                  <a:pt x="2037033" y="753575"/>
                </a:lnTo>
                <a:lnTo>
                  <a:pt x="2035309" y="742744"/>
                </a:lnTo>
                <a:lnTo>
                  <a:pt x="2031125" y="734375"/>
                </a:lnTo>
                <a:lnTo>
                  <a:pt x="2015371" y="724284"/>
                </a:lnTo>
                <a:lnTo>
                  <a:pt x="2011187" y="714191"/>
                </a:lnTo>
                <a:lnTo>
                  <a:pt x="2006264" y="703361"/>
                </a:lnTo>
                <a:lnTo>
                  <a:pt x="2002079" y="693268"/>
                </a:lnTo>
                <a:lnTo>
                  <a:pt x="1996418" y="684899"/>
                </a:lnTo>
                <a:lnTo>
                  <a:pt x="1988049" y="678991"/>
                </a:lnTo>
                <a:lnTo>
                  <a:pt x="1983126" y="677268"/>
                </a:lnTo>
                <a:lnTo>
                  <a:pt x="1982387" y="673821"/>
                </a:lnTo>
                <a:lnTo>
                  <a:pt x="1979187" y="673083"/>
                </a:lnTo>
                <a:lnTo>
                  <a:pt x="1976725" y="671361"/>
                </a:lnTo>
                <a:lnTo>
                  <a:pt x="1973525" y="669637"/>
                </a:lnTo>
                <a:lnTo>
                  <a:pt x="1971065" y="667176"/>
                </a:lnTo>
                <a:lnTo>
                  <a:pt x="1967864" y="662253"/>
                </a:lnTo>
                <a:lnTo>
                  <a:pt x="1965403" y="656345"/>
                </a:lnTo>
                <a:lnTo>
                  <a:pt x="1962203" y="656345"/>
                </a:lnTo>
                <a:lnTo>
                  <a:pt x="1962203" y="662253"/>
                </a:lnTo>
                <a:lnTo>
                  <a:pt x="1972049" y="675791"/>
                </a:lnTo>
                <a:lnTo>
                  <a:pt x="1981156" y="690806"/>
                </a:lnTo>
                <a:lnTo>
                  <a:pt x="1986818" y="708529"/>
                </a:lnTo>
                <a:lnTo>
                  <a:pt x="1992479" y="724529"/>
                </a:lnTo>
                <a:lnTo>
                  <a:pt x="1999863" y="740529"/>
                </a:lnTo>
                <a:lnTo>
                  <a:pt x="2002326" y="742991"/>
                </a:lnTo>
                <a:lnTo>
                  <a:pt x="2006509" y="746437"/>
                </a:lnTo>
                <a:lnTo>
                  <a:pt x="2009710" y="748898"/>
                </a:lnTo>
                <a:lnTo>
                  <a:pt x="2013895" y="752344"/>
                </a:lnTo>
                <a:lnTo>
                  <a:pt x="2015618" y="756528"/>
                </a:lnTo>
                <a:lnTo>
                  <a:pt x="2015618" y="785821"/>
                </a:lnTo>
                <a:lnTo>
                  <a:pt x="2018079" y="789268"/>
                </a:lnTo>
                <a:lnTo>
                  <a:pt x="2021279" y="793452"/>
                </a:lnTo>
                <a:lnTo>
                  <a:pt x="2025464" y="795914"/>
                </a:lnTo>
                <a:lnTo>
                  <a:pt x="2029648" y="799360"/>
                </a:lnTo>
                <a:lnTo>
                  <a:pt x="2031371" y="801820"/>
                </a:lnTo>
                <a:lnTo>
                  <a:pt x="2033834" y="810929"/>
                </a:lnTo>
                <a:lnTo>
                  <a:pt x="2035556" y="817575"/>
                </a:lnTo>
                <a:lnTo>
                  <a:pt x="2038756" y="826682"/>
                </a:lnTo>
                <a:lnTo>
                  <a:pt x="2047125" y="836775"/>
                </a:lnTo>
                <a:lnTo>
                  <a:pt x="2060417" y="845882"/>
                </a:lnTo>
                <a:lnTo>
                  <a:pt x="2074448" y="854252"/>
                </a:lnTo>
                <a:lnTo>
                  <a:pt x="2086017" y="863359"/>
                </a:lnTo>
                <a:lnTo>
                  <a:pt x="2089217" y="867544"/>
                </a:lnTo>
                <a:lnTo>
                  <a:pt x="2089217" y="873451"/>
                </a:lnTo>
                <a:lnTo>
                  <a:pt x="2089217" y="877636"/>
                </a:lnTo>
                <a:lnTo>
                  <a:pt x="2090940" y="881821"/>
                </a:lnTo>
                <a:lnTo>
                  <a:pt x="2095125" y="886743"/>
                </a:lnTo>
                <a:lnTo>
                  <a:pt x="2107433" y="887482"/>
                </a:lnTo>
                <a:lnTo>
                  <a:pt x="2122201" y="880836"/>
                </a:lnTo>
                <a:lnTo>
                  <a:pt x="2142140" y="875912"/>
                </a:lnTo>
                <a:lnTo>
                  <a:pt x="2161093" y="871728"/>
                </a:lnTo>
                <a:lnTo>
                  <a:pt x="2178323" y="869267"/>
                </a:lnTo>
                <a:lnTo>
                  <a:pt x="2178323" y="871728"/>
                </a:lnTo>
                <a:lnTo>
                  <a:pt x="2174140" y="879359"/>
                </a:lnTo>
                <a:lnTo>
                  <a:pt x="2174140" y="888221"/>
                </a:lnTo>
                <a:lnTo>
                  <a:pt x="2170940" y="898313"/>
                </a:lnTo>
                <a:lnTo>
                  <a:pt x="2165278" y="913328"/>
                </a:lnTo>
                <a:lnTo>
                  <a:pt x="2156909" y="931051"/>
                </a:lnTo>
                <a:lnTo>
                  <a:pt x="2147063" y="948774"/>
                </a:lnTo>
                <a:lnTo>
                  <a:pt x="2136232" y="963051"/>
                </a:lnTo>
                <a:lnTo>
                  <a:pt x="2120479" y="979050"/>
                </a:lnTo>
                <a:lnTo>
                  <a:pt x="2103248" y="994066"/>
                </a:lnTo>
                <a:lnTo>
                  <a:pt x="2085032" y="1008343"/>
                </a:lnTo>
                <a:lnTo>
                  <a:pt x="2067802" y="1025082"/>
                </a:lnTo>
                <a:lnTo>
                  <a:pt x="2053032" y="1042804"/>
                </a:lnTo>
                <a:lnTo>
                  <a:pt x="2041464" y="1062988"/>
                </a:lnTo>
                <a:lnTo>
                  <a:pt x="2037279" y="1082189"/>
                </a:lnTo>
                <a:lnTo>
                  <a:pt x="2039740" y="1099911"/>
                </a:lnTo>
                <a:lnTo>
                  <a:pt x="2045402" y="1117634"/>
                </a:lnTo>
                <a:lnTo>
                  <a:pt x="2051064" y="1133634"/>
                </a:lnTo>
                <a:lnTo>
                  <a:pt x="2056725" y="1151357"/>
                </a:lnTo>
                <a:lnTo>
                  <a:pt x="2061648" y="1169080"/>
                </a:lnTo>
                <a:lnTo>
                  <a:pt x="2059925" y="1186804"/>
                </a:lnTo>
                <a:lnTo>
                  <a:pt x="2050818" y="1205264"/>
                </a:lnTo>
                <a:lnTo>
                  <a:pt x="2038509" y="1214372"/>
                </a:lnTo>
                <a:lnTo>
                  <a:pt x="2023741" y="1221018"/>
                </a:lnTo>
                <a:lnTo>
                  <a:pt x="2009710" y="1228649"/>
                </a:lnTo>
                <a:lnTo>
                  <a:pt x="1999990" y="1237129"/>
                </a:lnTo>
                <a:lnTo>
                  <a:pt x="1730490" y="1237129"/>
                </a:lnTo>
                <a:lnTo>
                  <a:pt x="1729835" y="1236280"/>
                </a:lnTo>
                <a:lnTo>
                  <a:pt x="1724174" y="1224465"/>
                </a:lnTo>
                <a:lnTo>
                  <a:pt x="1722450" y="1210188"/>
                </a:lnTo>
                <a:lnTo>
                  <a:pt x="1725650" y="1193450"/>
                </a:lnTo>
                <a:lnTo>
                  <a:pt x="1731312" y="1179173"/>
                </a:lnTo>
                <a:lnTo>
                  <a:pt x="1739681" y="1163172"/>
                </a:lnTo>
                <a:lnTo>
                  <a:pt x="1745342" y="1149634"/>
                </a:lnTo>
                <a:lnTo>
                  <a:pt x="1750265" y="1137819"/>
                </a:lnTo>
                <a:lnTo>
                  <a:pt x="1744604" y="1126003"/>
                </a:lnTo>
                <a:lnTo>
                  <a:pt x="1742882" y="1115911"/>
                </a:lnTo>
                <a:lnTo>
                  <a:pt x="1742882" y="1105819"/>
                </a:lnTo>
                <a:lnTo>
                  <a:pt x="1739681" y="1092281"/>
                </a:lnTo>
                <a:lnTo>
                  <a:pt x="1731312" y="1074558"/>
                </a:lnTo>
                <a:lnTo>
                  <a:pt x="1718022" y="1056835"/>
                </a:lnTo>
                <a:lnTo>
                  <a:pt x="1705715" y="1040834"/>
                </a:lnTo>
                <a:lnTo>
                  <a:pt x="1692422" y="1027297"/>
                </a:lnTo>
                <a:lnTo>
                  <a:pt x="1696606" y="1009574"/>
                </a:lnTo>
                <a:lnTo>
                  <a:pt x="1700792" y="993574"/>
                </a:lnTo>
                <a:lnTo>
                  <a:pt x="1705715" y="975851"/>
                </a:lnTo>
                <a:lnTo>
                  <a:pt x="1700792" y="973389"/>
                </a:lnTo>
                <a:lnTo>
                  <a:pt x="1698330" y="971666"/>
                </a:lnTo>
                <a:lnTo>
                  <a:pt x="1695130" y="968220"/>
                </a:lnTo>
                <a:lnTo>
                  <a:pt x="1692669" y="967481"/>
                </a:lnTo>
                <a:lnTo>
                  <a:pt x="1688484" y="967481"/>
                </a:lnTo>
                <a:lnTo>
                  <a:pt x="1682823" y="965758"/>
                </a:lnTo>
                <a:lnTo>
                  <a:pt x="1679622" y="968220"/>
                </a:lnTo>
                <a:lnTo>
                  <a:pt x="1677899" y="969943"/>
                </a:lnTo>
                <a:lnTo>
                  <a:pt x="1673715" y="971666"/>
                </a:lnTo>
                <a:lnTo>
                  <a:pt x="1669530" y="971666"/>
                </a:lnTo>
                <a:lnTo>
                  <a:pt x="1663869" y="971666"/>
                </a:lnTo>
                <a:lnTo>
                  <a:pt x="1648114" y="946558"/>
                </a:lnTo>
                <a:lnTo>
                  <a:pt x="1637284" y="944835"/>
                </a:lnTo>
                <a:lnTo>
                  <a:pt x="1627438" y="944097"/>
                </a:lnTo>
                <a:lnTo>
                  <a:pt x="1615870" y="942374"/>
                </a:lnTo>
                <a:lnTo>
                  <a:pt x="1601838" y="948282"/>
                </a:lnTo>
                <a:lnTo>
                  <a:pt x="1587070" y="954189"/>
                </a:lnTo>
                <a:lnTo>
                  <a:pt x="1575500" y="958374"/>
                </a:lnTo>
                <a:lnTo>
                  <a:pt x="1547439" y="952466"/>
                </a:lnTo>
                <a:lnTo>
                  <a:pt x="1544239" y="962558"/>
                </a:lnTo>
                <a:lnTo>
                  <a:pt x="1534393" y="962558"/>
                </a:lnTo>
                <a:lnTo>
                  <a:pt x="1525285" y="960097"/>
                </a:lnTo>
                <a:lnTo>
                  <a:pt x="1518639" y="958374"/>
                </a:lnTo>
                <a:lnTo>
                  <a:pt x="1515439" y="960097"/>
                </a:lnTo>
                <a:lnTo>
                  <a:pt x="1512978" y="962558"/>
                </a:lnTo>
                <a:lnTo>
                  <a:pt x="1508055" y="964282"/>
                </a:lnTo>
                <a:lnTo>
                  <a:pt x="1502393" y="966005"/>
                </a:lnTo>
                <a:lnTo>
                  <a:pt x="1494024" y="955912"/>
                </a:lnTo>
                <a:lnTo>
                  <a:pt x="1482455" y="950005"/>
                </a:lnTo>
                <a:lnTo>
                  <a:pt x="1470885" y="944097"/>
                </a:lnTo>
                <a:lnTo>
                  <a:pt x="1459316" y="938189"/>
                </a:lnTo>
                <a:lnTo>
                  <a:pt x="1449471" y="930558"/>
                </a:lnTo>
                <a:lnTo>
                  <a:pt x="1442086" y="911359"/>
                </a:lnTo>
                <a:lnTo>
                  <a:pt x="1433717" y="901266"/>
                </a:lnTo>
                <a:lnTo>
                  <a:pt x="1420424" y="891174"/>
                </a:lnTo>
                <a:lnTo>
                  <a:pt x="1408856" y="881082"/>
                </a:lnTo>
                <a:lnTo>
                  <a:pt x="1401471" y="871974"/>
                </a:lnTo>
                <a:lnTo>
                  <a:pt x="1401471" y="852775"/>
                </a:lnTo>
                <a:lnTo>
                  <a:pt x="1399010" y="844405"/>
                </a:lnTo>
                <a:lnTo>
                  <a:pt x="1399748" y="830867"/>
                </a:lnTo>
                <a:lnTo>
                  <a:pt x="1402948" y="819052"/>
                </a:lnTo>
                <a:lnTo>
                  <a:pt x="1405410" y="808959"/>
                </a:lnTo>
                <a:lnTo>
                  <a:pt x="1407132" y="801329"/>
                </a:lnTo>
                <a:lnTo>
                  <a:pt x="1407132" y="789513"/>
                </a:lnTo>
                <a:lnTo>
                  <a:pt x="1404671" y="782867"/>
                </a:lnTo>
                <a:lnTo>
                  <a:pt x="1399748" y="775236"/>
                </a:lnTo>
                <a:lnTo>
                  <a:pt x="1397286" y="769329"/>
                </a:lnTo>
                <a:lnTo>
                  <a:pt x="1397286" y="760221"/>
                </a:lnTo>
                <a:lnTo>
                  <a:pt x="1399748" y="748407"/>
                </a:lnTo>
                <a:lnTo>
                  <a:pt x="1405410" y="735852"/>
                </a:lnTo>
                <a:lnTo>
                  <a:pt x="1411071" y="720837"/>
                </a:lnTo>
                <a:lnTo>
                  <a:pt x="1416733" y="708283"/>
                </a:lnTo>
                <a:lnTo>
                  <a:pt x="1422394" y="697452"/>
                </a:lnTo>
                <a:lnTo>
                  <a:pt x="1425594" y="691545"/>
                </a:lnTo>
                <a:lnTo>
                  <a:pt x="1435439" y="683175"/>
                </a:lnTo>
                <a:lnTo>
                  <a:pt x="1447009" y="675545"/>
                </a:lnTo>
                <a:lnTo>
                  <a:pt x="1458578" y="669637"/>
                </a:lnTo>
                <a:lnTo>
                  <a:pt x="1470147" y="662006"/>
                </a:lnTo>
                <a:lnTo>
                  <a:pt x="1472608" y="655360"/>
                </a:lnTo>
                <a:lnTo>
                  <a:pt x="1472608" y="646253"/>
                </a:lnTo>
                <a:lnTo>
                  <a:pt x="1471871" y="636161"/>
                </a:lnTo>
                <a:lnTo>
                  <a:pt x="1472608" y="627791"/>
                </a:lnTo>
                <a:lnTo>
                  <a:pt x="1479993" y="615976"/>
                </a:lnTo>
                <a:lnTo>
                  <a:pt x="1489839" y="606868"/>
                </a:lnTo>
                <a:lnTo>
                  <a:pt x="1500669" y="598499"/>
                </a:lnTo>
                <a:lnTo>
                  <a:pt x="1510516" y="589392"/>
                </a:lnTo>
                <a:lnTo>
                  <a:pt x="1518885" y="579299"/>
                </a:lnTo>
                <a:lnTo>
                  <a:pt x="1523808" y="565763"/>
                </a:lnTo>
                <a:lnTo>
                  <a:pt x="1523808" y="565024"/>
                </a:lnTo>
                <a:lnTo>
                  <a:pt x="1522085" y="565024"/>
                </a:lnTo>
                <a:lnTo>
                  <a:pt x="1522085" y="563302"/>
                </a:lnTo>
                <a:lnTo>
                  <a:pt x="1522085" y="561578"/>
                </a:lnTo>
                <a:lnTo>
                  <a:pt x="1520363" y="559856"/>
                </a:lnTo>
                <a:lnTo>
                  <a:pt x="1517901" y="559117"/>
                </a:lnTo>
                <a:lnTo>
                  <a:pt x="1514701" y="557394"/>
                </a:lnTo>
                <a:lnTo>
                  <a:pt x="1512239" y="557394"/>
                </a:lnTo>
                <a:lnTo>
                  <a:pt x="1507316" y="555672"/>
                </a:lnTo>
                <a:lnTo>
                  <a:pt x="1504855" y="559117"/>
                </a:lnTo>
                <a:lnTo>
                  <a:pt x="1501655" y="559117"/>
                </a:lnTo>
                <a:lnTo>
                  <a:pt x="1497469" y="559856"/>
                </a:lnTo>
                <a:lnTo>
                  <a:pt x="1491808" y="559856"/>
                </a:lnTo>
                <a:lnTo>
                  <a:pt x="1491808" y="555672"/>
                </a:lnTo>
                <a:lnTo>
                  <a:pt x="1489348" y="555672"/>
                </a:lnTo>
                <a:lnTo>
                  <a:pt x="1489348" y="543855"/>
                </a:lnTo>
                <a:lnTo>
                  <a:pt x="1487624" y="527856"/>
                </a:lnTo>
                <a:lnTo>
                  <a:pt x="1485901" y="508655"/>
                </a:lnTo>
                <a:lnTo>
                  <a:pt x="1485901" y="490194"/>
                </a:lnTo>
                <a:lnTo>
                  <a:pt x="1485901" y="473456"/>
                </a:lnTo>
                <a:lnTo>
                  <a:pt x="1489101" y="463363"/>
                </a:lnTo>
                <a:lnTo>
                  <a:pt x="1489593" y="460410"/>
                </a:lnTo>
                <a:lnTo>
                  <a:pt x="1491316" y="456964"/>
                </a:lnTo>
                <a:lnTo>
                  <a:pt x="1493038" y="456225"/>
                </a:lnTo>
                <a:lnTo>
                  <a:pt x="1494762" y="456225"/>
                </a:lnTo>
                <a:lnTo>
                  <a:pt x="1497224" y="456225"/>
                </a:lnTo>
                <a:lnTo>
                  <a:pt x="1500424" y="454501"/>
                </a:lnTo>
                <a:lnTo>
                  <a:pt x="1504609" y="454501"/>
                </a:lnTo>
                <a:lnTo>
                  <a:pt x="1516177" y="458687"/>
                </a:lnTo>
                <a:lnTo>
                  <a:pt x="1529469" y="462133"/>
                </a:lnTo>
                <a:lnTo>
                  <a:pt x="1543501" y="462133"/>
                </a:lnTo>
                <a:lnTo>
                  <a:pt x="1557531" y="458687"/>
                </a:lnTo>
                <a:lnTo>
                  <a:pt x="1568362" y="454501"/>
                </a:lnTo>
                <a:lnTo>
                  <a:pt x="1569100" y="452779"/>
                </a:lnTo>
                <a:lnTo>
                  <a:pt x="1569100" y="451056"/>
                </a:lnTo>
                <a:lnTo>
                  <a:pt x="1570824" y="451056"/>
                </a:lnTo>
                <a:lnTo>
                  <a:pt x="1570824" y="450318"/>
                </a:lnTo>
                <a:lnTo>
                  <a:pt x="1570824" y="448595"/>
                </a:lnTo>
                <a:lnTo>
                  <a:pt x="1574024" y="436778"/>
                </a:lnTo>
                <a:lnTo>
                  <a:pt x="1574024" y="423241"/>
                </a:lnTo>
                <a:lnTo>
                  <a:pt x="1572300" y="410687"/>
                </a:lnTo>
                <a:lnTo>
                  <a:pt x="1570578" y="395672"/>
                </a:lnTo>
                <a:lnTo>
                  <a:pt x="1560731" y="393210"/>
                </a:lnTo>
                <a:lnTo>
                  <a:pt x="1550885" y="389764"/>
                </a:lnTo>
                <a:lnTo>
                  <a:pt x="1541039" y="383856"/>
                </a:lnTo>
                <a:lnTo>
                  <a:pt x="1533654" y="376225"/>
                </a:lnTo>
                <a:lnTo>
                  <a:pt x="1536115" y="375487"/>
                </a:lnTo>
                <a:lnTo>
                  <a:pt x="1539316" y="373764"/>
                </a:lnTo>
                <a:lnTo>
                  <a:pt x="1541039" y="372041"/>
                </a:lnTo>
                <a:lnTo>
                  <a:pt x="1543501" y="372041"/>
                </a:lnTo>
                <a:lnTo>
                  <a:pt x="1546701" y="370318"/>
                </a:lnTo>
                <a:lnTo>
                  <a:pt x="1551624" y="370318"/>
                </a:lnTo>
                <a:lnTo>
                  <a:pt x="1554823" y="369579"/>
                </a:lnTo>
                <a:lnTo>
                  <a:pt x="1559008" y="367856"/>
                </a:lnTo>
                <a:lnTo>
                  <a:pt x="1563193" y="367856"/>
                </a:lnTo>
                <a:lnTo>
                  <a:pt x="1568115" y="367856"/>
                </a:lnTo>
                <a:lnTo>
                  <a:pt x="1568115" y="351856"/>
                </a:lnTo>
                <a:lnTo>
                  <a:pt x="1572300" y="351856"/>
                </a:lnTo>
                <a:lnTo>
                  <a:pt x="1576484" y="352595"/>
                </a:lnTo>
                <a:lnTo>
                  <a:pt x="1578208" y="354318"/>
                </a:lnTo>
                <a:lnTo>
                  <a:pt x="1580670" y="354318"/>
                </a:lnTo>
                <a:lnTo>
                  <a:pt x="1583870" y="356041"/>
                </a:lnTo>
                <a:lnTo>
                  <a:pt x="1586331" y="357764"/>
                </a:lnTo>
                <a:lnTo>
                  <a:pt x="1589531" y="354318"/>
                </a:lnTo>
                <a:lnTo>
                  <a:pt x="1593716" y="352595"/>
                </a:lnTo>
                <a:lnTo>
                  <a:pt x="1596915" y="351856"/>
                </a:lnTo>
                <a:lnTo>
                  <a:pt x="1601100" y="350133"/>
                </a:lnTo>
                <a:lnTo>
                  <a:pt x="1602823" y="348410"/>
                </a:lnTo>
                <a:lnTo>
                  <a:pt x="1603562" y="345949"/>
                </a:lnTo>
                <a:lnTo>
                  <a:pt x="1603562" y="342502"/>
                </a:lnTo>
                <a:lnTo>
                  <a:pt x="1603562" y="340041"/>
                </a:lnTo>
                <a:lnTo>
                  <a:pt x="1603562" y="336595"/>
                </a:lnTo>
                <a:lnTo>
                  <a:pt x="1605285" y="334133"/>
                </a:lnTo>
                <a:lnTo>
                  <a:pt x="1607008" y="330687"/>
                </a:lnTo>
                <a:lnTo>
                  <a:pt x="1634331" y="322318"/>
                </a:lnTo>
                <a:lnTo>
                  <a:pt x="1639992" y="313210"/>
                </a:lnTo>
                <a:lnTo>
                  <a:pt x="1641715" y="304840"/>
                </a:lnTo>
                <a:lnTo>
                  <a:pt x="1645899" y="295734"/>
                </a:lnTo>
                <a:lnTo>
                  <a:pt x="1654269" y="289826"/>
                </a:lnTo>
                <a:lnTo>
                  <a:pt x="1665100" y="285641"/>
                </a:lnTo>
                <a:lnTo>
                  <a:pt x="1677407" y="281457"/>
                </a:lnTo>
                <a:lnTo>
                  <a:pt x="1688976" y="277271"/>
                </a:lnTo>
                <a:lnTo>
                  <a:pt x="1690699" y="275549"/>
                </a:lnTo>
                <a:lnTo>
                  <a:pt x="1690699" y="273825"/>
                </a:lnTo>
                <a:lnTo>
                  <a:pt x="1690699" y="272103"/>
                </a:lnTo>
                <a:lnTo>
                  <a:pt x="1692422" y="271365"/>
                </a:lnTo>
                <a:lnTo>
                  <a:pt x="1686760" y="256348"/>
                </a:lnTo>
                <a:lnTo>
                  <a:pt x="1683560" y="238625"/>
                </a:lnTo>
                <a:lnTo>
                  <a:pt x="1683560" y="222626"/>
                </a:lnTo>
                <a:lnTo>
                  <a:pt x="1682823" y="209088"/>
                </a:lnTo>
                <a:lnTo>
                  <a:pt x="1695130" y="208349"/>
                </a:lnTo>
                <a:lnTo>
                  <a:pt x="1704238" y="204903"/>
                </a:lnTo>
                <a:lnTo>
                  <a:pt x="1714084" y="202441"/>
                </a:lnTo>
                <a:lnTo>
                  <a:pt x="1714084" y="209088"/>
                </a:lnTo>
                <a:lnTo>
                  <a:pt x="1712361" y="214996"/>
                </a:lnTo>
                <a:lnTo>
                  <a:pt x="1710637" y="225826"/>
                </a:lnTo>
                <a:lnTo>
                  <a:pt x="1709899" y="240103"/>
                </a:lnTo>
                <a:lnTo>
                  <a:pt x="1708176" y="253641"/>
                </a:lnTo>
                <a:lnTo>
                  <a:pt x="1708176" y="263734"/>
                </a:lnTo>
                <a:lnTo>
                  <a:pt x="1712361" y="266194"/>
                </a:lnTo>
                <a:lnTo>
                  <a:pt x="1715560" y="267918"/>
                </a:lnTo>
                <a:lnTo>
                  <a:pt x="1716300" y="269640"/>
                </a:lnTo>
                <a:lnTo>
                  <a:pt x="1719499" y="271365"/>
                </a:lnTo>
                <a:lnTo>
                  <a:pt x="1723681" y="273825"/>
                </a:lnTo>
                <a:lnTo>
                  <a:pt x="1732789" y="269640"/>
                </a:lnTo>
                <a:lnTo>
                  <a:pt x="1739189" y="269640"/>
                </a:lnTo>
                <a:lnTo>
                  <a:pt x="1743373" y="272103"/>
                </a:lnTo>
                <a:lnTo>
                  <a:pt x="1749035" y="277026"/>
                </a:lnTo>
                <a:lnTo>
                  <a:pt x="1756419" y="277026"/>
                </a:lnTo>
                <a:lnTo>
                  <a:pt x="1764788" y="273580"/>
                </a:lnTo>
                <a:lnTo>
                  <a:pt x="1772173" y="269395"/>
                </a:lnTo>
                <a:lnTo>
                  <a:pt x="1776357" y="265210"/>
                </a:lnTo>
                <a:lnTo>
                  <a:pt x="1782019" y="261764"/>
                </a:lnTo>
                <a:lnTo>
                  <a:pt x="1789403" y="259303"/>
                </a:lnTo>
                <a:lnTo>
                  <a:pt x="1800973" y="260041"/>
                </a:lnTo>
                <a:lnTo>
                  <a:pt x="1816727" y="263487"/>
                </a:lnTo>
                <a:lnTo>
                  <a:pt x="1818450" y="259303"/>
                </a:lnTo>
                <a:lnTo>
                  <a:pt x="1819188" y="257580"/>
                </a:lnTo>
                <a:lnTo>
                  <a:pt x="1822388" y="254133"/>
                </a:lnTo>
                <a:lnTo>
                  <a:pt x="1824849" y="253395"/>
                </a:lnTo>
                <a:lnTo>
                  <a:pt x="1828049" y="253395"/>
                </a:lnTo>
                <a:lnTo>
                  <a:pt x="1832235" y="251673"/>
                </a:lnTo>
                <a:lnTo>
                  <a:pt x="1832235" y="226564"/>
                </a:lnTo>
                <a:lnTo>
                  <a:pt x="1835434" y="206380"/>
                </a:lnTo>
                <a:lnTo>
                  <a:pt x="1837895" y="202934"/>
                </a:lnTo>
                <a:lnTo>
                  <a:pt x="1841096" y="202195"/>
                </a:lnTo>
                <a:lnTo>
                  <a:pt x="1843557" y="198750"/>
                </a:lnTo>
                <a:lnTo>
                  <a:pt x="1846757" y="197026"/>
                </a:lnTo>
                <a:lnTo>
                  <a:pt x="1850943" y="196288"/>
                </a:lnTo>
                <a:lnTo>
                  <a:pt x="1850943" y="198750"/>
                </a:lnTo>
                <a:lnTo>
                  <a:pt x="1853403" y="202195"/>
                </a:lnTo>
                <a:lnTo>
                  <a:pt x="1855127" y="204657"/>
                </a:lnTo>
                <a:lnTo>
                  <a:pt x="1856849" y="208103"/>
                </a:lnTo>
                <a:lnTo>
                  <a:pt x="1858573" y="208841"/>
                </a:lnTo>
                <a:lnTo>
                  <a:pt x="1862757" y="210564"/>
                </a:lnTo>
                <a:lnTo>
                  <a:pt x="1866942" y="212288"/>
                </a:lnTo>
                <a:lnTo>
                  <a:pt x="1865219" y="198750"/>
                </a:lnTo>
                <a:lnTo>
                  <a:pt x="1864480" y="190380"/>
                </a:lnTo>
                <a:lnTo>
                  <a:pt x="1861280" y="184473"/>
                </a:lnTo>
                <a:lnTo>
                  <a:pt x="1859557" y="176842"/>
                </a:lnTo>
                <a:lnTo>
                  <a:pt x="1857096" y="163304"/>
                </a:lnTo>
                <a:lnTo>
                  <a:pt x="1864480" y="162565"/>
                </a:lnTo>
                <a:lnTo>
                  <a:pt x="1869404" y="159119"/>
                </a:lnTo>
                <a:lnTo>
                  <a:pt x="1874326" y="156658"/>
                </a:lnTo>
                <a:lnTo>
                  <a:pt x="1879988" y="153212"/>
                </a:lnTo>
                <a:lnTo>
                  <a:pt x="1889834" y="153212"/>
                </a:lnTo>
                <a:lnTo>
                  <a:pt x="1899680" y="154934"/>
                </a:lnTo>
                <a:lnTo>
                  <a:pt x="1907065" y="156658"/>
                </a:lnTo>
                <a:lnTo>
                  <a:pt x="1914449" y="153212"/>
                </a:lnTo>
                <a:lnTo>
                  <a:pt x="1920111" y="144842"/>
                </a:lnTo>
                <a:lnTo>
                  <a:pt x="1915187" y="143119"/>
                </a:lnTo>
                <a:lnTo>
                  <a:pt x="1911003" y="141396"/>
                </a:lnTo>
                <a:lnTo>
                  <a:pt x="1908541" y="139673"/>
                </a:lnTo>
                <a:lnTo>
                  <a:pt x="1903619" y="138935"/>
                </a:lnTo>
                <a:lnTo>
                  <a:pt x="1897957" y="138935"/>
                </a:lnTo>
                <a:lnTo>
                  <a:pt x="1883926" y="145581"/>
                </a:lnTo>
                <a:lnTo>
                  <a:pt x="1868173" y="150503"/>
                </a:lnTo>
                <a:lnTo>
                  <a:pt x="1850943" y="152965"/>
                </a:lnTo>
                <a:lnTo>
                  <a:pt x="1847742" y="145334"/>
                </a:lnTo>
                <a:lnTo>
                  <a:pt x="1843557" y="139427"/>
                </a:lnTo>
                <a:lnTo>
                  <a:pt x="1839373" y="133519"/>
                </a:lnTo>
                <a:lnTo>
                  <a:pt x="1836173" y="126873"/>
                </a:lnTo>
                <a:lnTo>
                  <a:pt x="1835434" y="115058"/>
                </a:lnTo>
                <a:lnTo>
                  <a:pt x="1836173" y="105950"/>
                </a:lnTo>
                <a:lnTo>
                  <a:pt x="1835434" y="95858"/>
                </a:lnTo>
                <a:lnTo>
                  <a:pt x="1833711" y="84042"/>
                </a:lnTo>
                <a:lnTo>
                  <a:pt x="1835434" y="73950"/>
                </a:lnTo>
                <a:lnTo>
                  <a:pt x="1842081" y="58935"/>
                </a:lnTo>
                <a:lnTo>
                  <a:pt x="1853649" y="48843"/>
                </a:lnTo>
                <a:lnTo>
                  <a:pt x="1865219" y="37027"/>
                </a:lnTo>
                <a:lnTo>
                  <a:pt x="1875065" y="25212"/>
                </a:lnTo>
                <a:lnTo>
                  <a:pt x="1882450" y="11673"/>
                </a:lnTo>
                <a:lnTo>
                  <a:pt x="1878265" y="7489"/>
                </a:lnTo>
                <a:lnTo>
                  <a:pt x="1874081" y="3304"/>
                </a:lnTo>
                <a:close/>
                <a:moveTo>
                  <a:pt x="1731537" y="0"/>
                </a:moveTo>
                <a:lnTo>
                  <a:pt x="1863626" y="0"/>
                </a:lnTo>
                <a:lnTo>
                  <a:pt x="1858327" y="843"/>
                </a:lnTo>
                <a:lnTo>
                  <a:pt x="1845034" y="1582"/>
                </a:lnTo>
                <a:lnTo>
                  <a:pt x="1840850" y="22505"/>
                </a:lnTo>
                <a:lnTo>
                  <a:pt x="1833465" y="38504"/>
                </a:lnTo>
                <a:lnTo>
                  <a:pt x="1823619" y="52043"/>
                </a:lnTo>
                <a:lnTo>
                  <a:pt x="1812050" y="64596"/>
                </a:lnTo>
                <a:lnTo>
                  <a:pt x="1801219" y="79612"/>
                </a:lnTo>
                <a:lnTo>
                  <a:pt x="1794573" y="97335"/>
                </a:lnTo>
                <a:lnTo>
                  <a:pt x="1789649" y="117519"/>
                </a:lnTo>
                <a:lnTo>
                  <a:pt x="1798758" y="125150"/>
                </a:lnTo>
                <a:lnTo>
                  <a:pt x="1807126" y="133519"/>
                </a:lnTo>
                <a:lnTo>
                  <a:pt x="1812788" y="144350"/>
                </a:lnTo>
                <a:lnTo>
                  <a:pt x="1815988" y="156904"/>
                </a:lnTo>
                <a:lnTo>
                  <a:pt x="1811804" y="158626"/>
                </a:lnTo>
                <a:lnTo>
                  <a:pt x="1810081" y="160350"/>
                </a:lnTo>
                <a:lnTo>
                  <a:pt x="1808357" y="162073"/>
                </a:lnTo>
                <a:lnTo>
                  <a:pt x="1808357" y="162811"/>
                </a:lnTo>
                <a:lnTo>
                  <a:pt x="1806634" y="164535"/>
                </a:lnTo>
                <a:lnTo>
                  <a:pt x="1806634" y="167981"/>
                </a:lnTo>
                <a:lnTo>
                  <a:pt x="1805896" y="168719"/>
                </a:lnTo>
                <a:lnTo>
                  <a:pt x="1786943" y="176349"/>
                </a:lnTo>
                <a:lnTo>
                  <a:pt x="1784481" y="194073"/>
                </a:lnTo>
                <a:lnTo>
                  <a:pt x="1778819" y="207611"/>
                </a:lnTo>
                <a:lnTo>
                  <a:pt x="1773158" y="217703"/>
                </a:lnTo>
                <a:lnTo>
                  <a:pt x="1764050" y="226073"/>
                </a:lnTo>
                <a:lnTo>
                  <a:pt x="1756666" y="235180"/>
                </a:lnTo>
                <a:lnTo>
                  <a:pt x="1750019" y="246995"/>
                </a:lnTo>
                <a:lnTo>
                  <a:pt x="1745097" y="246995"/>
                </a:lnTo>
                <a:lnTo>
                  <a:pt x="1745097" y="243549"/>
                </a:lnTo>
                <a:lnTo>
                  <a:pt x="1733527" y="227549"/>
                </a:lnTo>
                <a:lnTo>
                  <a:pt x="1726881" y="209826"/>
                </a:lnTo>
                <a:lnTo>
                  <a:pt x="1721958" y="190626"/>
                </a:lnTo>
                <a:lnTo>
                  <a:pt x="1713592" y="168719"/>
                </a:lnTo>
                <a:lnTo>
                  <a:pt x="1702022" y="174627"/>
                </a:lnTo>
                <a:lnTo>
                  <a:pt x="1694637" y="182257"/>
                </a:lnTo>
                <a:lnTo>
                  <a:pt x="1686269" y="188165"/>
                </a:lnTo>
                <a:lnTo>
                  <a:pt x="1677161" y="192349"/>
                </a:lnTo>
                <a:lnTo>
                  <a:pt x="1663130" y="195795"/>
                </a:lnTo>
                <a:lnTo>
                  <a:pt x="1661407" y="194073"/>
                </a:lnTo>
                <a:lnTo>
                  <a:pt x="1659684" y="194073"/>
                </a:lnTo>
                <a:lnTo>
                  <a:pt x="1658946" y="194073"/>
                </a:lnTo>
                <a:lnTo>
                  <a:pt x="1657223" y="192349"/>
                </a:lnTo>
                <a:lnTo>
                  <a:pt x="1654023" y="192349"/>
                </a:lnTo>
                <a:lnTo>
                  <a:pt x="1653285" y="174627"/>
                </a:lnTo>
                <a:lnTo>
                  <a:pt x="1651560" y="160350"/>
                </a:lnTo>
                <a:lnTo>
                  <a:pt x="1648361" y="148534"/>
                </a:lnTo>
                <a:lnTo>
                  <a:pt x="1645899" y="134996"/>
                </a:lnTo>
                <a:lnTo>
                  <a:pt x="1644176" y="117273"/>
                </a:lnTo>
                <a:lnTo>
                  <a:pt x="1651560" y="109642"/>
                </a:lnTo>
                <a:lnTo>
                  <a:pt x="1654023" y="102997"/>
                </a:lnTo>
                <a:lnTo>
                  <a:pt x="1655746" y="93889"/>
                </a:lnTo>
                <a:lnTo>
                  <a:pt x="1659931" y="82074"/>
                </a:lnTo>
                <a:lnTo>
                  <a:pt x="1663130" y="79612"/>
                </a:lnTo>
                <a:lnTo>
                  <a:pt x="1667315" y="75428"/>
                </a:lnTo>
                <a:lnTo>
                  <a:pt x="1671499" y="70504"/>
                </a:lnTo>
                <a:lnTo>
                  <a:pt x="1676422" y="66319"/>
                </a:lnTo>
                <a:lnTo>
                  <a:pt x="1678884" y="68042"/>
                </a:lnTo>
                <a:lnTo>
                  <a:pt x="1680607" y="69765"/>
                </a:lnTo>
                <a:lnTo>
                  <a:pt x="1682329" y="70504"/>
                </a:lnTo>
                <a:lnTo>
                  <a:pt x="1683068" y="72227"/>
                </a:lnTo>
                <a:lnTo>
                  <a:pt x="1686269" y="69765"/>
                </a:lnTo>
                <a:lnTo>
                  <a:pt x="1687991" y="66319"/>
                </a:lnTo>
                <a:lnTo>
                  <a:pt x="1688731" y="63858"/>
                </a:lnTo>
                <a:lnTo>
                  <a:pt x="1690453" y="58935"/>
                </a:lnTo>
                <a:lnTo>
                  <a:pt x="1692176" y="56473"/>
                </a:lnTo>
                <a:lnTo>
                  <a:pt x="1702022" y="50566"/>
                </a:lnTo>
                <a:lnTo>
                  <a:pt x="1710391" y="47119"/>
                </a:lnTo>
                <a:lnTo>
                  <a:pt x="1717775" y="40473"/>
                </a:lnTo>
                <a:lnTo>
                  <a:pt x="1715314" y="38750"/>
                </a:lnTo>
                <a:lnTo>
                  <a:pt x="1713592" y="38750"/>
                </a:lnTo>
                <a:lnTo>
                  <a:pt x="1711869" y="38750"/>
                </a:lnTo>
                <a:lnTo>
                  <a:pt x="1711869" y="37027"/>
                </a:lnTo>
                <a:lnTo>
                  <a:pt x="1711869" y="34566"/>
                </a:lnTo>
                <a:lnTo>
                  <a:pt x="1710146" y="31120"/>
                </a:lnTo>
                <a:lnTo>
                  <a:pt x="1720975" y="17581"/>
                </a:lnTo>
                <a:lnTo>
                  <a:pt x="1730820" y="1582"/>
                </a:lnTo>
                <a:close/>
                <a:moveTo>
                  <a:pt x="1335283" y="0"/>
                </a:moveTo>
                <a:lnTo>
                  <a:pt x="1355141" y="0"/>
                </a:lnTo>
                <a:lnTo>
                  <a:pt x="1357409" y="4536"/>
                </a:lnTo>
                <a:lnTo>
                  <a:pt x="1360609" y="6998"/>
                </a:lnTo>
                <a:lnTo>
                  <a:pt x="1363070" y="12905"/>
                </a:lnTo>
                <a:lnTo>
                  <a:pt x="1372178" y="5521"/>
                </a:lnTo>
                <a:lnTo>
                  <a:pt x="1380000" y="0"/>
                </a:lnTo>
                <a:lnTo>
                  <a:pt x="1394146" y="0"/>
                </a:lnTo>
                <a:lnTo>
                  <a:pt x="1396054" y="1337"/>
                </a:lnTo>
                <a:lnTo>
                  <a:pt x="1396054" y="2812"/>
                </a:lnTo>
                <a:lnTo>
                  <a:pt x="1397778" y="2812"/>
                </a:lnTo>
                <a:lnTo>
                  <a:pt x="1399501" y="2812"/>
                </a:lnTo>
                <a:lnTo>
                  <a:pt x="1401962" y="2812"/>
                </a:lnTo>
                <a:lnTo>
                  <a:pt x="1407235" y="0"/>
                </a:lnTo>
                <a:lnTo>
                  <a:pt x="1442331" y="0"/>
                </a:lnTo>
                <a:lnTo>
                  <a:pt x="1442331" y="2812"/>
                </a:lnTo>
                <a:lnTo>
                  <a:pt x="1442331" y="6998"/>
                </a:lnTo>
                <a:lnTo>
                  <a:pt x="1444054" y="18813"/>
                </a:lnTo>
                <a:lnTo>
                  <a:pt x="1445777" y="32105"/>
                </a:lnTo>
                <a:lnTo>
                  <a:pt x="1445777" y="43674"/>
                </a:lnTo>
                <a:lnTo>
                  <a:pt x="1429285" y="52043"/>
                </a:lnTo>
                <a:lnTo>
                  <a:pt x="1411070" y="59428"/>
                </a:lnTo>
                <a:lnTo>
                  <a:pt x="1393594" y="67796"/>
                </a:lnTo>
                <a:lnTo>
                  <a:pt x="1378824" y="79612"/>
                </a:lnTo>
                <a:lnTo>
                  <a:pt x="1374640" y="77151"/>
                </a:lnTo>
                <a:lnTo>
                  <a:pt x="1367255" y="73705"/>
                </a:lnTo>
                <a:lnTo>
                  <a:pt x="1357409" y="67796"/>
                </a:lnTo>
                <a:lnTo>
                  <a:pt x="1349040" y="63612"/>
                </a:lnTo>
                <a:lnTo>
                  <a:pt x="1341655" y="59428"/>
                </a:lnTo>
                <a:lnTo>
                  <a:pt x="1338209" y="56228"/>
                </a:lnTo>
                <a:lnTo>
                  <a:pt x="1339932" y="55490"/>
                </a:lnTo>
                <a:lnTo>
                  <a:pt x="1341655" y="53766"/>
                </a:lnTo>
                <a:lnTo>
                  <a:pt x="1343378" y="52043"/>
                </a:lnTo>
                <a:lnTo>
                  <a:pt x="1343378" y="50320"/>
                </a:lnTo>
                <a:lnTo>
                  <a:pt x="1344116" y="47859"/>
                </a:lnTo>
                <a:lnTo>
                  <a:pt x="1339932" y="44658"/>
                </a:lnTo>
                <a:lnTo>
                  <a:pt x="1334271" y="43674"/>
                </a:lnTo>
                <a:lnTo>
                  <a:pt x="1330086" y="40474"/>
                </a:lnTo>
                <a:lnTo>
                  <a:pt x="1325901" y="38012"/>
                </a:lnTo>
                <a:lnTo>
                  <a:pt x="1328363" y="38012"/>
                </a:lnTo>
                <a:lnTo>
                  <a:pt x="1331809" y="34567"/>
                </a:lnTo>
                <a:lnTo>
                  <a:pt x="1332547" y="32844"/>
                </a:lnTo>
                <a:lnTo>
                  <a:pt x="1334271" y="32844"/>
                </a:lnTo>
                <a:lnTo>
                  <a:pt x="1335747" y="32105"/>
                </a:lnTo>
                <a:lnTo>
                  <a:pt x="1339932" y="32105"/>
                </a:lnTo>
                <a:lnTo>
                  <a:pt x="1344116" y="32105"/>
                </a:lnTo>
                <a:lnTo>
                  <a:pt x="1344116" y="21275"/>
                </a:lnTo>
                <a:lnTo>
                  <a:pt x="1322701" y="21275"/>
                </a:lnTo>
                <a:lnTo>
                  <a:pt x="1318517" y="12905"/>
                </a:lnTo>
                <a:lnTo>
                  <a:pt x="1325901" y="6998"/>
                </a:lnTo>
                <a:lnTo>
                  <a:pt x="1331809" y="1337"/>
                </a:lnTo>
                <a:close/>
                <a:moveTo>
                  <a:pt x="994515" y="0"/>
                </a:moveTo>
                <a:lnTo>
                  <a:pt x="1240498" y="0"/>
                </a:lnTo>
                <a:lnTo>
                  <a:pt x="1238272" y="6013"/>
                </a:lnTo>
                <a:lnTo>
                  <a:pt x="1230887" y="13644"/>
                </a:lnTo>
                <a:lnTo>
                  <a:pt x="1218579" y="22012"/>
                </a:lnTo>
                <a:lnTo>
                  <a:pt x="1202088" y="29643"/>
                </a:lnTo>
                <a:lnTo>
                  <a:pt x="1188057" y="35551"/>
                </a:lnTo>
                <a:lnTo>
                  <a:pt x="1174765" y="38997"/>
                </a:lnTo>
                <a:lnTo>
                  <a:pt x="1174765" y="35551"/>
                </a:lnTo>
                <a:lnTo>
                  <a:pt x="1174765" y="33089"/>
                </a:lnTo>
                <a:lnTo>
                  <a:pt x="1173042" y="33089"/>
                </a:lnTo>
                <a:lnTo>
                  <a:pt x="1173042" y="31367"/>
                </a:lnTo>
                <a:lnTo>
                  <a:pt x="1172304" y="29643"/>
                </a:lnTo>
                <a:lnTo>
                  <a:pt x="1170580" y="41458"/>
                </a:lnTo>
                <a:lnTo>
                  <a:pt x="1166396" y="51551"/>
                </a:lnTo>
                <a:lnTo>
                  <a:pt x="1163196" y="60658"/>
                </a:lnTo>
                <a:lnTo>
                  <a:pt x="1159011" y="69027"/>
                </a:lnTo>
                <a:lnTo>
                  <a:pt x="1155811" y="80844"/>
                </a:lnTo>
                <a:lnTo>
                  <a:pt x="1159011" y="82566"/>
                </a:lnTo>
                <a:lnTo>
                  <a:pt x="1159011" y="84289"/>
                </a:lnTo>
                <a:lnTo>
                  <a:pt x="1160735" y="84289"/>
                </a:lnTo>
                <a:lnTo>
                  <a:pt x="1160735" y="86012"/>
                </a:lnTo>
                <a:lnTo>
                  <a:pt x="1159011" y="86750"/>
                </a:lnTo>
                <a:lnTo>
                  <a:pt x="1155811" y="90197"/>
                </a:lnTo>
                <a:lnTo>
                  <a:pt x="1153350" y="91920"/>
                </a:lnTo>
                <a:lnTo>
                  <a:pt x="1150889" y="94381"/>
                </a:lnTo>
                <a:lnTo>
                  <a:pt x="1147689" y="96104"/>
                </a:lnTo>
                <a:lnTo>
                  <a:pt x="1145965" y="98566"/>
                </a:lnTo>
                <a:lnTo>
                  <a:pt x="1143504" y="102750"/>
                </a:lnTo>
                <a:lnTo>
                  <a:pt x="1137597" y="119489"/>
                </a:lnTo>
                <a:lnTo>
                  <a:pt x="1133412" y="136966"/>
                </a:lnTo>
                <a:lnTo>
                  <a:pt x="1131688" y="157150"/>
                </a:lnTo>
                <a:lnTo>
                  <a:pt x="1128489" y="176350"/>
                </a:lnTo>
                <a:lnTo>
                  <a:pt x="1124305" y="193826"/>
                </a:lnTo>
                <a:lnTo>
                  <a:pt x="1121842" y="192104"/>
                </a:lnTo>
                <a:lnTo>
                  <a:pt x="1120119" y="192104"/>
                </a:lnTo>
                <a:lnTo>
                  <a:pt x="1120119" y="190380"/>
                </a:lnTo>
                <a:lnTo>
                  <a:pt x="1118396" y="190380"/>
                </a:lnTo>
                <a:lnTo>
                  <a:pt x="1114212" y="187919"/>
                </a:lnTo>
                <a:lnTo>
                  <a:pt x="1106828" y="182012"/>
                </a:lnTo>
                <a:lnTo>
                  <a:pt x="1095258" y="172903"/>
                </a:lnTo>
                <a:lnTo>
                  <a:pt x="1081966" y="165273"/>
                </a:lnTo>
                <a:lnTo>
                  <a:pt x="1069658" y="156904"/>
                </a:lnTo>
                <a:lnTo>
                  <a:pt x="1059813" y="149273"/>
                </a:lnTo>
                <a:lnTo>
                  <a:pt x="1050706" y="145088"/>
                </a:lnTo>
                <a:lnTo>
                  <a:pt x="1048243" y="143366"/>
                </a:lnTo>
                <a:lnTo>
                  <a:pt x="1045043" y="111612"/>
                </a:lnTo>
                <a:lnTo>
                  <a:pt x="1043320" y="108166"/>
                </a:lnTo>
                <a:lnTo>
                  <a:pt x="1039136" y="105705"/>
                </a:lnTo>
                <a:lnTo>
                  <a:pt x="1036674" y="103982"/>
                </a:lnTo>
                <a:lnTo>
                  <a:pt x="1031751" y="100535"/>
                </a:lnTo>
                <a:lnTo>
                  <a:pt x="1029290" y="98074"/>
                </a:lnTo>
                <a:lnTo>
                  <a:pt x="1031751" y="96351"/>
                </a:lnTo>
                <a:lnTo>
                  <a:pt x="1031751" y="94628"/>
                </a:lnTo>
                <a:lnTo>
                  <a:pt x="1033474" y="93889"/>
                </a:lnTo>
                <a:lnTo>
                  <a:pt x="1035197" y="90443"/>
                </a:lnTo>
                <a:lnTo>
                  <a:pt x="1036919" y="87982"/>
                </a:lnTo>
                <a:lnTo>
                  <a:pt x="1029536" y="87982"/>
                </a:lnTo>
                <a:lnTo>
                  <a:pt x="1025351" y="87982"/>
                </a:lnTo>
                <a:lnTo>
                  <a:pt x="1022152" y="87982"/>
                </a:lnTo>
                <a:lnTo>
                  <a:pt x="1020428" y="86258"/>
                </a:lnTo>
                <a:lnTo>
                  <a:pt x="1019689" y="83797"/>
                </a:lnTo>
                <a:lnTo>
                  <a:pt x="1016489" y="78873"/>
                </a:lnTo>
                <a:lnTo>
                  <a:pt x="1014766" y="76413"/>
                </a:lnTo>
                <a:lnTo>
                  <a:pt x="1014766" y="72966"/>
                </a:lnTo>
                <a:lnTo>
                  <a:pt x="1014766" y="72227"/>
                </a:lnTo>
                <a:lnTo>
                  <a:pt x="1014766" y="68782"/>
                </a:lnTo>
                <a:lnTo>
                  <a:pt x="1016489" y="66320"/>
                </a:lnTo>
                <a:lnTo>
                  <a:pt x="1016489" y="62874"/>
                </a:lnTo>
                <a:lnTo>
                  <a:pt x="1008119" y="62874"/>
                </a:lnTo>
                <a:lnTo>
                  <a:pt x="1008119" y="58690"/>
                </a:lnTo>
                <a:lnTo>
                  <a:pt x="1008859" y="54505"/>
                </a:lnTo>
                <a:lnTo>
                  <a:pt x="1010582" y="52782"/>
                </a:lnTo>
                <a:lnTo>
                  <a:pt x="1010582" y="49828"/>
                </a:lnTo>
                <a:lnTo>
                  <a:pt x="1012305" y="47366"/>
                </a:lnTo>
                <a:lnTo>
                  <a:pt x="1014028" y="43181"/>
                </a:lnTo>
                <a:lnTo>
                  <a:pt x="1009104" y="43181"/>
                </a:lnTo>
                <a:lnTo>
                  <a:pt x="1004182" y="43181"/>
                </a:lnTo>
                <a:lnTo>
                  <a:pt x="1001720" y="41458"/>
                </a:lnTo>
                <a:lnTo>
                  <a:pt x="996797" y="39735"/>
                </a:lnTo>
                <a:lnTo>
                  <a:pt x="996059" y="18075"/>
                </a:lnTo>
                <a:close/>
                <a:moveTo>
                  <a:pt x="864598" y="0"/>
                </a:moveTo>
                <a:lnTo>
                  <a:pt x="901871" y="0"/>
                </a:lnTo>
                <a:lnTo>
                  <a:pt x="899566" y="15368"/>
                </a:lnTo>
                <a:lnTo>
                  <a:pt x="895383" y="17090"/>
                </a:lnTo>
                <a:lnTo>
                  <a:pt x="890459" y="17090"/>
                </a:lnTo>
                <a:lnTo>
                  <a:pt x="886521" y="17829"/>
                </a:lnTo>
                <a:lnTo>
                  <a:pt x="880613" y="17829"/>
                </a:lnTo>
                <a:lnTo>
                  <a:pt x="874951" y="11183"/>
                </a:lnTo>
                <a:lnTo>
                  <a:pt x="867321" y="3552"/>
                </a:lnTo>
                <a:close/>
                <a:moveTo>
                  <a:pt x="769123" y="0"/>
                </a:moveTo>
                <a:lnTo>
                  <a:pt x="842019" y="0"/>
                </a:lnTo>
                <a:lnTo>
                  <a:pt x="845906" y="11921"/>
                </a:lnTo>
                <a:lnTo>
                  <a:pt x="851813" y="37275"/>
                </a:lnTo>
                <a:lnTo>
                  <a:pt x="861659" y="37275"/>
                </a:lnTo>
                <a:lnTo>
                  <a:pt x="867321" y="48845"/>
                </a:lnTo>
                <a:lnTo>
                  <a:pt x="872244" y="60660"/>
                </a:lnTo>
                <a:lnTo>
                  <a:pt x="873228" y="76660"/>
                </a:lnTo>
                <a:lnTo>
                  <a:pt x="872244" y="78383"/>
                </a:lnTo>
                <a:lnTo>
                  <a:pt x="870767" y="79859"/>
                </a:lnTo>
                <a:lnTo>
                  <a:pt x="870767" y="81582"/>
                </a:lnTo>
                <a:lnTo>
                  <a:pt x="869044" y="82567"/>
                </a:lnTo>
                <a:lnTo>
                  <a:pt x="867321" y="84290"/>
                </a:lnTo>
                <a:lnTo>
                  <a:pt x="864858" y="85767"/>
                </a:lnTo>
                <a:lnTo>
                  <a:pt x="859198" y="82567"/>
                </a:lnTo>
                <a:lnTo>
                  <a:pt x="851813" y="78383"/>
                </a:lnTo>
                <a:lnTo>
                  <a:pt x="844182" y="74198"/>
                </a:lnTo>
                <a:lnTo>
                  <a:pt x="838521" y="70752"/>
                </a:lnTo>
                <a:lnTo>
                  <a:pt x="836060" y="70013"/>
                </a:lnTo>
                <a:lnTo>
                  <a:pt x="833598" y="70013"/>
                </a:lnTo>
                <a:lnTo>
                  <a:pt x="841721" y="81582"/>
                </a:lnTo>
                <a:lnTo>
                  <a:pt x="849352" y="91675"/>
                </a:lnTo>
                <a:lnTo>
                  <a:pt x="855013" y="104229"/>
                </a:lnTo>
                <a:lnTo>
                  <a:pt x="851813" y="104229"/>
                </a:lnTo>
                <a:lnTo>
                  <a:pt x="841721" y="100044"/>
                </a:lnTo>
                <a:lnTo>
                  <a:pt x="828674" y="97582"/>
                </a:lnTo>
                <a:lnTo>
                  <a:pt x="814644" y="94136"/>
                </a:lnTo>
                <a:lnTo>
                  <a:pt x="804551" y="88475"/>
                </a:lnTo>
                <a:lnTo>
                  <a:pt x="795689" y="79859"/>
                </a:lnTo>
                <a:lnTo>
                  <a:pt x="789782" y="66567"/>
                </a:lnTo>
                <a:lnTo>
                  <a:pt x="784121" y="54752"/>
                </a:lnTo>
                <a:lnTo>
                  <a:pt x="775751" y="43183"/>
                </a:lnTo>
                <a:lnTo>
                  <a:pt x="766644" y="34568"/>
                </a:lnTo>
                <a:lnTo>
                  <a:pt x="754336" y="41460"/>
                </a:lnTo>
                <a:lnTo>
                  <a:pt x="739321" y="46383"/>
                </a:lnTo>
                <a:lnTo>
                  <a:pt x="722090" y="47368"/>
                </a:lnTo>
                <a:lnTo>
                  <a:pt x="720368" y="43183"/>
                </a:lnTo>
                <a:lnTo>
                  <a:pt x="719628" y="38998"/>
                </a:lnTo>
                <a:lnTo>
                  <a:pt x="719628" y="34568"/>
                </a:lnTo>
                <a:lnTo>
                  <a:pt x="719628" y="28906"/>
                </a:lnTo>
                <a:lnTo>
                  <a:pt x="731937" y="23737"/>
                </a:lnTo>
                <a:lnTo>
                  <a:pt x="748428" y="19552"/>
                </a:lnTo>
                <a:lnTo>
                  <a:pt x="762460" y="15368"/>
                </a:lnTo>
                <a:lnTo>
                  <a:pt x="766644" y="6998"/>
                </a:lnTo>
                <a:close/>
                <a:moveTo>
                  <a:pt x="0" y="0"/>
                </a:moveTo>
                <a:lnTo>
                  <a:pt x="611304" y="0"/>
                </a:lnTo>
                <a:lnTo>
                  <a:pt x="611815" y="1336"/>
                </a:lnTo>
                <a:lnTo>
                  <a:pt x="610093" y="10444"/>
                </a:lnTo>
                <a:lnTo>
                  <a:pt x="608368" y="24721"/>
                </a:lnTo>
                <a:lnTo>
                  <a:pt x="600984" y="24721"/>
                </a:lnTo>
                <a:lnTo>
                  <a:pt x="591138" y="18813"/>
                </a:lnTo>
                <a:lnTo>
                  <a:pt x="577108" y="15367"/>
                </a:lnTo>
                <a:lnTo>
                  <a:pt x="577108" y="18567"/>
                </a:lnTo>
                <a:lnTo>
                  <a:pt x="579569" y="18567"/>
                </a:lnTo>
                <a:lnTo>
                  <a:pt x="582769" y="21028"/>
                </a:lnTo>
                <a:lnTo>
                  <a:pt x="584492" y="22751"/>
                </a:lnTo>
                <a:lnTo>
                  <a:pt x="585230" y="24474"/>
                </a:lnTo>
                <a:lnTo>
                  <a:pt x="586954" y="26197"/>
                </a:lnTo>
                <a:lnTo>
                  <a:pt x="588677" y="30382"/>
                </a:lnTo>
                <a:lnTo>
                  <a:pt x="588677" y="34567"/>
                </a:lnTo>
                <a:lnTo>
                  <a:pt x="586954" y="38012"/>
                </a:lnTo>
                <a:lnTo>
                  <a:pt x="584492" y="40474"/>
                </a:lnTo>
                <a:lnTo>
                  <a:pt x="582769" y="43921"/>
                </a:lnTo>
                <a:lnTo>
                  <a:pt x="575384" y="49828"/>
                </a:lnTo>
                <a:lnTo>
                  <a:pt x="569722" y="55735"/>
                </a:lnTo>
                <a:lnTo>
                  <a:pt x="567262" y="62381"/>
                </a:lnTo>
                <a:lnTo>
                  <a:pt x="564061" y="73213"/>
                </a:lnTo>
                <a:lnTo>
                  <a:pt x="558400" y="73213"/>
                </a:lnTo>
                <a:lnTo>
                  <a:pt x="554215" y="71489"/>
                </a:lnTo>
                <a:lnTo>
                  <a:pt x="550031" y="69766"/>
                </a:lnTo>
                <a:lnTo>
                  <a:pt x="546830" y="68043"/>
                </a:lnTo>
                <a:lnTo>
                  <a:pt x="541169" y="67305"/>
                </a:lnTo>
                <a:lnTo>
                  <a:pt x="541169" y="69766"/>
                </a:lnTo>
                <a:lnTo>
                  <a:pt x="548554" y="69766"/>
                </a:lnTo>
                <a:lnTo>
                  <a:pt x="550277" y="73213"/>
                </a:lnTo>
                <a:lnTo>
                  <a:pt x="551015" y="75673"/>
                </a:lnTo>
                <a:lnTo>
                  <a:pt x="552739" y="77397"/>
                </a:lnTo>
                <a:lnTo>
                  <a:pt x="552739" y="79858"/>
                </a:lnTo>
                <a:lnTo>
                  <a:pt x="554461" y="84782"/>
                </a:lnTo>
                <a:lnTo>
                  <a:pt x="554461" y="88966"/>
                </a:lnTo>
                <a:lnTo>
                  <a:pt x="541169" y="93151"/>
                </a:lnTo>
                <a:lnTo>
                  <a:pt x="529601" y="100535"/>
                </a:lnTo>
                <a:lnTo>
                  <a:pt x="522216" y="108904"/>
                </a:lnTo>
                <a:lnTo>
                  <a:pt x="517292" y="122196"/>
                </a:lnTo>
                <a:lnTo>
                  <a:pt x="517292" y="141397"/>
                </a:lnTo>
                <a:lnTo>
                  <a:pt x="522216" y="152966"/>
                </a:lnTo>
                <a:lnTo>
                  <a:pt x="525416" y="168719"/>
                </a:lnTo>
                <a:lnTo>
                  <a:pt x="525416" y="184473"/>
                </a:lnTo>
                <a:lnTo>
                  <a:pt x="541169" y="184473"/>
                </a:lnTo>
                <a:lnTo>
                  <a:pt x="541169" y="191857"/>
                </a:lnTo>
                <a:lnTo>
                  <a:pt x="544369" y="194320"/>
                </a:lnTo>
                <a:lnTo>
                  <a:pt x="544369" y="197765"/>
                </a:lnTo>
                <a:lnTo>
                  <a:pt x="544369" y="200227"/>
                </a:lnTo>
                <a:lnTo>
                  <a:pt x="544369" y="201950"/>
                </a:lnTo>
                <a:lnTo>
                  <a:pt x="544369" y="203673"/>
                </a:lnTo>
                <a:lnTo>
                  <a:pt x="544369" y="204411"/>
                </a:lnTo>
                <a:lnTo>
                  <a:pt x="545108" y="206134"/>
                </a:lnTo>
                <a:lnTo>
                  <a:pt x="550031" y="206134"/>
                </a:lnTo>
                <a:lnTo>
                  <a:pt x="554215" y="207857"/>
                </a:lnTo>
                <a:lnTo>
                  <a:pt x="564061" y="206134"/>
                </a:lnTo>
                <a:lnTo>
                  <a:pt x="573908" y="210319"/>
                </a:lnTo>
                <a:lnTo>
                  <a:pt x="584739" y="217703"/>
                </a:lnTo>
                <a:lnTo>
                  <a:pt x="594584" y="227795"/>
                </a:lnTo>
                <a:lnTo>
                  <a:pt x="602954" y="236903"/>
                </a:lnTo>
                <a:lnTo>
                  <a:pt x="613292" y="242072"/>
                </a:lnTo>
                <a:lnTo>
                  <a:pt x="617476" y="243795"/>
                </a:lnTo>
                <a:lnTo>
                  <a:pt x="619938" y="244534"/>
                </a:lnTo>
                <a:lnTo>
                  <a:pt x="623138" y="243795"/>
                </a:lnTo>
                <a:lnTo>
                  <a:pt x="625600" y="243795"/>
                </a:lnTo>
                <a:lnTo>
                  <a:pt x="627323" y="242072"/>
                </a:lnTo>
                <a:lnTo>
                  <a:pt x="630523" y="240349"/>
                </a:lnTo>
                <a:lnTo>
                  <a:pt x="631261" y="238626"/>
                </a:lnTo>
                <a:lnTo>
                  <a:pt x="634462" y="238626"/>
                </a:lnTo>
                <a:lnTo>
                  <a:pt x="657600" y="244534"/>
                </a:lnTo>
                <a:lnTo>
                  <a:pt x="660060" y="260288"/>
                </a:lnTo>
                <a:lnTo>
                  <a:pt x="663261" y="271857"/>
                </a:lnTo>
                <a:lnTo>
                  <a:pt x="664984" y="280965"/>
                </a:lnTo>
                <a:lnTo>
                  <a:pt x="665722" y="289334"/>
                </a:lnTo>
                <a:lnTo>
                  <a:pt x="668922" y="298441"/>
                </a:lnTo>
                <a:lnTo>
                  <a:pt x="676307" y="308534"/>
                </a:lnTo>
                <a:lnTo>
                  <a:pt x="684676" y="321827"/>
                </a:lnTo>
                <a:lnTo>
                  <a:pt x="687138" y="320103"/>
                </a:lnTo>
                <a:lnTo>
                  <a:pt x="688860" y="320103"/>
                </a:lnTo>
                <a:lnTo>
                  <a:pt x="690584" y="318380"/>
                </a:lnTo>
                <a:lnTo>
                  <a:pt x="692306" y="318380"/>
                </a:lnTo>
                <a:lnTo>
                  <a:pt x="694769" y="317642"/>
                </a:lnTo>
                <a:lnTo>
                  <a:pt x="696491" y="317642"/>
                </a:lnTo>
                <a:lnTo>
                  <a:pt x="696491" y="315918"/>
                </a:lnTo>
                <a:lnTo>
                  <a:pt x="696491" y="314196"/>
                </a:lnTo>
                <a:lnTo>
                  <a:pt x="698215" y="311734"/>
                </a:lnTo>
                <a:lnTo>
                  <a:pt x="698215" y="302626"/>
                </a:lnTo>
                <a:lnTo>
                  <a:pt x="696491" y="291057"/>
                </a:lnTo>
                <a:lnTo>
                  <a:pt x="693291" y="276780"/>
                </a:lnTo>
                <a:lnTo>
                  <a:pt x="689107" y="263488"/>
                </a:lnTo>
                <a:lnTo>
                  <a:pt x="700676" y="257580"/>
                </a:lnTo>
                <a:lnTo>
                  <a:pt x="712246" y="249211"/>
                </a:lnTo>
                <a:lnTo>
                  <a:pt x="719629" y="237641"/>
                </a:lnTo>
                <a:lnTo>
                  <a:pt x="723814" y="222627"/>
                </a:lnTo>
                <a:lnTo>
                  <a:pt x="725538" y="214258"/>
                </a:lnTo>
                <a:lnTo>
                  <a:pt x="723814" y="200966"/>
                </a:lnTo>
                <a:lnTo>
                  <a:pt x="723814" y="187674"/>
                </a:lnTo>
                <a:lnTo>
                  <a:pt x="718153" y="185211"/>
                </a:lnTo>
                <a:lnTo>
                  <a:pt x="715692" y="183488"/>
                </a:lnTo>
                <a:lnTo>
                  <a:pt x="712491" y="181765"/>
                </a:lnTo>
                <a:lnTo>
                  <a:pt x="710030" y="179304"/>
                </a:lnTo>
                <a:lnTo>
                  <a:pt x="708307" y="174381"/>
                </a:lnTo>
                <a:lnTo>
                  <a:pt x="713968" y="164288"/>
                </a:lnTo>
                <a:lnTo>
                  <a:pt x="716429" y="152719"/>
                </a:lnTo>
                <a:lnTo>
                  <a:pt x="713968" y="140166"/>
                </a:lnTo>
                <a:lnTo>
                  <a:pt x="710768" y="126874"/>
                </a:lnTo>
                <a:lnTo>
                  <a:pt x="706583" y="111858"/>
                </a:lnTo>
                <a:lnTo>
                  <a:pt x="704861" y="97581"/>
                </a:lnTo>
                <a:lnTo>
                  <a:pt x="708061" y="97581"/>
                </a:lnTo>
                <a:lnTo>
                  <a:pt x="708061" y="94135"/>
                </a:lnTo>
                <a:lnTo>
                  <a:pt x="727999" y="97581"/>
                </a:lnTo>
                <a:lnTo>
                  <a:pt x="745229" y="97581"/>
                </a:lnTo>
                <a:lnTo>
                  <a:pt x="764184" y="94135"/>
                </a:lnTo>
                <a:lnTo>
                  <a:pt x="768368" y="101520"/>
                </a:lnTo>
                <a:lnTo>
                  <a:pt x="772552" y="111612"/>
                </a:lnTo>
                <a:lnTo>
                  <a:pt x="777476" y="118996"/>
                </a:lnTo>
                <a:lnTo>
                  <a:pt x="781660" y="122443"/>
                </a:lnTo>
                <a:lnTo>
                  <a:pt x="784122" y="123181"/>
                </a:lnTo>
                <a:lnTo>
                  <a:pt x="789044" y="123181"/>
                </a:lnTo>
                <a:lnTo>
                  <a:pt x="793229" y="124904"/>
                </a:lnTo>
                <a:lnTo>
                  <a:pt x="797415" y="126627"/>
                </a:lnTo>
                <a:lnTo>
                  <a:pt x="800615" y="129089"/>
                </a:lnTo>
                <a:lnTo>
                  <a:pt x="801352" y="136473"/>
                </a:lnTo>
                <a:lnTo>
                  <a:pt x="804552" y="149765"/>
                </a:lnTo>
                <a:lnTo>
                  <a:pt x="806276" y="161335"/>
                </a:lnTo>
                <a:lnTo>
                  <a:pt x="808736" y="169704"/>
                </a:lnTo>
                <a:lnTo>
                  <a:pt x="810460" y="171426"/>
                </a:lnTo>
                <a:lnTo>
                  <a:pt x="812922" y="173888"/>
                </a:lnTo>
                <a:lnTo>
                  <a:pt x="816122" y="175612"/>
                </a:lnTo>
                <a:lnTo>
                  <a:pt x="818583" y="179057"/>
                </a:lnTo>
                <a:lnTo>
                  <a:pt x="823506" y="179797"/>
                </a:lnTo>
                <a:lnTo>
                  <a:pt x="824244" y="183243"/>
                </a:lnTo>
                <a:lnTo>
                  <a:pt x="835814" y="174134"/>
                </a:lnTo>
                <a:lnTo>
                  <a:pt x="844922" y="163305"/>
                </a:lnTo>
                <a:lnTo>
                  <a:pt x="851568" y="151735"/>
                </a:lnTo>
                <a:lnTo>
                  <a:pt x="863137" y="142627"/>
                </a:lnTo>
                <a:lnTo>
                  <a:pt x="864860" y="152719"/>
                </a:lnTo>
                <a:lnTo>
                  <a:pt x="869044" y="158627"/>
                </a:lnTo>
                <a:lnTo>
                  <a:pt x="874705" y="164535"/>
                </a:lnTo>
                <a:lnTo>
                  <a:pt x="880367" y="170442"/>
                </a:lnTo>
                <a:lnTo>
                  <a:pt x="885290" y="177827"/>
                </a:lnTo>
                <a:lnTo>
                  <a:pt x="885290" y="180288"/>
                </a:lnTo>
                <a:lnTo>
                  <a:pt x="885290" y="183735"/>
                </a:lnTo>
                <a:lnTo>
                  <a:pt x="883567" y="185458"/>
                </a:lnTo>
                <a:lnTo>
                  <a:pt x="883567" y="187918"/>
                </a:lnTo>
                <a:lnTo>
                  <a:pt x="881845" y="191365"/>
                </a:lnTo>
                <a:lnTo>
                  <a:pt x="883567" y="193827"/>
                </a:lnTo>
                <a:lnTo>
                  <a:pt x="885290" y="197273"/>
                </a:lnTo>
                <a:lnTo>
                  <a:pt x="886028" y="198012"/>
                </a:lnTo>
                <a:lnTo>
                  <a:pt x="889228" y="198012"/>
                </a:lnTo>
                <a:lnTo>
                  <a:pt x="891689" y="198012"/>
                </a:lnTo>
                <a:lnTo>
                  <a:pt x="893414" y="198012"/>
                </a:lnTo>
                <a:lnTo>
                  <a:pt x="896613" y="198012"/>
                </a:lnTo>
                <a:lnTo>
                  <a:pt x="897352" y="199735"/>
                </a:lnTo>
                <a:lnTo>
                  <a:pt x="902275" y="211304"/>
                </a:lnTo>
                <a:lnTo>
                  <a:pt x="902275" y="220411"/>
                </a:lnTo>
                <a:lnTo>
                  <a:pt x="900552" y="228780"/>
                </a:lnTo>
                <a:lnTo>
                  <a:pt x="903013" y="236166"/>
                </a:lnTo>
                <a:lnTo>
                  <a:pt x="913844" y="244534"/>
                </a:lnTo>
                <a:lnTo>
                  <a:pt x="904736" y="262011"/>
                </a:lnTo>
                <a:lnTo>
                  <a:pt x="894890" y="277026"/>
                </a:lnTo>
                <a:lnTo>
                  <a:pt x="897352" y="277026"/>
                </a:lnTo>
                <a:lnTo>
                  <a:pt x="906459" y="267919"/>
                </a:lnTo>
                <a:lnTo>
                  <a:pt x="914828" y="260535"/>
                </a:lnTo>
                <a:lnTo>
                  <a:pt x="922213" y="252165"/>
                </a:lnTo>
                <a:lnTo>
                  <a:pt x="932059" y="254626"/>
                </a:lnTo>
                <a:lnTo>
                  <a:pt x="937720" y="260535"/>
                </a:lnTo>
                <a:lnTo>
                  <a:pt x="943382" y="267919"/>
                </a:lnTo>
                <a:lnTo>
                  <a:pt x="945105" y="279487"/>
                </a:lnTo>
                <a:lnTo>
                  <a:pt x="960120" y="279487"/>
                </a:lnTo>
                <a:lnTo>
                  <a:pt x="960120" y="283672"/>
                </a:lnTo>
                <a:lnTo>
                  <a:pt x="960859" y="287118"/>
                </a:lnTo>
                <a:lnTo>
                  <a:pt x="960859" y="291304"/>
                </a:lnTo>
                <a:lnTo>
                  <a:pt x="962582" y="295488"/>
                </a:lnTo>
                <a:lnTo>
                  <a:pt x="960859" y="300410"/>
                </a:lnTo>
                <a:lnTo>
                  <a:pt x="960859" y="302872"/>
                </a:lnTo>
                <a:lnTo>
                  <a:pt x="960859" y="306319"/>
                </a:lnTo>
                <a:lnTo>
                  <a:pt x="962582" y="307057"/>
                </a:lnTo>
                <a:lnTo>
                  <a:pt x="962582" y="310503"/>
                </a:lnTo>
                <a:lnTo>
                  <a:pt x="962582" y="312226"/>
                </a:lnTo>
                <a:lnTo>
                  <a:pt x="962582" y="314687"/>
                </a:lnTo>
                <a:lnTo>
                  <a:pt x="946828" y="326257"/>
                </a:lnTo>
                <a:lnTo>
                  <a:pt x="929598" y="333641"/>
                </a:lnTo>
                <a:lnTo>
                  <a:pt x="909659" y="337826"/>
                </a:lnTo>
                <a:lnTo>
                  <a:pt x="888983" y="340287"/>
                </a:lnTo>
                <a:lnTo>
                  <a:pt x="869044" y="343733"/>
                </a:lnTo>
                <a:lnTo>
                  <a:pt x="848367" y="346196"/>
                </a:lnTo>
                <a:lnTo>
                  <a:pt x="831137" y="352103"/>
                </a:lnTo>
                <a:lnTo>
                  <a:pt x="815382" y="359488"/>
                </a:lnTo>
                <a:lnTo>
                  <a:pt x="803814" y="372780"/>
                </a:lnTo>
                <a:lnTo>
                  <a:pt x="807014" y="372780"/>
                </a:lnTo>
                <a:lnTo>
                  <a:pt x="821045" y="362688"/>
                </a:lnTo>
                <a:lnTo>
                  <a:pt x="838275" y="355302"/>
                </a:lnTo>
                <a:lnTo>
                  <a:pt x="857228" y="351118"/>
                </a:lnTo>
                <a:lnTo>
                  <a:pt x="857967" y="353580"/>
                </a:lnTo>
                <a:lnTo>
                  <a:pt x="859690" y="357026"/>
                </a:lnTo>
                <a:lnTo>
                  <a:pt x="861414" y="357764"/>
                </a:lnTo>
                <a:lnTo>
                  <a:pt x="863874" y="359488"/>
                </a:lnTo>
                <a:lnTo>
                  <a:pt x="867075" y="361210"/>
                </a:lnTo>
                <a:lnTo>
                  <a:pt x="869536" y="363673"/>
                </a:lnTo>
                <a:lnTo>
                  <a:pt x="865352" y="371057"/>
                </a:lnTo>
                <a:lnTo>
                  <a:pt x="862890" y="376965"/>
                </a:lnTo>
                <a:lnTo>
                  <a:pt x="861168" y="382871"/>
                </a:lnTo>
                <a:lnTo>
                  <a:pt x="859444" y="391980"/>
                </a:lnTo>
                <a:lnTo>
                  <a:pt x="871014" y="397888"/>
                </a:lnTo>
                <a:lnTo>
                  <a:pt x="878397" y="406257"/>
                </a:lnTo>
                <a:lnTo>
                  <a:pt x="884060" y="414626"/>
                </a:lnTo>
                <a:lnTo>
                  <a:pt x="891443" y="423733"/>
                </a:lnTo>
                <a:lnTo>
                  <a:pt x="891443" y="426195"/>
                </a:lnTo>
                <a:lnTo>
                  <a:pt x="891443" y="427918"/>
                </a:lnTo>
                <a:lnTo>
                  <a:pt x="889721" y="427918"/>
                </a:lnTo>
                <a:lnTo>
                  <a:pt x="889721" y="429641"/>
                </a:lnTo>
                <a:lnTo>
                  <a:pt x="887998" y="431364"/>
                </a:lnTo>
                <a:lnTo>
                  <a:pt x="879629" y="441456"/>
                </a:lnTo>
                <a:lnTo>
                  <a:pt x="868059" y="449826"/>
                </a:lnTo>
                <a:lnTo>
                  <a:pt x="853290" y="455733"/>
                </a:lnTo>
                <a:lnTo>
                  <a:pt x="853290" y="443180"/>
                </a:lnTo>
                <a:lnTo>
                  <a:pt x="860674" y="438257"/>
                </a:lnTo>
                <a:lnTo>
                  <a:pt x="866336" y="434072"/>
                </a:lnTo>
                <a:lnTo>
                  <a:pt x="871999" y="426687"/>
                </a:lnTo>
                <a:lnTo>
                  <a:pt x="866336" y="424226"/>
                </a:lnTo>
                <a:lnTo>
                  <a:pt x="866336" y="420780"/>
                </a:lnTo>
                <a:lnTo>
                  <a:pt x="864613" y="420780"/>
                </a:lnTo>
                <a:lnTo>
                  <a:pt x="862890" y="420780"/>
                </a:lnTo>
                <a:lnTo>
                  <a:pt x="862890" y="422502"/>
                </a:lnTo>
                <a:lnTo>
                  <a:pt x="862890" y="424226"/>
                </a:lnTo>
                <a:lnTo>
                  <a:pt x="853044" y="431611"/>
                </a:lnTo>
                <a:lnTo>
                  <a:pt x="839751" y="437518"/>
                </a:lnTo>
                <a:lnTo>
                  <a:pt x="828921" y="441703"/>
                </a:lnTo>
                <a:lnTo>
                  <a:pt x="817352" y="447611"/>
                </a:lnTo>
                <a:lnTo>
                  <a:pt x="806521" y="454995"/>
                </a:lnTo>
                <a:lnTo>
                  <a:pt x="799875" y="465087"/>
                </a:lnTo>
                <a:lnTo>
                  <a:pt x="794952" y="479364"/>
                </a:lnTo>
                <a:lnTo>
                  <a:pt x="799875" y="481087"/>
                </a:lnTo>
                <a:lnTo>
                  <a:pt x="805536" y="482810"/>
                </a:lnTo>
                <a:lnTo>
                  <a:pt x="807998" y="485271"/>
                </a:lnTo>
                <a:lnTo>
                  <a:pt x="802337" y="485271"/>
                </a:lnTo>
                <a:lnTo>
                  <a:pt x="793968" y="492657"/>
                </a:lnTo>
                <a:lnTo>
                  <a:pt x="782398" y="495118"/>
                </a:lnTo>
                <a:lnTo>
                  <a:pt x="771568" y="496841"/>
                </a:lnTo>
                <a:lnTo>
                  <a:pt x="759999" y="498564"/>
                </a:lnTo>
                <a:lnTo>
                  <a:pt x="751629" y="521948"/>
                </a:lnTo>
                <a:lnTo>
                  <a:pt x="741783" y="546810"/>
                </a:lnTo>
                <a:lnTo>
                  <a:pt x="738583" y="543364"/>
                </a:lnTo>
                <a:lnTo>
                  <a:pt x="737845" y="541641"/>
                </a:lnTo>
                <a:lnTo>
                  <a:pt x="734645" y="540903"/>
                </a:lnTo>
                <a:lnTo>
                  <a:pt x="732922" y="539179"/>
                </a:lnTo>
                <a:lnTo>
                  <a:pt x="728737" y="535733"/>
                </a:lnTo>
                <a:lnTo>
                  <a:pt x="728737" y="543118"/>
                </a:lnTo>
                <a:lnTo>
                  <a:pt x="730459" y="546564"/>
                </a:lnTo>
                <a:lnTo>
                  <a:pt x="732922" y="554933"/>
                </a:lnTo>
                <a:lnTo>
                  <a:pt x="736122" y="565025"/>
                </a:lnTo>
                <a:lnTo>
                  <a:pt x="738583" y="574134"/>
                </a:lnTo>
                <a:lnTo>
                  <a:pt x="738583" y="578315"/>
                </a:lnTo>
                <a:lnTo>
                  <a:pt x="727014" y="585699"/>
                </a:lnTo>
                <a:lnTo>
                  <a:pt x="714707" y="592346"/>
                </a:lnTo>
                <a:lnTo>
                  <a:pt x="701415" y="601453"/>
                </a:lnTo>
                <a:lnTo>
                  <a:pt x="688123" y="609823"/>
                </a:lnTo>
                <a:lnTo>
                  <a:pt x="679753" y="621391"/>
                </a:lnTo>
                <a:lnTo>
                  <a:pt x="675568" y="636407"/>
                </a:lnTo>
                <a:lnTo>
                  <a:pt x="670645" y="647976"/>
                </a:lnTo>
                <a:lnTo>
                  <a:pt x="672368" y="662253"/>
                </a:lnTo>
                <a:lnTo>
                  <a:pt x="676553" y="678007"/>
                </a:lnTo>
                <a:lnTo>
                  <a:pt x="682214" y="694744"/>
                </a:lnTo>
                <a:lnTo>
                  <a:pt x="687876" y="710499"/>
                </a:lnTo>
                <a:lnTo>
                  <a:pt x="691076" y="724776"/>
                </a:lnTo>
                <a:lnTo>
                  <a:pt x="687876" y="724776"/>
                </a:lnTo>
                <a:lnTo>
                  <a:pt x="687876" y="728222"/>
                </a:lnTo>
                <a:lnTo>
                  <a:pt x="678030" y="724776"/>
                </a:lnTo>
                <a:lnTo>
                  <a:pt x="673845" y="712222"/>
                </a:lnTo>
                <a:lnTo>
                  <a:pt x="666461" y="695484"/>
                </a:lnTo>
                <a:lnTo>
                  <a:pt x="658091" y="678007"/>
                </a:lnTo>
                <a:lnTo>
                  <a:pt x="648983" y="665453"/>
                </a:lnTo>
                <a:lnTo>
                  <a:pt x="640615" y="658069"/>
                </a:lnTo>
                <a:lnTo>
                  <a:pt x="629784" y="656345"/>
                </a:lnTo>
                <a:lnTo>
                  <a:pt x="617476" y="650438"/>
                </a:lnTo>
                <a:lnTo>
                  <a:pt x="602707" y="644530"/>
                </a:lnTo>
                <a:lnTo>
                  <a:pt x="585477" y="642068"/>
                </a:lnTo>
                <a:lnTo>
                  <a:pt x="585477" y="644530"/>
                </a:lnTo>
                <a:lnTo>
                  <a:pt x="583014" y="644530"/>
                </a:lnTo>
                <a:lnTo>
                  <a:pt x="584739" y="649453"/>
                </a:lnTo>
                <a:lnTo>
                  <a:pt x="587199" y="653638"/>
                </a:lnTo>
                <a:lnTo>
                  <a:pt x="588923" y="656099"/>
                </a:lnTo>
                <a:lnTo>
                  <a:pt x="590645" y="659545"/>
                </a:lnTo>
                <a:lnTo>
                  <a:pt x="593107" y="663730"/>
                </a:lnTo>
                <a:lnTo>
                  <a:pt x="579815" y="663730"/>
                </a:lnTo>
                <a:lnTo>
                  <a:pt x="569969" y="659545"/>
                </a:lnTo>
                <a:lnTo>
                  <a:pt x="556677" y="656099"/>
                </a:lnTo>
                <a:lnTo>
                  <a:pt x="544369" y="656099"/>
                </a:lnTo>
                <a:lnTo>
                  <a:pt x="531077" y="657822"/>
                </a:lnTo>
                <a:lnTo>
                  <a:pt x="521970" y="660284"/>
                </a:lnTo>
                <a:lnTo>
                  <a:pt x="512124" y="665207"/>
                </a:lnTo>
                <a:lnTo>
                  <a:pt x="503754" y="671115"/>
                </a:lnTo>
                <a:lnTo>
                  <a:pt x="498092" y="679484"/>
                </a:lnTo>
                <a:lnTo>
                  <a:pt x="494892" y="686869"/>
                </a:lnTo>
                <a:lnTo>
                  <a:pt x="496616" y="692776"/>
                </a:lnTo>
                <a:lnTo>
                  <a:pt x="496616" y="700161"/>
                </a:lnTo>
                <a:lnTo>
                  <a:pt x="494154" y="708529"/>
                </a:lnTo>
                <a:lnTo>
                  <a:pt x="488492" y="727730"/>
                </a:lnTo>
                <a:lnTo>
                  <a:pt x="488492" y="742007"/>
                </a:lnTo>
                <a:lnTo>
                  <a:pt x="489231" y="757022"/>
                </a:lnTo>
                <a:lnTo>
                  <a:pt x="494892" y="771298"/>
                </a:lnTo>
                <a:lnTo>
                  <a:pt x="504000" y="788775"/>
                </a:lnTo>
                <a:lnTo>
                  <a:pt x="513846" y="790499"/>
                </a:lnTo>
                <a:lnTo>
                  <a:pt x="519508" y="792221"/>
                </a:lnTo>
                <a:lnTo>
                  <a:pt x="521970" y="794683"/>
                </a:lnTo>
                <a:lnTo>
                  <a:pt x="525170" y="796405"/>
                </a:lnTo>
                <a:lnTo>
                  <a:pt x="529354" y="798129"/>
                </a:lnTo>
                <a:lnTo>
                  <a:pt x="536738" y="794683"/>
                </a:lnTo>
                <a:lnTo>
                  <a:pt x="548308" y="788775"/>
                </a:lnTo>
                <a:lnTo>
                  <a:pt x="550770" y="787052"/>
                </a:lnTo>
                <a:lnTo>
                  <a:pt x="552492" y="787052"/>
                </a:lnTo>
                <a:lnTo>
                  <a:pt x="555692" y="787052"/>
                </a:lnTo>
                <a:lnTo>
                  <a:pt x="556430" y="787052"/>
                </a:lnTo>
                <a:lnTo>
                  <a:pt x="558153" y="787052"/>
                </a:lnTo>
                <a:lnTo>
                  <a:pt x="558153" y="786313"/>
                </a:lnTo>
                <a:lnTo>
                  <a:pt x="561354" y="782867"/>
                </a:lnTo>
                <a:lnTo>
                  <a:pt x="562092" y="778682"/>
                </a:lnTo>
                <a:lnTo>
                  <a:pt x="563816" y="774499"/>
                </a:lnTo>
                <a:lnTo>
                  <a:pt x="565538" y="769576"/>
                </a:lnTo>
                <a:lnTo>
                  <a:pt x="567262" y="767114"/>
                </a:lnTo>
                <a:lnTo>
                  <a:pt x="573908" y="759729"/>
                </a:lnTo>
                <a:lnTo>
                  <a:pt x="583014" y="755544"/>
                </a:lnTo>
                <a:lnTo>
                  <a:pt x="596308" y="753821"/>
                </a:lnTo>
                <a:lnTo>
                  <a:pt x="597046" y="757268"/>
                </a:lnTo>
                <a:lnTo>
                  <a:pt x="598769" y="758006"/>
                </a:lnTo>
                <a:lnTo>
                  <a:pt x="598769" y="759729"/>
                </a:lnTo>
                <a:lnTo>
                  <a:pt x="600491" y="759729"/>
                </a:lnTo>
                <a:lnTo>
                  <a:pt x="600491" y="758006"/>
                </a:lnTo>
                <a:lnTo>
                  <a:pt x="601477" y="758006"/>
                </a:lnTo>
                <a:lnTo>
                  <a:pt x="604677" y="758006"/>
                </a:lnTo>
                <a:lnTo>
                  <a:pt x="608861" y="757268"/>
                </a:lnTo>
                <a:lnTo>
                  <a:pt x="608861" y="769821"/>
                </a:lnTo>
                <a:lnTo>
                  <a:pt x="603200" y="775729"/>
                </a:lnTo>
                <a:lnTo>
                  <a:pt x="599015" y="786559"/>
                </a:lnTo>
                <a:lnTo>
                  <a:pt x="594831" y="800836"/>
                </a:lnTo>
                <a:lnTo>
                  <a:pt x="590645" y="814128"/>
                </a:lnTo>
                <a:lnTo>
                  <a:pt x="585722" y="824221"/>
                </a:lnTo>
                <a:lnTo>
                  <a:pt x="600491" y="824221"/>
                </a:lnTo>
                <a:lnTo>
                  <a:pt x="612799" y="822498"/>
                </a:lnTo>
                <a:lnTo>
                  <a:pt x="624369" y="822498"/>
                </a:lnTo>
                <a:lnTo>
                  <a:pt x="635199" y="824221"/>
                </a:lnTo>
                <a:lnTo>
                  <a:pt x="641845" y="828405"/>
                </a:lnTo>
                <a:lnTo>
                  <a:pt x="647507" y="837514"/>
                </a:lnTo>
                <a:lnTo>
                  <a:pt x="649229" y="850066"/>
                </a:lnTo>
                <a:lnTo>
                  <a:pt x="646768" y="859174"/>
                </a:lnTo>
                <a:lnTo>
                  <a:pt x="643568" y="870744"/>
                </a:lnTo>
                <a:lnTo>
                  <a:pt x="643568" y="882313"/>
                </a:lnTo>
                <a:lnTo>
                  <a:pt x="650954" y="889697"/>
                </a:lnTo>
                <a:lnTo>
                  <a:pt x="655138" y="894620"/>
                </a:lnTo>
                <a:lnTo>
                  <a:pt x="660799" y="900529"/>
                </a:lnTo>
                <a:lnTo>
                  <a:pt x="669906" y="905451"/>
                </a:lnTo>
                <a:lnTo>
                  <a:pt x="680738" y="907913"/>
                </a:lnTo>
                <a:lnTo>
                  <a:pt x="686399" y="900529"/>
                </a:lnTo>
                <a:lnTo>
                  <a:pt x="693784" y="898066"/>
                </a:lnTo>
                <a:lnTo>
                  <a:pt x="707076" y="898066"/>
                </a:lnTo>
                <a:lnTo>
                  <a:pt x="708798" y="900529"/>
                </a:lnTo>
                <a:lnTo>
                  <a:pt x="711261" y="903975"/>
                </a:lnTo>
                <a:lnTo>
                  <a:pt x="712737" y="905697"/>
                </a:lnTo>
                <a:lnTo>
                  <a:pt x="714460" y="905697"/>
                </a:lnTo>
                <a:lnTo>
                  <a:pt x="718645" y="906436"/>
                </a:lnTo>
                <a:lnTo>
                  <a:pt x="724060" y="907667"/>
                </a:lnTo>
                <a:lnTo>
                  <a:pt x="729722" y="896098"/>
                </a:lnTo>
                <a:lnTo>
                  <a:pt x="737106" y="887728"/>
                </a:lnTo>
                <a:lnTo>
                  <a:pt x="745476" y="880343"/>
                </a:lnTo>
                <a:lnTo>
                  <a:pt x="756306" y="874436"/>
                </a:lnTo>
                <a:lnTo>
                  <a:pt x="772060" y="871975"/>
                </a:lnTo>
                <a:lnTo>
                  <a:pt x="774522" y="870251"/>
                </a:lnTo>
                <a:lnTo>
                  <a:pt x="776244" y="870251"/>
                </a:lnTo>
                <a:lnTo>
                  <a:pt x="778707" y="870251"/>
                </a:lnTo>
                <a:lnTo>
                  <a:pt x="780429" y="870251"/>
                </a:lnTo>
                <a:lnTo>
                  <a:pt x="783629" y="871975"/>
                </a:lnTo>
                <a:lnTo>
                  <a:pt x="787813" y="871975"/>
                </a:lnTo>
                <a:lnTo>
                  <a:pt x="786090" y="874436"/>
                </a:lnTo>
                <a:lnTo>
                  <a:pt x="786090" y="877882"/>
                </a:lnTo>
                <a:lnTo>
                  <a:pt x="784367" y="877882"/>
                </a:lnTo>
                <a:lnTo>
                  <a:pt x="784367" y="878621"/>
                </a:lnTo>
                <a:lnTo>
                  <a:pt x="786090" y="878621"/>
                </a:lnTo>
                <a:lnTo>
                  <a:pt x="787813" y="880343"/>
                </a:lnTo>
                <a:lnTo>
                  <a:pt x="790275" y="882066"/>
                </a:lnTo>
                <a:lnTo>
                  <a:pt x="790275" y="878621"/>
                </a:lnTo>
                <a:lnTo>
                  <a:pt x="793475" y="876160"/>
                </a:lnTo>
                <a:lnTo>
                  <a:pt x="795199" y="874436"/>
                </a:lnTo>
                <a:lnTo>
                  <a:pt x="795937" y="872714"/>
                </a:lnTo>
                <a:lnTo>
                  <a:pt x="797660" y="871975"/>
                </a:lnTo>
                <a:lnTo>
                  <a:pt x="800860" y="870251"/>
                </a:lnTo>
                <a:lnTo>
                  <a:pt x="803320" y="868529"/>
                </a:lnTo>
                <a:lnTo>
                  <a:pt x="816613" y="880097"/>
                </a:lnTo>
                <a:lnTo>
                  <a:pt x="833845" y="886006"/>
                </a:lnTo>
                <a:lnTo>
                  <a:pt x="851075" y="887728"/>
                </a:lnTo>
                <a:lnTo>
                  <a:pt x="871014" y="886006"/>
                </a:lnTo>
                <a:lnTo>
                  <a:pt x="891689" y="884281"/>
                </a:lnTo>
                <a:lnTo>
                  <a:pt x="891689" y="887728"/>
                </a:lnTo>
                <a:lnTo>
                  <a:pt x="891689" y="889452"/>
                </a:lnTo>
                <a:lnTo>
                  <a:pt x="889967" y="890190"/>
                </a:lnTo>
                <a:lnTo>
                  <a:pt x="889967" y="891912"/>
                </a:lnTo>
                <a:lnTo>
                  <a:pt x="888243" y="894374"/>
                </a:lnTo>
                <a:lnTo>
                  <a:pt x="898090" y="897820"/>
                </a:lnTo>
                <a:lnTo>
                  <a:pt x="903751" y="902005"/>
                </a:lnTo>
                <a:lnTo>
                  <a:pt x="909413" y="906190"/>
                </a:lnTo>
                <a:lnTo>
                  <a:pt x="919259" y="911113"/>
                </a:lnTo>
                <a:lnTo>
                  <a:pt x="919259" y="919481"/>
                </a:lnTo>
                <a:lnTo>
                  <a:pt x="930090" y="922928"/>
                </a:lnTo>
                <a:lnTo>
                  <a:pt x="936736" y="923667"/>
                </a:lnTo>
                <a:lnTo>
                  <a:pt x="942397" y="929574"/>
                </a:lnTo>
                <a:lnTo>
                  <a:pt x="945597" y="938682"/>
                </a:lnTo>
                <a:lnTo>
                  <a:pt x="962828" y="940404"/>
                </a:lnTo>
                <a:lnTo>
                  <a:pt x="976859" y="941143"/>
                </a:lnTo>
                <a:lnTo>
                  <a:pt x="995813" y="942867"/>
                </a:lnTo>
                <a:lnTo>
                  <a:pt x="1009104" y="960343"/>
                </a:lnTo>
                <a:lnTo>
                  <a:pt x="1024859" y="976097"/>
                </a:lnTo>
                <a:lnTo>
                  <a:pt x="1042089" y="989389"/>
                </a:lnTo>
                <a:lnTo>
                  <a:pt x="1062028" y="999481"/>
                </a:lnTo>
                <a:lnTo>
                  <a:pt x="1061290" y="1005389"/>
                </a:lnTo>
                <a:lnTo>
                  <a:pt x="1058089" y="1008835"/>
                </a:lnTo>
                <a:lnTo>
                  <a:pt x="1055627" y="1013020"/>
                </a:lnTo>
                <a:lnTo>
                  <a:pt x="1052427" y="1015481"/>
                </a:lnTo>
                <a:lnTo>
                  <a:pt x="1049966" y="1020404"/>
                </a:lnTo>
                <a:lnTo>
                  <a:pt x="1068182" y="1020404"/>
                </a:lnTo>
                <a:lnTo>
                  <a:pt x="1085412" y="1026312"/>
                </a:lnTo>
                <a:lnTo>
                  <a:pt x="1088612" y="1036404"/>
                </a:lnTo>
                <a:lnTo>
                  <a:pt x="1092798" y="1034681"/>
                </a:lnTo>
                <a:lnTo>
                  <a:pt x="1095258" y="1032958"/>
                </a:lnTo>
                <a:lnTo>
                  <a:pt x="1100181" y="1034681"/>
                </a:lnTo>
                <a:lnTo>
                  <a:pt x="1100919" y="1034681"/>
                </a:lnTo>
                <a:lnTo>
                  <a:pt x="1104120" y="1036404"/>
                </a:lnTo>
                <a:lnTo>
                  <a:pt x="1106582" y="1038127"/>
                </a:lnTo>
                <a:lnTo>
                  <a:pt x="1109782" y="1038865"/>
                </a:lnTo>
                <a:lnTo>
                  <a:pt x="1154335" y="1042312"/>
                </a:lnTo>
                <a:lnTo>
                  <a:pt x="1158519" y="1046496"/>
                </a:lnTo>
                <a:lnTo>
                  <a:pt x="1161719" y="1054866"/>
                </a:lnTo>
                <a:lnTo>
                  <a:pt x="1162457" y="1062250"/>
                </a:lnTo>
                <a:lnTo>
                  <a:pt x="1167381" y="1068158"/>
                </a:lnTo>
                <a:lnTo>
                  <a:pt x="1174027" y="1069881"/>
                </a:lnTo>
                <a:lnTo>
                  <a:pt x="1181411" y="1069881"/>
                </a:lnTo>
                <a:lnTo>
                  <a:pt x="1187072" y="1068158"/>
                </a:lnTo>
                <a:lnTo>
                  <a:pt x="1191257" y="1074065"/>
                </a:lnTo>
                <a:lnTo>
                  <a:pt x="1196181" y="1078250"/>
                </a:lnTo>
                <a:lnTo>
                  <a:pt x="1198642" y="1083174"/>
                </a:lnTo>
                <a:lnTo>
                  <a:pt x="1200612" y="1088835"/>
                </a:lnTo>
                <a:lnTo>
                  <a:pt x="1202334" y="1095481"/>
                </a:lnTo>
                <a:lnTo>
                  <a:pt x="1191503" y="1108773"/>
                </a:lnTo>
                <a:lnTo>
                  <a:pt x="1179934" y="1124527"/>
                </a:lnTo>
                <a:lnTo>
                  <a:pt x="1168366" y="1142003"/>
                </a:lnTo>
                <a:lnTo>
                  <a:pt x="1158519" y="1159481"/>
                </a:lnTo>
                <a:lnTo>
                  <a:pt x="1151874" y="1172772"/>
                </a:lnTo>
                <a:lnTo>
                  <a:pt x="1151874" y="1181142"/>
                </a:lnTo>
                <a:lnTo>
                  <a:pt x="1152611" y="1192710"/>
                </a:lnTo>
                <a:lnTo>
                  <a:pt x="1155811" y="1206003"/>
                </a:lnTo>
                <a:lnTo>
                  <a:pt x="1154089" y="1217572"/>
                </a:lnTo>
                <a:lnTo>
                  <a:pt x="1151627" y="1224957"/>
                </a:lnTo>
                <a:lnTo>
                  <a:pt x="1145965" y="1236526"/>
                </a:lnTo>
                <a:lnTo>
                  <a:pt x="1145610" y="1237129"/>
                </a:lnTo>
                <a:lnTo>
                  <a:pt x="795176" y="1237129"/>
                </a:lnTo>
                <a:lnTo>
                  <a:pt x="797415" y="1220772"/>
                </a:lnTo>
                <a:lnTo>
                  <a:pt x="768614" y="1209941"/>
                </a:lnTo>
                <a:lnTo>
                  <a:pt x="743752" y="1193203"/>
                </a:lnTo>
                <a:lnTo>
                  <a:pt x="723814" y="1171542"/>
                </a:lnTo>
                <a:lnTo>
                  <a:pt x="707322" y="1148157"/>
                </a:lnTo>
                <a:lnTo>
                  <a:pt x="701661" y="1134865"/>
                </a:lnTo>
                <a:lnTo>
                  <a:pt x="697476" y="1122311"/>
                </a:lnTo>
                <a:lnTo>
                  <a:pt x="693291" y="1107296"/>
                </a:lnTo>
                <a:lnTo>
                  <a:pt x="687630" y="1095727"/>
                </a:lnTo>
                <a:lnTo>
                  <a:pt x="678522" y="1087357"/>
                </a:lnTo>
                <a:lnTo>
                  <a:pt x="676061" y="1083911"/>
                </a:lnTo>
                <a:lnTo>
                  <a:pt x="671876" y="1083911"/>
                </a:lnTo>
                <a:lnTo>
                  <a:pt x="668677" y="1083174"/>
                </a:lnTo>
                <a:lnTo>
                  <a:pt x="666215" y="1079727"/>
                </a:lnTo>
                <a:lnTo>
                  <a:pt x="663014" y="1077265"/>
                </a:lnTo>
                <a:lnTo>
                  <a:pt x="666215" y="1071358"/>
                </a:lnTo>
                <a:lnTo>
                  <a:pt x="666215" y="1066434"/>
                </a:lnTo>
                <a:lnTo>
                  <a:pt x="666215" y="1060527"/>
                </a:lnTo>
                <a:lnTo>
                  <a:pt x="666215" y="1054620"/>
                </a:lnTo>
                <a:lnTo>
                  <a:pt x="673599" y="1050435"/>
                </a:lnTo>
                <a:lnTo>
                  <a:pt x="678522" y="1046250"/>
                </a:lnTo>
                <a:lnTo>
                  <a:pt x="685907" y="1042065"/>
                </a:lnTo>
                <a:lnTo>
                  <a:pt x="685907" y="1038619"/>
                </a:lnTo>
                <a:lnTo>
                  <a:pt x="678522" y="1038619"/>
                </a:lnTo>
                <a:lnTo>
                  <a:pt x="674337" y="1037881"/>
                </a:lnTo>
                <a:lnTo>
                  <a:pt x="670152" y="1037881"/>
                </a:lnTo>
                <a:lnTo>
                  <a:pt x="665969" y="1036158"/>
                </a:lnTo>
                <a:lnTo>
                  <a:pt x="671630" y="1022866"/>
                </a:lnTo>
                <a:lnTo>
                  <a:pt x="675815" y="1009574"/>
                </a:lnTo>
                <a:lnTo>
                  <a:pt x="681476" y="997020"/>
                </a:lnTo>
                <a:lnTo>
                  <a:pt x="691322" y="986189"/>
                </a:lnTo>
                <a:lnTo>
                  <a:pt x="702891" y="976097"/>
                </a:lnTo>
                <a:lnTo>
                  <a:pt x="712737" y="964528"/>
                </a:lnTo>
                <a:lnTo>
                  <a:pt x="711998" y="956159"/>
                </a:lnTo>
                <a:lnTo>
                  <a:pt x="711998" y="944590"/>
                </a:lnTo>
                <a:lnTo>
                  <a:pt x="710276" y="933020"/>
                </a:lnTo>
                <a:lnTo>
                  <a:pt x="706091" y="925636"/>
                </a:lnTo>
                <a:lnTo>
                  <a:pt x="700430" y="917266"/>
                </a:lnTo>
                <a:lnTo>
                  <a:pt x="694769" y="908159"/>
                </a:lnTo>
                <a:lnTo>
                  <a:pt x="689107" y="908159"/>
                </a:lnTo>
                <a:lnTo>
                  <a:pt x="687384" y="909882"/>
                </a:lnTo>
                <a:lnTo>
                  <a:pt x="685660" y="911605"/>
                </a:lnTo>
                <a:lnTo>
                  <a:pt x="683938" y="912343"/>
                </a:lnTo>
                <a:lnTo>
                  <a:pt x="681476" y="914066"/>
                </a:lnTo>
                <a:lnTo>
                  <a:pt x="683199" y="917513"/>
                </a:lnTo>
                <a:lnTo>
                  <a:pt x="683199" y="919974"/>
                </a:lnTo>
                <a:lnTo>
                  <a:pt x="683199" y="921697"/>
                </a:lnTo>
                <a:lnTo>
                  <a:pt x="681476" y="924159"/>
                </a:lnTo>
                <a:lnTo>
                  <a:pt x="679753" y="924159"/>
                </a:lnTo>
                <a:lnTo>
                  <a:pt x="678030" y="925882"/>
                </a:lnTo>
                <a:lnTo>
                  <a:pt x="677292" y="925882"/>
                </a:lnTo>
                <a:lnTo>
                  <a:pt x="675568" y="925882"/>
                </a:lnTo>
                <a:lnTo>
                  <a:pt x="673108" y="927605"/>
                </a:lnTo>
                <a:lnTo>
                  <a:pt x="665722" y="921697"/>
                </a:lnTo>
                <a:lnTo>
                  <a:pt x="652430" y="914313"/>
                </a:lnTo>
                <a:lnTo>
                  <a:pt x="639137" y="906929"/>
                </a:lnTo>
                <a:lnTo>
                  <a:pt x="626831" y="901020"/>
                </a:lnTo>
                <a:lnTo>
                  <a:pt x="617722" y="898558"/>
                </a:lnTo>
                <a:lnTo>
                  <a:pt x="610338" y="881082"/>
                </a:lnTo>
                <a:lnTo>
                  <a:pt x="603692" y="870989"/>
                </a:lnTo>
                <a:lnTo>
                  <a:pt x="596308" y="863605"/>
                </a:lnTo>
                <a:lnTo>
                  <a:pt x="588923" y="861144"/>
                </a:lnTo>
                <a:lnTo>
                  <a:pt x="577353" y="857698"/>
                </a:lnTo>
                <a:lnTo>
                  <a:pt x="565046" y="853513"/>
                </a:lnTo>
                <a:lnTo>
                  <a:pt x="548554" y="847606"/>
                </a:lnTo>
                <a:lnTo>
                  <a:pt x="538708" y="840221"/>
                </a:lnTo>
                <a:lnTo>
                  <a:pt x="530338" y="832836"/>
                </a:lnTo>
                <a:lnTo>
                  <a:pt x="517046" y="826929"/>
                </a:lnTo>
                <a:lnTo>
                  <a:pt x="508677" y="826929"/>
                </a:lnTo>
                <a:lnTo>
                  <a:pt x="503016" y="830375"/>
                </a:lnTo>
                <a:lnTo>
                  <a:pt x="498092" y="832836"/>
                </a:lnTo>
                <a:lnTo>
                  <a:pt x="492431" y="836283"/>
                </a:lnTo>
                <a:lnTo>
                  <a:pt x="485785" y="834560"/>
                </a:lnTo>
                <a:lnTo>
                  <a:pt x="482585" y="832836"/>
                </a:lnTo>
                <a:lnTo>
                  <a:pt x="480124" y="830375"/>
                </a:lnTo>
                <a:lnTo>
                  <a:pt x="476924" y="826929"/>
                </a:lnTo>
                <a:lnTo>
                  <a:pt x="472739" y="822744"/>
                </a:lnTo>
                <a:lnTo>
                  <a:pt x="469539" y="820283"/>
                </a:lnTo>
                <a:lnTo>
                  <a:pt x="467077" y="818559"/>
                </a:lnTo>
                <a:lnTo>
                  <a:pt x="448124" y="815113"/>
                </a:lnTo>
                <a:lnTo>
                  <a:pt x="445662" y="812652"/>
                </a:lnTo>
                <a:lnTo>
                  <a:pt x="442462" y="810190"/>
                </a:lnTo>
                <a:lnTo>
                  <a:pt x="440000" y="806744"/>
                </a:lnTo>
                <a:lnTo>
                  <a:pt x="436801" y="804283"/>
                </a:lnTo>
                <a:lnTo>
                  <a:pt x="436062" y="802560"/>
                </a:lnTo>
                <a:lnTo>
                  <a:pt x="419570" y="805021"/>
                </a:lnTo>
                <a:lnTo>
                  <a:pt x="417108" y="804283"/>
                </a:lnTo>
                <a:lnTo>
                  <a:pt x="412924" y="798375"/>
                </a:lnTo>
                <a:lnTo>
                  <a:pt x="405539" y="792467"/>
                </a:lnTo>
                <a:lnTo>
                  <a:pt x="399878" y="785082"/>
                </a:lnTo>
                <a:lnTo>
                  <a:pt x="394217" y="779175"/>
                </a:lnTo>
                <a:lnTo>
                  <a:pt x="391017" y="775729"/>
                </a:lnTo>
                <a:lnTo>
                  <a:pt x="396677" y="757513"/>
                </a:lnTo>
                <a:lnTo>
                  <a:pt x="380924" y="740036"/>
                </a:lnTo>
                <a:lnTo>
                  <a:pt x="366893" y="720837"/>
                </a:lnTo>
                <a:lnTo>
                  <a:pt x="352124" y="700899"/>
                </a:lnTo>
                <a:lnTo>
                  <a:pt x="338094" y="679976"/>
                </a:lnTo>
                <a:lnTo>
                  <a:pt x="334894" y="678252"/>
                </a:lnTo>
                <a:lnTo>
                  <a:pt x="330709" y="677514"/>
                </a:lnTo>
                <a:lnTo>
                  <a:pt x="328248" y="677514"/>
                </a:lnTo>
                <a:lnTo>
                  <a:pt x="323324" y="675792"/>
                </a:lnTo>
                <a:lnTo>
                  <a:pt x="322586" y="674068"/>
                </a:lnTo>
                <a:lnTo>
                  <a:pt x="316925" y="666683"/>
                </a:lnTo>
                <a:lnTo>
                  <a:pt x="313725" y="658315"/>
                </a:lnTo>
                <a:lnTo>
                  <a:pt x="311262" y="649945"/>
                </a:lnTo>
                <a:lnTo>
                  <a:pt x="306339" y="640837"/>
                </a:lnTo>
                <a:lnTo>
                  <a:pt x="299694" y="636653"/>
                </a:lnTo>
                <a:lnTo>
                  <a:pt x="296493" y="633207"/>
                </a:lnTo>
                <a:lnTo>
                  <a:pt x="294032" y="630746"/>
                </a:lnTo>
                <a:lnTo>
                  <a:pt x="290832" y="629022"/>
                </a:lnTo>
                <a:lnTo>
                  <a:pt x="290832" y="644777"/>
                </a:lnTo>
                <a:lnTo>
                  <a:pt x="295017" y="650683"/>
                </a:lnTo>
                <a:lnTo>
                  <a:pt x="304124" y="660776"/>
                </a:lnTo>
                <a:lnTo>
                  <a:pt x="312494" y="672346"/>
                </a:lnTo>
                <a:lnTo>
                  <a:pt x="323324" y="687360"/>
                </a:lnTo>
                <a:lnTo>
                  <a:pt x="331693" y="701637"/>
                </a:lnTo>
                <a:lnTo>
                  <a:pt x="340801" y="716653"/>
                </a:lnTo>
                <a:lnTo>
                  <a:pt x="347447" y="729945"/>
                </a:lnTo>
                <a:lnTo>
                  <a:pt x="350647" y="738314"/>
                </a:lnTo>
                <a:lnTo>
                  <a:pt x="350647" y="744222"/>
                </a:lnTo>
                <a:lnTo>
                  <a:pt x="348925" y="746683"/>
                </a:lnTo>
                <a:lnTo>
                  <a:pt x="347200" y="748406"/>
                </a:lnTo>
                <a:lnTo>
                  <a:pt x="347200" y="750129"/>
                </a:lnTo>
                <a:lnTo>
                  <a:pt x="344740" y="751853"/>
                </a:lnTo>
                <a:lnTo>
                  <a:pt x="344740" y="745945"/>
                </a:lnTo>
                <a:lnTo>
                  <a:pt x="343017" y="741021"/>
                </a:lnTo>
                <a:lnTo>
                  <a:pt x="343017" y="738561"/>
                </a:lnTo>
                <a:lnTo>
                  <a:pt x="341294" y="735114"/>
                </a:lnTo>
                <a:lnTo>
                  <a:pt x="338832" y="735114"/>
                </a:lnTo>
                <a:lnTo>
                  <a:pt x="337109" y="735114"/>
                </a:lnTo>
                <a:lnTo>
                  <a:pt x="335386" y="735114"/>
                </a:lnTo>
                <a:lnTo>
                  <a:pt x="334648" y="735114"/>
                </a:lnTo>
                <a:lnTo>
                  <a:pt x="332924" y="735114"/>
                </a:lnTo>
                <a:lnTo>
                  <a:pt x="328740" y="735114"/>
                </a:lnTo>
                <a:lnTo>
                  <a:pt x="325540" y="725022"/>
                </a:lnTo>
                <a:lnTo>
                  <a:pt x="323078" y="714929"/>
                </a:lnTo>
                <a:lnTo>
                  <a:pt x="318156" y="706561"/>
                </a:lnTo>
                <a:lnTo>
                  <a:pt x="311509" y="699175"/>
                </a:lnTo>
                <a:lnTo>
                  <a:pt x="302401" y="693269"/>
                </a:lnTo>
                <a:lnTo>
                  <a:pt x="294032" y="687360"/>
                </a:lnTo>
                <a:lnTo>
                  <a:pt x="286647" y="677268"/>
                </a:lnTo>
                <a:lnTo>
                  <a:pt x="289109" y="675545"/>
                </a:lnTo>
                <a:lnTo>
                  <a:pt x="290832" y="675545"/>
                </a:lnTo>
                <a:lnTo>
                  <a:pt x="292555" y="675545"/>
                </a:lnTo>
                <a:lnTo>
                  <a:pt x="292555" y="673821"/>
                </a:lnTo>
                <a:lnTo>
                  <a:pt x="292555" y="672099"/>
                </a:lnTo>
                <a:lnTo>
                  <a:pt x="294278" y="671361"/>
                </a:lnTo>
                <a:lnTo>
                  <a:pt x="283447" y="663976"/>
                </a:lnTo>
                <a:lnTo>
                  <a:pt x="278524" y="654869"/>
                </a:lnTo>
                <a:lnTo>
                  <a:pt x="273601" y="644777"/>
                </a:lnTo>
                <a:lnTo>
                  <a:pt x="271140" y="633207"/>
                </a:lnTo>
                <a:lnTo>
                  <a:pt x="265478" y="623115"/>
                </a:lnTo>
                <a:lnTo>
                  <a:pt x="258093" y="614745"/>
                </a:lnTo>
                <a:lnTo>
                  <a:pt x="249725" y="609823"/>
                </a:lnTo>
                <a:lnTo>
                  <a:pt x="238894" y="605638"/>
                </a:lnTo>
                <a:lnTo>
                  <a:pt x="230524" y="599730"/>
                </a:lnTo>
                <a:lnTo>
                  <a:pt x="224863" y="592346"/>
                </a:lnTo>
                <a:lnTo>
                  <a:pt x="221663" y="583977"/>
                </a:lnTo>
                <a:lnTo>
                  <a:pt x="217478" y="574871"/>
                </a:lnTo>
                <a:lnTo>
                  <a:pt x="207633" y="560594"/>
                </a:lnTo>
                <a:lnTo>
                  <a:pt x="199264" y="550502"/>
                </a:lnTo>
                <a:lnTo>
                  <a:pt x="190156" y="541394"/>
                </a:lnTo>
                <a:lnTo>
                  <a:pt x="184494" y="531303"/>
                </a:lnTo>
                <a:lnTo>
                  <a:pt x="180309" y="518010"/>
                </a:lnTo>
                <a:lnTo>
                  <a:pt x="177109" y="500533"/>
                </a:lnTo>
                <a:lnTo>
                  <a:pt x="176371" y="476410"/>
                </a:lnTo>
                <a:lnTo>
                  <a:pt x="176371" y="470503"/>
                </a:lnTo>
                <a:lnTo>
                  <a:pt x="177109" y="458933"/>
                </a:lnTo>
                <a:lnTo>
                  <a:pt x="177109" y="443180"/>
                </a:lnTo>
                <a:lnTo>
                  <a:pt x="177109" y="423980"/>
                </a:lnTo>
                <a:lnTo>
                  <a:pt x="177109" y="406503"/>
                </a:lnTo>
                <a:lnTo>
                  <a:pt x="178833" y="392226"/>
                </a:lnTo>
                <a:lnTo>
                  <a:pt x="180556" y="383118"/>
                </a:lnTo>
                <a:lnTo>
                  <a:pt x="184740" y="381396"/>
                </a:lnTo>
                <a:lnTo>
                  <a:pt x="187940" y="381396"/>
                </a:lnTo>
                <a:lnTo>
                  <a:pt x="190402" y="381396"/>
                </a:lnTo>
                <a:lnTo>
                  <a:pt x="193602" y="381396"/>
                </a:lnTo>
                <a:lnTo>
                  <a:pt x="196064" y="383118"/>
                </a:lnTo>
                <a:lnTo>
                  <a:pt x="197787" y="386564"/>
                </a:lnTo>
                <a:lnTo>
                  <a:pt x="200248" y="389026"/>
                </a:lnTo>
                <a:lnTo>
                  <a:pt x="201970" y="392473"/>
                </a:lnTo>
                <a:lnTo>
                  <a:pt x="201970" y="375733"/>
                </a:lnTo>
                <a:lnTo>
                  <a:pt x="192125" y="364165"/>
                </a:lnTo>
                <a:lnTo>
                  <a:pt x="180556" y="352596"/>
                </a:lnTo>
                <a:lnTo>
                  <a:pt x="167264" y="344226"/>
                </a:lnTo>
                <a:lnTo>
                  <a:pt x="167264" y="351611"/>
                </a:lnTo>
                <a:lnTo>
                  <a:pt x="172926" y="355795"/>
                </a:lnTo>
                <a:lnTo>
                  <a:pt x="178586" y="359980"/>
                </a:lnTo>
                <a:lnTo>
                  <a:pt x="184247" y="364165"/>
                </a:lnTo>
                <a:lnTo>
                  <a:pt x="188433" y="370072"/>
                </a:lnTo>
                <a:lnTo>
                  <a:pt x="188433" y="373518"/>
                </a:lnTo>
                <a:lnTo>
                  <a:pt x="187694" y="373518"/>
                </a:lnTo>
                <a:lnTo>
                  <a:pt x="187694" y="375241"/>
                </a:lnTo>
                <a:lnTo>
                  <a:pt x="185971" y="375980"/>
                </a:lnTo>
                <a:lnTo>
                  <a:pt x="182772" y="377703"/>
                </a:lnTo>
                <a:lnTo>
                  <a:pt x="182032" y="379426"/>
                </a:lnTo>
                <a:lnTo>
                  <a:pt x="177109" y="379426"/>
                </a:lnTo>
                <a:lnTo>
                  <a:pt x="172926" y="379426"/>
                </a:lnTo>
                <a:lnTo>
                  <a:pt x="171202" y="379426"/>
                </a:lnTo>
                <a:lnTo>
                  <a:pt x="171202" y="377703"/>
                </a:lnTo>
                <a:lnTo>
                  <a:pt x="170463" y="377703"/>
                </a:lnTo>
                <a:lnTo>
                  <a:pt x="167264" y="375980"/>
                </a:lnTo>
                <a:lnTo>
                  <a:pt x="157418" y="363426"/>
                </a:lnTo>
                <a:lnTo>
                  <a:pt x="148310" y="350134"/>
                </a:lnTo>
                <a:lnTo>
                  <a:pt x="141664" y="335119"/>
                </a:lnTo>
                <a:lnTo>
                  <a:pt x="148310" y="335119"/>
                </a:lnTo>
                <a:lnTo>
                  <a:pt x="151510" y="336841"/>
                </a:lnTo>
                <a:lnTo>
                  <a:pt x="153972" y="336841"/>
                </a:lnTo>
                <a:lnTo>
                  <a:pt x="157171" y="336841"/>
                </a:lnTo>
                <a:lnTo>
                  <a:pt x="159633" y="335119"/>
                </a:lnTo>
                <a:lnTo>
                  <a:pt x="148064" y="330934"/>
                </a:lnTo>
                <a:lnTo>
                  <a:pt x="141418" y="324288"/>
                </a:lnTo>
                <a:lnTo>
                  <a:pt x="135756" y="315180"/>
                </a:lnTo>
                <a:lnTo>
                  <a:pt x="130834" y="305088"/>
                </a:lnTo>
                <a:lnTo>
                  <a:pt x="128371" y="294995"/>
                </a:lnTo>
                <a:lnTo>
                  <a:pt x="124187" y="285888"/>
                </a:lnTo>
                <a:lnTo>
                  <a:pt x="118525" y="278503"/>
                </a:lnTo>
                <a:lnTo>
                  <a:pt x="109418" y="274319"/>
                </a:lnTo>
                <a:lnTo>
                  <a:pt x="112618" y="255118"/>
                </a:lnTo>
                <a:lnTo>
                  <a:pt x="102772" y="244287"/>
                </a:lnTo>
                <a:lnTo>
                  <a:pt x="93664" y="230995"/>
                </a:lnTo>
                <a:lnTo>
                  <a:pt x="86279" y="217703"/>
                </a:lnTo>
                <a:lnTo>
                  <a:pt x="76433" y="204411"/>
                </a:lnTo>
                <a:lnTo>
                  <a:pt x="64865" y="194320"/>
                </a:lnTo>
                <a:lnTo>
                  <a:pt x="49111" y="186935"/>
                </a:lnTo>
                <a:lnTo>
                  <a:pt x="30156" y="182750"/>
                </a:lnTo>
                <a:lnTo>
                  <a:pt x="14403" y="175366"/>
                </a:lnTo>
                <a:lnTo>
                  <a:pt x="2834" y="165273"/>
                </a:lnTo>
                <a:lnTo>
                  <a:pt x="0" y="162806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310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24435" y="259243"/>
            <a:ext cx="113722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02" name="Group 201">
            <a:extLst>
              <a:ext uri="{FF2B5EF4-FFF2-40B4-BE49-F238E27FC236}">
                <a16:creationId xmlns="" xmlns:a16="http://schemas.microsoft.com/office/drawing/2014/main" id="{94ADDBA1-BB9A-4C4D-96C4-07E1746CFFCE}"/>
              </a:ext>
            </a:extLst>
          </p:cNvPr>
          <p:cNvGrpSpPr/>
          <p:nvPr userDrawn="1"/>
        </p:nvGrpSpPr>
        <p:grpSpPr>
          <a:xfrm>
            <a:off x="10415614" y="758756"/>
            <a:ext cx="1344926" cy="246023"/>
            <a:chOff x="6916230" y="365408"/>
            <a:chExt cx="3673340" cy="671952"/>
          </a:xfrm>
          <a:solidFill>
            <a:schemeClr val="bg1">
              <a:alpha val="94000"/>
            </a:schemeClr>
          </a:solidFill>
        </p:grpSpPr>
        <p:sp>
          <p:nvSpPr>
            <p:cNvPr id="180" name="Freeform: Shape 179">
              <a:extLst>
                <a:ext uri="{FF2B5EF4-FFF2-40B4-BE49-F238E27FC236}">
                  <a16:creationId xmlns="" xmlns:a16="http://schemas.microsoft.com/office/drawing/2014/main" id="{81473206-7C42-4786-B140-605978C37B51}"/>
                </a:ext>
              </a:extLst>
            </p:cNvPr>
            <p:cNvSpPr/>
            <p:nvPr/>
          </p:nvSpPr>
          <p:spPr>
            <a:xfrm rot="1020000">
              <a:off x="8384147" y="408886"/>
              <a:ext cx="403282" cy="600493"/>
            </a:xfrm>
            <a:custGeom>
              <a:avLst/>
              <a:gdLst>
                <a:gd name="connsiteX0" fmla="*/ 370630 w 403282"/>
                <a:gd name="connsiteY0" fmla="*/ 493654 h 600493"/>
                <a:gd name="connsiteX1" fmla="*/ 383308 w 403282"/>
                <a:gd name="connsiteY1" fmla="*/ 495095 h 600493"/>
                <a:gd name="connsiteX2" fmla="*/ 402037 w 403282"/>
                <a:gd name="connsiteY2" fmla="*/ 508637 h 600493"/>
                <a:gd name="connsiteX3" fmla="*/ 395698 w 403282"/>
                <a:gd name="connsiteY3" fmla="*/ 532265 h 600493"/>
                <a:gd name="connsiteX4" fmla="*/ 377833 w 403282"/>
                <a:gd name="connsiteY4" fmla="*/ 541197 h 600493"/>
                <a:gd name="connsiteX5" fmla="*/ 306951 w 403282"/>
                <a:gd name="connsiteY5" fmla="*/ 562519 h 600493"/>
                <a:gd name="connsiteX6" fmla="*/ 261137 w 403282"/>
                <a:gd name="connsiteY6" fmla="*/ 575774 h 600493"/>
                <a:gd name="connsiteX7" fmla="*/ 186510 w 403282"/>
                <a:gd name="connsiteY7" fmla="*/ 597384 h 600493"/>
                <a:gd name="connsiteX8" fmla="*/ 165476 w 403282"/>
                <a:gd name="connsiteY8" fmla="*/ 600265 h 600493"/>
                <a:gd name="connsiteX9" fmla="*/ 146747 w 403282"/>
                <a:gd name="connsiteY9" fmla="*/ 584706 h 600493"/>
                <a:gd name="connsiteX10" fmla="*/ 153950 w 403282"/>
                <a:gd name="connsiteY10" fmla="*/ 562519 h 600493"/>
                <a:gd name="connsiteX11" fmla="*/ 162594 w 403282"/>
                <a:gd name="connsiteY11" fmla="*/ 556180 h 600493"/>
                <a:gd name="connsiteX12" fmla="*/ 172391 w 403282"/>
                <a:gd name="connsiteY12" fmla="*/ 524773 h 600493"/>
                <a:gd name="connsiteX13" fmla="*/ 164323 w 403282"/>
                <a:gd name="connsiteY13" fmla="*/ 507197 h 600493"/>
                <a:gd name="connsiteX14" fmla="*/ 151645 w 403282"/>
                <a:gd name="connsiteY14" fmla="*/ 463400 h 600493"/>
                <a:gd name="connsiteX15" fmla="*/ 87679 w 403282"/>
                <a:gd name="connsiteY15" fmla="*/ 246432 h 600493"/>
                <a:gd name="connsiteX16" fmla="*/ 54543 w 403282"/>
                <a:gd name="connsiteY16" fmla="*/ 132330 h 600493"/>
                <a:gd name="connsiteX17" fmla="*/ 32356 w 403282"/>
                <a:gd name="connsiteY17" fmla="*/ 112737 h 600493"/>
                <a:gd name="connsiteX18" fmla="*/ 20543 w 403282"/>
                <a:gd name="connsiteY18" fmla="*/ 110720 h 600493"/>
                <a:gd name="connsiteX19" fmla="*/ 373 w 403282"/>
                <a:gd name="connsiteY19" fmla="*/ 91991 h 600493"/>
                <a:gd name="connsiteX20" fmla="*/ 12475 w 403282"/>
                <a:gd name="connsiteY20" fmla="*/ 65482 h 600493"/>
                <a:gd name="connsiteX21" fmla="*/ 33509 w 403282"/>
                <a:gd name="connsiteY21" fmla="*/ 57414 h 600493"/>
                <a:gd name="connsiteX22" fmla="*/ 219357 w 403282"/>
                <a:gd name="connsiteY22" fmla="*/ 2956 h 600493"/>
                <a:gd name="connsiteX23" fmla="*/ 233188 w 403282"/>
                <a:gd name="connsiteY23" fmla="*/ 75 h 600493"/>
                <a:gd name="connsiteX24" fmla="*/ 242697 w 403282"/>
                <a:gd name="connsiteY24" fmla="*/ 1227 h 600493"/>
                <a:gd name="connsiteX25" fmla="*/ 261426 w 403282"/>
                <a:gd name="connsiteY25" fmla="*/ 19092 h 600493"/>
                <a:gd name="connsiteX26" fmla="*/ 253070 w 403282"/>
                <a:gd name="connsiteY26" fmla="*/ 43296 h 600493"/>
                <a:gd name="connsiteX27" fmla="*/ 239527 w 403282"/>
                <a:gd name="connsiteY27" fmla="*/ 92279 h 600493"/>
                <a:gd name="connsiteX28" fmla="*/ 295714 w 403282"/>
                <a:gd name="connsiteY28" fmla="*/ 283314 h 600493"/>
                <a:gd name="connsiteX29" fmla="*/ 298019 w 403282"/>
                <a:gd name="connsiteY29" fmla="*/ 300890 h 600493"/>
                <a:gd name="connsiteX30" fmla="*/ 333748 w 403282"/>
                <a:gd name="connsiteY30" fmla="*/ 422484 h 600493"/>
                <a:gd name="connsiteX31" fmla="*/ 347867 w 403282"/>
                <a:gd name="connsiteY31" fmla="*/ 461383 h 600493"/>
                <a:gd name="connsiteX32" fmla="*/ 370630 w 403282"/>
                <a:gd name="connsiteY32" fmla="*/ 493654 h 600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03282" h="600493">
                  <a:moveTo>
                    <a:pt x="370630" y="493654"/>
                  </a:moveTo>
                  <a:cubicBezTo>
                    <a:pt x="374952" y="494230"/>
                    <a:pt x="378986" y="494807"/>
                    <a:pt x="383308" y="495095"/>
                  </a:cubicBezTo>
                  <a:cubicBezTo>
                    <a:pt x="392528" y="495671"/>
                    <a:pt x="399443" y="499705"/>
                    <a:pt x="402037" y="508637"/>
                  </a:cubicBezTo>
                  <a:cubicBezTo>
                    <a:pt x="404630" y="517281"/>
                    <a:pt x="403477" y="525638"/>
                    <a:pt x="395698" y="532265"/>
                  </a:cubicBezTo>
                  <a:cubicBezTo>
                    <a:pt x="390511" y="536587"/>
                    <a:pt x="384460" y="539180"/>
                    <a:pt x="377833" y="541197"/>
                  </a:cubicBezTo>
                  <a:cubicBezTo>
                    <a:pt x="354206" y="548112"/>
                    <a:pt x="330579" y="555316"/>
                    <a:pt x="306951" y="562519"/>
                  </a:cubicBezTo>
                  <a:cubicBezTo>
                    <a:pt x="292832" y="571163"/>
                    <a:pt x="277561" y="575197"/>
                    <a:pt x="261137" y="575774"/>
                  </a:cubicBezTo>
                  <a:cubicBezTo>
                    <a:pt x="236358" y="582977"/>
                    <a:pt x="211290" y="590180"/>
                    <a:pt x="186510" y="597384"/>
                  </a:cubicBezTo>
                  <a:cubicBezTo>
                    <a:pt x="179594" y="599401"/>
                    <a:pt x="172967" y="601130"/>
                    <a:pt x="165476" y="600265"/>
                  </a:cubicBezTo>
                  <a:cubicBezTo>
                    <a:pt x="155967" y="599113"/>
                    <a:pt x="149628" y="594214"/>
                    <a:pt x="146747" y="584706"/>
                  </a:cubicBezTo>
                  <a:cubicBezTo>
                    <a:pt x="143577" y="575485"/>
                    <a:pt x="147323" y="568570"/>
                    <a:pt x="153950" y="562519"/>
                  </a:cubicBezTo>
                  <a:cubicBezTo>
                    <a:pt x="156543" y="560214"/>
                    <a:pt x="159713" y="558485"/>
                    <a:pt x="162594" y="556180"/>
                  </a:cubicBezTo>
                  <a:cubicBezTo>
                    <a:pt x="175849" y="546383"/>
                    <a:pt x="177001" y="541773"/>
                    <a:pt x="172391" y="524773"/>
                  </a:cubicBezTo>
                  <a:cubicBezTo>
                    <a:pt x="166628" y="520163"/>
                    <a:pt x="166340" y="513248"/>
                    <a:pt x="164323" y="507197"/>
                  </a:cubicBezTo>
                  <a:cubicBezTo>
                    <a:pt x="160001" y="492502"/>
                    <a:pt x="155103" y="478383"/>
                    <a:pt x="151645" y="463400"/>
                  </a:cubicBezTo>
                  <a:cubicBezTo>
                    <a:pt x="130035" y="391077"/>
                    <a:pt x="109289" y="318755"/>
                    <a:pt x="87679" y="246432"/>
                  </a:cubicBezTo>
                  <a:cubicBezTo>
                    <a:pt x="77018" y="208398"/>
                    <a:pt x="65492" y="170364"/>
                    <a:pt x="54543" y="132330"/>
                  </a:cubicBezTo>
                  <a:cubicBezTo>
                    <a:pt x="51085" y="120805"/>
                    <a:pt x="44746" y="113601"/>
                    <a:pt x="32356" y="112737"/>
                  </a:cubicBezTo>
                  <a:cubicBezTo>
                    <a:pt x="28322" y="112449"/>
                    <a:pt x="24577" y="111584"/>
                    <a:pt x="20543" y="110720"/>
                  </a:cubicBezTo>
                  <a:cubicBezTo>
                    <a:pt x="8729" y="108415"/>
                    <a:pt x="2102" y="102076"/>
                    <a:pt x="373" y="91991"/>
                  </a:cubicBezTo>
                  <a:cubicBezTo>
                    <a:pt x="-1356" y="81330"/>
                    <a:pt x="2966" y="71533"/>
                    <a:pt x="12475" y="65482"/>
                  </a:cubicBezTo>
                  <a:cubicBezTo>
                    <a:pt x="18814" y="61448"/>
                    <a:pt x="26305" y="59431"/>
                    <a:pt x="33509" y="57414"/>
                  </a:cubicBezTo>
                  <a:cubicBezTo>
                    <a:pt x="95458" y="38974"/>
                    <a:pt x="157408" y="21397"/>
                    <a:pt x="219357" y="2956"/>
                  </a:cubicBezTo>
                  <a:cubicBezTo>
                    <a:pt x="223968" y="1516"/>
                    <a:pt x="228578" y="363"/>
                    <a:pt x="233188" y="75"/>
                  </a:cubicBezTo>
                  <a:cubicBezTo>
                    <a:pt x="236358" y="-213"/>
                    <a:pt x="239527" y="363"/>
                    <a:pt x="242697" y="1227"/>
                  </a:cubicBezTo>
                  <a:cubicBezTo>
                    <a:pt x="252205" y="3533"/>
                    <a:pt x="258832" y="9295"/>
                    <a:pt x="261426" y="19092"/>
                  </a:cubicBezTo>
                  <a:cubicBezTo>
                    <a:pt x="264307" y="29177"/>
                    <a:pt x="261426" y="38397"/>
                    <a:pt x="253070" y="43296"/>
                  </a:cubicBezTo>
                  <a:cubicBezTo>
                    <a:pt x="232036" y="55685"/>
                    <a:pt x="233476" y="72109"/>
                    <a:pt x="239527" y="92279"/>
                  </a:cubicBezTo>
                  <a:cubicBezTo>
                    <a:pt x="258832" y="155669"/>
                    <a:pt x="276985" y="219636"/>
                    <a:pt x="295714" y="283314"/>
                  </a:cubicBezTo>
                  <a:cubicBezTo>
                    <a:pt x="297443" y="289077"/>
                    <a:pt x="298595" y="294839"/>
                    <a:pt x="298019" y="300890"/>
                  </a:cubicBezTo>
                  <a:cubicBezTo>
                    <a:pt x="309833" y="341518"/>
                    <a:pt x="321646" y="381857"/>
                    <a:pt x="333748" y="422484"/>
                  </a:cubicBezTo>
                  <a:cubicBezTo>
                    <a:pt x="340951" y="434586"/>
                    <a:pt x="344409" y="448129"/>
                    <a:pt x="347867" y="461383"/>
                  </a:cubicBezTo>
                  <a:cubicBezTo>
                    <a:pt x="351324" y="474925"/>
                    <a:pt x="356223" y="487315"/>
                    <a:pt x="370630" y="493654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="" xmlns:a16="http://schemas.microsoft.com/office/drawing/2014/main" id="{0836F97A-1633-4467-A2A3-20FC385DF45B}"/>
                </a:ext>
              </a:extLst>
            </p:cNvPr>
            <p:cNvSpPr/>
            <p:nvPr userDrawn="1"/>
          </p:nvSpPr>
          <p:spPr>
            <a:xfrm rot="1020000">
              <a:off x="9705320" y="428745"/>
              <a:ext cx="391436" cy="584760"/>
            </a:xfrm>
            <a:custGeom>
              <a:avLst/>
              <a:gdLst>
                <a:gd name="connsiteX0" fmla="*/ 167549 w 391436"/>
                <a:gd name="connsiteY0" fmla="*/ 584760 h 584760"/>
                <a:gd name="connsiteX1" fmla="*/ 143634 w 391436"/>
                <a:gd name="connsiteY1" fmla="*/ 569201 h 584760"/>
                <a:gd name="connsiteX2" fmla="*/ 154871 w 391436"/>
                <a:gd name="connsiteY2" fmla="*/ 544709 h 584760"/>
                <a:gd name="connsiteX3" fmla="*/ 158905 w 391436"/>
                <a:gd name="connsiteY3" fmla="*/ 542404 h 584760"/>
                <a:gd name="connsiteX4" fmla="*/ 175329 w 391436"/>
                <a:gd name="connsiteY4" fmla="*/ 500048 h 584760"/>
                <a:gd name="connsiteX5" fmla="*/ 69006 w 391436"/>
                <a:gd name="connsiteY5" fmla="*/ 137859 h 584760"/>
                <a:gd name="connsiteX6" fmla="*/ 65837 w 391436"/>
                <a:gd name="connsiteY6" fmla="*/ 127774 h 584760"/>
                <a:gd name="connsiteX7" fmla="*/ 27515 w 391436"/>
                <a:gd name="connsiteY7" fmla="*/ 102706 h 584760"/>
                <a:gd name="connsiteX8" fmla="*/ 718 w 391436"/>
                <a:gd name="connsiteY8" fmla="*/ 88011 h 584760"/>
                <a:gd name="connsiteX9" fmla="*/ 18582 w 391436"/>
                <a:gd name="connsiteY9" fmla="*/ 59774 h 584760"/>
                <a:gd name="connsiteX10" fmla="*/ 123176 w 391436"/>
                <a:gd name="connsiteY10" fmla="*/ 22316 h 584760"/>
                <a:gd name="connsiteX11" fmla="*/ 182244 w 391436"/>
                <a:gd name="connsiteY11" fmla="*/ 1570 h 584760"/>
                <a:gd name="connsiteX12" fmla="*/ 194922 w 391436"/>
                <a:gd name="connsiteY12" fmla="*/ 7621 h 584760"/>
                <a:gd name="connsiteX13" fmla="*/ 277906 w 391436"/>
                <a:gd name="connsiteY13" fmla="*/ 291724 h 584760"/>
                <a:gd name="connsiteX14" fmla="*/ 327754 w 391436"/>
                <a:gd name="connsiteY14" fmla="*/ 460861 h 584760"/>
                <a:gd name="connsiteX15" fmla="*/ 357143 w 391436"/>
                <a:gd name="connsiteY15" fmla="*/ 483048 h 584760"/>
                <a:gd name="connsiteX16" fmla="*/ 371262 w 391436"/>
                <a:gd name="connsiteY16" fmla="*/ 482760 h 584760"/>
                <a:gd name="connsiteX17" fmla="*/ 389127 w 391436"/>
                <a:gd name="connsiteY17" fmla="*/ 494285 h 584760"/>
                <a:gd name="connsiteX18" fmla="*/ 385669 w 391436"/>
                <a:gd name="connsiteY18" fmla="*/ 517336 h 584760"/>
                <a:gd name="connsiteX19" fmla="*/ 368381 w 391436"/>
                <a:gd name="connsiteY19" fmla="*/ 527421 h 584760"/>
                <a:gd name="connsiteX20" fmla="*/ 178787 w 391436"/>
                <a:gd name="connsiteY20" fmla="*/ 583031 h 584760"/>
                <a:gd name="connsiteX21" fmla="*/ 167549 w 391436"/>
                <a:gd name="connsiteY21" fmla="*/ 584760 h 584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91436" h="584760">
                  <a:moveTo>
                    <a:pt x="167549" y="584760"/>
                  </a:moveTo>
                  <a:cubicBezTo>
                    <a:pt x="155447" y="584472"/>
                    <a:pt x="146803" y="580438"/>
                    <a:pt x="143634" y="569201"/>
                  </a:cubicBezTo>
                  <a:cubicBezTo>
                    <a:pt x="140464" y="557963"/>
                    <a:pt x="144786" y="549896"/>
                    <a:pt x="154871" y="544709"/>
                  </a:cubicBezTo>
                  <a:cubicBezTo>
                    <a:pt x="156312" y="544133"/>
                    <a:pt x="157753" y="543268"/>
                    <a:pt x="158905" y="542404"/>
                  </a:cubicBezTo>
                  <a:cubicBezTo>
                    <a:pt x="181380" y="528573"/>
                    <a:pt x="182820" y="525116"/>
                    <a:pt x="175329" y="500048"/>
                  </a:cubicBezTo>
                  <a:cubicBezTo>
                    <a:pt x="139888" y="379318"/>
                    <a:pt x="104447" y="258589"/>
                    <a:pt x="69006" y="137859"/>
                  </a:cubicBezTo>
                  <a:cubicBezTo>
                    <a:pt x="68142" y="134402"/>
                    <a:pt x="66989" y="130944"/>
                    <a:pt x="65837" y="127774"/>
                  </a:cubicBezTo>
                  <a:cubicBezTo>
                    <a:pt x="56904" y="102418"/>
                    <a:pt x="54311" y="100689"/>
                    <a:pt x="27515" y="102706"/>
                  </a:cubicBezTo>
                  <a:cubicBezTo>
                    <a:pt x="10226" y="103859"/>
                    <a:pt x="3887" y="100401"/>
                    <a:pt x="718" y="88011"/>
                  </a:cubicBezTo>
                  <a:cubicBezTo>
                    <a:pt x="-2164" y="76198"/>
                    <a:pt x="3599" y="65537"/>
                    <a:pt x="18582" y="59774"/>
                  </a:cubicBezTo>
                  <a:cubicBezTo>
                    <a:pt x="53159" y="46808"/>
                    <a:pt x="88312" y="34706"/>
                    <a:pt x="123176" y="22316"/>
                  </a:cubicBezTo>
                  <a:cubicBezTo>
                    <a:pt x="142770" y="15401"/>
                    <a:pt x="162939" y="8774"/>
                    <a:pt x="182244" y="1570"/>
                  </a:cubicBezTo>
                  <a:cubicBezTo>
                    <a:pt x="189736" y="-1311"/>
                    <a:pt x="192617" y="-735"/>
                    <a:pt x="194922" y="7621"/>
                  </a:cubicBezTo>
                  <a:cubicBezTo>
                    <a:pt x="222295" y="102418"/>
                    <a:pt x="250245" y="196927"/>
                    <a:pt x="277906" y="291724"/>
                  </a:cubicBezTo>
                  <a:cubicBezTo>
                    <a:pt x="294330" y="348199"/>
                    <a:pt x="311042" y="404386"/>
                    <a:pt x="327754" y="460861"/>
                  </a:cubicBezTo>
                  <a:cubicBezTo>
                    <a:pt x="333228" y="479590"/>
                    <a:pt x="337262" y="482760"/>
                    <a:pt x="357143" y="483048"/>
                  </a:cubicBezTo>
                  <a:cubicBezTo>
                    <a:pt x="361754" y="483048"/>
                    <a:pt x="366652" y="482760"/>
                    <a:pt x="371262" y="482760"/>
                  </a:cubicBezTo>
                  <a:cubicBezTo>
                    <a:pt x="379906" y="482471"/>
                    <a:pt x="385669" y="486505"/>
                    <a:pt x="389127" y="494285"/>
                  </a:cubicBezTo>
                  <a:cubicBezTo>
                    <a:pt x="392873" y="502641"/>
                    <a:pt x="392296" y="510421"/>
                    <a:pt x="385669" y="517336"/>
                  </a:cubicBezTo>
                  <a:cubicBezTo>
                    <a:pt x="380771" y="522234"/>
                    <a:pt x="374720" y="525404"/>
                    <a:pt x="368381" y="527421"/>
                  </a:cubicBezTo>
                  <a:cubicBezTo>
                    <a:pt x="305279" y="546150"/>
                    <a:pt x="241889" y="564591"/>
                    <a:pt x="178787" y="583031"/>
                  </a:cubicBezTo>
                  <a:cubicBezTo>
                    <a:pt x="175041" y="583896"/>
                    <a:pt x="170719" y="584184"/>
                    <a:pt x="167549" y="584760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="" xmlns:a16="http://schemas.microsoft.com/office/drawing/2014/main" id="{9B6E309C-AEC2-4925-B91D-98DDA2ACEA5E}"/>
                </a:ext>
              </a:extLst>
            </p:cNvPr>
            <p:cNvSpPr/>
            <p:nvPr/>
          </p:nvSpPr>
          <p:spPr>
            <a:xfrm rot="1020000">
              <a:off x="8699841" y="425712"/>
              <a:ext cx="573136" cy="611648"/>
            </a:xfrm>
            <a:custGeom>
              <a:avLst/>
              <a:gdLst>
                <a:gd name="connsiteX0" fmla="*/ 255772 w 573136"/>
                <a:gd name="connsiteY0" fmla="*/ 7712 h 611648"/>
                <a:gd name="connsiteX1" fmla="*/ 475333 w 573136"/>
                <a:gd name="connsiteY1" fmla="*/ 71679 h 611648"/>
                <a:gd name="connsiteX2" fmla="*/ 572723 w 573136"/>
                <a:gd name="connsiteY2" fmla="*/ 301612 h 611648"/>
                <a:gd name="connsiteX3" fmla="*/ 423756 w 573136"/>
                <a:gd name="connsiteY3" fmla="*/ 538173 h 611648"/>
                <a:gd name="connsiteX4" fmla="*/ 416553 w 573136"/>
                <a:gd name="connsiteY4" fmla="*/ 541919 h 611648"/>
                <a:gd name="connsiteX5" fmla="*/ 396095 w 573136"/>
                <a:gd name="connsiteY5" fmla="*/ 536732 h 611648"/>
                <a:gd name="connsiteX6" fmla="*/ 392061 w 573136"/>
                <a:gd name="connsiteY6" fmla="*/ 524343 h 611648"/>
                <a:gd name="connsiteX7" fmla="*/ 402722 w 573136"/>
                <a:gd name="connsiteY7" fmla="*/ 492359 h 611648"/>
                <a:gd name="connsiteX8" fmla="*/ 417129 w 573136"/>
                <a:gd name="connsiteY8" fmla="*/ 446834 h 611648"/>
                <a:gd name="connsiteX9" fmla="*/ 394366 w 573136"/>
                <a:gd name="connsiteY9" fmla="*/ 362121 h 611648"/>
                <a:gd name="connsiteX10" fmla="*/ 318010 w 573136"/>
                <a:gd name="connsiteY10" fmla="*/ 103662 h 611648"/>
                <a:gd name="connsiteX11" fmla="*/ 296399 w 573136"/>
                <a:gd name="connsiteY11" fmla="*/ 66204 h 611648"/>
                <a:gd name="connsiteX12" fmla="*/ 270755 w 573136"/>
                <a:gd name="connsiteY12" fmla="*/ 55831 h 611648"/>
                <a:gd name="connsiteX13" fmla="*/ 254619 w 573136"/>
                <a:gd name="connsiteY13" fmla="*/ 45746 h 611648"/>
                <a:gd name="connsiteX14" fmla="*/ 247992 w 573136"/>
                <a:gd name="connsiteY14" fmla="*/ 21831 h 611648"/>
                <a:gd name="connsiteX15" fmla="*/ 255772 w 573136"/>
                <a:gd name="connsiteY15" fmla="*/ 7712 h 611648"/>
                <a:gd name="connsiteX16" fmla="*/ 50907 w 573136"/>
                <a:gd name="connsiteY16" fmla="*/ 64474 h 611648"/>
                <a:gd name="connsiteX17" fmla="*/ 150026 w 573136"/>
                <a:gd name="connsiteY17" fmla="*/ 35662 h 611648"/>
                <a:gd name="connsiteX18" fmla="*/ 188925 w 573136"/>
                <a:gd name="connsiteY18" fmla="*/ 27306 h 611648"/>
                <a:gd name="connsiteX19" fmla="*/ 200162 w 573136"/>
                <a:gd name="connsiteY19" fmla="*/ 24136 h 611648"/>
                <a:gd name="connsiteX20" fmla="*/ 217451 w 573136"/>
                <a:gd name="connsiteY20" fmla="*/ 33356 h 611648"/>
                <a:gd name="connsiteX21" fmla="*/ 227824 w 573136"/>
                <a:gd name="connsiteY21" fmla="*/ 58135 h 611648"/>
                <a:gd name="connsiteX22" fmla="*/ 245688 w 573136"/>
                <a:gd name="connsiteY22" fmla="*/ 118357 h 611648"/>
                <a:gd name="connsiteX23" fmla="*/ 256061 w 573136"/>
                <a:gd name="connsiteY23" fmla="*/ 153798 h 611648"/>
                <a:gd name="connsiteX24" fmla="*/ 270468 w 573136"/>
                <a:gd name="connsiteY24" fmla="*/ 203934 h 611648"/>
                <a:gd name="connsiteX25" fmla="*/ 343654 w 573136"/>
                <a:gd name="connsiteY25" fmla="*/ 453749 h 611648"/>
                <a:gd name="connsiteX26" fmla="*/ 369299 w 573136"/>
                <a:gd name="connsiteY26" fmla="*/ 541343 h 611648"/>
                <a:gd name="connsiteX27" fmla="*/ 358638 w 573136"/>
                <a:gd name="connsiteY27" fmla="*/ 562377 h 611648"/>
                <a:gd name="connsiteX28" fmla="*/ 287179 w 573136"/>
                <a:gd name="connsiteY28" fmla="*/ 583699 h 611648"/>
                <a:gd name="connsiteX29" fmla="*/ 273061 w 573136"/>
                <a:gd name="connsiteY29" fmla="*/ 584274 h 611648"/>
                <a:gd name="connsiteX30" fmla="*/ 191230 w 573136"/>
                <a:gd name="connsiteY30" fmla="*/ 607614 h 611648"/>
                <a:gd name="connsiteX31" fmla="*/ 167891 w 573136"/>
                <a:gd name="connsiteY31" fmla="*/ 611648 h 611648"/>
                <a:gd name="connsiteX32" fmla="*/ 148874 w 573136"/>
                <a:gd name="connsiteY32" fmla="*/ 598394 h 611648"/>
                <a:gd name="connsiteX33" fmla="*/ 153484 w 573136"/>
                <a:gd name="connsiteY33" fmla="*/ 575343 h 611648"/>
                <a:gd name="connsiteX34" fmla="*/ 155213 w 573136"/>
                <a:gd name="connsiteY34" fmla="*/ 573902 h 611648"/>
                <a:gd name="connsiteX35" fmla="*/ 169908 w 573136"/>
                <a:gd name="connsiteY35" fmla="*/ 522326 h 611648"/>
                <a:gd name="connsiteX36" fmla="*/ 152332 w 573136"/>
                <a:gd name="connsiteY36" fmla="*/ 466139 h 611648"/>
                <a:gd name="connsiteX37" fmla="*/ 132738 w 573136"/>
                <a:gd name="connsiteY37" fmla="*/ 408223 h 611648"/>
                <a:gd name="connsiteX38" fmla="*/ 111992 w 573136"/>
                <a:gd name="connsiteY38" fmla="*/ 337917 h 611648"/>
                <a:gd name="connsiteX39" fmla="*/ 83467 w 573136"/>
                <a:gd name="connsiteY39" fmla="*/ 240238 h 611648"/>
                <a:gd name="connsiteX40" fmla="*/ 55517 w 573136"/>
                <a:gd name="connsiteY40" fmla="*/ 144577 h 611648"/>
                <a:gd name="connsiteX41" fmla="*/ 29297 w 573136"/>
                <a:gd name="connsiteY41" fmla="*/ 124119 h 611648"/>
                <a:gd name="connsiteX42" fmla="*/ 23534 w 573136"/>
                <a:gd name="connsiteY42" fmla="*/ 123543 h 611648"/>
                <a:gd name="connsiteX43" fmla="*/ 195 w 573136"/>
                <a:gd name="connsiteY43" fmla="*/ 101645 h 611648"/>
                <a:gd name="connsiteX44" fmla="*/ 17195 w 573136"/>
                <a:gd name="connsiteY44" fmla="*/ 75713 h 611648"/>
                <a:gd name="connsiteX45" fmla="*/ 50907 w 573136"/>
                <a:gd name="connsiteY45" fmla="*/ 64474 h 611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73136" h="611648">
                  <a:moveTo>
                    <a:pt x="255772" y="7712"/>
                  </a:moveTo>
                  <a:cubicBezTo>
                    <a:pt x="341349" y="-12746"/>
                    <a:pt x="415688" y="7136"/>
                    <a:pt x="475333" y="71679"/>
                  </a:cubicBezTo>
                  <a:cubicBezTo>
                    <a:pt x="534977" y="136221"/>
                    <a:pt x="567537" y="214019"/>
                    <a:pt x="572723" y="301612"/>
                  </a:cubicBezTo>
                  <a:cubicBezTo>
                    <a:pt x="578774" y="403613"/>
                    <a:pt x="517977" y="498698"/>
                    <a:pt x="423756" y="538173"/>
                  </a:cubicBezTo>
                  <a:cubicBezTo>
                    <a:pt x="421163" y="539326"/>
                    <a:pt x="418858" y="540766"/>
                    <a:pt x="416553" y="541919"/>
                  </a:cubicBezTo>
                  <a:cubicBezTo>
                    <a:pt x="406468" y="549410"/>
                    <a:pt x="400705" y="547970"/>
                    <a:pt x="396095" y="536732"/>
                  </a:cubicBezTo>
                  <a:cubicBezTo>
                    <a:pt x="394366" y="532698"/>
                    <a:pt x="393214" y="528665"/>
                    <a:pt x="392061" y="524343"/>
                  </a:cubicBezTo>
                  <a:cubicBezTo>
                    <a:pt x="386587" y="504461"/>
                    <a:pt x="386587" y="504461"/>
                    <a:pt x="402722" y="492359"/>
                  </a:cubicBezTo>
                  <a:cubicBezTo>
                    <a:pt x="415976" y="479969"/>
                    <a:pt x="419722" y="464122"/>
                    <a:pt x="417129" y="446834"/>
                  </a:cubicBezTo>
                  <a:cubicBezTo>
                    <a:pt x="412807" y="417732"/>
                    <a:pt x="402722" y="390070"/>
                    <a:pt x="394366" y="362121"/>
                  </a:cubicBezTo>
                  <a:cubicBezTo>
                    <a:pt x="369010" y="275968"/>
                    <a:pt x="344518" y="189527"/>
                    <a:pt x="318010" y="103662"/>
                  </a:cubicBezTo>
                  <a:cubicBezTo>
                    <a:pt x="313688" y="89543"/>
                    <a:pt x="307925" y="76289"/>
                    <a:pt x="296399" y="66204"/>
                  </a:cubicBezTo>
                  <a:cubicBezTo>
                    <a:pt x="288908" y="59577"/>
                    <a:pt x="280840" y="55543"/>
                    <a:pt x="270755" y="55831"/>
                  </a:cubicBezTo>
                  <a:cubicBezTo>
                    <a:pt x="263840" y="54967"/>
                    <a:pt x="254908" y="57272"/>
                    <a:pt x="254619" y="45746"/>
                  </a:cubicBezTo>
                  <a:cubicBezTo>
                    <a:pt x="252603" y="37678"/>
                    <a:pt x="251162" y="29611"/>
                    <a:pt x="247992" y="21831"/>
                  </a:cubicBezTo>
                  <a:cubicBezTo>
                    <a:pt x="244535" y="12899"/>
                    <a:pt x="246840" y="9729"/>
                    <a:pt x="255772" y="7712"/>
                  </a:cubicBezTo>
                  <a:close/>
                  <a:moveTo>
                    <a:pt x="50907" y="64474"/>
                  </a:moveTo>
                  <a:cubicBezTo>
                    <a:pt x="84043" y="54966"/>
                    <a:pt x="116891" y="45169"/>
                    <a:pt x="150026" y="35662"/>
                  </a:cubicBezTo>
                  <a:cubicBezTo>
                    <a:pt x="162993" y="32492"/>
                    <a:pt x="175094" y="25865"/>
                    <a:pt x="188925" y="27306"/>
                  </a:cubicBezTo>
                  <a:cubicBezTo>
                    <a:pt x="192671" y="26152"/>
                    <a:pt x="196705" y="25576"/>
                    <a:pt x="200162" y="24136"/>
                  </a:cubicBezTo>
                  <a:cubicBezTo>
                    <a:pt x="210247" y="19526"/>
                    <a:pt x="216298" y="21831"/>
                    <a:pt x="217451" y="33356"/>
                  </a:cubicBezTo>
                  <a:cubicBezTo>
                    <a:pt x="224366" y="39984"/>
                    <a:pt x="225230" y="49492"/>
                    <a:pt x="227824" y="58135"/>
                  </a:cubicBezTo>
                  <a:cubicBezTo>
                    <a:pt x="233586" y="78305"/>
                    <a:pt x="239925" y="98187"/>
                    <a:pt x="245688" y="118357"/>
                  </a:cubicBezTo>
                  <a:cubicBezTo>
                    <a:pt x="248570" y="130459"/>
                    <a:pt x="252892" y="141695"/>
                    <a:pt x="256061" y="153798"/>
                  </a:cubicBezTo>
                  <a:cubicBezTo>
                    <a:pt x="260383" y="170510"/>
                    <a:pt x="266146" y="187222"/>
                    <a:pt x="270468" y="203934"/>
                  </a:cubicBezTo>
                  <a:cubicBezTo>
                    <a:pt x="295248" y="287206"/>
                    <a:pt x="319450" y="370477"/>
                    <a:pt x="343654" y="453749"/>
                  </a:cubicBezTo>
                  <a:cubicBezTo>
                    <a:pt x="352587" y="482850"/>
                    <a:pt x="360654" y="511953"/>
                    <a:pt x="369299" y="541343"/>
                  </a:cubicBezTo>
                  <a:cubicBezTo>
                    <a:pt x="373333" y="555461"/>
                    <a:pt x="371892" y="558343"/>
                    <a:pt x="358638" y="562377"/>
                  </a:cubicBezTo>
                  <a:cubicBezTo>
                    <a:pt x="335011" y="569868"/>
                    <a:pt x="310807" y="576496"/>
                    <a:pt x="287179" y="583699"/>
                  </a:cubicBezTo>
                  <a:cubicBezTo>
                    <a:pt x="282570" y="584563"/>
                    <a:pt x="277960" y="585715"/>
                    <a:pt x="273061" y="584274"/>
                  </a:cubicBezTo>
                  <a:cubicBezTo>
                    <a:pt x="245688" y="592055"/>
                    <a:pt x="218603" y="599835"/>
                    <a:pt x="191230" y="607614"/>
                  </a:cubicBezTo>
                  <a:cubicBezTo>
                    <a:pt x="183739" y="609919"/>
                    <a:pt x="175959" y="611647"/>
                    <a:pt x="167891" y="611648"/>
                  </a:cubicBezTo>
                  <a:cubicBezTo>
                    <a:pt x="158383" y="611647"/>
                    <a:pt x="152042" y="607326"/>
                    <a:pt x="148874" y="598394"/>
                  </a:cubicBezTo>
                  <a:cubicBezTo>
                    <a:pt x="145704" y="590038"/>
                    <a:pt x="146857" y="581970"/>
                    <a:pt x="153484" y="575343"/>
                  </a:cubicBezTo>
                  <a:cubicBezTo>
                    <a:pt x="154060" y="574766"/>
                    <a:pt x="154637" y="574190"/>
                    <a:pt x="155213" y="573902"/>
                  </a:cubicBezTo>
                  <a:cubicBezTo>
                    <a:pt x="179705" y="562088"/>
                    <a:pt x="178264" y="543936"/>
                    <a:pt x="169908" y="522326"/>
                  </a:cubicBezTo>
                  <a:cubicBezTo>
                    <a:pt x="162993" y="503885"/>
                    <a:pt x="158094" y="484868"/>
                    <a:pt x="152332" y="466139"/>
                  </a:cubicBezTo>
                  <a:cubicBezTo>
                    <a:pt x="141382" y="448273"/>
                    <a:pt x="139077" y="427527"/>
                    <a:pt x="132738" y="408223"/>
                  </a:cubicBezTo>
                  <a:cubicBezTo>
                    <a:pt x="125247" y="384884"/>
                    <a:pt x="118908" y="361257"/>
                    <a:pt x="111992" y="337917"/>
                  </a:cubicBezTo>
                  <a:cubicBezTo>
                    <a:pt x="102772" y="305358"/>
                    <a:pt x="93263" y="272799"/>
                    <a:pt x="83467" y="240238"/>
                  </a:cubicBezTo>
                  <a:cubicBezTo>
                    <a:pt x="74534" y="208256"/>
                    <a:pt x="64738" y="176560"/>
                    <a:pt x="55517" y="144577"/>
                  </a:cubicBezTo>
                  <a:cubicBezTo>
                    <a:pt x="51772" y="131322"/>
                    <a:pt x="43992" y="123255"/>
                    <a:pt x="29297" y="124119"/>
                  </a:cubicBezTo>
                  <a:cubicBezTo>
                    <a:pt x="27280" y="124119"/>
                    <a:pt x="25263" y="123832"/>
                    <a:pt x="23534" y="123543"/>
                  </a:cubicBezTo>
                  <a:cubicBezTo>
                    <a:pt x="10280" y="120950"/>
                    <a:pt x="1924" y="113170"/>
                    <a:pt x="195" y="101645"/>
                  </a:cubicBezTo>
                  <a:cubicBezTo>
                    <a:pt x="-1246" y="91559"/>
                    <a:pt x="5381" y="81187"/>
                    <a:pt x="17195" y="75713"/>
                  </a:cubicBezTo>
                  <a:cubicBezTo>
                    <a:pt x="27856" y="70526"/>
                    <a:pt x="39670" y="67645"/>
                    <a:pt x="50907" y="64474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="" xmlns:a16="http://schemas.microsoft.com/office/drawing/2014/main" id="{C4F4EFB9-8BCE-4517-9C09-BBB033B96801}"/>
                </a:ext>
              </a:extLst>
            </p:cNvPr>
            <p:cNvSpPr/>
            <p:nvPr/>
          </p:nvSpPr>
          <p:spPr>
            <a:xfrm rot="1020000">
              <a:off x="9339897" y="633711"/>
              <a:ext cx="279964" cy="180525"/>
            </a:xfrm>
            <a:custGeom>
              <a:avLst/>
              <a:gdLst>
                <a:gd name="connsiteX0" fmla="*/ 34527 w 279964"/>
                <a:gd name="connsiteY0" fmla="*/ 180221 h 180525"/>
                <a:gd name="connsiteX1" fmla="*/ 29341 w 279964"/>
                <a:gd name="connsiteY1" fmla="*/ 175611 h 180525"/>
                <a:gd name="connsiteX2" fmla="*/ 527 w 279964"/>
                <a:gd name="connsiteY2" fmla="*/ 78220 h 180525"/>
                <a:gd name="connsiteX3" fmla="*/ 8019 w 279964"/>
                <a:gd name="connsiteY3" fmla="*/ 69576 h 180525"/>
                <a:gd name="connsiteX4" fmla="*/ 203087 w 279964"/>
                <a:gd name="connsiteY4" fmla="*/ 12237 h 180525"/>
                <a:gd name="connsiteX5" fmla="*/ 240545 w 279964"/>
                <a:gd name="connsiteY5" fmla="*/ 999 h 180525"/>
                <a:gd name="connsiteX6" fmla="*/ 252071 w 279964"/>
                <a:gd name="connsiteY6" fmla="*/ 7050 h 180525"/>
                <a:gd name="connsiteX7" fmla="*/ 278868 w 279964"/>
                <a:gd name="connsiteY7" fmla="*/ 98966 h 180525"/>
                <a:gd name="connsiteX8" fmla="*/ 273681 w 279964"/>
                <a:gd name="connsiteY8" fmla="*/ 109915 h 180525"/>
                <a:gd name="connsiteX9" fmla="*/ 37697 w 279964"/>
                <a:gd name="connsiteY9" fmla="*/ 178780 h 180525"/>
                <a:gd name="connsiteX10" fmla="*/ 34527 w 279964"/>
                <a:gd name="connsiteY10" fmla="*/ 180221 h 18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9964" h="180525">
                  <a:moveTo>
                    <a:pt x="34527" y="180221"/>
                  </a:moveTo>
                  <a:cubicBezTo>
                    <a:pt x="29917" y="181662"/>
                    <a:pt x="30205" y="177628"/>
                    <a:pt x="29341" y="175611"/>
                  </a:cubicBezTo>
                  <a:cubicBezTo>
                    <a:pt x="19544" y="143051"/>
                    <a:pt x="10323" y="110492"/>
                    <a:pt x="527" y="78220"/>
                  </a:cubicBezTo>
                  <a:cubicBezTo>
                    <a:pt x="-1778" y="70152"/>
                    <a:pt x="3985" y="70729"/>
                    <a:pt x="8019" y="69576"/>
                  </a:cubicBezTo>
                  <a:cubicBezTo>
                    <a:pt x="73138" y="50271"/>
                    <a:pt x="137968" y="31542"/>
                    <a:pt x="203087" y="12237"/>
                  </a:cubicBezTo>
                  <a:cubicBezTo>
                    <a:pt x="215478" y="8491"/>
                    <a:pt x="228156" y="5033"/>
                    <a:pt x="240545" y="999"/>
                  </a:cubicBezTo>
                  <a:cubicBezTo>
                    <a:pt x="246885" y="-1018"/>
                    <a:pt x="250054" y="-441"/>
                    <a:pt x="252071" y="7050"/>
                  </a:cubicBezTo>
                  <a:cubicBezTo>
                    <a:pt x="260427" y="37881"/>
                    <a:pt x="269647" y="68424"/>
                    <a:pt x="278868" y="98966"/>
                  </a:cubicBezTo>
                  <a:cubicBezTo>
                    <a:pt x="280596" y="104729"/>
                    <a:pt x="281173" y="107898"/>
                    <a:pt x="273681" y="109915"/>
                  </a:cubicBezTo>
                  <a:cubicBezTo>
                    <a:pt x="195020" y="132678"/>
                    <a:pt x="116358" y="155729"/>
                    <a:pt x="37697" y="178780"/>
                  </a:cubicBezTo>
                  <a:cubicBezTo>
                    <a:pt x="36544" y="179068"/>
                    <a:pt x="35392" y="179645"/>
                    <a:pt x="34527" y="180221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="" xmlns:a16="http://schemas.microsoft.com/office/drawing/2014/main" id="{273259F1-A5E6-4346-BC1B-CFDE8F987453}"/>
                </a:ext>
              </a:extLst>
            </p:cNvPr>
            <p:cNvSpPr/>
            <p:nvPr/>
          </p:nvSpPr>
          <p:spPr>
            <a:xfrm rot="1020000">
              <a:off x="10118028" y="422365"/>
              <a:ext cx="471542" cy="578663"/>
            </a:xfrm>
            <a:custGeom>
              <a:avLst/>
              <a:gdLst>
                <a:gd name="connsiteX0" fmla="*/ 175480 w 471542"/>
                <a:gd name="connsiteY0" fmla="*/ 400270 h 578663"/>
                <a:gd name="connsiteX1" fmla="*/ 245930 w 471542"/>
                <a:gd name="connsiteY1" fmla="*/ 416442 h 578663"/>
                <a:gd name="connsiteX2" fmla="*/ 262642 w 471542"/>
                <a:gd name="connsiteY2" fmla="*/ 482713 h 578663"/>
                <a:gd name="connsiteX3" fmla="*/ 256879 w 471542"/>
                <a:gd name="connsiteY3" fmla="*/ 496832 h 578663"/>
                <a:gd name="connsiteX4" fmla="*/ 281947 w 471542"/>
                <a:gd name="connsiteY4" fmla="*/ 530256 h 578663"/>
                <a:gd name="connsiteX5" fmla="*/ 296642 w 471542"/>
                <a:gd name="connsiteY5" fmla="*/ 540629 h 578663"/>
                <a:gd name="connsiteX6" fmla="*/ 300100 w 471542"/>
                <a:gd name="connsiteY6" fmla="*/ 553307 h 578663"/>
                <a:gd name="connsiteX7" fmla="*/ 286557 w 471542"/>
                <a:gd name="connsiteY7" fmla="*/ 575494 h 578663"/>
                <a:gd name="connsiteX8" fmla="*/ 255727 w 471542"/>
                <a:gd name="connsiteY8" fmla="*/ 578663 h 578663"/>
                <a:gd name="connsiteX9" fmla="*/ 159489 w 471542"/>
                <a:gd name="connsiteY9" fmla="*/ 552443 h 578663"/>
                <a:gd name="connsiteX10" fmla="*/ 120590 w 471542"/>
                <a:gd name="connsiteY10" fmla="*/ 450442 h 578663"/>
                <a:gd name="connsiteX11" fmla="*/ 175480 w 471542"/>
                <a:gd name="connsiteY11" fmla="*/ 400270 h 578663"/>
                <a:gd name="connsiteX12" fmla="*/ 183980 w 471542"/>
                <a:gd name="connsiteY12" fmla="*/ 2964 h 578663"/>
                <a:gd name="connsiteX13" fmla="*/ 305286 w 471542"/>
                <a:gd name="connsiteY13" fmla="*/ 23422 h 578663"/>
                <a:gd name="connsiteX14" fmla="*/ 427457 w 471542"/>
                <a:gd name="connsiteY14" fmla="*/ 155389 h 578663"/>
                <a:gd name="connsiteX15" fmla="*/ 471542 w 471542"/>
                <a:gd name="connsiteY15" fmla="*/ 341525 h 578663"/>
                <a:gd name="connsiteX16" fmla="*/ 420254 w 471542"/>
                <a:gd name="connsiteY16" fmla="*/ 502594 h 578663"/>
                <a:gd name="connsiteX17" fmla="*/ 345626 w 471542"/>
                <a:gd name="connsiteY17" fmla="*/ 559357 h 578663"/>
                <a:gd name="connsiteX18" fmla="*/ 334389 w 471542"/>
                <a:gd name="connsiteY18" fmla="*/ 553883 h 578663"/>
                <a:gd name="connsiteX19" fmla="*/ 331507 w 471542"/>
                <a:gd name="connsiteY19" fmla="*/ 543510 h 578663"/>
                <a:gd name="connsiteX20" fmla="*/ 338998 w 471542"/>
                <a:gd name="connsiteY20" fmla="*/ 508069 h 578663"/>
                <a:gd name="connsiteX21" fmla="*/ 349948 w 471542"/>
                <a:gd name="connsiteY21" fmla="*/ 462255 h 578663"/>
                <a:gd name="connsiteX22" fmla="*/ 308455 w 471542"/>
                <a:gd name="connsiteY22" fmla="*/ 316746 h 578663"/>
                <a:gd name="connsiteX23" fmla="*/ 244489 w 471542"/>
                <a:gd name="connsiteY23" fmla="*/ 98626 h 578663"/>
                <a:gd name="connsiteX24" fmla="*/ 234117 w 471542"/>
                <a:gd name="connsiteY24" fmla="*/ 72405 h 578663"/>
                <a:gd name="connsiteX25" fmla="*/ 192913 w 471542"/>
                <a:gd name="connsiteY25" fmla="*/ 47049 h 578663"/>
                <a:gd name="connsiteX26" fmla="*/ 184269 w 471542"/>
                <a:gd name="connsiteY26" fmla="*/ 40422 h 578663"/>
                <a:gd name="connsiteX27" fmla="*/ 176778 w 471542"/>
                <a:gd name="connsiteY27" fmla="*/ 15354 h 578663"/>
                <a:gd name="connsiteX28" fmla="*/ 183980 w 471542"/>
                <a:gd name="connsiteY28" fmla="*/ 2964 h 578663"/>
                <a:gd name="connsiteX29" fmla="*/ 131826 w 471542"/>
                <a:gd name="connsiteY29" fmla="*/ 17660 h 578663"/>
                <a:gd name="connsiteX30" fmla="*/ 145082 w 471542"/>
                <a:gd name="connsiteY30" fmla="*/ 25152 h 578663"/>
                <a:gd name="connsiteX31" fmla="*/ 148827 w 471542"/>
                <a:gd name="connsiteY31" fmla="*/ 37542 h 578663"/>
                <a:gd name="connsiteX32" fmla="*/ 142199 w 471542"/>
                <a:gd name="connsiteY32" fmla="*/ 67220 h 578663"/>
                <a:gd name="connsiteX33" fmla="*/ 135573 w 471542"/>
                <a:gd name="connsiteY33" fmla="*/ 92000 h 578663"/>
                <a:gd name="connsiteX34" fmla="*/ 183404 w 471542"/>
                <a:gd name="connsiteY34" fmla="*/ 254221 h 578663"/>
                <a:gd name="connsiteX35" fmla="*/ 237861 w 471542"/>
                <a:gd name="connsiteY35" fmla="*/ 268628 h 578663"/>
                <a:gd name="connsiteX36" fmla="*/ 246505 w 471542"/>
                <a:gd name="connsiteY36" fmla="*/ 258543 h 578663"/>
                <a:gd name="connsiteX37" fmla="*/ 258319 w 471542"/>
                <a:gd name="connsiteY37" fmla="*/ 297154 h 578663"/>
                <a:gd name="connsiteX38" fmla="*/ 256014 w 471542"/>
                <a:gd name="connsiteY38" fmla="*/ 305798 h 578663"/>
                <a:gd name="connsiteX39" fmla="*/ 35013 w 471542"/>
                <a:gd name="connsiteY39" fmla="*/ 302916 h 578663"/>
                <a:gd name="connsiteX40" fmla="*/ 147 w 471542"/>
                <a:gd name="connsiteY40" fmla="*/ 186221 h 578663"/>
                <a:gd name="connsiteX41" fmla="*/ 131826 w 471542"/>
                <a:gd name="connsiteY41" fmla="*/ 17660 h 578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471542" h="578663">
                  <a:moveTo>
                    <a:pt x="175480" y="400270"/>
                  </a:moveTo>
                  <a:cubicBezTo>
                    <a:pt x="199756" y="393679"/>
                    <a:pt x="226625" y="398145"/>
                    <a:pt x="245930" y="416442"/>
                  </a:cubicBezTo>
                  <a:cubicBezTo>
                    <a:pt x="265235" y="434883"/>
                    <a:pt x="270421" y="457357"/>
                    <a:pt x="262642" y="482713"/>
                  </a:cubicBezTo>
                  <a:cubicBezTo>
                    <a:pt x="261201" y="487612"/>
                    <a:pt x="258608" y="492222"/>
                    <a:pt x="256879" y="496832"/>
                  </a:cubicBezTo>
                  <a:cubicBezTo>
                    <a:pt x="248811" y="518154"/>
                    <a:pt x="258608" y="532561"/>
                    <a:pt x="281947" y="530256"/>
                  </a:cubicBezTo>
                  <a:cubicBezTo>
                    <a:pt x="291744" y="529104"/>
                    <a:pt x="295201" y="531985"/>
                    <a:pt x="296642" y="540629"/>
                  </a:cubicBezTo>
                  <a:cubicBezTo>
                    <a:pt x="297506" y="544951"/>
                    <a:pt x="298659" y="548985"/>
                    <a:pt x="300100" y="553307"/>
                  </a:cubicBezTo>
                  <a:cubicBezTo>
                    <a:pt x="305863" y="572612"/>
                    <a:pt x="305863" y="572900"/>
                    <a:pt x="286557" y="575494"/>
                  </a:cubicBezTo>
                  <a:cubicBezTo>
                    <a:pt x="275032" y="577222"/>
                    <a:pt x="264083" y="577799"/>
                    <a:pt x="255727" y="578663"/>
                  </a:cubicBezTo>
                  <a:cubicBezTo>
                    <a:pt x="219709" y="577222"/>
                    <a:pt x="187726" y="571460"/>
                    <a:pt x="159489" y="552443"/>
                  </a:cubicBezTo>
                  <a:cubicBezTo>
                    <a:pt x="123759" y="528527"/>
                    <a:pt x="107912" y="487035"/>
                    <a:pt x="120590" y="450442"/>
                  </a:cubicBezTo>
                  <a:cubicBezTo>
                    <a:pt x="129523" y="424509"/>
                    <a:pt x="151204" y="406861"/>
                    <a:pt x="175480" y="400270"/>
                  </a:cubicBezTo>
                  <a:close/>
                  <a:moveTo>
                    <a:pt x="183980" y="2964"/>
                  </a:moveTo>
                  <a:cubicBezTo>
                    <a:pt x="226914" y="-4816"/>
                    <a:pt x="267253" y="2964"/>
                    <a:pt x="305286" y="23422"/>
                  </a:cubicBezTo>
                  <a:cubicBezTo>
                    <a:pt x="361185" y="53388"/>
                    <a:pt x="398931" y="100066"/>
                    <a:pt x="427457" y="155389"/>
                  </a:cubicBezTo>
                  <a:cubicBezTo>
                    <a:pt x="456847" y="212152"/>
                    <a:pt x="470678" y="272372"/>
                    <a:pt x="471542" y="341525"/>
                  </a:cubicBezTo>
                  <a:cubicBezTo>
                    <a:pt x="470678" y="396272"/>
                    <a:pt x="458000" y="453323"/>
                    <a:pt x="420254" y="502594"/>
                  </a:cubicBezTo>
                  <a:cubicBezTo>
                    <a:pt x="400660" y="528239"/>
                    <a:pt x="375880" y="547256"/>
                    <a:pt x="345626" y="559357"/>
                  </a:cubicBezTo>
                  <a:cubicBezTo>
                    <a:pt x="339287" y="561951"/>
                    <a:pt x="335540" y="561662"/>
                    <a:pt x="334389" y="553883"/>
                  </a:cubicBezTo>
                  <a:cubicBezTo>
                    <a:pt x="334100" y="550425"/>
                    <a:pt x="332660" y="546967"/>
                    <a:pt x="331507" y="543510"/>
                  </a:cubicBezTo>
                  <a:cubicBezTo>
                    <a:pt x="326321" y="529967"/>
                    <a:pt x="323440" y="519018"/>
                    <a:pt x="338998" y="508069"/>
                  </a:cubicBezTo>
                  <a:cubicBezTo>
                    <a:pt x="353694" y="497696"/>
                    <a:pt x="354270" y="478679"/>
                    <a:pt x="349948" y="462255"/>
                  </a:cubicBezTo>
                  <a:cubicBezTo>
                    <a:pt x="336694" y="413560"/>
                    <a:pt x="322575" y="365153"/>
                    <a:pt x="308455" y="316746"/>
                  </a:cubicBezTo>
                  <a:cubicBezTo>
                    <a:pt x="287422" y="244135"/>
                    <a:pt x="265811" y="171524"/>
                    <a:pt x="244489" y="98626"/>
                  </a:cubicBezTo>
                  <a:cubicBezTo>
                    <a:pt x="241897" y="89405"/>
                    <a:pt x="238727" y="80473"/>
                    <a:pt x="234117" y="72405"/>
                  </a:cubicBezTo>
                  <a:cubicBezTo>
                    <a:pt x="225185" y="56269"/>
                    <a:pt x="211641" y="47049"/>
                    <a:pt x="192913" y="47049"/>
                  </a:cubicBezTo>
                  <a:cubicBezTo>
                    <a:pt x="187438" y="47049"/>
                    <a:pt x="185421" y="45608"/>
                    <a:pt x="184269" y="40422"/>
                  </a:cubicBezTo>
                  <a:cubicBezTo>
                    <a:pt x="182251" y="32066"/>
                    <a:pt x="180235" y="23422"/>
                    <a:pt x="176778" y="15354"/>
                  </a:cubicBezTo>
                  <a:cubicBezTo>
                    <a:pt x="173320" y="6998"/>
                    <a:pt x="175912" y="4405"/>
                    <a:pt x="183980" y="2964"/>
                  </a:cubicBezTo>
                  <a:close/>
                  <a:moveTo>
                    <a:pt x="131826" y="17660"/>
                  </a:moveTo>
                  <a:cubicBezTo>
                    <a:pt x="139606" y="15355"/>
                    <a:pt x="144217" y="15643"/>
                    <a:pt x="145082" y="25152"/>
                  </a:cubicBezTo>
                  <a:cubicBezTo>
                    <a:pt x="145658" y="29474"/>
                    <a:pt x="147387" y="33508"/>
                    <a:pt x="148827" y="37542"/>
                  </a:cubicBezTo>
                  <a:cubicBezTo>
                    <a:pt x="153149" y="48779"/>
                    <a:pt x="156031" y="58864"/>
                    <a:pt x="142199" y="67220"/>
                  </a:cubicBezTo>
                  <a:cubicBezTo>
                    <a:pt x="134131" y="72118"/>
                    <a:pt x="132979" y="82491"/>
                    <a:pt x="135573" y="92000"/>
                  </a:cubicBezTo>
                  <a:cubicBezTo>
                    <a:pt x="151420" y="146170"/>
                    <a:pt x="166979" y="200339"/>
                    <a:pt x="183404" y="254221"/>
                  </a:cubicBezTo>
                  <a:cubicBezTo>
                    <a:pt x="192048" y="283035"/>
                    <a:pt x="215386" y="288798"/>
                    <a:pt x="237861" y="268628"/>
                  </a:cubicBezTo>
                  <a:cubicBezTo>
                    <a:pt x="240455" y="266323"/>
                    <a:pt x="242471" y="263153"/>
                    <a:pt x="246505" y="258543"/>
                  </a:cubicBezTo>
                  <a:cubicBezTo>
                    <a:pt x="250828" y="273238"/>
                    <a:pt x="254574" y="285340"/>
                    <a:pt x="258319" y="297154"/>
                  </a:cubicBezTo>
                  <a:cubicBezTo>
                    <a:pt x="259184" y="300323"/>
                    <a:pt x="258607" y="303204"/>
                    <a:pt x="256014" y="305798"/>
                  </a:cubicBezTo>
                  <a:cubicBezTo>
                    <a:pt x="189454" y="374086"/>
                    <a:pt x="90335" y="372069"/>
                    <a:pt x="35013" y="302916"/>
                  </a:cubicBezTo>
                  <a:cubicBezTo>
                    <a:pt x="7639" y="268916"/>
                    <a:pt x="-1292" y="228577"/>
                    <a:pt x="147" y="186221"/>
                  </a:cubicBezTo>
                  <a:cubicBezTo>
                    <a:pt x="3030" y="105542"/>
                    <a:pt x="54317" y="40711"/>
                    <a:pt x="131826" y="17660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="" xmlns:a16="http://schemas.microsoft.com/office/drawing/2014/main" id="{594E921E-A6D5-4DD5-8BF2-758327B18813}"/>
                </a:ext>
              </a:extLst>
            </p:cNvPr>
            <p:cNvSpPr/>
            <p:nvPr/>
          </p:nvSpPr>
          <p:spPr>
            <a:xfrm rot="1020000">
              <a:off x="7393031" y="417861"/>
              <a:ext cx="516389" cy="582638"/>
            </a:xfrm>
            <a:custGeom>
              <a:avLst/>
              <a:gdLst>
                <a:gd name="connsiteX0" fmla="*/ 202598 w 516389"/>
                <a:gd name="connsiteY0" fmla="*/ 4066 h 582638"/>
                <a:gd name="connsiteX1" fmla="*/ 273480 w 516389"/>
                <a:gd name="connsiteY1" fmla="*/ 1761 h 582638"/>
                <a:gd name="connsiteX2" fmla="*/ 467108 w 516389"/>
                <a:gd name="connsiteY2" fmla="*/ 142084 h 582638"/>
                <a:gd name="connsiteX3" fmla="*/ 499380 w 516389"/>
                <a:gd name="connsiteY3" fmla="*/ 221034 h 582638"/>
                <a:gd name="connsiteX4" fmla="*/ 516380 w 516389"/>
                <a:gd name="connsiteY4" fmla="*/ 331967 h 582638"/>
                <a:gd name="connsiteX5" fmla="*/ 504278 w 516389"/>
                <a:gd name="connsiteY5" fmla="*/ 412645 h 582638"/>
                <a:gd name="connsiteX6" fmla="*/ 469702 w 516389"/>
                <a:gd name="connsiteY6" fmla="*/ 482662 h 582638"/>
                <a:gd name="connsiteX7" fmla="*/ 459040 w 516389"/>
                <a:gd name="connsiteY7" fmla="*/ 494188 h 582638"/>
                <a:gd name="connsiteX8" fmla="*/ 364531 w 516389"/>
                <a:gd name="connsiteY8" fmla="*/ 562189 h 582638"/>
                <a:gd name="connsiteX9" fmla="*/ 353582 w 516389"/>
                <a:gd name="connsiteY9" fmla="*/ 557002 h 582638"/>
                <a:gd name="connsiteX10" fmla="*/ 351277 w 516389"/>
                <a:gd name="connsiteY10" fmla="*/ 548934 h 582638"/>
                <a:gd name="connsiteX11" fmla="*/ 358192 w 516389"/>
                <a:gd name="connsiteY11" fmla="*/ 508883 h 582638"/>
                <a:gd name="connsiteX12" fmla="*/ 367413 w 516389"/>
                <a:gd name="connsiteY12" fmla="*/ 471425 h 582638"/>
                <a:gd name="connsiteX13" fmla="*/ 354735 w 516389"/>
                <a:gd name="connsiteY13" fmla="*/ 429645 h 582638"/>
                <a:gd name="connsiteX14" fmla="*/ 342633 w 516389"/>
                <a:gd name="connsiteY14" fmla="*/ 397374 h 582638"/>
                <a:gd name="connsiteX15" fmla="*/ 278667 w 516389"/>
                <a:gd name="connsiteY15" fmla="*/ 179830 h 582638"/>
                <a:gd name="connsiteX16" fmla="*/ 251582 w 516389"/>
                <a:gd name="connsiteY16" fmla="*/ 87626 h 582638"/>
                <a:gd name="connsiteX17" fmla="*/ 217581 w 516389"/>
                <a:gd name="connsiteY17" fmla="*/ 56219 h 582638"/>
                <a:gd name="connsiteX18" fmla="*/ 197412 w 516389"/>
                <a:gd name="connsiteY18" fmla="*/ 36338 h 582638"/>
                <a:gd name="connsiteX19" fmla="*/ 192513 w 516389"/>
                <a:gd name="connsiteY19" fmla="*/ 20490 h 582638"/>
                <a:gd name="connsiteX20" fmla="*/ 202598 w 516389"/>
                <a:gd name="connsiteY20" fmla="*/ 4066 h 582638"/>
                <a:gd name="connsiteX21" fmla="*/ 150733 w 516389"/>
                <a:gd name="connsiteY21" fmla="*/ 19050 h 582638"/>
                <a:gd name="connsiteX22" fmla="*/ 166869 w 516389"/>
                <a:gd name="connsiteY22" fmla="*/ 26541 h 582638"/>
                <a:gd name="connsiteX23" fmla="*/ 170327 w 516389"/>
                <a:gd name="connsiteY23" fmla="*/ 37779 h 582638"/>
                <a:gd name="connsiteX24" fmla="*/ 164276 w 516389"/>
                <a:gd name="connsiteY24" fmla="*/ 72643 h 582638"/>
                <a:gd name="connsiteX25" fmla="*/ 157649 w 516389"/>
                <a:gd name="connsiteY25" fmla="*/ 129983 h 582638"/>
                <a:gd name="connsiteX26" fmla="*/ 228819 w 516389"/>
                <a:gd name="connsiteY26" fmla="*/ 371442 h 582638"/>
                <a:gd name="connsiteX27" fmla="*/ 246395 w 516389"/>
                <a:gd name="connsiteY27" fmla="*/ 431951 h 582638"/>
                <a:gd name="connsiteX28" fmla="*/ 250429 w 516389"/>
                <a:gd name="connsiteY28" fmla="*/ 445781 h 582638"/>
                <a:gd name="connsiteX29" fmla="*/ 263107 w 516389"/>
                <a:gd name="connsiteY29" fmla="*/ 488714 h 582638"/>
                <a:gd name="connsiteX30" fmla="*/ 300565 w 516389"/>
                <a:gd name="connsiteY30" fmla="*/ 528188 h 582638"/>
                <a:gd name="connsiteX31" fmla="*/ 305175 w 516389"/>
                <a:gd name="connsiteY31" fmla="*/ 531358 h 582638"/>
                <a:gd name="connsiteX32" fmla="*/ 314395 w 516389"/>
                <a:gd name="connsiteY32" fmla="*/ 540290 h 582638"/>
                <a:gd name="connsiteX33" fmla="*/ 321887 w 516389"/>
                <a:gd name="connsiteY33" fmla="*/ 566223 h 582638"/>
                <a:gd name="connsiteX34" fmla="*/ 315260 w 516389"/>
                <a:gd name="connsiteY34" fmla="*/ 576307 h 582638"/>
                <a:gd name="connsiteX35" fmla="*/ 267141 w 516389"/>
                <a:gd name="connsiteY35" fmla="*/ 580918 h 582638"/>
                <a:gd name="connsiteX36" fmla="*/ 221615 w 516389"/>
                <a:gd name="connsiteY36" fmla="*/ 576019 h 582638"/>
                <a:gd name="connsiteX37" fmla="*/ 164852 w 516389"/>
                <a:gd name="connsiteY37" fmla="*/ 555850 h 582638"/>
                <a:gd name="connsiteX38" fmla="*/ 128547 w 516389"/>
                <a:gd name="connsiteY38" fmla="*/ 532799 h 582638"/>
                <a:gd name="connsiteX39" fmla="*/ 43834 w 516389"/>
                <a:gd name="connsiteY39" fmla="*/ 425035 h 582638"/>
                <a:gd name="connsiteX40" fmla="*/ 33461 w 516389"/>
                <a:gd name="connsiteY40" fmla="*/ 408035 h 582638"/>
                <a:gd name="connsiteX41" fmla="*/ 4936 w 516389"/>
                <a:gd name="connsiteY41" fmla="*/ 309492 h 582638"/>
                <a:gd name="connsiteX42" fmla="*/ 38 w 516389"/>
                <a:gd name="connsiteY42" fmla="*/ 266272 h 582638"/>
                <a:gd name="connsiteX43" fmla="*/ 51902 w 516389"/>
                <a:gd name="connsiteY43" fmla="*/ 92813 h 582638"/>
                <a:gd name="connsiteX44" fmla="*/ 72072 w 516389"/>
                <a:gd name="connsiteY44" fmla="*/ 71203 h 582638"/>
                <a:gd name="connsiteX45" fmla="*/ 150733 w 516389"/>
                <a:gd name="connsiteY45" fmla="*/ 19050 h 582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16389" h="582638">
                  <a:moveTo>
                    <a:pt x="202598" y="4066"/>
                  </a:moveTo>
                  <a:cubicBezTo>
                    <a:pt x="226226" y="-544"/>
                    <a:pt x="249853" y="-1120"/>
                    <a:pt x="273480" y="1761"/>
                  </a:cubicBezTo>
                  <a:cubicBezTo>
                    <a:pt x="363667" y="12999"/>
                    <a:pt x="425040" y="64863"/>
                    <a:pt x="467108" y="142084"/>
                  </a:cubicBezTo>
                  <a:cubicBezTo>
                    <a:pt x="480651" y="167152"/>
                    <a:pt x="491600" y="193661"/>
                    <a:pt x="499380" y="221034"/>
                  </a:cubicBezTo>
                  <a:cubicBezTo>
                    <a:pt x="510329" y="257339"/>
                    <a:pt x="516668" y="294221"/>
                    <a:pt x="516380" y="331967"/>
                  </a:cubicBezTo>
                  <a:cubicBezTo>
                    <a:pt x="516092" y="359340"/>
                    <a:pt x="512634" y="386425"/>
                    <a:pt x="504278" y="412645"/>
                  </a:cubicBezTo>
                  <a:cubicBezTo>
                    <a:pt x="495634" y="437425"/>
                    <a:pt x="485549" y="461340"/>
                    <a:pt x="469702" y="482662"/>
                  </a:cubicBezTo>
                  <a:cubicBezTo>
                    <a:pt x="467685" y="487561"/>
                    <a:pt x="465091" y="492747"/>
                    <a:pt x="459040" y="494188"/>
                  </a:cubicBezTo>
                  <a:cubicBezTo>
                    <a:pt x="432820" y="524154"/>
                    <a:pt x="401125" y="546341"/>
                    <a:pt x="364531" y="562189"/>
                  </a:cubicBezTo>
                  <a:cubicBezTo>
                    <a:pt x="358192" y="565070"/>
                    <a:pt x="354447" y="565070"/>
                    <a:pt x="353582" y="557002"/>
                  </a:cubicBezTo>
                  <a:cubicBezTo>
                    <a:pt x="353294" y="554409"/>
                    <a:pt x="352430" y="551527"/>
                    <a:pt x="351277" y="548934"/>
                  </a:cubicBezTo>
                  <a:cubicBezTo>
                    <a:pt x="344938" y="533951"/>
                    <a:pt x="342921" y="521273"/>
                    <a:pt x="358192" y="508883"/>
                  </a:cubicBezTo>
                  <a:cubicBezTo>
                    <a:pt x="368854" y="500239"/>
                    <a:pt x="371159" y="485832"/>
                    <a:pt x="367413" y="471425"/>
                  </a:cubicBezTo>
                  <a:cubicBezTo>
                    <a:pt x="363955" y="457306"/>
                    <a:pt x="360786" y="443188"/>
                    <a:pt x="354735" y="429645"/>
                  </a:cubicBezTo>
                  <a:cubicBezTo>
                    <a:pt x="346955" y="420137"/>
                    <a:pt x="347531" y="407747"/>
                    <a:pt x="342633" y="397374"/>
                  </a:cubicBezTo>
                  <a:cubicBezTo>
                    <a:pt x="321599" y="324763"/>
                    <a:pt x="299989" y="252153"/>
                    <a:pt x="278667" y="179830"/>
                  </a:cubicBezTo>
                  <a:cubicBezTo>
                    <a:pt x="270310" y="148711"/>
                    <a:pt x="261090" y="118169"/>
                    <a:pt x="251582" y="87626"/>
                  </a:cubicBezTo>
                  <a:cubicBezTo>
                    <a:pt x="246395" y="70914"/>
                    <a:pt x="234870" y="59389"/>
                    <a:pt x="217581" y="56219"/>
                  </a:cubicBezTo>
                  <a:cubicBezTo>
                    <a:pt x="205480" y="54202"/>
                    <a:pt x="199429" y="47863"/>
                    <a:pt x="197412" y="36338"/>
                  </a:cubicBezTo>
                  <a:cubicBezTo>
                    <a:pt x="196547" y="30863"/>
                    <a:pt x="193954" y="25965"/>
                    <a:pt x="192513" y="20490"/>
                  </a:cubicBezTo>
                  <a:cubicBezTo>
                    <a:pt x="189632" y="8965"/>
                    <a:pt x="191361" y="6083"/>
                    <a:pt x="202598" y="4066"/>
                  </a:cubicBezTo>
                  <a:close/>
                  <a:moveTo>
                    <a:pt x="150733" y="19050"/>
                  </a:moveTo>
                  <a:cubicBezTo>
                    <a:pt x="161106" y="14439"/>
                    <a:pt x="163411" y="15592"/>
                    <a:pt x="166869" y="26541"/>
                  </a:cubicBezTo>
                  <a:cubicBezTo>
                    <a:pt x="168022" y="30287"/>
                    <a:pt x="168598" y="34321"/>
                    <a:pt x="170327" y="37779"/>
                  </a:cubicBezTo>
                  <a:cubicBezTo>
                    <a:pt x="175801" y="50745"/>
                    <a:pt x="176666" y="61118"/>
                    <a:pt x="164276" y="72643"/>
                  </a:cubicBezTo>
                  <a:cubicBezTo>
                    <a:pt x="146700" y="88779"/>
                    <a:pt x="149869" y="109813"/>
                    <a:pt x="157649" y="129983"/>
                  </a:cubicBezTo>
                  <a:cubicBezTo>
                    <a:pt x="181564" y="210373"/>
                    <a:pt x="204903" y="291051"/>
                    <a:pt x="228819" y="371442"/>
                  </a:cubicBezTo>
                  <a:cubicBezTo>
                    <a:pt x="234293" y="391611"/>
                    <a:pt x="240920" y="411493"/>
                    <a:pt x="246395" y="431951"/>
                  </a:cubicBezTo>
                  <a:cubicBezTo>
                    <a:pt x="247836" y="436561"/>
                    <a:pt x="248700" y="441171"/>
                    <a:pt x="250429" y="445781"/>
                  </a:cubicBezTo>
                  <a:cubicBezTo>
                    <a:pt x="255039" y="459900"/>
                    <a:pt x="259073" y="474307"/>
                    <a:pt x="263107" y="488714"/>
                  </a:cubicBezTo>
                  <a:cubicBezTo>
                    <a:pt x="268293" y="508883"/>
                    <a:pt x="279243" y="523290"/>
                    <a:pt x="300565" y="528188"/>
                  </a:cubicBezTo>
                  <a:cubicBezTo>
                    <a:pt x="302294" y="529053"/>
                    <a:pt x="303734" y="529917"/>
                    <a:pt x="305175" y="531358"/>
                  </a:cubicBezTo>
                  <a:cubicBezTo>
                    <a:pt x="310362" y="532222"/>
                    <a:pt x="313243" y="535104"/>
                    <a:pt x="314395" y="540290"/>
                  </a:cubicBezTo>
                  <a:cubicBezTo>
                    <a:pt x="316412" y="548934"/>
                    <a:pt x="318429" y="557867"/>
                    <a:pt x="321887" y="566223"/>
                  </a:cubicBezTo>
                  <a:cubicBezTo>
                    <a:pt x="325057" y="574002"/>
                    <a:pt x="321599" y="575731"/>
                    <a:pt x="315260" y="576307"/>
                  </a:cubicBezTo>
                  <a:cubicBezTo>
                    <a:pt x="299124" y="577748"/>
                    <a:pt x="283277" y="579477"/>
                    <a:pt x="267141" y="580918"/>
                  </a:cubicBezTo>
                  <a:cubicBezTo>
                    <a:pt x="251581" y="583511"/>
                    <a:pt x="236310" y="584087"/>
                    <a:pt x="221615" y="576019"/>
                  </a:cubicBezTo>
                  <a:cubicBezTo>
                    <a:pt x="202310" y="570545"/>
                    <a:pt x="183005" y="564782"/>
                    <a:pt x="164852" y="555850"/>
                  </a:cubicBezTo>
                  <a:cubicBezTo>
                    <a:pt x="149869" y="552680"/>
                    <a:pt x="137479" y="545189"/>
                    <a:pt x="128547" y="532799"/>
                  </a:cubicBezTo>
                  <a:cubicBezTo>
                    <a:pt x="91953" y="503409"/>
                    <a:pt x="65157" y="466239"/>
                    <a:pt x="43834" y="425035"/>
                  </a:cubicBezTo>
                  <a:cubicBezTo>
                    <a:pt x="37784" y="421001"/>
                    <a:pt x="36343" y="414086"/>
                    <a:pt x="33461" y="408035"/>
                  </a:cubicBezTo>
                  <a:cubicBezTo>
                    <a:pt x="19343" y="376628"/>
                    <a:pt x="11275" y="343204"/>
                    <a:pt x="4936" y="309492"/>
                  </a:cubicBezTo>
                  <a:cubicBezTo>
                    <a:pt x="2343" y="295085"/>
                    <a:pt x="2343" y="280678"/>
                    <a:pt x="38" y="266272"/>
                  </a:cubicBezTo>
                  <a:cubicBezTo>
                    <a:pt x="-827" y="203169"/>
                    <a:pt x="12716" y="144101"/>
                    <a:pt x="51902" y="92813"/>
                  </a:cubicBezTo>
                  <a:cubicBezTo>
                    <a:pt x="57953" y="85033"/>
                    <a:pt x="65157" y="78406"/>
                    <a:pt x="72072" y="71203"/>
                  </a:cubicBezTo>
                  <a:cubicBezTo>
                    <a:pt x="94547" y="48152"/>
                    <a:pt x="121632" y="32304"/>
                    <a:pt x="150733" y="19050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="" xmlns:a16="http://schemas.microsoft.com/office/drawing/2014/main" id="{4BEE51DD-653A-463B-97D1-43CA56EE5161}"/>
                </a:ext>
              </a:extLst>
            </p:cNvPr>
            <p:cNvSpPr/>
            <p:nvPr/>
          </p:nvSpPr>
          <p:spPr>
            <a:xfrm rot="1020000">
              <a:off x="6916230" y="374174"/>
              <a:ext cx="483867" cy="617945"/>
            </a:xfrm>
            <a:custGeom>
              <a:avLst/>
              <a:gdLst>
                <a:gd name="connsiteX0" fmla="*/ 444716 w 483867"/>
                <a:gd name="connsiteY0" fmla="*/ 394271 h 617945"/>
                <a:gd name="connsiteX1" fmla="*/ 468667 w 483867"/>
                <a:gd name="connsiteY1" fmla="*/ 392002 h 617945"/>
                <a:gd name="connsiteX2" fmla="*/ 481345 w 483867"/>
                <a:gd name="connsiteY2" fmla="*/ 448765 h 617945"/>
                <a:gd name="connsiteX3" fmla="*/ 413345 w 483867"/>
                <a:gd name="connsiteY3" fmla="*/ 568630 h 617945"/>
                <a:gd name="connsiteX4" fmla="*/ 409311 w 483867"/>
                <a:gd name="connsiteY4" fmla="*/ 572664 h 617945"/>
                <a:gd name="connsiteX5" fmla="*/ 368972 w 483867"/>
                <a:gd name="connsiteY5" fmla="*/ 598596 h 617945"/>
                <a:gd name="connsiteX6" fmla="*/ 354565 w 483867"/>
                <a:gd name="connsiteY6" fmla="*/ 591393 h 617945"/>
                <a:gd name="connsiteX7" fmla="*/ 346497 w 483867"/>
                <a:gd name="connsiteY7" fmla="*/ 564020 h 617945"/>
                <a:gd name="connsiteX8" fmla="*/ 362057 w 483867"/>
                <a:gd name="connsiteY8" fmla="*/ 546732 h 617945"/>
                <a:gd name="connsiteX9" fmla="*/ 434955 w 483867"/>
                <a:gd name="connsiteY9" fmla="*/ 425714 h 617945"/>
                <a:gd name="connsiteX10" fmla="*/ 435243 w 483867"/>
                <a:gd name="connsiteY10" fmla="*/ 416205 h 617945"/>
                <a:gd name="connsiteX11" fmla="*/ 444716 w 483867"/>
                <a:gd name="connsiteY11" fmla="*/ 394271 h 617945"/>
                <a:gd name="connsiteX12" fmla="*/ 201564 w 483867"/>
                <a:gd name="connsiteY12" fmla="*/ 41050 h 617945"/>
                <a:gd name="connsiteX13" fmla="*/ 212225 w 483867"/>
                <a:gd name="connsiteY13" fmla="*/ 39897 h 617945"/>
                <a:gd name="connsiteX14" fmla="*/ 253141 w 483867"/>
                <a:gd name="connsiteY14" fmla="*/ 37592 h 617945"/>
                <a:gd name="connsiteX15" fmla="*/ 314226 w 483867"/>
                <a:gd name="connsiteY15" fmla="*/ 35863 h 617945"/>
                <a:gd name="connsiteX16" fmla="*/ 320853 w 483867"/>
                <a:gd name="connsiteY16" fmla="*/ 20016 h 617945"/>
                <a:gd name="connsiteX17" fmla="*/ 341023 w 483867"/>
                <a:gd name="connsiteY17" fmla="*/ 134 h 617945"/>
                <a:gd name="connsiteX18" fmla="*/ 364362 w 483867"/>
                <a:gd name="connsiteY18" fmla="*/ 16270 h 617945"/>
                <a:gd name="connsiteX19" fmla="*/ 385108 w 483867"/>
                <a:gd name="connsiteY19" fmla="*/ 85423 h 617945"/>
                <a:gd name="connsiteX20" fmla="*/ 392599 w 483867"/>
                <a:gd name="connsiteY20" fmla="*/ 109050 h 617945"/>
                <a:gd name="connsiteX21" fmla="*/ 401820 w 483867"/>
                <a:gd name="connsiteY21" fmla="*/ 130661 h 617945"/>
                <a:gd name="connsiteX22" fmla="*/ 418243 w 483867"/>
                <a:gd name="connsiteY22" fmla="*/ 188864 h 617945"/>
                <a:gd name="connsiteX23" fmla="*/ 394040 w 483867"/>
                <a:gd name="connsiteY23" fmla="*/ 223153 h 617945"/>
                <a:gd name="connsiteX24" fmla="*/ 366091 w 483867"/>
                <a:gd name="connsiteY24" fmla="*/ 208169 h 617945"/>
                <a:gd name="connsiteX25" fmla="*/ 346209 w 483867"/>
                <a:gd name="connsiteY25" fmla="*/ 175898 h 617945"/>
                <a:gd name="connsiteX26" fmla="*/ 284548 w 483867"/>
                <a:gd name="connsiteY26" fmla="*/ 111067 h 617945"/>
                <a:gd name="connsiteX27" fmla="*/ 272734 w 483867"/>
                <a:gd name="connsiteY27" fmla="*/ 103864 h 617945"/>
                <a:gd name="connsiteX28" fmla="*/ 228073 w 483867"/>
                <a:gd name="connsiteY28" fmla="*/ 88592 h 617945"/>
                <a:gd name="connsiteX29" fmla="*/ 199547 w 483867"/>
                <a:gd name="connsiteY29" fmla="*/ 51711 h 617945"/>
                <a:gd name="connsiteX30" fmla="*/ 201564 w 483867"/>
                <a:gd name="connsiteY30" fmla="*/ 41050 h 617945"/>
                <a:gd name="connsiteX31" fmla="*/ 153732 w 483867"/>
                <a:gd name="connsiteY31" fmla="*/ 55458 h 617945"/>
                <a:gd name="connsiteX32" fmla="*/ 168428 w 483867"/>
                <a:gd name="connsiteY32" fmla="*/ 63238 h 617945"/>
                <a:gd name="connsiteX33" fmla="*/ 173039 w 483867"/>
                <a:gd name="connsiteY33" fmla="*/ 77645 h 617945"/>
                <a:gd name="connsiteX34" fmla="*/ 172462 w 483867"/>
                <a:gd name="connsiteY34" fmla="*/ 99831 h 617945"/>
                <a:gd name="connsiteX35" fmla="*/ 152869 w 483867"/>
                <a:gd name="connsiteY35" fmla="*/ 167832 h 617945"/>
                <a:gd name="connsiteX36" fmla="*/ 215682 w 483867"/>
                <a:gd name="connsiteY36" fmla="*/ 383358 h 617945"/>
                <a:gd name="connsiteX37" fmla="*/ 254581 w 483867"/>
                <a:gd name="connsiteY37" fmla="*/ 514461 h 617945"/>
                <a:gd name="connsiteX38" fmla="*/ 267259 w 483867"/>
                <a:gd name="connsiteY38" fmla="*/ 539817 h 617945"/>
                <a:gd name="connsiteX39" fmla="*/ 273886 w 483867"/>
                <a:gd name="connsiteY39" fmla="*/ 548173 h 617945"/>
                <a:gd name="connsiteX40" fmla="*/ 309327 w 483867"/>
                <a:gd name="connsiteY40" fmla="*/ 562868 h 617945"/>
                <a:gd name="connsiteX41" fmla="*/ 318835 w 483867"/>
                <a:gd name="connsiteY41" fmla="*/ 568631 h 617945"/>
                <a:gd name="connsiteX42" fmla="*/ 328057 w 483867"/>
                <a:gd name="connsiteY42" fmla="*/ 605512 h 617945"/>
                <a:gd name="connsiteX43" fmla="*/ 272158 w 483867"/>
                <a:gd name="connsiteY43" fmla="*/ 617326 h 617945"/>
                <a:gd name="connsiteX44" fmla="*/ 75936 w 483867"/>
                <a:gd name="connsiteY44" fmla="*/ 525986 h 617945"/>
                <a:gd name="connsiteX45" fmla="*/ 12258 w 483867"/>
                <a:gd name="connsiteY45" fmla="*/ 211917 h 617945"/>
                <a:gd name="connsiteX46" fmla="*/ 153732 w 483867"/>
                <a:gd name="connsiteY46" fmla="*/ 55458 h 617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483867" h="617945">
                  <a:moveTo>
                    <a:pt x="444716" y="394271"/>
                  </a:moveTo>
                  <a:cubicBezTo>
                    <a:pt x="450371" y="390201"/>
                    <a:pt x="458438" y="389409"/>
                    <a:pt x="468667" y="392002"/>
                  </a:cubicBezTo>
                  <a:cubicBezTo>
                    <a:pt x="487684" y="407561"/>
                    <a:pt x="484803" y="428884"/>
                    <a:pt x="481345" y="448765"/>
                  </a:cubicBezTo>
                  <a:cubicBezTo>
                    <a:pt x="472989" y="496596"/>
                    <a:pt x="448786" y="536071"/>
                    <a:pt x="413345" y="568630"/>
                  </a:cubicBezTo>
                  <a:cubicBezTo>
                    <a:pt x="411904" y="570071"/>
                    <a:pt x="410752" y="571512"/>
                    <a:pt x="409311" y="572664"/>
                  </a:cubicBezTo>
                  <a:cubicBezTo>
                    <a:pt x="398938" y="585918"/>
                    <a:pt x="383955" y="592546"/>
                    <a:pt x="368972" y="598596"/>
                  </a:cubicBezTo>
                  <a:cubicBezTo>
                    <a:pt x="361480" y="601766"/>
                    <a:pt x="357158" y="598885"/>
                    <a:pt x="354565" y="591393"/>
                  </a:cubicBezTo>
                  <a:cubicBezTo>
                    <a:pt x="351684" y="582461"/>
                    <a:pt x="349090" y="573240"/>
                    <a:pt x="346497" y="564020"/>
                  </a:cubicBezTo>
                  <a:cubicBezTo>
                    <a:pt x="343904" y="555088"/>
                    <a:pt x="346497" y="552494"/>
                    <a:pt x="362057" y="546732"/>
                  </a:cubicBezTo>
                  <a:cubicBezTo>
                    <a:pt x="405853" y="517918"/>
                    <a:pt x="430633" y="478155"/>
                    <a:pt x="434955" y="425714"/>
                  </a:cubicBezTo>
                  <a:cubicBezTo>
                    <a:pt x="435243" y="422545"/>
                    <a:pt x="434955" y="419375"/>
                    <a:pt x="435243" y="416205"/>
                  </a:cubicBezTo>
                  <a:cubicBezTo>
                    <a:pt x="435820" y="405688"/>
                    <a:pt x="439061" y="398340"/>
                    <a:pt x="444716" y="394271"/>
                  </a:cubicBezTo>
                  <a:close/>
                  <a:moveTo>
                    <a:pt x="201564" y="41050"/>
                  </a:moveTo>
                  <a:cubicBezTo>
                    <a:pt x="204661" y="40114"/>
                    <a:pt x="209200" y="40762"/>
                    <a:pt x="212225" y="39897"/>
                  </a:cubicBezTo>
                  <a:cubicBezTo>
                    <a:pt x="225479" y="34135"/>
                    <a:pt x="239598" y="36151"/>
                    <a:pt x="253141" y="37592"/>
                  </a:cubicBezTo>
                  <a:cubicBezTo>
                    <a:pt x="273310" y="39321"/>
                    <a:pt x="293768" y="40185"/>
                    <a:pt x="314226" y="35863"/>
                  </a:cubicBezTo>
                  <a:cubicBezTo>
                    <a:pt x="319700" y="32118"/>
                    <a:pt x="320277" y="25779"/>
                    <a:pt x="320853" y="20016"/>
                  </a:cubicBezTo>
                  <a:cubicBezTo>
                    <a:pt x="322582" y="7914"/>
                    <a:pt x="329497" y="1575"/>
                    <a:pt x="341023" y="134"/>
                  </a:cubicBezTo>
                  <a:cubicBezTo>
                    <a:pt x="353124" y="-1018"/>
                    <a:pt x="360904" y="5321"/>
                    <a:pt x="364362" y="16270"/>
                  </a:cubicBezTo>
                  <a:cubicBezTo>
                    <a:pt x="371853" y="39033"/>
                    <a:pt x="378192" y="62372"/>
                    <a:pt x="385108" y="85423"/>
                  </a:cubicBezTo>
                  <a:cubicBezTo>
                    <a:pt x="387413" y="93203"/>
                    <a:pt x="390006" y="101271"/>
                    <a:pt x="392599" y="109050"/>
                  </a:cubicBezTo>
                  <a:cubicBezTo>
                    <a:pt x="397497" y="115389"/>
                    <a:pt x="398938" y="123457"/>
                    <a:pt x="401820" y="130661"/>
                  </a:cubicBezTo>
                  <a:cubicBezTo>
                    <a:pt x="407006" y="149966"/>
                    <a:pt x="414209" y="168983"/>
                    <a:pt x="418243" y="188864"/>
                  </a:cubicBezTo>
                  <a:cubicBezTo>
                    <a:pt x="422277" y="208458"/>
                    <a:pt x="412481" y="222000"/>
                    <a:pt x="394040" y="223153"/>
                  </a:cubicBezTo>
                  <a:cubicBezTo>
                    <a:pt x="382226" y="223729"/>
                    <a:pt x="372718" y="217966"/>
                    <a:pt x="366091" y="208169"/>
                  </a:cubicBezTo>
                  <a:cubicBezTo>
                    <a:pt x="358887" y="197797"/>
                    <a:pt x="353413" y="186271"/>
                    <a:pt x="346209" y="175898"/>
                  </a:cubicBezTo>
                  <a:cubicBezTo>
                    <a:pt x="329785" y="150254"/>
                    <a:pt x="309904" y="128067"/>
                    <a:pt x="284548" y="111067"/>
                  </a:cubicBezTo>
                  <a:cubicBezTo>
                    <a:pt x="280802" y="108474"/>
                    <a:pt x="277056" y="105881"/>
                    <a:pt x="272734" y="103864"/>
                  </a:cubicBezTo>
                  <a:cubicBezTo>
                    <a:pt x="258615" y="96372"/>
                    <a:pt x="243920" y="90898"/>
                    <a:pt x="228073" y="88592"/>
                  </a:cubicBezTo>
                  <a:cubicBezTo>
                    <a:pt x="205598" y="85423"/>
                    <a:pt x="197530" y="75050"/>
                    <a:pt x="199547" y="51711"/>
                  </a:cubicBezTo>
                  <a:cubicBezTo>
                    <a:pt x="196810" y="44508"/>
                    <a:pt x="198467" y="41986"/>
                    <a:pt x="201564" y="41050"/>
                  </a:cubicBezTo>
                  <a:close/>
                  <a:moveTo>
                    <a:pt x="153732" y="55458"/>
                  </a:moveTo>
                  <a:cubicBezTo>
                    <a:pt x="163530" y="51712"/>
                    <a:pt x="166700" y="54306"/>
                    <a:pt x="168428" y="63238"/>
                  </a:cubicBezTo>
                  <a:cubicBezTo>
                    <a:pt x="169292" y="68136"/>
                    <a:pt x="171309" y="73035"/>
                    <a:pt x="173039" y="77645"/>
                  </a:cubicBezTo>
                  <a:cubicBezTo>
                    <a:pt x="180241" y="87729"/>
                    <a:pt x="180817" y="93492"/>
                    <a:pt x="172462" y="99831"/>
                  </a:cubicBezTo>
                  <a:cubicBezTo>
                    <a:pt x="148834" y="117696"/>
                    <a:pt x="147683" y="141611"/>
                    <a:pt x="152869" y="167832"/>
                  </a:cubicBezTo>
                  <a:cubicBezTo>
                    <a:pt x="173039" y="239866"/>
                    <a:pt x="194648" y="311612"/>
                    <a:pt x="215682" y="383358"/>
                  </a:cubicBezTo>
                  <a:cubicBezTo>
                    <a:pt x="228360" y="427155"/>
                    <a:pt x="240750" y="470952"/>
                    <a:pt x="254581" y="514461"/>
                  </a:cubicBezTo>
                  <a:cubicBezTo>
                    <a:pt x="257462" y="523681"/>
                    <a:pt x="261496" y="532037"/>
                    <a:pt x="267259" y="539817"/>
                  </a:cubicBezTo>
                  <a:cubicBezTo>
                    <a:pt x="269277" y="542698"/>
                    <a:pt x="271005" y="545868"/>
                    <a:pt x="273886" y="548173"/>
                  </a:cubicBezTo>
                  <a:cubicBezTo>
                    <a:pt x="284260" y="556529"/>
                    <a:pt x="295497" y="562292"/>
                    <a:pt x="309327" y="562868"/>
                  </a:cubicBezTo>
                  <a:cubicBezTo>
                    <a:pt x="313361" y="563156"/>
                    <a:pt x="317396" y="564309"/>
                    <a:pt x="318835" y="568631"/>
                  </a:cubicBezTo>
                  <a:cubicBezTo>
                    <a:pt x="322869" y="580444"/>
                    <a:pt x="328633" y="592258"/>
                    <a:pt x="328057" y="605512"/>
                  </a:cubicBezTo>
                  <a:cubicBezTo>
                    <a:pt x="310767" y="615021"/>
                    <a:pt x="291174" y="616174"/>
                    <a:pt x="272158" y="617326"/>
                  </a:cubicBezTo>
                  <a:cubicBezTo>
                    <a:pt x="190326" y="622801"/>
                    <a:pt x="123478" y="591970"/>
                    <a:pt x="75936" y="525986"/>
                  </a:cubicBezTo>
                  <a:cubicBezTo>
                    <a:pt x="7935" y="431477"/>
                    <a:pt x="-17420" y="326019"/>
                    <a:pt x="12258" y="211917"/>
                  </a:cubicBezTo>
                  <a:cubicBezTo>
                    <a:pt x="31851" y="136425"/>
                    <a:pt x="80835" y="84560"/>
                    <a:pt x="153732" y="55458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="" xmlns:a16="http://schemas.microsoft.com/office/drawing/2014/main" id="{915132EF-CEE4-4E38-A8E4-AEF410B8749A}"/>
                </a:ext>
              </a:extLst>
            </p:cNvPr>
            <p:cNvSpPr/>
            <p:nvPr/>
          </p:nvSpPr>
          <p:spPr>
            <a:xfrm rot="1020000">
              <a:off x="7873009" y="365408"/>
              <a:ext cx="472408" cy="616235"/>
            </a:xfrm>
            <a:custGeom>
              <a:avLst/>
              <a:gdLst>
                <a:gd name="connsiteX0" fmla="*/ 340279 w 472408"/>
                <a:gd name="connsiteY0" fmla="*/ 30674 h 616235"/>
                <a:gd name="connsiteX1" fmla="*/ 435653 w 472408"/>
                <a:gd name="connsiteY1" fmla="*/ 2725 h 616235"/>
                <a:gd name="connsiteX2" fmla="*/ 440263 w 472408"/>
                <a:gd name="connsiteY2" fmla="*/ 1284 h 616235"/>
                <a:gd name="connsiteX3" fmla="*/ 469364 w 472408"/>
                <a:gd name="connsiteY3" fmla="*/ 10217 h 616235"/>
                <a:gd name="connsiteX4" fmla="*/ 459856 w 472408"/>
                <a:gd name="connsiteY4" fmla="*/ 40759 h 616235"/>
                <a:gd name="connsiteX5" fmla="*/ 422974 w 472408"/>
                <a:gd name="connsiteY5" fmla="*/ 122302 h 616235"/>
                <a:gd name="connsiteX6" fmla="*/ 426432 w 472408"/>
                <a:gd name="connsiteY6" fmla="*/ 297778 h 616235"/>
                <a:gd name="connsiteX7" fmla="*/ 426432 w 472408"/>
                <a:gd name="connsiteY7" fmla="*/ 378168 h 616235"/>
                <a:gd name="connsiteX8" fmla="*/ 388974 w 472408"/>
                <a:gd name="connsiteY8" fmla="*/ 318812 h 616235"/>
                <a:gd name="connsiteX9" fmla="*/ 383788 w 472408"/>
                <a:gd name="connsiteY9" fmla="*/ 297490 h 616235"/>
                <a:gd name="connsiteX10" fmla="*/ 380618 w 472408"/>
                <a:gd name="connsiteY10" fmla="*/ 132675 h 616235"/>
                <a:gd name="connsiteX11" fmla="*/ 369957 w 472408"/>
                <a:gd name="connsiteY11" fmla="*/ 95793 h 616235"/>
                <a:gd name="connsiteX12" fmla="*/ 333364 w 472408"/>
                <a:gd name="connsiteY12" fmla="*/ 79946 h 616235"/>
                <a:gd name="connsiteX13" fmla="*/ 314059 w 472408"/>
                <a:gd name="connsiteY13" fmla="*/ 72166 h 616235"/>
                <a:gd name="connsiteX14" fmla="*/ 316940 w 472408"/>
                <a:gd name="connsiteY14" fmla="*/ 41624 h 616235"/>
                <a:gd name="connsiteX15" fmla="*/ 340279 w 472408"/>
                <a:gd name="connsiteY15" fmla="*/ 30674 h 616235"/>
                <a:gd name="connsiteX16" fmla="*/ 101162 w 472408"/>
                <a:gd name="connsiteY16" fmla="*/ 97126 h 616235"/>
                <a:gd name="connsiteX17" fmla="*/ 114091 w 472408"/>
                <a:gd name="connsiteY17" fmla="*/ 93777 h 616235"/>
                <a:gd name="connsiteX18" fmla="*/ 150974 w 472408"/>
                <a:gd name="connsiteY18" fmla="*/ 82828 h 616235"/>
                <a:gd name="connsiteX19" fmla="*/ 227330 w 472408"/>
                <a:gd name="connsiteY19" fmla="*/ 61217 h 616235"/>
                <a:gd name="connsiteX20" fmla="*/ 256720 w 472408"/>
                <a:gd name="connsiteY20" fmla="*/ 71014 h 616235"/>
                <a:gd name="connsiteX21" fmla="*/ 253550 w 472408"/>
                <a:gd name="connsiteY21" fmla="*/ 104150 h 616235"/>
                <a:gd name="connsiteX22" fmla="*/ 251246 w 472408"/>
                <a:gd name="connsiteY22" fmla="*/ 150252 h 616235"/>
                <a:gd name="connsiteX23" fmla="*/ 358145 w 472408"/>
                <a:gd name="connsiteY23" fmla="*/ 319677 h 616235"/>
                <a:gd name="connsiteX24" fmla="*/ 364196 w 472408"/>
                <a:gd name="connsiteY24" fmla="*/ 333507 h 616235"/>
                <a:gd name="connsiteX25" fmla="*/ 423264 w 472408"/>
                <a:gd name="connsiteY25" fmla="*/ 427728 h 616235"/>
                <a:gd name="connsiteX26" fmla="*/ 429026 w 472408"/>
                <a:gd name="connsiteY26" fmla="*/ 446457 h 616235"/>
                <a:gd name="connsiteX27" fmla="*/ 431043 w 472408"/>
                <a:gd name="connsiteY27" fmla="*/ 518780 h 616235"/>
                <a:gd name="connsiteX28" fmla="*/ 431620 w 472408"/>
                <a:gd name="connsiteY28" fmla="*/ 574390 h 616235"/>
                <a:gd name="connsiteX29" fmla="*/ 421246 w 472408"/>
                <a:gd name="connsiteY29" fmla="*/ 587644 h 616235"/>
                <a:gd name="connsiteX30" fmla="*/ 401077 w 472408"/>
                <a:gd name="connsiteY30" fmla="*/ 593695 h 616235"/>
                <a:gd name="connsiteX31" fmla="*/ 399060 w 472408"/>
                <a:gd name="connsiteY31" fmla="*/ 596577 h 616235"/>
                <a:gd name="connsiteX32" fmla="*/ 334229 w 472408"/>
                <a:gd name="connsiteY32" fmla="*/ 615882 h 616235"/>
                <a:gd name="connsiteX33" fmla="*/ 320111 w 472408"/>
                <a:gd name="connsiteY33" fmla="*/ 607526 h 616235"/>
                <a:gd name="connsiteX34" fmla="*/ 294466 w 472408"/>
                <a:gd name="connsiteY34" fmla="*/ 566322 h 616235"/>
                <a:gd name="connsiteX35" fmla="*/ 184974 w 472408"/>
                <a:gd name="connsiteY35" fmla="*/ 398914 h 616235"/>
                <a:gd name="connsiteX36" fmla="*/ 181516 w 472408"/>
                <a:gd name="connsiteY36" fmla="*/ 390558 h 616235"/>
                <a:gd name="connsiteX37" fmla="*/ 89313 w 472408"/>
                <a:gd name="connsiteY37" fmla="*/ 247066 h 616235"/>
                <a:gd name="connsiteX38" fmla="*/ 56177 w 472408"/>
                <a:gd name="connsiteY38" fmla="*/ 195201 h 616235"/>
                <a:gd name="connsiteX39" fmla="*/ 19583 w 472408"/>
                <a:gd name="connsiteY39" fmla="*/ 170133 h 616235"/>
                <a:gd name="connsiteX40" fmla="*/ 1431 w 472408"/>
                <a:gd name="connsiteY40" fmla="*/ 155438 h 616235"/>
                <a:gd name="connsiteX41" fmla="*/ 7769 w 472408"/>
                <a:gd name="connsiteY41" fmla="*/ 133828 h 616235"/>
                <a:gd name="connsiteX42" fmla="*/ 68278 w 472408"/>
                <a:gd name="connsiteY42" fmla="*/ 110201 h 616235"/>
                <a:gd name="connsiteX43" fmla="*/ 89313 w 472408"/>
                <a:gd name="connsiteY43" fmla="*/ 103285 h 616235"/>
                <a:gd name="connsiteX44" fmla="*/ 101162 w 472408"/>
                <a:gd name="connsiteY44" fmla="*/ 97126 h 61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72408" h="616235">
                  <a:moveTo>
                    <a:pt x="340279" y="30674"/>
                  </a:moveTo>
                  <a:cubicBezTo>
                    <a:pt x="371974" y="21454"/>
                    <a:pt x="403669" y="11945"/>
                    <a:pt x="435653" y="2725"/>
                  </a:cubicBezTo>
                  <a:cubicBezTo>
                    <a:pt x="437093" y="2149"/>
                    <a:pt x="438534" y="1573"/>
                    <a:pt x="440263" y="1284"/>
                  </a:cubicBezTo>
                  <a:cubicBezTo>
                    <a:pt x="455534" y="-1885"/>
                    <a:pt x="464466" y="708"/>
                    <a:pt x="469364" y="10217"/>
                  </a:cubicBezTo>
                  <a:cubicBezTo>
                    <a:pt x="475127" y="21454"/>
                    <a:pt x="473110" y="31251"/>
                    <a:pt x="459856" y="40759"/>
                  </a:cubicBezTo>
                  <a:cubicBezTo>
                    <a:pt x="431330" y="60929"/>
                    <a:pt x="422398" y="89743"/>
                    <a:pt x="422974" y="122302"/>
                  </a:cubicBezTo>
                  <a:cubicBezTo>
                    <a:pt x="423839" y="180794"/>
                    <a:pt x="425279" y="239286"/>
                    <a:pt x="426432" y="297778"/>
                  </a:cubicBezTo>
                  <a:cubicBezTo>
                    <a:pt x="426432" y="323998"/>
                    <a:pt x="426432" y="350219"/>
                    <a:pt x="426432" y="378168"/>
                  </a:cubicBezTo>
                  <a:cubicBezTo>
                    <a:pt x="413754" y="357998"/>
                    <a:pt x="401364" y="338405"/>
                    <a:pt x="388974" y="318812"/>
                  </a:cubicBezTo>
                  <a:cubicBezTo>
                    <a:pt x="384652" y="312185"/>
                    <a:pt x="384076" y="304981"/>
                    <a:pt x="383788" y="297490"/>
                  </a:cubicBezTo>
                  <a:cubicBezTo>
                    <a:pt x="382923" y="242455"/>
                    <a:pt x="381771" y="187709"/>
                    <a:pt x="380618" y="132675"/>
                  </a:cubicBezTo>
                  <a:cubicBezTo>
                    <a:pt x="380330" y="119421"/>
                    <a:pt x="377449" y="106743"/>
                    <a:pt x="369957" y="95793"/>
                  </a:cubicBezTo>
                  <a:cubicBezTo>
                    <a:pt x="361313" y="82827"/>
                    <a:pt x="347482" y="80810"/>
                    <a:pt x="333364" y="79946"/>
                  </a:cubicBezTo>
                  <a:cubicBezTo>
                    <a:pt x="326160" y="79370"/>
                    <a:pt x="319245" y="78217"/>
                    <a:pt x="314059" y="72166"/>
                  </a:cubicBezTo>
                  <a:cubicBezTo>
                    <a:pt x="306279" y="62946"/>
                    <a:pt x="307431" y="49403"/>
                    <a:pt x="316940" y="41624"/>
                  </a:cubicBezTo>
                  <a:cubicBezTo>
                    <a:pt x="323855" y="35861"/>
                    <a:pt x="331923" y="33268"/>
                    <a:pt x="340279" y="30674"/>
                  </a:cubicBezTo>
                  <a:close/>
                  <a:moveTo>
                    <a:pt x="101162" y="97126"/>
                  </a:moveTo>
                  <a:cubicBezTo>
                    <a:pt x="105447" y="95938"/>
                    <a:pt x="109914" y="95218"/>
                    <a:pt x="114091" y="93777"/>
                  </a:cubicBezTo>
                  <a:cubicBezTo>
                    <a:pt x="126194" y="89743"/>
                    <a:pt x="138583" y="85997"/>
                    <a:pt x="150974" y="82828"/>
                  </a:cubicBezTo>
                  <a:cubicBezTo>
                    <a:pt x="176329" y="75624"/>
                    <a:pt x="201397" y="66692"/>
                    <a:pt x="227330" y="61217"/>
                  </a:cubicBezTo>
                  <a:cubicBezTo>
                    <a:pt x="239143" y="58624"/>
                    <a:pt x="249517" y="60641"/>
                    <a:pt x="256720" y="71014"/>
                  </a:cubicBezTo>
                  <a:cubicBezTo>
                    <a:pt x="263059" y="79946"/>
                    <a:pt x="261331" y="93777"/>
                    <a:pt x="253550" y="104150"/>
                  </a:cubicBezTo>
                  <a:cubicBezTo>
                    <a:pt x="237991" y="124608"/>
                    <a:pt x="237415" y="128353"/>
                    <a:pt x="251246" y="150252"/>
                  </a:cubicBezTo>
                  <a:cubicBezTo>
                    <a:pt x="286686" y="206727"/>
                    <a:pt x="322416" y="263202"/>
                    <a:pt x="358145" y="319677"/>
                  </a:cubicBezTo>
                  <a:cubicBezTo>
                    <a:pt x="361026" y="323999"/>
                    <a:pt x="363907" y="328321"/>
                    <a:pt x="364196" y="333507"/>
                  </a:cubicBezTo>
                  <a:cubicBezTo>
                    <a:pt x="383789" y="364914"/>
                    <a:pt x="403382" y="396609"/>
                    <a:pt x="423264" y="427728"/>
                  </a:cubicBezTo>
                  <a:cubicBezTo>
                    <a:pt x="427010" y="433491"/>
                    <a:pt x="428738" y="439254"/>
                    <a:pt x="429026" y="446457"/>
                  </a:cubicBezTo>
                  <a:cubicBezTo>
                    <a:pt x="429314" y="470661"/>
                    <a:pt x="428162" y="494576"/>
                    <a:pt x="431043" y="518780"/>
                  </a:cubicBezTo>
                  <a:cubicBezTo>
                    <a:pt x="431042" y="537220"/>
                    <a:pt x="430466" y="555949"/>
                    <a:pt x="431620" y="574390"/>
                  </a:cubicBezTo>
                  <a:cubicBezTo>
                    <a:pt x="432196" y="583322"/>
                    <a:pt x="428737" y="585916"/>
                    <a:pt x="421246" y="587644"/>
                  </a:cubicBezTo>
                  <a:cubicBezTo>
                    <a:pt x="414332" y="589085"/>
                    <a:pt x="407704" y="591678"/>
                    <a:pt x="401077" y="593695"/>
                  </a:cubicBezTo>
                  <a:cubicBezTo>
                    <a:pt x="400789" y="594848"/>
                    <a:pt x="400213" y="596000"/>
                    <a:pt x="399060" y="596577"/>
                  </a:cubicBezTo>
                  <a:cubicBezTo>
                    <a:pt x="377738" y="604068"/>
                    <a:pt x="356127" y="610119"/>
                    <a:pt x="334229" y="615882"/>
                  </a:cubicBezTo>
                  <a:cubicBezTo>
                    <a:pt x="327313" y="617611"/>
                    <a:pt x="323279" y="612712"/>
                    <a:pt x="320111" y="607526"/>
                  </a:cubicBezTo>
                  <a:cubicBezTo>
                    <a:pt x="311466" y="593695"/>
                    <a:pt x="301958" y="580729"/>
                    <a:pt x="294466" y="566322"/>
                  </a:cubicBezTo>
                  <a:cubicBezTo>
                    <a:pt x="256719" y="511288"/>
                    <a:pt x="222144" y="454525"/>
                    <a:pt x="184974" y="398914"/>
                  </a:cubicBezTo>
                  <a:cubicBezTo>
                    <a:pt x="182381" y="396609"/>
                    <a:pt x="180652" y="394016"/>
                    <a:pt x="181516" y="390558"/>
                  </a:cubicBezTo>
                  <a:cubicBezTo>
                    <a:pt x="150686" y="342728"/>
                    <a:pt x="120143" y="294897"/>
                    <a:pt x="89313" y="247066"/>
                  </a:cubicBezTo>
                  <a:cubicBezTo>
                    <a:pt x="78074" y="229778"/>
                    <a:pt x="65973" y="213066"/>
                    <a:pt x="56177" y="195201"/>
                  </a:cubicBezTo>
                  <a:cubicBezTo>
                    <a:pt x="47820" y="179930"/>
                    <a:pt x="37448" y="170133"/>
                    <a:pt x="19583" y="170133"/>
                  </a:cubicBezTo>
                  <a:cubicBezTo>
                    <a:pt x="8922" y="170710"/>
                    <a:pt x="4024" y="164082"/>
                    <a:pt x="1431" y="155438"/>
                  </a:cubicBezTo>
                  <a:cubicBezTo>
                    <a:pt x="-1163" y="147082"/>
                    <a:pt x="-875" y="139014"/>
                    <a:pt x="7769" y="133828"/>
                  </a:cubicBezTo>
                  <a:cubicBezTo>
                    <a:pt x="25633" y="119709"/>
                    <a:pt x="47821" y="117404"/>
                    <a:pt x="68278" y="110201"/>
                  </a:cubicBezTo>
                  <a:cubicBezTo>
                    <a:pt x="75194" y="107896"/>
                    <a:pt x="82108" y="105591"/>
                    <a:pt x="89313" y="103285"/>
                  </a:cubicBezTo>
                  <a:cubicBezTo>
                    <a:pt x="92770" y="99972"/>
                    <a:pt x="96876" y="98315"/>
                    <a:pt x="101162" y="97126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="" xmlns:a16="http://schemas.microsoft.com/office/drawing/2014/main" id="{863E6879-3D3D-4B8D-8E17-54B27ABBC78D}"/>
              </a:ext>
            </a:extLst>
          </p:cNvPr>
          <p:cNvSpPr/>
          <p:nvPr userDrawn="1"/>
        </p:nvSpPr>
        <p:spPr>
          <a:xfrm>
            <a:off x="1414" y="5639911"/>
            <a:ext cx="12190587" cy="2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3" name="Rectangle 10">
            <a:extLst>
              <a:ext uri="{FF2B5EF4-FFF2-40B4-BE49-F238E27FC236}">
                <a16:creationId xmlns="" xmlns:a16="http://schemas.microsoft.com/office/drawing/2014/main" id="{D6D1EC85-C34A-41EA-8A1B-CBFA1A421221}"/>
              </a:ext>
            </a:extLst>
          </p:cNvPr>
          <p:cNvSpPr/>
          <p:nvPr userDrawn="1"/>
        </p:nvSpPr>
        <p:spPr>
          <a:xfrm>
            <a:off x="1414" y="5972561"/>
            <a:ext cx="12190587" cy="208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4" name="Rectangle 11">
            <a:extLst>
              <a:ext uri="{FF2B5EF4-FFF2-40B4-BE49-F238E27FC236}">
                <a16:creationId xmlns="" xmlns:a16="http://schemas.microsoft.com/office/drawing/2014/main" id="{7487CDAD-F245-4334-BA62-CA52A34B6750}"/>
              </a:ext>
            </a:extLst>
          </p:cNvPr>
          <p:cNvSpPr/>
          <p:nvPr userDrawn="1"/>
        </p:nvSpPr>
        <p:spPr>
          <a:xfrm>
            <a:off x="1414" y="5307261"/>
            <a:ext cx="12190587" cy="208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5" name="Rectangle 12">
            <a:extLst>
              <a:ext uri="{FF2B5EF4-FFF2-40B4-BE49-F238E27FC236}">
                <a16:creationId xmlns="" xmlns:a16="http://schemas.microsoft.com/office/drawing/2014/main" id="{5237C9FC-4BDE-48E4-A6B7-10D72EA31132}"/>
              </a:ext>
            </a:extLst>
          </p:cNvPr>
          <p:cNvSpPr/>
          <p:nvPr userDrawn="1"/>
        </p:nvSpPr>
        <p:spPr>
          <a:xfrm>
            <a:off x="1414" y="4974611"/>
            <a:ext cx="12190587" cy="208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55C89665-D9AB-4330-A9F8-08880DA2BA4D}"/>
              </a:ext>
            </a:extLst>
          </p:cNvPr>
          <p:cNvGrpSpPr/>
          <p:nvPr userDrawn="1"/>
        </p:nvGrpSpPr>
        <p:grpSpPr>
          <a:xfrm>
            <a:off x="6913023" y="1746256"/>
            <a:ext cx="4595423" cy="4836542"/>
            <a:chOff x="6913023" y="1746256"/>
            <a:chExt cx="4595423" cy="4836542"/>
          </a:xfrm>
        </p:grpSpPr>
        <p:sp>
          <p:nvSpPr>
            <p:cNvPr id="29" name="Oval 28">
              <a:extLst>
                <a:ext uri="{FF2B5EF4-FFF2-40B4-BE49-F238E27FC236}">
                  <a16:creationId xmlns="" xmlns:a16="http://schemas.microsoft.com/office/drawing/2014/main" id="{05CAD33D-DF83-4256-88BF-BFBF8DE429F4}"/>
                </a:ext>
              </a:extLst>
            </p:cNvPr>
            <p:cNvSpPr/>
            <p:nvPr userDrawn="1"/>
          </p:nvSpPr>
          <p:spPr>
            <a:xfrm>
              <a:off x="7290394" y="6116990"/>
              <a:ext cx="4218052" cy="46580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="" xmlns:a16="http://schemas.microsoft.com/office/drawing/2014/main" id="{C0256DA6-5F47-4344-9C49-C5EC06F00A1B}"/>
                </a:ext>
              </a:extLst>
            </p:cNvPr>
            <p:cNvGrpSpPr/>
            <p:nvPr userDrawn="1"/>
          </p:nvGrpSpPr>
          <p:grpSpPr>
            <a:xfrm>
              <a:off x="6913023" y="1746256"/>
              <a:ext cx="4495597" cy="4687678"/>
              <a:chOff x="6446339" y="1280897"/>
              <a:chExt cx="4320717" cy="5285178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="" xmlns:a16="http://schemas.microsoft.com/office/drawing/2014/main" id="{195B1646-B88A-4FF4-A6BF-BF6D3A4E2670}"/>
                  </a:ext>
                </a:extLst>
              </p:cNvPr>
              <p:cNvSpPr/>
              <p:nvPr/>
            </p:nvSpPr>
            <p:spPr>
              <a:xfrm>
                <a:off x="7360122" y="5629227"/>
                <a:ext cx="2033648" cy="936848"/>
              </a:xfrm>
              <a:custGeom>
                <a:avLst/>
                <a:gdLst>
                  <a:gd name="connsiteX0" fmla="*/ 448273 w 847725"/>
                  <a:gd name="connsiteY0" fmla="*/ 7144 h 390525"/>
                  <a:gd name="connsiteX1" fmla="*/ 464466 w 847725"/>
                  <a:gd name="connsiteY1" fmla="*/ 184309 h 390525"/>
                  <a:gd name="connsiteX2" fmla="*/ 452083 w 847725"/>
                  <a:gd name="connsiteY2" fmla="*/ 224314 h 390525"/>
                  <a:gd name="connsiteX3" fmla="*/ 352071 w 847725"/>
                  <a:gd name="connsiteY3" fmla="*/ 269081 h 390525"/>
                  <a:gd name="connsiteX4" fmla="*/ 30126 w 847725"/>
                  <a:gd name="connsiteY4" fmla="*/ 283369 h 390525"/>
                  <a:gd name="connsiteX5" fmla="*/ 7266 w 847725"/>
                  <a:gd name="connsiteY5" fmla="*/ 285274 h 390525"/>
                  <a:gd name="connsiteX6" fmla="*/ 12981 w 847725"/>
                  <a:gd name="connsiteY6" fmla="*/ 292894 h 390525"/>
                  <a:gd name="connsiteX7" fmla="*/ 439701 w 847725"/>
                  <a:gd name="connsiteY7" fmla="*/ 384334 h 390525"/>
                  <a:gd name="connsiteX8" fmla="*/ 455893 w 847725"/>
                  <a:gd name="connsiteY8" fmla="*/ 385286 h 390525"/>
                  <a:gd name="connsiteX9" fmla="*/ 829273 w 847725"/>
                  <a:gd name="connsiteY9" fmla="*/ 321469 h 390525"/>
                  <a:gd name="connsiteX10" fmla="*/ 797841 w 847725"/>
                  <a:gd name="connsiteY10" fmla="*/ 52864 h 390525"/>
                  <a:gd name="connsiteX11" fmla="*/ 448273 w 847725"/>
                  <a:gd name="connsiteY11" fmla="*/ 7144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47725" h="390525">
                    <a:moveTo>
                      <a:pt x="448273" y="7144"/>
                    </a:moveTo>
                    <a:cubicBezTo>
                      <a:pt x="460656" y="89059"/>
                      <a:pt x="469228" y="136684"/>
                      <a:pt x="464466" y="184309"/>
                    </a:cubicBezTo>
                    <a:cubicBezTo>
                      <a:pt x="463513" y="196691"/>
                      <a:pt x="460656" y="208121"/>
                      <a:pt x="452083" y="224314"/>
                    </a:cubicBezTo>
                    <a:cubicBezTo>
                      <a:pt x="433033" y="261461"/>
                      <a:pt x="379693" y="268129"/>
                      <a:pt x="352071" y="269081"/>
                    </a:cubicBezTo>
                    <a:cubicBezTo>
                      <a:pt x="256821" y="270986"/>
                      <a:pt x="63463" y="282416"/>
                      <a:pt x="30126" y="283369"/>
                    </a:cubicBezTo>
                    <a:cubicBezTo>
                      <a:pt x="26316" y="283369"/>
                      <a:pt x="5361" y="283369"/>
                      <a:pt x="7266" y="285274"/>
                    </a:cubicBezTo>
                    <a:cubicBezTo>
                      <a:pt x="8218" y="286226"/>
                      <a:pt x="12981" y="292894"/>
                      <a:pt x="12981" y="292894"/>
                    </a:cubicBezTo>
                    <a:cubicBezTo>
                      <a:pt x="24411" y="308134"/>
                      <a:pt x="381598" y="373856"/>
                      <a:pt x="439701" y="384334"/>
                    </a:cubicBezTo>
                    <a:cubicBezTo>
                      <a:pt x="445416" y="385286"/>
                      <a:pt x="450178" y="385286"/>
                      <a:pt x="455893" y="385286"/>
                    </a:cubicBezTo>
                    <a:cubicBezTo>
                      <a:pt x="508281" y="381476"/>
                      <a:pt x="794983" y="355759"/>
                      <a:pt x="829273" y="321469"/>
                    </a:cubicBezTo>
                    <a:cubicBezTo>
                      <a:pt x="870231" y="279559"/>
                      <a:pt x="827368" y="142399"/>
                      <a:pt x="797841" y="52864"/>
                    </a:cubicBezTo>
                    <a:cubicBezTo>
                      <a:pt x="810223" y="42386"/>
                      <a:pt x="634963" y="21431"/>
                      <a:pt x="448273" y="7144"/>
                    </a:cubicBezTo>
                    <a:close/>
                  </a:path>
                </a:pathLst>
              </a:custGeom>
              <a:solidFill>
                <a:srgbClr val="B3B3B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="" xmlns:a16="http://schemas.microsoft.com/office/drawing/2014/main" id="{247EF8D4-721A-4155-8A86-A79CC8729956}"/>
                  </a:ext>
                </a:extLst>
              </p:cNvPr>
              <p:cNvSpPr/>
              <p:nvPr/>
            </p:nvSpPr>
            <p:spPr>
              <a:xfrm>
                <a:off x="7358820" y="5629227"/>
                <a:ext cx="1987948" cy="913998"/>
              </a:xfrm>
              <a:custGeom>
                <a:avLst/>
                <a:gdLst>
                  <a:gd name="connsiteX0" fmla="*/ 436434 w 828675"/>
                  <a:gd name="connsiteY0" fmla="*/ 7144 h 381000"/>
                  <a:gd name="connsiteX1" fmla="*/ 452626 w 828675"/>
                  <a:gd name="connsiteY1" fmla="*/ 178594 h 381000"/>
                  <a:gd name="connsiteX2" fmla="*/ 440244 w 828675"/>
                  <a:gd name="connsiteY2" fmla="*/ 217646 h 381000"/>
                  <a:gd name="connsiteX3" fmla="*/ 342136 w 828675"/>
                  <a:gd name="connsiteY3" fmla="*/ 260509 h 381000"/>
                  <a:gd name="connsiteX4" fmla="*/ 11619 w 828675"/>
                  <a:gd name="connsiteY4" fmla="*/ 281464 h 381000"/>
                  <a:gd name="connsiteX5" fmla="*/ 428814 w 828675"/>
                  <a:gd name="connsiteY5" fmla="*/ 372904 h 381000"/>
                  <a:gd name="connsiteX6" fmla="*/ 444054 w 828675"/>
                  <a:gd name="connsiteY6" fmla="*/ 373856 h 381000"/>
                  <a:gd name="connsiteX7" fmla="*/ 813624 w 828675"/>
                  <a:gd name="connsiteY7" fmla="*/ 311944 h 381000"/>
                  <a:gd name="connsiteX8" fmla="*/ 782191 w 828675"/>
                  <a:gd name="connsiteY8" fmla="*/ 52864 h 381000"/>
                  <a:gd name="connsiteX9" fmla="*/ 436434 w 828675"/>
                  <a:gd name="connsiteY9" fmla="*/ 7144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28675" h="381000">
                    <a:moveTo>
                      <a:pt x="436434" y="7144"/>
                    </a:moveTo>
                    <a:cubicBezTo>
                      <a:pt x="448816" y="86201"/>
                      <a:pt x="457389" y="131921"/>
                      <a:pt x="452626" y="178594"/>
                    </a:cubicBezTo>
                    <a:cubicBezTo>
                      <a:pt x="451674" y="190976"/>
                      <a:pt x="448816" y="201454"/>
                      <a:pt x="440244" y="217646"/>
                    </a:cubicBezTo>
                    <a:cubicBezTo>
                      <a:pt x="421194" y="252889"/>
                      <a:pt x="367854" y="260509"/>
                      <a:pt x="342136" y="260509"/>
                    </a:cubicBezTo>
                    <a:cubicBezTo>
                      <a:pt x="269746" y="262414"/>
                      <a:pt x="43051" y="274796"/>
                      <a:pt x="11619" y="281464"/>
                    </a:cubicBezTo>
                    <a:cubicBezTo>
                      <a:pt x="-39816" y="292894"/>
                      <a:pt x="367854" y="362426"/>
                      <a:pt x="428814" y="372904"/>
                    </a:cubicBezTo>
                    <a:cubicBezTo>
                      <a:pt x="433576" y="373856"/>
                      <a:pt x="439291" y="373856"/>
                      <a:pt x="444054" y="373856"/>
                    </a:cubicBezTo>
                    <a:cubicBezTo>
                      <a:pt x="494536" y="370046"/>
                      <a:pt x="779334" y="346234"/>
                      <a:pt x="813624" y="311944"/>
                    </a:cubicBezTo>
                    <a:cubicBezTo>
                      <a:pt x="853629" y="271939"/>
                      <a:pt x="811719" y="139541"/>
                      <a:pt x="782191" y="52864"/>
                    </a:cubicBezTo>
                    <a:cubicBezTo>
                      <a:pt x="793621" y="41434"/>
                      <a:pt x="620266" y="20479"/>
                      <a:pt x="436434" y="7144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="" xmlns:a16="http://schemas.microsoft.com/office/drawing/2014/main" id="{94B13E32-F740-42E2-9A70-BBCCCB2337B8}"/>
                  </a:ext>
                </a:extLst>
              </p:cNvPr>
              <p:cNvSpPr/>
              <p:nvPr/>
            </p:nvSpPr>
            <p:spPr>
              <a:xfrm>
                <a:off x="6448412" y="1280897"/>
                <a:ext cx="4318644" cy="4592842"/>
              </a:xfrm>
              <a:custGeom>
                <a:avLst/>
                <a:gdLst>
                  <a:gd name="connsiteX0" fmla="*/ 1610322 w 1800225"/>
                  <a:gd name="connsiteY0" fmla="*/ 1912136 h 1914525"/>
                  <a:gd name="connsiteX1" fmla="*/ 53937 w 1800225"/>
                  <a:gd name="connsiteY1" fmla="*/ 1736876 h 1914525"/>
                  <a:gd name="connsiteX2" fmla="*/ 7264 w 1800225"/>
                  <a:gd name="connsiteY2" fmla="*/ 1681631 h 1914525"/>
                  <a:gd name="connsiteX3" fmla="*/ 66319 w 1800225"/>
                  <a:gd name="connsiteY3" fmla="*/ 529106 h 1914525"/>
                  <a:gd name="connsiteX4" fmla="*/ 107277 w 1800225"/>
                  <a:gd name="connsiteY4" fmla="*/ 432903 h 1914525"/>
                  <a:gd name="connsiteX5" fmla="*/ 1729384 w 1800225"/>
                  <a:gd name="connsiteY5" fmla="*/ 9041 h 1914525"/>
                  <a:gd name="connsiteX6" fmla="*/ 1797012 w 1800225"/>
                  <a:gd name="connsiteY6" fmla="*/ 63333 h 1914525"/>
                  <a:gd name="connsiteX7" fmla="*/ 1691284 w 1800225"/>
                  <a:gd name="connsiteY7" fmla="*/ 1844508 h 1914525"/>
                  <a:gd name="connsiteX8" fmla="*/ 1610322 w 1800225"/>
                  <a:gd name="connsiteY8" fmla="*/ 1912136 h 1914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00225" h="1914525">
                    <a:moveTo>
                      <a:pt x="1610322" y="1912136"/>
                    </a:moveTo>
                    <a:lnTo>
                      <a:pt x="53937" y="1736876"/>
                    </a:lnTo>
                    <a:cubicBezTo>
                      <a:pt x="26314" y="1734018"/>
                      <a:pt x="5359" y="1709253"/>
                      <a:pt x="7264" y="1681631"/>
                    </a:cubicBezTo>
                    <a:lnTo>
                      <a:pt x="66319" y="529106"/>
                    </a:lnTo>
                    <a:cubicBezTo>
                      <a:pt x="68224" y="458621"/>
                      <a:pt x="84417" y="438618"/>
                      <a:pt x="107277" y="432903"/>
                    </a:cubicBezTo>
                    <a:lnTo>
                      <a:pt x="1729384" y="9041"/>
                    </a:lnTo>
                    <a:cubicBezTo>
                      <a:pt x="1764627" y="-484"/>
                      <a:pt x="1798917" y="27138"/>
                      <a:pt x="1797012" y="63333"/>
                    </a:cubicBezTo>
                    <a:lnTo>
                      <a:pt x="1691284" y="1844508"/>
                    </a:lnTo>
                    <a:cubicBezTo>
                      <a:pt x="1687474" y="1885466"/>
                      <a:pt x="1651279" y="1915946"/>
                      <a:pt x="1610322" y="1912136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="" xmlns:a16="http://schemas.microsoft.com/office/drawing/2014/main" id="{51594EE1-A094-412B-9C8D-09609002532A}"/>
                  </a:ext>
                </a:extLst>
              </p:cNvPr>
              <p:cNvSpPr/>
              <p:nvPr/>
            </p:nvSpPr>
            <p:spPr>
              <a:xfrm>
                <a:off x="6464696" y="1280897"/>
                <a:ext cx="4250094" cy="3998744"/>
              </a:xfrm>
              <a:custGeom>
                <a:avLst/>
                <a:gdLst>
                  <a:gd name="connsiteX0" fmla="*/ 1678781 w 1771650"/>
                  <a:gd name="connsiteY0" fmla="*/ 1664486 h 1666875"/>
                  <a:gd name="connsiteX1" fmla="*/ 7144 w 1771650"/>
                  <a:gd name="connsiteY1" fmla="*/ 1552091 h 1666875"/>
                  <a:gd name="connsiteX2" fmla="*/ 58579 w 1771650"/>
                  <a:gd name="connsiteY2" fmla="*/ 482433 h 1666875"/>
                  <a:gd name="connsiteX3" fmla="*/ 98584 w 1771650"/>
                  <a:gd name="connsiteY3" fmla="*/ 432903 h 1666875"/>
                  <a:gd name="connsiteX4" fmla="*/ 1705451 w 1771650"/>
                  <a:gd name="connsiteY4" fmla="*/ 9041 h 1666875"/>
                  <a:gd name="connsiteX5" fmla="*/ 1772126 w 1771650"/>
                  <a:gd name="connsiteY5" fmla="*/ 63333 h 1666875"/>
                  <a:gd name="connsiteX6" fmla="*/ 1678781 w 1771650"/>
                  <a:gd name="connsiteY6" fmla="*/ 1664486 h 1666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71650" h="1666875">
                    <a:moveTo>
                      <a:pt x="1678781" y="1664486"/>
                    </a:moveTo>
                    <a:lnTo>
                      <a:pt x="7144" y="1552091"/>
                    </a:lnTo>
                    <a:lnTo>
                      <a:pt x="58579" y="482433"/>
                    </a:lnTo>
                    <a:cubicBezTo>
                      <a:pt x="59531" y="459573"/>
                      <a:pt x="75724" y="439571"/>
                      <a:pt x="98584" y="432903"/>
                    </a:cubicBezTo>
                    <a:lnTo>
                      <a:pt x="1705451" y="9041"/>
                    </a:lnTo>
                    <a:cubicBezTo>
                      <a:pt x="1740694" y="-484"/>
                      <a:pt x="1774984" y="27138"/>
                      <a:pt x="1772126" y="63333"/>
                    </a:cubicBezTo>
                    <a:lnTo>
                      <a:pt x="1678781" y="1664486"/>
                    </a:lnTo>
                    <a:close/>
                  </a:path>
                </a:pathLst>
              </a:custGeom>
              <a:solidFill>
                <a:srgbClr val="1A1A1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="" xmlns:a16="http://schemas.microsoft.com/office/drawing/2014/main" id="{E34864C7-7210-4707-B490-5D1340DA7C14}"/>
                  </a:ext>
                </a:extLst>
              </p:cNvPr>
              <p:cNvSpPr/>
              <p:nvPr/>
            </p:nvSpPr>
            <p:spPr>
              <a:xfrm>
                <a:off x="6572092" y="1577928"/>
                <a:ext cx="3907345" cy="3404644"/>
              </a:xfrm>
              <a:custGeom>
                <a:avLst/>
                <a:gdLst>
                  <a:gd name="connsiteX0" fmla="*/ 1539716 w 1628775"/>
                  <a:gd name="connsiteY0" fmla="*/ 1416844 h 1419225"/>
                  <a:gd name="connsiteX1" fmla="*/ 7144 w 1628775"/>
                  <a:gd name="connsiteY1" fmla="*/ 1357789 h 1419225"/>
                  <a:gd name="connsiteX2" fmla="*/ 57626 w 1628775"/>
                  <a:gd name="connsiteY2" fmla="*/ 363379 h 1419225"/>
                  <a:gd name="connsiteX3" fmla="*/ 1628299 w 1628775"/>
                  <a:gd name="connsiteY3" fmla="*/ 7144 h 1419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28775" h="1419225">
                    <a:moveTo>
                      <a:pt x="1539716" y="1416844"/>
                    </a:moveTo>
                    <a:lnTo>
                      <a:pt x="7144" y="1357789"/>
                    </a:lnTo>
                    <a:lnTo>
                      <a:pt x="57626" y="363379"/>
                    </a:lnTo>
                    <a:lnTo>
                      <a:pt x="1628299" y="7144"/>
                    </a:ln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="" xmlns:a16="http://schemas.microsoft.com/office/drawing/2014/main" id="{AC870821-1E5F-40DA-AB75-DEB54C0CADDC}"/>
                  </a:ext>
                </a:extLst>
              </p:cNvPr>
              <p:cNvSpPr/>
              <p:nvPr/>
            </p:nvSpPr>
            <p:spPr>
              <a:xfrm>
                <a:off x="6446339" y="4996281"/>
                <a:ext cx="4044444" cy="868298"/>
              </a:xfrm>
              <a:custGeom>
                <a:avLst/>
                <a:gdLst>
                  <a:gd name="connsiteX0" fmla="*/ 13844 w 1685925"/>
                  <a:gd name="connsiteY0" fmla="*/ 7144 h 361950"/>
                  <a:gd name="connsiteX1" fmla="*/ 7176 w 1685925"/>
                  <a:gd name="connsiteY1" fmla="*/ 133826 h 361950"/>
                  <a:gd name="connsiteX2" fmla="*/ 53849 w 1685925"/>
                  <a:gd name="connsiteY2" fmla="*/ 189071 h 361950"/>
                  <a:gd name="connsiteX3" fmla="*/ 1597851 w 1685925"/>
                  <a:gd name="connsiteY3" fmla="*/ 363379 h 361950"/>
                  <a:gd name="connsiteX4" fmla="*/ 1675956 w 1685925"/>
                  <a:gd name="connsiteY4" fmla="*/ 296704 h 361950"/>
                  <a:gd name="connsiteX5" fmla="*/ 1686434 w 1685925"/>
                  <a:gd name="connsiteY5" fmla="*/ 111919 h 361950"/>
                  <a:gd name="connsiteX6" fmla="*/ 13844 w 1685925"/>
                  <a:gd name="connsiteY6" fmla="*/ 7144 h 36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925" h="361950">
                    <a:moveTo>
                      <a:pt x="13844" y="7144"/>
                    </a:moveTo>
                    <a:lnTo>
                      <a:pt x="7176" y="133826"/>
                    </a:lnTo>
                    <a:cubicBezTo>
                      <a:pt x="6224" y="161449"/>
                      <a:pt x="26226" y="186214"/>
                      <a:pt x="53849" y="189071"/>
                    </a:cubicBezTo>
                    <a:lnTo>
                      <a:pt x="1597851" y="363379"/>
                    </a:lnTo>
                    <a:cubicBezTo>
                      <a:pt x="1637856" y="368141"/>
                      <a:pt x="1674051" y="337661"/>
                      <a:pt x="1675956" y="296704"/>
                    </a:cubicBezTo>
                    <a:lnTo>
                      <a:pt x="1686434" y="111919"/>
                    </a:lnTo>
                    <a:lnTo>
                      <a:pt x="13844" y="7144"/>
                    </a:lnTo>
                    <a:close/>
                  </a:path>
                </a:pathLst>
              </a:custGeom>
              <a:solidFill>
                <a:srgbClr val="B3B3B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="" xmlns:a16="http://schemas.microsoft.com/office/drawing/2014/main" id="{BF4B58FF-E90D-4714-A9BD-1B1FFDB78E46}"/>
                  </a:ext>
                </a:extLst>
              </p:cNvPr>
              <p:cNvSpPr/>
              <p:nvPr/>
            </p:nvSpPr>
            <p:spPr>
              <a:xfrm>
                <a:off x="7715310" y="1593115"/>
                <a:ext cx="2775473" cy="3394037"/>
              </a:xfrm>
              <a:custGeom>
                <a:avLst/>
                <a:gdLst>
                  <a:gd name="connsiteX0" fmla="*/ 1425389 w 2775473"/>
                  <a:gd name="connsiteY0" fmla="*/ 306593 h 3394037"/>
                  <a:gd name="connsiteX1" fmla="*/ 2775473 w 2775473"/>
                  <a:gd name="connsiteY1" fmla="*/ 0 h 3394037"/>
                  <a:gd name="connsiteX2" fmla="*/ 2565699 w 2775473"/>
                  <a:gd name="connsiteY2" fmla="*/ 3394037 h 3394037"/>
                  <a:gd name="connsiteX3" fmla="*/ 0 w 2775473"/>
                  <a:gd name="connsiteY3" fmla="*/ 3281082 h 3394037"/>
                  <a:gd name="connsiteX4" fmla="*/ 1425389 w 2775473"/>
                  <a:gd name="connsiteY4" fmla="*/ 306593 h 3394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75473" h="3394037">
                    <a:moveTo>
                      <a:pt x="1425389" y="306593"/>
                    </a:moveTo>
                    <a:lnTo>
                      <a:pt x="2775473" y="0"/>
                    </a:lnTo>
                    <a:lnTo>
                      <a:pt x="2565699" y="3394037"/>
                    </a:lnTo>
                    <a:lnTo>
                      <a:pt x="0" y="3281082"/>
                    </a:lnTo>
                    <a:lnTo>
                      <a:pt x="1425389" y="306593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" name="그림 개체 틀 2">
            <a:extLst>
              <a:ext uri="{FF2B5EF4-FFF2-40B4-BE49-F238E27FC236}">
                <a16:creationId xmlns="" xmlns:a16="http://schemas.microsoft.com/office/drawing/2014/main" id="{157702FD-7907-484A-9E52-2C12EFFD110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020282" y="1989441"/>
            <a:ext cx="4180713" cy="3065247"/>
          </a:xfrm>
          <a:custGeom>
            <a:avLst/>
            <a:gdLst>
              <a:gd name="connsiteX0" fmla="*/ 0 w 4495800"/>
              <a:gd name="connsiteY0" fmla="*/ 0 h 2593057"/>
              <a:gd name="connsiteX1" fmla="*/ 4495800 w 4495800"/>
              <a:gd name="connsiteY1" fmla="*/ 0 h 2593057"/>
              <a:gd name="connsiteX2" fmla="*/ 4495800 w 4495800"/>
              <a:gd name="connsiteY2" fmla="*/ 2593057 h 2593057"/>
              <a:gd name="connsiteX3" fmla="*/ 0 w 4495800"/>
              <a:gd name="connsiteY3" fmla="*/ 2593057 h 2593057"/>
              <a:gd name="connsiteX4" fmla="*/ 0 w 4495800"/>
              <a:gd name="connsiteY4" fmla="*/ 0 h 2593057"/>
              <a:gd name="connsiteX0" fmla="*/ 0 w 4495800"/>
              <a:gd name="connsiteY0" fmla="*/ 656948 h 3250005"/>
              <a:gd name="connsiteX1" fmla="*/ 2951085 w 4495800"/>
              <a:gd name="connsiteY1" fmla="*/ 0 h 3250005"/>
              <a:gd name="connsiteX2" fmla="*/ 4495800 w 4495800"/>
              <a:gd name="connsiteY2" fmla="*/ 3250005 h 3250005"/>
              <a:gd name="connsiteX3" fmla="*/ 0 w 4495800"/>
              <a:gd name="connsiteY3" fmla="*/ 3250005 h 3250005"/>
              <a:gd name="connsiteX4" fmla="*/ 0 w 4495800"/>
              <a:gd name="connsiteY4" fmla="*/ 656948 h 3250005"/>
              <a:gd name="connsiteX0" fmla="*/ 106532 w 4602332"/>
              <a:gd name="connsiteY0" fmla="*/ 656948 h 3250005"/>
              <a:gd name="connsiteX1" fmla="*/ 3057617 w 4602332"/>
              <a:gd name="connsiteY1" fmla="*/ 0 h 3250005"/>
              <a:gd name="connsiteX2" fmla="*/ 4602332 w 4602332"/>
              <a:gd name="connsiteY2" fmla="*/ 3250005 h 3250005"/>
              <a:gd name="connsiteX3" fmla="*/ 0 w 4602332"/>
              <a:gd name="connsiteY3" fmla="*/ 2584180 h 3250005"/>
              <a:gd name="connsiteX4" fmla="*/ 106532 w 4602332"/>
              <a:gd name="connsiteY4" fmla="*/ 656948 h 3250005"/>
              <a:gd name="connsiteX0" fmla="*/ 106532 w 3057617"/>
              <a:gd name="connsiteY0" fmla="*/ 656948 h 2584180"/>
              <a:gd name="connsiteX1" fmla="*/ 3057617 w 3057617"/>
              <a:gd name="connsiteY1" fmla="*/ 0 h 2584180"/>
              <a:gd name="connsiteX2" fmla="*/ 2196483 w 3057617"/>
              <a:gd name="connsiteY2" fmla="*/ 2122541 h 2584180"/>
              <a:gd name="connsiteX3" fmla="*/ 0 w 3057617"/>
              <a:gd name="connsiteY3" fmla="*/ 2584180 h 2584180"/>
              <a:gd name="connsiteX4" fmla="*/ 106532 w 3057617"/>
              <a:gd name="connsiteY4" fmla="*/ 656948 h 2584180"/>
              <a:gd name="connsiteX0" fmla="*/ 106532 w 3057617"/>
              <a:gd name="connsiteY0" fmla="*/ 656948 h 2681834"/>
              <a:gd name="connsiteX1" fmla="*/ 3057617 w 3057617"/>
              <a:gd name="connsiteY1" fmla="*/ 0 h 2681834"/>
              <a:gd name="connsiteX2" fmla="*/ 2897819 w 3057617"/>
              <a:gd name="connsiteY2" fmla="*/ 2681834 h 2681834"/>
              <a:gd name="connsiteX3" fmla="*/ 0 w 3057617"/>
              <a:gd name="connsiteY3" fmla="*/ 2584180 h 2681834"/>
              <a:gd name="connsiteX4" fmla="*/ 106532 w 3057617"/>
              <a:gd name="connsiteY4" fmla="*/ 656948 h 2681834"/>
              <a:gd name="connsiteX0" fmla="*/ 0 w 2951085"/>
              <a:gd name="connsiteY0" fmla="*/ 656948 h 2681834"/>
              <a:gd name="connsiteX1" fmla="*/ 2951085 w 2951085"/>
              <a:gd name="connsiteY1" fmla="*/ 0 h 2681834"/>
              <a:gd name="connsiteX2" fmla="*/ 2791287 w 2951085"/>
              <a:gd name="connsiteY2" fmla="*/ 2681834 h 2681834"/>
              <a:gd name="connsiteX3" fmla="*/ 594804 w 2951085"/>
              <a:gd name="connsiteY3" fmla="*/ 2335605 h 2681834"/>
              <a:gd name="connsiteX4" fmla="*/ 0 w 2951085"/>
              <a:gd name="connsiteY4" fmla="*/ 656948 h 2681834"/>
              <a:gd name="connsiteX0" fmla="*/ 115409 w 3066494"/>
              <a:gd name="connsiteY0" fmla="*/ 656948 h 2681834"/>
              <a:gd name="connsiteX1" fmla="*/ 3066494 w 3066494"/>
              <a:gd name="connsiteY1" fmla="*/ 0 h 2681834"/>
              <a:gd name="connsiteX2" fmla="*/ 2906696 w 3066494"/>
              <a:gd name="connsiteY2" fmla="*/ 2681834 h 2681834"/>
              <a:gd name="connsiteX3" fmla="*/ 0 w 3066494"/>
              <a:gd name="connsiteY3" fmla="*/ 2557547 h 2681834"/>
              <a:gd name="connsiteX4" fmla="*/ 115409 w 3066494"/>
              <a:gd name="connsiteY4" fmla="*/ 656948 h 2681834"/>
              <a:gd name="connsiteX0" fmla="*/ 115409 w 2906696"/>
              <a:gd name="connsiteY0" fmla="*/ 292964 h 2317850"/>
              <a:gd name="connsiteX1" fmla="*/ 2853430 w 2906696"/>
              <a:gd name="connsiteY1" fmla="*/ 0 h 2317850"/>
              <a:gd name="connsiteX2" fmla="*/ 2906696 w 2906696"/>
              <a:gd name="connsiteY2" fmla="*/ 2317850 h 2317850"/>
              <a:gd name="connsiteX3" fmla="*/ 0 w 2906696"/>
              <a:gd name="connsiteY3" fmla="*/ 2193563 h 2317850"/>
              <a:gd name="connsiteX4" fmla="*/ 115409 w 2906696"/>
              <a:gd name="connsiteY4" fmla="*/ 292964 h 2317850"/>
              <a:gd name="connsiteX0" fmla="*/ 115409 w 3057617"/>
              <a:gd name="connsiteY0" fmla="*/ 648071 h 2672957"/>
              <a:gd name="connsiteX1" fmla="*/ 3057617 w 3057617"/>
              <a:gd name="connsiteY1" fmla="*/ 0 h 2672957"/>
              <a:gd name="connsiteX2" fmla="*/ 2906696 w 3057617"/>
              <a:gd name="connsiteY2" fmla="*/ 2672957 h 2672957"/>
              <a:gd name="connsiteX3" fmla="*/ 0 w 3057617"/>
              <a:gd name="connsiteY3" fmla="*/ 2548670 h 2672957"/>
              <a:gd name="connsiteX4" fmla="*/ 115409 w 3057617"/>
              <a:gd name="connsiteY4" fmla="*/ 648071 h 2672957"/>
              <a:gd name="connsiteX0" fmla="*/ 115409 w 2971257"/>
              <a:gd name="connsiteY0" fmla="*/ 510911 h 2535797"/>
              <a:gd name="connsiteX1" fmla="*/ 2971257 w 2971257"/>
              <a:gd name="connsiteY1" fmla="*/ 0 h 2535797"/>
              <a:gd name="connsiteX2" fmla="*/ 2906696 w 2971257"/>
              <a:gd name="connsiteY2" fmla="*/ 2535797 h 2535797"/>
              <a:gd name="connsiteX3" fmla="*/ 0 w 2971257"/>
              <a:gd name="connsiteY3" fmla="*/ 2411510 h 2535797"/>
              <a:gd name="connsiteX4" fmla="*/ 115409 w 2971257"/>
              <a:gd name="connsiteY4" fmla="*/ 510911 h 2535797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0669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115409 w 3077937"/>
              <a:gd name="connsiteY0" fmla="*/ 668391 h 2568990"/>
              <a:gd name="connsiteX1" fmla="*/ 3077937 w 3077937"/>
              <a:gd name="connsiteY1" fmla="*/ 0 h 2568990"/>
              <a:gd name="connsiteX2" fmla="*/ 2769536 w 3077937"/>
              <a:gd name="connsiteY2" fmla="*/ 2535797 h 2568990"/>
              <a:gd name="connsiteX3" fmla="*/ 0 w 3077937"/>
              <a:gd name="connsiteY3" fmla="*/ 2568990 h 2568990"/>
              <a:gd name="connsiteX4" fmla="*/ 115409 w 3077937"/>
              <a:gd name="connsiteY4" fmla="*/ 668391 h 2568990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1685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0 w 2962528"/>
              <a:gd name="connsiteY0" fmla="*/ 668391 h 2693277"/>
              <a:gd name="connsiteX1" fmla="*/ 2962528 w 2962528"/>
              <a:gd name="connsiteY1" fmla="*/ 0 h 2693277"/>
              <a:gd name="connsiteX2" fmla="*/ 2801447 w 2962528"/>
              <a:gd name="connsiteY2" fmla="*/ 2693277 h 2693277"/>
              <a:gd name="connsiteX3" fmla="*/ 331631 w 2962528"/>
              <a:gd name="connsiteY3" fmla="*/ 2289590 h 2693277"/>
              <a:gd name="connsiteX4" fmla="*/ 0 w 2962528"/>
              <a:gd name="connsiteY4" fmla="*/ 668391 h 2693277"/>
              <a:gd name="connsiteX0" fmla="*/ 120489 w 3083017"/>
              <a:gd name="connsiteY0" fmla="*/ 66839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20489 w 3083017"/>
              <a:gd name="connsiteY4" fmla="*/ 668391 h 2693277"/>
              <a:gd name="connsiteX0" fmla="*/ 262729 w 3083017"/>
              <a:gd name="connsiteY0" fmla="*/ 84111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262729 w 3083017"/>
              <a:gd name="connsiteY4" fmla="*/ 841111 h 2693277"/>
              <a:gd name="connsiteX0" fmla="*/ 105249 w 3083017"/>
              <a:gd name="connsiteY0" fmla="*/ 70903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05249 w 3083017"/>
              <a:gd name="connsiteY4" fmla="*/ 709031 h 269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017" h="2693277">
                <a:moveTo>
                  <a:pt x="105249" y="709031"/>
                </a:moveTo>
                <a:lnTo>
                  <a:pt x="3083017" y="0"/>
                </a:lnTo>
                <a:lnTo>
                  <a:pt x="2921936" y="2693277"/>
                </a:lnTo>
                <a:lnTo>
                  <a:pt x="0" y="2574070"/>
                </a:lnTo>
                <a:lnTo>
                  <a:pt x="105249" y="70903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CB86775-83F3-4195-80F1-8A2759152282}"/>
              </a:ext>
            </a:extLst>
          </p:cNvPr>
          <p:cNvSpPr/>
          <p:nvPr userDrawn="1"/>
        </p:nvSpPr>
        <p:spPr>
          <a:xfrm>
            <a:off x="0" y="0"/>
            <a:ext cx="12192000" cy="11620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9794EC73-4B3C-4A64-A77B-50EE9B8F77E3}"/>
              </a:ext>
            </a:extLst>
          </p:cNvPr>
          <p:cNvSpPr/>
          <p:nvPr userDrawn="1"/>
        </p:nvSpPr>
        <p:spPr>
          <a:xfrm>
            <a:off x="1" y="0"/>
            <a:ext cx="4020670" cy="1325812"/>
          </a:xfrm>
          <a:custGeom>
            <a:avLst/>
            <a:gdLst>
              <a:gd name="connsiteX0" fmla="*/ 2921457 w 3751729"/>
              <a:gd name="connsiteY0" fmla="*/ 929082 h 1237129"/>
              <a:gd name="connsiteX1" fmla="*/ 2929580 w 3751729"/>
              <a:gd name="connsiteY1" fmla="*/ 931543 h 1237129"/>
              <a:gd name="connsiteX2" fmla="*/ 2939672 w 3751729"/>
              <a:gd name="connsiteY2" fmla="*/ 937451 h 1237129"/>
              <a:gd name="connsiteX3" fmla="*/ 2948781 w 3751729"/>
              <a:gd name="connsiteY3" fmla="*/ 946559 h 1237129"/>
              <a:gd name="connsiteX4" fmla="*/ 2952719 w 3751729"/>
              <a:gd name="connsiteY4" fmla="*/ 954190 h 1237129"/>
              <a:gd name="connsiteX5" fmla="*/ 2948781 w 3751729"/>
              <a:gd name="connsiteY5" fmla="*/ 956651 h 1237129"/>
              <a:gd name="connsiteX6" fmla="*/ 2944596 w 3751729"/>
              <a:gd name="connsiteY6" fmla="*/ 960835 h 1237129"/>
              <a:gd name="connsiteX7" fmla="*/ 2939672 w 3751729"/>
              <a:gd name="connsiteY7" fmla="*/ 964282 h 1237129"/>
              <a:gd name="connsiteX8" fmla="*/ 2933765 w 3751729"/>
              <a:gd name="connsiteY8" fmla="*/ 966743 h 1237129"/>
              <a:gd name="connsiteX9" fmla="*/ 2938688 w 3751729"/>
              <a:gd name="connsiteY9" fmla="*/ 980035 h 1237129"/>
              <a:gd name="connsiteX10" fmla="*/ 2944596 w 3751729"/>
              <a:gd name="connsiteY10" fmla="*/ 990128 h 1237129"/>
              <a:gd name="connsiteX11" fmla="*/ 2950257 w 3751729"/>
              <a:gd name="connsiteY11" fmla="*/ 1001944 h 1237129"/>
              <a:gd name="connsiteX12" fmla="*/ 2945334 w 3751729"/>
              <a:gd name="connsiteY12" fmla="*/ 1003666 h 1237129"/>
              <a:gd name="connsiteX13" fmla="*/ 2942872 w 3751729"/>
              <a:gd name="connsiteY13" fmla="*/ 1003666 h 1237129"/>
              <a:gd name="connsiteX14" fmla="*/ 2941150 w 3751729"/>
              <a:gd name="connsiteY14" fmla="*/ 1003666 h 1237129"/>
              <a:gd name="connsiteX15" fmla="*/ 2939672 w 3751729"/>
              <a:gd name="connsiteY15" fmla="*/ 1005389 h 1237129"/>
              <a:gd name="connsiteX16" fmla="*/ 2938688 w 3751729"/>
              <a:gd name="connsiteY16" fmla="*/ 1006128 h 1237129"/>
              <a:gd name="connsiteX17" fmla="*/ 2937212 w 3751729"/>
              <a:gd name="connsiteY17" fmla="*/ 1009574 h 1237129"/>
              <a:gd name="connsiteX18" fmla="*/ 2929580 w 3751729"/>
              <a:gd name="connsiteY18" fmla="*/ 1022867 h 1237129"/>
              <a:gd name="connsiteX19" fmla="*/ 2925642 w 3751729"/>
              <a:gd name="connsiteY19" fmla="*/ 1038866 h 1237129"/>
              <a:gd name="connsiteX20" fmla="*/ 2918011 w 3751729"/>
              <a:gd name="connsiteY20" fmla="*/ 1053143 h 1237129"/>
              <a:gd name="connsiteX21" fmla="*/ 2914073 w 3751729"/>
              <a:gd name="connsiteY21" fmla="*/ 1056589 h 1237129"/>
              <a:gd name="connsiteX22" fmla="*/ 2909888 w 3751729"/>
              <a:gd name="connsiteY22" fmla="*/ 1056589 h 1237129"/>
              <a:gd name="connsiteX23" fmla="*/ 2904965 w 3751729"/>
              <a:gd name="connsiteY23" fmla="*/ 1057327 h 1237129"/>
              <a:gd name="connsiteX24" fmla="*/ 2900041 w 3751729"/>
              <a:gd name="connsiteY24" fmla="*/ 1057327 h 1237129"/>
              <a:gd name="connsiteX25" fmla="*/ 2890935 w 3751729"/>
              <a:gd name="connsiteY25" fmla="*/ 1052404 h 1237129"/>
              <a:gd name="connsiteX26" fmla="*/ 2882565 w 3751729"/>
              <a:gd name="connsiteY26" fmla="*/ 1050681 h 1237129"/>
              <a:gd name="connsiteX27" fmla="*/ 2871981 w 3751729"/>
              <a:gd name="connsiteY27" fmla="*/ 1050681 h 1237129"/>
              <a:gd name="connsiteX28" fmla="*/ 2861888 w 3751729"/>
              <a:gd name="connsiteY28" fmla="*/ 1048958 h 1237129"/>
              <a:gd name="connsiteX29" fmla="*/ 2852042 w 3751729"/>
              <a:gd name="connsiteY29" fmla="*/ 1044774 h 1237129"/>
              <a:gd name="connsiteX30" fmla="*/ 2842196 w 3751729"/>
              <a:gd name="connsiteY30" fmla="*/ 1031235 h 1237129"/>
              <a:gd name="connsiteX31" fmla="*/ 2834812 w 3751729"/>
              <a:gd name="connsiteY31" fmla="*/ 1013758 h 1237129"/>
              <a:gd name="connsiteX32" fmla="*/ 2833088 w 3751729"/>
              <a:gd name="connsiteY32" fmla="*/ 993574 h 1237129"/>
              <a:gd name="connsiteX33" fmla="*/ 2840472 w 3751729"/>
              <a:gd name="connsiteY33" fmla="*/ 990128 h 1237129"/>
              <a:gd name="connsiteX34" fmla="*/ 2846380 w 3751729"/>
              <a:gd name="connsiteY34" fmla="*/ 990128 h 1237129"/>
              <a:gd name="connsiteX35" fmla="*/ 2852042 w 3751729"/>
              <a:gd name="connsiteY35" fmla="*/ 991851 h 1237129"/>
              <a:gd name="connsiteX36" fmla="*/ 2857950 w 3751729"/>
              <a:gd name="connsiteY36" fmla="*/ 988651 h 1237129"/>
              <a:gd name="connsiteX37" fmla="*/ 2865334 w 3751729"/>
              <a:gd name="connsiteY37" fmla="*/ 976835 h 1237129"/>
              <a:gd name="connsiteX38" fmla="*/ 2883549 w 3751729"/>
              <a:gd name="connsiteY38" fmla="*/ 974374 h 1237129"/>
              <a:gd name="connsiteX39" fmla="*/ 2886749 w 3751729"/>
              <a:gd name="connsiteY39" fmla="*/ 971666 h 1237129"/>
              <a:gd name="connsiteX40" fmla="*/ 2889211 w 3751729"/>
              <a:gd name="connsiteY40" fmla="*/ 968466 h 1237129"/>
              <a:gd name="connsiteX41" fmla="*/ 2889211 w 3751729"/>
              <a:gd name="connsiteY41" fmla="*/ 966743 h 1237129"/>
              <a:gd name="connsiteX42" fmla="*/ 2890935 w 3751729"/>
              <a:gd name="connsiteY42" fmla="*/ 965758 h 1237129"/>
              <a:gd name="connsiteX43" fmla="*/ 2890935 w 3751729"/>
              <a:gd name="connsiteY43" fmla="*/ 964282 h 1237129"/>
              <a:gd name="connsiteX44" fmla="*/ 2890935 w 3751729"/>
              <a:gd name="connsiteY44" fmla="*/ 962559 h 1237129"/>
              <a:gd name="connsiteX45" fmla="*/ 2892411 w 3751729"/>
              <a:gd name="connsiteY45" fmla="*/ 960835 h 1237129"/>
              <a:gd name="connsiteX46" fmla="*/ 2895119 w 3751729"/>
              <a:gd name="connsiteY46" fmla="*/ 960835 h 1237129"/>
              <a:gd name="connsiteX47" fmla="*/ 2900041 w 3751729"/>
              <a:gd name="connsiteY47" fmla="*/ 960835 h 1237129"/>
              <a:gd name="connsiteX48" fmla="*/ 2904965 w 3751729"/>
              <a:gd name="connsiteY48" fmla="*/ 960835 h 1237129"/>
              <a:gd name="connsiteX49" fmla="*/ 2908165 w 3751729"/>
              <a:gd name="connsiteY49" fmla="*/ 950743 h 1237129"/>
              <a:gd name="connsiteX50" fmla="*/ 2912349 w 3751729"/>
              <a:gd name="connsiteY50" fmla="*/ 943112 h 1237129"/>
              <a:gd name="connsiteX51" fmla="*/ 2916534 w 3751729"/>
              <a:gd name="connsiteY51" fmla="*/ 936466 h 1237129"/>
              <a:gd name="connsiteX52" fmla="*/ 2505952 w 3751729"/>
              <a:gd name="connsiteY52" fmla="*/ 909636 h 1237129"/>
              <a:gd name="connsiteX53" fmla="*/ 2514321 w 3751729"/>
              <a:gd name="connsiteY53" fmla="*/ 915544 h 1237129"/>
              <a:gd name="connsiteX54" fmla="*/ 2519244 w 3751729"/>
              <a:gd name="connsiteY54" fmla="*/ 925636 h 1237129"/>
              <a:gd name="connsiteX55" fmla="*/ 2519244 w 3751729"/>
              <a:gd name="connsiteY55" fmla="*/ 940651 h 1237129"/>
              <a:gd name="connsiteX56" fmla="*/ 2519244 w 3751729"/>
              <a:gd name="connsiteY56" fmla="*/ 942374 h 1237129"/>
              <a:gd name="connsiteX57" fmla="*/ 2519983 w 3751729"/>
              <a:gd name="connsiteY57" fmla="*/ 942374 h 1237129"/>
              <a:gd name="connsiteX58" fmla="*/ 2521707 w 3751729"/>
              <a:gd name="connsiteY58" fmla="*/ 943113 h 1237129"/>
              <a:gd name="connsiteX59" fmla="*/ 2521707 w 3751729"/>
              <a:gd name="connsiteY59" fmla="*/ 944836 h 1237129"/>
              <a:gd name="connsiteX60" fmla="*/ 2521707 w 3751729"/>
              <a:gd name="connsiteY60" fmla="*/ 948282 h 1237129"/>
              <a:gd name="connsiteX61" fmla="*/ 2519244 w 3751729"/>
              <a:gd name="connsiteY61" fmla="*/ 948282 h 1237129"/>
              <a:gd name="connsiteX62" fmla="*/ 2515798 w 3751729"/>
              <a:gd name="connsiteY62" fmla="*/ 949021 h 1237129"/>
              <a:gd name="connsiteX63" fmla="*/ 2514321 w 3751729"/>
              <a:gd name="connsiteY63" fmla="*/ 952466 h 1237129"/>
              <a:gd name="connsiteX64" fmla="*/ 2511860 w 3751729"/>
              <a:gd name="connsiteY64" fmla="*/ 954190 h 1237129"/>
              <a:gd name="connsiteX65" fmla="*/ 2510137 w 3751729"/>
              <a:gd name="connsiteY65" fmla="*/ 954190 h 1237129"/>
              <a:gd name="connsiteX66" fmla="*/ 2508413 w 3751729"/>
              <a:gd name="connsiteY66" fmla="*/ 952466 h 1237129"/>
              <a:gd name="connsiteX67" fmla="*/ 2507675 w 3751729"/>
              <a:gd name="connsiteY67" fmla="*/ 952466 h 1237129"/>
              <a:gd name="connsiteX68" fmla="*/ 2505952 w 3751729"/>
              <a:gd name="connsiteY68" fmla="*/ 950743 h 1237129"/>
              <a:gd name="connsiteX69" fmla="*/ 2500290 w 3751729"/>
              <a:gd name="connsiteY69" fmla="*/ 938928 h 1237129"/>
              <a:gd name="connsiteX70" fmla="*/ 2500290 w 3751729"/>
              <a:gd name="connsiteY70" fmla="*/ 921452 h 1237129"/>
              <a:gd name="connsiteX71" fmla="*/ 2501768 w 3751729"/>
              <a:gd name="connsiteY71" fmla="*/ 918990 h 1237129"/>
              <a:gd name="connsiteX72" fmla="*/ 2503490 w 3751729"/>
              <a:gd name="connsiteY72" fmla="*/ 917267 h 1237129"/>
              <a:gd name="connsiteX73" fmla="*/ 2504229 w 3751729"/>
              <a:gd name="connsiteY73" fmla="*/ 913821 h 1237129"/>
              <a:gd name="connsiteX74" fmla="*/ 3023856 w 3751729"/>
              <a:gd name="connsiteY74" fmla="*/ 892159 h 1237129"/>
              <a:gd name="connsiteX75" fmla="*/ 3030503 w 3751729"/>
              <a:gd name="connsiteY75" fmla="*/ 899544 h 1237129"/>
              <a:gd name="connsiteX76" fmla="*/ 3035425 w 3751729"/>
              <a:gd name="connsiteY76" fmla="*/ 907913 h 1237129"/>
              <a:gd name="connsiteX77" fmla="*/ 3035425 w 3751729"/>
              <a:gd name="connsiteY77" fmla="*/ 921452 h 1237129"/>
              <a:gd name="connsiteX78" fmla="*/ 3036164 w 3751729"/>
              <a:gd name="connsiteY78" fmla="*/ 924652 h 1237129"/>
              <a:gd name="connsiteX79" fmla="*/ 3037887 w 3751729"/>
              <a:gd name="connsiteY79" fmla="*/ 924652 h 1237129"/>
              <a:gd name="connsiteX80" fmla="*/ 3037887 w 3751729"/>
              <a:gd name="connsiteY80" fmla="*/ 925637 h 1237129"/>
              <a:gd name="connsiteX81" fmla="*/ 3036164 w 3751729"/>
              <a:gd name="connsiteY81" fmla="*/ 925637 h 1237129"/>
              <a:gd name="connsiteX82" fmla="*/ 3035425 w 3751729"/>
              <a:gd name="connsiteY82" fmla="*/ 929083 h 1237129"/>
              <a:gd name="connsiteX83" fmla="*/ 3035425 w 3751729"/>
              <a:gd name="connsiteY83" fmla="*/ 931543 h 1237129"/>
              <a:gd name="connsiteX84" fmla="*/ 3033703 w 3751729"/>
              <a:gd name="connsiteY84" fmla="*/ 931543 h 1237129"/>
              <a:gd name="connsiteX85" fmla="*/ 3033703 w 3751729"/>
              <a:gd name="connsiteY85" fmla="*/ 933267 h 1237129"/>
              <a:gd name="connsiteX86" fmla="*/ 3032225 w 3751729"/>
              <a:gd name="connsiteY86" fmla="*/ 933267 h 1237129"/>
              <a:gd name="connsiteX87" fmla="*/ 3029519 w 3751729"/>
              <a:gd name="connsiteY87" fmla="*/ 934744 h 1237129"/>
              <a:gd name="connsiteX88" fmla="*/ 3028041 w 3751729"/>
              <a:gd name="connsiteY88" fmla="*/ 931543 h 1237129"/>
              <a:gd name="connsiteX89" fmla="*/ 3028041 w 3751729"/>
              <a:gd name="connsiteY89" fmla="*/ 930559 h 1237129"/>
              <a:gd name="connsiteX90" fmla="*/ 3026319 w 3751729"/>
              <a:gd name="connsiteY90" fmla="*/ 930559 h 1237129"/>
              <a:gd name="connsiteX91" fmla="*/ 3024595 w 3751729"/>
              <a:gd name="connsiteY91" fmla="*/ 930559 h 1237129"/>
              <a:gd name="connsiteX92" fmla="*/ 3023856 w 3751729"/>
              <a:gd name="connsiteY92" fmla="*/ 929083 h 1237129"/>
              <a:gd name="connsiteX93" fmla="*/ 3023856 w 3751729"/>
              <a:gd name="connsiteY93" fmla="*/ 931543 h 1237129"/>
              <a:gd name="connsiteX94" fmla="*/ 3024595 w 3751729"/>
              <a:gd name="connsiteY94" fmla="*/ 933267 h 1237129"/>
              <a:gd name="connsiteX95" fmla="*/ 3026319 w 3751729"/>
              <a:gd name="connsiteY95" fmla="*/ 934744 h 1237129"/>
              <a:gd name="connsiteX96" fmla="*/ 3028041 w 3751729"/>
              <a:gd name="connsiteY96" fmla="*/ 936467 h 1237129"/>
              <a:gd name="connsiteX97" fmla="*/ 3026319 w 3751729"/>
              <a:gd name="connsiteY97" fmla="*/ 937452 h 1237129"/>
              <a:gd name="connsiteX98" fmla="*/ 3026319 w 3751729"/>
              <a:gd name="connsiteY98" fmla="*/ 938929 h 1237129"/>
              <a:gd name="connsiteX99" fmla="*/ 3026319 w 3751729"/>
              <a:gd name="connsiteY99" fmla="*/ 940652 h 1237129"/>
              <a:gd name="connsiteX100" fmla="*/ 3026319 w 3751729"/>
              <a:gd name="connsiteY100" fmla="*/ 944836 h 1237129"/>
              <a:gd name="connsiteX101" fmla="*/ 3018933 w 3751729"/>
              <a:gd name="connsiteY101" fmla="*/ 944836 h 1237129"/>
              <a:gd name="connsiteX102" fmla="*/ 3018933 w 3751729"/>
              <a:gd name="connsiteY102" fmla="*/ 940652 h 1237129"/>
              <a:gd name="connsiteX103" fmla="*/ 3014749 w 3751729"/>
              <a:gd name="connsiteY103" fmla="*/ 938929 h 1237129"/>
              <a:gd name="connsiteX104" fmla="*/ 3010564 w 3751729"/>
              <a:gd name="connsiteY104" fmla="*/ 936467 h 1237129"/>
              <a:gd name="connsiteX105" fmla="*/ 3009087 w 3751729"/>
              <a:gd name="connsiteY105" fmla="*/ 933267 h 1237129"/>
              <a:gd name="connsiteX106" fmla="*/ 3007364 w 3751729"/>
              <a:gd name="connsiteY106" fmla="*/ 929083 h 1237129"/>
              <a:gd name="connsiteX107" fmla="*/ 3006626 w 3751729"/>
              <a:gd name="connsiteY107" fmla="*/ 924652 h 1237129"/>
              <a:gd name="connsiteX108" fmla="*/ 3003180 w 3751729"/>
              <a:gd name="connsiteY108" fmla="*/ 918990 h 1237129"/>
              <a:gd name="connsiteX109" fmla="*/ 2998995 w 3751729"/>
              <a:gd name="connsiteY109" fmla="*/ 921452 h 1237129"/>
              <a:gd name="connsiteX110" fmla="*/ 2993334 w 3751729"/>
              <a:gd name="connsiteY110" fmla="*/ 924652 h 1237129"/>
              <a:gd name="connsiteX111" fmla="*/ 2987426 w 3751729"/>
              <a:gd name="connsiteY111" fmla="*/ 925637 h 1237129"/>
              <a:gd name="connsiteX112" fmla="*/ 2981764 w 3751729"/>
              <a:gd name="connsiteY112" fmla="*/ 929083 h 1237129"/>
              <a:gd name="connsiteX113" fmla="*/ 2981764 w 3751729"/>
              <a:gd name="connsiteY113" fmla="*/ 921452 h 1237129"/>
              <a:gd name="connsiteX114" fmla="*/ 2983488 w 3751729"/>
              <a:gd name="connsiteY114" fmla="*/ 919729 h 1237129"/>
              <a:gd name="connsiteX115" fmla="*/ 2983488 w 3751729"/>
              <a:gd name="connsiteY115" fmla="*/ 918990 h 1237129"/>
              <a:gd name="connsiteX116" fmla="*/ 2984226 w 3751729"/>
              <a:gd name="connsiteY116" fmla="*/ 918990 h 1237129"/>
              <a:gd name="connsiteX117" fmla="*/ 2984226 w 3751729"/>
              <a:gd name="connsiteY117" fmla="*/ 915544 h 1237129"/>
              <a:gd name="connsiteX118" fmla="*/ 2995794 w 3751729"/>
              <a:gd name="connsiteY118" fmla="*/ 911360 h 1237129"/>
              <a:gd name="connsiteX119" fmla="*/ 3006626 w 3751729"/>
              <a:gd name="connsiteY119" fmla="*/ 907913 h 1237129"/>
              <a:gd name="connsiteX120" fmla="*/ 3016472 w 3751729"/>
              <a:gd name="connsiteY120" fmla="*/ 902005 h 1237129"/>
              <a:gd name="connsiteX121" fmla="*/ 2952719 w 3751729"/>
              <a:gd name="connsiteY121" fmla="*/ 876159 h 1237129"/>
              <a:gd name="connsiteX122" fmla="*/ 2956165 w 3751729"/>
              <a:gd name="connsiteY122" fmla="*/ 879359 h 1237129"/>
              <a:gd name="connsiteX123" fmla="*/ 2956904 w 3751729"/>
              <a:gd name="connsiteY123" fmla="*/ 879359 h 1237129"/>
              <a:gd name="connsiteX124" fmla="*/ 2958626 w 3751729"/>
              <a:gd name="connsiteY124" fmla="*/ 879359 h 1237129"/>
              <a:gd name="connsiteX125" fmla="*/ 2958626 w 3751729"/>
              <a:gd name="connsiteY125" fmla="*/ 880344 h 1237129"/>
              <a:gd name="connsiteX126" fmla="*/ 2958626 w 3751729"/>
              <a:gd name="connsiteY126" fmla="*/ 883543 h 1237129"/>
              <a:gd name="connsiteX127" fmla="*/ 2960350 w 3751729"/>
              <a:gd name="connsiteY127" fmla="*/ 886251 h 1237129"/>
              <a:gd name="connsiteX128" fmla="*/ 2951242 w 3751729"/>
              <a:gd name="connsiteY128" fmla="*/ 893636 h 1237129"/>
              <a:gd name="connsiteX129" fmla="*/ 2945334 w 3751729"/>
              <a:gd name="connsiteY129" fmla="*/ 901267 h 1237129"/>
              <a:gd name="connsiteX130" fmla="*/ 2938687 w 3751729"/>
              <a:gd name="connsiteY130" fmla="*/ 907175 h 1237129"/>
              <a:gd name="connsiteX131" fmla="*/ 2928103 w 3751729"/>
              <a:gd name="connsiteY131" fmla="*/ 913082 h 1237129"/>
              <a:gd name="connsiteX132" fmla="*/ 2928103 w 3751729"/>
              <a:gd name="connsiteY132" fmla="*/ 909636 h 1237129"/>
              <a:gd name="connsiteX133" fmla="*/ 2937212 w 3751729"/>
              <a:gd name="connsiteY133" fmla="*/ 899544 h 1237129"/>
              <a:gd name="connsiteX134" fmla="*/ 2947058 w 3751729"/>
              <a:gd name="connsiteY134" fmla="*/ 889451 h 1237129"/>
              <a:gd name="connsiteX135" fmla="*/ 882825 w 3751729"/>
              <a:gd name="connsiteY135" fmla="*/ 798867 h 1237129"/>
              <a:gd name="connsiteX136" fmla="*/ 888734 w 3751729"/>
              <a:gd name="connsiteY136" fmla="*/ 798867 h 1237129"/>
              <a:gd name="connsiteX137" fmla="*/ 894395 w 3751729"/>
              <a:gd name="connsiteY137" fmla="*/ 799852 h 1237129"/>
              <a:gd name="connsiteX138" fmla="*/ 901041 w 3751729"/>
              <a:gd name="connsiteY138" fmla="*/ 803052 h 1237129"/>
              <a:gd name="connsiteX139" fmla="*/ 898579 w 3751729"/>
              <a:gd name="connsiteY139" fmla="*/ 804776 h 1237129"/>
              <a:gd name="connsiteX140" fmla="*/ 896857 w 3751729"/>
              <a:gd name="connsiteY140" fmla="*/ 807236 h 1237129"/>
              <a:gd name="connsiteX141" fmla="*/ 894395 w 3751729"/>
              <a:gd name="connsiteY141" fmla="*/ 808960 h 1237129"/>
              <a:gd name="connsiteX142" fmla="*/ 889472 w 3751729"/>
              <a:gd name="connsiteY142" fmla="*/ 808960 h 1237129"/>
              <a:gd name="connsiteX143" fmla="*/ 885288 w 3751729"/>
              <a:gd name="connsiteY143" fmla="*/ 807236 h 1237129"/>
              <a:gd name="connsiteX144" fmla="*/ 881350 w 3751729"/>
              <a:gd name="connsiteY144" fmla="*/ 807236 h 1237129"/>
              <a:gd name="connsiteX145" fmla="*/ 877164 w 3751729"/>
              <a:gd name="connsiteY145" fmla="*/ 807236 h 1237129"/>
              <a:gd name="connsiteX146" fmla="*/ 872241 w 3751729"/>
              <a:gd name="connsiteY146" fmla="*/ 808960 h 1237129"/>
              <a:gd name="connsiteX147" fmla="*/ 872241 w 3751729"/>
              <a:gd name="connsiteY147" fmla="*/ 799852 h 1237129"/>
              <a:gd name="connsiteX148" fmla="*/ 2977580 w 3751729"/>
              <a:gd name="connsiteY148" fmla="*/ 789759 h 1237129"/>
              <a:gd name="connsiteX149" fmla="*/ 2981764 w 3751729"/>
              <a:gd name="connsiteY149" fmla="*/ 789759 h 1237129"/>
              <a:gd name="connsiteX150" fmla="*/ 2987426 w 3751729"/>
              <a:gd name="connsiteY150" fmla="*/ 789759 h 1237129"/>
              <a:gd name="connsiteX151" fmla="*/ 2987426 w 3751729"/>
              <a:gd name="connsiteY151" fmla="*/ 804775 h 1237129"/>
              <a:gd name="connsiteX152" fmla="*/ 2985948 w 3751729"/>
              <a:gd name="connsiteY152" fmla="*/ 814867 h 1237129"/>
              <a:gd name="connsiteX153" fmla="*/ 2983488 w 3751729"/>
              <a:gd name="connsiteY153" fmla="*/ 823237 h 1237129"/>
              <a:gd name="connsiteX154" fmla="*/ 2981764 w 3751729"/>
              <a:gd name="connsiteY154" fmla="*/ 838251 h 1237129"/>
              <a:gd name="connsiteX155" fmla="*/ 2984226 w 3751729"/>
              <a:gd name="connsiteY155" fmla="*/ 838251 h 1237129"/>
              <a:gd name="connsiteX156" fmla="*/ 2984226 w 3751729"/>
              <a:gd name="connsiteY156" fmla="*/ 840960 h 1237129"/>
              <a:gd name="connsiteX157" fmla="*/ 2989888 w 3751729"/>
              <a:gd name="connsiteY157" fmla="*/ 840960 h 1237129"/>
              <a:gd name="connsiteX158" fmla="*/ 2993334 w 3751729"/>
              <a:gd name="connsiteY158" fmla="*/ 840960 h 1237129"/>
              <a:gd name="connsiteX159" fmla="*/ 2995794 w 3751729"/>
              <a:gd name="connsiteY159" fmla="*/ 840960 h 1237129"/>
              <a:gd name="connsiteX160" fmla="*/ 2998995 w 3751729"/>
              <a:gd name="connsiteY160" fmla="*/ 842435 h 1237129"/>
              <a:gd name="connsiteX161" fmla="*/ 3001457 w 3751729"/>
              <a:gd name="connsiteY161" fmla="*/ 844160 h 1237129"/>
              <a:gd name="connsiteX162" fmla="*/ 3007364 w 3751729"/>
              <a:gd name="connsiteY162" fmla="*/ 845144 h 1237129"/>
              <a:gd name="connsiteX163" fmla="*/ 3010564 w 3751729"/>
              <a:gd name="connsiteY163" fmla="*/ 855974 h 1237129"/>
              <a:gd name="connsiteX164" fmla="*/ 3016472 w 3751729"/>
              <a:gd name="connsiteY164" fmla="*/ 862621 h 1237129"/>
              <a:gd name="connsiteX165" fmla="*/ 3023856 w 3751729"/>
              <a:gd name="connsiteY165" fmla="*/ 870251 h 1237129"/>
              <a:gd name="connsiteX166" fmla="*/ 3029519 w 3751729"/>
              <a:gd name="connsiteY166" fmla="*/ 880344 h 1237129"/>
              <a:gd name="connsiteX167" fmla="*/ 3024595 w 3751729"/>
              <a:gd name="connsiteY167" fmla="*/ 882066 h 1237129"/>
              <a:gd name="connsiteX168" fmla="*/ 3022133 w 3751729"/>
              <a:gd name="connsiteY168" fmla="*/ 883544 h 1237129"/>
              <a:gd name="connsiteX169" fmla="*/ 3020656 w 3751729"/>
              <a:gd name="connsiteY169" fmla="*/ 883544 h 1237129"/>
              <a:gd name="connsiteX170" fmla="*/ 3020656 w 3751729"/>
              <a:gd name="connsiteY170" fmla="*/ 885267 h 1237129"/>
              <a:gd name="connsiteX171" fmla="*/ 3020656 w 3751729"/>
              <a:gd name="connsiteY171" fmla="*/ 886252 h 1237129"/>
              <a:gd name="connsiteX172" fmla="*/ 3020656 w 3751729"/>
              <a:gd name="connsiteY172" fmla="*/ 887728 h 1237129"/>
              <a:gd name="connsiteX173" fmla="*/ 3017948 w 3751729"/>
              <a:gd name="connsiteY173" fmla="*/ 887728 h 1237129"/>
              <a:gd name="connsiteX174" fmla="*/ 3013026 w 3751729"/>
              <a:gd name="connsiteY174" fmla="*/ 889452 h 1237129"/>
              <a:gd name="connsiteX175" fmla="*/ 3012287 w 3751729"/>
              <a:gd name="connsiteY175" fmla="*/ 886252 h 1237129"/>
              <a:gd name="connsiteX176" fmla="*/ 3012287 w 3751729"/>
              <a:gd name="connsiteY176" fmla="*/ 885267 h 1237129"/>
              <a:gd name="connsiteX177" fmla="*/ 3010564 w 3751729"/>
              <a:gd name="connsiteY177" fmla="*/ 885267 h 1237129"/>
              <a:gd name="connsiteX178" fmla="*/ 3009087 w 3751729"/>
              <a:gd name="connsiteY178" fmla="*/ 885267 h 1237129"/>
              <a:gd name="connsiteX179" fmla="*/ 3007364 w 3751729"/>
              <a:gd name="connsiteY179" fmla="*/ 883544 h 1237129"/>
              <a:gd name="connsiteX180" fmla="*/ 3004903 w 3751729"/>
              <a:gd name="connsiteY180" fmla="*/ 889452 h 1237129"/>
              <a:gd name="connsiteX181" fmla="*/ 3003180 w 3751729"/>
              <a:gd name="connsiteY181" fmla="*/ 893636 h 1237129"/>
              <a:gd name="connsiteX182" fmla="*/ 3000718 w 3751729"/>
              <a:gd name="connsiteY182" fmla="*/ 897821 h 1237129"/>
              <a:gd name="connsiteX183" fmla="*/ 2995794 w 3751729"/>
              <a:gd name="connsiteY183" fmla="*/ 899544 h 1237129"/>
              <a:gd name="connsiteX184" fmla="*/ 2991611 w 3751729"/>
              <a:gd name="connsiteY184" fmla="*/ 902005 h 1237129"/>
              <a:gd name="connsiteX185" fmla="*/ 2991611 w 3751729"/>
              <a:gd name="connsiteY185" fmla="*/ 899544 h 1237129"/>
              <a:gd name="connsiteX186" fmla="*/ 2989148 w 3751729"/>
              <a:gd name="connsiteY186" fmla="*/ 896343 h 1237129"/>
              <a:gd name="connsiteX187" fmla="*/ 2989148 w 3751729"/>
              <a:gd name="connsiteY187" fmla="*/ 893636 h 1237129"/>
              <a:gd name="connsiteX188" fmla="*/ 2989148 w 3751729"/>
              <a:gd name="connsiteY188" fmla="*/ 892159 h 1237129"/>
              <a:gd name="connsiteX189" fmla="*/ 2989148 w 3751729"/>
              <a:gd name="connsiteY189" fmla="*/ 891175 h 1237129"/>
              <a:gd name="connsiteX190" fmla="*/ 2989148 w 3751729"/>
              <a:gd name="connsiteY190" fmla="*/ 889452 h 1237129"/>
              <a:gd name="connsiteX191" fmla="*/ 2987426 w 3751729"/>
              <a:gd name="connsiteY191" fmla="*/ 887728 h 1237129"/>
              <a:gd name="connsiteX192" fmla="*/ 2985948 w 3751729"/>
              <a:gd name="connsiteY192" fmla="*/ 887728 h 1237129"/>
              <a:gd name="connsiteX193" fmla="*/ 2981764 w 3751729"/>
              <a:gd name="connsiteY193" fmla="*/ 886252 h 1237129"/>
              <a:gd name="connsiteX194" fmla="*/ 2981764 w 3751729"/>
              <a:gd name="connsiteY194" fmla="*/ 882066 h 1237129"/>
              <a:gd name="connsiteX195" fmla="*/ 2981764 w 3751729"/>
              <a:gd name="connsiteY195" fmla="*/ 877882 h 1237129"/>
              <a:gd name="connsiteX196" fmla="*/ 2983488 w 3751729"/>
              <a:gd name="connsiteY196" fmla="*/ 874435 h 1237129"/>
              <a:gd name="connsiteX197" fmla="*/ 2983488 w 3751729"/>
              <a:gd name="connsiteY197" fmla="*/ 873698 h 1237129"/>
              <a:gd name="connsiteX198" fmla="*/ 2984226 w 3751729"/>
              <a:gd name="connsiteY198" fmla="*/ 871975 h 1237129"/>
              <a:gd name="connsiteX199" fmla="*/ 2987426 w 3751729"/>
              <a:gd name="connsiteY199" fmla="*/ 871975 h 1237129"/>
              <a:gd name="connsiteX200" fmla="*/ 2991611 w 3751729"/>
              <a:gd name="connsiteY200" fmla="*/ 870251 h 1237129"/>
              <a:gd name="connsiteX201" fmla="*/ 2997519 w 3751729"/>
              <a:gd name="connsiteY201" fmla="*/ 870251 h 1237129"/>
              <a:gd name="connsiteX202" fmla="*/ 2997519 w 3751729"/>
              <a:gd name="connsiteY202" fmla="*/ 880344 h 1237129"/>
              <a:gd name="connsiteX203" fmla="*/ 3007364 w 3751729"/>
              <a:gd name="connsiteY203" fmla="*/ 880344 h 1237129"/>
              <a:gd name="connsiteX204" fmla="*/ 3007364 w 3751729"/>
              <a:gd name="connsiteY204" fmla="*/ 877882 h 1237129"/>
              <a:gd name="connsiteX205" fmla="*/ 3009087 w 3751729"/>
              <a:gd name="connsiteY205" fmla="*/ 874435 h 1237129"/>
              <a:gd name="connsiteX206" fmla="*/ 3010564 w 3751729"/>
              <a:gd name="connsiteY206" fmla="*/ 873698 h 1237129"/>
              <a:gd name="connsiteX207" fmla="*/ 3010564 w 3751729"/>
              <a:gd name="connsiteY207" fmla="*/ 871975 h 1237129"/>
              <a:gd name="connsiteX208" fmla="*/ 3012287 w 3751729"/>
              <a:gd name="connsiteY208" fmla="*/ 870251 h 1237129"/>
              <a:gd name="connsiteX209" fmla="*/ 3013026 w 3751729"/>
              <a:gd name="connsiteY209" fmla="*/ 867789 h 1237129"/>
              <a:gd name="connsiteX210" fmla="*/ 3010564 w 3751729"/>
              <a:gd name="connsiteY210" fmla="*/ 867789 h 1237129"/>
              <a:gd name="connsiteX211" fmla="*/ 2995794 w 3751729"/>
              <a:gd name="connsiteY211" fmla="*/ 855974 h 1237129"/>
              <a:gd name="connsiteX212" fmla="*/ 2979303 w 3751729"/>
              <a:gd name="connsiteY212" fmla="*/ 848344 h 1237129"/>
              <a:gd name="connsiteX213" fmla="*/ 2979303 w 3751729"/>
              <a:gd name="connsiteY213" fmla="*/ 854252 h 1237129"/>
              <a:gd name="connsiteX214" fmla="*/ 2977580 w 3751729"/>
              <a:gd name="connsiteY214" fmla="*/ 858436 h 1237129"/>
              <a:gd name="connsiteX215" fmla="*/ 2975857 w 3751729"/>
              <a:gd name="connsiteY215" fmla="*/ 862621 h 1237129"/>
              <a:gd name="connsiteX216" fmla="*/ 2975857 w 3751729"/>
              <a:gd name="connsiteY216" fmla="*/ 867789 h 1237129"/>
              <a:gd name="connsiteX217" fmla="*/ 2974380 w 3751729"/>
              <a:gd name="connsiteY217" fmla="*/ 866067 h 1237129"/>
              <a:gd name="connsiteX218" fmla="*/ 2973396 w 3751729"/>
              <a:gd name="connsiteY218" fmla="*/ 864344 h 1237129"/>
              <a:gd name="connsiteX219" fmla="*/ 2973396 w 3751729"/>
              <a:gd name="connsiteY219" fmla="*/ 862621 h 1237129"/>
              <a:gd name="connsiteX220" fmla="*/ 2971918 w 3751729"/>
              <a:gd name="connsiteY220" fmla="*/ 861883 h 1237129"/>
              <a:gd name="connsiteX221" fmla="*/ 2967734 w 3751729"/>
              <a:gd name="connsiteY221" fmla="*/ 850806 h 1237129"/>
              <a:gd name="connsiteX222" fmla="*/ 2962810 w 3751729"/>
              <a:gd name="connsiteY222" fmla="*/ 838251 h 1237129"/>
              <a:gd name="connsiteX223" fmla="*/ 2961826 w 3751729"/>
              <a:gd name="connsiteY223" fmla="*/ 821513 h 1237129"/>
              <a:gd name="connsiteX224" fmla="*/ 2962810 w 3751729"/>
              <a:gd name="connsiteY224" fmla="*/ 807236 h 1237129"/>
              <a:gd name="connsiteX225" fmla="*/ 2968472 w 3751729"/>
              <a:gd name="connsiteY225" fmla="*/ 792959 h 1237129"/>
              <a:gd name="connsiteX226" fmla="*/ 2973396 w 3751729"/>
              <a:gd name="connsiteY226" fmla="*/ 791237 h 1237129"/>
              <a:gd name="connsiteX227" fmla="*/ 835074 w 3751729"/>
              <a:gd name="connsiteY227" fmla="*/ 789759 h 1237129"/>
              <a:gd name="connsiteX228" fmla="*/ 840735 w 3751729"/>
              <a:gd name="connsiteY228" fmla="*/ 789759 h 1237129"/>
              <a:gd name="connsiteX229" fmla="*/ 846643 w 3751729"/>
              <a:gd name="connsiteY229" fmla="*/ 791237 h 1237129"/>
              <a:gd name="connsiteX230" fmla="*/ 852305 w 3751729"/>
              <a:gd name="connsiteY230" fmla="*/ 791237 h 1237129"/>
              <a:gd name="connsiteX231" fmla="*/ 856490 w 3751729"/>
              <a:gd name="connsiteY231" fmla="*/ 792959 h 1237129"/>
              <a:gd name="connsiteX232" fmla="*/ 856490 w 3751729"/>
              <a:gd name="connsiteY232" fmla="*/ 799852 h 1237129"/>
              <a:gd name="connsiteX233" fmla="*/ 835074 w 3751729"/>
              <a:gd name="connsiteY233" fmla="*/ 799852 h 1237129"/>
              <a:gd name="connsiteX234" fmla="*/ 713473 w 3751729"/>
              <a:gd name="connsiteY234" fmla="*/ 789759 h 1237129"/>
              <a:gd name="connsiteX235" fmla="*/ 721104 w 3751729"/>
              <a:gd name="connsiteY235" fmla="*/ 791237 h 1237129"/>
              <a:gd name="connsiteX236" fmla="*/ 725043 w 3751729"/>
              <a:gd name="connsiteY236" fmla="*/ 793944 h 1237129"/>
              <a:gd name="connsiteX237" fmla="*/ 730950 w 3751729"/>
              <a:gd name="connsiteY237" fmla="*/ 797144 h 1237129"/>
              <a:gd name="connsiteX238" fmla="*/ 735873 w 3751729"/>
              <a:gd name="connsiteY238" fmla="*/ 799852 h 1237129"/>
              <a:gd name="connsiteX239" fmla="*/ 735873 w 3751729"/>
              <a:gd name="connsiteY239" fmla="*/ 803052 h 1237129"/>
              <a:gd name="connsiteX240" fmla="*/ 730212 w 3751729"/>
              <a:gd name="connsiteY240" fmla="*/ 803052 h 1237129"/>
              <a:gd name="connsiteX241" fmla="*/ 725043 w 3751729"/>
              <a:gd name="connsiteY241" fmla="*/ 804776 h 1237129"/>
              <a:gd name="connsiteX242" fmla="*/ 721104 w 3751729"/>
              <a:gd name="connsiteY242" fmla="*/ 805515 h 1237129"/>
              <a:gd name="connsiteX243" fmla="*/ 718642 w 3751729"/>
              <a:gd name="connsiteY243" fmla="*/ 804776 h 1237129"/>
              <a:gd name="connsiteX244" fmla="*/ 712735 w 3751729"/>
              <a:gd name="connsiteY244" fmla="*/ 804776 h 1237129"/>
              <a:gd name="connsiteX245" fmla="*/ 707812 w 3751729"/>
              <a:gd name="connsiteY245" fmla="*/ 803052 h 1237129"/>
              <a:gd name="connsiteX246" fmla="*/ 707812 w 3751729"/>
              <a:gd name="connsiteY246" fmla="*/ 792959 h 1237129"/>
              <a:gd name="connsiteX247" fmla="*/ 709535 w 3751729"/>
              <a:gd name="connsiteY247" fmla="*/ 792959 h 1237129"/>
              <a:gd name="connsiteX248" fmla="*/ 711012 w 3751729"/>
              <a:gd name="connsiteY248" fmla="*/ 791237 h 1237129"/>
              <a:gd name="connsiteX249" fmla="*/ 712735 w 3751729"/>
              <a:gd name="connsiteY249" fmla="*/ 791237 h 1237129"/>
              <a:gd name="connsiteX250" fmla="*/ 763934 w 3751729"/>
              <a:gd name="connsiteY250" fmla="*/ 776221 h 1237129"/>
              <a:gd name="connsiteX251" fmla="*/ 781411 w 3751729"/>
              <a:gd name="connsiteY251" fmla="*/ 777945 h 1237129"/>
              <a:gd name="connsiteX252" fmla="*/ 796181 w 3751729"/>
              <a:gd name="connsiteY252" fmla="*/ 781391 h 1237129"/>
              <a:gd name="connsiteX253" fmla="*/ 807751 w 3751729"/>
              <a:gd name="connsiteY253" fmla="*/ 785575 h 1237129"/>
              <a:gd name="connsiteX254" fmla="*/ 821781 w 3751729"/>
              <a:gd name="connsiteY254" fmla="*/ 789760 h 1237129"/>
              <a:gd name="connsiteX255" fmla="*/ 821781 w 3751729"/>
              <a:gd name="connsiteY255" fmla="*/ 797144 h 1237129"/>
              <a:gd name="connsiteX256" fmla="*/ 816120 w 3751729"/>
              <a:gd name="connsiteY256" fmla="*/ 797144 h 1237129"/>
              <a:gd name="connsiteX257" fmla="*/ 813412 w 3751729"/>
              <a:gd name="connsiteY257" fmla="*/ 798867 h 1237129"/>
              <a:gd name="connsiteX258" fmla="*/ 809474 w 3751729"/>
              <a:gd name="connsiteY258" fmla="*/ 799852 h 1237129"/>
              <a:gd name="connsiteX259" fmla="*/ 806028 w 3751729"/>
              <a:gd name="connsiteY259" fmla="*/ 801330 h 1237129"/>
              <a:gd name="connsiteX260" fmla="*/ 803565 w 3751729"/>
              <a:gd name="connsiteY260" fmla="*/ 803052 h 1237129"/>
              <a:gd name="connsiteX261" fmla="*/ 798643 w 3751729"/>
              <a:gd name="connsiteY261" fmla="*/ 803052 h 1237129"/>
              <a:gd name="connsiteX262" fmla="*/ 798643 w 3751729"/>
              <a:gd name="connsiteY262" fmla="*/ 801330 h 1237129"/>
              <a:gd name="connsiteX263" fmla="*/ 798643 w 3751729"/>
              <a:gd name="connsiteY263" fmla="*/ 799852 h 1237129"/>
              <a:gd name="connsiteX264" fmla="*/ 797904 w 3751729"/>
              <a:gd name="connsiteY264" fmla="*/ 798867 h 1237129"/>
              <a:gd name="connsiteX265" fmla="*/ 796181 w 3751729"/>
              <a:gd name="connsiteY265" fmla="*/ 797144 h 1237129"/>
              <a:gd name="connsiteX266" fmla="*/ 794458 w 3751729"/>
              <a:gd name="connsiteY266" fmla="*/ 795667 h 1237129"/>
              <a:gd name="connsiteX267" fmla="*/ 792981 w 3751729"/>
              <a:gd name="connsiteY267" fmla="*/ 797144 h 1237129"/>
              <a:gd name="connsiteX268" fmla="*/ 790519 w 3751729"/>
              <a:gd name="connsiteY268" fmla="*/ 805513 h 1237129"/>
              <a:gd name="connsiteX269" fmla="*/ 786335 w 3751729"/>
              <a:gd name="connsiteY269" fmla="*/ 805513 h 1237129"/>
              <a:gd name="connsiteX270" fmla="*/ 775504 w 3751729"/>
              <a:gd name="connsiteY270" fmla="*/ 804776 h 1237129"/>
              <a:gd name="connsiteX271" fmla="*/ 763934 w 3751729"/>
              <a:gd name="connsiteY271" fmla="*/ 803052 h 1237129"/>
              <a:gd name="connsiteX272" fmla="*/ 755812 w 3751729"/>
              <a:gd name="connsiteY272" fmla="*/ 803052 h 1237129"/>
              <a:gd name="connsiteX273" fmla="*/ 751627 w 3751729"/>
              <a:gd name="connsiteY273" fmla="*/ 792959 h 1237129"/>
              <a:gd name="connsiteX274" fmla="*/ 759011 w 3751729"/>
              <a:gd name="connsiteY274" fmla="*/ 792959 h 1237129"/>
              <a:gd name="connsiteX275" fmla="*/ 763934 w 3751729"/>
              <a:gd name="connsiteY275" fmla="*/ 792959 h 1237129"/>
              <a:gd name="connsiteX276" fmla="*/ 769842 w 3751729"/>
              <a:gd name="connsiteY276" fmla="*/ 791237 h 1237129"/>
              <a:gd name="connsiteX277" fmla="*/ 774765 w 3751729"/>
              <a:gd name="connsiteY277" fmla="*/ 789760 h 1237129"/>
              <a:gd name="connsiteX278" fmla="*/ 771319 w 3751729"/>
              <a:gd name="connsiteY278" fmla="*/ 788037 h 1237129"/>
              <a:gd name="connsiteX279" fmla="*/ 768858 w 3751729"/>
              <a:gd name="connsiteY279" fmla="*/ 785575 h 1237129"/>
              <a:gd name="connsiteX280" fmla="*/ 767381 w 3751729"/>
              <a:gd name="connsiteY280" fmla="*/ 783853 h 1237129"/>
              <a:gd name="connsiteX281" fmla="*/ 765658 w 3751729"/>
              <a:gd name="connsiteY281" fmla="*/ 781391 h 1237129"/>
              <a:gd name="connsiteX282" fmla="*/ 663259 w 3751729"/>
              <a:gd name="connsiteY282" fmla="*/ 735114 h 1237129"/>
              <a:gd name="connsiteX283" fmla="*/ 686398 w 3751729"/>
              <a:gd name="connsiteY283" fmla="*/ 740283 h 1237129"/>
              <a:gd name="connsiteX284" fmla="*/ 707074 w 3751729"/>
              <a:gd name="connsiteY284" fmla="*/ 746929 h 1237129"/>
              <a:gd name="connsiteX285" fmla="*/ 722582 w 3751729"/>
              <a:gd name="connsiteY285" fmla="*/ 754314 h 1237129"/>
              <a:gd name="connsiteX286" fmla="*/ 738335 w 3751729"/>
              <a:gd name="connsiteY286" fmla="*/ 761944 h 1237129"/>
              <a:gd name="connsiteX287" fmla="*/ 755813 w 3751729"/>
              <a:gd name="connsiteY287" fmla="*/ 770315 h 1237129"/>
              <a:gd name="connsiteX288" fmla="*/ 755813 w 3751729"/>
              <a:gd name="connsiteY288" fmla="*/ 776221 h 1237129"/>
              <a:gd name="connsiteX289" fmla="*/ 748182 w 3751729"/>
              <a:gd name="connsiteY289" fmla="*/ 776221 h 1237129"/>
              <a:gd name="connsiteX290" fmla="*/ 740059 w 3751729"/>
              <a:gd name="connsiteY290" fmla="*/ 779668 h 1237129"/>
              <a:gd name="connsiteX291" fmla="*/ 730212 w 3751729"/>
              <a:gd name="connsiteY291" fmla="*/ 782130 h 1237129"/>
              <a:gd name="connsiteX292" fmla="*/ 719382 w 3751729"/>
              <a:gd name="connsiteY292" fmla="*/ 783853 h 1237129"/>
              <a:gd name="connsiteX293" fmla="*/ 721105 w 3751729"/>
              <a:gd name="connsiteY293" fmla="*/ 781392 h 1237129"/>
              <a:gd name="connsiteX294" fmla="*/ 721105 w 3751729"/>
              <a:gd name="connsiteY294" fmla="*/ 777945 h 1237129"/>
              <a:gd name="connsiteX295" fmla="*/ 721105 w 3751729"/>
              <a:gd name="connsiteY295" fmla="*/ 776221 h 1237129"/>
              <a:gd name="connsiteX296" fmla="*/ 721105 w 3751729"/>
              <a:gd name="connsiteY296" fmla="*/ 775484 h 1237129"/>
              <a:gd name="connsiteX297" fmla="*/ 721105 w 3751729"/>
              <a:gd name="connsiteY297" fmla="*/ 773761 h 1237129"/>
              <a:gd name="connsiteX298" fmla="*/ 719382 w 3751729"/>
              <a:gd name="connsiteY298" fmla="*/ 770315 h 1237129"/>
              <a:gd name="connsiteX299" fmla="*/ 697966 w 3751729"/>
              <a:gd name="connsiteY299" fmla="*/ 764406 h 1237129"/>
              <a:gd name="connsiteX300" fmla="*/ 678028 w 3751729"/>
              <a:gd name="connsiteY300" fmla="*/ 754314 h 1237129"/>
              <a:gd name="connsiteX301" fmla="*/ 656613 w 3751729"/>
              <a:gd name="connsiteY301" fmla="*/ 744468 h 1237129"/>
              <a:gd name="connsiteX302" fmla="*/ 651689 w 3751729"/>
              <a:gd name="connsiteY302" fmla="*/ 748653 h 1237129"/>
              <a:gd name="connsiteX303" fmla="*/ 649228 w 3751729"/>
              <a:gd name="connsiteY303" fmla="*/ 752837 h 1237129"/>
              <a:gd name="connsiteX304" fmla="*/ 645043 w 3751729"/>
              <a:gd name="connsiteY304" fmla="*/ 757760 h 1237129"/>
              <a:gd name="connsiteX305" fmla="*/ 640120 w 3751729"/>
              <a:gd name="connsiteY305" fmla="*/ 756038 h 1237129"/>
              <a:gd name="connsiteX306" fmla="*/ 634212 w 3751729"/>
              <a:gd name="connsiteY306" fmla="*/ 752837 h 1237129"/>
              <a:gd name="connsiteX307" fmla="*/ 631751 w 3751729"/>
              <a:gd name="connsiteY307" fmla="*/ 751853 h 1237129"/>
              <a:gd name="connsiteX308" fmla="*/ 637659 w 3751729"/>
              <a:gd name="connsiteY308" fmla="*/ 751853 h 1237129"/>
              <a:gd name="connsiteX309" fmla="*/ 641597 w 3751729"/>
              <a:gd name="connsiteY309" fmla="*/ 745945 h 1237129"/>
              <a:gd name="connsiteX310" fmla="*/ 645781 w 3751729"/>
              <a:gd name="connsiteY310" fmla="*/ 742745 h 1237129"/>
              <a:gd name="connsiteX311" fmla="*/ 650704 w 3751729"/>
              <a:gd name="connsiteY311" fmla="*/ 738560 h 1237129"/>
              <a:gd name="connsiteX312" fmla="*/ 654889 w 3751729"/>
              <a:gd name="connsiteY312" fmla="*/ 738560 h 1237129"/>
              <a:gd name="connsiteX313" fmla="*/ 657351 w 3751729"/>
              <a:gd name="connsiteY313" fmla="*/ 736837 h 1237129"/>
              <a:gd name="connsiteX314" fmla="*/ 660797 w 3751729"/>
              <a:gd name="connsiteY314" fmla="*/ 736837 h 1237129"/>
              <a:gd name="connsiteX315" fmla="*/ 707812 w 3751729"/>
              <a:gd name="connsiteY315" fmla="*/ 712468 h 1237129"/>
              <a:gd name="connsiteX316" fmla="*/ 712736 w 3751729"/>
              <a:gd name="connsiteY316" fmla="*/ 714929 h 1237129"/>
              <a:gd name="connsiteX317" fmla="*/ 715197 w 3751729"/>
              <a:gd name="connsiteY317" fmla="*/ 718376 h 1237129"/>
              <a:gd name="connsiteX318" fmla="*/ 718643 w 3751729"/>
              <a:gd name="connsiteY318" fmla="*/ 720838 h 1237129"/>
              <a:gd name="connsiteX319" fmla="*/ 719382 w 3751729"/>
              <a:gd name="connsiteY319" fmla="*/ 725023 h 1237129"/>
              <a:gd name="connsiteX320" fmla="*/ 719382 w 3751729"/>
              <a:gd name="connsiteY320" fmla="*/ 732654 h 1237129"/>
              <a:gd name="connsiteX321" fmla="*/ 713473 w 3751729"/>
              <a:gd name="connsiteY321" fmla="*/ 732654 h 1237129"/>
              <a:gd name="connsiteX322" fmla="*/ 712736 w 3751729"/>
              <a:gd name="connsiteY322" fmla="*/ 728469 h 1237129"/>
              <a:gd name="connsiteX323" fmla="*/ 711012 w 3751729"/>
              <a:gd name="connsiteY323" fmla="*/ 726745 h 1237129"/>
              <a:gd name="connsiteX324" fmla="*/ 709535 w 3751729"/>
              <a:gd name="connsiteY324" fmla="*/ 724284 h 1237129"/>
              <a:gd name="connsiteX325" fmla="*/ 707812 w 3751729"/>
              <a:gd name="connsiteY325" fmla="*/ 720838 h 1237129"/>
              <a:gd name="connsiteX326" fmla="*/ 707812 w 3751729"/>
              <a:gd name="connsiteY326" fmla="*/ 718376 h 1237129"/>
              <a:gd name="connsiteX327" fmla="*/ 2981766 w 3751729"/>
              <a:gd name="connsiteY327" fmla="*/ 706561 h 1237129"/>
              <a:gd name="connsiteX328" fmla="*/ 2984227 w 3751729"/>
              <a:gd name="connsiteY328" fmla="*/ 709022 h 1237129"/>
              <a:gd name="connsiteX329" fmla="*/ 2985950 w 3751729"/>
              <a:gd name="connsiteY329" fmla="*/ 712468 h 1237129"/>
              <a:gd name="connsiteX330" fmla="*/ 2987428 w 3751729"/>
              <a:gd name="connsiteY330" fmla="*/ 714930 h 1237129"/>
              <a:gd name="connsiteX331" fmla="*/ 2987428 w 3751729"/>
              <a:gd name="connsiteY331" fmla="*/ 719115 h 1237129"/>
              <a:gd name="connsiteX332" fmla="*/ 2987428 w 3751729"/>
              <a:gd name="connsiteY332" fmla="*/ 725022 h 1237129"/>
              <a:gd name="connsiteX333" fmla="*/ 2975858 w 3751729"/>
              <a:gd name="connsiteY333" fmla="*/ 754316 h 1237129"/>
              <a:gd name="connsiteX334" fmla="*/ 2970196 w 3751729"/>
              <a:gd name="connsiteY334" fmla="*/ 746931 h 1237129"/>
              <a:gd name="connsiteX335" fmla="*/ 2967735 w 3751729"/>
              <a:gd name="connsiteY335" fmla="*/ 740284 h 1237129"/>
              <a:gd name="connsiteX336" fmla="*/ 2966011 w 3751729"/>
              <a:gd name="connsiteY336" fmla="*/ 728469 h 1237129"/>
              <a:gd name="connsiteX337" fmla="*/ 701166 w 3751729"/>
              <a:gd name="connsiteY337" fmla="*/ 693268 h 1237129"/>
              <a:gd name="connsiteX338" fmla="*/ 719382 w 3751729"/>
              <a:gd name="connsiteY338" fmla="*/ 693268 h 1237129"/>
              <a:gd name="connsiteX339" fmla="*/ 721104 w 3751729"/>
              <a:gd name="connsiteY339" fmla="*/ 695729 h 1237129"/>
              <a:gd name="connsiteX340" fmla="*/ 724304 w 3751729"/>
              <a:gd name="connsiteY340" fmla="*/ 697452 h 1237129"/>
              <a:gd name="connsiteX341" fmla="*/ 724304 w 3751729"/>
              <a:gd name="connsiteY341" fmla="*/ 699176 h 1237129"/>
              <a:gd name="connsiteX342" fmla="*/ 725043 w 3751729"/>
              <a:gd name="connsiteY342" fmla="*/ 700652 h 1237129"/>
              <a:gd name="connsiteX343" fmla="*/ 725043 w 3751729"/>
              <a:gd name="connsiteY343" fmla="*/ 701637 h 1237129"/>
              <a:gd name="connsiteX344" fmla="*/ 724304 w 3751729"/>
              <a:gd name="connsiteY344" fmla="*/ 703361 h 1237129"/>
              <a:gd name="connsiteX345" fmla="*/ 724304 w 3751729"/>
              <a:gd name="connsiteY345" fmla="*/ 706561 h 1237129"/>
              <a:gd name="connsiteX346" fmla="*/ 719382 w 3751729"/>
              <a:gd name="connsiteY346" fmla="*/ 703361 h 1237129"/>
              <a:gd name="connsiteX347" fmla="*/ 715197 w 3751729"/>
              <a:gd name="connsiteY347" fmla="*/ 701637 h 1237129"/>
              <a:gd name="connsiteX348" fmla="*/ 711012 w 3751729"/>
              <a:gd name="connsiteY348" fmla="*/ 701637 h 1237129"/>
              <a:gd name="connsiteX349" fmla="*/ 707812 w 3751729"/>
              <a:gd name="connsiteY349" fmla="*/ 700652 h 1237129"/>
              <a:gd name="connsiteX350" fmla="*/ 705350 w 3751729"/>
              <a:gd name="connsiteY350" fmla="*/ 700652 h 1237129"/>
              <a:gd name="connsiteX351" fmla="*/ 701904 w 3751729"/>
              <a:gd name="connsiteY351" fmla="*/ 699176 h 1237129"/>
              <a:gd name="connsiteX352" fmla="*/ 701166 w 3751729"/>
              <a:gd name="connsiteY352" fmla="*/ 695729 h 1237129"/>
              <a:gd name="connsiteX353" fmla="*/ 3074318 w 3751729"/>
              <a:gd name="connsiteY353" fmla="*/ 638622 h 1237129"/>
              <a:gd name="connsiteX354" fmla="*/ 3076780 w 3751729"/>
              <a:gd name="connsiteY354" fmla="*/ 640346 h 1237129"/>
              <a:gd name="connsiteX355" fmla="*/ 3078256 w 3751729"/>
              <a:gd name="connsiteY355" fmla="*/ 640346 h 1237129"/>
              <a:gd name="connsiteX356" fmla="*/ 3078256 w 3751729"/>
              <a:gd name="connsiteY356" fmla="*/ 642068 h 1237129"/>
              <a:gd name="connsiteX357" fmla="*/ 3079980 w 3751729"/>
              <a:gd name="connsiteY357" fmla="*/ 644530 h 1237129"/>
              <a:gd name="connsiteX358" fmla="*/ 3079980 w 3751729"/>
              <a:gd name="connsiteY358" fmla="*/ 647977 h 1237129"/>
              <a:gd name="connsiteX359" fmla="*/ 3078256 w 3751729"/>
              <a:gd name="connsiteY359" fmla="*/ 652161 h 1237129"/>
              <a:gd name="connsiteX360" fmla="*/ 3075056 w 3751729"/>
              <a:gd name="connsiteY360" fmla="*/ 656345 h 1237129"/>
              <a:gd name="connsiteX361" fmla="*/ 3074318 w 3751729"/>
              <a:gd name="connsiteY361" fmla="*/ 660530 h 1237129"/>
              <a:gd name="connsiteX362" fmla="*/ 3066687 w 3751729"/>
              <a:gd name="connsiteY362" fmla="*/ 660530 h 1237129"/>
              <a:gd name="connsiteX363" fmla="*/ 3066687 w 3751729"/>
              <a:gd name="connsiteY363" fmla="*/ 650438 h 1237129"/>
              <a:gd name="connsiteX364" fmla="*/ 3069395 w 3751729"/>
              <a:gd name="connsiteY364" fmla="*/ 649454 h 1237129"/>
              <a:gd name="connsiteX365" fmla="*/ 3070871 w 3751729"/>
              <a:gd name="connsiteY365" fmla="*/ 646253 h 1237129"/>
              <a:gd name="connsiteX366" fmla="*/ 3072596 w 3751729"/>
              <a:gd name="connsiteY366" fmla="*/ 643792 h 1237129"/>
              <a:gd name="connsiteX367" fmla="*/ 3035426 w 3751729"/>
              <a:gd name="connsiteY367" fmla="*/ 599238 h 1237129"/>
              <a:gd name="connsiteX368" fmla="*/ 3045272 w 3751729"/>
              <a:gd name="connsiteY368" fmla="*/ 599238 h 1237129"/>
              <a:gd name="connsiteX369" fmla="*/ 3045272 w 3751729"/>
              <a:gd name="connsiteY369" fmla="*/ 609331 h 1237129"/>
              <a:gd name="connsiteX370" fmla="*/ 3032226 w 3751729"/>
              <a:gd name="connsiteY370" fmla="*/ 609331 h 1237129"/>
              <a:gd name="connsiteX371" fmla="*/ 3032226 w 3751729"/>
              <a:gd name="connsiteY371" fmla="*/ 602684 h 1237129"/>
              <a:gd name="connsiteX372" fmla="*/ 3035426 w 3751729"/>
              <a:gd name="connsiteY372" fmla="*/ 602684 h 1237129"/>
              <a:gd name="connsiteX373" fmla="*/ 1985586 w 3751729"/>
              <a:gd name="connsiteY373" fmla="*/ 571424 h 1237129"/>
              <a:gd name="connsiteX374" fmla="*/ 1992971 w 3751729"/>
              <a:gd name="connsiteY374" fmla="*/ 571424 h 1237129"/>
              <a:gd name="connsiteX375" fmla="*/ 1989771 w 3751729"/>
              <a:gd name="connsiteY375" fmla="*/ 575609 h 1237129"/>
              <a:gd name="connsiteX376" fmla="*/ 1987309 w 3751729"/>
              <a:gd name="connsiteY376" fmla="*/ 579053 h 1237129"/>
              <a:gd name="connsiteX377" fmla="*/ 1983863 w 3751729"/>
              <a:gd name="connsiteY377" fmla="*/ 581514 h 1237129"/>
              <a:gd name="connsiteX378" fmla="*/ 1981401 w 3751729"/>
              <a:gd name="connsiteY378" fmla="*/ 584961 h 1237129"/>
              <a:gd name="connsiteX379" fmla="*/ 1976479 w 3751729"/>
              <a:gd name="connsiteY379" fmla="*/ 587422 h 1237129"/>
              <a:gd name="connsiteX380" fmla="*/ 1974017 w 3751729"/>
              <a:gd name="connsiteY380" fmla="*/ 587422 h 1237129"/>
              <a:gd name="connsiteX381" fmla="*/ 1974017 w 3751729"/>
              <a:gd name="connsiteY381" fmla="*/ 589145 h 1237129"/>
              <a:gd name="connsiteX382" fmla="*/ 1972294 w 3751729"/>
              <a:gd name="connsiteY382" fmla="*/ 589145 h 1237129"/>
              <a:gd name="connsiteX383" fmla="*/ 1969832 w 3751729"/>
              <a:gd name="connsiteY383" fmla="*/ 589145 h 1237129"/>
              <a:gd name="connsiteX384" fmla="*/ 1966632 w 3751729"/>
              <a:gd name="connsiteY384" fmla="*/ 590868 h 1237129"/>
              <a:gd name="connsiteX385" fmla="*/ 1964171 w 3751729"/>
              <a:gd name="connsiteY385" fmla="*/ 579792 h 1237129"/>
              <a:gd name="connsiteX386" fmla="*/ 1969832 w 3751729"/>
              <a:gd name="connsiteY386" fmla="*/ 579053 h 1237129"/>
              <a:gd name="connsiteX387" fmla="*/ 1975740 w 3751729"/>
              <a:gd name="connsiteY387" fmla="*/ 575609 h 1237129"/>
              <a:gd name="connsiteX388" fmla="*/ 1981401 w 3751729"/>
              <a:gd name="connsiteY388" fmla="*/ 574133 h 1237129"/>
              <a:gd name="connsiteX389" fmla="*/ 1865710 w 3751729"/>
              <a:gd name="connsiteY389" fmla="*/ 567240 h 1237129"/>
              <a:gd name="connsiteX390" fmla="*/ 1873341 w 3751729"/>
              <a:gd name="connsiteY390" fmla="*/ 569949 h 1237129"/>
              <a:gd name="connsiteX391" fmla="*/ 1881464 w 3751729"/>
              <a:gd name="connsiteY391" fmla="*/ 573149 h 1237129"/>
              <a:gd name="connsiteX392" fmla="*/ 1891310 w 3751729"/>
              <a:gd name="connsiteY392" fmla="*/ 575609 h 1237129"/>
              <a:gd name="connsiteX393" fmla="*/ 1897218 w 3751729"/>
              <a:gd name="connsiteY393" fmla="*/ 579793 h 1237129"/>
              <a:gd name="connsiteX394" fmla="*/ 1874080 w 3751729"/>
              <a:gd name="connsiteY394" fmla="*/ 579793 h 1237129"/>
              <a:gd name="connsiteX395" fmla="*/ 1871618 w 3751729"/>
              <a:gd name="connsiteY395" fmla="*/ 579053 h 1237129"/>
              <a:gd name="connsiteX396" fmla="*/ 1869895 w 3751729"/>
              <a:gd name="connsiteY396" fmla="*/ 579053 h 1237129"/>
              <a:gd name="connsiteX397" fmla="*/ 1867434 w 3751729"/>
              <a:gd name="connsiteY397" fmla="*/ 577331 h 1237129"/>
              <a:gd name="connsiteX398" fmla="*/ 1861772 w 3751729"/>
              <a:gd name="connsiteY398" fmla="*/ 577331 h 1237129"/>
              <a:gd name="connsiteX399" fmla="*/ 1861772 w 3751729"/>
              <a:gd name="connsiteY399" fmla="*/ 574133 h 1237129"/>
              <a:gd name="connsiteX400" fmla="*/ 1863249 w 3751729"/>
              <a:gd name="connsiteY400" fmla="*/ 573149 h 1237129"/>
              <a:gd name="connsiteX401" fmla="*/ 1864233 w 3751729"/>
              <a:gd name="connsiteY401" fmla="*/ 571425 h 1237129"/>
              <a:gd name="connsiteX402" fmla="*/ 1864233 w 3751729"/>
              <a:gd name="connsiteY402" fmla="*/ 569949 h 1237129"/>
              <a:gd name="connsiteX403" fmla="*/ 1608239 w 3751729"/>
              <a:gd name="connsiteY403" fmla="*/ 510379 h 1237129"/>
              <a:gd name="connsiteX404" fmla="*/ 1627932 w 3751729"/>
              <a:gd name="connsiteY404" fmla="*/ 510379 h 1237129"/>
              <a:gd name="connsiteX405" fmla="*/ 1627932 w 3751729"/>
              <a:gd name="connsiteY405" fmla="*/ 512840 h 1237129"/>
              <a:gd name="connsiteX406" fmla="*/ 1623747 w 3751729"/>
              <a:gd name="connsiteY406" fmla="*/ 514564 h 1237129"/>
              <a:gd name="connsiteX407" fmla="*/ 1622269 w 3751729"/>
              <a:gd name="connsiteY407" fmla="*/ 516041 h 1237129"/>
              <a:gd name="connsiteX408" fmla="*/ 1619561 w 3751729"/>
              <a:gd name="connsiteY408" fmla="*/ 517025 h 1237129"/>
              <a:gd name="connsiteX409" fmla="*/ 1616362 w 3751729"/>
              <a:gd name="connsiteY409" fmla="*/ 518748 h 1237129"/>
              <a:gd name="connsiteX410" fmla="*/ 1612177 w 3751729"/>
              <a:gd name="connsiteY410" fmla="*/ 518748 h 1237129"/>
              <a:gd name="connsiteX411" fmla="*/ 1913957 w 3751729"/>
              <a:gd name="connsiteY411" fmla="*/ 493394 h 1237129"/>
              <a:gd name="connsiteX412" fmla="*/ 1912234 w 3751729"/>
              <a:gd name="connsiteY412" fmla="*/ 495118 h 1237129"/>
              <a:gd name="connsiteX413" fmla="*/ 1910511 w 3751729"/>
              <a:gd name="connsiteY413" fmla="*/ 496840 h 1237129"/>
              <a:gd name="connsiteX414" fmla="*/ 1908787 w 3751729"/>
              <a:gd name="connsiteY414" fmla="*/ 496840 h 1237129"/>
              <a:gd name="connsiteX415" fmla="*/ 1908787 w 3751729"/>
              <a:gd name="connsiteY415" fmla="*/ 498563 h 1237129"/>
              <a:gd name="connsiteX416" fmla="*/ 1908049 w 3751729"/>
              <a:gd name="connsiteY416" fmla="*/ 499302 h 1237129"/>
              <a:gd name="connsiteX417" fmla="*/ 1906819 w 3751729"/>
              <a:gd name="connsiteY417" fmla="*/ 502749 h 1237129"/>
              <a:gd name="connsiteX418" fmla="*/ 1909280 w 3751729"/>
              <a:gd name="connsiteY418" fmla="*/ 502749 h 1237129"/>
              <a:gd name="connsiteX419" fmla="*/ 1914203 w 3751729"/>
              <a:gd name="connsiteY419" fmla="*/ 501025 h 1237129"/>
              <a:gd name="connsiteX420" fmla="*/ 1916665 w 3751729"/>
              <a:gd name="connsiteY420" fmla="*/ 499302 h 1237129"/>
              <a:gd name="connsiteX421" fmla="*/ 1919864 w 3751729"/>
              <a:gd name="connsiteY421" fmla="*/ 498563 h 1237129"/>
              <a:gd name="connsiteX422" fmla="*/ 1922326 w 3751729"/>
              <a:gd name="connsiteY422" fmla="*/ 496840 h 1237129"/>
              <a:gd name="connsiteX423" fmla="*/ 1925526 w 3751729"/>
              <a:gd name="connsiteY423" fmla="*/ 493394 h 1237129"/>
              <a:gd name="connsiteX424" fmla="*/ 1697345 w 3751729"/>
              <a:gd name="connsiteY424" fmla="*/ 493394 h 1237129"/>
              <a:gd name="connsiteX425" fmla="*/ 1701530 w 3751729"/>
              <a:gd name="connsiteY425" fmla="*/ 493394 h 1237129"/>
              <a:gd name="connsiteX426" fmla="*/ 1707192 w 3751729"/>
              <a:gd name="connsiteY426" fmla="*/ 493394 h 1237129"/>
              <a:gd name="connsiteX427" fmla="*/ 1708914 w 3751729"/>
              <a:gd name="connsiteY427" fmla="*/ 506934 h 1237129"/>
              <a:gd name="connsiteX428" fmla="*/ 1710639 w 3751729"/>
              <a:gd name="connsiteY428" fmla="*/ 522933 h 1237129"/>
              <a:gd name="connsiteX429" fmla="*/ 1703008 w 3751729"/>
              <a:gd name="connsiteY429" fmla="*/ 522933 h 1237129"/>
              <a:gd name="connsiteX430" fmla="*/ 1701530 w 3751729"/>
              <a:gd name="connsiteY430" fmla="*/ 524410 h 1237129"/>
              <a:gd name="connsiteX431" fmla="*/ 1699068 w 3751729"/>
              <a:gd name="connsiteY431" fmla="*/ 524410 h 1237129"/>
              <a:gd name="connsiteX432" fmla="*/ 1695621 w 3751729"/>
              <a:gd name="connsiteY432" fmla="*/ 524410 h 1237129"/>
              <a:gd name="connsiteX433" fmla="*/ 1691438 w 3751729"/>
              <a:gd name="connsiteY433" fmla="*/ 526133 h 1237129"/>
              <a:gd name="connsiteX434" fmla="*/ 1689960 w 3751729"/>
              <a:gd name="connsiteY434" fmla="*/ 514564 h 1237129"/>
              <a:gd name="connsiteX435" fmla="*/ 1689960 w 3751729"/>
              <a:gd name="connsiteY435" fmla="*/ 502749 h 1237129"/>
              <a:gd name="connsiteX436" fmla="*/ 1691438 w 3751729"/>
              <a:gd name="connsiteY436" fmla="*/ 496840 h 1237129"/>
              <a:gd name="connsiteX437" fmla="*/ 1693899 w 3751729"/>
              <a:gd name="connsiteY437" fmla="*/ 495118 h 1237129"/>
              <a:gd name="connsiteX438" fmla="*/ 1699807 w 3751729"/>
              <a:gd name="connsiteY438" fmla="*/ 464841 h 1237129"/>
              <a:gd name="connsiteX439" fmla="*/ 1707192 w 3751729"/>
              <a:gd name="connsiteY439" fmla="*/ 464841 h 1237129"/>
              <a:gd name="connsiteX440" fmla="*/ 1705468 w 3751729"/>
              <a:gd name="connsiteY440" fmla="*/ 470750 h 1237129"/>
              <a:gd name="connsiteX441" fmla="*/ 1705468 w 3751729"/>
              <a:gd name="connsiteY441" fmla="*/ 474934 h 1237129"/>
              <a:gd name="connsiteX442" fmla="*/ 1705468 w 3751729"/>
              <a:gd name="connsiteY442" fmla="*/ 479119 h 1237129"/>
              <a:gd name="connsiteX443" fmla="*/ 1704729 w 3751729"/>
              <a:gd name="connsiteY443" fmla="*/ 482565 h 1237129"/>
              <a:gd name="connsiteX444" fmla="*/ 1703007 w 3751729"/>
              <a:gd name="connsiteY444" fmla="*/ 486750 h 1237129"/>
              <a:gd name="connsiteX445" fmla="*/ 1697345 w 3751729"/>
              <a:gd name="connsiteY445" fmla="*/ 486750 h 1237129"/>
              <a:gd name="connsiteX446" fmla="*/ 1697345 w 3751729"/>
              <a:gd name="connsiteY446" fmla="*/ 480841 h 1237129"/>
              <a:gd name="connsiteX447" fmla="*/ 1699068 w 3751729"/>
              <a:gd name="connsiteY447" fmla="*/ 474934 h 1237129"/>
              <a:gd name="connsiteX448" fmla="*/ 1699068 w 3751729"/>
              <a:gd name="connsiteY448" fmla="*/ 469272 h 1237129"/>
              <a:gd name="connsiteX449" fmla="*/ 757274 w 3751729"/>
              <a:gd name="connsiteY449" fmla="*/ 424736 h 1237129"/>
              <a:gd name="connsiteX450" fmla="*/ 755814 w 3751729"/>
              <a:gd name="connsiteY450" fmla="*/ 426195 h 1237129"/>
              <a:gd name="connsiteX451" fmla="*/ 754104 w 3751729"/>
              <a:gd name="connsiteY451" fmla="*/ 427905 h 1237129"/>
              <a:gd name="connsiteX452" fmla="*/ 755812 w 3751729"/>
              <a:gd name="connsiteY452" fmla="*/ 426441 h 1237129"/>
              <a:gd name="connsiteX453" fmla="*/ 3219548 w 3751729"/>
              <a:gd name="connsiteY453" fmla="*/ 424717 h 1237129"/>
              <a:gd name="connsiteX454" fmla="*/ 3226933 w 3751729"/>
              <a:gd name="connsiteY454" fmla="*/ 435548 h 1237129"/>
              <a:gd name="connsiteX455" fmla="*/ 3233579 w 3751729"/>
              <a:gd name="connsiteY455" fmla="*/ 441455 h 1237129"/>
              <a:gd name="connsiteX456" fmla="*/ 3242687 w 3751729"/>
              <a:gd name="connsiteY456" fmla="*/ 443917 h 1237129"/>
              <a:gd name="connsiteX457" fmla="*/ 3248595 w 3751729"/>
              <a:gd name="connsiteY457" fmla="*/ 447363 h 1237129"/>
              <a:gd name="connsiteX458" fmla="*/ 3254257 w 3751729"/>
              <a:gd name="connsiteY458" fmla="*/ 451548 h 1237129"/>
              <a:gd name="connsiteX459" fmla="*/ 3255979 w 3751729"/>
              <a:gd name="connsiteY459" fmla="*/ 454009 h 1237129"/>
              <a:gd name="connsiteX460" fmla="*/ 3256717 w 3751729"/>
              <a:gd name="connsiteY460" fmla="*/ 457455 h 1237129"/>
              <a:gd name="connsiteX461" fmla="*/ 3256717 w 3751729"/>
              <a:gd name="connsiteY461" fmla="*/ 459917 h 1237129"/>
              <a:gd name="connsiteX462" fmla="*/ 3256717 w 3751729"/>
              <a:gd name="connsiteY462" fmla="*/ 464840 h 1237129"/>
              <a:gd name="connsiteX463" fmla="*/ 3246871 w 3751729"/>
              <a:gd name="connsiteY463" fmla="*/ 467548 h 1237129"/>
              <a:gd name="connsiteX464" fmla="*/ 3239487 w 3751729"/>
              <a:gd name="connsiteY464" fmla="*/ 473455 h 1237129"/>
              <a:gd name="connsiteX465" fmla="*/ 3233579 w 3751729"/>
              <a:gd name="connsiteY465" fmla="*/ 479117 h 1237129"/>
              <a:gd name="connsiteX466" fmla="*/ 3225457 w 3751729"/>
              <a:gd name="connsiteY466" fmla="*/ 483301 h 1237129"/>
              <a:gd name="connsiteX467" fmla="*/ 3222010 w 3751729"/>
              <a:gd name="connsiteY467" fmla="*/ 479117 h 1237129"/>
              <a:gd name="connsiteX468" fmla="*/ 3219548 w 3751729"/>
              <a:gd name="connsiteY468" fmla="*/ 477639 h 1237129"/>
              <a:gd name="connsiteX469" fmla="*/ 3217087 w 3751729"/>
              <a:gd name="connsiteY469" fmla="*/ 476655 h 1237129"/>
              <a:gd name="connsiteX470" fmla="*/ 3213887 w 3751729"/>
              <a:gd name="connsiteY470" fmla="*/ 477639 h 1237129"/>
              <a:gd name="connsiteX471" fmla="*/ 3211426 w 3751729"/>
              <a:gd name="connsiteY471" fmla="*/ 479117 h 1237129"/>
              <a:gd name="connsiteX472" fmla="*/ 3209702 w 3751729"/>
              <a:gd name="connsiteY472" fmla="*/ 482563 h 1237129"/>
              <a:gd name="connsiteX473" fmla="*/ 3206502 w 3751729"/>
              <a:gd name="connsiteY473" fmla="*/ 483301 h 1237129"/>
              <a:gd name="connsiteX474" fmla="*/ 3211426 w 3751729"/>
              <a:gd name="connsiteY474" fmla="*/ 501024 h 1237129"/>
              <a:gd name="connsiteX475" fmla="*/ 3212164 w 3751729"/>
              <a:gd name="connsiteY475" fmla="*/ 514563 h 1237129"/>
              <a:gd name="connsiteX476" fmla="*/ 3212164 w 3751729"/>
              <a:gd name="connsiteY476" fmla="*/ 524409 h 1237129"/>
              <a:gd name="connsiteX477" fmla="*/ 3211426 w 3751729"/>
              <a:gd name="connsiteY477" fmla="*/ 534501 h 1237129"/>
              <a:gd name="connsiteX478" fmla="*/ 3207980 w 3751729"/>
              <a:gd name="connsiteY478" fmla="*/ 545578 h 1237129"/>
              <a:gd name="connsiteX479" fmla="*/ 3205518 w 3751729"/>
              <a:gd name="connsiteY479" fmla="*/ 559855 h 1237129"/>
              <a:gd name="connsiteX480" fmla="*/ 3203795 w 3751729"/>
              <a:gd name="connsiteY480" fmla="*/ 577330 h 1237129"/>
              <a:gd name="connsiteX481" fmla="*/ 3184841 w 3751729"/>
              <a:gd name="connsiteY481" fmla="*/ 587423 h 1237129"/>
              <a:gd name="connsiteX482" fmla="*/ 3163425 w 3751729"/>
              <a:gd name="connsiteY482" fmla="*/ 597515 h 1237129"/>
              <a:gd name="connsiteX483" fmla="*/ 3142749 w 3751729"/>
              <a:gd name="connsiteY483" fmla="*/ 606868 h 1237129"/>
              <a:gd name="connsiteX484" fmla="*/ 3138564 w 3751729"/>
              <a:gd name="connsiteY484" fmla="*/ 599238 h 1237129"/>
              <a:gd name="connsiteX485" fmla="*/ 3134625 w 3751729"/>
              <a:gd name="connsiteY485" fmla="*/ 593330 h 1237129"/>
              <a:gd name="connsiteX486" fmla="*/ 3132903 w 3751729"/>
              <a:gd name="connsiteY486" fmla="*/ 599238 h 1237129"/>
              <a:gd name="connsiteX487" fmla="*/ 3132903 w 3751729"/>
              <a:gd name="connsiteY487" fmla="*/ 602684 h 1237129"/>
              <a:gd name="connsiteX488" fmla="*/ 3132165 w 3751729"/>
              <a:gd name="connsiteY488" fmla="*/ 606868 h 1237129"/>
              <a:gd name="connsiteX489" fmla="*/ 3130441 w 3751729"/>
              <a:gd name="connsiteY489" fmla="*/ 609330 h 1237129"/>
              <a:gd name="connsiteX490" fmla="*/ 3126257 w 3751729"/>
              <a:gd name="connsiteY490" fmla="*/ 609330 h 1237129"/>
              <a:gd name="connsiteX491" fmla="*/ 3123056 w 3751729"/>
              <a:gd name="connsiteY491" fmla="*/ 609330 h 1237129"/>
              <a:gd name="connsiteX492" fmla="*/ 3121333 w 3751729"/>
              <a:gd name="connsiteY492" fmla="*/ 611053 h 1237129"/>
              <a:gd name="connsiteX493" fmla="*/ 3120595 w 3751729"/>
              <a:gd name="connsiteY493" fmla="*/ 611053 h 1237129"/>
              <a:gd name="connsiteX494" fmla="*/ 3118873 w 3751729"/>
              <a:gd name="connsiteY494" fmla="*/ 612530 h 1237129"/>
              <a:gd name="connsiteX495" fmla="*/ 3117149 w 3751729"/>
              <a:gd name="connsiteY495" fmla="*/ 614253 h 1237129"/>
              <a:gd name="connsiteX496" fmla="*/ 3112964 w 3751729"/>
              <a:gd name="connsiteY496" fmla="*/ 614253 h 1237129"/>
              <a:gd name="connsiteX497" fmla="*/ 3109026 w 3751729"/>
              <a:gd name="connsiteY497" fmla="*/ 615238 h 1237129"/>
              <a:gd name="connsiteX498" fmla="*/ 3107303 w 3751729"/>
              <a:gd name="connsiteY498" fmla="*/ 612530 h 1237129"/>
              <a:gd name="connsiteX499" fmla="*/ 3107303 w 3751729"/>
              <a:gd name="connsiteY499" fmla="*/ 608346 h 1237129"/>
              <a:gd name="connsiteX500" fmla="*/ 3107303 w 3751729"/>
              <a:gd name="connsiteY500" fmla="*/ 606868 h 1237129"/>
              <a:gd name="connsiteX501" fmla="*/ 3107303 w 3751729"/>
              <a:gd name="connsiteY501" fmla="*/ 603422 h 1237129"/>
              <a:gd name="connsiteX502" fmla="*/ 3107303 w 3751729"/>
              <a:gd name="connsiteY502" fmla="*/ 602684 h 1237129"/>
              <a:gd name="connsiteX503" fmla="*/ 3103856 w 3751729"/>
              <a:gd name="connsiteY503" fmla="*/ 602684 h 1237129"/>
              <a:gd name="connsiteX504" fmla="*/ 3101395 w 3751729"/>
              <a:gd name="connsiteY504" fmla="*/ 600961 h 1237129"/>
              <a:gd name="connsiteX505" fmla="*/ 3095734 w 3751729"/>
              <a:gd name="connsiteY505" fmla="*/ 599238 h 1237129"/>
              <a:gd name="connsiteX506" fmla="*/ 3095734 w 3751729"/>
              <a:gd name="connsiteY506" fmla="*/ 602684 h 1237129"/>
              <a:gd name="connsiteX507" fmla="*/ 3098194 w 3751729"/>
              <a:gd name="connsiteY507" fmla="*/ 606868 h 1237129"/>
              <a:gd name="connsiteX508" fmla="*/ 3101395 w 3751729"/>
              <a:gd name="connsiteY508" fmla="*/ 608346 h 1237129"/>
              <a:gd name="connsiteX509" fmla="*/ 3101395 w 3751729"/>
              <a:gd name="connsiteY509" fmla="*/ 611053 h 1237129"/>
              <a:gd name="connsiteX510" fmla="*/ 3101395 w 3751729"/>
              <a:gd name="connsiteY510" fmla="*/ 615238 h 1237129"/>
              <a:gd name="connsiteX511" fmla="*/ 3103118 w 3751729"/>
              <a:gd name="connsiteY511" fmla="*/ 622623 h 1237129"/>
              <a:gd name="connsiteX512" fmla="*/ 3098194 w 3751729"/>
              <a:gd name="connsiteY512" fmla="*/ 626807 h 1237129"/>
              <a:gd name="connsiteX513" fmla="*/ 3095734 w 3751729"/>
              <a:gd name="connsiteY513" fmla="*/ 632715 h 1237129"/>
              <a:gd name="connsiteX514" fmla="*/ 3092288 w 3751729"/>
              <a:gd name="connsiteY514" fmla="*/ 638621 h 1237129"/>
              <a:gd name="connsiteX515" fmla="*/ 3082442 w 3751729"/>
              <a:gd name="connsiteY515" fmla="*/ 638621 h 1237129"/>
              <a:gd name="connsiteX516" fmla="*/ 3080964 w 3751729"/>
              <a:gd name="connsiteY516" fmla="*/ 626807 h 1237129"/>
              <a:gd name="connsiteX517" fmla="*/ 3079980 w 3751729"/>
              <a:gd name="connsiteY517" fmla="*/ 620899 h 1237129"/>
              <a:gd name="connsiteX518" fmla="*/ 3076779 w 3751729"/>
              <a:gd name="connsiteY518" fmla="*/ 615238 h 1237129"/>
              <a:gd name="connsiteX519" fmla="*/ 3074318 w 3751729"/>
              <a:gd name="connsiteY519" fmla="*/ 606868 h 1237129"/>
              <a:gd name="connsiteX520" fmla="*/ 3082442 w 3751729"/>
              <a:gd name="connsiteY520" fmla="*/ 606868 h 1237129"/>
              <a:gd name="connsiteX521" fmla="*/ 3092288 w 3751729"/>
              <a:gd name="connsiteY521" fmla="*/ 593330 h 1237129"/>
              <a:gd name="connsiteX522" fmla="*/ 3105579 w 3751729"/>
              <a:gd name="connsiteY522" fmla="*/ 581515 h 1237129"/>
              <a:gd name="connsiteX523" fmla="*/ 3121333 w 3751729"/>
              <a:gd name="connsiteY523" fmla="*/ 574132 h 1237129"/>
              <a:gd name="connsiteX524" fmla="*/ 3126994 w 3751729"/>
              <a:gd name="connsiteY524" fmla="*/ 573148 h 1237129"/>
              <a:gd name="connsiteX525" fmla="*/ 3132903 w 3751729"/>
              <a:gd name="connsiteY525" fmla="*/ 573148 h 1237129"/>
              <a:gd name="connsiteX526" fmla="*/ 3137825 w 3751729"/>
              <a:gd name="connsiteY526" fmla="*/ 574132 h 1237129"/>
              <a:gd name="connsiteX527" fmla="*/ 3140288 w 3751729"/>
              <a:gd name="connsiteY527" fmla="*/ 574132 h 1237129"/>
              <a:gd name="connsiteX528" fmla="*/ 3142749 w 3751729"/>
              <a:gd name="connsiteY528" fmla="*/ 574132 h 1237129"/>
              <a:gd name="connsiteX529" fmla="*/ 3146195 w 3751729"/>
              <a:gd name="connsiteY529" fmla="*/ 569947 h 1237129"/>
              <a:gd name="connsiteX530" fmla="*/ 3148656 w 3751729"/>
              <a:gd name="connsiteY530" fmla="*/ 565763 h 1237129"/>
              <a:gd name="connsiteX531" fmla="*/ 3150133 w 3751729"/>
              <a:gd name="connsiteY531" fmla="*/ 561331 h 1237129"/>
              <a:gd name="connsiteX532" fmla="*/ 3151856 w 3751729"/>
              <a:gd name="connsiteY532" fmla="*/ 558132 h 1237129"/>
              <a:gd name="connsiteX533" fmla="*/ 3154318 w 3751729"/>
              <a:gd name="connsiteY533" fmla="*/ 553947 h 1237129"/>
              <a:gd name="connsiteX534" fmla="*/ 3159241 w 3751729"/>
              <a:gd name="connsiteY534" fmla="*/ 551486 h 1237129"/>
              <a:gd name="connsiteX535" fmla="*/ 3160226 w 3751729"/>
              <a:gd name="connsiteY535" fmla="*/ 553947 h 1237129"/>
              <a:gd name="connsiteX536" fmla="*/ 3161703 w 3751729"/>
              <a:gd name="connsiteY536" fmla="*/ 555671 h 1237129"/>
              <a:gd name="connsiteX537" fmla="*/ 3163425 w 3751729"/>
              <a:gd name="connsiteY537" fmla="*/ 555671 h 1237129"/>
              <a:gd name="connsiteX538" fmla="*/ 3165150 w 3751729"/>
              <a:gd name="connsiteY538" fmla="*/ 555671 h 1237129"/>
              <a:gd name="connsiteX539" fmla="*/ 3165887 w 3751729"/>
              <a:gd name="connsiteY539" fmla="*/ 553947 h 1237129"/>
              <a:gd name="connsiteX540" fmla="*/ 3177456 w 3751729"/>
              <a:gd name="connsiteY540" fmla="*/ 543855 h 1237129"/>
              <a:gd name="connsiteX541" fmla="*/ 3184841 w 3751729"/>
              <a:gd name="connsiteY541" fmla="*/ 534501 h 1237129"/>
              <a:gd name="connsiteX542" fmla="*/ 3188288 w 3751729"/>
              <a:gd name="connsiteY542" fmla="*/ 524409 h 1237129"/>
              <a:gd name="connsiteX543" fmla="*/ 3190748 w 3751729"/>
              <a:gd name="connsiteY543" fmla="*/ 512840 h 1237129"/>
              <a:gd name="connsiteX544" fmla="*/ 3194933 w 3751729"/>
              <a:gd name="connsiteY544" fmla="*/ 502747 h 1237129"/>
              <a:gd name="connsiteX545" fmla="*/ 3203795 w 3751729"/>
              <a:gd name="connsiteY545" fmla="*/ 489209 h 1237129"/>
              <a:gd name="connsiteX546" fmla="*/ 3198133 w 3751729"/>
              <a:gd name="connsiteY546" fmla="*/ 489209 h 1237129"/>
              <a:gd name="connsiteX547" fmla="*/ 3193949 w 3751729"/>
              <a:gd name="connsiteY547" fmla="*/ 486747 h 1237129"/>
              <a:gd name="connsiteX548" fmla="*/ 3192472 w 3751729"/>
              <a:gd name="connsiteY548" fmla="*/ 483301 h 1237129"/>
              <a:gd name="connsiteX549" fmla="*/ 3190748 w 3751729"/>
              <a:gd name="connsiteY549" fmla="*/ 480841 h 1237129"/>
              <a:gd name="connsiteX550" fmla="*/ 3190748 w 3751729"/>
              <a:gd name="connsiteY550" fmla="*/ 474932 h 1237129"/>
              <a:gd name="connsiteX551" fmla="*/ 3190748 w 3751729"/>
              <a:gd name="connsiteY551" fmla="*/ 467548 h 1237129"/>
              <a:gd name="connsiteX552" fmla="*/ 3192472 w 3751729"/>
              <a:gd name="connsiteY552" fmla="*/ 465824 h 1237129"/>
              <a:gd name="connsiteX553" fmla="*/ 3193949 w 3751729"/>
              <a:gd name="connsiteY553" fmla="*/ 464840 h 1237129"/>
              <a:gd name="connsiteX554" fmla="*/ 3193949 w 3751729"/>
              <a:gd name="connsiteY554" fmla="*/ 463363 h 1237129"/>
              <a:gd name="connsiteX555" fmla="*/ 3193949 w 3751729"/>
              <a:gd name="connsiteY555" fmla="*/ 461640 h 1237129"/>
              <a:gd name="connsiteX556" fmla="*/ 3199856 w 3751729"/>
              <a:gd name="connsiteY556" fmla="*/ 459917 h 1237129"/>
              <a:gd name="connsiteX557" fmla="*/ 3203795 w 3751729"/>
              <a:gd name="connsiteY557" fmla="*/ 459917 h 1237129"/>
              <a:gd name="connsiteX558" fmla="*/ 3206502 w 3751729"/>
              <a:gd name="connsiteY558" fmla="*/ 459178 h 1237129"/>
              <a:gd name="connsiteX559" fmla="*/ 3209702 w 3751729"/>
              <a:gd name="connsiteY559" fmla="*/ 459178 h 1237129"/>
              <a:gd name="connsiteX560" fmla="*/ 3209702 w 3751729"/>
              <a:gd name="connsiteY560" fmla="*/ 443917 h 1237129"/>
              <a:gd name="connsiteX561" fmla="*/ 3212164 w 3751729"/>
              <a:gd name="connsiteY561" fmla="*/ 432348 h 1237129"/>
              <a:gd name="connsiteX562" fmla="*/ 763197 w 3751729"/>
              <a:gd name="connsiteY562" fmla="*/ 422258 h 1237129"/>
              <a:gd name="connsiteX563" fmla="*/ 761474 w 3751729"/>
              <a:gd name="connsiteY563" fmla="*/ 423733 h 1237129"/>
              <a:gd name="connsiteX564" fmla="*/ 759751 w 3751729"/>
              <a:gd name="connsiteY564" fmla="*/ 426442 h 1237129"/>
              <a:gd name="connsiteX565" fmla="*/ 759751 w 3751729"/>
              <a:gd name="connsiteY565" fmla="*/ 427918 h 1237129"/>
              <a:gd name="connsiteX566" fmla="*/ 759071 w 3751729"/>
              <a:gd name="connsiteY566" fmla="*/ 432000 h 1237129"/>
              <a:gd name="connsiteX567" fmla="*/ 759260 w 3751729"/>
              <a:gd name="connsiteY567" fmla="*/ 432103 h 1237129"/>
              <a:gd name="connsiteX568" fmla="*/ 759999 w 3751729"/>
              <a:gd name="connsiteY568" fmla="*/ 427918 h 1237129"/>
              <a:gd name="connsiteX569" fmla="*/ 759999 w 3751729"/>
              <a:gd name="connsiteY569" fmla="*/ 426195 h 1237129"/>
              <a:gd name="connsiteX570" fmla="*/ 761721 w 3751729"/>
              <a:gd name="connsiteY570" fmla="*/ 423733 h 1237129"/>
              <a:gd name="connsiteX571" fmla="*/ 1749281 w 3751729"/>
              <a:gd name="connsiteY571" fmla="*/ 422010 h 1237129"/>
              <a:gd name="connsiteX572" fmla="*/ 1748542 w 3751729"/>
              <a:gd name="connsiteY572" fmla="*/ 423733 h 1237129"/>
              <a:gd name="connsiteX573" fmla="*/ 1746819 w 3751729"/>
              <a:gd name="connsiteY573" fmla="*/ 423733 h 1237129"/>
              <a:gd name="connsiteX574" fmla="*/ 1745097 w 3751729"/>
              <a:gd name="connsiteY574" fmla="*/ 423733 h 1237129"/>
              <a:gd name="connsiteX575" fmla="*/ 1745097 w 3751729"/>
              <a:gd name="connsiteY575" fmla="*/ 424472 h 1237129"/>
              <a:gd name="connsiteX576" fmla="*/ 1743373 w 3751729"/>
              <a:gd name="connsiteY576" fmla="*/ 424472 h 1237129"/>
              <a:gd name="connsiteX577" fmla="*/ 1740911 w 3751729"/>
              <a:gd name="connsiteY577" fmla="*/ 427918 h 1237129"/>
              <a:gd name="connsiteX578" fmla="*/ 1737711 w 3751729"/>
              <a:gd name="connsiteY578" fmla="*/ 429640 h 1237129"/>
              <a:gd name="connsiteX579" fmla="*/ 1737711 w 3751729"/>
              <a:gd name="connsiteY579" fmla="*/ 430379 h 1237129"/>
              <a:gd name="connsiteX580" fmla="*/ 1737711 w 3751729"/>
              <a:gd name="connsiteY580" fmla="*/ 433825 h 1237129"/>
              <a:gd name="connsiteX581" fmla="*/ 1737711 w 3751729"/>
              <a:gd name="connsiteY581" fmla="*/ 436286 h 1237129"/>
              <a:gd name="connsiteX582" fmla="*/ 1737711 w 3751729"/>
              <a:gd name="connsiteY582" fmla="*/ 441210 h 1237129"/>
              <a:gd name="connsiteX583" fmla="*/ 1749281 w 3751729"/>
              <a:gd name="connsiteY583" fmla="*/ 453026 h 1237129"/>
              <a:gd name="connsiteX584" fmla="*/ 1760112 w 3751729"/>
              <a:gd name="connsiteY584" fmla="*/ 465578 h 1237129"/>
              <a:gd name="connsiteX585" fmla="*/ 1769958 w 3751729"/>
              <a:gd name="connsiteY585" fmla="*/ 480595 h 1237129"/>
              <a:gd name="connsiteX586" fmla="*/ 1781527 w 3751729"/>
              <a:gd name="connsiteY586" fmla="*/ 480595 h 1237129"/>
              <a:gd name="connsiteX587" fmla="*/ 1781527 w 3751729"/>
              <a:gd name="connsiteY587" fmla="*/ 488964 h 1237129"/>
              <a:gd name="connsiteX588" fmla="*/ 1793096 w 3751729"/>
              <a:gd name="connsiteY588" fmla="*/ 493147 h 1237129"/>
              <a:gd name="connsiteX589" fmla="*/ 1801465 w 3751729"/>
              <a:gd name="connsiteY589" fmla="*/ 499056 h 1237129"/>
              <a:gd name="connsiteX590" fmla="*/ 1810572 w 3751729"/>
              <a:gd name="connsiteY590" fmla="*/ 506687 h 1237129"/>
              <a:gd name="connsiteX591" fmla="*/ 1810572 w 3751729"/>
              <a:gd name="connsiteY591" fmla="*/ 510133 h 1237129"/>
              <a:gd name="connsiteX592" fmla="*/ 1807373 w 3751729"/>
              <a:gd name="connsiteY592" fmla="*/ 510133 h 1237129"/>
              <a:gd name="connsiteX593" fmla="*/ 1804911 w 3751729"/>
              <a:gd name="connsiteY593" fmla="*/ 510133 h 1237129"/>
              <a:gd name="connsiteX594" fmla="*/ 1801711 w 3751729"/>
              <a:gd name="connsiteY594" fmla="*/ 510133 h 1237129"/>
              <a:gd name="connsiteX595" fmla="*/ 1799988 w 3751729"/>
              <a:gd name="connsiteY595" fmla="*/ 510133 h 1237129"/>
              <a:gd name="connsiteX596" fmla="*/ 1797527 w 3751729"/>
              <a:gd name="connsiteY596" fmla="*/ 508409 h 1237129"/>
              <a:gd name="connsiteX597" fmla="*/ 1793342 w 3751729"/>
              <a:gd name="connsiteY597" fmla="*/ 506687 h 1237129"/>
              <a:gd name="connsiteX598" fmla="*/ 1789158 w 3751729"/>
              <a:gd name="connsiteY598" fmla="*/ 506687 h 1237129"/>
              <a:gd name="connsiteX599" fmla="*/ 1789158 w 3751729"/>
              <a:gd name="connsiteY599" fmla="*/ 510871 h 1237129"/>
              <a:gd name="connsiteX600" fmla="*/ 1789896 w 3751729"/>
              <a:gd name="connsiteY600" fmla="*/ 514317 h 1237129"/>
              <a:gd name="connsiteX601" fmla="*/ 1791619 w 3751729"/>
              <a:gd name="connsiteY601" fmla="*/ 516779 h 1237129"/>
              <a:gd name="connsiteX602" fmla="*/ 1791619 w 3751729"/>
              <a:gd name="connsiteY602" fmla="*/ 518501 h 1237129"/>
              <a:gd name="connsiteX603" fmla="*/ 1793342 w 3751729"/>
              <a:gd name="connsiteY603" fmla="*/ 521947 h 1237129"/>
              <a:gd name="connsiteX604" fmla="*/ 1794081 w 3751729"/>
              <a:gd name="connsiteY604" fmla="*/ 526132 h 1237129"/>
              <a:gd name="connsiteX605" fmla="*/ 1789896 w 3751729"/>
              <a:gd name="connsiteY605" fmla="*/ 528594 h 1237129"/>
              <a:gd name="connsiteX606" fmla="*/ 1787435 w 3751729"/>
              <a:gd name="connsiteY606" fmla="*/ 532040 h 1237129"/>
              <a:gd name="connsiteX607" fmla="*/ 1784235 w 3751729"/>
              <a:gd name="connsiteY607" fmla="*/ 536224 h 1237129"/>
              <a:gd name="connsiteX608" fmla="*/ 1781773 w 3751729"/>
              <a:gd name="connsiteY608" fmla="*/ 542133 h 1237129"/>
              <a:gd name="connsiteX609" fmla="*/ 1772666 w 3751729"/>
              <a:gd name="connsiteY609" fmla="*/ 542133 h 1237129"/>
              <a:gd name="connsiteX610" fmla="*/ 1772666 w 3751729"/>
              <a:gd name="connsiteY610" fmla="*/ 561578 h 1237129"/>
              <a:gd name="connsiteX611" fmla="*/ 1766020 w 3751729"/>
              <a:gd name="connsiteY611" fmla="*/ 561578 h 1237129"/>
              <a:gd name="connsiteX612" fmla="*/ 1758634 w 3751729"/>
              <a:gd name="connsiteY612" fmla="*/ 555672 h 1237129"/>
              <a:gd name="connsiteX613" fmla="*/ 1749528 w 3751729"/>
              <a:gd name="connsiteY613" fmla="*/ 552225 h 1237129"/>
              <a:gd name="connsiteX614" fmla="*/ 1742882 w 3751729"/>
              <a:gd name="connsiteY614" fmla="*/ 548040 h 1237129"/>
              <a:gd name="connsiteX615" fmla="*/ 1737958 w 3751729"/>
              <a:gd name="connsiteY615" fmla="*/ 537948 h 1237129"/>
              <a:gd name="connsiteX616" fmla="*/ 1749528 w 3751729"/>
              <a:gd name="connsiteY616" fmla="*/ 539671 h 1237129"/>
              <a:gd name="connsiteX617" fmla="*/ 1761096 w 3751729"/>
              <a:gd name="connsiteY617" fmla="*/ 537948 h 1237129"/>
              <a:gd name="connsiteX618" fmla="*/ 1770204 w 3751729"/>
              <a:gd name="connsiteY618" fmla="*/ 534502 h 1237129"/>
              <a:gd name="connsiteX619" fmla="*/ 1775866 w 3751729"/>
              <a:gd name="connsiteY619" fmla="*/ 528594 h 1237129"/>
              <a:gd name="connsiteX620" fmla="*/ 1777589 w 3751729"/>
              <a:gd name="connsiteY620" fmla="*/ 527856 h 1237129"/>
              <a:gd name="connsiteX621" fmla="*/ 1777589 w 3751729"/>
              <a:gd name="connsiteY621" fmla="*/ 526132 h 1237129"/>
              <a:gd name="connsiteX622" fmla="*/ 1778326 w 3751729"/>
              <a:gd name="connsiteY622" fmla="*/ 524410 h 1237129"/>
              <a:gd name="connsiteX623" fmla="*/ 1778326 w 3751729"/>
              <a:gd name="connsiteY623" fmla="*/ 521947 h 1237129"/>
              <a:gd name="connsiteX624" fmla="*/ 1778326 w 3751729"/>
              <a:gd name="connsiteY624" fmla="*/ 518501 h 1237129"/>
              <a:gd name="connsiteX625" fmla="*/ 1756912 w 3751729"/>
              <a:gd name="connsiteY625" fmla="*/ 502502 h 1237129"/>
              <a:gd name="connsiteX626" fmla="*/ 1733773 w 3751729"/>
              <a:gd name="connsiteY626" fmla="*/ 486501 h 1237129"/>
              <a:gd name="connsiteX627" fmla="*/ 1726389 w 3751729"/>
              <a:gd name="connsiteY627" fmla="*/ 477394 h 1237129"/>
              <a:gd name="connsiteX628" fmla="*/ 1719745 w 3751729"/>
              <a:gd name="connsiteY628" fmla="*/ 469025 h 1237129"/>
              <a:gd name="connsiteX629" fmla="*/ 1714084 w 3751729"/>
              <a:gd name="connsiteY629" fmla="*/ 458932 h 1237129"/>
              <a:gd name="connsiteX630" fmla="*/ 1704976 w 3751729"/>
              <a:gd name="connsiteY630" fmla="*/ 449826 h 1237129"/>
              <a:gd name="connsiteX631" fmla="*/ 1693406 w 3751729"/>
              <a:gd name="connsiteY631" fmla="*/ 445640 h 1237129"/>
              <a:gd name="connsiteX632" fmla="*/ 1683560 w 3751729"/>
              <a:gd name="connsiteY632" fmla="*/ 454009 h 1237129"/>
              <a:gd name="connsiteX633" fmla="*/ 1670268 w 3751729"/>
              <a:gd name="connsiteY633" fmla="*/ 461640 h 1237129"/>
              <a:gd name="connsiteX634" fmla="*/ 1654516 w 3751729"/>
              <a:gd name="connsiteY634" fmla="*/ 465086 h 1237129"/>
              <a:gd name="connsiteX635" fmla="*/ 1652792 w 3751729"/>
              <a:gd name="connsiteY635" fmla="*/ 461640 h 1237129"/>
              <a:gd name="connsiteX636" fmla="*/ 1652053 w 3751729"/>
              <a:gd name="connsiteY636" fmla="*/ 459179 h 1237129"/>
              <a:gd name="connsiteX637" fmla="*/ 1650330 w 3751729"/>
              <a:gd name="connsiteY637" fmla="*/ 457456 h 1237129"/>
              <a:gd name="connsiteX638" fmla="*/ 1647130 w 3751729"/>
              <a:gd name="connsiteY638" fmla="*/ 457456 h 1237129"/>
              <a:gd name="connsiteX639" fmla="*/ 1646392 w 3751729"/>
              <a:gd name="connsiteY639" fmla="*/ 457456 h 1237129"/>
              <a:gd name="connsiteX640" fmla="*/ 1643191 w 3751729"/>
              <a:gd name="connsiteY640" fmla="*/ 459179 h 1237129"/>
              <a:gd name="connsiteX641" fmla="*/ 1635808 w 3751729"/>
              <a:gd name="connsiteY641" fmla="*/ 465086 h 1237129"/>
              <a:gd name="connsiteX642" fmla="*/ 1633346 w 3751729"/>
              <a:gd name="connsiteY642" fmla="*/ 473456 h 1237129"/>
              <a:gd name="connsiteX643" fmla="*/ 1631622 w 3751729"/>
              <a:gd name="connsiteY643" fmla="*/ 482563 h 1237129"/>
              <a:gd name="connsiteX644" fmla="*/ 1627438 w 3751729"/>
              <a:gd name="connsiteY644" fmla="*/ 489210 h 1237129"/>
              <a:gd name="connsiteX645" fmla="*/ 1611685 w 3751729"/>
              <a:gd name="connsiteY645" fmla="*/ 489210 h 1237129"/>
              <a:gd name="connsiteX646" fmla="*/ 1606024 w 3751729"/>
              <a:gd name="connsiteY646" fmla="*/ 496840 h 1237129"/>
              <a:gd name="connsiteX647" fmla="*/ 1601838 w 3751729"/>
              <a:gd name="connsiteY647" fmla="*/ 505209 h 1237129"/>
              <a:gd name="connsiteX648" fmla="*/ 1598638 w 3751729"/>
              <a:gd name="connsiteY648" fmla="*/ 516041 h 1237129"/>
              <a:gd name="connsiteX649" fmla="*/ 1596915 w 3751729"/>
              <a:gd name="connsiteY649" fmla="*/ 516779 h 1237129"/>
              <a:gd name="connsiteX650" fmla="*/ 1596915 w 3751729"/>
              <a:gd name="connsiteY650" fmla="*/ 520225 h 1237129"/>
              <a:gd name="connsiteX651" fmla="*/ 1598638 w 3751729"/>
              <a:gd name="connsiteY651" fmla="*/ 521947 h 1237129"/>
              <a:gd name="connsiteX652" fmla="*/ 1600362 w 3751729"/>
              <a:gd name="connsiteY652" fmla="*/ 522686 h 1237129"/>
              <a:gd name="connsiteX653" fmla="*/ 1602823 w 3751729"/>
              <a:gd name="connsiteY653" fmla="*/ 526132 h 1237129"/>
              <a:gd name="connsiteX654" fmla="*/ 1604546 w 3751729"/>
              <a:gd name="connsiteY654" fmla="*/ 528594 h 1237129"/>
              <a:gd name="connsiteX655" fmla="*/ 1600362 w 3751729"/>
              <a:gd name="connsiteY655" fmla="*/ 528594 h 1237129"/>
              <a:gd name="connsiteX656" fmla="*/ 1598638 w 3751729"/>
              <a:gd name="connsiteY656" fmla="*/ 530318 h 1237129"/>
              <a:gd name="connsiteX657" fmla="*/ 1596915 w 3751729"/>
              <a:gd name="connsiteY657" fmla="*/ 530318 h 1237129"/>
              <a:gd name="connsiteX658" fmla="*/ 1596177 w 3751729"/>
              <a:gd name="connsiteY658" fmla="*/ 532040 h 1237129"/>
              <a:gd name="connsiteX659" fmla="*/ 1594454 w 3751729"/>
              <a:gd name="connsiteY659" fmla="*/ 533763 h 1237129"/>
              <a:gd name="connsiteX660" fmla="*/ 1591254 w 3751729"/>
              <a:gd name="connsiteY660" fmla="*/ 534502 h 1237129"/>
              <a:gd name="connsiteX661" fmla="*/ 1591254 w 3751729"/>
              <a:gd name="connsiteY661" fmla="*/ 537948 h 1237129"/>
              <a:gd name="connsiteX662" fmla="*/ 1591254 w 3751729"/>
              <a:gd name="connsiteY662" fmla="*/ 539671 h 1237129"/>
              <a:gd name="connsiteX663" fmla="*/ 1591254 w 3751729"/>
              <a:gd name="connsiteY663" fmla="*/ 541148 h 1237129"/>
              <a:gd name="connsiteX664" fmla="*/ 1591254 w 3751729"/>
              <a:gd name="connsiteY664" fmla="*/ 546071 h 1237129"/>
              <a:gd name="connsiteX665" fmla="*/ 1581408 w 3751729"/>
              <a:gd name="connsiteY665" fmla="*/ 546809 h 1237129"/>
              <a:gd name="connsiteX666" fmla="*/ 1577224 w 3751729"/>
              <a:gd name="connsiteY666" fmla="*/ 550255 h 1237129"/>
              <a:gd name="connsiteX667" fmla="*/ 1574024 w 3751729"/>
              <a:gd name="connsiteY667" fmla="*/ 552717 h 1237129"/>
              <a:gd name="connsiteX668" fmla="*/ 1571562 w 3751729"/>
              <a:gd name="connsiteY668" fmla="*/ 557640 h 1237129"/>
              <a:gd name="connsiteX669" fmla="*/ 1567377 w 3751729"/>
              <a:gd name="connsiteY669" fmla="*/ 561825 h 1237129"/>
              <a:gd name="connsiteX670" fmla="*/ 1562454 w 3751729"/>
              <a:gd name="connsiteY670" fmla="*/ 563548 h 1237129"/>
              <a:gd name="connsiteX671" fmla="*/ 1559993 w 3751729"/>
              <a:gd name="connsiteY671" fmla="*/ 563548 h 1237129"/>
              <a:gd name="connsiteX672" fmla="*/ 1555808 w 3751729"/>
              <a:gd name="connsiteY672" fmla="*/ 561825 h 1237129"/>
              <a:gd name="connsiteX673" fmla="*/ 1552608 w 3751729"/>
              <a:gd name="connsiteY673" fmla="*/ 560102 h 1237129"/>
              <a:gd name="connsiteX674" fmla="*/ 1550147 w 3751729"/>
              <a:gd name="connsiteY674" fmla="*/ 558378 h 1237129"/>
              <a:gd name="connsiteX675" fmla="*/ 1548424 w 3751729"/>
              <a:gd name="connsiteY675" fmla="*/ 558378 h 1237129"/>
              <a:gd name="connsiteX676" fmla="*/ 1545962 w 3751729"/>
              <a:gd name="connsiteY676" fmla="*/ 560102 h 1237129"/>
              <a:gd name="connsiteX677" fmla="*/ 1542761 w 3751729"/>
              <a:gd name="connsiteY677" fmla="*/ 561825 h 1237129"/>
              <a:gd name="connsiteX678" fmla="*/ 1540300 w 3751729"/>
              <a:gd name="connsiteY678" fmla="*/ 563548 h 1237129"/>
              <a:gd name="connsiteX679" fmla="*/ 1535378 w 3751729"/>
              <a:gd name="connsiteY679" fmla="*/ 564286 h 1237129"/>
              <a:gd name="connsiteX680" fmla="*/ 1535378 w 3751729"/>
              <a:gd name="connsiteY680" fmla="*/ 571917 h 1237129"/>
              <a:gd name="connsiteX681" fmla="*/ 1575746 w 3751729"/>
              <a:gd name="connsiteY681" fmla="*/ 577823 h 1237129"/>
              <a:gd name="connsiteX682" fmla="*/ 1587316 w 3751729"/>
              <a:gd name="connsiteY682" fmla="*/ 571917 h 1237129"/>
              <a:gd name="connsiteX683" fmla="*/ 1598884 w 3751729"/>
              <a:gd name="connsiteY683" fmla="*/ 564286 h 1237129"/>
              <a:gd name="connsiteX684" fmla="*/ 1607993 w 3751729"/>
              <a:gd name="connsiteY684" fmla="*/ 558378 h 1237129"/>
              <a:gd name="connsiteX685" fmla="*/ 1620300 w 3751729"/>
              <a:gd name="connsiteY685" fmla="*/ 555917 h 1237129"/>
              <a:gd name="connsiteX686" fmla="*/ 1639253 w 3751729"/>
              <a:gd name="connsiteY686" fmla="*/ 552471 h 1237129"/>
              <a:gd name="connsiteX687" fmla="*/ 1659191 w 3751729"/>
              <a:gd name="connsiteY687" fmla="*/ 551732 h 1237129"/>
              <a:gd name="connsiteX688" fmla="*/ 1681592 w 3751729"/>
              <a:gd name="connsiteY688" fmla="*/ 551732 h 1237129"/>
              <a:gd name="connsiteX689" fmla="*/ 1699807 w 3751729"/>
              <a:gd name="connsiteY689" fmla="*/ 551732 h 1237129"/>
              <a:gd name="connsiteX690" fmla="*/ 1715560 w 3751729"/>
              <a:gd name="connsiteY690" fmla="*/ 552471 h 1237129"/>
              <a:gd name="connsiteX691" fmla="*/ 1722943 w 3751729"/>
              <a:gd name="connsiteY691" fmla="*/ 554194 h 1237129"/>
              <a:gd name="connsiteX692" fmla="*/ 1726634 w 3751729"/>
              <a:gd name="connsiteY692" fmla="*/ 554194 h 1237129"/>
              <a:gd name="connsiteX693" fmla="*/ 1721712 w 3751729"/>
              <a:gd name="connsiteY693" fmla="*/ 567732 h 1237129"/>
              <a:gd name="connsiteX694" fmla="*/ 1719253 w 3751729"/>
              <a:gd name="connsiteY694" fmla="*/ 582007 h 1237129"/>
              <a:gd name="connsiteX695" fmla="*/ 1716053 w 3751729"/>
              <a:gd name="connsiteY695" fmla="*/ 597022 h 1237129"/>
              <a:gd name="connsiteX696" fmla="*/ 1720975 w 3751729"/>
              <a:gd name="connsiteY696" fmla="*/ 599484 h 1237129"/>
              <a:gd name="connsiteX697" fmla="*/ 1721712 w 3751729"/>
              <a:gd name="connsiteY697" fmla="*/ 602930 h 1237129"/>
              <a:gd name="connsiteX698" fmla="*/ 1724912 w 3751729"/>
              <a:gd name="connsiteY698" fmla="*/ 605392 h 1237129"/>
              <a:gd name="connsiteX699" fmla="*/ 1726634 w 3751729"/>
              <a:gd name="connsiteY699" fmla="*/ 607115 h 1237129"/>
              <a:gd name="connsiteX700" fmla="*/ 1729096 w 3751729"/>
              <a:gd name="connsiteY700" fmla="*/ 609576 h 1237129"/>
              <a:gd name="connsiteX701" fmla="*/ 1738943 w 3751729"/>
              <a:gd name="connsiteY701" fmla="*/ 613022 h 1237129"/>
              <a:gd name="connsiteX702" fmla="*/ 1750512 w 3751729"/>
              <a:gd name="connsiteY702" fmla="*/ 613022 h 1237129"/>
              <a:gd name="connsiteX703" fmla="*/ 1762081 w 3751729"/>
              <a:gd name="connsiteY703" fmla="*/ 614746 h 1237129"/>
              <a:gd name="connsiteX704" fmla="*/ 1773650 w 3751729"/>
              <a:gd name="connsiteY704" fmla="*/ 620653 h 1237129"/>
              <a:gd name="connsiteX705" fmla="*/ 1776850 w 3751729"/>
              <a:gd name="connsiteY705" fmla="*/ 632469 h 1237129"/>
              <a:gd name="connsiteX706" fmla="*/ 1782512 w 3751729"/>
              <a:gd name="connsiteY706" fmla="*/ 634930 h 1237129"/>
              <a:gd name="connsiteX707" fmla="*/ 1790881 w 3751729"/>
              <a:gd name="connsiteY707" fmla="*/ 638376 h 1237129"/>
              <a:gd name="connsiteX708" fmla="*/ 1802451 w 3751729"/>
              <a:gd name="connsiteY708" fmla="*/ 640837 h 1237129"/>
              <a:gd name="connsiteX709" fmla="*/ 1812296 w 3751729"/>
              <a:gd name="connsiteY709" fmla="*/ 644283 h 1237129"/>
              <a:gd name="connsiteX710" fmla="*/ 1817958 w 3751729"/>
              <a:gd name="connsiteY710" fmla="*/ 645022 h 1237129"/>
              <a:gd name="connsiteX711" fmla="*/ 1819681 w 3751729"/>
              <a:gd name="connsiteY711" fmla="*/ 636653 h 1237129"/>
              <a:gd name="connsiteX712" fmla="*/ 1822881 w 3751729"/>
              <a:gd name="connsiteY712" fmla="*/ 629022 h 1237129"/>
              <a:gd name="connsiteX713" fmla="*/ 1825342 w 3751729"/>
              <a:gd name="connsiteY713" fmla="*/ 621392 h 1237129"/>
              <a:gd name="connsiteX714" fmla="*/ 1834450 w 3751729"/>
              <a:gd name="connsiteY714" fmla="*/ 615484 h 1237129"/>
              <a:gd name="connsiteX715" fmla="*/ 1846757 w 3751729"/>
              <a:gd name="connsiteY715" fmla="*/ 613022 h 1237129"/>
              <a:gd name="connsiteX716" fmla="*/ 1858327 w 3751729"/>
              <a:gd name="connsiteY716" fmla="*/ 615484 h 1237129"/>
              <a:gd name="connsiteX717" fmla="*/ 1869895 w 3751729"/>
              <a:gd name="connsiteY717" fmla="*/ 621392 h 1237129"/>
              <a:gd name="connsiteX718" fmla="*/ 1881465 w 3751729"/>
              <a:gd name="connsiteY718" fmla="*/ 626315 h 1237129"/>
              <a:gd name="connsiteX719" fmla="*/ 1887126 w 3751729"/>
              <a:gd name="connsiteY719" fmla="*/ 627053 h 1237129"/>
              <a:gd name="connsiteX720" fmla="*/ 1898695 w 3751729"/>
              <a:gd name="connsiteY720" fmla="*/ 628776 h 1237129"/>
              <a:gd name="connsiteX721" fmla="*/ 1910265 w 3751729"/>
              <a:gd name="connsiteY721" fmla="*/ 632222 h 1237129"/>
              <a:gd name="connsiteX722" fmla="*/ 1921834 w 3751729"/>
              <a:gd name="connsiteY722" fmla="*/ 632961 h 1237129"/>
              <a:gd name="connsiteX723" fmla="*/ 1930941 w 3751729"/>
              <a:gd name="connsiteY723" fmla="*/ 634684 h 1237129"/>
              <a:gd name="connsiteX724" fmla="*/ 1935126 w 3751729"/>
              <a:gd name="connsiteY724" fmla="*/ 636407 h 1237129"/>
              <a:gd name="connsiteX725" fmla="*/ 1937587 w 3751729"/>
              <a:gd name="connsiteY725" fmla="*/ 634684 h 1237129"/>
              <a:gd name="connsiteX726" fmla="*/ 1939311 w 3751729"/>
              <a:gd name="connsiteY726" fmla="*/ 632222 h 1237129"/>
              <a:gd name="connsiteX727" fmla="*/ 1941034 w 3751729"/>
              <a:gd name="connsiteY727" fmla="*/ 630499 h 1237129"/>
              <a:gd name="connsiteX728" fmla="*/ 1943495 w 3751729"/>
              <a:gd name="connsiteY728" fmla="*/ 627053 h 1237129"/>
              <a:gd name="connsiteX729" fmla="*/ 1946695 w 3751729"/>
              <a:gd name="connsiteY729" fmla="*/ 626315 h 1237129"/>
              <a:gd name="connsiteX730" fmla="*/ 1949156 w 3751729"/>
              <a:gd name="connsiteY730" fmla="*/ 626315 h 1237129"/>
              <a:gd name="connsiteX731" fmla="*/ 1953342 w 3751729"/>
              <a:gd name="connsiteY731" fmla="*/ 626315 h 1237129"/>
              <a:gd name="connsiteX732" fmla="*/ 1964172 w 3751729"/>
              <a:gd name="connsiteY732" fmla="*/ 628776 h 1237129"/>
              <a:gd name="connsiteX733" fmla="*/ 1972541 w 3751729"/>
              <a:gd name="connsiteY733" fmla="*/ 632961 h 1237129"/>
              <a:gd name="connsiteX734" fmla="*/ 1982387 w 3751729"/>
              <a:gd name="connsiteY734" fmla="*/ 632222 h 1237129"/>
              <a:gd name="connsiteX735" fmla="*/ 1993217 w 3751729"/>
              <a:gd name="connsiteY735" fmla="*/ 628776 h 1237129"/>
              <a:gd name="connsiteX736" fmla="*/ 1993956 w 3751729"/>
              <a:gd name="connsiteY736" fmla="*/ 616960 h 1237129"/>
              <a:gd name="connsiteX737" fmla="*/ 1999618 w 3751729"/>
              <a:gd name="connsiteY737" fmla="*/ 602684 h 1237129"/>
              <a:gd name="connsiteX738" fmla="*/ 2004541 w 3751729"/>
              <a:gd name="connsiteY738" fmla="*/ 589145 h 1237129"/>
              <a:gd name="connsiteX739" fmla="*/ 2006018 w 3751729"/>
              <a:gd name="connsiteY739" fmla="*/ 577823 h 1237129"/>
              <a:gd name="connsiteX740" fmla="*/ 2003556 w 3751729"/>
              <a:gd name="connsiteY740" fmla="*/ 567732 h 1237129"/>
              <a:gd name="connsiteX741" fmla="*/ 2001834 w 3751729"/>
              <a:gd name="connsiteY741" fmla="*/ 564286 h 1237129"/>
              <a:gd name="connsiteX742" fmla="*/ 2001834 w 3751729"/>
              <a:gd name="connsiteY742" fmla="*/ 561825 h 1237129"/>
              <a:gd name="connsiteX743" fmla="*/ 2000110 w 3751729"/>
              <a:gd name="connsiteY743" fmla="*/ 560102 h 1237129"/>
              <a:gd name="connsiteX744" fmla="*/ 1998388 w 3751729"/>
              <a:gd name="connsiteY744" fmla="*/ 558378 h 1237129"/>
              <a:gd name="connsiteX745" fmla="*/ 1995925 w 3751729"/>
              <a:gd name="connsiteY745" fmla="*/ 558378 h 1237129"/>
              <a:gd name="connsiteX746" fmla="*/ 1992725 w 3751729"/>
              <a:gd name="connsiteY746" fmla="*/ 558378 h 1237129"/>
              <a:gd name="connsiteX747" fmla="*/ 1987064 w 3751729"/>
              <a:gd name="connsiteY747" fmla="*/ 558378 h 1237129"/>
              <a:gd name="connsiteX748" fmla="*/ 1980418 w 3751729"/>
              <a:gd name="connsiteY748" fmla="*/ 564286 h 1237129"/>
              <a:gd name="connsiteX749" fmla="*/ 1974756 w 3751729"/>
              <a:gd name="connsiteY749" fmla="*/ 566009 h 1237129"/>
              <a:gd name="connsiteX750" fmla="*/ 1969094 w 3751729"/>
              <a:gd name="connsiteY750" fmla="*/ 564286 h 1237129"/>
              <a:gd name="connsiteX751" fmla="*/ 1963433 w 3751729"/>
              <a:gd name="connsiteY751" fmla="*/ 561825 h 1237129"/>
              <a:gd name="connsiteX752" fmla="*/ 1956049 w 3751729"/>
              <a:gd name="connsiteY752" fmla="*/ 558378 h 1237129"/>
              <a:gd name="connsiteX753" fmla="*/ 1951864 w 3751729"/>
              <a:gd name="connsiteY753" fmla="*/ 557640 h 1237129"/>
              <a:gd name="connsiteX754" fmla="*/ 1948665 w 3751729"/>
              <a:gd name="connsiteY754" fmla="*/ 558378 h 1237129"/>
              <a:gd name="connsiteX755" fmla="*/ 1944480 w 3751729"/>
              <a:gd name="connsiteY755" fmla="*/ 560102 h 1237129"/>
              <a:gd name="connsiteX756" fmla="*/ 1942757 w 3751729"/>
              <a:gd name="connsiteY756" fmla="*/ 563548 h 1237129"/>
              <a:gd name="connsiteX757" fmla="*/ 1940295 w 3751729"/>
              <a:gd name="connsiteY757" fmla="*/ 566009 h 1237129"/>
              <a:gd name="connsiteX758" fmla="*/ 1937095 w 3751729"/>
              <a:gd name="connsiteY758" fmla="*/ 567732 h 1237129"/>
              <a:gd name="connsiteX759" fmla="*/ 1924788 w 3751729"/>
              <a:gd name="connsiteY759" fmla="*/ 564286 h 1237129"/>
              <a:gd name="connsiteX760" fmla="*/ 1911496 w 3751729"/>
              <a:gd name="connsiteY760" fmla="*/ 555917 h 1237129"/>
              <a:gd name="connsiteX761" fmla="*/ 1901649 w 3751729"/>
              <a:gd name="connsiteY761" fmla="*/ 542379 h 1237129"/>
              <a:gd name="connsiteX762" fmla="*/ 1896726 w 3751729"/>
              <a:gd name="connsiteY762" fmla="*/ 528840 h 1237129"/>
              <a:gd name="connsiteX763" fmla="*/ 1896726 w 3751729"/>
              <a:gd name="connsiteY763" fmla="*/ 526378 h 1237129"/>
              <a:gd name="connsiteX764" fmla="*/ 1896726 w 3751729"/>
              <a:gd name="connsiteY764" fmla="*/ 522932 h 1237129"/>
              <a:gd name="connsiteX765" fmla="*/ 1896726 w 3751729"/>
              <a:gd name="connsiteY765" fmla="*/ 520471 h 1237129"/>
              <a:gd name="connsiteX766" fmla="*/ 1896726 w 3751729"/>
              <a:gd name="connsiteY766" fmla="*/ 517025 h 1237129"/>
              <a:gd name="connsiteX767" fmla="*/ 1896726 w 3751729"/>
              <a:gd name="connsiteY767" fmla="*/ 514563 h 1237129"/>
              <a:gd name="connsiteX768" fmla="*/ 1898449 w 3751729"/>
              <a:gd name="connsiteY768" fmla="*/ 511117 h 1237129"/>
              <a:gd name="connsiteX769" fmla="*/ 1900173 w 3751729"/>
              <a:gd name="connsiteY769" fmla="*/ 506933 h 1237129"/>
              <a:gd name="connsiteX770" fmla="*/ 1896973 w 3751729"/>
              <a:gd name="connsiteY770" fmla="*/ 504471 h 1237129"/>
              <a:gd name="connsiteX771" fmla="*/ 1894510 w 3751729"/>
              <a:gd name="connsiteY771" fmla="*/ 502749 h 1237129"/>
              <a:gd name="connsiteX772" fmla="*/ 1892788 w 3751729"/>
              <a:gd name="connsiteY772" fmla="*/ 501025 h 1237129"/>
              <a:gd name="connsiteX773" fmla="*/ 1891064 w 3751729"/>
              <a:gd name="connsiteY773" fmla="*/ 499302 h 1237129"/>
              <a:gd name="connsiteX774" fmla="*/ 1888603 w 3751729"/>
              <a:gd name="connsiteY774" fmla="*/ 498563 h 1237129"/>
              <a:gd name="connsiteX775" fmla="*/ 1884418 w 3751729"/>
              <a:gd name="connsiteY775" fmla="*/ 496840 h 1237129"/>
              <a:gd name="connsiteX776" fmla="*/ 1882696 w 3751729"/>
              <a:gd name="connsiteY776" fmla="*/ 495118 h 1237129"/>
              <a:gd name="connsiteX777" fmla="*/ 1880972 w 3751729"/>
              <a:gd name="connsiteY777" fmla="*/ 495118 h 1237129"/>
              <a:gd name="connsiteX778" fmla="*/ 1879250 w 3751729"/>
              <a:gd name="connsiteY778" fmla="*/ 493394 h 1237129"/>
              <a:gd name="connsiteX779" fmla="*/ 1876787 w 3751729"/>
              <a:gd name="connsiteY779" fmla="*/ 493394 h 1237129"/>
              <a:gd name="connsiteX780" fmla="*/ 1873588 w 3751729"/>
              <a:gd name="connsiteY780" fmla="*/ 493394 h 1237129"/>
              <a:gd name="connsiteX781" fmla="*/ 1873588 w 3751729"/>
              <a:gd name="connsiteY781" fmla="*/ 496840 h 1237129"/>
              <a:gd name="connsiteX782" fmla="*/ 1871126 w 3751729"/>
              <a:gd name="connsiteY782" fmla="*/ 496840 h 1237129"/>
              <a:gd name="connsiteX783" fmla="*/ 1871126 w 3751729"/>
              <a:gd name="connsiteY783" fmla="*/ 501025 h 1237129"/>
              <a:gd name="connsiteX784" fmla="*/ 1872850 w 3751729"/>
              <a:gd name="connsiteY784" fmla="*/ 504471 h 1237129"/>
              <a:gd name="connsiteX785" fmla="*/ 1872850 w 3751729"/>
              <a:gd name="connsiteY785" fmla="*/ 505209 h 1237129"/>
              <a:gd name="connsiteX786" fmla="*/ 1872850 w 3751729"/>
              <a:gd name="connsiteY786" fmla="*/ 506933 h 1237129"/>
              <a:gd name="connsiteX787" fmla="*/ 1871126 w 3751729"/>
              <a:gd name="connsiteY787" fmla="*/ 508655 h 1237129"/>
              <a:gd name="connsiteX788" fmla="*/ 1869404 w 3751729"/>
              <a:gd name="connsiteY788" fmla="*/ 508655 h 1237129"/>
              <a:gd name="connsiteX789" fmla="*/ 1866942 w 3751729"/>
              <a:gd name="connsiteY789" fmla="*/ 508655 h 1237129"/>
              <a:gd name="connsiteX790" fmla="*/ 1861280 w 3751729"/>
              <a:gd name="connsiteY790" fmla="*/ 510380 h 1237129"/>
              <a:gd name="connsiteX791" fmla="*/ 1859557 w 3751729"/>
              <a:gd name="connsiteY791" fmla="*/ 506933 h 1237129"/>
              <a:gd name="connsiteX792" fmla="*/ 1857834 w 3751729"/>
              <a:gd name="connsiteY792" fmla="*/ 505209 h 1237129"/>
              <a:gd name="connsiteX793" fmla="*/ 1857834 w 3751729"/>
              <a:gd name="connsiteY793" fmla="*/ 504471 h 1237129"/>
              <a:gd name="connsiteX794" fmla="*/ 1855373 w 3751729"/>
              <a:gd name="connsiteY794" fmla="*/ 502749 h 1237129"/>
              <a:gd name="connsiteX795" fmla="*/ 1855373 w 3751729"/>
              <a:gd name="connsiteY795" fmla="*/ 506687 h 1237129"/>
              <a:gd name="connsiteX796" fmla="*/ 1862757 w 3751729"/>
              <a:gd name="connsiteY796" fmla="*/ 515794 h 1237129"/>
              <a:gd name="connsiteX797" fmla="*/ 1868419 w 3751729"/>
              <a:gd name="connsiteY797" fmla="*/ 528347 h 1237129"/>
              <a:gd name="connsiteX798" fmla="*/ 1870880 w 3751729"/>
              <a:gd name="connsiteY798" fmla="*/ 541887 h 1237129"/>
              <a:gd name="connsiteX799" fmla="*/ 1866695 w 3751729"/>
              <a:gd name="connsiteY799" fmla="*/ 545333 h 1237129"/>
              <a:gd name="connsiteX800" fmla="*/ 1863495 w 3751729"/>
              <a:gd name="connsiteY800" fmla="*/ 546071 h 1237129"/>
              <a:gd name="connsiteX801" fmla="*/ 1862757 w 3751729"/>
              <a:gd name="connsiteY801" fmla="*/ 549517 h 1237129"/>
              <a:gd name="connsiteX802" fmla="*/ 1861034 w 3751729"/>
              <a:gd name="connsiteY802" fmla="*/ 551979 h 1237129"/>
              <a:gd name="connsiteX803" fmla="*/ 1861034 w 3751729"/>
              <a:gd name="connsiteY803" fmla="*/ 553701 h 1237129"/>
              <a:gd name="connsiteX804" fmla="*/ 1859311 w 3751729"/>
              <a:gd name="connsiteY804" fmla="*/ 557147 h 1237129"/>
              <a:gd name="connsiteX805" fmla="*/ 1857589 w 3751729"/>
              <a:gd name="connsiteY805" fmla="*/ 557887 h 1237129"/>
              <a:gd name="connsiteX806" fmla="*/ 1853403 w 3751729"/>
              <a:gd name="connsiteY806" fmla="*/ 559610 h 1237129"/>
              <a:gd name="connsiteX807" fmla="*/ 1849218 w 3751729"/>
              <a:gd name="connsiteY807" fmla="*/ 561332 h 1237129"/>
              <a:gd name="connsiteX808" fmla="*/ 1847496 w 3751729"/>
              <a:gd name="connsiteY808" fmla="*/ 559610 h 1237129"/>
              <a:gd name="connsiteX809" fmla="*/ 1845772 w 3751729"/>
              <a:gd name="connsiteY809" fmla="*/ 559610 h 1237129"/>
              <a:gd name="connsiteX810" fmla="*/ 1845034 w 3751729"/>
              <a:gd name="connsiteY810" fmla="*/ 557887 h 1237129"/>
              <a:gd name="connsiteX811" fmla="*/ 1841834 w 3751729"/>
              <a:gd name="connsiteY811" fmla="*/ 557887 h 1237129"/>
              <a:gd name="connsiteX812" fmla="*/ 1828542 w 3751729"/>
              <a:gd name="connsiteY812" fmla="*/ 518501 h 1237129"/>
              <a:gd name="connsiteX813" fmla="*/ 1826081 w 3751729"/>
              <a:gd name="connsiteY813" fmla="*/ 516779 h 1237129"/>
              <a:gd name="connsiteX814" fmla="*/ 1822881 w 3751729"/>
              <a:gd name="connsiteY814" fmla="*/ 514317 h 1237129"/>
              <a:gd name="connsiteX815" fmla="*/ 1818696 w 3751729"/>
              <a:gd name="connsiteY815" fmla="*/ 510871 h 1237129"/>
              <a:gd name="connsiteX816" fmla="*/ 1816235 w 3751729"/>
              <a:gd name="connsiteY816" fmla="*/ 510133 h 1237129"/>
              <a:gd name="connsiteX817" fmla="*/ 1813035 w 3751729"/>
              <a:gd name="connsiteY817" fmla="*/ 506687 h 1237129"/>
              <a:gd name="connsiteX818" fmla="*/ 1811312 w 3751729"/>
              <a:gd name="connsiteY818" fmla="*/ 498318 h 1237129"/>
              <a:gd name="connsiteX819" fmla="*/ 1813035 w 3751729"/>
              <a:gd name="connsiteY819" fmla="*/ 490687 h 1237129"/>
              <a:gd name="connsiteX820" fmla="*/ 1814757 w 3751729"/>
              <a:gd name="connsiteY820" fmla="*/ 484779 h 1237129"/>
              <a:gd name="connsiteX821" fmla="*/ 1814757 w 3751729"/>
              <a:gd name="connsiteY821" fmla="*/ 478871 h 1237129"/>
              <a:gd name="connsiteX822" fmla="*/ 1810572 w 3751729"/>
              <a:gd name="connsiteY822" fmla="*/ 474687 h 1237129"/>
              <a:gd name="connsiteX823" fmla="*/ 1799742 w 3751729"/>
              <a:gd name="connsiteY823" fmla="*/ 467056 h 1237129"/>
              <a:gd name="connsiteX824" fmla="*/ 1791374 w 3751729"/>
              <a:gd name="connsiteY824" fmla="*/ 462871 h 1237129"/>
              <a:gd name="connsiteX825" fmla="*/ 1783988 w 3751729"/>
              <a:gd name="connsiteY825" fmla="*/ 461147 h 1237129"/>
              <a:gd name="connsiteX826" fmla="*/ 1777342 w 3751729"/>
              <a:gd name="connsiteY826" fmla="*/ 456964 h 1237129"/>
              <a:gd name="connsiteX827" fmla="*/ 1771681 w 3751729"/>
              <a:gd name="connsiteY827" fmla="*/ 447855 h 1237129"/>
              <a:gd name="connsiteX828" fmla="*/ 1766020 w 3751729"/>
              <a:gd name="connsiteY828" fmla="*/ 431856 h 1237129"/>
              <a:gd name="connsiteX829" fmla="*/ 1754450 w 3751729"/>
              <a:gd name="connsiteY829" fmla="*/ 435303 h 1237129"/>
              <a:gd name="connsiteX830" fmla="*/ 1752728 w 3751729"/>
              <a:gd name="connsiteY830" fmla="*/ 430379 h 1237129"/>
              <a:gd name="connsiteX831" fmla="*/ 1752728 w 3751729"/>
              <a:gd name="connsiteY831" fmla="*/ 427918 h 1237129"/>
              <a:gd name="connsiteX832" fmla="*/ 1751004 w 3751729"/>
              <a:gd name="connsiteY832" fmla="*/ 424472 h 1237129"/>
              <a:gd name="connsiteX833" fmla="*/ 761721 w 3751729"/>
              <a:gd name="connsiteY833" fmla="*/ 418564 h 1237129"/>
              <a:gd name="connsiteX834" fmla="*/ 761599 w 3751729"/>
              <a:gd name="connsiteY834" fmla="*/ 418810 h 1237129"/>
              <a:gd name="connsiteX835" fmla="*/ 763935 w 3751729"/>
              <a:gd name="connsiteY835" fmla="*/ 418810 h 1237129"/>
              <a:gd name="connsiteX836" fmla="*/ 763935 w 3751729"/>
              <a:gd name="connsiteY836" fmla="*/ 418811 h 1237129"/>
              <a:gd name="connsiteX837" fmla="*/ 763936 w 3751729"/>
              <a:gd name="connsiteY837" fmla="*/ 418811 h 1237129"/>
              <a:gd name="connsiteX838" fmla="*/ 763198 w 3751729"/>
              <a:gd name="connsiteY838" fmla="*/ 422257 h 1237129"/>
              <a:gd name="connsiteX839" fmla="*/ 763445 w 3751729"/>
              <a:gd name="connsiteY839" fmla="*/ 422010 h 1237129"/>
              <a:gd name="connsiteX840" fmla="*/ 764184 w 3751729"/>
              <a:gd name="connsiteY840" fmla="*/ 418564 h 1237129"/>
              <a:gd name="connsiteX841" fmla="*/ 1948172 w 3751729"/>
              <a:gd name="connsiteY841" fmla="*/ 406502 h 1237129"/>
              <a:gd name="connsiteX842" fmla="*/ 1944972 w 3751729"/>
              <a:gd name="connsiteY842" fmla="*/ 413148 h 1237129"/>
              <a:gd name="connsiteX843" fmla="*/ 1939311 w 3751729"/>
              <a:gd name="connsiteY843" fmla="*/ 423979 h 1237129"/>
              <a:gd name="connsiteX844" fmla="*/ 1931926 w 3751729"/>
              <a:gd name="connsiteY844" fmla="*/ 435794 h 1237129"/>
              <a:gd name="connsiteX845" fmla="*/ 1925280 w 3751729"/>
              <a:gd name="connsiteY845" fmla="*/ 447610 h 1237129"/>
              <a:gd name="connsiteX846" fmla="*/ 1919618 w 3751729"/>
              <a:gd name="connsiteY846" fmla="*/ 457702 h 1237129"/>
              <a:gd name="connsiteX847" fmla="*/ 1916418 w 3751729"/>
              <a:gd name="connsiteY847" fmla="*/ 466071 h 1237129"/>
              <a:gd name="connsiteX848" fmla="*/ 1916418 w 3751729"/>
              <a:gd name="connsiteY848" fmla="*/ 470994 h 1237129"/>
              <a:gd name="connsiteX849" fmla="*/ 1918142 w 3751729"/>
              <a:gd name="connsiteY849" fmla="*/ 476902 h 1237129"/>
              <a:gd name="connsiteX850" fmla="*/ 1918142 w 3751729"/>
              <a:gd name="connsiteY850" fmla="*/ 479363 h 1237129"/>
              <a:gd name="connsiteX851" fmla="*/ 1919864 w 3751729"/>
              <a:gd name="connsiteY851" fmla="*/ 482810 h 1237129"/>
              <a:gd name="connsiteX852" fmla="*/ 1922326 w 3751729"/>
              <a:gd name="connsiteY852" fmla="*/ 483548 h 1237129"/>
              <a:gd name="connsiteX853" fmla="*/ 1925526 w 3751729"/>
              <a:gd name="connsiteY853" fmla="*/ 485271 h 1237129"/>
              <a:gd name="connsiteX854" fmla="*/ 1929710 w 3751729"/>
              <a:gd name="connsiteY854" fmla="*/ 486994 h 1237129"/>
              <a:gd name="connsiteX855" fmla="*/ 1941280 w 3751729"/>
              <a:gd name="connsiteY855" fmla="*/ 491179 h 1237129"/>
              <a:gd name="connsiteX856" fmla="*/ 1952849 w 3751729"/>
              <a:gd name="connsiteY856" fmla="*/ 489456 h 1237129"/>
              <a:gd name="connsiteX857" fmla="*/ 1962695 w 3751729"/>
              <a:gd name="connsiteY857" fmla="*/ 485271 h 1237129"/>
              <a:gd name="connsiteX858" fmla="*/ 1974265 w 3751729"/>
              <a:gd name="connsiteY858" fmla="*/ 479363 h 1237129"/>
              <a:gd name="connsiteX859" fmla="*/ 1985833 w 3751729"/>
              <a:gd name="connsiteY859" fmla="*/ 477640 h 1237129"/>
              <a:gd name="connsiteX860" fmla="*/ 1997403 w 3751729"/>
              <a:gd name="connsiteY860" fmla="*/ 477640 h 1237129"/>
              <a:gd name="connsiteX861" fmla="*/ 2004787 w 3751729"/>
              <a:gd name="connsiteY861" fmla="*/ 482563 h 1237129"/>
              <a:gd name="connsiteX862" fmla="*/ 2010448 w 3751729"/>
              <a:gd name="connsiteY862" fmla="*/ 486748 h 1237129"/>
              <a:gd name="connsiteX863" fmla="*/ 2017094 w 3751729"/>
              <a:gd name="connsiteY863" fmla="*/ 489210 h 1237129"/>
              <a:gd name="connsiteX864" fmla="*/ 2034325 w 3751729"/>
              <a:gd name="connsiteY864" fmla="*/ 492656 h 1237129"/>
              <a:gd name="connsiteX865" fmla="*/ 2051556 w 3751729"/>
              <a:gd name="connsiteY865" fmla="*/ 490932 h 1237129"/>
              <a:gd name="connsiteX866" fmla="*/ 2067309 w 3751729"/>
              <a:gd name="connsiteY866" fmla="*/ 486748 h 1237129"/>
              <a:gd name="connsiteX867" fmla="*/ 2071740 w 3751729"/>
              <a:gd name="connsiteY867" fmla="*/ 477887 h 1237129"/>
              <a:gd name="connsiteX868" fmla="*/ 2066818 w 3751729"/>
              <a:gd name="connsiteY868" fmla="*/ 477887 h 1237129"/>
              <a:gd name="connsiteX869" fmla="*/ 2060171 w 3751729"/>
              <a:gd name="connsiteY869" fmla="*/ 466071 h 1237129"/>
              <a:gd name="connsiteX870" fmla="*/ 2048601 w 3751729"/>
              <a:gd name="connsiteY870" fmla="*/ 455979 h 1237129"/>
              <a:gd name="connsiteX871" fmla="*/ 2032110 w 3751729"/>
              <a:gd name="connsiteY871" fmla="*/ 445887 h 1237129"/>
              <a:gd name="connsiteX872" fmla="*/ 2016356 w 3751729"/>
              <a:gd name="connsiteY872" fmla="*/ 436778 h 1237129"/>
              <a:gd name="connsiteX873" fmla="*/ 2004049 w 3751729"/>
              <a:gd name="connsiteY873" fmla="*/ 432595 h 1237129"/>
              <a:gd name="connsiteX874" fmla="*/ 1996663 w 3751729"/>
              <a:gd name="connsiteY874" fmla="*/ 438502 h 1237129"/>
              <a:gd name="connsiteX875" fmla="*/ 1986818 w 3751729"/>
              <a:gd name="connsiteY875" fmla="*/ 442687 h 1237129"/>
              <a:gd name="connsiteX876" fmla="*/ 1979433 w 3751729"/>
              <a:gd name="connsiteY876" fmla="*/ 441949 h 1237129"/>
              <a:gd name="connsiteX877" fmla="*/ 1975249 w 3751729"/>
              <a:gd name="connsiteY877" fmla="*/ 436041 h 1237129"/>
              <a:gd name="connsiteX878" fmla="*/ 1969587 w 3751729"/>
              <a:gd name="connsiteY878" fmla="*/ 430133 h 1237129"/>
              <a:gd name="connsiteX879" fmla="*/ 1966388 w 3751729"/>
              <a:gd name="connsiteY879" fmla="*/ 422502 h 1237129"/>
              <a:gd name="connsiteX880" fmla="*/ 1976233 w 3751729"/>
              <a:gd name="connsiteY880" fmla="*/ 419056 h 1237129"/>
              <a:gd name="connsiteX881" fmla="*/ 1975495 w 3751729"/>
              <a:gd name="connsiteY881" fmla="*/ 418318 h 1237129"/>
              <a:gd name="connsiteX882" fmla="*/ 1973772 w 3751729"/>
              <a:gd name="connsiteY882" fmla="*/ 418318 h 1237129"/>
              <a:gd name="connsiteX883" fmla="*/ 1972049 w 3751729"/>
              <a:gd name="connsiteY883" fmla="*/ 418318 h 1237129"/>
              <a:gd name="connsiteX884" fmla="*/ 1969587 w 3751729"/>
              <a:gd name="connsiteY884" fmla="*/ 416595 h 1237129"/>
              <a:gd name="connsiteX885" fmla="*/ 1964664 w 3751729"/>
              <a:gd name="connsiteY885" fmla="*/ 412410 h 1237129"/>
              <a:gd name="connsiteX886" fmla="*/ 1960480 w 3751729"/>
              <a:gd name="connsiteY886" fmla="*/ 410687 h 1237129"/>
              <a:gd name="connsiteX887" fmla="*/ 1954818 w 3751729"/>
              <a:gd name="connsiteY887" fmla="*/ 408224 h 1237129"/>
              <a:gd name="connsiteX888" fmla="*/ 2179063 w 3751729"/>
              <a:gd name="connsiteY888" fmla="*/ 402318 h 1237129"/>
              <a:gd name="connsiteX889" fmla="*/ 2169955 w 3751729"/>
              <a:gd name="connsiteY889" fmla="*/ 409949 h 1237129"/>
              <a:gd name="connsiteX890" fmla="*/ 2160109 w 3751729"/>
              <a:gd name="connsiteY890" fmla="*/ 414133 h 1237129"/>
              <a:gd name="connsiteX891" fmla="*/ 2150263 w 3751729"/>
              <a:gd name="connsiteY891" fmla="*/ 418318 h 1237129"/>
              <a:gd name="connsiteX892" fmla="*/ 2141155 w 3751729"/>
              <a:gd name="connsiteY892" fmla="*/ 425948 h 1237129"/>
              <a:gd name="connsiteX893" fmla="*/ 2135494 w 3751729"/>
              <a:gd name="connsiteY893" fmla="*/ 435056 h 1237129"/>
              <a:gd name="connsiteX894" fmla="*/ 2133032 w 3751729"/>
              <a:gd name="connsiteY894" fmla="*/ 447610 h 1237129"/>
              <a:gd name="connsiteX895" fmla="*/ 2137217 w 3751729"/>
              <a:gd name="connsiteY895" fmla="*/ 461147 h 1237129"/>
              <a:gd name="connsiteX896" fmla="*/ 2146324 w 3751729"/>
              <a:gd name="connsiteY896" fmla="*/ 474687 h 1237129"/>
              <a:gd name="connsiteX897" fmla="*/ 2154694 w 3751729"/>
              <a:gd name="connsiteY897" fmla="*/ 488225 h 1237129"/>
              <a:gd name="connsiteX898" fmla="*/ 2164540 w 3751729"/>
              <a:gd name="connsiteY898" fmla="*/ 499056 h 1237129"/>
              <a:gd name="connsiteX899" fmla="*/ 2170202 w 3751729"/>
              <a:gd name="connsiteY899" fmla="*/ 509887 h 1237129"/>
              <a:gd name="connsiteX900" fmla="*/ 2160356 w 3751729"/>
              <a:gd name="connsiteY900" fmla="*/ 509887 h 1237129"/>
              <a:gd name="connsiteX901" fmla="*/ 2160356 w 3751729"/>
              <a:gd name="connsiteY901" fmla="*/ 528347 h 1237129"/>
              <a:gd name="connsiteX902" fmla="*/ 2163556 w 3751729"/>
              <a:gd name="connsiteY902" fmla="*/ 541887 h 1237129"/>
              <a:gd name="connsiteX903" fmla="*/ 2171924 w 3751729"/>
              <a:gd name="connsiteY903" fmla="*/ 549517 h 1237129"/>
              <a:gd name="connsiteX904" fmla="*/ 2186694 w 3751729"/>
              <a:gd name="connsiteY904" fmla="*/ 551979 h 1237129"/>
              <a:gd name="connsiteX905" fmla="*/ 2208108 w 3751729"/>
              <a:gd name="connsiteY905" fmla="*/ 551241 h 1237129"/>
              <a:gd name="connsiteX906" fmla="*/ 2206385 w 3751729"/>
              <a:gd name="connsiteY906" fmla="*/ 534502 h 1237129"/>
              <a:gd name="connsiteX907" fmla="*/ 2203185 w 3751729"/>
              <a:gd name="connsiteY907" fmla="*/ 524410 h 1237129"/>
              <a:gd name="connsiteX908" fmla="*/ 2199002 w 3751729"/>
              <a:gd name="connsiteY908" fmla="*/ 516041 h 1237129"/>
              <a:gd name="connsiteX909" fmla="*/ 2197278 w 3751729"/>
              <a:gd name="connsiteY909" fmla="*/ 506933 h 1237129"/>
              <a:gd name="connsiteX910" fmla="*/ 2199002 w 3751729"/>
              <a:gd name="connsiteY910" fmla="*/ 493394 h 1237129"/>
              <a:gd name="connsiteX911" fmla="*/ 2202201 w 3751729"/>
              <a:gd name="connsiteY911" fmla="*/ 495118 h 1237129"/>
              <a:gd name="connsiteX912" fmla="*/ 2204663 w 3751729"/>
              <a:gd name="connsiteY912" fmla="*/ 495118 h 1237129"/>
              <a:gd name="connsiteX913" fmla="*/ 2207863 w 3751729"/>
              <a:gd name="connsiteY913" fmla="*/ 495118 h 1237129"/>
              <a:gd name="connsiteX914" fmla="*/ 2210323 w 3751729"/>
              <a:gd name="connsiteY914" fmla="*/ 495118 h 1237129"/>
              <a:gd name="connsiteX915" fmla="*/ 2214509 w 3751729"/>
              <a:gd name="connsiteY915" fmla="*/ 493147 h 1237129"/>
              <a:gd name="connsiteX916" fmla="*/ 2212047 w 3751729"/>
              <a:gd name="connsiteY916" fmla="*/ 490687 h 1237129"/>
              <a:gd name="connsiteX917" fmla="*/ 2208848 w 3751729"/>
              <a:gd name="connsiteY917" fmla="*/ 488964 h 1237129"/>
              <a:gd name="connsiteX918" fmla="*/ 2208108 w 3751729"/>
              <a:gd name="connsiteY918" fmla="*/ 488225 h 1237129"/>
              <a:gd name="connsiteX919" fmla="*/ 2204909 w 3751729"/>
              <a:gd name="connsiteY919" fmla="*/ 484779 h 1237129"/>
              <a:gd name="connsiteX920" fmla="*/ 2202447 w 3751729"/>
              <a:gd name="connsiteY920" fmla="*/ 483055 h 1237129"/>
              <a:gd name="connsiteX921" fmla="*/ 2200724 w 3751729"/>
              <a:gd name="connsiteY921" fmla="*/ 484779 h 1237129"/>
              <a:gd name="connsiteX922" fmla="*/ 2200724 w 3751729"/>
              <a:gd name="connsiteY922" fmla="*/ 488225 h 1237129"/>
              <a:gd name="connsiteX923" fmla="*/ 2199002 w 3751729"/>
              <a:gd name="connsiteY923" fmla="*/ 490687 h 1237129"/>
              <a:gd name="connsiteX924" fmla="*/ 2199002 w 3751729"/>
              <a:gd name="connsiteY924" fmla="*/ 492410 h 1237129"/>
              <a:gd name="connsiteX925" fmla="*/ 2197278 w 3751729"/>
              <a:gd name="connsiteY925" fmla="*/ 493147 h 1237129"/>
              <a:gd name="connsiteX926" fmla="*/ 2196539 w 3751729"/>
              <a:gd name="connsiteY926" fmla="*/ 492410 h 1237129"/>
              <a:gd name="connsiteX927" fmla="*/ 2194816 w 3751729"/>
              <a:gd name="connsiteY927" fmla="*/ 488964 h 1237129"/>
              <a:gd name="connsiteX928" fmla="*/ 2190632 w 3751729"/>
              <a:gd name="connsiteY928" fmla="*/ 482317 h 1237129"/>
              <a:gd name="connsiteX929" fmla="*/ 2186447 w 3751729"/>
              <a:gd name="connsiteY929" fmla="*/ 474687 h 1237129"/>
              <a:gd name="connsiteX930" fmla="*/ 2187185 w 3751729"/>
              <a:gd name="connsiteY930" fmla="*/ 471241 h 1237129"/>
              <a:gd name="connsiteX931" fmla="*/ 2188909 w 3751729"/>
              <a:gd name="connsiteY931" fmla="*/ 471241 h 1237129"/>
              <a:gd name="connsiteX932" fmla="*/ 2190632 w 3751729"/>
              <a:gd name="connsiteY932" fmla="*/ 470502 h 1237129"/>
              <a:gd name="connsiteX933" fmla="*/ 2191371 w 3751729"/>
              <a:gd name="connsiteY933" fmla="*/ 467056 h 1237129"/>
              <a:gd name="connsiteX934" fmla="*/ 2179063 w 3751729"/>
              <a:gd name="connsiteY934" fmla="*/ 459425 h 1237129"/>
              <a:gd name="connsiteX935" fmla="*/ 2169217 w 3751729"/>
              <a:gd name="connsiteY935" fmla="*/ 447610 h 1237129"/>
              <a:gd name="connsiteX936" fmla="*/ 2163556 w 3751729"/>
              <a:gd name="connsiteY936" fmla="*/ 435056 h 1237129"/>
              <a:gd name="connsiteX937" fmla="*/ 2179309 w 3751729"/>
              <a:gd name="connsiteY937" fmla="*/ 433333 h 1237129"/>
              <a:gd name="connsiteX938" fmla="*/ 2190878 w 3751729"/>
              <a:gd name="connsiteY938" fmla="*/ 429148 h 1237129"/>
              <a:gd name="connsiteX939" fmla="*/ 2196539 w 3751729"/>
              <a:gd name="connsiteY939" fmla="*/ 418318 h 1237129"/>
              <a:gd name="connsiteX940" fmla="*/ 2199002 w 3751729"/>
              <a:gd name="connsiteY940" fmla="*/ 405764 h 1237129"/>
              <a:gd name="connsiteX941" fmla="*/ 2194816 w 3751729"/>
              <a:gd name="connsiteY941" fmla="*/ 404041 h 1237129"/>
              <a:gd name="connsiteX942" fmla="*/ 2190632 w 3751729"/>
              <a:gd name="connsiteY942" fmla="*/ 404041 h 1237129"/>
              <a:gd name="connsiteX943" fmla="*/ 2186447 w 3751729"/>
              <a:gd name="connsiteY943" fmla="*/ 402318 h 1237129"/>
              <a:gd name="connsiteX944" fmla="*/ 2024479 w 3751729"/>
              <a:gd name="connsiteY944" fmla="*/ 400349 h 1237129"/>
              <a:gd name="connsiteX945" fmla="*/ 2012911 w 3751729"/>
              <a:gd name="connsiteY945" fmla="*/ 406256 h 1237129"/>
              <a:gd name="connsiteX946" fmla="*/ 1998879 w 3751729"/>
              <a:gd name="connsiteY946" fmla="*/ 410440 h 1237129"/>
              <a:gd name="connsiteX947" fmla="*/ 1998879 w 3751729"/>
              <a:gd name="connsiteY947" fmla="*/ 422256 h 1237129"/>
              <a:gd name="connsiteX948" fmla="*/ 2004541 w 3751729"/>
              <a:gd name="connsiteY948" fmla="*/ 423979 h 1237129"/>
              <a:gd name="connsiteX949" fmla="*/ 2011187 w 3751729"/>
              <a:gd name="connsiteY949" fmla="*/ 424717 h 1237129"/>
              <a:gd name="connsiteX950" fmla="*/ 2020295 w 3751729"/>
              <a:gd name="connsiteY950" fmla="*/ 424717 h 1237129"/>
              <a:gd name="connsiteX951" fmla="*/ 2020295 w 3751729"/>
              <a:gd name="connsiteY951" fmla="*/ 418810 h 1237129"/>
              <a:gd name="connsiteX952" fmla="*/ 2022757 w 3751729"/>
              <a:gd name="connsiteY952" fmla="*/ 414626 h 1237129"/>
              <a:gd name="connsiteX953" fmla="*/ 2024479 w 3751729"/>
              <a:gd name="connsiteY953" fmla="*/ 410440 h 1237129"/>
              <a:gd name="connsiteX954" fmla="*/ 2024479 w 3751729"/>
              <a:gd name="connsiteY954" fmla="*/ 406256 h 1237129"/>
              <a:gd name="connsiteX955" fmla="*/ 2024479 w 3751729"/>
              <a:gd name="connsiteY955" fmla="*/ 402810 h 1237129"/>
              <a:gd name="connsiteX956" fmla="*/ 904489 w 3751729"/>
              <a:gd name="connsiteY956" fmla="*/ 392717 h 1237129"/>
              <a:gd name="connsiteX957" fmla="*/ 906951 w 3751729"/>
              <a:gd name="connsiteY957" fmla="*/ 400348 h 1237129"/>
              <a:gd name="connsiteX958" fmla="*/ 908427 w 3751729"/>
              <a:gd name="connsiteY958" fmla="*/ 410440 h 1237129"/>
              <a:gd name="connsiteX959" fmla="*/ 910151 w 3751729"/>
              <a:gd name="connsiteY959" fmla="*/ 418809 h 1237129"/>
              <a:gd name="connsiteX960" fmla="*/ 908427 w 3751729"/>
              <a:gd name="connsiteY960" fmla="*/ 420532 h 1237129"/>
              <a:gd name="connsiteX961" fmla="*/ 906951 w 3751729"/>
              <a:gd name="connsiteY961" fmla="*/ 420532 h 1237129"/>
              <a:gd name="connsiteX962" fmla="*/ 905966 w 3751729"/>
              <a:gd name="connsiteY962" fmla="*/ 420532 h 1237129"/>
              <a:gd name="connsiteX963" fmla="*/ 905966 w 3751729"/>
              <a:gd name="connsiteY963" fmla="*/ 422255 h 1237129"/>
              <a:gd name="connsiteX964" fmla="*/ 904489 w 3751729"/>
              <a:gd name="connsiteY964" fmla="*/ 422255 h 1237129"/>
              <a:gd name="connsiteX965" fmla="*/ 898581 w 3751729"/>
              <a:gd name="connsiteY965" fmla="*/ 422255 h 1237129"/>
              <a:gd name="connsiteX966" fmla="*/ 896858 w 3751729"/>
              <a:gd name="connsiteY966" fmla="*/ 420532 h 1237129"/>
              <a:gd name="connsiteX967" fmla="*/ 896858 w 3751729"/>
              <a:gd name="connsiteY967" fmla="*/ 418809 h 1237129"/>
              <a:gd name="connsiteX968" fmla="*/ 896858 w 3751729"/>
              <a:gd name="connsiteY968" fmla="*/ 418071 h 1237129"/>
              <a:gd name="connsiteX969" fmla="*/ 895381 w 3751729"/>
              <a:gd name="connsiteY969" fmla="*/ 418071 h 1237129"/>
              <a:gd name="connsiteX970" fmla="*/ 894396 w 3751729"/>
              <a:gd name="connsiteY970" fmla="*/ 416348 h 1237129"/>
              <a:gd name="connsiteX971" fmla="*/ 583999 w 3751729"/>
              <a:gd name="connsiteY971" fmla="*/ 365149 h 1237129"/>
              <a:gd name="connsiteX972" fmla="*/ 577353 w 3751729"/>
              <a:gd name="connsiteY972" fmla="*/ 375241 h 1237129"/>
              <a:gd name="connsiteX973" fmla="*/ 569969 w 3751729"/>
              <a:gd name="connsiteY973" fmla="*/ 384349 h 1237129"/>
              <a:gd name="connsiteX974" fmla="*/ 565784 w 3751729"/>
              <a:gd name="connsiteY974" fmla="*/ 396903 h 1237129"/>
              <a:gd name="connsiteX975" fmla="*/ 574153 w 3751729"/>
              <a:gd name="connsiteY975" fmla="*/ 396164 h 1237129"/>
              <a:gd name="connsiteX976" fmla="*/ 579815 w 3751729"/>
              <a:gd name="connsiteY976" fmla="*/ 398626 h 1237129"/>
              <a:gd name="connsiteX977" fmla="*/ 583999 w 3751729"/>
              <a:gd name="connsiteY977" fmla="*/ 402810 h 1237129"/>
              <a:gd name="connsiteX978" fmla="*/ 589661 w 3751729"/>
              <a:gd name="connsiteY978" fmla="*/ 410441 h 1237129"/>
              <a:gd name="connsiteX979" fmla="*/ 591385 w 3751729"/>
              <a:gd name="connsiteY979" fmla="*/ 404534 h 1237129"/>
              <a:gd name="connsiteX980" fmla="*/ 591385 w 3751729"/>
              <a:gd name="connsiteY980" fmla="*/ 400349 h 1237129"/>
              <a:gd name="connsiteX981" fmla="*/ 593107 w 3751729"/>
              <a:gd name="connsiteY981" fmla="*/ 396903 h 1237129"/>
              <a:gd name="connsiteX982" fmla="*/ 593107 w 3751729"/>
              <a:gd name="connsiteY982" fmla="*/ 392718 h 1237129"/>
              <a:gd name="connsiteX983" fmla="*/ 600491 w 3751729"/>
              <a:gd name="connsiteY983" fmla="*/ 392718 h 1237129"/>
              <a:gd name="connsiteX984" fmla="*/ 604677 w 3751729"/>
              <a:gd name="connsiteY984" fmla="*/ 402810 h 1237129"/>
              <a:gd name="connsiteX985" fmla="*/ 611323 w 3751729"/>
              <a:gd name="connsiteY985" fmla="*/ 406257 h 1237129"/>
              <a:gd name="connsiteX986" fmla="*/ 616984 w 3751729"/>
              <a:gd name="connsiteY986" fmla="*/ 408718 h 1237129"/>
              <a:gd name="connsiteX987" fmla="*/ 622645 w 3751729"/>
              <a:gd name="connsiteY987" fmla="*/ 412164 h 1237129"/>
              <a:gd name="connsiteX988" fmla="*/ 628306 w 3751729"/>
              <a:gd name="connsiteY988" fmla="*/ 418810 h 1237129"/>
              <a:gd name="connsiteX989" fmla="*/ 622645 w 3751729"/>
              <a:gd name="connsiteY989" fmla="*/ 427918 h 1237129"/>
              <a:gd name="connsiteX990" fmla="*/ 615999 w 3751729"/>
              <a:gd name="connsiteY990" fmla="*/ 438010 h 1237129"/>
              <a:gd name="connsiteX991" fmla="*/ 610338 w 3751729"/>
              <a:gd name="connsiteY991" fmla="*/ 451549 h 1237129"/>
              <a:gd name="connsiteX992" fmla="*/ 605415 w 3751729"/>
              <a:gd name="connsiteY992" fmla="*/ 463364 h 1237129"/>
              <a:gd name="connsiteX993" fmla="*/ 605415 w 3751729"/>
              <a:gd name="connsiteY993" fmla="*/ 470749 h 1237129"/>
              <a:gd name="connsiteX994" fmla="*/ 606400 w 3751729"/>
              <a:gd name="connsiteY994" fmla="*/ 475671 h 1237129"/>
              <a:gd name="connsiteX995" fmla="*/ 606400 w 3751729"/>
              <a:gd name="connsiteY995" fmla="*/ 478134 h 1237129"/>
              <a:gd name="connsiteX996" fmla="*/ 608122 w 3751729"/>
              <a:gd name="connsiteY996" fmla="*/ 479856 h 1237129"/>
              <a:gd name="connsiteX997" fmla="*/ 609846 w 3751729"/>
              <a:gd name="connsiteY997" fmla="*/ 481580 h 1237129"/>
              <a:gd name="connsiteX998" fmla="*/ 610584 w 3751729"/>
              <a:gd name="connsiteY998" fmla="*/ 483302 h 1237129"/>
              <a:gd name="connsiteX999" fmla="*/ 615507 w 3751729"/>
              <a:gd name="connsiteY999" fmla="*/ 484042 h 1237129"/>
              <a:gd name="connsiteX1000" fmla="*/ 615507 w 3751729"/>
              <a:gd name="connsiteY1000" fmla="*/ 481580 h 1237129"/>
              <a:gd name="connsiteX1001" fmla="*/ 617969 w 3751729"/>
              <a:gd name="connsiteY1001" fmla="*/ 475671 h 1237129"/>
              <a:gd name="connsiteX1002" fmla="*/ 622153 w 3751729"/>
              <a:gd name="connsiteY1002" fmla="*/ 466564 h 1237129"/>
              <a:gd name="connsiteX1003" fmla="*/ 627076 w 3751729"/>
              <a:gd name="connsiteY1003" fmla="*/ 454749 h 1237129"/>
              <a:gd name="connsiteX1004" fmla="*/ 631261 w 3751729"/>
              <a:gd name="connsiteY1004" fmla="*/ 444656 h 1237129"/>
              <a:gd name="connsiteX1005" fmla="*/ 635445 w 3751729"/>
              <a:gd name="connsiteY1005" fmla="*/ 436287 h 1237129"/>
              <a:gd name="connsiteX1006" fmla="*/ 637169 w 3751729"/>
              <a:gd name="connsiteY1006" fmla="*/ 430379 h 1237129"/>
              <a:gd name="connsiteX1007" fmla="*/ 647014 w 3751729"/>
              <a:gd name="connsiteY1007" fmla="*/ 430379 h 1237129"/>
              <a:gd name="connsiteX1008" fmla="*/ 648738 w 3751729"/>
              <a:gd name="connsiteY1008" fmla="*/ 446379 h 1237129"/>
              <a:gd name="connsiteX1009" fmla="*/ 648738 w 3751729"/>
              <a:gd name="connsiteY1009" fmla="*/ 460657 h 1237129"/>
              <a:gd name="connsiteX1010" fmla="*/ 648738 w 3751729"/>
              <a:gd name="connsiteY1010" fmla="*/ 478379 h 1237129"/>
              <a:gd name="connsiteX1011" fmla="*/ 650461 w 3751729"/>
              <a:gd name="connsiteY1011" fmla="*/ 497579 h 1237129"/>
              <a:gd name="connsiteX1012" fmla="*/ 668677 w 3751729"/>
              <a:gd name="connsiteY1012" fmla="*/ 500041 h 1237129"/>
              <a:gd name="connsiteX1013" fmla="*/ 676061 w 3751729"/>
              <a:gd name="connsiteY1013" fmla="*/ 489210 h 1237129"/>
              <a:gd name="connsiteX1014" fmla="*/ 689353 w 3751729"/>
              <a:gd name="connsiteY1014" fmla="*/ 481580 h 1237129"/>
              <a:gd name="connsiteX1015" fmla="*/ 703383 w 3751729"/>
              <a:gd name="connsiteY1015" fmla="*/ 473949 h 1237129"/>
              <a:gd name="connsiteX1016" fmla="*/ 718153 w 3751729"/>
              <a:gd name="connsiteY1016" fmla="*/ 468041 h 1237129"/>
              <a:gd name="connsiteX1017" fmla="*/ 732184 w 3751729"/>
              <a:gd name="connsiteY1017" fmla="*/ 462133 h 1237129"/>
              <a:gd name="connsiteX1018" fmla="*/ 745476 w 3751729"/>
              <a:gd name="connsiteY1018" fmla="*/ 454502 h 1237129"/>
              <a:gd name="connsiteX1019" fmla="*/ 751137 w 3751729"/>
              <a:gd name="connsiteY1019" fmla="*/ 446133 h 1237129"/>
              <a:gd name="connsiteX1020" fmla="*/ 747937 w 3751729"/>
              <a:gd name="connsiteY1020" fmla="*/ 446133 h 1237129"/>
              <a:gd name="connsiteX1021" fmla="*/ 747198 w 3751729"/>
              <a:gd name="connsiteY1021" fmla="*/ 442688 h 1237129"/>
              <a:gd name="connsiteX1022" fmla="*/ 747198 w 3751729"/>
              <a:gd name="connsiteY1022" fmla="*/ 441949 h 1237129"/>
              <a:gd name="connsiteX1023" fmla="*/ 745476 w 3751729"/>
              <a:gd name="connsiteY1023" fmla="*/ 440225 h 1237129"/>
              <a:gd name="connsiteX1024" fmla="*/ 743752 w 3751729"/>
              <a:gd name="connsiteY1024" fmla="*/ 440225 h 1237129"/>
              <a:gd name="connsiteX1025" fmla="*/ 742029 w 3751729"/>
              <a:gd name="connsiteY1025" fmla="*/ 440225 h 1237129"/>
              <a:gd name="connsiteX1026" fmla="*/ 739568 w 3751729"/>
              <a:gd name="connsiteY1026" fmla="*/ 438503 h 1237129"/>
              <a:gd name="connsiteX1027" fmla="*/ 733906 w 3751729"/>
              <a:gd name="connsiteY1027" fmla="*/ 442688 h 1237129"/>
              <a:gd name="connsiteX1028" fmla="*/ 724060 w 3751729"/>
              <a:gd name="connsiteY1028" fmla="*/ 448595 h 1237129"/>
              <a:gd name="connsiteX1029" fmla="*/ 712491 w 3751729"/>
              <a:gd name="connsiteY1029" fmla="*/ 457702 h 1237129"/>
              <a:gd name="connsiteX1030" fmla="*/ 697722 w 3751729"/>
              <a:gd name="connsiteY1030" fmla="*/ 465334 h 1237129"/>
              <a:gd name="connsiteX1031" fmla="*/ 684429 w 3751729"/>
              <a:gd name="connsiteY1031" fmla="*/ 473703 h 1237129"/>
              <a:gd name="connsiteX1032" fmla="*/ 672122 w 3751729"/>
              <a:gd name="connsiteY1032" fmla="*/ 479611 h 1237129"/>
              <a:gd name="connsiteX1033" fmla="*/ 663014 w 3751729"/>
              <a:gd name="connsiteY1033" fmla="*/ 483056 h 1237129"/>
              <a:gd name="connsiteX1034" fmla="*/ 660553 w 3751729"/>
              <a:gd name="connsiteY1034" fmla="*/ 483795 h 1237129"/>
              <a:gd name="connsiteX1035" fmla="*/ 658830 w 3751729"/>
              <a:gd name="connsiteY1035" fmla="*/ 483056 h 1237129"/>
              <a:gd name="connsiteX1036" fmla="*/ 657107 w 3751729"/>
              <a:gd name="connsiteY1036" fmla="*/ 481334 h 1237129"/>
              <a:gd name="connsiteX1037" fmla="*/ 657107 w 3751729"/>
              <a:gd name="connsiteY1037" fmla="*/ 479611 h 1237129"/>
              <a:gd name="connsiteX1038" fmla="*/ 657107 w 3751729"/>
              <a:gd name="connsiteY1038" fmla="*/ 477887 h 1237129"/>
              <a:gd name="connsiteX1039" fmla="*/ 656368 w 3751729"/>
              <a:gd name="connsiteY1039" fmla="*/ 475425 h 1237129"/>
              <a:gd name="connsiteX1040" fmla="*/ 660553 w 3751729"/>
              <a:gd name="connsiteY1040" fmla="*/ 467794 h 1237129"/>
              <a:gd name="connsiteX1041" fmla="*/ 660553 w 3751729"/>
              <a:gd name="connsiteY1041" fmla="*/ 461887 h 1237129"/>
              <a:gd name="connsiteX1042" fmla="*/ 658830 w 3751729"/>
              <a:gd name="connsiteY1042" fmla="*/ 457702 h 1237129"/>
              <a:gd name="connsiteX1043" fmla="*/ 657107 w 3751729"/>
              <a:gd name="connsiteY1043" fmla="*/ 450071 h 1237129"/>
              <a:gd name="connsiteX1044" fmla="*/ 660306 w 3751729"/>
              <a:gd name="connsiteY1044" fmla="*/ 441703 h 1237129"/>
              <a:gd name="connsiteX1045" fmla="*/ 662031 w 3751729"/>
              <a:gd name="connsiteY1045" fmla="*/ 439980 h 1237129"/>
              <a:gd name="connsiteX1046" fmla="*/ 662768 w 3751729"/>
              <a:gd name="connsiteY1046" fmla="*/ 438257 h 1237129"/>
              <a:gd name="connsiteX1047" fmla="*/ 664491 w 3751729"/>
              <a:gd name="connsiteY1047" fmla="*/ 436534 h 1237129"/>
              <a:gd name="connsiteX1048" fmla="*/ 666215 w 3751729"/>
              <a:gd name="connsiteY1048" fmla="*/ 436534 h 1237129"/>
              <a:gd name="connsiteX1049" fmla="*/ 667937 w 3751729"/>
              <a:gd name="connsiteY1049" fmla="*/ 436534 h 1237129"/>
              <a:gd name="connsiteX1050" fmla="*/ 668677 w 3751729"/>
              <a:gd name="connsiteY1050" fmla="*/ 435794 h 1237129"/>
              <a:gd name="connsiteX1051" fmla="*/ 670399 w 3751729"/>
              <a:gd name="connsiteY1051" fmla="*/ 434072 h 1237129"/>
              <a:gd name="connsiteX1052" fmla="*/ 670399 w 3751729"/>
              <a:gd name="connsiteY1052" fmla="*/ 430626 h 1237129"/>
              <a:gd name="connsiteX1053" fmla="*/ 672122 w 3751729"/>
              <a:gd name="connsiteY1053" fmla="*/ 426441 h 1237129"/>
              <a:gd name="connsiteX1054" fmla="*/ 672122 w 3751729"/>
              <a:gd name="connsiteY1054" fmla="*/ 418810 h 1237129"/>
              <a:gd name="connsiteX1055" fmla="*/ 664738 w 3751729"/>
              <a:gd name="connsiteY1055" fmla="*/ 414626 h 1237129"/>
              <a:gd name="connsiteX1056" fmla="*/ 657353 w 3751729"/>
              <a:gd name="connsiteY1056" fmla="*/ 412903 h 1237129"/>
              <a:gd name="connsiteX1057" fmla="*/ 651692 w 3751729"/>
              <a:gd name="connsiteY1057" fmla="*/ 412903 h 1237129"/>
              <a:gd name="connsiteX1058" fmla="*/ 645046 w 3751729"/>
              <a:gd name="connsiteY1058" fmla="*/ 410441 h 1237129"/>
              <a:gd name="connsiteX1059" fmla="*/ 634215 w 3751729"/>
              <a:gd name="connsiteY1059" fmla="*/ 402810 h 1237129"/>
              <a:gd name="connsiteX1060" fmla="*/ 627569 w 3751729"/>
              <a:gd name="connsiteY1060" fmla="*/ 396164 h 1237129"/>
              <a:gd name="connsiteX1061" fmla="*/ 622645 w 3751729"/>
              <a:gd name="connsiteY1061" fmla="*/ 387057 h 1237129"/>
              <a:gd name="connsiteX1062" fmla="*/ 616984 w 3751729"/>
              <a:gd name="connsiteY1062" fmla="*/ 378687 h 1237129"/>
              <a:gd name="connsiteX1063" fmla="*/ 610338 w 3751729"/>
              <a:gd name="connsiteY1063" fmla="*/ 372780 h 1237129"/>
              <a:gd name="connsiteX1064" fmla="*/ 598769 w 3751729"/>
              <a:gd name="connsiteY1064" fmla="*/ 366872 h 1237129"/>
              <a:gd name="connsiteX1065" fmla="*/ 873963 w 3751729"/>
              <a:gd name="connsiteY1065" fmla="*/ 351856 h 1237129"/>
              <a:gd name="connsiteX1066" fmla="*/ 884795 w 3751729"/>
              <a:gd name="connsiteY1066" fmla="*/ 352594 h 1237129"/>
              <a:gd name="connsiteX1067" fmla="*/ 891195 w 3751729"/>
              <a:gd name="connsiteY1067" fmla="*/ 354317 h 1237129"/>
              <a:gd name="connsiteX1068" fmla="*/ 900304 w 3751729"/>
              <a:gd name="connsiteY1068" fmla="*/ 357764 h 1237129"/>
              <a:gd name="connsiteX1069" fmla="*/ 900304 w 3751729"/>
              <a:gd name="connsiteY1069" fmla="*/ 364410 h 1237129"/>
              <a:gd name="connsiteX1070" fmla="*/ 897102 w 3751729"/>
              <a:gd name="connsiteY1070" fmla="*/ 364410 h 1237129"/>
              <a:gd name="connsiteX1071" fmla="*/ 894641 w 3751729"/>
              <a:gd name="connsiteY1071" fmla="*/ 366134 h 1237129"/>
              <a:gd name="connsiteX1072" fmla="*/ 891195 w 3751729"/>
              <a:gd name="connsiteY1072" fmla="*/ 366134 h 1237129"/>
              <a:gd name="connsiteX1073" fmla="*/ 888733 w 3751729"/>
              <a:gd name="connsiteY1073" fmla="*/ 366134 h 1237129"/>
              <a:gd name="connsiteX1074" fmla="*/ 884795 w 3751729"/>
              <a:gd name="connsiteY1074" fmla="*/ 367611 h 1237129"/>
              <a:gd name="connsiteX1075" fmla="*/ 881348 w 3751729"/>
              <a:gd name="connsiteY1075" fmla="*/ 363426 h 1237129"/>
              <a:gd name="connsiteX1076" fmla="*/ 879625 w 3751729"/>
              <a:gd name="connsiteY1076" fmla="*/ 361948 h 1237129"/>
              <a:gd name="connsiteX1077" fmla="*/ 878887 w 3751729"/>
              <a:gd name="connsiteY1077" fmla="*/ 358503 h 1237129"/>
              <a:gd name="connsiteX1078" fmla="*/ 877164 w 3751729"/>
              <a:gd name="connsiteY1078" fmla="*/ 356041 h 1237129"/>
              <a:gd name="connsiteX1079" fmla="*/ 941657 w 3751729"/>
              <a:gd name="connsiteY1079" fmla="*/ 335118 h 1237129"/>
              <a:gd name="connsiteX1080" fmla="*/ 950765 w 3751729"/>
              <a:gd name="connsiteY1080" fmla="*/ 335118 h 1237129"/>
              <a:gd name="connsiteX1081" fmla="*/ 950765 w 3751729"/>
              <a:gd name="connsiteY1081" fmla="*/ 346932 h 1237129"/>
              <a:gd name="connsiteX1082" fmla="*/ 950765 w 3751729"/>
              <a:gd name="connsiteY1082" fmla="*/ 357763 h 1237129"/>
              <a:gd name="connsiteX1083" fmla="*/ 952488 w 3751729"/>
              <a:gd name="connsiteY1083" fmla="*/ 366133 h 1237129"/>
              <a:gd name="connsiteX1084" fmla="*/ 953226 w 3751729"/>
              <a:gd name="connsiteY1084" fmla="*/ 375979 h 1237129"/>
              <a:gd name="connsiteX1085" fmla="*/ 969718 w 3751729"/>
              <a:gd name="connsiteY1085" fmla="*/ 375979 h 1237129"/>
              <a:gd name="connsiteX1086" fmla="*/ 969718 w 3751729"/>
              <a:gd name="connsiteY1086" fmla="*/ 392717 h 1237129"/>
              <a:gd name="connsiteX1087" fmla="*/ 976365 w 3751729"/>
              <a:gd name="connsiteY1087" fmla="*/ 392717 h 1237129"/>
              <a:gd name="connsiteX1088" fmla="*/ 978089 w 3751729"/>
              <a:gd name="connsiteY1088" fmla="*/ 393456 h 1237129"/>
              <a:gd name="connsiteX1089" fmla="*/ 979811 w 3751729"/>
              <a:gd name="connsiteY1089" fmla="*/ 393456 h 1237129"/>
              <a:gd name="connsiteX1090" fmla="*/ 981288 w 3751729"/>
              <a:gd name="connsiteY1090" fmla="*/ 393456 h 1237129"/>
              <a:gd name="connsiteX1091" fmla="*/ 982272 w 3751729"/>
              <a:gd name="connsiteY1091" fmla="*/ 393456 h 1237129"/>
              <a:gd name="connsiteX1092" fmla="*/ 983750 w 3751729"/>
              <a:gd name="connsiteY1092" fmla="*/ 393456 h 1237129"/>
              <a:gd name="connsiteX1093" fmla="*/ 985472 w 3751729"/>
              <a:gd name="connsiteY1093" fmla="*/ 395179 h 1237129"/>
              <a:gd name="connsiteX1094" fmla="*/ 983750 w 3751729"/>
              <a:gd name="connsiteY1094" fmla="*/ 404286 h 1237129"/>
              <a:gd name="connsiteX1095" fmla="*/ 981288 w 3751729"/>
              <a:gd name="connsiteY1095" fmla="*/ 414379 h 1237129"/>
              <a:gd name="connsiteX1096" fmla="*/ 979811 w 3751729"/>
              <a:gd name="connsiteY1096" fmla="*/ 424225 h 1237129"/>
              <a:gd name="connsiteX1097" fmla="*/ 976365 w 3751729"/>
              <a:gd name="connsiteY1097" fmla="*/ 424225 h 1237129"/>
              <a:gd name="connsiteX1098" fmla="*/ 975626 w 3751729"/>
              <a:gd name="connsiteY1098" fmla="*/ 421025 h 1237129"/>
              <a:gd name="connsiteX1099" fmla="*/ 975626 w 3751729"/>
              <a:gd name="connsiteY1099" fmla="*/ 420041 h 1237129"/>
              <a:gd name="connsiteX1100" fmla="*/ 975626 w 3751729"/>
              <a:gd name="connsiteY1100" fmla="*/ 418563 h 1237129"/>
              <a:gd name="connsiteX1101" fmla="*/ 973904 w 3751729"/>
              <a:gd name="connsiteY1101" fmla="*/ 416841 h 1237129"/>
              <a:gd name="connsiteX1102" fmla="*/ 973904 w 3751729"/>
              <a:gd name="connsiteY1102" fmla="*/ 415117 h 1237129"/>
              <a:gd name="connsiteX1103" fmla="*/ 972180 w 3751729"/>
              <a:gd name="connsiteY1103" fmla="*/ 418563 h 1237129"/>
              <a:gd name="connsiteX1104" fmla="*/ 970703 w 3751729"/>
              <a:gd name="connsiteY1104" fmla="*/ 418563 h 1237129"/>
              <a:gd name="connsiteX1105" fmla="*/ 970703 w 3751729"/>
              <a:gd name="connsiteY1105" fmla="*/ 420041 h 1237129"/>
              <a:gd name="connsiteX1106" fmla="*/ 969718 w 3751729"/>
              <a:gd name="connsiteY1106" fmla="*/ 420041 h 1237129"/>
              <a:gd name="connsiteX1107" fmla="*/ 966519 w 3751729"/>
              <a:gd name="connsiteY1107" fmla="*/ 421025 h 1237129"/>
              <a:gd name="connsiteX1108" fmla="*/ 966519 w 3751729"/>
              <a:gd name="connsiteY1108" fmla="*/ 415117 h 1237129"/>
              <a:gd name="connsiteX1109" fmla="*/ 968242 w 3751729"/>
              <a:gd name="connsiteY1109" fmla="*/ 414379 h 1237129"/>
              <a:gd name="connsiteX1110" fmla="*/ 968242 w 3751729"/>
              <a:gd name="connsiteY1110" fmla="*/ 412655 h 1237129"/>
              <a:gd name="connsiteX1111" fmla="*/ 969718 w 3751729"/>
              <a:gd name="connsiteY1111" fmla="*/ 410932 h 1237129"/>
              <a:gd name="connsiteX1112" fmla="*/ 969718 w 3751729"/>
              <a:gd name="connsiteY1112" fmla="*/ 408471 h 1237129"/>
              <a:gd name="connsiteX1113" fmla="*/ 969718 w 3751729"/>
              <a:gd name="connsiteY1113" fmla="*/ 405271 h 1237129"/>
              <a:gd name="connsiteX1114" fmla="*/ 966519 w 3751729"/>
              <a:gd name="connsiteY1114" fmla="*/ 405271 h 1237129"/>
              <a:gd name="connsiteX1115" fmla="*/ 960611 w 3751729"/>
              <a:gd name="connsiteY1115" fmla="*/ 410932 h 1237129"/>
              <a:gd name="connsiteX1116" fmla="*/ 954950 w 3751729"/>
              <a:gd name="connsiteY1116" fmla="*/ 416841 h 1237129"/>
              <a:gd name="connsiteX1117" fmla="*/ 947565 w 3751729"/>
              <a:gd name="connsiteY1117" fmla="*/ 421025 h 1237129"/>
              <a:gd name="connsiteX1118" fmla="*/ 947565 w 3751729"/>
              <a:gd name="connsiteY1118" fmla="*/ 416841 h 1237129"/>
              <a:gd name="connsiteX1119" fmla="*/ 947565 w 3751729"/>
              <a:gd name="connsiteY1119" fmla="*/ 412655 h 1237129"/>
              <a:gd name="connsiteX1120" fmla="*/ 947565 w 3751729"/>
              <a:gd name="connsiteY1120" fmla="*/ 410932 h 1237129"/>
              <a:gd name="connsiteX1121" fmla="*/ 946580 w 3751729"/>
              <a:gd name="connsiteY1121" fmla="*/ 410194 h 1237129"/>
              <a:gd name="connsiteX1122" fmla="*/ 943380 w 3751729"/>
              <a:gd name="connsiteY1122" fmla="*/ 408471 h 1237129"/>
              <a:gd name="connsiteX1123" fmla="*/ 939195 w 3751729"/>
              <a:gd name="connsiteY1123" fmla="*/ 408471 h 1237129"/>
              <a:gd name="connsiteX1124" fmla="*/ 931811 w 3751729"/>
              <a:gd name="connsiteY1124" fmla="*/ 408471 h 1237129"/>
              <a:gd name="connsiteX1125" fmla="*/ 929349 w 3751729"/>
              <a:gd name="connsiteY1125" fmla="*/ 408471 h 1237129"/>
              <a:gd name="connsiteX1126" fmla="*/ 925903 w 3751729"/>
              <a:gd name="connsiteY1126" fmla="*/ 408471 h 1237129"/>
              <a:gd name="connsiteX1127" fmla="*/ 921965 w 3751729"/>
              <a:gd name="connsiteY1127" fmla="*/ 406748 h 1237129"/>
              <a:gd name="connsiteX1128" fmla="*/ 917780 w 3751729"/>
              <a:gd name="connsiteY1128" fmla="*/ 406748 h 1237129"/>
              <a:gd name="connsiteX1129" fmla="*/ 913595 w 3751729"/>
              <a:gd name="connsiteY1129" fmla="*/ 405271 h 1237129"/>
              <a:gd name="connsiteX1130" fmla="*/ 910395 w 3751729"/>
              <a:gd name="connsiteY1130" fmla="*/ 402564 h 1237129"/>
              <a:gd name="connsiteX1131" fmla="*/ 918519 w 3751729"/>
              <a:gd name="connsiteY1131" fmla="*/ 390994 h 1237129"/>
              <a:gd name="connsiteX1132" fmla="*/ 927626 w 3751729"/>
              <a:gd name="connsiteY1132" fmla="*/ 373518 h 1237129"/>
              <a:gd name="connsiteX1133" fmla="*/ 933534 w 3751729"/>
              <a:gd name="connsiteY1133" fmla="*/ 354317 h 1237129"/>
              <a:gd name="connsiteX1134" fmla="*/ 668181 w 3751729"/>
              <a:gd name="connsiteY1134" fmla="*/ 284409 h 1237129"/>
              <a:gd name="connsiteX1135" fmla="*/ 680489 w 3751729"/>
              <a:gd name="connsiteY1135" fmla="*/ 284409 h 1237129"/>
              <a:gd name="connsiteX1136" fmla="*/ 680489 w 3751729"/>
              <a:gd name="connsiteY1136" fmla="*/ 290318 h 1237129"/>
              <a:gd name="connsiteX1137" fmla="*/ 678027 w 3751729"/>
              <a:gd name="connsiteY1137" fmla="*/ 290318 h 1237129"/>
              <a:gd name="connsiteX1138" fmla="*/ 676551 w 3751729"/>
              <a:gd name="connsiteY1138" fmla="*/ 291793 h 1237129"/>
              <a:gd name="connsiteX1139" fmla="*/ 675565 w 3751729"/>
              <a:gd name="connsiteY1139" fmla="*/ 291793 h 1237129"/>
              <a:gd name="connsiteX1140" fmla="*/ 674089 w 3751729"/>
              <a:gd name="connsiteY1140" fmla="*/ 291793 h 1237129"/>
              <a:gd name="connsiteX1141" fmla="*/ 672366 w 3751729"/>
              <a:gd name="connsiteY1141" fmla="*/ 293518 h 1237129"/>
              <a:gd name="connsiteX1142" fmla="*/ 668181 w 3751729"/>
              <a:gd name="connsiteY1142" fmla="*/ 293518 h 1237129"/>
              <a:gd name="connsiteX1143" fmla="*/ 3216347 w 3751729"/>
              <a:gd name="connsiteY1143" fmla="*/ 266933 h 1237129"/>
              <a:gd name="connsiteX1144" fmla="*/ 3218071 w 3751729"/>
              <a:gd name="connsiteY1144" fmla="*/ 268656 h 1237129"/>
              <a:gd name="connsiteX1145" fmla="*/ 3218071 w 3751729"/>
              <a:gd name="connsiteY1145" fmla="*/ 270133 h 1237129"/>
              <a:gd name="connsiteX1146" fmla="*/ 3218809 w 3751729"/>
              <a:gd name="connsiteY1146" fmla="*/ 270133 h 1237129"/>
              <a:gd name="connsiteX1147" fmla="*/ 3218809 w 3751729"/>
              <a:gd name="connsiteY1147" fmla="*/ 271856 h 1237129"/>
              <a:gd name="connsiteX1148" fmla="*/ 3223732 w 3751729"/>
              <a:gd name="connsiteY1148" fmla="*/ 281948 h 1237129"/>
              <a:gd name="connsiteX1149" fmla="*/ 3223732 w 3751729"/>
              <a:gd name="connsiteY1149" fmla="*/ 295240 h 1237129"/>
              <a:gd name="connsiteX1150" fmla="*/ 3223732 w 3751729"/>
              <a:gd name="connsiteY1150" fmla="*/ 307795 h 1237129"/>
              <a:gd name="connsiteX1151" fmla="*/ 3226193 w 3751729"/>
              <a:gd name="connsiteY1151" fmla="*/ 322810 h 1237129"/>
              <a:gd name="connsiteX1152" fmla="*/ 3230377 w 3751729"/>
              <a:gd name="connsiteY1152" fmla="*/ 336841 h 1237129"/>
              <a:gd name="connsiteX1153" fmla="*/ 3237763 w 3751729"/>
              <a:gd name="connsiteY1153" fmla="*/ 352595 h 1237129"/>
              <a:gd name="connsiteX1154" fmla="*/ 3241947 w 3751729"/>
              <a:gd name="connsiteY1154" fmla="*/ 370071 h 1237129"/>
              <a:gd name="connsiteX1155" fmla="*/ 3222255 w 3751729"/>
              <a:gd name="connsiteY1155" fmla="*/ 367609 h 1237129"/>
              <a:gd name="connsiteX1156" fmla="*/ 3222255 w 3751729"/>
              <a:gd name="connsiteY1156" fmla="*/ 380902 h 1237129"/>
              <a:gd name="connsiteX1157" fmla="*/ 3224717 w 3751729"/>
              <a:gd name="connsiteY1157" fmla="*/ 390995 h 1237129"/>
              <a:gd name="connsiteX1158" fmla="*/ 3226193 w 3751729"/>
              <a:gd name="connsiteY1158" fmla="*/ 401087 h 1237129"/>
              <a:gd name="connsiteX1159" fmla="*/ 3229639 w 3751729"/>
              <a:gd name="connsiteY1159" fmla="*/ 415117 h 1237129"/>
              <a:gd name="connsiteX1160" fmla="*/ 3224717 w 3751729"/>
              <a:gd name="connsiteY1160" fmla="*/ 415117 h 1237129"/>
              <a:gd name="connsiteX1161" fmla="*/ 3222255 w 3751729"/>
              <a:gd name="connsiteY1161" fmla="*/ 415117 h 1237129"/>
              <a:gd name="connsiteX1162" fmla="*/ 3218071 w 3751729"/>
              <a:gd name="connsiteY1162" fmla="*/ 416840 h 1237129"/>
              <a:gd name="connsiteX1163" fmla="*/ 3216347 w 3751729"/>
              <a:gd name="connsiteY1163" fmla="*/ 416840 h 1237129"/>
              <a:gd name="connsiteX1164" fmla="*/ 3213885 w 3751729"/>
              <a:gd name="connsiteY1164" fmla="*/ 418564 h 1237129"/>
              <a:gd name="connsiteX1165" fmla="*/ 3210686 w 3751729"/>
              <a:gd name="connsiteY1165" fmla="*/ 410194 h 1237129"/>
              <a:gd name="connsiteX1166" fmla="*/ 3208962 w 3751729"/>
              <a:gd name="connsiteY1166" fmla="*/ 393456 h 1237129"/>
              <a:gd name="connsiteX1167" fmla="*/ 3208962 w 3751729"/>
              <a:gd name="connsiteY1167" fmla="*/ 375240 h 1237129"/>
              <a:gd name="connsiteX1168" fmla="*/ 3208962 w 3751729"/>
              <a:gd name="connsiteY1168" fmla="*/ 354317 h 1237129"/>
              <a:gd name="connsiteX1169" fmla="*/ 3208962 w 3751729"/>
              <a:gd name="connsiteY1169" fmla="*/ 335117 h 1237129"/>
              <a:gd name="connsiteX1170" fmla="*/ 3206501 w 3751729"/>
              <a:gd name="connsiteY1170" fmla="*/ 322810 h 1237129"/>
              <a:gd name="connsiteX1171" fmla="*/ 3206501 w 3751729"/>
              <a:gd name="connsiteY1171" fmla="*/ 290318 h 1237129"/>
              <a:gd name="connsiteX1172" fmla="*/ 3208962 w 3751729"/>
              <a:gd name="connsiteY1172" fmla="*/ 286133 h 1237129"/>
              <a:gd name="connsiteX1173" fmla="*/ 3210686 w 3751729"/>
              <a:gd name="connsiteY1173" fmla="*/ 283672 h 1237129"/>
              <a:gd name="connsiteX1174" fmla="*/ 3212163 w 3751729"/>
              <a:gd name="connsiteY1174" fmla="*/ 280226 h 1237129"/>
              <a:gd name="connsiteX1175" fmla="*/ 3213885 w 3751729"/>
              <a:gd name="connsiteY1175" fmla="*/ 277764 h 1237129"/>
              <a:gd name="connsiteX1176" fmla="*/ 3214625 w 3751729"/>
              <a:gd name="connsiteY1176" fmla="*/ 272841 h 1237129"/>
              <a:gd name="connsiteX1177" fmla="*/ 1521837 w 3751729"/>
              <a:gd name="connsiteY1177" fmla="*/ 255363 h 1237129"/>
              <a:gd name="connsiteX1178" fmla="*/ 1525037 w 3751729"/>
              <a:gd name="connsiteY1178" fmla="*/ 272840 h 1237129"/>
              <a:gd name="connsiteX1179" fmla="*/ 1523314 w 3751729"/>
              <a:gd name="connsiteY1179" fmla="*/ 290318 h 1237129"/>
              <a:gd name="connsiteX1180" fmla="*/ 1519375 w 3751729"/>
              <a:gd name="connsiteY1180" fmla="*/ 309272 h 1237129"/>
              <a:gd name="connsiteX1181" fmla="*/ 1507806 w 3751729"/>
              <a:gd name="connsiteY1181" fmla="*/ 315179 h 1237129"/>
              <a:gd name="connsiteX1182" fmla="*/ 1496976 w 3751729"/>
              <a:gd name="connsiteY1182" fmla="*/ 318626 h 1237129"/>
              <a:gd name="connsiteX1183" fmla="*/ 1481221 w 3751729"/>
              <a:gd name="connsiteY1183" fmla="*/ 319364 h 1237129"/>
              <a:gd name="connsiteX1184" fmla="*/ 1481221 w 3751729"/>
              <a:gd name="connsiteY1184" fmla="*/ 312718 h 1237129"/>
              <a:gd name="connsiteX1185" fmla="*/ 1485406 w 3751729"/>
              <a:gd name="connsiteY1185" fmla="*/ 301887 h 1237129"/>
              <a:gd name="connsiteX1186" fmla="*/ 1485406 w 3751729"/>
              <a:gd name="connsiteY1186" fmla="*/ 289332 h 1237129"/>
              <a:gd name="connsiteX1187" fmla="*/ 1484667 w 3751729"/>
              <a:gd name="connsiteY1187" fmla="*/ 274317 h 1237129"/>
              <a:gd name="connsiteX1188" fmla="*/ 1492791 w 3751729"/>
              <a:gd name="connsiteY1188" fmla="*/ 266933 h 1237129"/>
              <a:gd name="connsiteX1189" fmla="*/ 1500175 w 3751729"/>
              <a:gd name="connsiteY1189" fmla="*/ 261025 h 1237129"/>
              <a:gd name="connsiteX1190" fmla="*/ 1508545 w 3751729"/>
              <a:gd name="connsiteY1190" fmla="*/ 256841 h 1237129"/>
              <a:gd name="connsiteX1191" fmla="*/ 1728358 w 3751729"/>
              <a:gd name="connsiteY1191" fmla="*/ 232718 h 1237129"/>
              <a:gd name="connsiteX1192" fmla="*/ 1730820 w 3751729"/>
              <a:gd name="connsiteY1192" fmla="*/ 235180 h 1237129"/>
              <a:gd name="connsiteX1193" fmla="*/ 1732542 w 3751729"/>
              <a:gd name="connsiteY1193" fmla="*/ 236903 h 1237129"/>
              <a:gd name="connsiteX1194" fmla="*/ 1734019 w 3751729"/>
              <a:gd name="connsiteY1194" fmla="*/ 238625 h 1237129"/>
              <a:gd name="connsiteX1195" fmla="*/ 1734019 w 3751729"/>
              <a:gd name="connsiteY1195" fmla="*/ 241087 h 1237129"/>
              <a:gd name="connsiteX1196" fmla="*/ 1734019 w 3751729"/>
              <a:gd name="connsiteY1196" fmla="*/ 244533 h 1237129"/>
              <a:gd name="connsiteX1197" fmla="*/ 1735004 w 3751729"/>
              <a:gd name="connsiteY1197" fmla="*/ 248472 h 1237129"/>
              <a:gd name="connsiteX1198" fmla="*/ 1734019 w 3751729"/>
              <a:gd name="connsiteY1198" fmla="*/ 251179 h 1237129"/>
              <a:gd name="connsiteX1199" fmla="*/ 1732542 w 3751729"/>
              <a:gd name="connsiteY1199" fmla="*/ 252656 h 1237129"/>
              <a:gd name="connsiteX1200" fmla="*/ 1732542 w 3751729"/>
              <a:gd name="connsiteY1200" fmla="*/ 254379 h 1237129"/>
              <a:gd name="connsiteX1201" fmla="*/ 1732542 w 3751729"/>
              <a:gd name="connsiteY1201" fmla="*/ 255364 h 1237129"/>
              <a:gd name="connsiteX1202" fmla="*/ 1732542 w 3751729"/>
              <a:gd name="connsiteY1202" fmla="*/ 256841 h 1237129"/>
              <a:gd name="connsiteX1203" fmla="*/ 1730820 w 3751729"/>
              <a:gd name="connsiteY1203" fmla="*/ 258564 h 1237129"/>
              <a:gd name="connsiteX1204" fmla="*/ 1729095 w 3751729"/>
              <a:gd name="connsiteY1204" fmla="*/ 260287 h 1237129"/>
              <a:gd name="connsiteX1205" fmla="*/ 1728358 w 3751729"/>
              <a:gd name="connsiteY1205" fmla="*/ 260287 h 1237129"/>
              <a:gd name="connsiteX1206" fmla="*/ 1726634 w 3751729"/>
              <a:gd name="connsiteY1206" fmla="*/ 260287 h 1237129"/>
              <a:gd name="connsiteX1207" fmla="*/ 1724911 w 3751729"/>
              <a:gd name="connsiteY1207" fmla="*/ 261025 h 1237129"/>
              <a:gd name="connsiteX1208" fmla="*/ 1722449 w 3751729"/>
              <a:gd name="connsiteY1208" fmla="*/ 261025 h 1237129"/>
              <a:gd name="connsiteX1209" fmla="*/ 1717527 w 3751729"/>
              <a:gd name="connsiteY1209" fmla="*/ 251179 h 1237129"/>
              <a:gd name="connsiteX1210" fmla="*/ 1715066 w 3751729"/>
              <a:gd name="connsiteY1210" fmla="*/ 246995 h 1237129"/>
              <a:gd name="connsiteX1211" fmla="*/ 1715066 w 3751729"/>
              <a:gd name="connsiteY1211" fmla="*/ 245271 h 1237129"/>
              <a:gd name="connsiteX1212" fmla="*/ 1716788 w 3751729"/>
              <a:gd name="connsiteY1212" fmla="*/ 244533 h 1237129"/>
              <a:gd name="connsiteX1213" fmla="*/ 1722449 w 3751729"/>
              <a:gd name="connsiteY1213" fmla="*/ 241087 h 1237129"/>
              <a:gd name="connsiteX1214" fmla="*/ 1794327 w 3751729"/>
              <a:gd name="connsiteY1214" fmla="*/ 200225 h 1237129"/>
              <a:gd name="connsiteX1215" fmla="*/ 1798512 w 3751729"/>
              <a:gd name="connsiteY1215" fmla="*/ 201949 h 1237129"/>
              <a:gd name="connsiteX1216" fmla="*/ 1800236 w 3751729"/>
              <a:gd name="connsiteY1216" fmla="*/ 201949 h 1237129"/>
              <a:gd name="connsiteX1217" fmla="*/ 1801712 w 3751729"/>
              <a:gd name="connsiteY1217" fmla="*/ 201949 h 1237129"/>
              <a:gd name="connsiteX1218" fmla="*/ 1802696 w 3751729"/>
              <a:gd name="connsiteY1218" fmla="*/ 203671 h 1237129"/>
              <a:gd name="connsiteX1219" fmla="*/ 1804420 w 3751729"/>
              <a:gd name="connsiteY1219" fmla="*/ 203671 h 1237129"/>
              <a:gd name="connsiteX1220" fmla="*/ 1801712 w 3751729"/>
              <a:gd name="connsiteY1220" fmla="*/ 207856 h 1237129"/>
              <a:gd name="connsiteX1221" fmla="*/ 1800236 w 3751729"/>
              <a:gd name="connsiteY1221" fmla="*/ 212041 h 1237129"/>
              <a:gd name="connsiteX1222" fmla="*/ 1798512 w 3751729"/>
              <a:gd name="connsiteY1222" fmla="*/ 216226 h 1237129"/>
              <a:gd name="connsiteX1223" fmla="*/ 1796050 w 3751729"/>
              <a:gd name="connsiteY1223" fmla="*/ 221148 h 1237129"/>
              <a:gd name="connsiteX1224" fmla="*/ 1791127 w 3751729"/>
              <a:gd name="connsiteY1224" fmla="*/ 223610 h 1237129"/>
              <a:gd name="connsiteX1225" fmla="*/ 1791127 w 3751729"/>
              <a:gd name="connsiteY1225" fmla="*/ 219426 h 1237129"/>
              <a:gd name="connsiteX1226" fmla="*/ 1790143 w 3751729"/>
              <a:gd name="connsiteY1226" fmla="*/ 219426 h 1237129"/>
              <a:gd name="connsiteX1227" fmla="*/ 1790143 w 3751729"/>
              <a:gd name="connsiteY1227" fmla="*/ 217703 h 1237129"/>
              <a:gd name="connsiteX1228" fmla="*/ 1790143 w 3751729"/>
              <a:gd name="connsiteY1228" fmla="*/ 216226 h 1237129"/>
              <a:gd name="connsiteX1229" fmla="*/ 1788665 w 3751729"/>
              <a:gd name="connsiteY1229" fmla="*/ 213518 h 1237129"/>
              <a:gd name="connsiteX1230" fmla="*/ 1791127 w 3751729"/>
              <a:gd name="connsiteY1230" fmla="*/ 210317 h 1237129"/>
              <a:gd name="connsiteX1231" fmla="*/ 1792850 w 3751729"/>
              <a:gd name="connsiteY1231" fmla="*/ 207856 h 1237129"/>
              <a:gd name="connsiteX1232" fmla="*/ 1794327 w 3751729"/>
              <a:gd name="connsiteY1232" fmla="*/ 204411 h 1237129"/>
              <a:gd name="connsiteX1233" fmla="*/ 1846512 w 3751729"/>
              <a:gd name="connsiteY1233" fmla="*/ 178564 h 1237129"/>
              <a:gd name="connsiteX1234" fmla="*/ 1858082 w 3751729"/>
              <a:gd name="connsiteY1234" fmla="*/ 184473 h 1237129"/>
              <a:gd name="connsiteX1235" fmla="*/ 1858082 w 3751729"/>
              <a:gd name="connsiteY1235" fmla="*/ 188657 h 1237129"/>
              <a:gd name="connsiteX1236" fmla="*/ 1854635 w 3751729"/>
              <a:gd name="connsiteY1236" fmla="*/ 188657 h 1237129"/>
              <a:gd name="connsiteX1237" fmla="*/ 1853897 w 3751729"/>
              <a:gd name="connsiteY1237" fmla="*/ 190380 h 1237129"/>
              <a:gd name="connsiteX1238" fmla="*/ 1850696 w 3751729"/>
              <a:gd name="connsiteY1238" fmla="*/ 191858 h 1237129"/>
              <a:gd name="connsiteX1239" fmla="*/ 1848973 w 3751729"/>
              <a:gd name="connsiteY1239" fmla="*/ 194565 h 1237129"/>
              <a:gd name="connsiteX1240" fmla="*/ 1846512 w 3751729"/>
              <a:gd name="connsiteY1240" fmla="*/ 192842 h 1237129"/>
              <a:gd name="connsiteX1241" fmla="*/ 1844788 w 3751729"/>
              <a:gd name="connsiteY1241" fmla="*/ 192842 h 1237129"/>
              <a:gd name="connsiteX1242" fmla="*/ 1843065 w 3751729"/>
              <a:gd name="connsiteY1242" fmla="*/ 191858 h 1237129"/>
              <a:gd name="connsiteX1243" fmla="*/ 1842326 w 3751729"/>
              <a:gd name="connsiteY1243" fmla="*/ 191858 h 1237129"/>
              <a:gd name="connsiteX1244" fmla="*/ 1842326 w 3751729"/>
              <a:gd name="connsiteY1244" fmla="*/ 188657 h 1237129"/>
              <a:gd name="connsiteX1245" fmla="*/ 1842326 w 3751729"/>
              <a:gd name="connsiteY1245" fmla="*/ 186196 h 1237129"/>
              <a:gd name="connsiteX1246" fmla="*/ 1842326 w 3751729"/>
              <a:gd name="connsiteY1246" fmla="*/ 184473 h 1237129"/>
              <a:gd name="connsiteX1247" fmla="*/ 1843065 w 3751729"/>
              <a:gd name="connsiteY1247" fmla="*/ 181026 h 1237129"/>
              <a:gd name="connsiteX1248" fmla="*/ 1537343 w 3751729"/>
              <a:gd name="connsiteY1248" fmla="*/ 171179 h 1237129"/>
              <a:gd name="connsiteX1249" fmla="*/ 1552360 w 3751729"/>
              <a:gd name="connsiteY1249" fmla="*/ 172902 h 1237129"/>
              <a:gd name="connsiteX1250" fmla="*/ 1563928 w 3751729"/>
              <a:gd name="connsiteY1250" fmla="*/ 175364 h 1237129"/>
              <a:gd name="connsiteX1251" fmla="*/ 1560482 w 3751729"/>
              <a:gd name="connsiteY1251" fmla="*/ 181025 h 1237129"/>
              <a:gd name="connsiteX1252" fmla="*/ 1559006 w 3751729"/>
              <a:gd name="connsiteY1252" fmla="*/ 186194 h 1237129"/>
              <a:gd name="connsiteX1253" fmla="*/ 1556544 w 3751729"/>
              <a:gd name="connsiteY1253" fmla="*/ 190379 h 1237129"/>
              <a:gd name="connsiteX1254" fmla="*/ 1553098 w 3751729"/>
              <a:gd name="connsiteY1254" fmla="*/ 194564 h 1237129"/>
              <a:gd name="connsiteX1255" fmla="*/ 1560482 w 3751729"/>
              <a:gd name="connsiteY1255" fmla="*/ 194564 h 1237129"/>
              <a:gd name="connsiteX1256" fmla="*/ 1563928 w 3751729"/>
              <a:gd name="connsiteY1256" fmla="*/ 191856 h 1237129"/>
              <a:gd name="connsiteX1257" fmla="*/ 1564667 w 3751729"/>
              <a:gd name="connsiteY1257" fmla="*/ 190379 h 1237129"/>
              <a:gd name="connsiteX1258" fmla="*/ 1568112 w 3751729"/>
              <a:gd name="connsiteY1258" fmla="*/ 188656 h 1237129"/>
              <a:gd name="connsiteX1259" fmla="*/ 1572051 w 3751729"/>
              <a:gd name="connsiteY1259" fmla="*/ 188656 h 1237129"/>
              <a:gd name="connsiteX1260" fmla="*/ 1572051 w 3751729"/>
              <a:gd name="connsiteY1260" fmla="*/ 194564 h 1237129"/>
              <a:gd name="connsiteX1261" fmla="*/ 1576236 w 3751729"/>
              <a:gd name="connsiteY1261" fmla="*/ 204410 h 1237129"/>
              <a:gd name="connsiteX1262" fmla="*/ 1573774 w 3751729"/>
              <a:gd name="connsiteY1262" fmla="*/ 213517 h 1237129"/>
              <a:gd name="connsiteX1263" fmla="*/ 1569590 w 3751729"/>
              <a:gd name="connsiteY1263" fmla="*/ 221148 h 1237129"/>
              <a:gd name="connsiteX1264" fmla="*/ 1566390 w 3751729"/>
              <a:gd name="connsiteY1264" fmla="*/ 227055 h 1237129"/>
              <a:gd name="connsiteX1265" fmla="*/ 1573774 w 3751729"/>
              <a:gd name="connsiteY1265" fmla="*/ 233702 h 1237129"/>
              <a:gd name="connsiteX1266" fmla="*/ 1581159 w 3751729"/>
              <a:gd name="connsiteY1266" fmla="*/ 244532 h 1237129"/>
              <a:gd name="connsiteX1267" fmla="*/ 1591251 w 3751729"/>
              <a:gd name="connsiteY1267" fmla="*/ 255363 h 1237129"/>
              <a:gd name="connsiteX1268" fmla="*/ 1599374 w 3751729"/>
              <a:gd name="connsiteY1268" fmla="*/ 268655 h 1237129"/>
              <a:gd name="connsiteX1269" fmla="*/ 1606758 w 3751729"/>
              <a:gd name="connsiteY1269" fmla="*/ 283671 h 1237129"/>
              <a:gd name="connsiteX1270" fmla="*/ 1612667 w 3751729"/>
              <a:gd name="connsiteY1270" fmla="*/ 295978 h 1237129"/>
              <a:gd name="connsiteX1271" fmla="*/ 1614389 w 3751729"/>
              <a:gd name="connsiteY1271" fmla="*/ 306810 h 1237129"/>
              <a:gd name="connsiteX1272" fmla="*/ 1610943 w 3751729"/>
              <a:gd name="connsiteY1272" fmla="*/ 316901 h 1237129"/>
              <a:gd name="connsiteX1273" fmla="*/ 1604297 w 3751729"/>
              <a:gd name="connsiteY1273" fmla="*/ 322809 h 1237129"/>
              <a:gd name="connsiteX1274" fmla="*/ 1595190 w 3751729"/>
              <a:gd name="connsiteY1274" fmla="*/ 328471 h 1237129"/>
              <a:gd name="connsiteX1275" fmla="*/ 1581159 w 3751729"/>
              <a:gd name="connsiteY1275" fmla="*/ 334379 h 1237129"/>
              <a:gd name="connsiteX1276" fmla="*/ 1563928 w 3751729"/>
              <a:gd name="connsiteY1276" fmla="*/ 338563 h 1237129"/>
              <a:gd name="connsiteX1277" fmla="*/ 1548175 w 3751729"/>
              <a:gd name="connsiteY1277" fmla="*/ 342747 h 1237129"/>
              <a:gd name="connsiteX1278" fmla="*/ 1534883 w 3751729"/>
              <a:gd name="connsiteY1278" fmla="*/ 344470 h 1237129"/>
              <a:gd name="connsiteX1279" fmla="*/ 1534883 w 3751729"/>
              <a:gd name="connsiteY1279" fmla="*/ 341025 h 1237129"/>
              <a:gd name="connsiteX1280" fmla="*/ 1543251 w 3751729"/>
              <a:gd name="connsiteY1280" fmla="*/ 328471 h 1237129"/>
              <a:gd name="connsiteX1281" fmla="*/ 1550635 w 3751729"/>
              <a:gd name="connsiteY1281" fmla="*/ 315178 h 1237129"/>
              <a:gd name="connsiteX1282" fmla="*/ 1546451 w 3751729"/>
              <a:gd name="connsiteY1282" fmla="*/ 315178 h 1237129"/>
              <a:gd name="connsiteX1283" fmla="*/ 1543251 w 3751729"/>
              <a:gd name="connsiteY1283" fmla="*/ 315178 h 1237129"/>
              <a:gd name="connsiteX1284" fmla="*/ 1540790 w 3751729"/>
              <a:gd name="connsiteY1284" fmla="*/ 313456 h 1237129"/>
              <a:gd name="connsiteX1285" fmla="*/ 1540790 w 3751729"/>
              <a:gd name="connsiteY1285" fmla="*/ 312716 h 1237129"/>
              <a:gd name="connsiteX1286" fmla="*/ 1539067 w 3751729"/>
              <a:gd name="connsiteY1286" fmla="*/ 310994 h 1237129"/>
              <a:gd name="connsiteX1287" fmla="*/ 1539067 w 3751729"/>
              <a:gd name="connsiteY1287" fmla="*/ 307793 h 1237129"/>
              <a:gd name="connsiteX1288" fmla="*/ 1537343 w 3751729"/>
              <a:gd name="connsiteY1288" fmla="*/ 303609 h 1237129"/>
              <a:gd name="connsiteX1289" fmla="*/ 1548175 w 3751729"/>
              <a:gd name="connsiteY1289" fmla="*/ 301147 h 1237129"/>
              <a:gd name="connsiteX1290" fmla="*/ 1544974 w 3751729"/>
              <a:gd name="connsiteY1290" fmla="*/ 297701 h 1237129"/>
              <a:gd name="connsiteX1291" fmla="*/ 1544974 w 3751729"/>
              <a:gd name="connsiteY1291" fmla="*/ 295978 h 1237129"/>
              <a:gd name="connsiteX1292" fmla="*/ 1543251 w 3751729"/>
              <a:gd name="connsiteY1292" fmla="*/ 295240 h 1237129"/>
              <a:gd name="connsiteX1293" fmla="*/ 1543251 w 3751729"/>
              <a:gd name="connsiteY1293" fmla="*/ 293517 h 1237129"/>
              <a:gd name="connsiteX1294" fmla="*/ 1544974 w 3751729"/>
              <a:gd name="connsiteY1294" fmla="*/ 290317 h 1237129"/>
              <a:gd name="connsiteX1295" fmla="*/ 1546451 w 3751729"/>
              <a:gd name="connsiteY1295" fmla="*/ 284409 h 1237129"/>
              <a:gd name="connsiteX1296" fmla="*/ 1550635 w 3751729"/>
              <a:gd name="connsiteY1296" fmla="*/ 280225 h 1237129"/>
              <a:gd name="connsiteX1297" fmla="*/ 1553098 w 3751729"/>
              <a:gd name="connsiteY1297" fmla="*/ 277763 h 1237129"/>
              <a:gd name="connsiteX1298" fmla="*/ 1559006 w 3751729"/>
              <a:gd name="connsiteY1298" fmla="*/ 274317 h 1237129"/>
              <a:gd name="connsiteX1299" fmla="*/ 1563928 w 3751729"/>
              <a:gd name="connsiteY1299" fmla="*/ 271855 h 1237129"/>
              <a:gd name="connsiteX1300" fmla="*/ 1562205 w 3751729"/>
              <a:gd name="connsiteY1300" fmla="*/ 268655 h 1237129"/>
              <a:gd name="connsiteX1301" fmla="*/ 1562205 w 3751729"/>
              <a:gd name="connsiteY1301" fmla="*/ 266932 h 1237129"/>
              <a:gd name="connsiteX1302" fmla="*/ 1560482 w 3751729"/>
              <a:gd name="connsiteY1302" fmla="*/ 266194 h 1237129"/>
              <a:gd name="connsiteX1303" fmla="*/ 1560482 w 3751729"/>
              <a:gd name="connsiteY1303" fmla="*/ 264471 h 1237129"/>
              <a:gd name="connsiteX1304" fmla="*/ 1559006 w 3751729"/>
              <a:gd name="connsiteY1304" fmla="*/ 261025 h 1237129"/>
              <a:gd name="connsiteX1305" fmla="*/ 1558021 w 3751729"/>
              <a:gd name="connsiteY1305" fmla="*/ 261025 h 1237129"/>
              <a:gd name="connsiteX1306" fmla="*/ 1558021 w 3751729"/>
              <a:gd name="connsiteY1306" fmla="*/ 260286 h 1237129"/>
              <a:gd name="connsiteX1307" fmla="*/ 1556544 w 3751729"/>
              <a:gd name="connsiteY1307" fmla="*/ 260286 h 1237129"/>
              <a:gd name="connsiteX1308" fmla="*/ 1553098 w 3751729"/>
              <a:gd name="connsiteY1308" fmla="*/ 258562 h 1237129"/>
              <a:gd name="connsiteX1309" fmla="*/ 1550635 w 3751729"/>
              <a:gd name="connsiteY1309" fmla="*/ 256840 h 1237129"/>
              <a:gd name="connsiteX1310" fmla="*/ 1548913 w 3751729"/>
              <a:gd name="connsiteY1310" fmla="*/ 256840 h 1237129"/>
              <a:gd name="connsiteX1311" fmla="*/ 1546451 w 3751729"/>
              <a:gd name="connsiteY1311" fmla="*/ 256840 h 1237129"/>
              <a:gd name="connsiteX1312" fmla="*/ 1543251 w 3751729"/>
              <a:gd name="connsiteY1312" fmla="*/ 255363 h 1237129"/>
              <a:gd name="connsiteX1313" fmla="*/ 1540790 w 3751729"/>
              <a:gd name="connsiteY1313" fmla="*/ 255363 h 1237129"/>
              <a:gd name="connsiteX1314" fmla="*/ 1540790 w 3751729"/>
              <a:gd name="connsiteY1314" fmla="*/ 254379 h 1237129"/>
              <a:gd name="connsiteX1315" fmla="*/ 1539067 w 3751729"/>
              <a:gd name="connsiteY1315" fmla="*/ 252656 h 1237129"/>
              <a:gd name="connsiteX1316" fmla="*/ 1539067 w 3751729"/>
              <a:gd name="connsiteY1316" fmla="*/ 251178 h 1237129"/>
              <a:gd name="connsiteX1317" fmla="*/ 1539067 w 3751729"/>
              <a:gd name="connsiteY1317" fmla="*/ 248471 h 1237129"/>
              <a:gd name="connsiteX1318" fmla="*/ 1537343 w 3751729"/>
              <a:gd name="connsiteY1318" fmla="*/ 245271 h 1237129"/>
              <a:gd name="connsiteX1319" fmla="*/ 1539067 w 3751729"/>
              <a:gd name="connsiteY1319" fmla="*/ 244532 h 1237129"/>
              <a:gd name="connsiteX1320" fmla="*/ 1539067 w 3751729"/>
              <a:gd name="connsiteY1320" fmla="*/ 242810 h 1237129"/>
              <a:gd name="connsiteX1321" fmla="*/ 1540790 w 3751729"/>
              <a:gd name="connsiteY1321" fmla="*/ 241086 h 1237129"/>
              <a:gd name="connsiteX1322" fmla="*/ 1540790 w 3751729"/>
              <a:gd name="connsiteY1322" fmla="*/ 239364 h 1237129"/>
              <a:gd name="connsiteX1323" fmla="*/ 1540790 w 3751729"/>
              <a:gd name="connsiteY1323" fmla="*/ 236902 h 1237129"/>
              <a:gd name="connsiteX1324" fmla="*/ 1537343 w 3751729"/>
              <a:gd name="connsiteY1324" fmla="*/ 236902 h 1237129"/>
              <a:gd name="connsiteX1325" fmla="*/ 1536605 w 3751729"/>
              <a:gd name="connsiteY1325" fmla="*/ 239364 h 1237129"/>
              <a:gd name="connsiteX1326" fmla="*/ 1536605 w 3751729"/>
              <a:gd name="connsiteY1326" fmla="*/ 241086 h 1237129"/>
              <a:gd name="connsiteX1327" fmla="*/ 1536605 w 3751729"/>
              <a:gd name="connsiteY1327" fmla="*/ 242810 h 1237129"/>
              <a:gd name="connsiteX1328" fmla="*/ 1534883 w 3751729"/>
              <a:gd name="connsiteY1328" fmla="*/ 242810 h 1237129"/>
              <a:gd name="connsiteX1329" fmla="*/ 1533405 w 3751729"/>
              <a:gd name="connsiteY1329" fmla="*/ 244532 h 1237129"/>
              <a:gd name="connsiteX1330" fmla="*/ 1531682 w 3751729"/>
              <a:gd name="connsiteY1330" fmla="*/ 245271 h 1237129"/>
              <a:gd name="connsiteX1331" fmla="*/ 1529221 w 3751729"/>
              <a:gd name="connsiteY1331" fmla="*/ 230994 h 1237129"/>
              <a:gd name="connsiteX1332" fmla="*/ 1525774 w 3751729"/>
              <a:gd name="connsiteY1332" fmla="*/ 217702 h 1237129"/>
              <a:gd name="connsiteX1333" fmla="*/ 1525036 w 3751729"/>
              <a:gd name="connsiteY1333" fmla="*/ 207856 h 1237129"/>
              <a:gd name="connsiteX1334" fmla="*/ 1527497 w 3751729"/>
              <a:gd name="connsiteY1334" fmla="*/ 200225 h 1237129"/>
              <a:gd name="connsiteX1335" fmla="*/ 1531682 w 3751729"/>
              <a:gd name="connsiteY1335" fmla="*/ 192840 h 1237129"/>
              <a:gd name="connsiteX1336" fmla="*/ 1536605 w 3751729"/>
              <a:gd name="connsiteY1336" fmla="*/ 184471 h 1237129"/>
              <a:gd name="connsiteX1337" fmla="*/ 683935 w 3751729"/>
              <a:gd name="connsiteY1337" fmla="*/ 95365 h 1237129"/>
              <a:gd name="connsiteX1338" fmla="*/ 688119 w 3751729"/>
              <a:gd name="connsiteY1338" fmla="*/ 98810 h 1237129"/>
              <a:gd name="connsiteX1339" fmla="*/ 692058 w 3751729"/>
              <a:gd name="connsiteY1339" fmla="*/ 102749 h 1237129"/>
              <a:gd name="connsiteX1340" fmla="*/ 695504 w 3751729"/>
              <a:gd name="connsiteY1340" fmla="*/ 108657 h 1237129"/>
              <a:gd name="connsiteX1341" fmla="*/ 697227 w 3751729"/>
              <a:gd name="connsiteY1341" fmla="*/ 114565 h 1237129"/>
              <a:gd name="connsiteX1342" fmla="*/ 693781 w 3751729"/>
              <a:gd name="connsiteY1342" fmla="*/ 114565 h 1237129"/>
              <a:gd name="connsiteX1343" fmla="*/ 691319 w 3751729"/>
              <a:gd name="connsiteY1343" fmla="*/ 116288 h 1237129"/>
              <a:gd name="connsiteX1344" fmla="*/ 689596 w 3751729"/>
              <a:gd name="connsiteY1344" fmla="*/ 116288 h 1237129"/>
              <a:gd name="connsiteX1345" fmla="*/ 685657 w 3751729"/>
              <a:gd name="connsiteY1345" fmla="*/ 117765 h 1237129"/>
              <a:gd name="connsiteX1346" fmla="*/ 680488 w 3751729"/>
              <a:gd name="connsiteY1346" fmla="*/ 117765 h 1237129"/>
              <a:gd name="connsiteX1347" fmla="*/ 680488 w 3751729"/>
              <a:gd name="connsiteY1347" fmla="*/ 114565 h 1237129"/>
              <a:gd name="connsiteX1348" fmla="*/ 679750 w 3751729"/>
              <a:gd name="connsiteY1348" fmla="*/ 114565 h 1237129"/>
              <a:gd name="connsiteX1349" fmla="*/ 679750 w 3751729"/>
              <a:gd name="connsiteY1349" fmla="*/ 112843 h 1237129"/>
              <a:gd name="connsiteX1350" fmla="*/ 678027 w 3751729"/>
              <a:gd name="connsiteY1350" fmla="*/ 112103 h 1237129"/>
              <a:gd name="connsiteX1351" fmla="*/ 679750 w 3751729"/>
              <a:gd name="connsiteY1351" fmla="*/ 108657 h 1237129"/>
              <a:gd name="connsiteX1352" fmla="*/ 679750 w 3751729"/>
              <a:gd name="connsiteY1352" fmla="*/ 106934 h 1237129"/>
              <a:gd name="connsiteX1353" fmla="*/ 679750 w 3751729"/>
              <a:gd name="connsiteY1353" fmla="*/ 106196 h 1237129"/>
              <a:gd name="connsiteX1354" fmla="*/ 680488 w 3751729"/>
              <a:gd name="connsiteY1354" fmla="*/ 104473 h 1237129"/>
              <a:gd name="connsiteX1355" fmla="*/ 659074 w 3751729"/>
              <a:gd name="connsiteY1355" fmla="*/ 85274 h 1237129"/>
              <a:gd name="connsiteX1356" fmla="*/ 662520 w 3751729"/>
              <a:gd name="connsiteY1356" fmla="*/ 88719 h 1237129"/>
              <a:gd name="connsiteX1357" fmla="*/ 663997 w 3751729"/>
              <a:gd name="connsiteY1357" fmla="*/ 90442 h 1237129"/>
              <a:gd name="connsiteX1358" fmla="*/ 663997 w 3751729"/>
              <a:gd name="connsiteY1358" fmla="*/ 91181 h 1237129"/>
              <a:gd name="connsiteX1359" fmla="*/ 664982 w 3751729"/>
              <a:gd name="connsiteY1359" fmla="*/ 94627 h 1237129"/>
              <a:gd name="connsiteX1360" fmla="*/ 664982 w 3751729"/>
              <a:gd name="connsiteY1360" fmla="*/ 97088 h 1237129"/>
              <a:gd name="connsiteX1361" fmla="*/ 664982 w 3751729"/>
              <a:gd name="connsiteY1361" fmla="*/ 101273 h 1237129"/>
              <a:gd name="connsiteX1362" fmla="*/ 662520 w 3751729"/>
              <a:gd name="connsiteY1362" fmla="*/ 101273 h 1237129"/>
              <a:gd name="connsiteX1363" fmla="*/ 662520 w 3751729"/>
              <a:gd name="connsiteY1363" fmla="*/ 104473 h 1237129"/>
              <a:gd name="connsiteX1364" fmla="*/ 656613 w 3751729"/>
              <a:gd name="connsiteY1364" fmla="*/ 102751 h 1237129"/>
              <a:gd name="connsiteX1365" fmla="*/ 650951 w 3751729"/>
              <a:gd name="connsiteY1365" fmla="*/ 101273 h 1237129"/>
              <a:gd name="connsiteX1366" fmla="*/ 646766 w 3751729"/>
              <a:gd name="connsiteY1366" fmla="*/ 98812 h 1237129"/>
              <a:gd name="connsiteX1367" fmla="*/ 643320 w 3751729"/>
              <a:gd name="connsiteY1367" fmla="*/ 98812 h 1237129"/>
              <a:gd name="connsiteX1368" fmla="*/ 643320 w 3751729"/>
              <a:gd name="connsiteY1368" fmla="*/ 95365 h 1237129"/>
              <a:gd name="connsiteX1369" fmla="*/ 649228 w 3751729"/>
              <a:gd name="connsiteY1369" fmla="*/ 92904 h 1237129"/>
              <a:gd name="connsiteX1370" fmla="*/ 654889 w 3751729"/>
              <a:gd name="connsiteY1370" fmla="*/ 90442 h 1237129"/>
              <a:gd name="connsiteX1371" fmla="*/ 722827 w 3751729"/>
              <a:gd name="connsiteY1371" fmla="*/ 59426 h 1237129"/>
              <a:gd name="connsiteX1372" fmla="*/ 726028 w 3751729"/>
              <a:gd name="connsiteY1372" fmla="*/ 61150 h 1237129"/>
              <a:gd name="connsiteX1373" fmla="*/ 726766 w 3751729"/>
              <a:gd name="connsiteY1373" fmla="*/ 62135 h 1237129"/>
              <a:gd name="connsiteX1374" fmla="*/ 728489 w 3751729"/>
              <a:gd name="connsiteY1374" fmla="*/ 63611 h 1237129"/>
              <a:gd name="connsiteX1375" fmla="*/ 731935 w 3751729"/>
              <a:gd name="connsiteY1375" fmla="*/ 63611 h 1237129"/>
              <a:gd name="connsiteX1376" fmla="*/ 731935 w 3751729"/>
              <a:gd name="connsiteY1376" fmla="*/ 65335 h 1237129"/>
              <a:gd name="connsiteX1377" fmla="*/ 731935 w 3751729"/>
              <a:gd name="connsiteY1377" fmla="*/ 67057 h 1237129"/>
              <a:gd name="connsiteX1378" fmla="*/ 730213 w 3751729"/>
              <a:gd name="connsiteY1378" fmla="*/ 67796 h 1237129"/>
              <a:gd name="connsiteX1379" fmla="*/ 728489 w 3751729"/>
              <a:gd name="connsiteY1379" fmla="*/ 69519 h 1237129"/>
              <a:gd name="connsiteX1380" fmla="*/ 726766 w 3751729"/>
              <a:gd name="connsiteY1380" fmla="*/ 71242 h 1237129"/>
              <a:gd name="connsiteX1381" fmla="*/ 726028 w 3751729"/>
              <a:gd name="connsiteY1381" fmla="*/ 71242 h 1237129"/>
              <a:gd name="connsiteX1382" fmla="*/ 724304 w 3751729"/>
              <a:gd name="connsiteY1382" fmla="*/ 72966 h 1237129"/>
              <a:gd name="connsiteX1383" fmla="*/ 722827 w 3751729"/>
              <a:gd name="connsiteY1383" fmla="*/ 72966 h 1237129"/>
              <a:gd name="connsiteX1384" fmla="*/ 720366 w 3751729"/>
              <a:gd name="connsiteY1384" fmla="*/ 72966 h 1237129"/>
              <a:gd name="connsiteX1385" fmla="*/ 720366 w 3751729"/>
              <a:gd name="connsiteY1385" fmla="*/ 67796 h 1237129"/>
              <a:gd name="connsiteX1386" fmla="*/ 720366 w 3751729"/>
              <a:gd name="connsiteY1386" fmla="*/ 65335 h 1237129"/>
              <a:gd name="connsiteX1387" fmla="*/ 721104 w 3751729"/>
              <a:gd name="connsiteY1387" fmla="*/ 63611 h 1237129"/>
              <a:gd name="connsiteX1388" fmla="*/ 633474 w 3751729"/>
              <a:gd name="connsiteY1388" fmla="*/ 8720 h 1237129"/>
              <a:gd name="connsiteX1389" fmla="*/ 633474 w 3751729"/>
              <a:gd name="connsiteY1389" fmla="*/ 15366 h 1237129"/>
              <a:gd name="connsiteX1390" fmla="*/ 635197 w 3751729"/>
              <a:gd name="connsiteY1390" fmla="*/ 18812 h 1237129"/>
              <a:gd name="connsiteX1391" fmla="*/ 635936 w 3751729"/>
              <a:gd name="connsiteY1391" fmla="*/ 21274 h 1237129"/>
              <a:gd name="connsiteX1392" fmla="*/ 635936 w 3751729"/>
              <a:gd name="connsiteY1392" fmla="*/ 26197 h 1237129"/>
              <a:gd name="connsiteX1393" fmla="*/ 635936 w 3751729"/>
              <a:gd name="connsiteY1393" fmla="*/ 32104 h 1237129"/>
              <a:gd name="connsiteX1394" fmla="*/ 652428 w 3751729"/>
              <a:gd name="connsiteY1394" fmla="*/ 32104 h 1237129"/>
              <a:gd name="connsiteX1395" fmla="*/ 666459 w 3751729"/>
              <a:gd name="connsiteY1395" fmla="*/ 47859 h 1237129"/>
              <a:gd name="connsiteX1396" fmla="*/ 680489 w 3751729"/>
              <a:gd name="connsiteY1396" fmla="*/ 63611 h 1237129"/>
              <a:gd name="connsiteX1397" fmla="*/ 680489 w 3751729"/>
              <a:gd name="connsiteY1397" fmla="*/ 65336 h 1237129"/>
              <a:gd name="connsiteX1398" fmla="*/ 679752 w 3751729"/>
              <a:gd name="connsiteY1398" fmla="*/ 67058 h 1237129"/>
              <a:gd name="connsiteX1399" fmla="*/ 679752 w 3751729"/>
              <a:gd name="connsiteY1399" fmla="*/ 67796 h 1237129"/>
              <a:gd name="connsiteX1400" fmla="*/ 678028 w 3751729"/>
              <a:gd name="connsiteY1400" fmla="*/ 69520 h 1237129"/>
              <a:gd name="connsiteX1401" fmla="*/ 675566 w 3751729"/>
              <a:gd name="connsiteY1401" fmla="*/ 72966 h 1237129"/>
              <a:gd name="connsiteX1402" fmla="*/ 674090 w 3751729"/>
              <a:gd name="connsiteY1402" fmla="*/ 73704 h 1237129"/>
              <a:gd name="connsiteX1403" fmla="*/ 672367 w 3751729"/>
              <a:gd name="connsiteY1403" fmla="*/ 75428 h 1237129"/>
              <a:gd name="connsiteX1404" fmla="*/ 670643 w 3751729"/>
              <a:gd name="connsiteY1404" fmla="*/ 75428 h 1237129"/>
              <a:gd name="connsiteX1405" fmla="*/ 666459 w 3751729"/>
              <a:gd name="connsiteY1405" fmla="*/ 75428 h 1237129"/>
              <a:gd name="connsiteX1406" fmla="*/ 662520 w 3751729"/>
              <a:gd name="connsiteY1406" fmla="*/ 77151 h 1237129"/>
              <a:gd name="connsiteX1407" fmla="*/ 662520 w 3751729"/>
              <a:gd name="connsiteY1407" fmla="*/ 72966 h 1237129"/>
              <a:gd name="connsiteX1408" fmla="*/ 662520 w 3751729"/>
              <a:gd name="connsiteY1408" fmla="*/ 67796 h 1237129"/>
              <a:gd name="connsiteX1409" fmla="*/ 662520 w 3751729"/>
              <a:gd name="connsiteY1409" fmla="*/ 65336 h 1237129"/>
              <a:gd name="connsiteX1410" fmla="*/ 662520 w 3751729"/>
              <a:gd name="connsiteY1410" fmla="*/ 63611 h 1237129"/>
              <a:gd name="connsiteX1411" fmla="*/ 659074 w 3751729"/>
              <a:gd name="connsiteY1411" fmla="*/ 61151 h 1237129"/>
              <a:gd name="connsiteX1412" fmla="*/ 656613 w 3751729"/>
              <a:gd name="connsiteY1412" fmla="*/ 59427 h 1237129"/>
              <a:gd name="connsiteX1413" fmla="*/ 652428 w 3751729"/>
              <a:gd name="connsiteY1413" fmla="*/ 56227 h 1237129"/>
              <a:gd name="connsiteX1414" fmla="*/ 647505 w 3751729"/>
              <a:gd name="connsiteY1414" fmla="*/ 67796 h 1237129"/>
              <a:gd name="connsiteX1415" fmla="*/ 639381 w 3751729"/>
              <a:gd name="connsiteY1415" fmla="*/ 75428 h 1237129"/>
              <a:gd name="connsiteX1416" fmla="*/ 627813 w 3751729"/>
              <a:gd name="connsiteY1416" fmla="*/ 79612 h 1237129"/>
              <a:gd name="connsiteX1417" fmla="*/ 627813 w 3751729"/>
              <a:gd name="connsiteY1417" fmla="*/ 75428 h 1237129"/>
              <a:gd name="connsiteX1418" fmla="*/ 627813 w 3751729"/>
              <a:gd name="connsiteY1418" fmla="*/ 72966 h 1237129"/>
              <a:gd name="connsiteX1419" fmla="*/ 629290 w 3751729"/>
              <a:gd name="connsiteY1419" fmla="*/ 69520 h 1237129"/>
              <a:gd name="connsiteX1420" fmla="*/ 627813 w 3751729"/>
              <a:gd name="connsiteY1420" fmla="*/ 67058 h 1237129"/>
              <a:gd name="connsiteX1421" fmla="*/ 626089 w 3751729"/>
              <a:gd name="connsiteY1421" fmla="*/ 63611 h 1237129"/>
              <a:gd name="connsiteX1422" fmla="*/ 624367 w 3751729"/>
              <a:gd name="connsiteY1422" fmla="*/ 59427 h 1237129"/>
              <a:gd name="connsiteX1423" fmla="*/ 620182 w 3751729"/>
              <a:gd name="connsiteY1423" fmla="*/ 57950 h 1237129"/>
              <a:gd name="connsiteX1424" fmla="*/ 617720 w 3751729"/>
              <a:gd name="connsiteY1424" fmla="*/ 56227 h 1237129"/>
              <a:gd name="connsiteX1425" fmla="*/ 614520 w 3751729"/>
              <a:gd name="connsiteY1425" fmla="*/ 56227 h 1237129"/>
              <a:gd name="connsiteX1426" fmla="*/ 612058 w 3751729"/>
              <a:gd name="connsiteY1426" fmla="*/ 55490 h 1237129"/>
              <a:gd name="connsiteX1427" fmla="*/ 610335 w 3751729"/>
              <a:gd name="connsiteY1427" fmla="*/ 55490 h 1237129"/>
              <a:gd name="connsiteX1428" fmla="*/ 607135 w 3751729"/>
              <a:gd name="connsiteY1428" fmla="*/ 53766 h 1237129"/>
              <a:gd name="connsiteX1429" fmla="*/ 604674 w 3751729"/>
              <a:gd name="connsiteY1429" fmla="*/ 50319 h 1237129"/>
              <a:gd name="connsiteX1430" fmla="*/ 612797 w 3751729"/>
              <a:gd name="connsiteY1430" fmla="*/ 40474 h 1237129"/>
              <a:gd name="connsiteX1431" fmla="*/ 618704 w 3751729"/>
              <a:gd name="connsiteY1431" fmla="*/ 28658 h 1237129"/>
              <a:gd name="connsiteX1432" fmla="*/ 624367 w 3751729"/>
              <a:gd name="connsiteY1432" fmla="*/ 17089 h 1237129"/>
              <a:gd name="connsiteX1433" fmla="*/ 3641951 w 3751729"/>
              <a:gd name="connsiteY1433" fmla="*/ 0 h 1237129"/>
              <a:gd name="connsiteX1434" fmla="*/ 3750040 w 3751729"/>
              <a:gd name="connsiteY1434" fmla="*/ 0 h 1237129"/>
              <a:gd name="connsiteX1435" fmla="*/ 3751729 w 3751729"/>
              <a:gd name="connsiteY1435" fmla="*/ 7982 h 1237129"/>
              <a:gd name="connsiteX1436" fmla="*/ 3722929 w 3751729"/>
              <a:gd name="connsiteY1436" fmla="*/ 7982 h 1237129"/>
              <a:gd name="connsiteX1437" fmla="*/ 3721206 w 3751729"/>
              <a:gd name="connsiteY1437" fmla="*/ 10443 h 1237129"/>
              <a:gd name="connsiteX1438" fmla="*/ 3718744 w 3751729"/>
              <a:gd name="connsiteY1438" fmla="*/ 13888 h 1237129"/>
              <a:gd name="connsiteX1439" fmla="*/ 3717022 w 3751729"/>
              <a:gd name="connsiteY1439" fmla="*/ 15612 h 1237129"/>
              <a:gd name="connsiteX1440" fmla="*/ 3715298 w 3751729"/>
              <a:gd name="connsiteY1440" fmla="*/ 19797 h 1237129"/>
              <a:gd name="connsiteX1441" fmla="*/ 3713576 w 3751729"/>
              <a:gd name="connsiteY1441" fmla="*/ 23981 h 1237129"/>
              <a:gd name="connsiteX1442" fmla="*/ 3716775 w 3751729"/>
              <a:gd name="connsiteY1442" fmla="*/ 25705 h 1237129"/>
              <a:gd name="connsiteX1443" fmla="*/ 3718497 w 3751729"/>
              <a:gd name="connsiteY1443" fmla="*/ 27428 h 1237129"/>
              <a:gd name="connsiteX1444" fmla="*/ 3719237 w 3751729"/>
              <a:gd name="connsiteY1444" fmla="*/ 28166 h 1237129"/>
              <a:gd name="connsiteX1445" fmla="*/ 3720959 w 3751729"/>
              <a:gd name="connsiteY1445" fmla="*/ 31611 h 1237129"/>
              <a:gd name="connsiteX1446" fmla="*/ 3720959 w 3751729"/>
              <a:gd name="connsiteY1446" fmla="*/ 33335 h 1237129"/>
              <a:gd name="connsiteX1447" fmla="*/ 3719237 w 3751729"/>
              <a:gd name="connsiteY1447" fmla="*/ 35797 h 1237129"/>
              <a:gd name="connsiteX1448" fmla="*/ 3716775 w 3751729"/>
              <a:gd name="connsiteY1448" fmla="*/ 39982 h 1237129"/>
              <a:gd name="connsiteX1449" fmla="*/ 3715052 w 3751729"/>
              <a:gd name="connsiteY1449" fmla="*/ 41704 h 1237129"/>
              <a:gd name="connsiteX1450" fmla="*/ 3712591 w 3751729"/>
              <a:gd name="connsiteY1450" fmla="*/ 43428 h 1237129"/>
              <a:gd name="connsiteX1451" fmla="*/ 3709391 w 3751729"/>
              <a:gd name="connsiteY1451" fmla="*/ 43428 h 1237129"/>
              <a:gd name="connsiteX1452" fmla="*/ 3706929 w 3751729"/>
              <a:gd name="connsiteY1452" fmla="*/ 43428 h 1237129"/>
              <a:gd name="connsiteX1453" fmla="*/ 3701267 w 3751729"/>
              <a:gd name="connsiteY1453" fmla="*/ 43428 h 1237129"/>
              <a:gd name="connsiteX1454" fmla="*/ 3695606 w 3751729"/>
              <a:gd name="connsiteY1454" fmla="*/ 34320 h 1237129"/>
              <a:gd name="connsiteX1455" fmla="*/ 3686498 w 3751729"/>
              <a:gd name="connsiteY1455" fmla="*/ 30136 h 1237129"/>
              <a:gd name="connsiteX1456" fmla="*/ 3674930 w 3751729"/>
              <a:gd name="connsiteY1456" fmla="*/ 27674 h 1237129"/>
              <a:gd name="connsiteX1457" fmla="*/ 3674930 w 3751729"/>
              <a:gd name="connsiteY1457" fmla="*/ 16844 h 1237129"/>
              <a:gd name="connsiteX1458" fmla="*/ 3672467 w 3751729"/>
              <a:gd name="connsiteY1458" fmla="*/ 16104 h 1237129"/>
              <a:gd name="connsiteX1459" fmla="*/ 3669267 w 3751729"/>
              <a:gd name="connsiteY1459" fmla="*/ 14381 h 1237129"/>
              <a:gd name="connsiteX1460" fmla="*/ 3668529 w 3751729"/>
              <a:gd name="connsiteY1460" fmla="*/ 12659 h 1237129"/>
              <a:gd name="connsiteX1461" fmla="*/ 3665329 w 3751729"/>
              <a:gd name="connsiteY1461" fmla="*/ 10935 h 1237129"/>
              <a:gd name="connsiteX1462" fmla="*/ 3659668 w 3751729"/>
              <a:gd name="connsiteY1462" fmla="*/ 10935 h 1237129"/>
              <a:gd name="connsiteX1463" fmla="*/ 3657944 w 3751729"/>
              <a:gd name="connsiteY1463" fmla="*/ 10935 h 1237129"/>
              <a:gd name="connsiteX1464" fmla="*/ 3657207 w 3751729"/>
              <a:gd name="connsiteY1464" fmla="*/ 12659 h 1237129"/>
              <a:gd name="connsiteX1465" fmla="*/ 3655483 w 3751729"/>
              <a:gd name="connsiteY1465" fmla="*/ 12659 h 1237129"/>
              <a:gd name="connsiteX1466" fmla="*/ 3653760 w 3751729"/>
              <a:gd name="connsiteY1466" fmla="*/ 12659 h 1237129"/>
              <a:gd name="connsiteX1467" fmla="*/ 3651298 w 3751729"/>
              <a:gd name="connsiteY1467" fmla="*/ 14381 h 1237129"/>
              <a:gd name="connsiteX1468" fmla="*/ 3648098 w 3751729"/>
              <a:gd name="connsiteY1468" fmla="*/ 8474 h 1237129"/>
              <a:gd name="connsiteX1469" fmla="*/ 3643914 w 3751729"/>
              <a:gd name="connsiteY1469" fmla="*/ 2567 h 1237129"/>
              <a:gd name="connsiteX1470" fmla="*/ 1870193 w 3751729"/>
              <a:gd name="connsiteY1470" fmla="*/ 0 h 1237129"/>
              <a:gd name="connsiteX1471" fmla="*/ 1986120 w 3751729"/>
              <a:gd name="connsiteY1471" fmla="*/ 0 h 1237129"/>
              <a:gd name="connsiteX1472" fmla="*/ 1986571 w 3751729"/>
              <a:gd name="connsiteY1472" fmla="*/ 3551 h 1237129"/>
              <a:gd name="connsiteX1473" fmla="*/ 1988295 w 3751729"/>
              <a:gd name="connsiteY1473" fmla="*/ 17827 h 1237129"/>
              <a:gd name="connsiteX1474" fmla="*/ 1990757 w 3751729"/>
              <a:gd name="connsiteY1474" fmla="*/ 29643 h 1237129"/>
              <a:gd name="connsiteX1475" fmla="*/ 1993956 w 3751729"/>
              <a:gd name="connsiteY1475" fmla="*/ 37274 h 1237129"/>
              <a:gd name="connsiteX1476" fmla="*/ 1996418 w 3751729"/>
              <a:gd name="connsiteY1476" fmla="*/ 41458 h 1237129"/>
              <a:gd name="connsiteX1477" fmla="*/ 2000603 w 3751729"/>
              <a:gd name="connsiteY1477" fmla="*/ 43181 h 1237129"/>
              <a:gd name="connsiteX1478" fmla="*/ 2003802 w 3751729"/>
              <a:gd name="connsiteY1478" fmla="*/ 46628 h 1237129"/>
              <a:gd name="connsiteX1479" fmla="*/ 2009465 w 3751729"/>
              <a:gd name="connsiteY1479" fmla="*/ 47366 h 1237129"/>
              <a:gd name="connsiteX1480" fmla="*/ 2007741 w 3751729"/>
              <a:gd name="connsiteY1480" fmla="*/ 37274 h 1237129"/>
              <a:gd name="connsiteX1481" fmla="*/ 2006018 w 3751729"/>
              <a:gd name="connsiteY1481" fmla="*/ 29643 h 1237129"/>
              <a:gd name="connsiteX1482" fmla="*/ 2006018 w 3751729"/>
              <a:gd name="connsiteY1482" fmla="*/ 21274 h 1237129"/>
              <a:gd name="connsiteX1483" fmla="*/ 2011187 w 3751729"/>
              <a:gd name="connsiteY1483" fmla="*/ 21274 h 1237129"/>
              <a:gd name="connsiteX1484" fmla="*/ 2011187 w 3751729"/>
              <a:gd name="connsiteY1484" fmla="*/ 17827 h 1237129"/>
              <a:gd name="connsiteX1485" fmla="*/ 2021032 w 3751729"/>
              <a:gd name="connsiteY1485" fmla="*/ 23735 h 1237129"/>
              <a:gd name="connsiteX1486" fmla="*/ 2030879 w 3751729"/>
              <a:gd name="connsiteY1486" fmla="*/ 29643 h 1237129"/>
              <a:gd name="connsiteX1487" fmla="*/ 2042448 w 3751729"/>
              <a:gd name="connsiteY1487" fmla="*/ 34566 h 1237129"/>
              <a:gd name="connsiteX1488" fmla="*/ 2044171 w 3751729"/>
              <a:gd name="connsiteY1488" fmla="*/ 31120 h 1237129"/>
              <a:gd name="connsiteX1489" fmla="*/ 2045895 w 3751729"/>
              <a:gd name="connsiteY1489" fmla="*/ 28658 h 1237129"/>
              <a:gd name="connsiteX1490" fmla="*/ 2046633 w 3751729"/>
              <a:gd name="connsiteY1490" fmla="*/ 26936 h 1237129"/>
              <a:gd name="connsiteX1491" fmla="*/ 2048355 w 3751729"/>
              <a:gd name="connsiteY1491" fmla="*/ 22750 h 1237129"/>
              <a:gd name="connsiteX1492" fmla="*/ 2048355 w 3751729"/>
              <a:gd name="connsiteY1492" fmla="*/ 17827 h 1237129"/>
              <a:gd name="connsiteX1493" fmla="*/ 2046633 w 3751729"/>
              <a:gd name="connsiteY1493" fmla="*/ 17089 h 1237129"/>
              <a:gd name="connsiteX1494" fmla="*/ 2045895 w 3751729"/>
              <a:gd name="connsiteY1494" fmla="*/ 15366 h 1237129"/>
              <a:gd name="connsiteX1495" fmla="*/ 2044171 w 3751729"/>
              <a:gd name="connsiteY1495" fmla="*/ 13643 h 1237129"/>
              <a:gd name="connsiteX1496" fmla="*/ 2044171 w 3751729"/>
              <a:gd name="connsiteY1496" fmla="*/ 11920 h 1237129"/>
              <a:gd name="connsiteX1497" fmla="*/ 2044171 w 3751729"/>
              <a:gd name="connsiteY1497" fmla="*/ 9458 h 1237129"/>
              <a:gd name="connsiteX1498" fmla="*/ 2042448 w 3751729"/>
              <a:gd name="connsiteY1498" fmla="*/ 5274 h 1237129"/>
              <a:gd name="connsiteX1499" fmla="*/ 2054314 w 3751729"/>
              <a:gd name="connsiteY1499" fmla="*/ 0 h 1237129"/>
              <a:gd name="connsiteX1500" fmla="*/ 3640714 w 3751729"/>
              <a:gd name="connsiteY1500" fmla="*/ 0 h 1237129"/>
              <a:gd name="connsiteX1501" fmla="*/ 3640714 w 3751729"/>
              <a:gd name="connsiteY1501" fmla="*/ 8474 h 1237129"/>
              <a:gd name="connsiteX1502" fmla="*/ 3638252 w 3751729"/>
              <a:gd name="connsiteY1502" fmla="*/ 20290 h 1237129"/>
              <a:gd name="connsiteX1503" fmla="*/ 3635053 w 3751729"/>
              <a:gd name="connsiteY1503" fmla="*/ 30382 h 1237129"/>
              <a:gd name="connsiteX1504" fmla="*/ 3628406 w 3751729"/>
              <a:gd name="connsiteY1504" fmla="*/ 36289 h 1237129"/>
              <a:gd name="connsiteX1505" fmla="*/ 3625207 w 3751729"/>
              <a:gd name="connsiteY1505" fmla="*/ 38012 h 1237129"/>
              <a:gd name="connsiteX1506" fmla="*/ 3622745 w 3751729"/>
              <a:gd name="connsiteY1506" fmla="*/ 38012 h 1237129"/>
              <a:gd name="connsiteX1507" fmla="*/ 3621022 w 3751729"/>
              <a:gd name="connsiteY1507" fmla="*/ 38012 h 1237129"/>
              <a:gd name="connsiteX1508" fmla="*/ 3619298 w 3751729"/>
              <a:gd name="connsiteY1508" fmla="*/ 38012 h 1237129"/>
              <a:gd name="connsiteX1509" fmla="*/ 3617576 w 3751729"/>
              <a:gd name="connsiteY1509" fmla="*/ 36289 h 1237129"/>
              <a:gd name="connsiteX1510" fmla="*/ 3616838 w 3751729"/>
              <a:gd name="connsiteY1510" fmla="*/ 36289 h 1237129"/>
              <a:gd name="connsiteX1511" fmla="*/ 3615114 w 3751729"/>
              <a:gd name="connsiteY1511" fmla="*/ 36289 h 1237129"/>
              <a:gd name="connsiteX1512" fmla="*/ 3613391 w 3751729"/>
              <a:gd name="connsiteY1512" fmla="*/ 38012 h 1237129"/>
              <a:gd name="connsiteX1513" fmla="*/ 3611668 w 3751729"/>
              <a:gd name="connsiteY1513" fmla="*/ 39735 h 1237129"/>
              <a:gd name="connsiteX1514" fmla="*/ 3609207 w 3751729"/>
              <a:gd name="connsiteY1514" fmla="*/ 43920 h 1237129"/>
              <a:gd name="connsiteX1515" fmla="*/ 3617576 w 3751729"/>
              <a:gd name="connsiteY1515" fmla="*/ 54012 h 1237129"/>
              <a:gd name="connsiteX1516" fmla="*/ 3626683 w 3751729"/>
              <a:gd name="connsiteY1516" fmla="*/ 71735 h 1237129"/>
              <a:gd name="connsiteX1517" fmla="*/ 3630868 w 3751729"/>
              <a:gd name="connsiteY1517" fmla="*/ 91920 h 1237129"/>
              <a:gd name="connsiteX1518" fmla="*/ 3628406 w 3751729"/>
              <a:gd name="connsiteY1518" fmla="*/ 91920 h 1237129"/>
              <a:gd name="connsiteX1519" fmla="*/ 3626683 w 3751729"/>
              <a:gd name="connsiteY1519" fmla="*/ 93643 h 1237129"/>
              <a:gd name="connsiteX1520" fmla="*/ 3623483 w 3751729"/>
              <a:gd name="connsiteY1520" fmla="*/ 93643 h 1237129"/>
              <a:gd name="connsiteX1521" fmla="*/ 3619298 w 3751729"/>
              <a:gd name="connsiteY1521" fmla="*/ 95365 h 1237129"/>
              <a:gd name="connsiteX1522" fmla="*/ 3613637 w 3751729"/>
              <a:gd name="connsiteY1522" fmla="*/ 91181 h 1237129"/>
              <a:gd name="connsiteX1523" fmla="*/ 3609452 w 3751729"/>
              <a:gd name="connsiteY1523" fmla="*/ 87734 h 1237129"/>
              <a:gd name="connsiteX1524" fmla="*/ 3603791 w 3751729"/>
              <a:gd name="connsiteY1524" fmla="*/ 86996 h 1237129"/>
              <a:gd name="connsiteX1525" fmla="*/ 3596406 w 3751729"/>
              <a:gd name="connsiteY1525" fmla="*/ 85274 h 1237129"/>
              <a:gd name="connsiteX1526" fmla="*/ 3592222 w 3751729"/>
              <a:gd name="connsiteY1526" fmla="*/ 97089 h 1237129"/>
              <a:gd name="connsiteX1527" fmla="*/ 3583854 w 3751729"/>
              <a:gd name="connsiteY1527" fmla="*/ 102997 h 1237129"/>
              <a:gd name="connsiteX1528" fmla="*/ 3573022 w 3751729"/>
              <a:gd name="connsiteY1528" fmla="*/ 107181 h 1237129"/>
              <a:gd name="connsiteX1529" fmla="*/ 3561453 w 3751729"/>
              <a:gd name="connsiteY1529" fmla="*/ 111366 h 1237129"/>
              <a:gd name="connsiteX1530" fmla="*/ 3560715 w 3751729"/>
              <a:gd name="connsiteY1530" fmla="*/ 123180 h 1237129"/>
              <a:gd name="connsiteX1531" fmla="*/ 3557514 w 3751729"/>
              <a:gd name="connsiteY1531" fmla="*/ 132289 h 1237129"/>
              <a:gd name="connsiteX1532" fmla="*/ 3551854 w 3751729"/>
              <a:gd name="connsiteY1532" fmla="*/ 140657 h 1237129"/>
              <a:gd name="connsiteX1533" fmla="*/ 3540284 w 3751729"/>
              <a:gd name="connsiteY1533" fmla="*/ 142381 h 1237129"/>
              <a:gd name="connsiteX1534" fmla="*/ 3531915 w 3751729"/>
              <a:gd name="connsiteY1534" fmla="*/ 144842 h 1237129"/>
              <a:gd name="connsiteX1535" fmla="*/ 3526253 w 3751729"/>
              <a:gd name="connsiteY1535" fmla="*/ 148288 h 1237129"/>
              <a:gd name="connsiteX1536" fmla="*/ 3520592 w 3751729"/>
              <a:gd name="connsiteY1536" fmla="*/ 150012 h 1237129"/>
              <a:gd name="connsiteX1537" fmla="*/ 3516408 w 3751729"/>
              <a:gd name="connsiteY1537" fmla="*/ 146565 h 1237129"/>
              <a:gd name="connsiteX1538" fmla="*/ 3511484 w 3751729"/>
              <a:gd name="connsiteY1538" fmla="*/ 142381 h 1237129"/>
              <a:gd name="connsiteX1539" fmla="*/ 3509022 w 3751729"/>
              <a:gd name="connsiteY1539" fmla="*/ 138196 h 1237129"/>
              <a:gd name="connsiteX1540" fmla="*/ 3503362 w 3751729"/>
              <a:gd name="connsiteY1540" fmla="*/ 138935 h 1237129"/>
              <a:gd name="connsiteX1541" fmla="*/ 3495977 w 3751729"/>
              <a:gd name="connsiteY1541" fmla="*/ 140657 h 1237129"/>
              <a:gd name="connsiteX1542" fmla="*/ 3490315 w 3751729"/>
              <a:gd name="connsiteY1542" fmla="*/ 144103 h 1237129"/>
              <a:gd name="connsiteX1543" fmla="*/ 3486130 w 3751729"/>
              <a:gd name="connsiteY1543" fmla="*/ 146565 h 1237129"/>
              <a:gd name="connsiteX1544" fmla="*/ 3486130 w 3751729"/>
              <a:gd name="connsiteY1544" fmla="*/ 152473 h 1237129"/>
              <a:gd name="connsiteX1545" fmla="*/ 3481946 w 3751729"/>
              <a:gd name="connsiteY1545" fmla="*/ 154195 h 1237129"/>
              <a:gd name="connsiteX1546" fmla="*/ 3474562 w 3751729"/>
              <a:gd name="connsiteY1546" fmla="*/ 154195 h 1237129"/>
              <a:gd name="connsiteX1547" fmla="*/ 3464716 w 3751729"/>
              <a:gd name="connsiteY1547" fmla="*/ 154195 h 1237129"/>
              <a:gd name="connsiteX1548" fmla="*/ 3455608 w 3751729"/>
              <a:gd name="connsiteY1548" fmla="*/ 155919 h 1237129"/>
              <a:gd name="connsiteX1549" fmla="*/ 3451423 w 3751729"/>
              <a:gd name="connsiteY1549" fmla="*/ 156658 h 1237129"/>
              <a:gd name="connsiteX1550" fmla="*/ 3444038 w 3751729"/>
              <a:gd name="connsiteY1550" fmla="*/ 174381 h 1237129"/>
              <a:gd name="connsiteX1551" fmla="*/ 3443300 w 3751729"/>
              <a:gd name="connsiteY1551" fmla="*/ 193580 h 1237129"/>
              <a:gd name="connsiteX1552" fmla="*/ 3443300 w 3751729"/>
              <a:gd name="connsiteY1552" fmla="*/ 215488 h 1237129"/>
              <a:gd name="connsiteX1553" fmla="*/ 3445762 w 3751729"/>
              <a:gd name="connsiteY1553" fmla="*/ 234687 h 1237129"/>
              <a:gd name="connsiteX1554" fmla="*/ 3441577 w 3751729"/>
              <a:gd name="connsiteY1554" fmla="*/ 234687 h 1237129"/>
              <a:gd name="connsiteX1555" fmla="*/ 3439854 w 3751729"/>
              <a:gd name="connsiteY1555" fmla="*/ 234687 h 1237129"/>
              <a:gd name="connsiteX1556" fmla="*/ 3438131 w 3751729"/>
              <a:gd name="connsiteY1556" fmla="*/ 234687 h 1237129"/>
              <a:gd name="connsiteX1557" fmla="*/ 3437392 w 3751729"/>
              <a:gd name="connsiteY1557" fmla="*/ 236410 h 1237129"/>
              <a:gd name="connsiteX1558" fmla="*/ 3435670 w 3751729"/>
              <a:gd name="connsiteY1558" fmla="*/ 237150 h 1237129"/>
              <a:gd name="connsiteX1559" fmla="*/ 3433946 w 3751729"/>
              <a:gd name="connsiteY1559" fmla="*/ 242072 h 1237129"/>
              <a:gd name="connsiteX1560" fmla="*/ 3432223 w 3751729"/>
              <a:gd name="connsiteY1560" fmla="*/ 246257 h 1237129"/>
              <a:gd name="connsiteX1561" fmla="*/ 3432223 w 3751729"/>
              <a:gd name="connsiteY1561" fmla="*/ 252164 h 1237129"/>
              <a:gd name="connsiteX1562" fmla="*/ 3432223 w 3751729"/>
              <a:gd name="connsiteY1562" fmla="*/ 258810 h 1237129"/>
              <a:gd name="connsiteX1563" fmla="*/ 3422377 w 3751729"/>
              <a:gd name="connsiteY1563" fmla="*/ 258810 h 1237129"/>
              <a:gd name="connsiteX1564" fmla="*/ 3416715 w 3751729"/>
              <a:gd name="connsiteY1564" fmla="*/ 267918 h 1237129"/>
              <a:gd name="connsiteX1565" fmla="*/ 3412531 w 3751729"/>
              <a:gd name="connsiteY1565" fmla="*/ 273825 h 1237129"/>
              <a:gd name="connsiteX1566" fmla="*/ 3410808 w 3751729"/>
              <a:gd name="connsiteY1566" fmla="*/ 279734 h 1237129"/>
              <a:gd name="connsiteX1567" fmla="*/ 3409084 w 3751729"/>
              <a:gd name="connsiteY1567" fmla="*/ 291548 h 1237129"/>
              <a:gd name="connsiteX1568" fmla="*/ 3406623 w 3751729"/>
              <a:gd name="connsiteY1568" fmla="*/ 291548 h 1237129"/>
              <a:gd name="connsiteX1569" fmla="*/ 3403423 w 3751729"/>
              <a:gd name="connsiteY1569" fmla="*/ 291548 h 1237129"/>
              <a:gd name="connsiteX1570" fmla="*/ 3402685 w 3751729"/>
              <a:gd name="connsiteY1570" fmla="*/ 291548 h 1237129"/>
              <a:gd name="connsiteX1571" fmla="*/ 3400962 w 3751729"/>
              <a:gd name="connsiteY1571" fmla="*/ 291548 h 1237129"/>
              <a:gd name="connsiteX1572" fmla="*/ 3397762 w 3751729"/>
              <a:gd name="connsiteY1572" fmla="*/ 291548 h 1237129"/>
              <a:gd name="connsiteX1573" fmla="*/ 3392100 w 3751729"/>
              <a:gd name="connsiteY1573" fmla="*/ 303365 h 1237129"/>
              <a:gd name="connsiteX1574" fmla="*/ 3387915 w 3751729"/>
              <a:gd name="connsiteY1574" fmla="*/ 317641 h 1237129"/>
              <a:gd name="connsiteX1575" fmla="*/ 3378069 w 3751729"/>
              <a:gd name="connsiteY1575" fmla="*/ 317641 h 1237129"/>
              <a:gd name="connsiteX1576" fmla="*/ 3374869 w 3751729"/>
              <a:gd name="connsiteY1576" fmla="*/ 333640 h 1237129"/>
              <a:gd name="connsiteX1577" fmla="*/ 3369947 w 3751729"/>
              <a:gd name="connsiteY1577" fmla="*/ 333640 h 1237129"/>
              <a:gd name="connsiteX1578" fmla="*/ 3369947 w 3751729"/>
              <a:gd name="connsiteY1578" fmla="*/ 329457 h 1237129"/>
              <a:gd name="connsiteX1579" fmla="*/ 3358378 w 3751729"/>
              <a:gd name="connsiteY1579" fmla="*/ 313456 h 1237129"/>
              <a:gd name="connsiteX1580" fmla="*/ 3350993 w 3751729"/>
              <a:gd name="connsiteY1580" fmla="*/ 294256 h 1237129"/>
              <a:gd name="connsiteX1581" fmla="*/ 3349270 w 3751729"/>
              <a:gd name="connsiteY1581" fmla="*/ 272349 h 1237129"/>
              <a:gd name="connsiteX1582" fmla="*/ 3350993 w 3751729"/>
              <a:gd name="connsiteY1582" fmla="*/ 246257 h 1237129"/>
              <a:gd name="connsiteX1583" fmla="*/ 3355178 w 3751729"/>
              <a:gd name="connsiteY1583" fmla="*/ 242811 h 1237129"/>
              <a:gd name="connsiteX1584" fmla="*/ 3358378 w 3751729"/>
              <a:gd name="connsiteY1584" fmla="*/ 240349 h 1237129"/>
              <a:gd name="connsiteX1585" fmla="*/ 3362562 w 3751729"/>
              <a:gd name="connsiteY1585" fmla="*/ 236903 h 1237129"/>
              <a:gd name="connsiteX1586" fmla="*/ 3364285 w 3751729"/>
              <a:gd name="connsiteY1586" fmla="*/ 232719 h 1237129"/>
              <a:gd name="connsiteX1587" fmla="*/ 3366747 w 3751729"/>
              <a:gd name="connsiteY1587" fmla="*/ 226811 h 1237129"/>
              <a:gd name="connsiteX1588" fmla="*/ 3362562 w 3751729"/>
              <a:gd name="connsiteY1588" fmla="*/ 219180 h 1237129"/>
              <a:gd name="connsiteX1589" fmla="*/ 3360839 w 3751729"/>
              <a:gd name="connsiteY1589" fmla="*/ 209088 h 1237129"/>
              <a:gd name="connsiteX1590" fmla="*/ 3366501 w 3751729"/>
              <a:gd name="connsiteY1590" fmla="*/ 197272 h 1237129"/>
              <a:gd name="connsiteX1591" fmla="*/ 3372162 w 3751729"/>
              <a:gd name="connsiteY1591" fmla="*/ 193088 h 1237129"/>
              <a:gd name="connsiteX1592" fmla="*/ 3379547 w 3751729"/>
              <a:gd name="connsiteY1592" fmla="*/ 189642 h 1237129"/>
              <a:gd name="connsiteX1593" fmla="*/ 3387915 w 3751729"/>
              <a:gd name="connsiteY1593" fmla="*/ 187180 h 1237129"/>
              <a:gd name="connsiteX1594" fmla="*/ 3393577 w 3751729"/>
              <a:gd name="connsiteY1594" fmla="*/ 181272 h 1237129"/>
              <a:gd name="connsiteX1595" fmla="*/ 3405147 w 3751729"/>
              <a:gd name="connsiteY1595" fmla="*/ 163550 h 1237129"/>
              <a:gd name="connsiteX1596" fmla="*/ 3416715 w 3751729"/>
              <a:gd name="connsiteY1596" fmla="*/ 145827 h 1237129"/>
              <a:gd name="connsiteX1597" fmla="*/ 3425824 w 3751729"/>
              <a:gd name="connsiteY1597" fmla="*/ 138196 h 1237129"/>
              <a:gd name="connsiteX1598" fmla="*/ 3435670 w 3751729"/>
              <a:gd name="connsiteY1598" fmla="*/ 131550 h 1237129"/>
              <a:gd name="connsiteX1599" fmla="*/ 3445515 w 3751729"/>
              <a:gd name="connsiteY1599" fmla="*/ 123920 h 1237129"/>
              <a:gd name="connsiteX1600" fmla="*/ 3449700 w 3751729"/>
              <a:gd name="connsiteY1600" fmla="*/ 113827 h 1237129"/>
              <a:gd name="connsiteX1601" fmla="*/ 3452900 w 3751729"/>
              <a:gd name="connsiteY1601" fmla="*/ 102011 h 1237129"/>
              <a:gd name="connsiteX1602" fmla="*/ 3457085 w 3751729"/>
              <a:gd name="connsiteY1602" fmla="*/ 91181 h 1237129"/>
              <a:gd name="connsiteX1603" fmla="*/ 3457085 w 3751729"/>
              <a:gd name="connsiteY1603" fmla="*/ 90443 h 1237129"/>
              <a:gd name="connsiteX1604" fmla="*/ 3455361 w 3751729"/>
              <a:gd name="connsiteY1604" fmla="*/ 90443 h 1237129"/>
              <a:gd name="connsiteX1605" fmla="*/ 3455361 w 3751729"/>
              <a:gd name="connsiteY1605" fmla="*/ 88719 h 1237129"/>
              <a:gd name="connsiteX1606" fmla="*/ 3453639 w 3751729"/>
              <a:gd name="connsiteY1606" fmla="*/ 86996 h 1237129"/>
              <a:gd name="connsiteX1607" fmla="*/ 3451176 w 3751729"/>
              <a:gd name="connsiteY1607" fmla="*/ 88719 h 1237129"/>
              <a:gd name="connsiteX1608" fmla="*/ 3449454 w 3751729"/>
              <a:gd name="connsiteY1608" fmla="*/ 90443 h 1237129"/>
              <a:gd name="connsiteX1609" fmla="*/ 3448715 w 3751729"/>
              <a:gd name="connsiteY1609" fmla="*/ 91181 h 1237129"/>
              <a:gd name="connsiteX1610" fmla="*/ 3441331 w 3751729"/>
              <a:gd name="connsiteY1610" fmla="*/ 102011 h 1237129"/>
              <a:gd name="connsiteX1611" fmla="*/ 3433946 w 3751729"/>
              <a:gd name="connsiteY1611" fmla="*/ 113827 h 1237129"/>
              <a:gd name="connsiteX1612" fmla="*/ 3426561 w 3751729"/>
              <a:gd name="connsiteY1612" fmla="*/ 123920 h 1237129"/>
              <a:gd name="connsiteX1613" fmla="*/ 3416715 w 3751729"/>
              <a:gd name="connsiteY1613" fmla="*/ 131550 h 1237129"/>
              <a:gd name="connsiteX1614" fmla="*/ 3403423 w 3751729"/>
              <a:gd name="connsiteY1614" fmla="*/ 137457 h 1237129"/>
              <a:gd name="connsiteX1615" fmla="*/ 3402685 w 3751729"/>
              <a:gd name="connsiteY1615" fmla="*/ 132535 h 1237129"/>
              <a:gd name="connsiteX1616" fmla="*/ 3402685 w 3751729"/>
              <a:gd name="connsiteY1616" fmla="*/ 131796 h 1237129"/>
              <a:gd name="connsiteX1617" fmla="*/ 3400962 w 3751729"/>
              <a:gd name="connsiteY1617" fmla="*/ 128350 h 1237129"/>
              <a:gd name="connsiteX1618" fmla="*/ 3400962 w 3751729"/>
              <a:gd name="connsiteY1618" fmla="*/ 124165 h 1237129"/>
              <a:gd name="connsiteX1619" fmla="*/ 3402685 w 3751729"/>
              <a:gd name="connsiteY1619" fmla="*/ 122442 h 1237129"/>
              <a:gd name="connsiteX1620" fmla="*/ 3402685 w 3751729"/>
              <a:gd name="connsiteY1620" fmla="*/ 120719 h 1237129"/>
              <a:gd name="connsiteX1621" fmla="*/ 3402685 w 3751729"/>
              <a:gd name="connsiteY1621" fmla="*/ 119980 h 1237129"/>
              <a:gd name="connsiteX1622" fmla="*/ 3403423 w 3751729"/>
              <a:gd name="connsiteY1622" fmla="*/ 116534 h 1237129"/>
              <a:gd name="connsiteX1623" fmla="*/ 3403423 w 3751729"/>
              <a:gd name="connsiteY1623" fmla="*/ 114073 h 1237129"/>
              <a:gd name="connsiteX1624" fmla="*/ 3399238 w 3751729"/>
              <a:gd name="connsiteY1624" fmla="*/ 110628 h 1237129"/>
              <a:gd name="connsiteX1625" fmla="*/ 3395054 w 3751729"/>
              <a:gd name="connsiteY1625" fmla="*/ 108903 h 1237129"/>
              <a:gd name="connsiteX1626" fmla="*/ 3391854 w 3751729"/>
              <a:gd name="connsiteY1626" fmla="*/ 108166 h 1237129"/>
              <a:gd name="connsiteX1627" fmla="*/ 3387670 w 3751729"/>
              <a:gd name="connsiteY1627" fmla="*/ 106442 h 1237129"/>
              <a:gd name="connsiteX1628" fmla="*/ 3385208 w 3751729"/>
              <a:gd name="connsiteY1628" fmla="*/ 108166 h 1237129"/>
              <a:gd name="connsiteX1629" fmla="*/ 3377824 w 3751729"/>
              <a:gd name="connsiteY1629" fmla="*/ 112350 h 1237129"/>
              <a:gd name="connsiteX1630" fmla="*/ 3367978 w 3751729"/>
              <a:gd name="connsiteY1630" fmla="*/ 120719 h 1237129"/>
              <a:gd name="connsiteX1631" fmla="*/ 3358870 w 3751729"/>
              <a:gd name="connsiteY1631" fmla="*/ 131550 h 1237129"/>
              <a:gd name="connsiteX1632" fmla="*/ 3350500 w 3751729"/>
              <a:gd name="connsiteY1632" fmla="*/ 141642 h 1237129"/>
              <a:gd name="connsiteX1633" fmla="*/ 3346316 w 3751729"/>
              <a:gd name="connsiteY1633" fmla="*/ 149273 h 1237129"/>
              <a:gd name="connsiteX1634" fmla="*/ 3346316 w 3751729"/>
              <a:gd name="connsiteY1634" fmla="*/ 151734 h 1237129"/>
              <a:gd name="connsiteX1635" fmla="*/ 3346316 w 3751729"/>
              <a:gd name="connsiteY1635" fmla="*/ 155180 h 1237129"/>
              <a:gd name="connsiteX1636" fmla="*/ 3347055 w 3751729"/>
              <a:gd name="connsiteY1636" fmla="*/ 157642 h 1237129"/>
              <a:gd name="connsiteX1637" fmla="*/ 3348778 w 3751729"/>
              <a:gd name="connsiteY1637" fmla="*/ 161826 h 1237129"/>
              <a:gd name="connsiteX1638" fmla="*/ 3350500 w 3751729"/>
              <a:gd name="connsiteY1638" fmla="*/ 165272 h 1237129"/>
              <a:gd name="connsiteX1639" fmla="*/ 3350500 w 3751729"/>
              <a:gd name="connsiteY1639" fmla="*/ 167734 h 1237129"/>
              <a:gd name="connsiteX1640" fmla="*/ 3341394 w 3751729"/>
              <a:gd name="connsiteY1640" fmla="*/ 171918 h 1237129"/>
              <a:gd name="connsiteX1641" fmla="*/ 3331548 w 3751729"/>
              <a:gd name="connsiteY1641" fmla="*/ 173642 h 1237129"/>
              <a:gd name="connsiteX1642" fmla="*/ 3318255 w 3751729"/>
              <a:gd name="connsiteY1642" fmla="*/ 175365 h 1237129"/>
              <a:gd name="connsiteX1643" fmla="*/ 3305947 w 3751729"/>
              <a:gd name="connsiteY1643" fmla="*/ 175365 h 1237129"/>
              <a:gd name="connsiteX1644" fmla="*/ 3305947 w 3751729"/>
              <a:gd name="connsiteY1644" fmla="*/ 159365 h 1237129"/>
              <a:gd name="connsiteX1645" fmla="*/ 3292655 w 3751729"/>
              <a:gd name="connsiteY1645" fmla="*/ 161826 h 1237129"/>
              <a:gd name="connsiteX1646" fmla="*/ 3281085 w 3751729"/>
              <a:gd name="connsiteY1646" fmla="*/ 166750 h 1237129"/>
              <a:gd name="connsiteX1647" fmla="*/ 3271240 w 3751729"/>
              <a:gd name="connsiteY1647" fmla="*/ 165026 h 1237129"/>
              <a:gd name="connsiteX1648" fmla="*/ 3263855 w 3751729"/>
              <a:gd name="connsiteY1648" fmla="*/ 155919 h 1237129"/>
              <a:gd name="connsiteX1649" fmla="*/ 3235055 w 3751729"/>
              <a:gd name="connsiteY1649" fmla="*/ 151734 h 1237129"/>
              <a:gd name="connsiteX1650" fmla="*/ 3225209 w 3751729"/>
              <a:gd name="connsiteY1650" fmla="*/ 161826 h 1237129"/>
              <a:gd name="connsiteX1651" fmla="*/ 3213640 w 3751729"/>
              <a:gd name="connsiteY1651" fmla="*/ 169457 h 1237129"/>
              <a:gd name="connsiteX1652" fmla="*/ 3203794 w 3751729"/>
              <a:gd name="connsiteY1652" fmla="*/ 177827 h 1237129"/>
              <a:gd name="connsiteX1653" fmla="*/ 3198133 w 3751729"/>
              <a:gd name="connsiteY1653" fmla="*/ 188657 h 1237129"/>
              <a:gd name="connsiteX1654" fmla="*/ 3192471 w 3751729"/>
              <a:gd name="connsiteY1654" fmla="*/ 198750 h 1237129"/>
              <a:gd name="connsiteX1655" fmla="*/ 3186810 w 3751729"/>
              <a:gd name="connsiteY1655" fmla="*/ 208841 h 1237129"/>
              <a:gd name="connsiteX1656" fmla="*/ 3179425 w 3751729"/>
              <a:gd name="connsiteY1656" fmla="*/ 216473 h 1237129"/>
              <a:gd name="connsiteX1657" fmla="*/ 3156287 w 3751729"/>
              <a:gd name="connsiteY1657" fmla="*/ 224103 h 1237129"/>
              <a:gd name="connsiteX1658" fmla="*/ 3150625 w 3751729"/>
              <a:gd name="connsiteY1658" fmla="*/ 230011 h 1237129"/>
              <a:gd name="connsiteX1659" fmla="*/ 3146441 w 3751729"/>
              <a:gd name="connsiteY1659" fmla="*/ 236657 h 1237129"/>
              <a:gd name="connsiteX1660" fmla="*/ 3142256 w 3751729"/>
              <a:gd name="connsiteY1660" fmla="*/ 242564 h 1237129"/>
              <a:gd name="connsiteX1661" fmla="*/ 3132409 w 3751729"/>
              <a:gd name="connsiteY1661" fmla="*/ 250195 h 1237129"/>
              <a:gd name="connsiteX1662" fmla="*/ 3132409 w 3751729"/>
              <a:gd name="connsiteY1662" fmla="*/ 258564 h 1237129"/>
              <a:gd name="connsiteX1663" fmla="*/ 3144717 w 3751729"/>
              <a:gd name="connsiteY1663" fmla="*/ 258564 h 1237129"/>
              <a:gd name="connsiteX1664" fmla="*/ 3146441 w 3751729"/>
              <a:gd name="connsiteY1664" fmla="*/ 263487 h 1237129"/>
              <a:gd name="connsiteX1665" fmla="*/ 3148164 w 3751729"/>
              <a:gd name="connsiteY1665" fmla="*/ 265949 h 1237129"/>
              <a:gd name="connsiteX1666" fmla="*/ 3148902 w 3751729"/>
              <a:gd name="connsiteY1666" fmla="*/ 269395 h 1237129"/>
              <a:gd name="connsiteX1667" fmla="*/ 3152102 w 3751729"/>
              <a:gd name="connsiteY1667" fmla="*/ 271857 h 1237129"/>
              <a:gd name="connsiteX1668" fmla="*/ 3154563 w 3751729"/>
              <a:gd name="connsiteY1668" fmla="*/ 273580 h 1237129"/>
              <a:gd name="connsiteX1669" fmla="*/ 3160225 w 3751729"/>
              <a:gd name="connsiteY1669" fmla="*/ 275303 h 1237129"/>
              <a:gd name="connsiteX1670" fmla="*/ 3163425 w 3751729"/>
              <a:gd name="connsiteY1670" fmla="*/ 271857 h 1237129"/>
              <a:gd name="connsiteX1671" fmla="*/ 3165887 w 3751729"/>
              <a:gd name="connsiteY1671" fmla="*/ 270133 h 1237129"/>
              <a:gd name="connsiteX1672" fmla="*/ 3170809 w 3751729"/>
              <a:gd name="connsiteY1672" fmla="*/ 269395 h 1237129"/>
              <a:gd name="connsiteX1673" fmla="*/ 3174994 w 3751729"/>
              <a:gd name="connsiteY1673" fmla="*/ 269395 h 1237129"/>
              <a:gd name="connsiteX1674" fmla="*/ 3182379 w 3751729"/>
              <a:gd name="connsiteY1674" fmla="*/ 269395 h 1237129"/>
              <a:gd name="connsiteX1675" fmla="*/ 3188041 w 3751729"/>
              <a:gd name="connsiteY1675" fmla="*/ 276041 h 1237129"/>
              <a:gd name="connsiteX1676" fmla="*/ 3192225 w 3751729"/>
              <a:gd name="connsiteY1676" fmla="*/ 281949 h 1237129"/>
              <a:gd name="connsiteX1677" fmla="*/ 3194687 w 3751729"/>
              <a:gd name="connsiteY1677" fmla="*/ 289580 h 1237129"/>
              <a:gd name="connsiteX1678" fmla="*/ 3197887 w 3751729"/>
              <a:gd name="connsiteY1678" fmla="*/ 301394 h 1237129"/>
              <a:gd name="connsiteX1679" fmla="*/ 3199609 w 3751729"/>
              <a:gd name="connsiteY1679" fmla="*/ 309026 h 1237129"/>
              <a:gd name="connsiteX1680" fmla="*/ 3197887 w 3751729"/>
              <a:gd name="connsiteY1680" fmla="*/ 313210 h 1237129"/>
              <a:gd name="connsiteX1681" fmla="*/ 3193702 w 3751729"/>
              <a:gd name="connsiteY1681" fmla="*/ 317395 h 1237129"/>
              <a:gd name="connsiteX1682" fmla="*/ 3191978 w 3751729"/>
              <a:gd name="connsiteY1682" fmla="*/ 325026 h 1237129"/>
              <a:gd name="connsiteX1683" fmla="*/ 3191978 w 3751729"/>
              <a:gd name="connsiteY1683" fmla="*/ 333395 h 1237129"/>
              <a:gd name="connsiteX1684" fmla="*/ 3194441 w 3751729"/>
              <a:gd name="connsiteY1684" fmla="*/ 341025 h 1237129"/>
              <a:gd name="connsiteX1685" fmla="*/ 3197640 w 3751729"/>
              <a:gd name="connsiteY1685" fmla="*/ 348656 h 1237129"/>
              <a:gd name="connsiteX1686" fmla="*/ 3200102 w 3751729"/>
              <a:gd name="connsiteY1686" fmla="*/ 358748 h 1237129"/>
              <a:gd name="connsiteX1687" fmla="*/ 3191733 w 3751729"/>
              <a:gd name="connsiteY1687" fmla="*/ 367856 h 1237129"/>
              <a:gd name="connsiteX1688" fmla="*/ 3186072 w 3751729"/>
              <a:gd name="connsiteY1688" fmla="*/ 377949 h 1237129"/>
              <a:gd name="connsiteX1689" fmla="*/ 3181886 w 3751729"/>
              <a:gd name="connsiteY1689" fmla="*/ 388041 h 1237129"/>
              <a:gd name="connsiteX1690" fmla="*/ 3176226 w 3751729"/>
              <a:gd name="connsiteY1690" fmla="*/ 401579 h 1237129"/>
              <a:gd name="connsiteX1691" fmla="*/ 3173025 w 3751729"/>
              <a:gd name="connsiteY1691" fmla="*/ 404041 h 1237129"/>
              <a:gd name="connsiteX1692" fmla="*/ 3165640 w 3751729"/>
              <a:gd name="connsiteY1692" fmla="*/ 413148 h 1237129"/>
              <a:gd name="connsiteX1693" fmla="*/ 3157271 w 3751729"/>
              <a:gd name="connsiteY1693" fmla="*/ 423241 h 1237129"/>
              <a:gd name="connsiteX1694" fmla="*/ 3148164 w 3751729"/>
              <a:gd name="connsiteY1694" fmla="*/ 435056 h 1237129"/>
              <a:gd name="connsiteX1695" fmla="*/ 3138318 w 3751729"/>
              <a:gd name="connsiteY1695" fmla="*/ 445148 h 1237129"/>
              <a:gd name="connsiteX1696" fmla="*/ 3129949 w 3751729"/>
              <a:gd name="connsiteY1696" fmla="*/ 455241 h 1237129"/>
              <a:gd name="connsiteX1697" fmla="*/ 3124288 w 3751729"/>
              <a:gd name="connsiteY1697" fmla="*/ 462871 h 1237129"/>
              <a:gd name="connsiteX1698" fmla="*/ 3121088 w 3751729"/>
              <a:gd name="connsiteY1698" fmla="*/ 466318 h 1237129"/>
              <a:gd name="connsiteX1699" fmla="*/ 3111241 w 3751729"/>
              <a:gd name="connsiteY1699" fmla="*/ 468778 h 1237129"/>
              <a:gd name="connsiteX1700" fmla="*/ 3101395 w 3751729"/>
              <a:gd name="connsiteY1700" fmla="*/ 467056 h 1237129"/>
              <a:gd name="connsiteX1701" fmla="*/ 3092288 w 3751729"/>
              <a:gd name="connsiteY1701" fmla="*/ 467056 h 1237129"/>
              <a:gd name="connsiteX1702" fmla="*/ 3083918 w 3751729"/>
              <a:gd name="connsiteY1702" fmla="*/ 468778 h 1237129"/>
              <a:gd name="connsiteX1703" fmla="*/ 3076533 w 3751729"/>
              <a:gd name="connsiteY1703" fmla="*/ 476409 h 1237129"/>
              <a:gd name="connsiteX1704" fmla="*/ 3070872 w 3751729"/>
              <a:gd name="connsiteY1704" fmla="*/ 484779 h 1237129"/>
              <a:gd name="connsiteX1705" fmla="*/ 3066687 w 3751729"/>
              <a:gd name="connsiteY1705" fmla="*/ 493887 h 1237129"/>
              <a:gd name="connsiteX1706" fmla="*/ 3061026 w 3751729"/>
              <a:gd name="connsiteY1706" fmla="*/ 502256 h 1237129"/>
              <a:gd name="connsiteX1707" fmla="*/ 3052657 w 3751729"/>
              <a:gd name="connsiteY1707" fmla="*/ 508164 h 1237129"/>
              <a:gd name="connsiteX1708" fmla="*/ 3050934 w 3751729"/>
              <a:gd name="connsiteY1708" fmla="*/ 508164 h 1237129"/>
              <a:gd name="connsiteX1709" fmla="*/ 3049211 w 3751729"/>
              <a:gd name="connsiteY1709" fmla="*/ 509887 h 1237129"/>
              <a:gd name="connsiteX1710" fmla="*/ 3047487 w 3751729"/>
              <a:gd name="connsiteY1710" fmla="*/ 509887 h 1237129"/>
              <a:gd name="connsiteX1711" fmla="*/ 3045026 w 3751729"/>
              <a:gd name="connsiteY1711" fmla="*/ 509887 h 1237129"/>
              <a:gd name="connsiteX1712" fmla="*/ 3041826 w 3751729"/>
              <a:gd name="connsiteY1712" fmla="*/ 511610 h 1237129"/>
              <a:gd name="connsiteX1713" fmla="*/ 3045026 w 3751729"/>
              <a:gd name="connsiteY1713" fmla="*/ 519979 h 1237129"/>
              <a:gd name="connsiteX1714" fmla="*/ 3050688 w 3751729"/>
              <a:gd name="connsiteY1714" fmla="*/ 529086 h 1237129"/>
              <a:gd name="connsiteX1715" fmla="*/ 3054872 w 3751729"/>
              <a:gd name="connsiteY1715" fmla="*/ 539179 h 1237129"/>
              <a:gd name="connsiteX1716" fmla="*/ 3060534 w 3751729"/>
              <a:gd name="connsiteY1716" fmla="*/ 549271 h 1237129"/>
              <a:gd name="connsiteX1717" fmla="*/ 3062995 w 3751729"/>
              <a:gd name="connsiteY1717" fmla="*/ 558378 h 1237129"/>
              <a:gd name="connsiteX1718" fmla="*/ 3064719 w 3751729"/>
              <a:gd name="connsiteY1718" fmla="*/ 568471 h 1237129"/>
              <a:gd name="connsiteX1719" fmla="*/ 3062256 w 3751729"/>
              <a:gd name="connsiteY1719" fmla="*/ 575117 h 1237129"/>
              <a:gd name="connsiteX1720" fmla="*/ 3056595 w 3751729"/>
              <a:gd name="connsiteY1720" fmla="*/ 581022 h 1237129"/>
              <a:gd name="connsiteX1721" fmla="*/ 3045026 w 3751729"/>
              <a:gd name="connsiteY1721" fmla="*/ 585945 h 1237129"/>
              <a:gd name="connsiteX1722" fmla="*/ 3026073 w 3751729"/>
              <a:gd name="connsiteY1722" fmla="*/ 588407 h 1237129"/>
              <a:gd name="connsiteX1723" fmla="*/ 3026073 w 3751729"/>
              <a:gd name="connsiteY1723" fmla="*/ 580776 h 1237129"/>
              <a:gd name="connsiteX1724" fmla="*/ 3024348 w 3751729"/>
              <a:gd name="connsiteY1724" fmla="*/ 574133 h 1237129"/>
              <a:gd name="connsiteX1725" fmla="*/ 3024348 w 3751729"/>
              <a:gd name="connsiteY1725" fmla="*/ 564040 h 1237129"/>
              <a:gd name="connsiteX1726" fmla="*/ 3026073 w 3751729"/>
              <a:gd name="connsiteY1726" fmla="*/ 552225 h 1237129"/>
              <a:gd name="connsiteX1727" fmla="*/ 3026073 w 3751729"/>
              <a:gd name="connsiteY1727" fmla="*/ 543117 h 1237129"/>
              <a:gd name="connsiteX1728" fmla="*/ 3021888 w 3751729"/>
              <a:gd name="connsiteY1728" fmla="*/ 543117 h 1237129"/>
              <a:gd name="connsiteX1729" fmla="*/ 3018688 w 3751729"/>
              <a:gd name="connsiteY1729" fmla="*/ 543117 h 1237129"/>
              <a:gd name="connsiteX1730" fmla="*/ 3016226 w 3751729"/>
              <a:gd name="connsiteY1730" fmla="*/ 543117 h 1237129"/>
              <a:gd name="connsiteX1731" fmla="*/ 3014503 w 3751729"/>
              <a:gd name="connsiteY1731" fmla="*/ 543117 h 1237129"/>
              <a:gd name="connsiteX1732" fmla="*/ 3012780 w 3751729"/>
              <a:gd name="connsiteY1732" fmla="*/ 541394 h 1237129"/>
              <a:gd name="connsiteX1733" fmla="*/ 3010318 w 3751729"/>
              <a:gd name="connsiteY1733" fmla="*/ 540655 h 1237129"/>
              <a:gd name="connsiteX1734" fmla="*/ 3007118 w 3751729"/>
              <a:gd name="connsiteY1734" fmla="*/ 535733 h 1237129"/>
              <a:gd name="connsiteX1735" fmla="*/ 3010318 w 3751729"/>
              <a:gd name="connsiteY1735" fmla="*/ 531548 h 1237129"/>
              <a:gd name="connsiteX1736" fmla="*/ 3012780 w 3751729"/>
              <a:gd name="connsiteY1736" fmla="*/ 527363 h 1237129"/>
              <a:gd name="connsiteX1737" fmla="*/ 3014503 w 3751729"/>
              <a:gd name="connsiteY1737" fmla="*/ 523179 h 1237129"/>
              <a:gd name="connsiteX1738" fmla="*/ 3017703 w 3751729"/>
              <a:gd name="connsiteY1738" fmla="*/ 517271 h 1237129"/>
              <a:gd name="connsiteX1739" fmla="*/ 3010318 w 3751729"/>
              <a:gd name="connsiteY1739" fmla="*/ 517271 h 1237129"/>
              <a:gd name="connsiteX1740" fmla="*/ 3001211 w 3751729"/>
              <a:gd name="connsiteY1740" fmla="*/ 515548 h 1237129"/>
              <a:gd name="connsiteX1741" fmla="*/ 2991365 w 3751729"/>
              <a:gd name="connsiteY1741" fmla="*/ 518010 h 1237129"/>
              <a:gd name="connsiteX1742" fmla="*/ 2979796 w 3751729"/>
              <a:gd name="connsiteY1742" fmla="*/ 522932 h 1237129"/>
              <a:gd name="connsiteX1743" fmla="*/ 2969950 w 3751729"/>
              <a:gd name="connsiteY1743" fmla="*/ 527117 h 1237129"/>
              <a:gd name="connsiteX1744" fmla="*/ 2969950 w 3751729"/>
              <a:gd name="connsiteY1744" fmla="*/ 523672 h 1237129"/>
              <a:gd name="connsiteX1745" fmla="*/ 2971672 w 3751729"/>
              <a:gd name="connsiteY1745" fmla="*/ 519486 h 1237129"/>
              <a:gd name="connsiteX1746" fmla="*/ 2973396 w 3751729"/>
              <a:gd name="connsiteY1746" fmla="*/ 517025 h 1237129"/>
              <a:gd name="connsiteX1747" fmla="*/ 2974134 w 3751729"/>
              <a:gd name="connsiteY1747" fmla="*/ 512102 h 1237129"/>
              <a:gd name="connsiteX1748" fmla="*/ 2975857 w 3751729"/>
              <a:gd name="connsiteY1748" fmla="*/ 509640 h 1237129"/>
              <a:gd name="connsiteX1749" fmla="*/ 2978318 w 3751729"/>
              <a:gd name="connsiteY1749" fmla="*/ 503733 h 1237129"/>
              <a:gd name="connsiteX1750" fmla="*/ 2975857 w 3751729"/>
              <a:gd name="connsiteY1750" fmla="*/ 503733 h 1237129"/>
              <a:gd name="connsiteX1751" fmla="*/ 2973396 w 3751729"/>
              <a:gd name="connsiteY1751" fmla="*/ 502009 h 1237129"/>
              <a:gd name="connsiteX1752" fmla="*/ 2970196 w 3751729"/>
              <a:gd name="connsiteY1752" fmla="*/ 502009 h 1237129"/>
              <a:gd name="connsiteX1753" fmla="*/ 2966011 w 3751729"/>
              <a:gd name="connsiteY1753" fmla="*/ 500287 h 1237129"/>
              <a:gd name="connsiteX1754" fmla="*/ 2956904 w 3751729"/>
              <a:gd name="connsiteY1754" fmla="*/ 509395 h 1237129"/>
              <a:gd name="connsiteX1755" fmla="*/ 2947058 w 3751729"/>
              <a:gd name="connsiteY1755" fmla="*/ 517025 h 1237129"/>
              <a:gd name="connsiteX1756" fmla="*/ 2937212 w 3751729"/>
              <a:gd name="connsiteY1756" fmla="*/ 525394 h 1237129"/>
              <a:gd name="connsiteX1757" fmla="*/ 2931550 w 3751729"/>
              <a:gd name="connsiteY1757" fmla="*/ 535487 h 1237129"/>
              <a:gd name="connsiteX1758" fmla="*/ 2937212 w 3751729"/>
              <a:gd name="connsiteY1758" fmla="*/ 538932 h 1237129"/>
              <a:gd name="connsiteX1759" fmla="*/ 2941396 w 3751729"/>
              <a:gd name="connsiteY1759" fmla="*/ 541394 h 1237129"/>
              <a:gd name="connsiteX1760" fmla="*/ 2944596 w 3751729"/>
              <a:gd name="connsiteY1760" fmla="*/ 544840 h 1237129"/>
              <a:gd name="connsiteX1761" fmla="*/ 2947058 w 3751729"/>
              <a:gd name="connsiteY1761" fmla="*/ 547301 h 1237129"/>
              <a:gd name="connsiteX1762" fmla="*/ 2950257 w 3751729"/>
              <a:gd name="connsiteY1762" fmla="*/ 552225 h 1237129"/>
              <a:gd name="connsiteX1763" fmla="*/ 2958626 w 3751729"/>
              <a:gd name="connsiteY1763" fmla="*/ 547301 h 1237129"/>
              <a:gd name="connsiteX1764" fmla="*/ 2966011 w 3751729"/>
              <a:gd name="connsiteY1764" fmla="*/ 544840 h 1237129"/>
              <a:gd name="connsiteX1765" fmla="*/ 2973396 w 3751729"/>
              <a:gd name="connsiteY1765" fmla="*/ 544840 h 1237129"/>
              <a:gd name="connsiteX1766" fmla="*/ 2981764 w 3751729"/>
              <a:gd name="connsiteY1766" fmla="*/ 549025 h 1237129"/>
              <a:gd name="connsiteX1767" fmla="*/ 2985949 w 3751729"/>
              <a:gd name="connsiteY1767" fmla="*/ 549025 h 1237129"/>
              <a:gd name="connsiteX1768" fmla="*/ 2985949 w 3751729"/>
              <a:gd name="connsiteY1768" fmla="*/ 559117 h 1237129"/>
              <a:gd name="connsiteX1769" fmla="*/ 2970196 w 3751729"/>
              <a:gd name="connsiteY1769" fmla="*/ 559117 h 1237129"/>
              <a:gd name="connsiteX1770" fmla="*/ 2964534 w 3751729"/>
              <a:gd name="connsiteY1770" fmla="*/ 566748 h 1237129"/>
              <a:gd name="connsiteX1771" fmla="*/ 2958873 w 3751729"/>
              <a:gd name="connsiteY1771" fmla="*/ 572655 h 1237129"/>
              <a:gd name="connsiteX1772" fmla="*/ 2954688 w 3751729"/>
              <a:gd name="connsiteY1772" fmla="*/ 578561 h 1237129"/>
              <a:gd name="connsiteX1773" fmla="*/ 2950503 w 3751729"/>
              <a:gd name="connsiteY1773" fmla="*/ 588653 h 1237129"/>
              <a:gd name="connsiteX1774" fmla="*/ 2962073 w 3751729"/>
              <a:gd name="connsiteY1774" fmla="*/ 596284 h 1237129"/>
              <a:gd name="connsiteX1775" fmla="*/ 2968719 w 3751729"/>
              <a:gd name="connsiteY1775" fmla="*/ 608099 h 1237129"/>
              <a:gd name="connsiteX1776" fmla="*/ 2974380 w 3751729"/>
              <a:gd name="connsiteY1776" fmla="*/ 624099 h 1237129"/>
              <a:gd name="connsiteX1777" fmla="*/ 2977581 w 3751729"/>
              <a:gd name="connsiteY1777" fmla="*/ 640099 h 1237129"/>
              <a:gd name="connsiteX1778" fmla="*/ 2978318 w 3751729"/>
              <a:gd name="connsiteY1778" fmla="*/ 657822 h 1237129"/>
              <a:gd name="connsiteX1779" fmla="*/ 2978318 w 3751729"/>
              <a:gd name="connsiteY1779" fmla="*/ 673330 h 1237129"/>
              <a:gd name="connsiteX1780" fmla="*/ 2968472 w 3751729"/>
              <a:gd name="connsiteY1780" fmla="*/ 679976 h 1237129"/>
              <a:gd name="connsiteX1781" fmla="*/ 2962811 w 3751729"/>
              <a:gd name="connsiteY1781" fmla="*/ 691791 h 1237129"/>
              <a:gd name="connsiteX1782" fmla="*/ 2957149 w 3751729"/>
              <a:gd name="connsiteY1782" fmla="*/ 702622 h 1237129"/>
              <a:gd name="connsiteX1783" fmla="*/ 2950503 w 3751729"/>
              <a:gd name="connsiteY1783" fmla="*/ 714437 h 1237129"/>
              <a:gd name="connsiteX1784" fmla="*/ 2935734 w 3751729"/>
              <a:gd name="connsiteY1784" fmla="*/ 730437 h 1237129"/>
              <a:gd name="connsiteX1785" fmla="*/ 2916781 w 3751729"/>
              <a:gd name="connsiteY1785" fmla="*/ 742251 h 1237129"/>
              <a:gd name="connsiteX1786" fmla="*/ 2896842 w 3751729"/>
              <a:gd name="connsiteY1786" fmla="*/ 750622 h 1237129"/>
              <a:gd name="connsiteX1787" fmla="*/ 2873704 w 3751729"/>
              <a:gd name="connsiteY1787" fmla="*/ 758252 h 1237129"/>
              <a:gd name="connsiteX1788" fmla="*/ 2852289 w 3751729"/>
              <a:gd name="connsiteY1788" fmla="*/ 762437 h 1237129"/>
              <a:gd name="connsiteX1789" fmla="*/ 2852289 w 3751729"/>
              <a:gd name="connsiteY1789" fmla="*/ 768345 h 1237129"/>
              <a:gd name="connsiteX1790" fmla="*/ 2852289 w 3751729"/>
              <a:gd name="connsiteY1790" fmla="*/ 771791 h 1237129"/>
              <a:gd name="connsiteX1791" fmla="*/ 2852289 w 3751729"/>
              <a:gd name="connsiteY1791" fmla="*/ 774251 h 1237129"/>
              <a:gd name="connsiteX1792" fmla="*/ 2852289 w 3751729"/>
              <a:gd name="connsiteY1792" fmla="*/ 775976 h 1237129"/>
              <a:gd name="connsiteX1793" fmla="*/ 2854012 w 3751729"/>
              <a:gd name="connsiteY1793" fmla="*/ 777698 h 1237129"/>
              <a:gd name="connsiteX1794" fmla="*/ 2854012 w 3751729"/>
              <a:gd name="connsiteY1794" fmla="*/ 781882 h 1237129"/>
              <a:gd name="connsiteX1795" fmla="*/ 2854750 w 3751729"/>
              <a:gd name="connsiteY1795" fmla="*/ 786068 h 1237129"/>
              <a:gd name="connsiteX1796" fmla="*/ 2852289 w 3751729"/>
              <a:gd name="connsiteY1796" fmla="*/ 789513 h 1237129"/>
              <a:gd name="connsiteX1797" fmla="*/ 2849089 w 3751729"/>
              <a:gd name="connsiteY1797" fmla="*/ 791974 h 1237129"/>
              <a:gd name="connsiteX1798" fmla="*/ 2848350 w 3751729"/>
              <a:gd name="connsiteY1798" fmla="*/ 793699 h 1237129"/>
              <a:gd name="connsiteX1799" fmla="*/ 2845150 w 3751729"/>
              <a:gd name="connsiteY1799" fmla="*/ 796159 h 1237129"/>
              <a:gd name="connsiteX1800" fmla="*/ 2839489 w 3751729"/>
              <a:gd name="connsiteY1800" fmla="*/ 799605 h 1237129"/>
              <a:gd name="connsiteX1801" fmla="*/ 2837766 w 3751729"/>
              <a:gd name="connsiteY1801" fmla="*/ 799605 h 1237129"/>
              <a:gd name="connsiteX1802" fmla="*/ 2837027 w 3751729"/>
              <a:gd name="connsiteY1802" fmla="*/ 801329 h 1237129"/>
              <a:gd name="connsiteX1803" fmla="*/ 2835304 w 3751729"/>
              <a:gd name="connsiteY1803" fmla="*/ 801329 h 1237129"/>
              <a:gd name="connsiteX1804" fmla="*/ 2833582 w 3751729"/>
              <a:gd name="connsiteY1804" fmla="*/ 801329 h 1237129"/>
              <a:gd name="connsiteX1805" fmla="*/ 2831119 w 3751729"/>
              <a:gd name="connsiteY1805" fmla="*/ 802067 h 1237129"/>
              <a:gd name="connsiteX1806" fmla="*/ 2829396 w 3751729"/>
              <a:gd name="connsiteY1806" fmla="*/ 797883 h 1237129"/>
              <a:gd name="connsiteX1807" fmla="*/ 2827673 w 3751729"/>
              <a:gd name="connsiteY1807" fmla="*/ 793699 h 1237129"/>
              <a:gd name="connsiteX1808" fmla="*/ 2827673 w 3751729"/>
              <a:gd name="connsiteY1808" fmla="*/ 789513 h 1237129"/>
              <a:gd name="connsiteX1809" fmla="*/ 2827673 w 3751729"/>
              <a:gd name="connsiteY1809" fmla="*/ 781882 h 1237129"/>
              <a:gd name="connsiteX1810" fmla="*/ 2830873 w 3751729"/>
              <a:gd name="connsiteY1810" fmla="*/ 780160 h 1237129"/>
              <a:gd name="connsiteX1811" fmla="*/ 2833336 w 3751729"/>
              <a:gd name="connsiteY1811" fmla="*/ 780160 h 1237129"/>
              <a:gd name="connsiteX1812" fmla="*/ 2836535 w 3751729"/>
              <a:gd name="connsiteY1812" fmla="*/ 778437 h 1237129"/>
              <a:gd name="connsiteX1813" fmla="*/ 2837274 w 3751729"/>
              <a:gd name="connsiteY1813" fmla="*/ 775976 h 1237129"/>
              <a:gd name="connsiteX1814" fmla="*/ 2838997 w 3751729"/>
              <a:gd name="connsiteY1814" fmla="*/ 772529 h 1237129"/>
              <a:gd name="connsiteX1815" fmla="*/ 2837274 w 3751729"/>
              <a:gd name="connsiteY1815" fmla="*/ 770067 h 1237129"/>
              <a:gd name="connsiteX1816" fmla="*/ 2834812 w 3751729"/>
              <a:gd name="connsiteY1816" fmla="*/ 765883 h 1237129"/>
              <a:gd name="connsiteX1817" fmla="*/ 2833089 w 3751729"/>
              <a:gd name="connsiteY1817" fmla="*/ 762437 h 1237129"/>
              <a:gd name="connsiteX1818" fmla="*/ 2830627 w 3751729"/>
              <a:gd name="connsiteY1818" fmla="*/ 760714 h 1237129"/>
              <a:gd name="connsiteX1819" fmla="*/ 2828905 w 3751729"/>
              <a:gd name="connsiteY1819" fmla="*/ 760714 h 1237129"/>
              <a:gd name="connsiteX1820" fmla="*/ 2824720 w 3751729"/>
              <a:gd name="connsiteY1820" fmla="*/ 759975 h 1237129"/>
              <a:gd name="connsiteX1821" fmla="*/ 2819797 w 3751729"/>
              <a:gd name="connsiteY1821" fmla="*/ 759975 h 1237129"/>
              <a:gd name="connsiteX1822" fmla="*/ 2814874 w 3751729"/>
              <a:gd name="connsiteY1822" fmla="*/ 766621 h 1237129"/>
              <a:gd name="connsiteX1823" fmla="*/ 2809213 w 3751729"/>
              <a:gd name="connsiteY1823" fmla="*/ 771545 h 1237129"/>
              <a:gd name="connsiteX1824" fmla="*/ 2804289 w 3751729"/>
              <a:gd name="connsiteY1824" fmla="*/ 775729 h 1237129"/>
              <a:gd name="connsiteX1825" fmla="*/ 2800104 w 3751729"/>
              <a:gd name="connsiteY1825" fmla="*/ 783360 h 1237129"/>
              <a:gd name="connsiteX1826" fmla="*/ 2798382 w 3751729"/>
              <a:gd name="connsiteY1826" fmla="*/ 795174 h 1237129"/>
              <a:gd name="connsiteX1827" fmla="*/ 2811674 w 3751729"/>
              <a:gd name="connsiteY1827" fmla="*/ 807729 h 1237129"/>
              <a:gd name="connsiteX1828" fmla="*/ 2821520 w 3751729"/>
              <a:gd name="connsiteY1828" fmla="*/ 821268 h 1237129"/>
              <a:gd name="connsiteX1829" fmla="*/ 2830627 w 3751729"/>
              <a:gd name="connsiteY1829" fmla="*/ 835544 h 1237129"/>
              <a:gd name="connsiteX1830" fmla="*/ 2834812 w 3751729"/>
              <a:gd name="connsiteY1830" fmla="*/ 854743 h 1237129"/>
              <a:gd name="connsiteX1831" fmla="*/ 2836535 w 3751729"/>
              <a:gd name="connsiteY1831" fmla="*/ 878129 h 1237129"/>
              <a:gd name="connsiteX1832" fmla="*/ 2788535 w 3751729"/>
              <a:gd name="connsiteY1832" fmla="*/ 917512 h 1237129"/>
              <a:gd name="connsiteX1833" fmla="*/ 2782874 w 3751729"/>
              <a:gd name="connsiteY1833" fmla="*/ 917512 h 1237129"/>
              <a:gd name="connsiteX1834" fmla="*/ 2778689 w 3751729"/>
              <a:gd name="connsiteY1834" fmla="*/ 901513 h 1237129"/>
              <a:gd name="connsiteX1835" fmla="*/ 2769582 w 3751729"/>
              <a:gd name="connsiteY1835" fmla="*/ 889697 h 1237129"/>
              <a:gd name="connsiteX1836" fmla="*/ 2758012 w 3751729"/>
              <a:gd name="connsiteY1836" fmla="*/ 879605 h 1237129"/>
              <a:gd name="connsiteX1837" fmla="*/ 2745705 w 3751729"/>
              <a:gd name="connsiteY1837" fmla="*/ 869513 h 1237129"/>
              <a:gd name="connsiteX1838" fmla="*/ 2732412 w 3751729"/>
              <a:gd name="connsiteY1838" fmla="*/ 858682 h 1237129"/>
              <a:gd name="connsiteX1839" fmla="*/ 2726752 w 3751729"/>
              <a:gd name="connsiteY1839" fmla="*/ 882067 h 1237129"/>
              <a:gd name="connsiteX1840" fmla="*/ 2719366 w 3751729"/>
              <a:gd name="connsiteY1840" fmla="*/ 901266 h 1237129"/>
              <a:gd name="connsiteX1841" fmla="*/ 2726752 w 3751729"/>
              <a:gd name="connsiteY1841" fmla="*/ 905451 h 1237129"/>
              <a:gd name="connsiteX1842" fmla="*/ 2729951 w 3751729"/>
              <a:gd name="connsiteY1842" fmla="*/ 911359 h 1237129"/>
              <a:gd name="connsiteX1843" fmla="*/ 2730690 w 3751729"/>
              <a:gd name="connsiteY1843" fmla="*/ 918989 h 1237129"/>
              <a:gd name="connsiteX1844" fmla="*/ 2735613 w 3751729"/>
              <a:gd name="connsiteY1844" fmla="*/ 927359 h 1237129"/>
              <a:gd name="connsiteX1845" fmla="*/ 2736351 w 3751729"/>
              <a:gd name="connsiteY1845" fmla="*/ 929082 h 1237129"/>
              <a:gd name="connsiteX1846" fmla="*/ 2739551 w 3751729"/>
              <a:gd name="connsiteY1846" fmla="*/ 929082 h 1237129"/>
              <a:gd name="connsiteX1847" fmla="*/ 2742013 w 3751729"/>
              <a:gd name="connsiteY1847" fmla="*/ 929082 h 1237129"/>
              <a:gd name="connsiteX1848" fmla="*/ 2745213 w 3751729"/>
              <a:gd name="connsiteY1848" fmla="*/ 929082 h 1237129"/>
              <a:gd name="connsiteX1849" fmla="*/ 2747675 w 3751729"/>
              <a:gd name="connsiteY1849" fmla="*/ 930805 h 1237129"/>
              <a:gd name="connsiteX1850" fmla="*/ 2759243 w 3751729"/>
              <a:gd name="connsiteY1850" fmla="*/ 942619 h 1237129"/>
              <a:gd name="connsiteX1851" fmla="*/ 2768351 w 3751729"/>
              <a:gd name="connsiteY1851" fmla="*/ 960342 h 1237129"/>
              <a:gd name="connsiteX1852" fmla="*/ 2774013 w 3751729"/>
              <a:gd name="connsiteY1852" fmla="*/ 980527 h 1237129"/>
              <a:gd name="connsiteX1853" fmla="*/ 2774751 w 3751729"/>
              <a:gd name="connsiteY1853" fmla="*/ 1001451 h 1237129"/>
              <a:gd name="connsiteX1854" fmla="*/ 2766382 w 3751729"/>
              <a:gd name="connsiteY1854" fmla="*/ 1001451 h 1237129"/>
              <a:gd name="connsiteX1855" fmla="*/ 2757274 w 3751729"/>
              <a:gd name="connsiteY1855" fmla="*/ 993820 h 1237129"/>
              <a:gd name="connsiteX1856" fmla="*/ 2748905 w 3751729"/>
              <a:gd name="connsiteY1856" fmla="*/ 989635 h 1237129"/>
              <a:gd name="connsiteX1857" fmla="*/ 2747182 w 3751729"/>
              <a:gd name="connsiteY1857" fmla="*/ 987911 h 1237129"/>
              <a:gd name="connsiteX1858" fmla="*/ 2739797 w 3751729"/>
              <a:gd name="connsiteY1858" fmla="*/ 982005 h 1237129"/>
              <a:gd name="connsiteX1859" fmla="*/ 2734874 w 3751729"/>
              <a:gd name="connsiteY1859" fmla="*/ 970188 h 1237129"/>
              <a:gd name="connsiteX1860" fmla="*/ 2731675 w 3751729"/>
              <a:gd name="connsiteY1860" fmla="*/ 956651 h 1237129"/>
              <a:gd name="connsiteX1861" fmla="*/ 2727490 w 3751729"/>
              <a:gd name="connsiteY1861" fmla="*/ 944835 h 1237129"/>
              <a:gd name="connsiteX1862" fmla="*/ 2723305 w 3751729"/>
              <a:gd name="connsiteY1862" fmla="*/ 933020 h 1237129"/>
              <a:gd name="connsiteX1863" fmla="*/ 2715920 w 3751729"/>
              <a:gd name="connsiteY1863" fmla="*/ 922928 h 1237129"/>
              <a:gd name="connsiteX1864" fmla="*/ 2715920 w 3751729"/>
              <a:gd name="connsiteY1864" fmla="*/ 920467 h 1237129"/>
              <a:gd name="connsiteX1865" fmla="*/ 2708536 w 3751729"/>
              <a:gd name="connsiteY1865" fmla="*/ 922928 h 1237129"/>
              <a:gd name="connsiteX1866" fmla="*/ 2708536 w 3751729"/>
              <a:gd name="connsiteY1866" fmla="*/ 920467 h 1237129"/>
              <a:gd name="connsiteX1867" fmla="*/ 2706074 w 3751729"/>
              <a:gd name="connsiteY1867" fmla="*/ 908651 h 1237129"/>
              <a:gd name="connsiteX1868" fmla="*/ 2706074 w 3751729"/>
              <a:gd name="connsiteY1868" fmla="*/ 893636 h 1237129"/>
              <a:gd name="connsiteX1869" fmla="*/ 2706074 w 3751729"/>
              <a:gd name="connsiteY1869" fmla="*/ 877636 h 1237129"/>
              <a:gd name="connsiteX1870" fmla="*/ 2706074 w 3751729"/>
              <a:gd name="connsiteY1870" fmla="*/ 859913 h 1237129"/>
              <a:gd name="connsiteX1871" fmla="*/ 2704351 w 3751729"/>
              <a:gd name="connsiteY1871" fmla="*/ 843913 h 1237129"/>
              <a:gd name="connsiteX1872" fmla="*/ 2698690 w 3751729"/>
              <a:gd name="connsiteY1872" fmla="*/ 830374 h 1237129"/>
              <a:gd name="connsiteX1873" fmla="*/ 2689582 w 3751729"/>
              <a:gd name="connsiteY1873" fmla="*/ 820283 h 1237129"/>
              <a:gd name="connsiteX1874" fmla="*/ 2687121 w 3751729"/>
              <a:gd name="connsiteY1874" fmla="*/ 822744 h 1237129"/>
              <a:gd name="connsiteX1875" fmla="*/ 2682936 w 3751729"/>
              <a:gd name="connsiteY1875" fmla="*/ 826190 h 1237129"/>
              <a:gd name="connsiteX1876" fmla="*/ 2679736 w 3751729"/>
              <a:gd name="connsiteY1876" fmla="*/ 827913 h 1237129"/>
              <a:gd name="connsiteX1877" fmla="*/ 2674074 w 3751729"/>
              <a:gd name="connsiteY1877" fmla="*/ 828652 h 1237129"/>
              <a:gd name="connsiteX1878" fmla="*/ 2668414 w 3751729"/>
              <a:gd name="connsiteY1878" fmla="*/ 828652 h 1237129"/>
              <a:gd name="connsiteX1879" fmla="*/ 2666690 w 3751729"/>
              <a:gd name="connsiteY1879" fmla="*/ 828652 h 1237129"/>
              <a:gd name="connsiteX1880" fmla="*/ 2666690 w 3751729"/>
              <a:gd name="connsiteY1880" fmla="*/ 827913 h 1237129"/>
              <a:gd name="connsiteX1881" fmla="*/ 2665951 w 3751729"/>
              <a:gd name="connsiteY1881" fmla="*/ 827913 h 1237129"/>
              <a:gd name="connsiteX1882" fmla="*/ 2664228 w 3751729"/>
              <a:gd name="connsiteY1882" fmla="*/ 826190 h 1237129"/>
              <a:gd name="connsiteX1883" fmla="*/ 2664228 w 3751729"/>
              <a:gd name="connsiteY1883" fmla="*/ 808467 h 1237129"/>
              <a:gd name="connsiteX1884" fmla="*/ 2660044 w 3751729"/>
              <a:gd name="connsiteY1884" fmla="*/ 794191 h 1237129"/>
              <a:gd name="connsiteX1885" fmla="*/ 2654383 w 3751729"/>
              <a:gd name="connsiteY1885" fmla="*/ 782375 h 1237129"/>
              <a:gd name="connsiteX1886" fmla="*/ 2645275 w 3751729"/>
              <a:gd name="connsiteY1886" fmla="*/ 771545 h 1237129"/>
              <a:gd name="connsiteX1887" fmla="*/ 2638629 w 3751729"/>
              <a:gd name="connsiteY1887" fmla="*/ 759729 h 1237129"/>
              <a:gd name="connsiteX1888" fmla="*/ 2629522 w 3751729"/>
              <a:gd name="connsiteY1888" fmla="*/ 745452 h 1237129"/>
              <a:gd name="connsiteX1889" fmla="*/ 2627059 w 3751729"/>
              <a:gd name="connsiteY1889" fmla="*/ 747914 h 1237129"/>
              <a:gd name="connsiteX1890" fmla="*/ 2625337 w 3751729"/>
              <a:gd name="connsiteY1890" fmla="*/ 749637 h 1237129"/>
              <a:gd name="connsiteX1891" fmla="*/ 2623613 w 3751729"/>
              <a:gd name="connsiteY1891" fmla="*/ 753083 h 1237129"/>
              <a:gd name="connsiteX1892" fmla="*/ 2621891 w 3751729"/>
              <a:gd name="connsiteY1892" fmla="*/ 753821 h 1237129"/>
              <a:gd name="connsiteX1893" fmla="*/ 2621151 w 3751729"/>
              <a:gd name="connsiteY1893" fmla="*/ 755545 h 1237129"/>
              <a:gd name="connsiteX1894" fmla="*/ 2607860 w 3751729"/>
              <a:gd name="connsiteY1894" fmla="*/ 757268 h 1237129"/>
              <a:gd name="connsiteX1895" fmla="*/ 2596290 w 3751729"/>
              <a:gd name="connsiteY1895" fmla="*/ 755545 h 1237129"/>
              <a:gd name="connsiteX1896" fmla="*/ 2584721 w 3751729"/>
              <a:gd name="connsiteY1896" fmla="*/ 755545 h 1237129"/>
              <a:gd name="connsiteX1897" fmla="*/ 2581521 w 3751729"/>
              <a:gd name="connsiteY1897" fmla="*/ 767360 h 1237129"/>
              <a:gd name="connsiteX1898" fmla="*/ 2577337 w 3751729"/>
              <a:gd name="connsiteY1898" fmla="*/ 773268 h 1237129"/>
              <a:gd name="connsiteX1899" fmla="*/ 2574875 w 3751729"/>
              <a:gd name="connsiteY1899" fmla="*/ 774991 h 1237129"/>
              <a:gd name="connsiteX1900" fmla="*/ 2569214 w 3751729"/>
              <a:gd name="connsiteY1900" fmla="*/ 774991 h 1237129"/>
              <a:gd name="connsiteX1901" fmla="*/ 2563553 w 3751729"/>
              <a:gd name="connsiteY1901" fmla="*/ 776714 h 1237129"/>
              <a:gd name="connsiteX1902" fmla="*/ 2557891 w 3751729"/>
              <a:gd name="connsiteY1902" fmla="*/ 780897 h 1237129"/>
              <a:gd name="connsiteX1903" fmla="*/ 2548045 w 3751729"/>
              <a:gd name="connsiteY1903" fmla="*/ 806991 h 1237129"/>
              <a:gd name="connsiteX1904" fmla="*/ 2534753 w 3751729"/>
              <a:gd name="connsiteY1904" fmla="*/ 806991 h 1237129"/>
              <a:gd name="connsiteX1905" fmla="*/ 2527369 w 3751729"/>
              <a:gd name="connsiteY1905" fmla="*/ 812897 h 1237129"/>
              <a:gd name="connsiteX1906" fmla="*/ 2519983 w 3751729"/>
              <a:gd name="connsiteY1906" fmla="*/ 820528 h 1237129"/>
              <a:gd name="connsiteX1907" fmla="*/ 2510137 w 3751729"/>
              <a:gd name="connsiteY1907" fmla="*/ 826436 h 1237129"/>
              <a:gd name="connsiteX1908" fmla="*/ 2507676 w 3751729"/>
              <a:gd name="connsiteY1908" fmla="*/ 855728 h 1237129"/>
              <a:gd name="connsiteX1909" fmla="*/ 2500292 w 3751729"/>
              <a:gd name="connsiteY1909" fmla="*/ 880836 h 1237129"/>
              <a:gd name="connsiteX1910" fmla="*/ 2490445 w 3751729"/>
              <a:gd name="connsiteY1910" fmla="*/ 901020 h 1237129"/>
              <a:gd name="connsiteX1911" fmla="*/ 2474691 w 3751729"/>
              <a:gd name="connsiteY1911" fmla="*/ 920221 h 1237129"/>
              <a:gd name="connsiteX1912" fmla="*/ 2472968 w 3751729"/>
              <a:gd name="connsiteY1912" fmla="*/ 920221 h 1237129"/>
              <a:gd name="connsiteX1913" fmla="*/ 2471245 w 3751729"/>
              <a:gd name="connsiteY1913" fmla="*/ 918497 h 1237129"/>
              <a:gd name="connsiteX1914" fmla="*/ 2469522 w 3751729"/>
              <a:gd name="connsiteY1914" fmla="*/ 918497 h 1237129"/>
              <a:gd name="connsiteX1915" fmla="*/ 2468784 w 3751729"/>
              <a:gd name="connsiteY1915" fmla="*/ 916775 h 1237129"/>
              <a:gd name="connsiteX1916" fmla="*/ 2459676 w 3751729"/>
              <a:gd name="connsiteY1916" fmla="*/ 906682 h 1237129"/>
              <a:gd name="connsiteX1917" fmla="*/ 2451308 w 3751729"/>
              <a:gd name="connsiteY1917" fmla="*/ 890682 h 1237129"/>
              <a:gd name="connsiteX1918" fmla="*/ 2446384 w 3751729"/>
              <a:gd name="connsiteY1918" fmla="*/ 877144 h 1237129"/>
              <a:gd name="connsiteX1919" fmla="*/ 2445645 w 3751729"/>
              <a:gd name="connsiteY1919" fmla="*/ 874682 h 1237129"/>
              <a:gd name="connsiteX1920" fmla="*/ 2446384 w 3751729"/>
              <a:gd name="connsiteY1920" fmla="*/ 871236 h 1237129"/>
              <a:gd name="connsiteX1921" fmla="*/ 2448107 w 3751729"/>
              <a:gd name="connsiteY1921" fmla="*/ 868774 h 1237129"/>
              <a:gd name="connsiteX1922" fmla="*/ 2449830 w 3751729"/>
              <a:gd name="connsiteY1922" fmla="*/ 867051 h 1237129"/>
              <a:gd name="connsiteX1923" fmla="*/ 2449830 w 3751729"/>
              <a:gd name="connsiteY1923" fmla="*/ 865328 h 1237129"/>
              <a:gd name="connsiteX1924" fmla="*/ 2435061 w 3751729"/>
              <a:gd name="connsiteY1924" fmla="*/ 843421 h 1237129"/>
              <a:gd name="connsiteX1925" fmla="*/ 2425215 w 3751729"/>
              <a:gd name="connsiteY1925" fmla="*/ 820036 h 1237129"/>
              <a:gd name="connsiteX1926" fmla="*/ 2418568 w 3751729"/>
              <a:gd name="connsiteY1926" fmla="*/ 794929 h 1237129"/>
              <a:gd name="connsiteX1927" fmla="*/ 2415369 w 3751729"/>
              <a:gd name="connsiteY1927" fmla="*/ 764652 h 1237129"/>
              <a:gd name="connsiteX1928" fmla="*/ 2405523 w 3751729"/>
              <a:gd name="connsiteY1928" fmla="*/ 765390 h 1237129"/>
              <a:gd name="connsiteX1929" fmla="*/ 2398139 w 3751729"/>
              <a:gd name="connsiteY1929" fmla="*/ 765390 h 1237129"/>
              <a:gd name="connsiteX1930" fmla="*/ 2389769 w 3751729"/>
              <a:gd name="connsiteY1930" fmla="*/ 764652 h 1237129"/>
              <a:gd name="connsiteX1931" fmla="*/ 2386568 w 3751729"/>
              <a:gd name="connsiteY1931" fmla="*/ 761206 h 1237129"/>
              <a:gd name="connsiteX1932" fmla="*/ 2382384 w 3751729"/>
              <a:gd name="connsiteY1932" fmla="*/ 758744 h 1237129"/>
              <a:gd name="connsiteX1933" fmla="*/ 2379184 w 3751729"/>
              <a:gd name="connsiteY1933" fmla="*/ 755298 h 1237129"/>
              <a:gd name="connsiteX1934" fmla="*/ 2376723 w 3751729"/>
              <a:gd name="connsiteY1934" fmla="*/ 752837 h 1237129"/>
              <a:gd name="connsiteX1935" fmla="*/ 2379184 w 3751729"/>
              <a:gd name="connsiteY1935" fmla="*/ 742006 h 1237129"/>
              <a:gd name="connsiteX1936" fmla="*/ 2373523 w 3751729"/>
              <a:gd name="connsiteY1936" fmla="*/ 733637 h 1237129"/>
              <a:gd name="connsiteX1937" fmla="*/ 2363677 w 3751729"/>
              <a:gd name="connsiteY1937" fmla="*/ 726006 h 1237129"/>
              <a:gd name="connsiteX1938" fmla="*/ 2353830 w 3751729"/>
              <a:gd name="connsiteY1938" fmla="*/ 719360 h 1237129"/>
              <a:gd name="connsiteX1939" fmla="*/ 2344723 w 3751729"/>
              <a:gd name="connsiteY1939" fmla="*/ 710252 h 1237129"/>
              <a:gd name="connsiteX1940" fmla="*/ 2320847 w 3751729"/>
              <a:gd name="connsiteY1940" fmla="*/ 713699 h 1237129"/>
              <a:gd name="connsiteX1941" fmla="*/ 2295986 w 3751729"/>
              <a:gd name="connsiteY1941" fmla="*/ 713699 h 1237129"/>
              <a:gd name="connsiteX1942" fmla="*/ 2271123 w 3751729"/>
              <a:gd name="connsiteY1942" fmla="*/ 711976 h 1237129"/>
              <a:gd name="connsiteX1943" fmla="*/ 2247247 w 3751729"/>
              <a:gd name="connsiteY1943" fmla="*/ 710252 h 1237129"/>
              <a:gd name="connsiteX1944" fmla="*/ 2243063 w 3751729"/>
              <a:gd name="connsiteY1944" fmla="*/ 701883 h 1237129"/>
              <a:gd name="connsiteX1945" fmla="*/ 2237401 w 3751729"/>
              <a:gd name="connsiteY1945" fmla="*/ 691053 h 1237129"/>
              <a:gd name="connsiteX1946" fmla="*/ 2228293 w 3751729"/>
              <a:gd name="connsiteY1946" fmla="*/ 694499 h 1237129"/>
              <a:gd name="connsiteX1947" fmla="*/ 2222632 w 3751729"/>
              <a:gd name="connsiteY1947" fmla="*/ 696222 h 1237129"/>
              <a:gd name="connsiteX1948" fmla="*/ 2215247 w 3751729"/>
              <a:gd name="connsiteY1948" fmla="*/ 696960 h 1237129"/>
              <a:gd name="connsiteX1949" fmla="*/ 2205401 w 3751729"/>
              <a:gd name="connsiteY1949" fmla="*/ 696960 h 1237129"/>
              <a:gd name="connsiteX1950" fmla="*/ 2197031 w 3751729"/>
              <a:gd name="connsiteY1950" fmla="*/ 691053 h 1237129"/>
              <a:gd name="connsiteX1951" fmla="*/ 2187925 w 3751729"/>
              <a:gd name="connsiteY1951" fmla="*/ 686868 h 1237129"/>
              <a:gd name="connsiteX1952" fmla="*/ 2178078 w 3751729"/>
              <a:gd name="connsiteY1952" fmla="*/ 680960 h 1237129"/>
              <a:gd name="connsiteX1953" fmla="*/ 2170694 w 3751729"/>
              <a:gd name="connsiteY1953" fmla="*/ 675053 h 1237129"/>
              <a:gd name="connsiteX1954" fmla="*/ 2168232 w 3751729"/>
              <a:gd name="connsiteY1954" fmla="*/ 666683 h 1237129"/>
              <a:gd name="connsiteX1955" fmla="*/ 2164047 w 3751729"/>
              <a:gd name="connsiteY1955" fmla="*/ 659053 h 1237129"/>
              <a:gd name="connsiteX1956" fmla="*/ 2154940 w 3751729"/>
              <a:gd name="connsiteY1956" fmla="*/ 651422 h 1237129"/>
              <a:gd name="connsiteX1957" fmla="*/ 2153217 w 3751729"/>
              <a:gd name="connsiteY1957" fmla="*/ 651422 h 1237129"/>
              <a:gd name="connsiteX1958" fmla="*/ 2152479 w 3751729"/>
              <a:gd name="connsiteY1958" fmla="*/ 651422 h 1237129"/>
              <a:gd name="connsiteX1959" fmla="*/ 2150754 w 3751729"/>
              <a:gd name="connsiteY1959" fmla="*/ 651422 h 1237129"/>
              <a:gd name="connsiteX1960" fmla="*/ 2147555 w 3751729"/>
              <a:gd name="connsiteY1960" fmla="*/ 651422 h 1237129"/>
              <a:gd name="connsiteX1961" fmla="*/ 2141893 w 3751729"/>
              <a:gd name="connsiteY1961" fmla="*/ 651422 h 1237129"/>
              <a:gd name="connsiteX1962" fmla="*/ 2145094 w 3751729"/>
              <a:gd name="connsiteY1962" fmla="*/ 663237 h 1237129"/>
              <a:gd name="connsiteX1963" fmla="*/ 2149279 w 3751729"/>
              <a:gd name="connsiteY1963" fmla="*/ 676776 h 1237129"/>
              <a:gd name="connsiteX1964" fmla="*/ 2156663 w 3751729"/>
              <a:gd name="connsiteY1964" fmla="*/ 690314 h 1237129"/>
              <a:gd name="connsiteX1965" fmla="*/ 2162324 w 3751729"/>
              <a:gd name="connsiteY1965" fmla="*/ 702130 h 1237129"/>
              <a:gd name="connsiteX1966" fmla="*/ 2167986 w 3751729"/>
              <a:gd name="connsiteY1966" fmla="*/ 710498 h 1237129"/>
              <a:gd name="connsiteX1967" fmla="*/ 2169709 w 3751729"/>
              <a:gd name="connsiteY1967" fmla="*/ 706314 h 1237129"/>
              <a:gd name="connsiteX1968" fmla="*/ 2170448 w 3751729"/>
              <a:gd name="connsiteY1968" fmla="*/ 704591 h 1237129"/>
              <a:gd name="connsiteX1969" fmla="*/ 2170448 w 3751729"/>
              <a:gd name="connsiteY1969" fmla="*/ 702868 h 1237129"/>
              <a:gd name="connsiteX1970" fmla="*/ 2172170 w 3751729"/>
              <a:gd name="connsiteY1970" fmla="*/ 702868 h 1237129"/>
              <a:gd name="connsiteX1971" fmla="*/ 2173893 w 3751729"/>
              <a:gd name="connsiteY1971" fmla="*/ 702868 h 1237129"/>
              <a:gd name="connsiteX1972" fmla="*/ 2178078 w 3751729"/>
              <a:gd name="connsiteY1972" fmla="*/ 704591 h 1237129"/>
              <a:gd name="connsiteX1973" fmla="*/ 2179801 w 3751729"/>
              <a:gd name="connsiteY1973" fmla="*/ 708776 h 1237129"/>
              <a:gd name="connsiteX1974" fmla="*/ 2181524 w 3751729"/>
              <a:gd name="connsiteY1974" fmla="*/ 713699 h 1237129"/>
              <a:gd name="connsiteX1975" fmla="*/ 2181524 w 3751729"/>
              <a:gd name="connsiteY1975" fmla="*/ 717883 h 1237129"/>
              <a:gd name="connsiteX1976" fmla="*/ 2182262 w 3751729"/>
              <a:gd name="connsiteY1976" fmla="*/ 722068 h 1237129"/>
              <a:gd name="connsiteX1977" fmla="*/ 2183986 w 3751729"/>
              <a:gd name="connsiteY1977" fmla="*/ 726252 h 1237129"/>
              <a:gd name="connsiteX1978" fmla="*/ 2189647 w 3751729"/>
              <a:gd name="connsiteY1978" fmla="*/ 725514 h 1237129"/>
              <a:gd name="connsiteX1979" fmla="*/ 2197031 w 3751729"/>
              <a:gd name="connsiteY1979" fmla="*/ 723791 h 1237129"/>
              <a:gd name="connsiteX1980" fmla="*/ 2205401 w 3751729"/>
              <a:gd name="connsiteY1980" fmla="*/ 723791 h 1237129"/>
              <a:gd name="connsiteX1981" fmla="*/ 2218694 w 3751729"/>
              <a:gd name="connsiteY1981" fmla="*/ 708776 h 1237129"/>
              <a:gd name="connsiteX1982" fmla="*/ 2234447 w 3751729"/>
              <a:gd name="connsiteY1982" fmla="*/ 696960 h 1237129"/>
              <a:gd name="connsiteX1983" fmla="*/ 2236170 w 3751729"/>
              <a:gd name="connsiteY1983" fmla="*/ 711976 h 1237129"/>
              <a:gd name="connsiteX1984" fmla="*/ 2237892 w 3751729"/>
              <a:gd name="connsiteY1984" fmla="*/ 723791 h 1237129"/>
              <a:gd name="connsiteX1985" fmla="*/ 2259308 w 3751729"/>
              <a:gd name="connsiteY1985" fmla="*/ 735605 h 1237129"/>
              <a:gd name="connsiteX1986" fmla="*/ 2276538 w 3751729"/>
              <a:gd name="connsiteY1986" fmla="*/ 749882 h 1237129"/>
              <a:gd name="connsiteX1987" fmla="*/ 2270877 w 3751729"/>
              <a:gd name="connsiteY1987" fmla="*/ 757513 h 1237129"/>
              <a:gd name="connsiteX1988" fmla="*/ 2265954 w 3751729"/>
              <a:gd name="connsiteY1988" fmla="*/ 765145 h 1237129"/>
              <a:gd name="connsiteX1989" fmla="*/ 2261031 w 3751729"/>
              <a:gd name="connsiteY1989" fmla="*/ 771052 h 1237129"/>
              <a:gd name="connsiteX1990" fmla="*/ 2250200 w 3751729"/>
              <a:gd name="connsiteY1990" fmla="*/ 775236 h 1237129"/>
              <a:gd name="connsiteX1991" fmla="*/ 2250200 w 3751729"/>
              <a:gd name="connsiteY1991" fmla="*/ 791236 h 1237129"/>
              <a:gd name="connsiteX1992" fmla="*/ 2236170 w 3751729"/>
              <a:gd name="connsiteY1992" fmla="*/ 800345 h 1237129"/>
              <a:gd name="connsiteX1993" fmla="*/ 2221400 w 3751729"/>
              <a:gd name="connsiteY1993" fmla="*/ 810436 h 1237129"/>
              <a:gd name="connsiteX1994" fmla="*/ 2221400 w 3751729"/>
              <a:gd name="connsiteY1994" fmla="*/ 817575 h 1237129"/>
              <a:gd name="connsiteX1995" fmla="*/ 2203185 w 3751729"/>
              <a:gd name="connsiteY1995" fmla="*/ 817575 h 1237129"/>
              <a:gd name="connsiteX1996" fmla="*/ 2192355 w 3751729"/>
              <a:gd name="connsiteY1996" fmla="*/ 823483 h 1237129"/>
              <a:gd name="connsiteX1997" fmla="*/ 2183986 w 3751729"/>
              <a:gd name="connsiteY1997" fmla="*/ 832590 h 1237129"/>
              <a:gd name="connsiteX1998" fmla="*/ 2174140 w 3751729"/>
              <a:gd name="connsiteY1998" fmla="*/ 840220 h 1237129"/>
              <a:gd name="connsiteX1999" fmla="*/ 2160847 w 3751729"/>
              <a:gd name="connsiteY1999" fmla="*/ 846129 h 1237129"/>
              <a:gd name="connsiteX2000" fmla="*/ 2147555 w 3751729"/>
              <a:gd name="connsiteY2000" fmla="*/ 848590 h 1237129"/>
              <a:gd name="connsiteX2001" fmla="*/ 2133524 w 3751729"/>
              <a:gd name="connsiteY2001" fmla="*/ 852775 h 1237129"/>
              <a:gd name="connsiteX2002" fmla="*/ 2121956 w 3751729"/>
              <a:gd name="connsiteY2002" fmla="*/ 857698 h 1237129"/>
              <a:gd name="connsiteX2003" fmla="*/ 2112109 w 3751729"/>
              <a:gd name="connsiteY2003" fmla="*/ 863605 h 1237129"/>
              <a:gd name="connsiteX2004" fmla="*/ 2102263 w 3751729"/>
              <a:gd name="connsiteY2004" fmla="*/ 866067 h 1237129"/>
              <a:gd name="connsiteX2005" fmla="*/ 2094878 w 3751729"/>
              <a:gd name="connsiteY2005" fmla="*/ 866067 h 1237129"/>
              <a:gd name="connsiteX2006" fmla="*/ 2091678 w 3751729"/>
              <a:gd name="connsiteY2006" fmla="*/ 864344 h 1237129"/>
              <a:gd name="connsiteX2007" fmla="*/ 2090940 w 3751729"/>
              <a:gd name="connsiteY2007" fmla="*/ 864344 h 1237129"/>
              <a:gd name="connsiteX2008" fmla="*/ 2089217 w 3751729"/>
              <a:gd name="connsiteY2008" fmla="*/ 863605 h 1237129"/>
              <a:gd name="connsiteX2009" fmla="*/ 2087494 w 3751729"/>
              <a:gd name="connsiteY2009" fmla="*/ 861882 h 1237129"/>
              <a:gd name="connsiteX2010" fmla="*/ 2085771 w 3751729"/>
              <a:gd name="connsiteY2010" fmla="*/ 858436 h 1237129"/>
              <a:gd name="connsiteX2011" fmla="*/ 2081586 w 3751729"/>
              <a:gd name="connsiteY2011" fmla="*/ 850067 h 1237129"/>
              <a:gd name="connsiteX2012" fmla="*/ 2079864 w 3751729"/>
              <a:gd name="connsiteY2012" fmla="*/ 840959 h 1237129"/>
              <a:gd name="connsiteX2013" fmla="*/ 2079864 w 3751729"/>
              <a:gd name="connsiteY2013" fmla="*/ 832590 h 1237129"/>
              <a:gd name="connsiteX2014" fmla="*/ 2079125 w 3751729"/>
              <a:gd name="connsiteY2014" fmla="*/ 823483 h 1237129"/>
              <a:gd name="connsiteX2015" fmla="*/ 2071740 w 3751729"/>
              <a:gd name="connsiteY2015" fmla="*/ 809206 h 1237129"/>
              <a:gd name="connsiteX2016" fmla="*/ 2061895 w 3751729"/>
              <a:gd name="connsiteY2016" fmla="*/ 795667 h 1237129"/>
              <a:gd name="connsiteX2017" fmla="*/ 2051064 w 3751729"/>
              <a:gd name="connsiteY2017" fmla="*/ 783853 h 1237129"/>
              <a:gd name="connsiteX2018" fmla="*/ 2041218 w 3751729"/>
              <a:gd name="connsiteY2018" fmla="*/ 772036 h 1237129"/>
              <a:gd name="connsiteX2019" fmla="*/ 2038756 w 3751729"/>
              <a:gd name="connsiteY2019" fmla="*/ 763667 h 1237129"/>
              <a:gd name="connsiteX2020" fmla="*/ 2037033 w 3751729"/>
              <a:gd name="connsiteY2020" fmla="*/ 753575 h 1237129"/>
              <a:gd name="connsiteX2021" fmla="*/ 2035309 w 3751729"/>
              <a:gd name="connsiteY2021" fmla="*/ 742744 h 1237129"/>
              <a:gd name="connsiteX2022" fmla="*/ 2031125 w 3751729"/>
              <a:gd name="connsiteY2022" fmla="*/ 734375 h 1237129"/>
              <a:gd name="connsiteX2023" fmla="*/ 2015371 w 3751729"/>
              <a:gd name="connsiteY2023" fmla="*/ 724284 h 1237129"/>
              <a:gd name="connsiteX2024" fmla="*/ 2011187 w 3751729"/>
              <a:gd name="connsiteY2024" fmla="*/ 714191 h 1237129"/>
              <a:gd name="connsiteX2025" fmla="*/ 2006264 w 3751729"/>
              <a:gd name="connsiteY2025" fmla="*/ 703361 h 1237129"/>
              <a:gd name="connsiteX2026" fmla="*/ 2002079 w 3751729"/>
              <a:gd name="connsiteY2026" fmla="*/ 693268 h 1237129"/>
              <a:gd name="connsiteX2027" fmla="*/ 1996418 w 3751729"/>
              <a:gd name="connsiteY2027" fmla="*/ 684899 h 1237129"/>
              <a:gd name="connsiteX2028" fmla="*/ 1988049 w 3751729"/>
              <a:gd name="connsiteY2028" fmla="*/ 678991 h 1237129"/>
              <a:gd name="connsiteX2029" fmla="*/ 1983126 w 3751729"/>
              <a:gd name="connsiteY2029" fmla="*/ 677268 h 1237129"/>
              <a:gd name="connsiteX2030" fmla="*/ 1982387 w 3751729"/>
              <a:gd name="connsiteY2030" fmla="*/ 673821 h 1237129"/>
              <a:gd name="connsiteX2031" fmla="*/ 1979187 w 3751729"/>
              <a:gd name="connsiteY2031" fmla="*/ 673083 h 1237129"/>
              <a:gd name="connsiteX2032" fmla="*/ 1976725 w 3751729"/>
              <a:gd name="connsiteY2032" fmla="*/ 671361 h 1237129"/>
              <a:gd name="connsiteX2033" fmla="*/ 1973525 w 3751729"/>
              <a:gd name="connsiteY2033" fmla="*/ 669637 h 1237129"/>
              <a:gd name="connsiteX2034" fmla="*/ 1971065 w 3751729"/>
              <a:gd name="connsiteY2034" fmla="*/ 667176 h 1237129"/>
              <a:gd name="connsiteX2035" fmla="*/ 1967864 w 3751729"/>
              <a:gd name="connsiteY2035" fmla="*/ 662253 h 1237129"/>
              <a:gd name="connsiteX2036" fmla="*/ 1965403 w 3751729"/>
              <a:gd name="connsiteY2036" fmla="*/ 656345 h 1237129"/>
              <a:gd name="connsiteX2037" fmla="*/ 1962203 w 3751729"/>
              <a:gd name="connsiteY2037" fmla="*/ 656345 h 1237129"/>
              <a:gd name="connsiteX2038" fmla="*/ 1962203 w 3751729"/>
              <a:gd name="connsiteY2038" fmla="*/ 662253 h 1237129"/>
              <a:gd name="connsiteX2039" fmla="*/ 1972049 w 3751729"/>
              <a:gd name="connsiteY2039" fmla="*/ 675791 h 1237129"/>
              <a:gd name="connsiteX2040" fmla="*/ 1981156 w 3751729"/>
              <a:gd name="connsiteY2040" fmla="*/ 690806 h 1237129"/>
              <a:gd name="connsiteX2041" fmla="*/ 1986818 w 3751729"/>
              <a:gd name="connsiteY2041" fmla="*/ 708529 h 1237129"/>
              <a:gd name="connsiteX2042" fmla="*/ 1992479 w 3751729"/>
              <a:gd name="connsiteY2042" fmla="*/ 724529 h 1237129"/>
              <a:gd name="connsiteX2043" fmla="*/ 1999863 w 3751729"/>
              <a:gd name="connsiteY2043" fmla="*/ 740529 h 1237129"/>
              <a:gd name="connsiteX2044" fmla="*/ 2002326 w 3751729"/>
              <a:gd name="connsiteY2044" fmla="*/ 742991 h 1237129"/>
              <a:gd name="connsiteX2045" fmla="*/ 2006509 w 3751729"/>
              <a:gd name="connsiteY2045" fmla="*/ 746437 h 1237129"/>
              <a:gd name="connsiteX2046" fmla="*/ 2009710 w 3751729"/>
              <a:gd name="connsiteY2046" fmla="*/ 748898 h 1237129"/>
              <a:gd name="connsiteX2047" fmla="*/ 2013895 w 3751729"/>
              <a:gd name="connsiteY2047" fmla="*/ 752344 h 1237129"/>
              <a:gd name="connsiteX2048" fmla="*/ 2015618 w 3751729"/>
              <a:gd name="connsiteY2048" fmla="*/ 756528 h 1237129"/>
              <a:gd name="connsiteX2049" fmla="*/ 2015618 w 3751729"/>
              <a:gd name="connsiteY2049" fmla="*/ 785821 h 1237129"/>
              <a:gd name="connsiteX2050" fmla="*/ 2018079 w 3751729"/>
              <a:gd name="connsiteY2050" fmla="*/ 789268 h 1237129"/>
              <a:gd name="connsiteX2051" fmla="*/ 2021279 w 3751729"/>
              <a:gd name="connsiteY2051" fmla="*/ 793452 h 1237129"/>
              <a:gd name="connsiteX2052" fmla="*/ 2025464 w 3751729"/>
              <a:gd name="connsiteY2052" fmla="*/ 795914 h 1237129"/>
              <a:gd name="connsiteX2053" fmla="*/ 2029648 w 3751729"/>
              <a:gd name="connsiteY2053" fmla="*/ 799360 h 1237129"/>
              <a:gd name="connsiteX2054" fmla="*/ 2031371 w 3751729"/>
              <a:gd name="connsiteY2054" fmla="*/ 801820 h 1237129"/>
              <a:gd name="connsiteX2055" fmla="*/ 2033834 w 3751729"/>
              <a:gd name="connsiteY2055" fmla="*/ 810929 h 1237129"/>
              <a:gd name="connsiteX2056" fmla="*/ 2035556 w 3751729"/>
              <a:gd name="connsiteY2056" fmla="*/ 817575 h 1237129"/>
              <a:gd name="connsiteX2057" fmla="*/ 2038756 w 3751729"/>
              <a:gd name="connsiteY2057" fmla="*/ 826682 h 1237129"/>
              <a:gd name="connsiteX2058" fmla="*/ 2047125 w 3751729"/>
              <a:gd name="connsiteY2058" fmla="*/ 836775 h 1237129"/>
              <a:gd name="connsiteX2059" fmla="*/ 2060417 w 3751729"/>
              <a:gd name="connsiteY2059" fmla="*/ 845882 h 1237129"/>
              <a:gd name="connsiteX2060" fmla="*/ 2074448 w 3751729"/>
              <a:gd name="connsiteY2060" fmla="*/ 854252 h 1237129"/>
              <a:gd name="connsiteX2061" fmla="*/ 2086017 w 3751729"/>
              <a:gd name="connsiteY2061" fmla="*/ 863359 h 1237129"/>
              <a:gd name="connsiteX2062" fmla="*/ 2089217 w 3751729"/>
              <a:gd name="connsiteY2062" fmla="*/ 867544 h 1237129"/>
              <a:gd name="connsiteX2063" fmla="*/ 2089217 w 3751729"/>
              <a:gd name="connsiteY2063" fmla="*/ 873451 h 1237129"/>
              <a:gd name="connsiteX2064" fmla="*/ 2089217 w 3751729"/>
              <a:gd name="connsiteY2064" fmla="*/ 877636 h 1237129"/>
              <a:gd name="connsiteX2065" fmla="*/ 2090940 w 3751729"/>
              <a:gd name="connsiteY2065" fmla="*/ 881821 h 1237129"/>
              <a:gd name="connsiteX2066" fmla="*/ 2095125 w 3751729"/>
              <a:gd name="connsiteY2066" fmla="*/ 886743 h 1237129"/>
              <a:gd name="connsiteX2067" fmla="*/ 2107433 w 3751729"/>
              <a:gd name="connsiteY2067" fmla="*/ 887482 h 1237129"/>
              <a:gd name="connsiteX2068" fmla="*/ 2122201 w 3751729"/>
              <a:gd name="connsiteY2068" fmla="*/ 880836 h 1237129"/>
              <a:gd name="connsiteX2069" fmla="*/ 2142140 w 3751729"/>
              <a:gd name="connsiteY2069" fmla="*/ 875912 h 1237129"/>
              <a:gd name="connsiteX2070" fmla="*/ 2161093 w 3751729"/>
              <a:gd name="connsiteY2070" fmla="*/ 871728 h 1237129"/>
              <a:gd name="connsiteX2071" fmla="*/ 2178323 w 3751729"/>
              <a:gd name="connsiteY2071" fmla="*/ 869267 h 1237129"/>
              <a:gd name="connsiteX2072" fmla="*/ 2178323 w 3751729"/>
              <a:gd name="connsiteY2072" fmla="*/ 871728 h 1237129"/>
              <a:gd name="connsiteX2073" fmla="*/ 2174140 w 3751729"/>
              <a:gd name="connsiteY2073" fmla="*/ 879359 h 1237129"/>
              <a:gd name="connsiteX2074" fmla="*/ 2174140 w 3751729"/>
              <a:gd name="connsiteY2074" fmla="*/ 888221 h 1237129"/>
              <a:gd name="connsiteX2075" fmla="*/ 2170940 w 3751729"/>
              <a:gd name="connsiteY2075" fmla="*/ 898313 h 1237129"/>
              <a:gd name="connsiteX2076" fmla="*/ 2165278 w 3751729"/>
              <a:gd name="connsiteY2076" fmla="*/ 913328 h 1237129"/>
              <a:gd name="connsiteX2077" fmla="*/ 2156909 w 3751729"/>
              <a:gd name="connsiteY2077" fmla="*/ 931051 h 1237129"/>
              <a:gd name="connsiteX2078" fmla="*/ 2147063 w 3751729"/>
              <a:gd name="connsiteY2078" fmla="*/ 948774 h 1237129"/>
              <a:gd name="connsiteX2079" fmla="*/ 2136232 w 3751729"/>
              <a:gd name="connsiteY2079" fmla="*/ 963051 h 1237129"/>
              <a:gd name="connsiteX2080" fmla="*/ 2120479 w 3751729"/>
              <a:gd name="connsiteY2080" fmla="*/ 979050 h 1237129"/>
              <a:gd name="connsiteX2081" fmla="*/ 2103248 w 3751729"/>
              <a:gd name="connsiteY2081" fmla="*/ 994066 h 1237129"/>
              <a:gd name="connsiteX2082" fmla="*/ 2085032 w 3751729"/>
              <a:gd name="connsiteY2082" fmla="*/ 1008343 h 1237129"/>
              <a:gd name="connsiteX2083" fmla="*/ 2067802 w 3751729"/>
              <a:gd name="connsiteY2083" fmla="*/ 1025082 h 1237129"/>
              <a:gd name="connsiteX2084" fmla="*/ 2053032 w 3751729"/>
              <a:gd name="connsiteY2084" fmla="*/ 1042804 h 1237129"/>
              <a:gd name="connsiteX2085" fmla="*/ 2041464 w 3751729"/>
              <a:gd name="connsiteY2085" fmla="*/ 1062988 h 1237129"/>
              <a:gd name="connsiteX2086" fmla="*/ 2037279 w 3751729"/>
              <a:gd name="connsiteY2086" fmla="*/ 1082189 h 1237129"/>
              <a:gd name="connsiteX2087" fmla="*/ 2039740 w 3751729"/>
              <a:gd name="connsiteY2087" fmla="*/ 1099911 h 1237129"/>
              <a:gd name="connsiteX2088" fmla="*/ 2045402 w 3751729"/>
              <a:gd name="connsiteY2088" fmla="*/ 1117634 h 1237129"/>
              <a:gd name="connsiteX2089" fmla="*/ 2051064 w 3751729"/>
              <a:gd name="connsiteY2089" fmla="*/ 1133634 h 1237129"/>
              <a:gd name="connsiteX2090" fmla="*/ 2056725 w 3751729"/>
              <a:gd name="connsiteY2090" fmla="*/ 1151357 h 1237129"/>
              <a:gd name="connsiteX2091" fmla="*/ 2061648 w 3751729"/>
              <a:gd name="connsiteY2091" fmla="*/ 1169080 h 1237129"/>
              <a:gd name="connsiteX2092" fmla="*/ 2059925 w 3751729"/>
              <a:gd name="connsiteY2092" fmla="*/ 1186804 h 1237129"/>
              <a:gd name="connsiteX2093" fmla="*/ 2050818 w 3751729"/>
              <a:gd name="connsiteY2093" fmla="*/ 1205264 h 1237129"/>
              <a:gd name="connsiteX2094" fmla="*/ 2038509 w 3751729"/>
              <a:gd name="connsiteY2094" fmla="*/ 1214372 h 1237129"/>
              <a:gd name="connsiteX2095" fmla="*/ 2023741 w 3751729"/>
              <a:gd name="connsiteY2095" fmla="*/ 1221018 h 1237129"/>
              <a:gd name="connsiteX2096" fmla="*/ 2009710 w 3751729"/>
              <a:gd name="connsiteY2096" fmla="*/ 1228649 h 1237129"/>
              <a:gd name="connsiteX2097" fmla="*/ 1999990 w 3751729"/>
              <a:gd name="connsiteY2097" fmla="*/ 1237129 h 1237129"/>
              <a:gd name="connsiteX2098" fmla="*/ 1730490 w 3751729"/>
              <a:gd name="connsiteY2098" fmla="*/ 1237129 h 1237129"/>
              <a:gd name="connsiteX2099" fmla="*/ 1729835 w 3751729"/>
              <a:gd name="connsiteY2099" fmla="*/ 1236280 h 1237129"/>
              <a:gd name="connsiteX2100" fmla="*/ 1724174 w 3751729"/>
              <a:gd name="connsiteY2100" fmla="*/ 1224465 h 1237129"/>
              <a:gd name="connsiteX2101" fmla="*/ 1722450 w 3751729"/>
              <a:gd name="connsiteY2101" fmla="*/ 1210188 h 1237129"/>
              <a:gd name="connsiteX2102" fmla="*/ 1725650 w 3751729"/>
              <a:gd name="connsiteY2102" fmla="*/ 1193450 h 1237129"/>
              <a:gd name="connsiteX2103" fmla="*/ 1731312 w 3751729"/>
              <a:gd name="connsiteY2103" fmla="*/ 1179173 h 1237129"/>
              <a:gd name="connsiteX2104" fmla="*/ 1739681 w 3751729"/>
              <a:gd name="connsiteY2104" fmla="*/ 1163172 h 1237129"/>
              <a:gd name="connsiteX2105" fmla="*/ 1745342 w 3751729"/>
              <a:gd name="connsiteY2105" fmla="*/ 1149634 h 1237129"/>
              <a:gd name="connsiteX2106" fmla="*/ 1750265 w 3751729"/>
              <a:gd name="connsiteY2106" fmla="*/ 1137819 h 1237129"/>
              <a:gd name="connsiteX2107" fmla="*/ 1744604 w 3751729"/>
              <a:gd name="connsiteY2107" fmla="*/ 1126003 h 1237129"/>
              <a:gd name="connsiteX2108" fmla="*/ 1742882 w 3751729"/>
              <a:gd name="connsiteY2108" fmla="*/ 1115911 h 1237129"/>
              <a:gd name="connsiteX2109" fmla="*/ 1742882 w 3751729"/>
              <a:gd name="connsiteY2109" fmla="*/ 1105819 h 1237129"/>
              <a:gd name="connsiteX2110" fmla="*/ 1739681 w 3751729"/>
              <a:gd name="connsiteY2110" fmla="*/ 1092281 h 1237129"/>
              <a:gd name="connsiteX2111" fmla="*/ 1731312 w 3751729"/>
              <a:gd name="connsiteY2111" fmla="*/ 1074558 h 1237129"/>
              <a:gd name="connsiteX2112" fmla="*/ 1718022 w 3751729"/>
              <a:gd name="connsiteY2112" fmla="*/ 1056835 h 1237129"/>
              <a:gd name="connsiteX2113" fmla="*/ 1705715 w 3751729"/>
              <a:gd name="connsiteY2113" fmla="*/ 1040834 h 1237129"/>
              <a:gd name="connsiteX2114" fmla="*/ 1692422 w 3751729"/>
              <a:gd name="connsiteY2114" fmla="*/ 1027297 h 1237129"/>
              <a:gd name="connsiteX2115" fmla="*/ 1696606 w 3751729"/>
              <a:gd name="connsiteY2115" fmla="*/ 1009574 h 1237129"/>
              <a:gd name="connsiteX2116" fmla="*/ 1700792 w 3751729"/>
              <a:gd name="connsiteY2116" fmla="*/ 993574 h 1237129"/>
              <a:gd name="connsiteX2117" fmla="*/ 1705715 w 3751729"/>
              <a:gd name="connsiteY2117" fmla="*/ 975851 h 1237129"/>
              <a:gd name="connsiteX2118" fmla="*/ 1700792 w 3751729"/>
              <a:gd name="connsiteY2118" fmla="*/ 973389 h 1237129"/>
              <a:gd name="connsiteX2119" fmla="*/ 1698330 w 3751729"/>
              <a:gd name="connsiteY2119" fmla="*/ 971666 h 1237129"/>
              <a:gd name="connsiteX2120" fmla="*/ 1695130 w 3751729"/>
              <a:gd name="connsiteY2120" fmla="*/ 968220 h 1237129"/>
              <a:gd name="connsiteX2121" fmla="*/ 1692669 w 3751729"/>
              <a:gd name="connsiteY2121" fmla="*/ 967481 h 1237129"/>
              <a:gd name="connsiteX2122" fmla="*/ 1688484 w 3751729"/>
              <a:gd name="connsiteY2122" fmla="*/ 967481 h 1237129"/>
              <a:gd name="connsiteX2123" fmla="*/ 1682823 w 3751729"/>
              <a:gd name="connsiteY2123" fmla="*/ 965758 h 1237129"/>
              <a:gd name="connsiteX2124" fmla="*/ 1679622 w 3751729"/>
              <a:gd name="connsiteY2124" fmla="*/ 968220 h 1237129"/>
              <a:gd name="connsiteX2125" fmla="*/ 1677899 w 3751729"/>
              <a:gd name="connsiteY2125" fmla="*/ 969943 h 1237129"/>
              <a:gd name="connsiteX2126" fmla="*/ 1673715 w 3751729"/>
              <a:gd name="connsiteY2126" fmla="*/ 971666 h 1237129"/>
              <a:gd name="connsiteX2127" fmla="*/ 1669530 w 3751729"/>
              <a:gd name="connsiteY2127" fmla="*/ 971666 h 1237129"/>
              <a:gd name="connsiteX2128" fmla="*/ 1663869 w 3751729"/>
              <a:gd name="connsiteY2128" fmla="*/ 971666 h 1237129"/>
              <a:gd name="connsiteX2129" fmla="*/ 1648114 w 3751729"/>
              <a:gd name="connsiteY2129" fmla="*/ 946558 h 1237129"/>
              <a:gd name="connsiteX2130" fmla="*/ 1637284 w 3751729"/>
              <a:gd name="connsiteY2130" fmla="*/ 944835 h 1237129"/>
              <a:gd name="connsiteX2131" fmla="*/ 1627438 w 3751729"/>
              <a:gd name="connsiteY2131" fmla="*/ 944097 h 1237129"/>
              <a:gd name="connsiteX2132" fmla="*/ 1615870 w 3751729"/>
              <a:gd name="connsiteY2132" fmla="*/ 942374 h 1237129"/>
              <a:gd name="connsiteX2133" fmla="*/ 1601838 w 3751729"/>
              <a:gd name="connsiteY2133" fmla="*/ 948282 h 1237129"/>
              <a:gd name="connsiteX2134" fmla="*/ 1587070 w 3751729"/>
              <a:gd name="connsiteY2134" fmla="*/ 954189 h 1237129"/>
              <a:gd name="connsiteX2135" fmla="*/ 1575500 w 3751729"/>
              <a:gd name="connsiteY2135" fmla="*/ 958374 h 1237129"/>
              <a:gd name="connsiteX2136" fmla="*/ 1547439 w 3751729"/>
              <a:gd name="connsiteY2136" fmla="*/ 952466 h 1237129"/>
              <a:gd name="connsiteX2137" fmla="*/ 1544239 w 3751729"/>
              <a:gd name="connsiteY2137" fmla="*/ 962558 h 1237129"/>
              <a:gd name="connsiteX2138" fmla="*/ 1534393 w 3751729"/>
              <a:gd name="connsiteY2138" fmla="*/ 962558 h 1237129"/>
              <a:gd name="connsiteX2139" fmla="*/ 1525285 w 3751729"/>
              <a:gd name="connsiteY2139" fmla="*/ 960097 h 1237129"/>
              <a:gd name="connsiteX2140" fmla="*/ 1518639 w 3751729"/>
              <a:gd name="connsiteY2140" fmla="*/ 958374 h 1237129"/>
              <a:gd name="connsiteX2141" fmla="*/ 1515439 w 3751729"/>
              <a:gd name="connsiteY2141" fmla="*/ 960097 h 1237129"/>
              <a:gd name="connsiteX2142" fmla="*/ 1512978 w 3751729"/>
              <a:gd name="connsiteY2142" fmla="*/ 962558 h 1237129"/>
              <a:gd name="connsiteX2143" fmla="*/ 1508055 w 3751729"/>
              <a:gd name="connsiteY2143" fmla="*/ 964282 h 1237129"/>
              <a:gd name="connsiteX2144" fmla="*/ 1502393 w 3751729"/>
              <a:gd name="connsiteY2144" fmla="*/ 966005 h 1237129"/>
              <a:gd name="connsiteX2145" fmla="*/ 1494024 w 3751729"/>
              <a:gd name="connsiteY2145" fmla="*/ 955912 h 1237129"/>
              <a:gd name="connsiteX2146" fmla="*/ 1482455 w 3751729"/>
              <a:gd name="connsiteY2146" fmla="*/ 950005 h 1237129"/>
              <a:gd name="connsiteX2147" fmla="*/ 1470885 w 3751729"/>
              <a:gd name="connsiteY2147" fmla="*/ 944097 h 1237129"/>
              <a:gd name="connsiteX2148" fmla="*/ 1459316 w 3751729"/>
              <a:gd name="connsiteY2148" fmla="*/ 938189 h 1237129"/>
              <a:gd name="connsiteX2149" fmla="*/ 1449471 w 3751729"/>
              <a:gd name="connsiteY2149" fmla="*/ 930558 h 1237129"/>
              <a:gd name="connsiteX2150" fmla="*/ 1442086 w 3751729"/>
              <a:gd name="connsiteY2150" fmla="*/ 911359 h 1237129"/>
              <a:gd name="connsiteX2151" fmla="*/ 1433717 w 3751729"/>
              <a:gd name="connsiteY2151" fmla="*/ 901266 h 1237129"/>
              <a:gd name="connsiteX2152" fmla="*/ 1420424 w 3751729"/>
              <a:gd name="connsiteY2152" fmla="*/ 891174 h 1237129"/>
              <a:gd name="connsiteX2153" fmla="*/ 1408856 w 3751729"/>
              <a:gd name="connsiteY2153" fmla="*/ 881082 h 1237129"/>
              <a:gd name="connsiteX2154" fmla="*/ 1401471 w 3751729"/>
              <a:gd name="connsiteY2154" fmla="*/ 871974 h 1237129"/>
              <a:gd name="connsiteX2155" fmla="*/ 1401471 w 3751729"/>
              <a:gd name="connsiteY2155" fmla="*/ 852775 h 1237129"/>
              <a:gd name="connsiteX2156" fmla="*/ 1399010 w 3751729"/>
              <a:gd name="connsiteY2156" fmla="*/ 844405 h 1237129"/>
              <a:gd name="connsiteX2157" fmla="*/ 1399748 w 3751729"/>
              <a:gd name="connsiteY2157" fmla="*/ 830867 h 1237129"/>
              <a:gd name="connsiteX2158" fmla="*/ 1402948 w 3751729"/>
              <a:gd name="connsiteY2158" fmla="*/ 819052 h 1237129"/>
              <a:gd name="connsiteX2159" fmla="*/ 1405410 w 3751729"/>
              <a:gd name="connsiteY2159" fmla="*/ 808959 h 1237129"/>
              <a:gd name="connsiteX2160" fmla="*/ 1407132 w 3751729"/>
              <a:gd name="connsiteY2160" fmla="*/ 801329 h 1237129"/>
              <a:gd name="connsiteX2161" fmla="*/ 1407132 w 3751729"/>
              <a:gd name="connsiteY2161" fmla="*/ 789513 h 1237129"/>
              <a:gd name="connsiteX2162" fmla="*/ 1404671 w 3751729"/>
              <a:gd name="connsiteY2162" fmla="*/ 782867 h 1237129"/>
              <a:gd name="connsiteX2163" fmla="*/ 1399748 w 3751729"/>
              <a:gd name="connsiteY2163" fmla="*/ 775236 h 1237129"/>
              <a:gd name="connsiteX2164" fmla="*/ 1397286 w 3751729"/>
              <a:gd name="connsiteY2164" fmla="*/ 769329 h 1237129"/>
              <a:gd name="connsiteX2165" fmla="*/ 1397286 w 3751729"/>
              <a:gd name="connsiteY2165" fmla="*/ 760221 h 1237129"/>
              <a:gd name="connsiteX2166" fmla="*/ 1399748 w 3751729"/>
              <a:gd name="connsiteY2166" fmla="*/ 748407 h 1237129"/>
              <a:gd name="connsiteX2167" fmla="*/ 1405410 w 3751729"/>
              <a:gd name="connsiteY2167" fmla="*/ 735852 h 1237129"/>
              <a:gd name="connsiteX2168" fmla="*/ 1411071 w 3751729"/>
              <a:gd name="connsiteY2168" fmla="*/ 720837 h 1237129"/>
              <a:gd name="connsiteX2169" fmla="*/ 1416733 w 3751729"/>
              <a:gd name="connsiteY2169" fmla="*/ 708283 h 1237129"/>
              <a:gd name="connsiteX2170" fmla="*/ 1422394 w 3751729"/>
              <a:gd name="connsiteY2170" fmla="*/ 697452 h 1237129"/>
              <a:gd name="connsiteX2171" fmla="*/ 1425594 w 3751729"/>
              <a:gd name="connsiteY2171" fmla="*/ 691545 h 1237129"/>
              <a:gd name="connsiteX2172" fmla="*/ 1435439 w 3751729"/>
              <a:gd name="connsiteY2172" fmla="*/ 683175 h 1237129"/>
              <a:gd name="connsiteX2173" fmla="*/ 1447009 w 3751729"/>
              <a:gd name="connsiteY2173" fmla="*/ 675545 h 1237129"/>
              <a:gd name="connsiteX2174" fmla="*/ 1458578 w 3751729"/>
              <a:gd name="connsiteY2174" fmla="*/ 669637 h 1237129"/>
              <a:gd name="connsiteX2175" fmla="*/ 1470147 w 3751729"/>
              <a:gd name="connsiteY2175" fmla="*/ 662006 h 1237129"/>
              <a:gd name="connsiteX2176" fmla="*/ 1472608 w 3751729"/>
              <a:gd name="connsiteY2176" fmla="*/ 655360 h 1237129"/>
              <a:gd name="connsiteX2177" fmla="*/ 1472608 w 3751729"/>
              <a:gd name="connsiteY2177" fmla="*/ 646253 h 1237129"/>
              <a:gd name="connsiteX2178" fmla="*/ 1471871 w 3751729"/>
              <a:gd name="connsiteY2178" fmla="*/ 636161 h 1237129"/>
              <a:gd name="connsiteX2179" fmla="*/ 1472608 w 3751729"/>
              <a:gd name="connsiteY2179" fmla="*/ 627791 h 1237129"/>
              <a:gd name="connsiteX2180" fmla="*/ 1479993 w 3751729"/>
              <a:gd name="connsiteY2180" fmla="*/ 615976 h 1237129"/>
              <a:gd name="connsiteX2181" fmla="*/ 1489839 w 3751729"/>
              <a:gd name="connsiteY2181" fmla="*/ 606868 h 1237129"/>
              <a:gd name="connsiteX2182" fmla="*/ 1500669 w 3751729"/>
              <a:gd name="connsiteY2182" fmla="*/ 598499 h 1237129"/>
              <a:gd name="connsiteX2183" fmla="*/ 1510516 w 3751729"/>
              <a:gd name="connsiteY2183" fmla="*/ 589392 h 1237129"/>
              <a:gd name="connsiteX2184" fmla="*/ 1518885 w 3751729"/>
              <a:gd name="connsiteY2184" fmla="*/ 579299 h 1237129"/>
              <a:gd name="connsiteX2185" fmla="*/ 1523808 w 3751729"/>
              <a:gd name="connsiteY2185" fmla="*/ 565763 h 1237129"/>
              <a:gd name="connsiteX2186" fmla="*/ 1523808 w 3751729"/>
              <a:gd name="connsiteY2186" fmla="*/ 565024 h 1237129"/>
              <a:gd name="connsiteX2187" fmla="*/ 1522085 w 3751729"/>
              <a:gd name="connsiteY2187" fmla="*/ 565024 h 1237129"/>
              <a:gd name="connsiteX2188" fmla="*/ 1522085 w 3751729"/>
              <a:gd name="connsiteY2188" fmla="*/ 563302 h 1237129"/>
              <a:gd name="connsiteX2189" fmla="*/ 1522085 w 3751729"/>
              <a:gd name="connsiteY2189" fmla="*/ 561578 h 1237129"/>
              <a:gd name="connsiteX2190" fmla="*/ 1520363 w 3751729"/>
              <a:gd name="connsiteY2190" fmla="*/ 559856 h 1237129"/>
              <a:gd name="connsiteX2191" fmla="*/ 1517901 w 3751729"/>
              <a:gd name="connsiteY2191" fmla="*/ 559117 h 1237129"/>
              <a:gd name="connsiteX2192" fmla="*/ 1514701 w 3751729"/>
              <a:gd name="connsiteY2192" fmla="*/ 557394 h 1237129"/>
              <a:gd name="connsiteX2193" fmla="*/ 1512239 w 3751729"/>
              <a:gd name="connsiteY2193" fmla="*/ 557394 h 1237129"/>
              <a:gd name="connsiteX2194" fmla="*/ 1507316 w 3751729"/>
              <a:gd name="connsiteY2194" fmla="*/ 555672 h 1237129"/>
              <a:gd name="connsiteX2195" fmla="*/ 1504855 w 3751729"/>
              <a:gd name="connsiteY2195" fmla="*/ 559117 h 1237129"/>
              <a:gd name="connsiteX2196" fmla="*/ 1501655 w 3751729"/>
              <a:gd name="connsiteY2196" fmla="*/ 559117 h 1237129"/>
              <a:gd name="connsiteX2197" fmla="*/ 1497469 w 3751729"/>
              <a:gd name="connsiteY2197" fmla="*/ 559856 h 1237129"/>
              <a:gd name="connsiteX2198" fmla="*/ 1491808 w 3751729"/>
              <a:gd name="connsiteY2198" fmla="*/ 559856 h 1237129"/>
              <a:gd name="connsiteX2199" fmla="*/ 1491808 w 3751729"/>
              <a:gd name="connsiteY2199" fmla="*/ 555672 h 1237129"/>
              <a:gd name="connsiteX2200" fmla="*/ 1489348 w 3751729"/>
              <a:gd name="connsiteY2200" fmla="*/ 555672 h 1237129"/>
              <a:gd name="connsiteX2201" fmla="*/ 1489348 w 3751729"/>
              <a:gd name="connsiteY2201" fmla="*/ 543855 h 1237129"/>
              <a:gd name="connsiteX2202" fmla="*/ 1487624 w 3751729"/>
              <a:gd name="connsiteY2202" fmla="*/ 527856 h 1237129"/>
              <a:gd name="connsiteX2203" fmla="*/ 1485901 w 3751729"/>
              <a:gd name="connsiteY2203" fmla="*/ 508655 h 1237129"/>
              <a:gd name="connsiteX2204" fmla="*/ 1485901 w 3751729"/>
              <a:gd name="connsiteY2204" fmla="*/ 490194 h 1237129"/>
              <a:gd name="connsiteX2205" fmla="*/ 1485901 w 3751729"/>
              <a:gd name="connsiteY2205" fmla="*/ 473456 h 1237129"/>
              <a:gd name="connsiteX2206" fmla="*/ 1489101 w 3751729"/>
              <a:gd name="connsiteY2206" fmla="*/ 463363 h 1237129"/>
              <a:gd name="connsiteX2207" fmla="*/ 1489593 w 3751729"/>
              <a:gd name="connsiteY2207" fmla="*/ 460410 h 1237129"/>
              <a:gd name="connsiteX2208" fmla="*/ 1491316 w 3751729"/>
              <a:gd name="connsiteY2208" fmla="*/ 456964 h 1237129"/>
              <a:gd name="connsiteX2209" fmla="*/ 1493038 w 3751729"/>
              <a:gd name="connsiteY2209" fmla="*/ 456225 h 1237129"/>
              <a:gd name="connsiteX2210" fmla="*/ 1494762 w 3751729"/>
              <a:gd name="connsiteY2210" fmla="*/ 456225 h 1237129"/>
              <a:gd name="connsiteX2211" fmla="*/ 1497224 w 3751729"/>
              <a:gd name="connsiteY2211" fmla="*/ 456225 h 1237129"/>
              <a:gd name="connsiteX2212" fmla="*/ 1500424 w 3751729"/>
              <a:gd name="connsiteY2212" fmla="*/ 454501 h 1237129"/>
              <a:gd name="connsiteX2213" fmla="*/ 1504609 w 3751729"/>
              <a:gd name="connsiteY2213" fmla="*/ 454501 h 1237129"/>
              <a:gd name="connsiteX2214" fmla="*/ 1516177 w 3751729"/>
              <a:gd name="connsiteY2214" fmla="*/ 458687 h 1237129"/>
              <a:gd name="connsiteX2215" fmla="*/ 1529469 w 3751729"/>
              <a:gd name="connsiteY2215" fmla="*/ 462133 h 1237129"/>
              <a:gd name="connsiteX2216" fmla="*/ 1543501 w 3751729"/>
              <a:gd name="connsiteY2216" fmla="*/ 462133 h 1237129"/>
              <a:gd name="connsiteX2217" fmla="*/ 1557531 w 3751729"/>
              <a:gd name="connsiteY2217" fmla="*/ 458687 h 1237129"/>
              <a:gd name="connsiteX2218" fmla="*/ 1568362 w 3751729"/>
              <a:gd name="connsiteY2218" fmla="*/ 454501 h 1237129"/>
              <a:gd name="connsiteX2219" fmla="*/ 1569100 w 3751729"/>
              <a:gd name="connsiteY2219" fmla="*/ 452779 h 1237129"/>
              <a:gd name="connsiteX2220" fmla="*/ 1569100 w 3751729"/>
              <a:gd name="connsiteY2220" fmla="*/ 451056 h 1237129"/>
              <a:gd name="connsiteX2221" fmla="*/ 1570824 w 3751729"/>
              <a:gd name="connsiteY2221" fmla="*/ 451056 h 1237129"/>
              <a:gd name="connsiteX2222" fmla="*/ 1570824 w 3751729"/>
              <a:gd name="connsiteY2222" fmla="*/ 450318 h 1237129"/>
              <a:gd name="connsiteX2223" fmla="*/ 1570824 w 3751729"/>
              <a:gd name="connsiteY2223" fmla="*/ 448595 h 1237129"/>
              <a:gd name="connsiteX2224" fmla="*/ 1574024 w 3751729"/>
              <a:gd name="connsiteY2224" fmla="*/ 436778 h 1237129"/>
              <a:gd name="connsiteX2225" fmla="*/ 1574024 w 3751729"/>
              <a:gd name="connsiteY2225" fmla="*/ 423241 h 1237129"/>
              <a:gd name="connsiteX2226" fmla="*/ 1572300 w 3751729"/>
              <a:gd name="connsiteY2226" fmla="*/ 410687 h 1237129"/>
              <a:gd name="connsiteX2227" fmla="*/ 1570578 w 3751729"/>
              <a:gd name="connsiteY2227" fmla="*/ 395672 h 1237129"/>
              <a:gd name="connsiteX2228" fmla="*/ 1560731 w 3751729"/>
              <a:gd name="connsiteY2228" fmla="*/ 393210 h 1237129"/>
              <a:gd name="connsiteX2229" fmla="*/ 1550885 w 3751729"/>
              <a:gd name="connsiteY2229" fmla="*/ 389764 h 1237129"/>
              <a:gd name="connsiteX2230" fmla="*/ 1541039 w 3751729"/>
              <a:gd name="connsiteY2230" fmla="*/ 383856 h 1237129"/>
              <a:gd name="connsiteX2231" fmla="*/ 1533654 w 3751729"/>
              <a:gd name="connsiteY2231" fmla="*/ 376225 h 1237129"/>
              <a:gd name="connsiteX2232" fmla="*/ 1536115 w 3751729"/>
              <a:gd name="connsiteY2232" fmla="*/ 375487 h 1237129"/>
              <a:gd name="connsiteX2233" fmla="*/ 1539316 w 3751729"/>
              <a:gd name="connsiteY2233" fmla="*/ 373764 h 1237129"/>
              <a:gd name="connsiteX2234" fmla="*/ 1541039 w 3751729"/>
              <a:gd name="connsiteY2234" fmla="*/ 372041 h 1237129"/>
              <a:gd name="connsiteX2235" fmla="*/ 1543501 w 3751729"/>
              <a:gd name="connsiteY2235" fmla="*/ 372041 h 1237129"/>
              <a:gd name="connsiteX2236" fmla="*/ 1546701 w 3751729"/>
              <a:gd name="connsiteY2236" fmla="*/ 370318 h 1237129"/>
              <a:gd name="connsiteX2237" fmla="*/ 1551624 w 3751729"/>
              <a:gd name="connsiteY2237" fmla="*/ 370318 h 1237129"/>
              <a:gd name="connsiteX2238" fmla="*/ 1554823 w 3751729"/>
              <a:gd name="connsiteY2238" fmla="*/ 369579 h 1237129"/>
              <a:gd name="connsiteX2239" fmla="*/ 1559008 w 3751729"/>
              <a:gd name="connsiteY2239" fmla="*/ 367856 h 1237129"/>
              <a:gd name="connsiteX2240" fmla="*/ 1563193 w 3751729"/>
              <a:gd name="connsiteY2240" fmla="*/ 367856 h 1237129"/>
              <a:gd name="connsiteX2241" fmla="*/ 1568115 w 3751729"/>
              <a:gd name="connsiteY2241" fmla="*/ 367856 h 1237129"/>
              <a:gd name="connsiteX2242" fmla="*/ 1568115 w 3751729"/>
              <a:gd name="connsiteY2242" fmla="*/ 351856 h 1237129"/>
              <a:gd name="connsiteX2243" fmla="*/ 1572300 w 3751729"/>
              <a:gd name="connsiteY2243" fmla="*/ 351856 h 1237129"/>
              <a:gd name="connsiteX2244" fmla="*/ 1576484 w 3751729"/>
              <a:gd name="connsiteY2244" fmla="*/ 352595 h 1237129"/>
              <a:gd name="connsiteX2245" fmla="*/ 1578208 w 3751729"/>
              <a:gd name="connsiteY2245" fmla="*/ 354318 h 1237129"/>
              <a:gd name="connsiteX2246" fmla="*/ 1580670 w 3751729"/>
              <a:gd name="connsiteY2246" fmla="*/ 354318 h 1237129"/>
              <a:gd name="connsiteX2247" fmla="*/ 1583870 w 3751729"/>
              <a:gd name="connsiteY2247" fmla="*/ 356041 h 1237129"/>
              <a:gd name="connsiteX2248" fmla="*/ 1586331 w 3751729"/>
              <a:gd name="connsiteY2248" fmla="*/ 357764 h 1237129"/>
              <a:gd name="connsiteX2249" fmla="*/ 1589531 w 3751729"/>
              <a:gd name="connsiteY2249" fmla="*/ 354318 h 1237129"/>
              <a:gd name="connsiteX2250" fmla="*/ 1593716 w 3751729"/>
              <a:gd name="connsiteY2250" fmla="*/ 352595 h 1237129"/>
              <a:gd name="connsiteX2251" fmla="*/ 1596915 w 3751729"/>
              <a:gd name="connsiteY2251" fmla="*/ 351856 h 1237129"/>
              <a:gd name="connsiteX2252" fmla="*/ 1601100 w 3751729"/>
              <a:gd name="connsiteY2252" fmla="*/ 350133 h 1237129"/>
              <a:gd name="connsiteX2253" fmla="*/ 1602823 w 3751729"/>
              <a:gd name="connsiteY2253" fmla="*/ 348410 h 1237129"/>
              <a:gd name="connsiteX2254" fmla="*/ 1603562 w 3751729"/>
              <a:gd name="connsiteY2254" fmla="*/ 345949 h 1237129"/>
              <a:gd name="connsiteX2255" fmla="*/ 1603562 w 3751729"/>
              <a:gd name="connsiteY2255" fmla="*/ 342502 h 1237129"/>
              <a:gd name="connsiteX2256" fmla="*/ 1603562 w 3751729"/>
              <a:gd name="connsiteY2256" fmla="*/ 340041 h 1237129"/>
              <a:gd name="connsiteX2257" fmla="*/ 1603562 w 3751729"/>
              <a:gd name="connsiteY2257" fmla="*/ 336595 h 1237129"/>
              <a:gd name="connsiteX2258" fmla="*/ 1605285 w 3751729"/>
              <a:gd name="connsiteY2258" fmla="*/ 334133 h 1237129"/>
              <a:gd name="connsiteX2259" fmla="*/ 1607008 w 3751729"/>
              <a:gd name="connsiteY2259" fmla="*/ 330687 h 1237129"/>
              <a:gd name="connsiteX2260" fmla="*/ 1634331 w 3751729"/>
              <a:gd name="connsiteY2260" fmla="*/ 322318 h 1237129"/>
              <a:gd name="connsiteX2261" fmla="*/ 1639992 w 3751729"/>
              <a:gd name="connsiteY2261" fmla="*/ 313210 h 1237129"/>
              <a:gd name="connsiteX2262" fmla="*/ 1641715 w 3751729"/>
              <a:gd name="connsiteY2262" fmla="*/ 304840 h 1237129"/>
              <a:gd name="connsiteX2263" fmla="*/ 1645899 w 3751729"/>
              <a:gd name="connsiteY2263" fmla="*/ 295734 h 1237129"/>
              <a:gd name="connsiteX2264" fmla="*/ 1654269 w 3751729"/>
              <a:gd name="connsiteY2264" fmla="*/ 289826 h 1237129"/>
              <a:gd name="connsiteX2265" fmla="*/ 1665100 w 3751729"/>
              <a:gd name="connsiteY2265" fmla="*/ 285641 h 1237129"/>
              <a:gd name="connsiteX2266" fmla="*/ 1677407 w 3751729"/>
              <a:gd name="connsiteY2266" fmla="*/ 281457 h 1237129"/>
              <a:gd name="connsiteX2267" fmla="*/ 1688976 w 3751729"/>
              <a:gd name="connsiteY2267" fmla="*/ 277271 h 1237129"/>
              <a:gd name="connsiteX2268" fmla="*/ 1690699 w 3751729"/>
              <a:gd name="connsiteY2268" fmla="*/ 275549 h 1237129"/>
              <a:gd name="connsiteX2269" fmla="*/ 1690699 w 3751729"/>
              <a:gd name="connsiteY2269" fmla="*/ 273825 h 1237129"/>
              <a:gd name="connsiteX2270" fmla="*/ 1690699 w 3751729"/>
              <a:gd name="connsiteY2270" fmla="*/ 272103 h 1237129"/>
              <a:gd name="connsiteX2271" fmla="*/ 1692422 w 3751729"/>
              <a:gd name="connsiteY2271" fmla="*/ 271365 h 1237129"/>
              <a:gd name="connsiteX2272" fmla="*/ 1686760 w 3751729"/>
              <a:gd name="connsiteY2272" fmla="*/ 256348 h 1237129"/>
              <a:gd name="connsiteX2273" fmla="*/ 1683560 w 3751729"/>
              <a:gd name="connsiteY2273" fmla="*/ 238625 h 1237129"/>
              <a:gd name="connsiteX2274" fmla="*/ 1683560 w 3751729"/>
              <a:gd name="connsiteY2274" fmla="*/ 222626 h 1237129"/>
              <a:gd name="connsiteX2275" fmla="*/ 1682823 w 3751729"/>
              <a:gd name="connsiteY2275" fmla="*/ 209088 h 1237129"/>
              <a:gd name="connsiteX2276" fmla="*/ 1695130 w 3751729"/>
              <a:gd name="connsiteY2276" fmla="*/ 208349 h 1237129"/>
              <a:gd name="connsiteX2277" fmla="*/ 1704238 w 3751729"/>
              <a:gd name="connsiteY2277" fmla="*/ 204903 h 1237129"/>
              <a:gd name="connsiteX2278" fmla="*/ 1714084 w 3751729"/>
              <a:gd name="connsiteY2278" fmla="*/ 202441 h 1237129"/>
              <a:gd name="connsiteX2279" fmla="*/ 1714084 w 3751729"/>
              <a:gd name="connsiteY2279" fmla="*/ 209088 h 1237129"/>
              <a:gd name="connsiteX2280" fmla="*/ 1712361 w 3751729"/>
              <a:gd name="connsiteY2280" fmla="*/ 214996 h 1237129"/>
              <a:gd name="connsiteX2281" fmla="*/ 1710637 w 3751729"/>
              <a:gd name="connsiteY2281" fmla="*/ 225826 h 1237129"/>
              <a:gd name="connsiteX2282" fmla="*/ 1709899 w 3751729"/>
              <a:gd name="connsiteY2282" fmla="*/ 240103 h 1237129"/>
              <a:gd name="connsiteX2283" fmla="*/ 1708176 w 3751729"/>
              <a:gd name="connsiteY2283" fmla="*/ 253641 h 1237129"/>
              <a:gd name="connsiteX2284" fmla="*/ 1708176 w 3751729"/>
              <a:gd name="connsiteY2284" fmla="*/ 263734 h 1237129"/>
              <a:gd name="connsiteX2285" fmla="*/ 1712361 w 3751729"/>
              <a:gd name="connsiteY2285" fmla="*/ 266194 h 1237129"/>
              <a:gd name="connsiteX2286" fmla="*/ 1715560 w 3751729"/>
              <a:gd name="connsiteY2286" fmla="*/ 267918 h 1237129"/>
              <a:gd name="connsiteX2287" fmla="*/ 1716300 w 3751729"/>
              <a:gd name="connsiteY2287" fmla="*/ 269640 h 1237129"/>
              <a:gd name="connsiteX2288" fmla="*/ 1719499 w 3751729"/>
              <a:gd name="connsiteY2288" fmla="*/ 271365 h 1237129"/>
              <a:gd name="connsiteX2289" fmla="*/ 1723681 w 3751729"/>
              <a:gd name="connsiteY2289" fmla="*/ 273825 h 1237129"/>
              <a:gd name="connsiteX2290" fmla="*/ 1732789 w 3751729"/>
              <a:gd name="connsiteY2290" fmla="*/ 269640 h 1237129"/>
              <a:gd name="connsiteX2291" fmla="*/ 1739189 w 3751729"/>
              <a:gd name="connsiteY2291" fmla="*/ 269640 h 1237129"/>
              <a:gd name="connsiteX2292" fmla="*/ 1743373 w 3751729"/>
              <a:gd name="connsiteY2292" fmla="*/ 272103 h 1237129"/>
              <a:gd name="connsiteX2293" fmla="*/ 1749035 w 3751729"/>
              <a:gd name="connsiteY2293" fmla="*/ 277026 h 1237129"/>
              <a:gd name="connsiteX2294" fmla="*/ 1756419 w 3751729"/>
              <a:gd name="connsiteY2294" fmla="*/ 277026 h 1237129"/>
              <a:gd name="connsiteX2295" fmla="*/ 1764788 w 3751729"/>
              <a:gd name="connsiteY2295" fmla="*/ 273580 h 1237129"/>
              <a:gd name="connsiteX2296" fmla="*/ 1772173 w 3751729"/>
              <a:gd name="connsiteY2296" fmla="*/ 269395 h 1237129"/>
              <a:gd name="connsiteX2297" fmla="*/ 1776357 w 3751729"/>
              <a:gd name="connsiteY2297" fmla="*/ 265210 h 1237129"/>
              <a:gd name="connsiteX2298" fmla="*/ 1782019 w 3751729"/>
              <a:gd name="connsiteY2298" fmla="*/ 261764 h 1237129"/>
              <a:gd name="connsiteX2299" fmla="*/ 1789403 w 3751729"/>
              <a:gd name="connsiteY2299" fmla="*/ 259303 h 1237129"/>
              <a:gd name="connsiteX2300" fmla="*/ 1800973 w 3751729"/>
              <a:gd name="connsiteY2300" fmla="*/ 260041 h 1237129"/>
              <a:gd name="connsiteX2301" fmla="*/ 1816727 w 3751729"/>
              <a:gd name="connsiteY2301" fmla="*/ 263487 h 1237129"/>
              <a:gd name="connsiteX2302" fmla="*/ 1818450 w 3751729"/>
              <a:gd name="connsiteY2302" fmla="*/ 259303 h 1237129"/>
              <a:gd name="connsiteX2303" fmla="*/ 1819188 w 3751729"/>
              <a:gd name="connsiteY2303" fmla="*/ 257580 h 1237129"/>
              <a:gd name="connsiteX2304" fmla="*/ 1822388 w 3751729"/>
              <a:gd name="connsiteY2304" fmla="*/ 254133 h 1237129"/>
              <a:gd name="connsiteX2305" fmla="*/ 1824849 w 3751729"/>
              <a:gd name="connsiteY2305" fmla="*/ 253395 h 1237129"/>
              <a:gd name="connsiteX2306" fmla="*/ 1828049 w 3751729"/>
              <a:gd name="connsiteY2306" fmla="*/ 253395 h 1237129"/>
              <a:gd name="connsiteX2307" fmla="*/ 1832235 w 3751729"/>
              <a:gd name="connsiteY2307" fmla="*/ 251673 h 1237129"/>
              <a:gd name="connsiteX2308" fmla="*/ 1832235 w 3751729"/>
              <a:gd name="connsiteY2308" fmla="*/ 226564 h 1237129"/>
              <a:gd name="connsiteX2309" fmla="*/ 1835434 w 3751729"/>
              <a:gd name="connsiteY2309" fmla="*/ 206380 h 1237129"/>
              <a:gd name="connsiteX2310" fmla="*/ 1837895 w 3751729"/>
              <a:gd name="connsiteY2310" fmla="*/ 202934 h 1237129"/>
              <a:gd name="connsiteX2311" fmla="*/ 1841096 w 3751729"/>
              <a:gd name="connsiteY2311" fmla="*/ 202195 h 1237129"/>
              <a:gd name="connsiteX2312" fmla="*/ 1843557 w 3751729"/>
              <a:gd name="connsiteY2312" fmla="*/ 198750 h 1237129"/>
              <a:gd name="connsiteX2313" fmla="*/ 1846757 w 3751729"/>
              <a:gd name="connsiteY2313" fmla="*/ 197026 h 1237129"/>
              <a:gd name="connsiteX2314" fmla="*/ 1850943 w 3751729"/>
              <a:gd name="connsiteY2314" fmla="*/ 196288 h 1237129"/>
              <a:gd name="connsiteX2315" fmla="*/ 1850943 w 3751729"/>
              <a:gd name="connsiteY2315" fmla="*/ 198750 h 1237129"/>
              <a:gd name="connsiteX2316" fmla="*/ 1853403 w 3751729"/>
              <a:gd name="connsiteY2316" fmla="*/ 202195 h 1237129"/>
              <a:gd name="connsiteX2317" fmla="*/ 1855127 w 3751729"/>
              <a:gd name="connsiteY2317" fmla="*/ 204657 h 1237129"/>
              <a:gd name="connsiteX2318" fmla="*/ 1856849 w 3751729"/>
              <a:gd name="connsiteY2318" fmla="*/ 208103 h 1237129"/>
              <a:gd name="connsiteX2319" fmla="*/ 1858573 w 3751729"/>
              <a:gd name="connsiteY2319" fmla="*/ 208841 h 1237129"/>
              <a:gd name="connsiteX2320" fmla="*/ 1862757 w 3751729"/>
              <a:gd name="connsiteY2320" fmla="*/ 210564 h 1237129"/>
              <a:gd name="connsiteX2321" fmla="*/ 1866942 w 3751729"/>
              <a:gd name="connsiteY2321" fmla="*/ 212288 h 1237129"/>
              <a:gd name="connsiteX2322" fmla="*/ 1865219 w 3751729"/>
              <a:gd name="connsiteY2322" fmla="*/ 198750 h 1237129"/>
              <a:gd name="connsiteX2323" fmla="*/ 1864480 w 3751729"/>
              <a:gd name="connsiteY2323" fmla="*/ 190380 h 1237129"/>
              <a:gd name="connsiteX2324" fmla="*/ 1861280 w 3751729"/>
              <a:gd name="connsiteY2324" fmla="*/ 184473 h 1237129"/>
              <a:gd name="connsiteX2325" fmla="*/ 1859557 w 3751729"/>
              <a:gd name="connsiteY2325" fmla="*/ 176842 h 1237129"/>
              <a:gd name="connsiteX2326" fmla="*/ 1857096 w 3751729"/>
              <a:gd name="connsiteY2326" fmla="*/ 163304 h 1237129"/>
              <a:gd name="connsiteX2327" fmla="*/ 1864480 w 3751729"/>
              <a:gd name="connsiteY2327" fmla="*/ 162565 h 1237129"/>
              <a:gd name="connsiteX2328" fmla="*/ 1869404 w 3751729"/>
              <a:gd name="connsiteY2328" fmla="*/ 159119 h 1237129"/>
              <a:gd name="connsiteX2329" fmla="*/ 1874326 w 3751729"/>
              <a:gd name="connsiteY2329" fmla="*/ 156658 h 1237129"/>
              <a:gd name="connsiteX2330" fmla="*/ 1879988 w 3751729"/>
              <a:gd name="connsiteY2330" fmla="*/ 153212 h 1237129"/>
              <a:gd name="connsiteX2331" fmla="*/ 1889834 w 3751729"/>
              <a:gd name="connsiteY2331" fmla="*/ 153212 h 1237129"/>
              <a:gd name="connsiteX2332" fmla="*/ 1899680 w 3751729"/>
              <a:gd name="connsiteY2332" fmla="*/ 154934 h 1237129"/>
              <a:gd name="connsiteX2333" fmla="*/ 1907065 w 3751729"/>
              <a:gd name="connsiteY2333" fmla="*/ 156658 h 1237129"/>
              <a:gd name="connsiteX2334" fmla="*/ 1914449 w 3751729"/>
              <a:gd name="connsiteY2334" fmla="*/ 153212 h 1237129"/>
              <a:gd name="connsiteX2335" fmla="*/ 1920111 w 3751729"/>
              <a:gd name="connsiteY2335" fmla="*/ 144842 h 1237129"/>
              <a:gd name="connsiteX2336" fmla="*/ 1915187 w 3751729"/>
              <a:gd name="connsiteY2336" fmla="*/ 143119 h 1237129"/>
              <a:gd name="connsiteX2337" fmla="*/ 1911003 w 3751729"/>
              <a:gd name="connsiteY2337" fmla="*/ 141396 h 1237129"/>
              <a:gd name="connsiteX2338" fmla="*/ 1908541 w 3751729"/>
              <a:gd name="connsiteY2338" fmla="*/ 139673 h 1237129"/>
              <a:gd name="connsiteX2339" fmla="*/ 1903619 w 3751729"/>
              <a:gd name="connsiteY2339" fmla="*/ 138935 h 1237129"/>
              <a:gd name="connsiteX2340" fmla="*/ 1897957 w 3751729"/>
              <a:gd name="connsiteY2340" fmla="*/ 138935 h 1237129"/>
              <a:gd name="connsiteX2341" fmla="*/ 1883926 w 3751729"/>
              <a:gd name="connsiteY2341" fmla="*/ 145581 h 1237129"/>
              <a:gd name="connsiteX2342" fmla="*/ 1868173 w 3751729"/>
              <a:gd name="connsiteY2342" fmla="*/ 150503 h 1237129"/>
              <a:gd name="connsiteX2343" fmla="*/ 1850943 w 3751729"/>
              <a:gd name="connsiteY2343" fmla="*/ 152965 h 1237129"/>
              <a:gd name="connsiteX2344" fmla="*/ 1847742 w 3751729"/>
              <a:gd name="connsiteY2344" fmla="*/ 145334 h 1237129"/>
              <a:gd name="connsiteX2345" fmla="*/ 1843557 w 3751729"/>
              <a:gd name="connsiteY2345" fmla="*/ 139427 h 1237129"/>
              <a:gd name="connsiteX2346" fmla="*/ 1839373 w 3751729"/>
              <a:gd name="connsiteY2346" fmla="*/ 133519 h 1237129"/>
              <a:gd name="connsiteX2347" fmla="*/ 1836173 w 3751729"/>
              <a:gd name="connsiteY2347" fmla="*/ 126873 h 1237129"/>
              <a:gd name="connsiteX2348" fmla="*/ 1835434 w 3751729"/>
              <a:gd name="connsiteY2348" fmla="*/ 115058 h 1237129"/>
              <a:gd name="connsiteX2349" fmla="*/ 1836173 w 3751729"/>
              <a:gd name="connsiteY2349" fmla="*/ 105950 h 1237129"/>
              <a:gd name="connsiteX2350" fmla="*/ 1835434 w 3751729"/>
              <a:gd name="connsiteY2350" fmla="*/ 95858 h 1237129"/>
              <a:gd name="connsiteX2351" fmla="*/ 1833711 w 3751729"/>
              <a:gd name="connsiteY2351" fmla="*/ 84042 h 1237129"/>
              <a:gd name="connsiteX2352" fmla="*/ 1835434 w 3751729"/>
              <a:gd name="connsiteY2352" fmla="*/ 73950 h 1237129"/>
              <a:gd name="connsiteX2353" fmla="*/ 1842081 w 3751729"/>
              <a:gd name="connsiteY2353" fmla="*/ 58935 h 1237129"/>
              <a:gd name="connsiteX2354" fmla="*/ 1853649 w 3751729"/>
              <a:gd name="connsiteY2354" fmla="*/ 48843 h 1237129"/>
              <a:gd name="connsiteX2355" fmla="*/ 1865219 w 3751729"/>
              <a:gd name="connsiteY2355" fmla="*/ 37027 h 1237129"/>
              <a:gd name="connsiteX2356" fmla="*/ 1875065 w 3751729"/>
              <a:gd name="connsiteY2356" fmla="*/ 25212 h 1237129"/>
              <a:gd name="connsiteX2357" fmla="*/ 1882450 w 3751729"/>
              <a:gd name="connsiteY2357" fmla="*/ 11673 h 1237129"/>
              <a:gd name="connsiteX2358" fmla="*/ 1878265 w 3751729"/>
              <a:gd name="connsiteY2358" fmla="*/ 7489 h 1237129"/>
              <a:gd name="connsiteX2359" fmla="*/ 1874081 w 3751729"/>
              <a:gd name="connsiteY2359" fmla="*/ 3304 h 1237129"/>
              <a:gd name="connsiteX2360" fmla="*/ 1731537 w 3751729"/>
              <a:gd name="connsiteY2360" fmla="*/ 0 h 1237129"/>
              <a:gd name="connsiteX2361" fmla="*/ 1863626 w 3751729"/>
              <a:gd name="connsiteY2361" fmla="*/ 0 h 1237129"/>
              <a:gd name="connsiteX2362" fmla="*/ 1858327 w 3751729"/>
              <a:gd name="connsiteY2362" fmla="*/ 843 h 1237129"/>
              <a:gd name="connsiteX2363" fmla="*/ 1845034 w 3751729"/>
              <a:gd name="connsiteY2363" fmla="*/ 1582 h 1237129"/>
              <a:gd name="connsiteX2364" fmla="*/ 1840850 w 3751729"/>
              <a:gd name="connsiteY2364" fmla="*/ 22505 h 1237129"/>
              <a:gd name="connsiteX2365" fmla="*/ 1833465 w 3751729"/>
              <a:gd name="connsiteY2365" fmla="*/ 38504 h 1237129"/>
              <a:gd name="connsiteX2366" fmla="*/ 1823619 w 3751729"/>
              <a:gd name="connsiteY2366" fmla="*/ 52043 h 1237129"/>
              <a:gd name="connsiteX2367" fmla="*/ 1812050 w 3751729"/>
              <a:gd name="connsiteY2367" fmla="*/ 64596 h 1237129"/>
              <a:gd name="connsiteX2368" fmla="*/ 1801219 w 3751729"/>
              <a:gd name="connsiteY2368" fmla="*/ 79612 h 1237129"/>
              <a:gd name="connsiteX2369" fmla="*/ 1794573 w 3751729"/>
              <a:gd name="connsiteY2369" fmla="*/ 97335 h 1237129"/>
              <a:gd name="connsiteX2370" fmla="*/ 1789649 w 3751729"/>
              <a:gd name="connsiteY2370" fmla="*/ 117519 h 1237129"/>
              <a:gd name="connsiteX2371" fmla="*/ 1798758 w 3751729"/>
              <a:gd name="connsiteY2371" fmla="*/ 125150 h 1237129"/>
              <a:gd name="connsiteX2372" fmla="*/ 1807126 w 3751729"/>
              <a:gd name="connsiteY2372" fmla="*/ 133519 h 1237129"/>
              <a:gd name="connsiteX2373" fmla="*/ 1812788 w 3751729"/>
              <a:gd name="connsiteY2373" fmla="*/ 144350 h 1237129"/>
              <a:gd name="connsiteX2374" fmla="*/ 1815988 w 3751729"/>
              <a:gd name="connsiteY2374" fmla="*/ 156904 h 1237129"/>
              <a:gd name="connsiteX2375" fmla="*/ 1811804 w 3751729"/>
              <a:gd name="connsiteY2375" fmla="*/ 158626 h 1237129"/>
              <a:gd name="connsiteX2376" fmla="*/ 1810081 w 3751729"/>
              <a:gd name="connsiteY2376" fmla="*/ 160350 h 1237129"/>
              <a:gd name="connsiteX2377" fmla="*/ 1808357 w 3751729"/>
              <a:gd name="connsiteY2377" fmla="*/ 162073 h 1237129"/>
              <a:gd name="connsiteX2378" fmla="*/ 1808357 w 3751729"/>
              <a:gd name="connsiteY2378" fmla="*/ 162811 h 1237129"/>
              <a:gd name="connsiteX2379" fmla="*/ 1806634 w 3751729"/>
              <a:gd name="connsiteY2379" fmla="*/ 164535 h 1237129"/>
              <a:gd name="connsiteX2380" fmla="*/ 1806634 w 3751729"/>
              <a:gd name="connsiteY2380" fmla="*/ 167981 h 1237129"/>
              <a:gd name="connsiteX2381" fmla="*/ 1805896 w 3751729"/>
              <a:gd name="connsiteY2381" fmla="*/ 168719 h 1237129"/>
              <a:gd name="connsiteX2382" fmla="*/ 1786943 w 3751729"/>
              <a:gd name="connsiteY2382" fmla="*/ 176349 h 1237129"/>
              <a:gd name="connsiteX2383" fmla="*/ 1784481 w 3751729"/>
              <a:gd name="connsiteY2383" fmla="*/ 194073 h 1237129"/>
              <a:gd name="connsiteX2384" fmla="*/ 1778819 w 3751729"/>
              <a:gd name="connsiteY2384" fmla="*/ 207611 h 1237129"/>
              <a:gd name="connsiteX2385" fmla="*/ 1773158 w 3751729"/>
              <a:gd name="connsiteY2385" fmla="*/ 217703 h 1237129"/>
              <a:gd name="connsiteX2386" fmla="*/ 1764050 w 3751729"/>
              <a:gd name="connsiteY2386" fmla="*/ 226073 h 1237129"/>
              <a:gd name="connsiteX2387" fmla="*/ 1756666 w 3751729"/>
              <a:gd name="connsiteY2387" fmla="*/ 235180 h 1237129"/>
              <a:gd name="connsiteX2388" fmla="*/ 1750019 w 3751729"/>
              <a:gd name="connsiteY2388" fmla="*/ 246995 h 1237129"/>
              <a:gd name="connsiteX2389" fmla="*/ 1745097 w 3751729"/>
              <a:gd name="connsiteY2389" fmla="*/ 246995 h 1237129"/>
              <a:gd name="connsiteX2390" fmla="*/ 1745097 w 3751729"/>
              <a:gd name="connsiteY2390" fmla="*/ 243549 h 1237129"/>
              <a:gd name="connsiteX2391" fmla="*/ 1733527 w 3751729"/>
              <a:gd name="connsiteY2391" fmla="*/ 227549 h 1237129"/>
              <a:gd name="connsiteX2392" fmla="*/ 1726881 w 3751729"/>
              <a:gd name="connsiteY2392" fmla="*/ 209826 h 1237129"/>
              <a:gd name="connsiteX2393" fmla="*/ 1721958 w 3751729"/>
              <a:gd name="connsiteY2393" fmla="*/ 190626 h 1237129"/>
              <a:gd name="connsiteX2394" fmla="*/ 1713592 w 3751729"/>
              <a:gd name="connsiteY2394" fmla="*/ 168719 h 1237129"/>
              <a:gd name="connsiteX2395" fmla="*/ 1702022 w 3751729"/>
              <a:gd name="connsiteY2395" fmla="*/ 174627 h 1237129"/>
              <a:gd name="connsiteX2396" fmla="*/ 1694637 w 3751729"/>
              <a:gd name="connsiteY2396" fmla="*/ 182257 h 1237129"/>
              <a:gd name="connsiteX2397" fmla="*/ 1686269 w 3751729"/>
              <a:gd name="connsiteY2397" fmla="*/ 188165 h 1237129"/>
              <a:gd name="connsiteX2398" fmla="*/ 1677161 w 3751729"/>
              <a:gd name="connsiteY2398" fmla="*/ 192349 h 1237129"/>
              <a:gd name="connsiteX2399" fmla="*/ 1663130 w 3751729"/>
              <a:gd name="connsiteY2399" fmla="*/ 195795 h 1237129"/>
              <a:gd name="connsiteX2400" fmla="*/ 1661407 w 3751729"/>
              <a:gd name="connsiteY2400" fmla="*/ 194073 h 1237129"/>
              <a:gd name="connsiteX2401" fmla="*/ 1659684 w 3751729"/>
              <a:gd name="connsiteY2401" fmla="*/ 194073 h 1237129"/>
              <a:gd name="connsiteX2402" fmla="*/ 1658946 w 3751729"/>
              <a:gd name="connsiteY2402" fmla="*/ 194073 h 1237129"/>
              <a:gd name="connsiteX2403" fmla="*/ 1657223 w 3751729"/>
              <a:gd name="connsiteY2403" fmla="*/ 192349 h 1237129"/>
              <a:gd name="connsiteX2404" fmla="*/ 1654023 w 3751729"/>
              <a:gd name="connsiteY2404" fmla="*/ 192349 h 1237129"/>
              <a:gd name="connsiteX2405" fmla="*/ 1653285 w 3751729"/>
              <a:gd name="connsiteY2405" fmla="*/ 174627 h 1237129"/>
              <a:gd name="connsiteX2406" fmla="*/ 1651560 w 3751729"/>
              <a:gd name="connsiteY2406" fmla="*/ 160350 h 1237129"/>
              <a:gd name="connsiteX2407" fmla="*/ 1648361 w 3751729"/>
              <a:gd name="connsiteY2407" fmla="*/ 148534 h 1237129"/>
              <a:gd name="connsiteX2408" fmla="*/ 1645899 w 3751729"/>
              <a:gd name="connsiteY2408" fmla="*/ 134996 h 1237129"/>
              <a:gd name="connsiteX2409" fmla="*/ 1644176 w 3751729"/>
              <a:gd name="connsiteY2409" fmla="*/ 117273 h 1237129"/>
              <a:gd name="connsiteX2410" fmla="*/ 1651560 w 3751729"/>
              <a:gd name="connsiteY2410" fmla="*/ 109642 h 1237129"/>
              <a:gd name="connsiteX2411" fmla="*/ 1654023 w 3751729"/>
              <a:gd name="connsiteY2411" fmla="*/ 102997 h 1237129"/>
              <a:gd name="connsiteX2412" fmla="*/ 1655746 w 3751729"/>
              <a:gd name="connsiteY2412" fmla="*/ 93889 h 1237129"/>
              <a:gd name="connsiteX2413" fmla="*/ 1659931 w 3751729"/>
              <a:gd name="connsiteY2413" fmla="*/ 82074 h 1237129"/>
              <a:gd name="connsiteX2414" fmla="*/ 1663130 w 3751729"/>
              <a:gd name="connsiteY2414" fmla="*/ 79612 h 1237129"/>
              <a:gd name="connsiteX2415" fmla="*/ 1667315 w 3751729"/>
              <a:gd name="connsiteY2415" fmla="*/ 75428 h 1237129"/>
              <a:gd name="connsiteX2416" fmla="*/ 1671499 w 3751729"/>
              <a:gd name="connsiteY2416" fmla="*/ 70504 h 1237129"/>
              <a:gd name="connsiteX2417" fmla="*/ 1676422 w 3751729"/>
              <a:gd name="connsiteY2417" fmla="*/ 66319 h 1237129"/>
              <a:gd name="connsiteX2418" fmla="*/ 1678884 w 3751729"/>
              <a:gd name="connsiteY2418" fmla="*/ 68042 h 1237129"/>
              <a:gd name="connsiteX2419" fmla="*/ 1680607 w 3751729"/>
              <a:gd name="connsiteY2419" fmla="*/ 69765 h 1237129"/>
              <a:gd name="connsiteX2420" fmla="*/ 1682329 w 3751729"/>
              <a:gd name="connsiteY2420" fmla="*/ 70504 h 1237129"/>
              <a:gd name="connsiteX2421" fmla="*/ 1683068 w 3751729"/>
              <a:gd name="connsiteY2421" fmla="*/ 72227 h 1237129"/>
              <a:gd name="connsiteX2422" fmla="*/ 1686269 w 3751729"/>
              <a:gd name="connsiteY2422" fmla="*/ 69765 h 1237129"/>
              <a:gd name="connsiteX2423" fmla="*/ 1687991 w 3751729"/>
              <a:gd name="connsiteY2423" fmla="*/ 66319 h 1237129"/>
              <a:gd name="connsiteX2424" fmla="*/ 1688731 w 3751729"/>
              <a:gd name="connsiteY2424" fmla="*/ 63858 h 1237129"/>
              <a:gd name="connsiteX2425" fmla="*/ 1690453 w 3751729"/>
              <a:gd name="connsiteY2425" fmla="*/ 58935 h 1237129"/>
              <a:gd name="connsiteX2426" fmla="*/ 1692176 w 3751729"/>
              <a:gd name="connsiteY2426" fmla="*/ 56473 h 1237129"/>
              <a:gd name="connsiteX2427" fmla="*/ 1702022 w 3751729"/>
              <a:gd name="connsiteY2427" fmla="*/ 50566 h 1237129"/>
              <a:gd name="connsiteX2428" fmla="*/ 1710391 w 3751729"/>
              <a:gd name="connsiteY2428" fmla="*/ 47119 h 1237129"/>
              <a:gd name="connsiteX2429" fmla="*/ 1717775 w 3751729"/>
              <a:gd name="connsiteY2429" fmla="*/ 40473 h 1237129"/>
              <a:gd name="connsiteX2430" fmla="*/ 1715314 w 3751729"/>
              <a:gd name="connsiteY2430" fmla="*/ 38750 h 1237129"/>
              <a:gd name="connsiteX2431" fmla="*/ 1713592 w 3751729"/>
              <a:gd name="connsiteY2431" fmla="*/ 38750 h 1237129"/>
              <a:gd name="connsiteX2432" fmla="*/ 1711869 w 3751729"/>
              <a:gd name="connsiteY2432" fmla="*/ 38750 h 1237129"/>
              <a:gd name="connsiteX2433" fmla="*/ 1711869 w 3751729"/>
              <a:gd name="connsiteY2433" fmla="*/ 37027 h 1237129"/>
              <a:gd name="connsiteX2434" fmla="*/ 1711869 w 3751729"/>
              <a:gd name="connsiteY2434" fmla="*/ 34566 h 1237129"/>
              <a:gd name="connsiteX2435" fmla="*/ 1710146 w 3751729"/>
              <a:gd name="connsiteY2435" fmla="*/ 31120 h 1237129"/>
              <a:gd name="connsiteX2436" fmla="*/ 1720975 w 3751729"/>
              <a:gd name="connsiteY2436" fmla="*/ 17581 h 1237129"/>
              <a:gd name="connsiteX2437" fmla="*/ 1730820 w 3751729"/>
              <a:gd name="connsiteY2437" fmla="*/ 1582 h 1237129"/>
              <a:gd name="connsiteX2438" fmla="*/ 1335283 w 3751729"/>
              <a:gd name="connsiteY2438" fmla="*/ 0 h 1237129"/>
              <a:gd name="connsiteX2439" fmla="*/ 1355141 w 3751729"/>
              <a:gd name="connsiteY2439" fmla="*/ 0 h 1237129"/>
              <a:gd name="connsiteX2440" fmla="*/ 1357409 w 3751729"/>
              <a:gd name="connsiteY2440" fmla="*/ 4536 h 1237129"/>
              <a:gd name="connsiteX2441" fmla="*/ 1360609 w 3751729"/>
              <a:gd name="connsiteY2441" fmla="*/ 6998 h 1237129"/>
              <a:gd name="connsiteX2442" fmla="*/ 1363070 w 3751729"/>
              <a:gd name="connsiteY2442" fmla="*/ 12905 h 1237129"/>
              <a:gd name="connsiteX2443" fmla="*/ 1372178 w 3751729"/>
              <a:gd name="connsiteY2443" fmla="*/ 5521 h 1237129"/>
              <a:gd name="connsiteX2444" fmla="*/ 1380000 w 3751729"/>
              <a:gd name="connsiteY2444" fmla="*/ 0 h 1237129"/>
              <a:gd name="connsiteX2445" fmla="*/ 1394146 w 3751729"/>
              <a:gd name="connsiteY2445" fmla="*/ 0 h 1237129"/>
              <a:gd name="connsiteX2446" fmla="*/ 1396054 w 3751729"/>
              <a:gd name="connsiteY2446" fmla="*/ 1337 h 1237129"/>
              <a:gd name="connsiteX2447" fmla="*/ 1396054 w 3751729"/>
              <a:gd name="connsiteY2447" fmla="*/ 2812 h 1237129"/>
              <a:gd name="connsiteX2448" fmla="*/ 1397778 w 3751729"/>
              <a:gd name="connsiteY2448" fmla="*/ 2812 h 1237129"/>
              <a:gd name="connsiteX2449" fmla="*/ 1399501 w 3751729"/>
              <a:gd name="connsiteY2449" fmla="*/ 2812 h 1237129"/>
              <a:gd name="connsiteX2450" fmla="*/ 1401962 w 3751729"/>
              <a:gd name="connsiteY2450" fmla="*/ 2812 h 1237129"/>
              <a:gd name="connsiteX2451" fmla="*/ 1407235 w 3751729"/>
              <a:gd name="connsiteY2451" fmla="*/ 0 h 1237129"/>
              <a:gd name="connsiteX2452" fmla="*/ 1442331 w 3751729"/>
              <a:gd name="connsiteY2452" fmla="*/ 0 h 1237129"/>
              <a:gd name="connsiteX2453" fmla="*/ 1442331 w 3751729"/>
              <a:gd name="connsiteY2453" fmla="*/ 2812 h 1237129"/>
              <a:gd name="connsiteX2454" fmla="*/ 1442331 w 3751729"/>
              <a:gd name="connsiteY2454" fmla="*/ 6998 h 1237129"/>
              <a:gd name="connsiteX2455" fmla="*/ 1444054 w 3751729"/>
              <a:gd name="connsiteY2455" fmla="*/ 18813 h 1237129"/>
              <a:gd name="connsiteX2456" fmla="*/ 1445777 w 3751729"/>
              <a:gd name="connsiteY2456" fmla="*/ 32105 h 1237129"/>
              <a:gd name="connsiteX2457" fmla="*/ 1445777 w 3751729"/>
              <a:gd name="connsiteY2457" fmla="*/ 43674 h 1237129"/>
              <a:gd name="connsiteX2458" fmla="*/ 1429285 w 3751729"/>
              <a:gd name="connsiteY2458" fmla="*/ 52043 h 1237129"/>
              <a:gd name="connsiteX2459" fmla="*/ 1411070 w 3751729"/>
              <a:gd name="connsiteY2459" fmla="*/ 59428 h 1237129"/>
              <a:gd name="connsiteX2460" fmla="*/ 1393594 w 3751729"/>
              <a:gd name="connsiteY2460" fmla="*/ 67796 h 1237129"/>
              <a:gd name="connsiteX2461" fmla="*/ 1378824 w 3751729"/>
              <a:gd name="connsiteY2461" fmla="*/ 79612 h 1237129"/>
              <a:gd name="connsiteX2462" fmla="*/ 1374640 w 3751729"/>
              <a:gd name="connsiteY2462" fmla="*/ 77151 h 1237129"/>
              <a:gd name="connsiteX2463" fmla="*/ 1367255 w 3751729"/>
              <a:gd name="connsiteY2463" fmla="*/ 73705 h 1237129"/>
              <a:gd name="connsiteX2464" fmla="*/ 1357409 w 3751729"/>
              <a:gd name="connsiteY2464" fmla="*/ 67796 h 1237129"/>
              <a:gd name="connsiteX2465" fmla="*/ 1349040 w 3751729"/>
              <a:gd name="connsiteY2465" fmla="*/ 63612 h 1237129"/>
              <a:gd name="connsiteX2466" fmla="*/ 1341655 w 3751729"/>
              <a:gd name="connsiteY2466" fmla="*/ 59428 h 1237129"/>
              <a:gd name="connsiteX2467" fmla="*/ 1338209 w 3751729"/>
              <a:gd name="connsiteY2467" fmla="*/ 56228 h 1237129"/>
              <a:gd name="connsiteX2468" fmla="*/ 1339932 w 3751729"/>
              <a:gd name="connsiteY2468" fmla="*/ 55490 h 1237129"/>
              <a:gd name="connsiteX2469" fmla="*/ 1341655 w 3751729"/>
              <a:gd name="connsiteY2469" fmla="*/ 53766 h 1237129"/>
              <a:gd name="connsiteX2470" fmla="*/ 1343378 w 3751729"/>
              <a:gd name="connsiteY2470" fmla="*/ 52043 h 1237129"/>
              <a:gd name="connsiteX2471" fmla="*/ 1343378 w 3751729"/>
              <a:gd name="connsiteY2471" fmla="*/ 50320 h 1237129"/>
              <a:gd name="connsiteX2472" fmla="*/ 1344116 w 3751729"/>
              <a:gd name="connsiteY2472" fmla="*/ 47859 h 1237129"/>
              <a:gd name="connsiteX2473" fmla="*/ 1339932 w 3751729"/>
              <a:gd name="connsiteY2473" fmla="*/ 44658 h 1237129"/>
              <a:gd name="connsiteX2474" fmla="*/ 1334271 w 3751729"/>
              <a:gd name="connsiteY2474" fmla="*/ 43674 h 1237129"/>
              <a:gd name="connsiteX2475" fmla="*/ 1330086 w 3751729"/>
              <a:gd name="connsiteY2475" fmla="*/ 40474 h 1237129"/>
              <a:gd name="connsiteX2476" fmla="*/ 1325901 w 3751729"/>
              <a:gd name="connsiteY2476" fmla="*/ 38012 h 1237129"/>
              <a:gd name="connsiteX2477" fmla="*/ 1328363 w 3751729"/>
              <a:gd name="connsiteY2477" fmla="*/ 38012 h 1237129"/>
              <a:gd name="connsiteX2478" fmla="*/ 1331809 w 3751729"/>
              <a:gd name="connsiteY2478" fmla="*/ 34567 h 1237129"/>
              <a:gd name="connsiteX2479" fmla="*/ 1332547 w 3751729"/>
              <a:gd name="connsiteY2479" fmla="*/ 32844 h 1237129"/>
              <a:gd name="connsiteX2480" fmla="*/ 1334271 w 3751729"/>
              <a:gd name="connsiteY2480" fmla="*/ 32844 h 1237129"/>
              <a:gd name="connsiteX2481" fmla="*/ 1335747 w 3751729"/>
              <a:gd name="connsiteY2481" fmla="*/ 32105 h 1237129"/>
              <a:gd name="connsiteX2482" fmla="*/ 1339932 w 3751729"/>
              <a:gd name="connsiteY2482" fmla="*/ 32105 h 1237129"/>
              <a:gd name="connsiteX2483" fmla="*/ 1344116 w 3751729"/>
              <a:gd name="connsiteY2483" fmla="*/ 32105 h 1237129"/>
              <a:gd name="connsiteX2484" fmla="*/ 1344116 w 3751729"/>
              <a:gd name="connsiteY2484" fmla="*/ 21275 h 1237129"/>
              <a:gd name="connsiteX2485" fmla="*/ 1322701 w 3751729"/>
              <a:gd name="connsiteY2485" fmla="*/ 21275 h 1237129"/>
              <a:gd name="connsiteX2486" fmla="*/ 1318517 w 3751729"/>
              <a:gd name="connsiteY2486" fmla="*/ 12905 h 1237129"/>
              <a:gd name="connsiteX2487" fmla="*/ 1325901 w 3751729"/>
              <a:gd name="connsiteY2487" fmla="*/ 6998 h 1237129"/>
              <a:gd name="connsiteX2488" fmla="*/ 1331809 w 3751729"/>
              <a:gd name="connsiteY2488" fmla="*/ 1337 h 1237129"/>
              <a:gd name="connsiteX2489" fmla="*/ 994515 w 3751729"/>
              <a:gd name="connsiteY2489" fmla="*/ 0 h 1237129"/>
              <a:gd name="connsiteX2490" fmla="*/ 1240498 w 3751729"/>
              <a:gd name="connsiteY2490" fmla="*/ 0 h 1237129"/>
              <a:gd name="connsiteX2491" fmla="*/ 1238272 w 3751729"/>
              <a:gd name="connsiteY2491" fmla="*/ 6013 h 1237129"/>
              <a:gd name="connsiteX2492" fmla="*/ 1230887 w 3751729"/>
              <a:gd name="connsiteY2492" fmla="*/ 13644 h 1237129"/>
              <a:gd name="connsiteX2493" fmla="*/ 1218579 w 3751729"/>
              <a:gd name="connsiteY2493" fmla="*/ 22012 h 1237129"/>
              <a:gd name="connsiteX2494" fmla="*/ 1202088 w 3751729"/>
              <a:gd name="connsiteY2494" fmla="*/ 29643 h 1237129"/>
              <a:gd name="connsiteX2495" fmla="*/ 1188057 w 3751729"/>
              <a:gd name="connsiteY2495" fmla="*/ 35551 h 1237129"/>
              <a:gd name="connsiteX2496" fmla="*/ 1174765 w 3751729"/>
              <a:gd name="connsiteY2496" fmla="*/ 38997 h 1237129"/>
              <a:gd name="connsiteX2497" fmla="*/ 1174765 w 3751729"/>
              <a:gd name="connsiteY2497" fmla="*/ 35551 h 1237129"/>
              <a:gd name="connsiteX2498" fmla="*/ 1174765 w 3751729"/>
              <a:gd name="connsiteY2498" fmla="*/ 33089 h 1237129"/>
              <a:gd name="connsiteX2499" fmla="*/ 1173042 w 3751729"/>
              <a:gd name="connsiteY2499" fmla="*/ 33089 h 1237129"/>
              <a:gd name="connsiteX2500" fmla="*/ 1173042 w 3751729"/>
              <a:gd name="connsiteY2500" fmla="*/ 31367 h 1237129"/>
              <a:gd name="connsiteX2501" fmla="*/ 1172304 w 3751729"/>
              <a:gd name="connsiteY2501" fmla="*/ 29643 h 1237129"/>
              <a:gd name="connsiteX2502" fmla="*/ 1170580 w 3751729"/>
              <a:gd name="connsiteY2502" fmla="*/ 41458 h 1237129"/>
              <a:gd name="connsiteX2503" fmla="*/ 1166396 w 3751729"/>
              <a:gd name="connsiteY2503" fmla="*/ 51551 h 1237129"/>
              <a:gd name="connsiteX2504" fmla="*/ 1163196 w 3751729"/>
              <a:gd name="connsiteY2504" fmla="*/ 60658 h 1237129"/>
              <a:gd name="connsiteX2505" fmla="*/ 1159011 w 3751729"/>
              <a:gd name="connsiteY2505" fmla="*/ 69027 h 1237129"/>
              <a:gd name="connsiteX2506" fmla="*/ 1155811 w 3751729"/>
              <a:gd name="connsiteY2506" fmla="*/ 80844 h 1237129"/>
              <a:gd name="connsiteX2507" fmla="*/ 1159011 w 3751729"/>
              <a:gd name="connsiteY2507" fmla="*/ 82566 h 1237129"/>
              <a:gd name="connsiteX2508" fmla="*/ 1159011 w 3751729"/>
              <a:gd name="connsiteY2508" fmla="*/ 84289 h 1237129"/>
              <a:gd name="connsiteX2509" fmla="*/ 1160735 w 3751729"/>
              <a:gd name="connsiteY2509" fmla="*/ 84289 h 1237129"/>
              <a:gd name="connsiteX2510" fmla="*/ 1160735 w 3751729"/>
              <a:gd name="connsiteY2510" fmla="*/ 86012 h 1237129"/>
              <a:gd name="connsiteX2511" fmla="*/ 1159011 w 3751729"/>
              <a:gd name="connsiteY2511" fmla="*/ 86750 h 1237129"/>
              <a:gd name="connsiteX2512" fmla="*/ 1155811 w 3751729"/>
              <a:gd name="connsiteY2512" fmla="*/ 90197 h 1237129"/>
              <a:gd name="connsiteX2513" fmla="*/ 1153350 w 3751729"/>
              <a:gd name="connsiteY2513" fmla="*/ 91920 h 1237129"/>
              <a:gd name="connsiteX2514" fmla="*/ 1150889 w 3751729"/>
              <a:gd name="connsiteY2514" fmla="*/ 94381 h 1237129"/>
              <a:gd name="connsiteX2515" fmla="*/ 1147689 w 3751729"/>
              <a:gd name="connsiteY2515" fmla="*/ 96104 h 1237129"/>
              <a:gd name="connsiteX2516" fmla="*/ 1145965 w 3751729"/>
              <a:gd name="connsiteY2516" fmla="*/ 98566 h 1237129"/>
              <a:gd name="connsiteX2517" fmla="*/ 1143504 w 3751729"/>
              <a:gd name="connsiteY2517" fmla="*/ 102750 h 1237129"/>
              <a:gd name="connsiteX2518" fmla="*/ 1137597 w 3751729"/>
              <a:gd name="connsiteY2518" fmla="*/ 119489 h 1237129"/>
              <a:gd name="connsiteX2519" fmla="*/ 1133412 w 3751729"/>
              <a:gd name="connsiteY2519" fmla="*/ 136966 h 1237129"/>
              <a:gd name="connsiteX2520" fmla="*/ 1131688 w 3751729"/>
              <a:gd name="connsiteY2520" fmla="*/ 157150 h 1237129"/>
              <a:gd name="connsiteX2521" fmla="*/ 1128489 w 3751729"/>
              <a:gd name="connsiteY2521" fmla="*/ 176350 h 1237129"/>
              <a:gd name="connsiteX2522" fmla="*/ 1124305 w 3751729"/>
              <a:gd name="connsiteY2522" fmla="*/ 193826 h 1237129"/>
              <a:gd name="connsiteX2523" fmla="*/ 1121842 w 3751729"/>
              <a:gd name="connsiteY2523" fmla="*/ 192104 h 1237129"/>
              <a:gd name="connsiteX2524" fmla="*/ 1120119 w 3751729"/>
              <a:gd name="connsiteY2524" fmla="*/ 192104 h 1237129"/>
              <a:gd name="connsiteX2525" fmla="*/ 1120119 w 3751729"/>
              <a:gd name="connsiteY2525" fmla="*/ 190380 h 1237129"/>
              <a:gd name="connsiteX2526" fmla="*/ 1118396 w 3751729"/>
              <a:gd name="connsiteY2526" fmla="*/ 190380 h 1237129"/>
              <a:gd name="connsiteX2527" fmla="*/ 1114212 w 3751729"/>
              <a:gd name="connsiteY2527" fmla="*/ 187919 h 1237129"/>
              <a:gd name="connsiteX2528" fmla="*/ 1106828 w 3751729"/>
              <a:gd name="connsiteY2528" fmla="*/ 182012 h 1237129"/>
              <a:gd name="connsiteX2529" fmla="*/ 1095258 w 3751729"/>
              <a:gd name="connsiteY2529" fmla="*/ 172903 h 1237129"/>
              <a:gd name="connsiteX2530" fmla="*/ 1081966 w 3751729"/>
              <a:gd name="connsiteY2530" fmla="*/ 165273 h 1237129"/>
              <a:gd name="connsiteX2531" fmla="*/ 1069658 w 3751729"/>
              <a:gd name="connsiteY2531" fmla="*/ 156904 h 1237129"/>
              <a:gd name="connsiteX2532" fmla="*/ 1059813 w 3751729"/>
              <a:gd name="connsiteY2532" fmla="*/ 149273 h 1237129"/>
              <a:gd name="connsiteX2533" fmla="*/ 1050706 w 3751729"/>
              <a:gd name="connsiteY2533" fmla="*/ 145088 h 1237129"/>
              <a:gd name="connsiteX2534" fmla="*/ 1048243 w 3751729"/>
              <a:gd name="connsiteY2534" fmla="*/ 143366 h 1237129"/>
              <a:gd name="connsiteX2535" fmla="*/ 1045043 w 3751729"/>
              <a:gd name="connsiteY2535" fmla="*/ 111612 h 1237129"/>
              <a:gd name="connsiteX2536" fmla="*/ 1043320 w 3751729"/>
              <a:gd name="connsiteY2536" fmla="*/ 108166 h 1237129"/>
              <a:gd name="connsiteX2537" fmla="*/ 1039136 w 3751729"/>
              <a:gd name="connsiteY2537" fmla="*/ 105705 h 1237129"/>
              <a:gd name="connsiteX2538" fmla="*/ 1036674 w 3751729"/>
              <a:gd name="connsiteY2538" fmla="*/ 103982 h 1237129"/>
              <a:gd name="connsiteX2539" fmla="*/ 1031751 w 3751729"/>
              <a:gd name="connsiteY2539" fmla="*/ 100535 h 1237129"/>
              <a:gd name="connsiteX2540" fmla="*/ 1029290 w 3751729"/>
              <a:gd name="connsiteY2540" fmla="*/ 98074 h 1237129"/>
              <a:gd name="connsiteX2541" fmla="*/ 1031751 w 3751729"/>
              <a:gd name="connsiteY2541" fmla="*/ 96351 h 1237129"/>
              <a:gd name="connsiteX2542" fmla="*/ 1031751 w 3751729"/>
              <a:gd name="connsiteY2542" fmla="*/ 94628 h 1237129"/>
              <a:gd name="connsiteX2543" fmla="*/ 1033474 w 3751729"/>
              <a:gd name="connsiteY2543" fmla="*/ 93889 h 1237129"/>
              <a:gd name="connsiteX2544" fmla="*/ 1035197 w 3751729"/>
              <a:gd name="connsiteY2544" fmla="*/ 90443 h 1237129"/>
              <a:gd name="connsiteX2545" fmla="*/ 1036919 w 3751729"/>
              <a:gd name="connsiteY2545" fmla="*/ 87982 h 1237129"/>
              <a:gd name="connsiteX2546" fmla="*/ 1029536 w 3751729"/>
              <a:gd name="connsiteY2546" fmla="*/ 87982 h 1237129"/>
              <a:gd name="connsiteX2547" fmla="*/ 1025351 w 3751729"/>
              <a:gd name="connsiteY2547" fmla="*/ 87982 h 1237129"/>
              <a:gd name="connsiteX2548" fmla="*/ 1022152 w 3751729"/>
              <a:gd name="connsiteY2548" fmla="*/ 87982 h 1237129"/>
              <a:gd name="connsiteX2549" fmla="*/ 1020428 w 3751729"/>
              <a:gd name="connsiteY2549" fmla="*/ 86258 h 1237129"/>
              <a:gd name="connsiteX2550" fmla="*/ 1019689 w 3751729"/>
              <a:gd name="connsiteY2550" fmla="*/ 83797 h 1237129"/>
              <a:gd name="connsiteX2551" fmla="*/ 1016489 w 3751729"/>
              <a:gd name="connsiteY2551" fmla="*/ 78873 h 1237129"/>
              <a:gd name="connsiteX2552" fmla="*/ 1014766 w 3751729"/>
              <a:gd name="connsiteY2552" fmla="*/ 76413 h 1237129"/>
              <a:gd name="connsiteX2553" fmla="*/ 1014766 w 3751729"/>
              <a:gd name="connsiteY2553" fmla="*/ 72966 h 1237129"/>
              <a:gd name="connsiteX2554" fmla="*/ 1014766 w 3751729"/>
              <a:gd name="connsiteY2554" fmla="*/ 72227 h 1237129"/>
              <a:gd name="connsiteX2555" fmla="*/ 1014766 w 3751729"/>
              <a:gd name="connsiteY2555" fmla="*/ 68782 h 1237129"/>
              <a:gd name="connsiteX2556" fmla="*/ 1016489 w 3751729"/>
              <a:gd name="connsiteY2556" fmla="*/ 66320 h 1237129"/>
              <a:gd name="connsiteX2557" fmla="*/ 1016489 w 3751729"/>
              <a:gd name="connsiteY2557" fmla="*/ 62874 h 1237129"/>
              <a:gd name="connsiteX2558" fmla="*/ 1008119 w 3751729"/>
              <a:gd name="connsiteY2558" fmla="*/ 62874 h 1237129"/>
              <a:gd name="connsiteX2559" fmla="*/ 1008119 w 3751729"/>
              <a:gd name="connsiteY2559" fmla="*/ 58690 h 1237129"/>
              <a:gd name="connsiteX2560" fmla="*/ 1008859 w 3751729"/>
              <a:gd name="connsiteY2560" fmla="*/ 54505 h 1237129"/>
              <a:gd name="connsiteX2561" fmla="*/ 1010582 w 3751729"/>
              <a:gd name="connsiteY2561" fmla="*/ 52782 h 1237129"/>
              <a:gd name="connsiteX2562" fmla="*/ 1010582 w 3751729"/>
              <a:gd name="connsiteY2562" fmla="*/ 49828 h 1237129"/>
              <a:gd name="connsiteX2563" fmla="*/ 1012305 w 3751729"/>
              <a:gd name="connsiteY2563" fmla="*/ 47366 h 1237129"/>
              <a:gd name="connsiteX2564" fmla="*/ 1014028 w 3751729"/>
              <a:gd name="connsiteY2564" fmla="*/ 43181 h 1237129"/>
              <a:gd name="connsiteX2565" fmla="*/ 1009104 w 3751729"/>
              <a:gd name="connsiteY2565" fmla="*/ 43181 h 1237129"/>
              <a:gd name="connsiteX2566" fmla="*/ 1004182 w 3751729"/>
              <a:gd name="connsiteY2566" fmla="*/ 43181 h 1237129"/>
              <a:gd name="connsiteX2567" fmla="*/ 1001720 w 3751729"/>
              <a:gd name="connsiteY2567" fmla="*/ 41458 h 1237129"/>
              <a:gd name="connsiteX2568" fmla="*/ 996797 w 3751729"/>
              <a:gd name="connsiteY2568" fmla="*/ 39735 h 1237129"/>
              <a:gd name="connsiteX2569" fmla="*/ 996059 w 3751729"/>
              <a:gd name="connsiteY2569" fmla="*/ 18075 h 1237129"/>
              <a:gd name="connsiteX2570" fmla="*/ 864598 w 3751729"/>
              <a:gd name="connsiteY2570" fmla="*/ 0 h 1237129"/>
              <a:gd name="connsiteX2571" fmla="*/ 901871 w 3751729"/>
              <a:gd name="connsiteY2571" fmla="*/ 0 h 1237129"/>
              <a:gd name="connsiteX2572" fmla="*/ 899566 w 3751729"/>
              <a:gd name="connsiteY2572" fmla="*/ 15368 h 1237129"/>
              <a:gd name="connsiteX2573" fmla="*/ 895383 w 3751729"/>
              <a:gd name="connsiteY2573" fmla="*/ 17090 h 1237129"/>
              <a:gd name="connsiteX2574" fmla="*/ 890459 w 3751729"/>
              <a:gd name="connsiteY2574" fmla="*/ 17090 h 1237129"/>
              <a:gd name="connsiteX2575" fmla="*/ 886521 w 3751729"/>
              <a:gd name="connsiteY2575" fmla="*/ 17829 h 1237129"/>
              <a:gd name="connsiteX2576" fmla="*/ 880613 w 3751729"/>
              <a:gd name="connsiteY2576" fmla="*/ 17829 h 1237129"/>
              <a:gd name="connsiteX2577" fmla="*/ 874951 w 3751729"/>
              <a:gd name="connsiteY2577" fmla="*/ 11183 h 1237129"/>
              <a:gd name="connsiteX2578" fmla="*/ 867321 w 3751729"/>
              <a:gd name="connsiteY2578" fmla="*/ 3552 h 1237129"/>
              <a:gd name="connsiteX2579" fmla="*/ 769123 w 3751729"/>
              <a:gd name="connsiteY2579" fmla="*/ 0 h 1237129"/>
              <a:gd name="connsiteX2580" fmla="*/ 842019 w 3751729"/>
              <a:gd name="connsiteY2580" fmla="*/ 0 h 1237129"/>
              <a:gd name="connsiteX2581" fmla="*/ 845906 w 3751729"/>
              <a:gd name="connsiteY2581" fmla="*/ 11921 h 1237129"/>
              <a:gd name="connsiteX2582" fmla="*/ 851813 w 3751729"/>
              <a:gd name="connsiteY2582" fmla="*/ 37275 h 1237129"/>
              <a:gd name="connsiteX2583" fmla="*/ 861659 w 3751729"/>
              <a:gd name="connsiteY2583" fmla="*/ 37275 h 1237129"/>
              <a:gd name="connsiteX2584" fmla="*/ 867321 w 3751729"/>
              <a:gd name="connsiteY2584" fmla="*/ 48845 h 1237129"/>
              <a:gd name="connsiteX2585" fmla="*/ 872244 w 3751729"/>
              <a:gd name="connsiteY2585" fmla="*/ 60660 h 1237129"/>
              <a:gd name="connsiteX2586" fmla="*/ 873228 w 3751729"/>
              <a:gd name="connsiteY2586" fmla="*/ 76660 h 1237129"/>
              <a:gd name="connsiteX2587" fmla="*/ 872244 w 3751729"/>
              <a:gd name="connsiteY2587" fmla="*/ 78383 h 1237129"/>
              <a:gd name="connsiteX2588" fmla="*/ 870767 w 3751729"/>
              <a:gd name="connsiteY2588" fmla="*/ 79859 h 1237129"/>
              <a:gd name="connsiteX2589" fmla="*/ 870767 w 3751729"/>
              <a:gd name="connsiteY2589" fmla="*/ 81582 h 1237129"/>
              <a:gd name="connsiteX2590" fmla="*/ 869044 w 3751729"/>
              <a:gd name="connsiteY2590" fmla="*/ 82567 h 1237129"/>
              <a:gd name="connsiteX2591" fmla="*/ 867321 w 3751729"/>
              <a:gd name="connsiteY2591" fmla="*/ 84290 h 1237129"/>
              <a:gd name="connsiteX2592" fmla="*/ 864858 w 3751729"/>
              <a:gd name="connsiteY2592" fmla="*/ 85767 h 1237129"/>
              <a:gd name="connsiteX2593" fmla="*/ 859198 w 3751729"/>
              <a:gd name="connsiteY2593" fmla="*/ 82567 h 1237129"/>
              <a:gd name="connsiteX2594" fmla="*/ 851813 w 3751729"/>
              <a:gd name="connsiteY2594" fmla="*/ 78383 h 1237129"/>
              <a:gd name="connsiteX2595" fmla="*/ 844182 w 3751729"/>
              <a:gd name="connsiteY2595" fmla="*/ 74198 h 1237129"/>
              <a:gd name="connsiteX2596" fmla="*/ 838521 w 3751729"/>
              <a:gd name="connsiteY2596" fmla="*/ 70752 h 1237129"/>
              <a:gd name="connsiteX2597" fmla="*/ 836060 w 3751729"/>
              <a:gd name="connsiteY2597" fmla="*/ 70013 h 1237129"/>
              <a:gd name="connsiteX2598" fmla="*/ 833598 w 3751729"/>
              <a:gd name="connsiteY2598" fmla="*/ 70013 h 1237129"/>
              <a:gd name="connsiteX2599" fmla="*/ 841721 w 3751729"/>
              <a:gd name="connsiteY2599" fmla="*/ 81582 h 1237129"/>
              <a:gd name="connsiteX2600" fmla="*/ 849352 w 3751729"/>
              <a:gd name="connsiteY2600" fmla="*/ 91675 h 1237129"/>
              <a:gd name="connsiteX2601" fmla="*/ 855013 w 3751729"/>
              <a:gd name="connsiteY2601" fmla="*/ 104229 h 1237129"/>
              <a:gd name="connsiteX2602" fmla="*/ 851813 w 3751729"/>
              <a:gd name="connsiteY2602" fmla="*/ 104229 h 1237129"/>
              <a:gd name="connsiteX2603" fmla="*/ 841721 w 3751729"/>
              <a:gd name="connsiteY2603" fmla="*/ 100044 h 1237129"/>
              <a:gd name="connsiteX2604" fmla="*/ 828674 w 3751729"/>
              <a:gd name="connsiteY2604" fmla="*/ 97582 h 1237129"/>
              <a:gd name="connsiteX2605" fmla="*/ 814644 w 3751729"/>
              <a:gd name="connsiteY2605" fmla="*/ 94136 h 1237129"/>
              <a:gd name="connsiteX2606" fmla="*/ 804551 w 3751729"/>
              <a:gd name="connsiteY2606" fmla="*/ 88475 h 1237129"/>
              <a:gd name="connsiteX2607" fmla="*/ 795689 w 3751729"/>
              <a:gd name="connsiteY2607" fmla="*/ 79859 h 1237129"/>
              <a:gd name="connsiteX2608" fmla="*/ 789782 w 3751729"/>
              <a:gd name="connsiteY2608" fmla="*/ 66567 h 1237129"/>
              <a:gd name="connsiteX2609" fmla="*/ 784121 w 3751729"/>
              <a:gd name="connsiteY2609" fmla="*/ 54752 h 1237129"/>
              <a:gd name="connsiteX2610" fmla="*/ 775751 w 3751729"/>
              <a:gd name="connsiteY2610" fmla="*/ 43183 h 1237129"/>
              <a:gd name="connsiteX2611" fmla="*/ 766644 w 3751729"/>
              <a:gd name="connsiteY2611" fmla="*/ 34568 h 1237129"/>
              <a:gd name="connsiteX2612" fmla="*/ 754336 w 3751729"/>
              <a:gd name="connsiteY2612" fmla="*/ 41460 h 1237129"/>
              <a:gd name="connsiteX2613" fmla="*/ 739321 w 3751729"/>
              <a:gd name="connsiteY2613" fmla="*/ 46383 h 1237129"/>
              <a:gd name="connsiteX2614" fmla="*/ 722090 w 3751729"/>
              <a:gd name="connsiteY2614" fmla="*/ 47368 h 1237129"/>
              <a:gd name="connsiteX2615" fmla="*/ 720368 w 3751729"/>
              <a:gd name="connsiteY2615" fmla="*/ 43183 h 1237129"/>
              <a:gd name="connsiteX2616" fmla="*/ 719628 w 3751729"/>
              <a:gd name="connsiteY2616" fmla="*/ 38998 h 1237129"/>
              <a:gd name="connsiteX2617" fmla="*/ 719628 w 3751729"/>
              <a:gd name="connsiteY2617" fmla="*/ 34568 h 1237129"/>
              <a:gd name="connsiteX2618" fmla="*/ 719628 w 3751729"/>
              <a:gd name="connsiteY2618" fmla="*/ 28906 h 1237129"/>
              <a:gd name="connsiteX2619" fmla="*/ 731937 w 3751729"/>
              <a:gd name="connsiteY2619" fmla="*/ 23737 h 1237129"/>
              <a:gd name="connsiteX2620" fmla="*/ 748428 w 3751729"/>
              <a:gd name="connsiteY2620" fmla="*/ 19552 h 1237129"/>
              <a:gd name="connsiteX2621" fmla="*/ 762460 w 3751729"/>
              <a:gd name="connsiteY2621" fmla="*/ 15368 h 1237129"/>
              <a:gd name="connsiteX2622" fmla="*/ 766644 w 3751729"/>
              <a:gd name="connsiteY2622" fmla="*/ 6998 h 1237129"/>
              <a:gd name="connsiteX2623" fmla="*/ 0 w 3751729"/>
              <a:gd name="connsiteY2623" fmla="*/ 0 h 1237129"/>
              <a:gd name="connsiteX2624" fmla="*/ 611304 w 3751729"/>
              <a:gd name="connsiteY2624" fmla="*/ 0 h 1237129"/>
              <a:gd name="connsiteX2625" fmla="*/ 611815 w 3751729"/>
              <a:gd name="connsiteY2625" fmla="*/ 1336 h 1237129"/>
              <a:gd name="connsiteX2626" fmla="*/ 610093 w 3751729"/>
              <a:gd name="connsiteY2626" fmla="*/ 10444 h 1237129"/>
              <a:gd name="connsiteX2627" fmla="*/ 608368 w 3751729"/>
              <a:gd name="connsiteY2627" fmla="*/ 24721 h 1237129"/>
              <a:gd name="connsiteX2628" fmla="*/ 600984 w 3751729"/>
              <a:gd name="connsiteY2628" fmla="*/ 24721 h 1237129"/>
              <a:gd name="connsiteX2629" fmla="*/ 591138 w 3751729"/>
              <a:gd name="connsiteY2629" fmla="*/ 18813 h 1237129"/>
              <a:gd name="connsiteX2630" fmla="*/ 577108 w 3751729"/>
              <a:gd name="connsiteY2630" fmla="*/ 15367 h 1237129"/>
              <a:gd name="connsiteX2631" fmla="*/ 577108 w 3751729"/>
              <a:gd name="connsiteY2631" fmla="*/ 18567 h 1237129"/>
              <a:gd name="connsiteX2632" fmla="*/ 579569 w 3751729"/>
              <a:gd name="connsiteY2632" fmla="*/ 18567 h 1237129"/>
              <a:gd name="connsiteX2633" fmla="*/ 582769 w 3751729"/>
              <a:gd name="connsiteY2633" fmla="*/ 21028 h 1237129"/>
              <a:gd name="connsiteX2634" fmla="*/ 584492 w 3751729"/>
              <a:gd name="connsiteY2634" fmla="*/ 22751 h 1237129"/>
              <a:gd name="connsiteX2635" fmla="*/ 585230 w 3751729"/>
              <a:gd name="connsiteY2635" fmla="*/ 24474 h 1237129"/>
              <a:gd name="connsiteX2636" fmla="*/ 586954 w 3751729"/>
              <a:gd name="connsiteY2636" fmla="*/ 26197 h 1237129"/>
              <a:gd name="connsiteX2637" fmla="*/ 588677 w 3751729"/>
              <a:gd name="connsiteY2637" fmla="*/ 30382 h 1237129"/>
              <a:gd name="connsiteX2638" fmla="*/ 588677 w 3751729"/>
              <a:gd name="connsiteY2638" fmla="*/ 34567 h 1237129"/>
              <a:gd name="connsiteX2639" fmla="*/ 586954 w 3751729"/>
              <a:gd name="connsiteY2639" fmla="*/ 38012 h 1237129"/>
              <a:gd name="connsiteX2640" fmla="*/ 584492 w 3751729"/>
              <a:gd name="connsiteY2640" fmla="*/ 40474 h 1237129"/>
              <a:gd name="connsiteX2641" fmla="*/ 582769 w 3751729"/>
              <a:gd name="connsiteY2641" fmla="*/ 43921 h 1237129"/>
              <a:gd name="connsiteX2642" fmla="*/ 575384 w 3751729"/>
              <a:gd name="connsiteY2642" fmla="*/ 49828 h 1237129"/>
              <a:gd name="connsiteX2643" fmla="*/ 569722 w 3751729"/>
              <a:gd name="connsiteY2643" fmla="*/ 55735 h 1237129"/>
              <a:gd name="connsiteX2644" fmla="*/ 567262 w 3751729"/>
              <a:gd name="connsiteY2644" fmla="*/ 62381 h 1237129"/>
              <a:gd name="connsiteX2645" fmla="*/ 564061 w 3751729"/>
              <a:gd name="connsiteY2645" fmla="*/ 73213 h 1237129"/>
              <a:gd name="connsiteX2646" fmla="*/ 558400 w 3751729"/>
              <a:gd name="connsiteY2646" fmla="*/ 73213 h 1237129"/>
              <a:gd name="connsiteX2647" fmla="*/ 554215 w 3751729"/>
              <a:gd name="connsiteY2647" fmla="*/ 71489 h 1237129"/>
              <a:gd name="connsiteX2648" fmla="*/ 550031 w 3751729"/>
              <a:gd name="connsiteY2648" fmla="*/ 69766 h 1237129"/>
              <a:gd name="connsiteX2649" fmla="*/ 546830 w 3751729"/>
              <a:gd name="connsiteY2649" fmla="*/ 68043 h 1237129"/>
              <a:gd name="connsiteX2650" fmla="*/ 541169 w 3751729"/>
              <a:gd name="connsiteY2650" fmla="*/ 67305 h 1237129"/>
              <a:gd name="connsiteX2651" fmla="*/ 541169 w 3751729"/>
              <a:gd name="connsiteY2651" fmla="*/ 69766 h 1237129"/>
              <a:gd name="connsiteX2652" fmla="*/ 548554 w 3751729"/>
              <a:gd name="connsiteY2652" fmla="*/ 69766 h 1237129"/>
              <a:gd name="connsiteX2653" fmla="*/ 550277 w 3751729"/>
              <a:gd name="connsiteY2653" fmla="*/ 73213 h 1237129"/>
              <a:gd name="connsiteX2654" fmla="*/ 551015 w 3751729"/>
              <a:gd name="connsiteY2654" fmla="*/ 75673 h 1237129"/>
              <a:gd name="connsiteX2655" fmla="*/ 552739 w 3751729"/>
              <a:gd name="connsiteY2655" fmla="*/ 77397 h 1237129"/>
              <a:gd name="connsiteX2656" fmla="*/ 552739 w 3751729"/>
              <a:gd name="connsiteY2656" fmla="*/ 79858 h 1237129"/>
              <a:gd name="connsiteX2657" fmla="*/ 554461 w 3751729"/>
              <a:gd name="connsiteY2657" fmla="*/ 84782 h 1237129"/>
              <a:gd name="connsiteX2658" fmla="*/ 554461 w 3751729"/>
              <a:gd name="connsiteY2658" fmla="*/ 88966 h 1237129"/>
              <a:gd name="connsiteX2659" fmla="*/ 541169 w 3751729"/>
              <a:gd name="connsiteY2659" fmla="*/ 93151 h 1237129"/>
              <a:gd name="connsiteX2660" fmla="*/ 529601 w 3751729"/>
              <a:gd name="connsiteY2660" fmla="*/ 100535 h 1237129"/>
              <a:gd name="connsiteX2661" fmla="*/ 522216 w 3751729"/>
              <a:gd name="connsiteY2661" fmla="*/ 108904 h 1237129"/>
              <a:gd name="connsiteX2662" fmla="*/ 517292 w 3751729"/>
              <a:gd name="connsiteY2662" fmla="*/ 122196 h 1237129"/>
              <a:gd name="connsiteX2663" fmla="*/ 517292 w 3751729"/>
              <a:gd name="connsiteY2663" fmla="*/ 141397 h 1237129"/>
              <a:gd name="connsiteX2664" fmla="*/ 522216 w 3751729"/>
              <a:gd name="connsiteY2664" fmla="*/ 152966 h 1237129"/>
              <a:gd name="connsiteX2665" fmla="*/ 525416 w 3751729"/>
              <a:gd name="connsiteY2665" fmla="*/ 168719 h 1237129"/>
              <a:gd name="connsiteX2666" fmla="*/ 525416 w 3751729"/>
              <a:gd name="connsiteY2666" fmla="*/ 184473 h 1237129"/>
              <a:gd name="connsiteX2667" fmla="*/ 541169 w 3751729"/>
              <a:gd name="connsiteY2667" fmla="*/ 184473 h 1237129"/>
              <a:gd name="connsiteX2668" fmla="*/ 541169 w 3751729"/>
              <a:gd name="connsiteY2668" fmla="*/ 191857 h 1237129"/>
              <a:gd name="connsiteX2669" fmla="*/ 544369 w 3751729"/>
              <a:gd name="connsiteY2669" fmla="*/ 194320 h 1237129"/>
              <a:gd name="connsiteX2670" fmla="*/ 544369 w 3751729"/>
              <a:gd name="connsiteY2670" fmla="*/ 197765 h 1237129"/>
              <a:gd name="connsiteX2671" fmla="*/ 544369 w 3751729"/>
              <a:gd name="connsiteY2671" fmla="*/ 200227 h 1237129"/>
              <a:gd name="connsiteX2672" fmla="*/ 544369 w 3751729"/>
              <a:gd name="connsiteY2672" fmla="*/ 201950 h 1237129"/>
              <a:gd name="connsiteX2673" fmla="*/ 544369 w 3751729"/>
              <a:gd name="connsiteY2673" fmla="*/ 203673 h 1237129"/>
              <a:gd name="connsiteX2674" fmla="*/ 544369 w 3751729"/>
              <a:gd name="connsiteY2674" fmla="*/ 204411 h 1237129"/>
              <a:gd name="connsiteX2675" fmla="*/ 545108 w 3751729"/>
              <a:gd name="connsiteY2675" fmla="*/ 206134 h 1237129"/>
              <a:gd name="connsiteX2676" fmla="*/ 550031 w 3751729"/>
              <a:gd name="connsiteY2676" fmla="*/ 206134 h 1237129"/>
              <a:gd name="connsiteX2677" fmla="*/ 554215 w 3751729"/>
              <a:gd name="connsiteY2677" fmla="*/ 207857 h 1237129"/>
              <a:gd name="connsiteX2678" fmla="*/ 564061 w 3751729"/>
              <a:gd name="connsiteY2678" fmla="*/ 206134 h 1237129"/>
              <a:gd name="connsiteX2679" fmla="*/ 573908 w 3751729"/>
              <a:gd name="connsiteY2679" fmla="*/ 210319 h 1237129"/>
              <a:gd name="connsiteX2680" fmla="*/ 584739 w 3751729"/>
              <a:gd name="connsiteY2680" fmla="*/ 217703 h 1237129"/>
              <a:gd name="connsiteX2681" fmla="*/ 594584 w 3751729"/>
              <a:gd name="connsiteY2681" fmla="*/ 227795 h 1237129"/>
              <a:gd name="connsiteX2682" fmla="*/ 602954 w 3751729"/>
              <a:gd name="connsiteY2682" fmla="*/ 236903 h 1237129"/>
              <a:gd name="connsiteX2683" fmla="*/ 613292 w 3751729"/>
              <a:gd name="connsiteY2683" fmla="*/ 242072 h 1237129"/>
              <a:gd name="connsiteX2684" fmla="*/ 617476 w 3751729"/>
              <a:gd name="connsiteY2684" fmla="*/ 243795 h 1237129"/>
              <a:gd name="connsiteX2685" fmla="*/ 619938 w 3751729"/>
              <a:gd name="connsiteY2685" fmla="*/ 244534 h 1237129"/>
              <a:gd name="connsiteX2686" fmla="*/ 623138 w 3751729"/>
              <a:gd name="connsiteY2686" fmla="*/ 243795 h 1237129"/>
              <a:gd name="connsiteX2687" fmla="*/ 625600 w 3751729"/>
              <a:gd name="connsiteY2687" fmla="*/ 243795 h 1237129"/>
              <a:gd name="connsiteX2688" fmla="*/ 627323 w 3751729"/>
              <a:gd name="connsiteY2688" fmla="*/ 242072 h 1237129"/>
              <a:gd name="connsiteX2689" fmla="*/ 630523 w 3751729"/>
              <a:gd name="connsiteY2689" fmla="*/ 240349 h 1237129"/>
              <a:gd name="connsiteX2690" fmla="*/ 631261 w 3751729"/>
              <a:gd name="connsiteY2690" fmla="*/ 238626 h 1237129"/>
              <a:gd name="connsiteX2691" fmla="*/ 634462 w 3751729"/>
              <a:gd name="connsiteY2691" fmla="*/ 238626 h 1237129"/>
              <a:gd name="connsiteX2692" fmla="*/ 657600 w 3751729"/>
              <a:gd name="connsiteY2692" fmla="*/ 244534 h 1237129"/>
              <a:gd name="connsiteX2693" fmla="*/ 660060 w 3751729"/>
              <a:gd name="connsiteY2693" fmla="*/ 260288 h 1237129"/>
              <a:gd name="connsiteX2694" fmla="*/ 663261 w 3751729"/>
              <a:gd name="connsiteY2694" fmla="*/ 271857 h 1237129"/>
              <a:gd name="connsiteX2695" fmla="*/ 664984 w 3751729"/>
              <a:gd name="connsiteY2695" fmla="*/ 280965 h 1237129"/>
              <a:gd name="connsiteX2696" fmla="*/ 665722 w 3751729"/>
              <a:gd name="connsiteY2696" fmla="*/ 289334 h 1237129"/>
              <a:gd name="connsiteX2697" fmla="*/ 668922 w 3751729"/>
              <a:gd name="connsiteY2697" fmla="*/ 298441 h 1237129"/>
              <a:gd name="connsiteX2698" fmla="*/ 676307 w 3751729"/>
              <a:gd name="connsiteY2698" fmla="*/ 308534 h 1237129"/>
              <a:gd name="connsiteX2699" fmla="*/ 684676 w 3751729"/>
              <a:gd name="connsiteY2699" fmla="*/ 321827 h 1237129"/>
              <a:gd name="connsiteX2700" fmla="*/ 687138 w 3751729"/>
              <a:gd name="connsiteY2700" fmla="*/ 320103 h 1237129"/>
              <a:gd name="connsiteX2701" fmla="*/ 688860 w 3751729"/>
              <a:gd name="connsiteY2701" fmla="*/ 320103 h 1237129"/>
              <a:gd name="connsiteX2702" fmla="*/ 690584 w 3751729"/>
              <a:gd name="connsiteY2702" fmla="*/ 318380 h 1237129"/>
              <a:gd name="connsiteX2703" fmla="*/ 692306 w 3751729"/>
              <a:gd name="connsiteY2703" fmla="*/ 318380 h 1237129"/>
              <a:gd name="connsiteX2704" fmla="*/ 694769 w 3751729"/>
              <a:gd name="connsiteY2704" fmla="*/ 317642 h 1237129"/>
              <a:gd name="connsiteX2705" fmla="*/ 696491 w 3751729"/>
              <a:gd name="connsiteY2705" fmla="*/ 317642 h 1237129"/>
              <a:gd name="connsiteX2706" fmla="*/ 696491 w 3751729"/>
              <a:gd name="connsiteY2706" fmla="*/ 315918 h 1237129"/>
              <a:gd name="connsiteX2707" fmla="*/ 696491 w 3751729"/>
              <a:gd name="connsiteY2707" fmla="*/ 314196 h 1237129"/>
              <a:gd name="connsiteX2708" fmla="*/ 698215 w 3751729"/>
              <a:gd name="connsiteY2708" fmla="*/ 311734 h 1237129"/>
              <a:gd name="connsiteX2709" fmla="*/ 698215 w 3751729"/>
              <a:gd name="connsiteY2709" fmla="*/ 302626 h 1237129"/>
              <a:gd name="connsiteX2710" fmla="*/ 696491 w 3751729"/>
              <a:gd name="connsiteY2710" fmla="*/ 291057 h 1237129"/>
              <a:gd name="connsiteX2711" fmla="*/ 693291 w 3751729"/>
              <a:gd name="connsiteY2711" fmla="*/ 276780 h 1237129"/>
              <a:gd name="connsiteX2712" fmla="*/ 689107 w 3751729"/>
              <a:gd name="connsiteY2712" fmla="*/ 263488 h 1237129"/>
              <a:gd name="connsiteX2713" fmla="*/ 700676 w 3751729"/>
              <a:gd name="connsiteY2713" fmla="*/ 257580 h 1237129"/>
              <a:gd name="connsiteX2714" fmla="*/ 712246 w 3751729"/>
              <a:gd name="connsiteY2714" fmla="*/ 249211 h 1237129"/>
              <a:gd name="connsiteX2715" fmla="*/ 719629 w 3751729"/>
              <a:gd name="connsiteY2715" fmla="*/ 237641 h 1237129"/>
              <a:gd name="connsiteX2716" fmla="*/ 723814 w 3751729"/>
              <a:gd name="connsiteY2716" fmla="*/ 222627 h 1237129"/>
              <a:gd name="connsiteX2717" fmla="*/ 725538 w 3751729"/>
              <a:gd name="connsiteY2717" fmla="*/ 214258 h 1237129"/>
              <a:gd name="connsiteX2718" fmla="*/ 723814 w 3751729"/>
              <a:gd name="connsiteY2718" fmla="*/ 200966 h 1237129"/>
              <a:gd name="connsiteX2719" fmla="*/ 723814 w 3751729"/>
              <a:gd name="connsiteY2719" fmla="*/ 187674 h 1237129"/>
              <a:gd name="connsiteX2720" fmla="*/ 718153 w 3751729"/>
              <a:gd name="connsiteY2720" fmla="*/ 185211 h 1237129"/>
              <a:gd name="connsiteX2721" fmla="*/ 715692 w 3751729"/>
              <a:gd name="connsiteY2721" fmla="*/ 183488 h 1237129"/>
              <a:gd name="connsiteX2722" fmla="*/ 712491 w 3751729"/>
              <a:gd name="connsiteY2722" fmla="*/ 181765 h 1237129"/>
              <a:gd name="connsiteX2723" fmla="*/ 710030 w 3751729"/>
              <a:gd name="connsiteY2723" fmla="*/ 179304 h 1237129"/>
              <a:gd name="connsiteX2724" fmla="*/ 708307 w 3751729"/>
              <a:gd name="connsiteY2724" fmla="*/ 174381 h 1237129"/>
              <a:gd name="connsiteX2725" fmla="*/ 713968 w 3751729"/>
              <a:gd name="connsiteY2725" fmla="*/ 164288 h 1237129"/>
              <a:gd name="connsiteX2726" fmla="*/ 716429 w 3751729"/>
              <a:gd name="connsiteY2726" fmla="*/ 152719 h 1237129"/>
              <a:gd name="connsiteX2727" fmla="*/ 713968 w 3751729"/>
              <a:gd name="connsiteY2727" fmla="*/ 140166 h 1237129"/>
              <a:gd name="connsiteX2728" fmla="*/ 710768 w 3751729"/>
              <a:gd name="connsiteY2728" fmla="*/ 126874 h 1237129"/>
              <a:gd name="connsiteX2729" fmla="*/ 706583 w 3751729"/>
              <a:gd name="connsiteY2729" fmla="*/ 111858 h 1237129"/>
              <a:gd name="connsiteX2730" fmla="*/ 704861 w 3751729"/>
              <a:gd name="connsiteY2730" fmla="*/ 97581 h 1237129"/>
              <a:gd name="connsiteX2731" fmla="*/ 708061 w 3751729"/>
              <a:gd name="connsiteY2731" fmla="*/ 97581 h 1237129"/>
              <a:gd name="connsiteX2732" fmla="*/ 708061 w 3751729"/>
              <a:gd name="connsiteY2732" fmla="*/ 94135 h 1237129"/>
              <a:gd name="connsiteX2733" fmla="*/ 727999 w 3751729"/>
              <a:gd name="connsiteY2733" fmla="*/ 97581 h 1237129"/>
              <a:gd name="connsiteX2734" fmla="*/ 745229 w 3751729"/>
              <a:gd name="connsiteY2734" fmla="*/ 97581 h 1237129"/>
              <a:gd name="connsiteX2735" fmla="*/ 764184 w 3751729"/>
              <a:gd name="connsiteY2735" fmla="*/ 94135 h 1237129"/>
              <a:gd name="connsiteX2736" fmla="*/ 768368 w 3751729"/>
              <a:gd name="connsiteY2736" fmla="*/ 101520 h 1237129"/>
              <a:gd name="connsiteX2737" fmla="*/ 772552 w 3751729"/>
              <a:gd name="connsiteY2737" fmla="*/ 111612 h 1237129"/>
              <a:gd name="connsiteX2738" fmla="*/ 777476 w 3751729"/>
              <a:gd name="connsiteY2738" fmla="*/ 118996 h 1237129"/>
              <a:gd name="connsiteX2739" fmla="*/ 781660 w 3751729"/>
              <a:gd name="connsiteY2739" fmla="*/ 122443 h 1237129"/>
              <a:gd name="connsiteX2740" fmla="*/ 784122 w 3751729"/>
              <a:gd name="connsiteY2740" fmla="*/ 123181 h 1237129"/>
              <a:gd name="connsiteX2741" fmla="*/ 789044 w 3751729"/>
              <a:gd name="connsiteY2741" fmla="*/ 123181 h 1237129"/>
              <a:gd name="connsiteX2742" fmla="*/ 793229 w 3751729"/>
              <a:gd name="connsiteY2742" fmla="*/ 124904 h 1237129"/>
              <a:gd name="connsiteX2743" fmla="*/ 797415 w 3751729"/>
              <a:gd name="connsiteY2743" fmla="*/ 126627 h 1237129"/>
              <a:gd name="connsiteX2744" fmla="*/ 800615 w 3751729"/>
              <a:gd name="connsiteY2744" fmla="*/ 129089 h 1237129"/>
              <a:gd name="connsiteX2745" fmla="*/ 801352 w 3751729"/>
              <a:gd name="connsiteY2745" fmla="*/ 136473 h 1237129"/>
              <a:gd name="connsiteX2746" fmla="*/ 804552 w 3751729"/>
              <a:gd name="connsiteY2746" fmla="*/ 149765 h 1237129"/>
              <a:gd name="connsiteX2747" fmla="*/ 806276 w 3751729"/>
              <a:gd name="connsiteY2747" fmla="*/ 161335 h 1237129"/>
              <a:gd name="connsiteX2748" fmla="*/ 808736 w 3751729"/>
              <a:gd name="connsiteY2748" fmla="*/ 169704 h 1237129"/>
              <a:gd name="connsiteX2749" fmla="*/ 810460 w 3751729"/>
              <a:gd name="connsiteY2749" fmla="*/ 171426 h 1237129"/>
              <a:gd name="connsiteX2750" fmla="*/ 812922 w 3751729"/>
              <a:gd name="connsiteY2750" fmla="*/ 173888 h 1237129"/>
              <a:gd name="connsiteX2751" fmla="*/ 816122 w 3751729"/>
              <a:gd name="connsiteY2751" fmla="*/ 175612 h 1237129"/>
              <a:gd name="connsiteX2752" fmla="*/ 818583 w 3751729"/>
              <a:gd name="connsiteY2752" fmla="*/ 179057 h 1237129"/>
              <a:gd name="connsiteX2753" fmla="*/ 823506 w 3751729"/>
              <a:gd name="connsiteY2753" fmla="*/ 179797 h 1237129"/>
              <a:gd name="connsiteX2754" fmla="*/ 824244 w 3751729"/>
              <a:gd name="connsiteY2754" fmla="*/ 183243 h 1237129"/>
              <a:gd name="connsiteX2755" fmla="*/ 835814 w 3751729"/>
              <a:gd name="connsiteY2755" fmla="*/ 174134 h 1237129"/>
              <a:gd name="connsiteX2756" fmla="*/ 844922 w 3751729"/>
              <a:gd name="connsiteY2756" fmla="*/ 163305 h 1237129"/>
              <a:gd name="connsiteX2757" fmla="*/ 851568 w 3751729"/>
              <a:gd name="connsiteY2757" fmla="*/ 151735 h 1237129"/>
              <a:gd name="connsiteX2758" fmla="*/ 863137 w 3751729"/>
              <a:gd name="connsiteY2758" fmla="*/ 142627 h 1237129"/>
              <a:gd name="connsiteX2759" fmla="*/ 864860 w 3751729"/>
              <a:gd name="connsiteY2759" fmla="*/ 152719 h 1237129"/>
              <a:gd name="connsiteX2760" fmla="*/ 869044 w 3751729"/>
              <a:gd name="connsiteY2760" fmla="*/ 158627 h 1237129"/>
              <a:gd name="connsiteX2761" fmla="*/ 874705 w 3751729"/>
              <a:gd name="connsiteY2761" fmla="*/ 164535 h 1237129"/>
              <a:gd name="connsiteX2762" fmla="*/ 880367 w 3751729"/>
              <a:gd name="connsiteY2762" fmla="*/ 170442 h 1237129"/>
              <a:gd name="connsiteX2763" fmla="*/ 885290 w 3751729"/>
              <a:gd name="connsiteY2763" fmla="*/ 177827 h 1237129"/>
              <a:gd name="connsiteX2764" fmla="*/ 885290 w 3751729"/>
              <a:gd name="connsiteY2764" fmla="*/ 180288 h 1237129"/>
              <a:gd name="connsiteX2765" fmla="*/ 885290 w 3751729"/>
              <a:gd name="connsiteY2765" fmla="*/ 183735 h 1237129"/>
              <a:gd name="connsiteX2766" fmla="*/ 883567 w 3751729"/>
              <a:gd name="connsiteY2766" fmla="*/ 185458 h 1237129"/>
              <a:gd name="connsiteX2767" fmla="*/ 883567 w 3751729"/>
              <a:gd name="connsiteY2767" fmla="*/ 187918 h 1237129"/>
              <a:gd name="connsiteX2768" fmla="*/ 881845 w 3751729"/>
              <a:gd name="connsiteY2768" fmla="*/ 191365 h 1237129"/>
              <a:gd name="connsiteX2769" fmla="*/ 883567 w 3751729"/>
              <a:gd name="connsiteY2769" fmla="*/ 193827 h 1237129"/>
              <a:gd name="connsiteX2770" fmla="*/ 885290 w 3751729"/>
              <a:gd name="connsiteY2770" fmla="*/ 197273 h 1237129"/>
              <a:gd name="connsiteX2771" fmla="*/ 886028 w 3751729"/>
              <a:gd name="connsiteY2771" fmla="*/ 198012 h 1237129"/>
              <a:gd name="connsiteX2772" fmla="*/ 889228 w 3751729"/>
              <a:gd name="connsiteY2772" fmla="*/ 198012 h 1237129"/>
              <a:gd name="connsiteX2773" fmla="*/ 891689 w 3751729"/>
              <a:gd name="connsiteY2773" fmla="*/ 198012 h 1237129"/>
              <a:gd name="connsiteX2774" fmla="*/ 893414 w 3751729"/>
              <a:gd name="connsiteY2774" fmla="*/ 198012 h 1237129"/>
              <a:gd name="connsiteX2775" fmla="*/ 896613 w 3751729"/>
              <a:gd name="connsiteY2775" fmla="*/ 198012 h 1237129"/>
              <a:gd name="connsiteX2776" fmla="*/ 897352 w 3751729"/>
              <a:gd name="connsiteY2776" fmla="*/ 199735 h 1237129"/>
              <a:gd name="connsiteX2777" fmla="*/ 902275 w 3751729"/>
              <a:gd name="connsiteY2777" fmla="*/ 211304 h 1237129"/>
              <a:gd name="connsiteX2778" fmla="*/ 902275 w 3751729"/>
              <a:gd name="connsiteY2778" fmla="*/ 220411 h 1237129"/>
              <a:gd name="connsiteX2779" fmla="*/ 900552 w 3751729"/>
              <a:gd name="connsiteY2779" fmla="*/ 228780 h 1237129"/>
              <a:gd name="connsiteX2780" fmla="*/ 903013 w 3751729"/>
              <a:gd name="connsiteY2780" fmla="*/ 236166 h 1237129"/>
              <a:gd name="connsiteX2781" fmla="*/ 913844 w 3751729"/>
              <a:gd name="connsiteY2781" fmla="*/ 244534 h 1237129"/>
              <a:gd name="connsiteX2782" fmla="*/ 904736 w 3751729"/>
              <a:gd name="connsiteY2782" fmla="*/ 262011 h 1237129"/>
              <a:gd name="connsiteX2783" fmla="*/ 894890 w 3751729"/>
              <a:gd name="connsiteY2783" fmla="*/ 277026 h 1237129"/>
              <a:gd name="connsiteX2784" fmla="*/ 897352 w 3751729"/>
              <a:gd name="connsiteY2784" fmla="*/ 277026 h 1237129"/>
              <a:gd name="connsiteX2785" fmla="*/ 906459 w 3751729"/>
              <a:gd name="connsiteY2785" fmla="*/ 267919 h 1237129"/>
              <a:gd name="connsiteX2786" fmla="*/ 914828 w 3751729"/>
              <a:gd name="connsiteY2786" fmla="*/ 260535 h 1237129"/>
              <a:gd name="connsiteX2787" fmla="*/ 922213 w 3751729"/>
              <a:gd name="connsiteY2787" fmla="*/ 252165 h 1237129"/>
              <a:gd name="connsiteX2788" fmla="*/ 932059 w 3751729"/>
              <a:gd name="connsiteY2788" fmla="*/ 254626 h 1237129"/>
              <a:gd name="connsiteX2789" fmla="*/ 937720 w 3751729"/>
              <a:gd name="connsiteY2789" fmla="*/ 260535 h 1237129"/>
              <a:gd name="connsiteX2790" fmla="*/ 943382 w 3751729"/>
              <a:gd name="connsiteY2790" fmla="*/ 267919 h 1237129"/>
              <a:gd name="connsiteX2791" fmla="*/ 945105 w 3751729"/>
              <a:gd name="connsiteY2791" fmla="*/ 279487 h 1237129"/>
              <a:gd name="connsiteX2792" fmla="*/ 960120 w 3751729"/>
              <a:gd name="connsiteY2792" fmla="*/ 279487 h 1237129"/>
              <a:gd name="connsiteX2793" fmla="*/ 960120 w 3751729"/>
              <a:gd name="connsiteY2793" fmla="*/ 283672 h 1237129"/>
              <a:gd name="connsiteX2794" fmla="*/ 960859 w 3751729"/>
              <a:gd name="connsiteY2794" fmla="*/ 287118 h 1237129"/>
              <a:gd name="connsiteX2795" fmla="*/ 960859 w 3751729"/>
              <a:gd name="connsiteY2795" fmla="*/ 291304 h 1237129"/>
              <a:gd name="connsiteX2796" fmla="*/ 962582 w 3751729"/>
              <a:gd name="connsiteY2796" fmla="*/ 295488 h 1237129"/>
              <a:gd name="connsiteX2797" fmla="*/ 960859 w 3751729"/>
              <a:gd name="connsiteY2797" fmla="*/ 300410 h 1237129"/>
              <a:gd name="connsiteX2798" fmla="*/ 960859 w 3751729"/>
              <a:gd name="connsiteY2798" fmla="*/ 302872 h 1237129"/>
              <a:gd name="connsiteX2799" fmla="*/ 960859 w 3751729"/>
              <a:gd name="connsiteY2799" fmla="*/ 306319 h 1237129"/>
              <a:gd name="connsiteX2800" fmla="*/ 962582 w 3751729"/>
              <a:gd name="connsiteY2800" fmla="*/ 307057 h 1237129"/>
              <a:gd name="connsiteX2801" fmla="*/ 962582 w 3751729"/>
              <a:gd name="connsiteY2801" fmla="*/ 310503 h 1237129"/>
              <a:gd name="connsiteX2802" fmla="*/ 962582 w 3751729"/>
              <a:gd name="connsiteY2802" fmla="*/ 312226 h 1237129"/>
              <a:gd name="connsiteX2803" fmla="*/ 962582 w 3751729"/>
              <a:gd name="connsiteY2803" fmla="*/ 314687 h 1237129"/>
              <a:gd name="connsiteX2804" fmla="*/ 946828 w 3751729"/>
              <a:gd name="connsiteY2804" fmla="*/ 326257 h 1237129"/>
              <a:gd name="connsiteX2805" fmla="*/ 929598 w 3751729"/>
              <a:gd name="connsiteY2805" fmla="*/ 333641 h 1237129"/>
              <a:gd name="connsiteX2806" fmla="*/ 909659 w 3751729"/>
              <a:gd name="connsiteY2806" fmla="*/ 337826 h 1237129"/>
              <a:gd name="connsiteX2807" fmla="*/ 888983 w 3751729"/>
              <a:gd name="connsiteY2807" fmla="*/ 340287 h 1237129"/>
              <a:gd name="connsiteX2808" fmla="*/ 869044 w 3751729"/>
              <a:gd name="connsiteY2808" fmla="*/ 343733 h 1237129"/>
              <a:gd name="connsiteX2809" fmla="*/ 848367 w 3751729"/>
              <a:gd name="connsiteY2809" fmla="*/ 346196 h 1237129"/>
              <a:gd name="connsiteX2810" fmla="*/ 831137 w 3751729"/>
              <a:gd name="connsiteY2810" fmla="*/ 352103 h 1237129"/>
              <a:gd name="connsiteX2811" fmla="*/ 815382 w 3751729"/>
              <a:gd name="connsiteY2811" fmla="*/ 359488 h 1237129"/>
              <a:gd name="connsiteX2812" fmla="*/ 803814 w 3751729"/>
              <a:gd name="connsiteY2812" fmla="*/ 372780 h 1237129"/>
              <a:gd name="connsiteX2813" fmla="*/ 807014 w 3751729"/>
              <a:gd name="connsiteY2813" fmla="*/ 372780 h 1237129"/>
              <a:gd name="connsiteX2814" fmla="*/ 821045 w 3751729"/>
              <a:gd name="connsiteY2814" fmla="*/ 362688 h 1237129"/>
              <a:gd name="connsiteX2815" fmla="*/ 838275 w 3751729"/>
              <a:gd name="connsiteY2815" fmla="*/ 355302 h 1237129"/>
              <a:gd name="connsiteX2816" fmla="*/ 857228 w 3751729"/>
              <a:gd name="connsiteY2816" fmla="*/ 351118 h 1237129"/>
              <a:gd name="connsiteX2817" fmla="*/ 857967 w 3751729"/>
              <a:gd name="connsiteY2817" fmla="*/ 353580 h 1237129"/>
              <a:gd name="connsiteX2818" fmla="*/ 859690 w 3751729"/>
              <a:gd name="connsiteY2818" fmla="*/ 357026 h 1237129"/>
              <a:gd name="connsiteX2819" fmla="*/ 861414 w 3751729"/>
              <a:gd name="connsiteY2819" fmla="*/ 357764 h 1237129"/>
              <a:gd name="connsiteX2820" fmla="*/ 863874 w 3751729"/>
              <a:gd name="connsiteY2820" fmla="*/ 359488 h 1237129"/>
              <a:gd name="connsiteX2821" fmla="*/ 867075 w 3751729"/>
              <a:gd name="connsiteY2821" fmla="*/ 361210 h 1237129"/>
              <a:gd name="connsiteX2822" fmla="*/ 869536 w 3751729"/>
              <a:gd name="connsiteY2822" fmla="*/ 363673 h 1237129"/>
              <a:gd name="connsiteX2823" fmla="*/ 865352 w 3751729"/>
              <a:gd name="connsiteY2823" fmla="*/ 371057 h 1237129"/>
              <a:gd name="connsiteX2824" fmla="*/ 862890 w 3751729"/>
              <a:gd name="connsiteY2824" fmla="*/ 376965 h 1237129"/>
              <a:gd name="connsiteX2825" fmla="*/ 861168 w 3751729"/>
              <a:gd name="connsiteY2825" fmla="*/ 382871 h 1237129"/>
              <a:gd name="connsiteX2826" fmla="*/ 859444 w 3751729"/>
              <a:gd name="connsiteY2826" fmla="*/ 391980 h 1237129"/>
              <a:gd name="connsiteX2827" fmla="*/ 871014 w 3751729"/>
              <a:gd name="connsiteY2827" fmla="*/ 397888 h 1237129"/>
              <a:gd name="connsiteX2828" fmla="*/ 878397 w 3751729"/>
              <a:gd name="connsiteY2828" fmla="*/ 406257 h 1237129"/>
              <a:gd name="connsiteX2829" fmla="*/ 884060 w 3751729"/>
              <a:gd name="connsiteY2829" fmla="*/ 414626 h 1237129"/>
              <a:gd name="connsiteX2830" fmla="*/ 891443 w 3751729"/>
              <a:gd name="connsiteY2830" fmla="*/ 423733 h 1237129"/>
              <a:gd name="connsiteX2831" fmla="*/ 891443 w 3751729"/>
              <a:gd name="connsiteY2831" fmla="*/ 426195 h 1237129"/>
              <a:gd name="connsiteX2832" fmla="*/ 891443 w 3751729"/>
              <a:gd name="connsiteY2832" fmla="*/ 427918 h 1237129"/>
              <a:gd name="connsiteX2833" fmla="*/ 889721 w 3751729"/>
              <a:gd name="connsiteY2833" fmla="*/ 427918 h 1237129"/>
              <a:gd name="connsiteX2834" fmla="*/ 889721 w 3751729"/>
              <a:gd name="connsiteY2834" fmla="*/ 429641 h 1237129"/>
              <a:gd name="connsiteX2835" fmla="*/ 887998 w 3751729"/>
              <a:gd name="connsiteY2835" fmla="*/ 431364 h 1237129"/>
              <a:gd name="connsiteX2836" fmla="*/ 879629 w 3751729"/>
              <a:gd name="connsiteY2836" fmla="*/ 441456 h 1237129"/>
              <a:gd name="connsiteX2837" fmla="*/ 868059 w 3751729"/>
              <a:gd name="connsiteY2837" fmla="*/ 449826 h 1237129"/>
              <a:gd name="connsiteX2838" fmla="*/ 853290 w 3751729"/>
              <a:gd name="connsiteY2838" fmla="*/ 455733 h 1237129"/>
              <a:gd name="connsiteX2839" fmla="*/ 853290 w 3751729"/>
              <a:gd name="connsiteY2839" fmla="*/ 443180 h 1237129"/>
              <a:gd name="connsiteX2840" fmla="*/ 860674 w 3751729"/>
              <a:gd name="connsiteY2840" fmla="*/ 438257 h 1237129"/>
              <a:gd name="connsiteX2841" fmla="*/ 866336 w 3751729"/>
              <a:gd name="connsiteY2841" fmla="*/ 434072 h 1237129"/>
              <a:gd name="connsiteX2842" fmla="*/ 871999 w 3751729"/>
              <a:gd name="connsiteY2842" fmla="*/ 426687 h 1237129"/>
              <a:gd name="connsiteX2843" fmla="*/ 866336 w 3751729"/>
              <a:gd name="connsiteY2843" fmla="*/ 424226 h 1237129"/>
              <a:gd name="connsiteX2844" fmla="*/ 866336 w 3751729"/>
              <a:gd name="connsiteY2844" fmla="*/ 420780 h 1237129"/>
              <a:gd name="connsiteX2845" fmla="*/ 864613 w 3751729"/>
              <a:gd name="connsiteY2845" fmla="*/ 420780 h 1237129"/>
              <a:gd name="connsiteX2846" fmla="*/ 862890 w 3751729"/>
              <a:gd name="connsiteY2846" fmla="*/ 420780 h 1237129"/>
              <a:gd name="connsiteX2847" fmla="*/ 862890 w 3751729"/>
              <a:gd name="connsiteY2847" fmla="*/ 422502 h 1237129"/>
              <a:gd name="connsiteX2848" fmla="*/ 862890 w 3751729"/>
              <a:gd name="connsiteY2848" fmla="*/ 424226 h 1237129"/>
              <a:gd name="connsiteX2849" fmla="*/ 853044 w 3751729"/>
              <a:gd name="connsiteY2849" fmla="*/ 431611 h 1237129"/>
              <a:gd name="connsiteX2850" fmla="*/ 839751 w 3751729"/>
              <a:gd name="connsiteY2850" fmla="*/ 437518 h 1237129"/>
              <a:gd name="connsiteX2851" fmla="*/ 828921 w 3751729"/>
              <a:gd name="connsiteY2851" fmla="*/ 441703 h 1237129"/>
              <a:gd name="connsiteX2852" fmla="*/ 817352 w 3751729"/>
              <a:gd name="connsiteY2852" fmla="*/ 447611 h 1237129"/>
              <a:gd name="connsiteX2853" fmla="*/ 806521 w 3751729"/>
              <a:gd name="connsiteY2853" fmla="*/ 454995 h 1237129"/>
              <a:gd name="connsiteX2854" fmla="*/ 799875 w 3751729"/>
              <a:gd name="connsiteY2854" fmla="*/ 465087 h 1237129"/>
              <a:gd name="connsiteX2855" fmla="*/ 794952 w 3751729"/>
              <a:gd name="connsiteY2855" fmla="*/ 479364 h 1237129"/>
              <a:gd name="connsiteX2856" fmla="*/ 799875 w 3751729"/>
              <a:gd name="connsiteY2856" fmla="*/ 481087 h 1237129"/>
              <a:gd name="connsiteX2857" fmla="*/ 805536 w 3751729"/>
              <a:gd name="connsiteY2857" fmla="*/ 482810 h 1237129"/>
              <a:gd name="connsiteX2858" fmla="*/ 807998 w 3751729"/>
              <a:gd name="connsiteY2858" fmla="*/ 485271 h 1237129"/>
              <a:gd name="connsiteX2859" fmla="*/ 802337 w 3751729"/>
              <a:gd name="connsiteY2859" fmla="*/ 485271 h 1237129"/>
              <a:gd name="connsiteX2860" fmla="*/ 793968 w 3751729"/>
              <a:gd name="connsiteY2860" fmla="*/ 492657 h 1237129"/>
              <a:gd name="connsiteX2861" fmla="*/ 782398 w 3751729"/>
              <a:gd name="connsiteY2861" fmla="*/ 495118 h 1237129"/>
              <a:gd name="connsiteX2862" fmla="*/ 771568 w 3751729"/>
              <a:gd name="connsiteY2862" fmla="*/ 496841 h 1237129"/>
              <a:gd name="connsiteX2863" fmla="*/ 759999 w 3751729"/>
              <a:gd name="connsiteY2863" fmla="*/ 498564 h 1237129"/>
              <a:gd name="connsiteX2864" fmla="*/ 751629 w 3751729"/>
              <a:gd name="connsiteY2864" fmla="*/ 521948 h 1237129"/>
              <a:gd name="connsiteX2865" fmla="*/ 741783 w 3751729"/>
              <a:gd name="connsiteY2865" fmla="*/ 546810 h 1237129"/>
              <a:gd name="connsiteX2866" fmla="*/ 738583 w 3751729"/>
              <a:gd name="connsiteY2866" fmla="*/ 543364 h 1237129"/>
              <a:gd name="connsiteX2867" fmla="*/ 737845 w 3751729"/>
              <a:gd name="connsiteY2867" fmla="*/ 541641 h 1237129"/>
              <a:gd name="connsiteX2868" fmla="*/ 734645 w 3751729"/>
              <a:gd name="connsiteY2868" fmla="*/ 540903 h 1237129"/>
              <a:gd name="connsiteX2869" fmla="*/ 732922 w 3751729"/>
              <a:gd name="connsiteY2869" fmla="*/ 539179 h 1237129"/>
              <a:gd name="connsiteX2870" fmla="*/ 728737 w 3751729"/>
              <a:gd name="connsiteY2870" fmla="*/ 535733 h 1237129"/>
              <a:gd name="connsiteX2871" fmla="*/ 728737 w 3751729"/>
              <a:gd name="connsiteY2871" fmla="*/ 543118 h 1237129"/>
              <a:gd name="connsiteX2872" fmla="*/ 730459 w 3751729"/>
              <a:gd name="connsiteY2872" fmla="*/ 546564 h 1237129"/>
              <a:gd name="connsiteX2873" fmla="*/ 732922 w 3751729"/>
              <a:gd name="connsiteY2873" fmla="*/ 554933 h 1237129"/>
              <a:gd name="connsiteX2874" fmla="*/ 736122 w 3751729"/>
              <a:gd name="connsiteY2874" fmla="*/ 565025 h 1237129"/>
              <a:gd name="connsiteX2875" fmla="*/ 738583 w 3751729"/>
              <a:gd name="connsiteY2875" fmla="*/ 574134 h 1237129"/>
              <a:gd name="connsiteX2876" fmla="*/ 738583 w 3751729"/>
              <a:gd name="connsiteY2876" fmla="*/ 578315 h 1237129"/>
              <a:gd name="connsiteX2877" fmla="*/ 727014 w 3751729"/>
              <a:gd name="connsiteY2877" fmla="*/ 585699 h 1237129"/>
              <a:gd name="connsiteX2878" fmla="*/ 714707 w 3751729"/>
              <a:gd name="connsiteY2878" fmla="*/ 592346 h 1237129"/>
              <a:gd name="connsiteX2879" fmla="*/ 701415 w 3751729"/>
              <a:gd name="connsiteY2879" fmla="*/ 601453 h 1237129"/>
              <a:gd name="connsiteX2880" fmla="*/ 688123 w 3751729"/>
              <a:gd name="connsiteY2880" fmla="*/ 609823 h 1237129"/>
              <a:gd name="connsiteX2881" fmla="*/ 679753 w 3751729"/>
              <a:gd name="connsiteY2881" fmla="*/ 621391 h 1237129"/>
              <a:gd name="connsiteX2882" fmla="*/ 675568 w 3751729"/>
              <a:gd name="connsiteY2882" fmla="*/ 636407 h 1237129"/>
              <a:gd name="connsiteX2883" fmla="*/ 670645 w 3751729"/>
              <a:gd name="connsiteY2883" fmla="*/ 647976 h 1237129"/>
              <a:gd name="connsiteX2884" fmla="*/ 672368 w 3751729"/>
              <a:gd name="connsiteY2884" fmla="*/ 662253 h 1237129"/>
              <a:gd name="connsiteX2885" fmla="*/ 676553 w 3751729"/>
              <a:gd name="connsiteY2885" fmla="*/ 678007 h 1237129"/>
              <a:gd name="connsiteX2886" fmla="*/ 682214 w 3751729"/>
              <a:gd name="connsiteY2886" fmla="*/ 694744 h 1237129"/>
              <a:gd name="connsiteX2887" fmla="*/ 687876 w 3751729"/>
              <a:gd name="connsiteY2887" fmla="*/ 710499 h 1237129"/>
              <a:gd name="connsiteX2888" fmla="*/ 691076 w 3751729"/>
              <a:gd name="connsiteY2888" fmla="*/ 724776 h 1237129"/>
              <a:gd name="connsiteX2889" fmla="*/ 687876 w 3751729"/>
              <a:gd name="connsiteY2889" fmla="*/ 724776 h 1237129"/>
              <a:gd name="connsiteX2890" fmla="*/ 687876 w 3751729"/>
              <a:gd name="connsiteY2890" fmla="*/ 728222 h 1237129"/>
              <a:gd name="connsiteX2891" fmla="*/ 678030 w 3751729"/>
              <a:gd name="connsiteY2891" fmla="*/ 724776 h 1237129"/>
              <a:gd name="connsiteX2892" fmla="*/ 673845 w 3751729"/>
              <a:gd name="connsiteY2892" fmla="*/ 712222 h 1237129"/>
              <a:gd name="connsiteX2893" fmla="*/ 666461 w 3751729"/>
              <a:gd name="connsiteY2893" fmla="*/ 695484 h 1237129"/>
              <a:gd name="connsiteX2894" fmla="*/ 658091 w 3751729"/>
              <a:gd name="connsiteY2894" fmla="*/ 678007 h 1237129"/>
              <a:gd name="connsiteX2895" fmla="*/ 648983 w 3751729"/>
              <a:gd name="connsiteY2895" fmla="*/ 665453 h 1237129"/>
              <a:gd name="connsiteX2896" fmla="*/ 640615 w 3751729"/>
              <a:gd name="connsiteY2896" fmla="*/ 658069 h 1237129"/>
              <a:gd name="connsiteX2897" fmla="*/ 629784 w 3751729"/>
              <a:gd name="connsiteY2897" fmla="*/ 656345 h 1237129"/>
              <a:gd name="connsiteX2898" fmla="*/ 617476 w 3751729"/>
              <a:gd name="connsiteY2898" fmla="*/ 650438 h 1237129"/>
              <a:gd name="connsiteX2899" fmla="*/ 602707 w 3751729"/>
              <a:gd name="connsiteY2899" fmla="*/ 644530 h 1237129"/>
              <a:gd name="connsiteX2900" fmla="*/ 585477 w 3751729"/>
              <a:gd name="connsiteY2900" fmla="*/ 642068 h 1237129"/>
              <a:gd name="connsiteX2901" fmla="*/ 585477 w 3751729"/>
              <a:gd name="connsiteY2901" fmla="*/ 644530 h 1237129"/>
              <a:gd name="connsiteX2902" fmla="*/ 583014 w 3751729"/>
              <a:gd name="connsiteY2902" fmla="*/ 644530 h 1237129"/>
              <a:gd name="connsiteX2903" fmla="*/ 584739 w 3751729"/>
              <a:gd name="connsiteY2903" fmla="*/ 649453 h 1237129"/>
              <a:gd name="connsiteX2904" fmla="*/ 587199 w 3751729"/>
              <a:gd name="connsiteY2904" fmla="*/ 653638 h 1237129"/>
              <a:gd name="connsiteX2905" fmla="*/ 588923 w 3751729"/>
              <a:gd name="connsiteY2905" fmla="*/ 656099 h 1237129"/>
              <a:gd name="connsiteX2906" fmla="*/ 590645 w 3751729"/>
              <a:gd name="connsiteY2906" fmla="*/ 659545 h 1237129"/>
              <a:gd name="connsiteX2907" fmla="*/ 593107 w 3751729"/>
              <a:gd name="connsiteY2907" fmla="*/ 663730 h 1237129"/>
              <a:gd name="connsiteX2908" fmla="*/ 579815 w 3751729"/>
              <a:gd name="connsiteY2908" fmla="*/ 663730 h 1237129"/>
              <a:gd name="connsiteX2909" fmla="*/ 569969 w 3751729"/>
              <a:gd name="connsiteY2909" fmla="*/ 659545 h 1237129"/>
              <a:gd name="connsiteX2910" fmla="*/ 556677 w 3751729"/>
              <a:gd name="connsiteY2910" fmla="*/ 656099 h 1237129"/>
              <a:gd name="connsiteX2911" fmla="*/ 544369 w 3751729"/>
              <a:gd name="connsiteY2911" fmla="*/ 656099 h 1237129"/>
              <a:gd name="connsiteX2912" fmla="*/ 531077 w 3751729"/>
              <a:gd name="connsiteY2912" fmla="*/ 657822 h 1237129"/>
              <a:gd name="connsiteX2913" fmla="*/ 521970 w 3751729"/>
              <a:gd name="connsiteY2913" fmla="*/ 660284 h 1237129"/>
              <a:gd name="connsiteX2914" fmla="*/ 512124 w 3751729"/>
              <a:gd name="connsiteY2914" fmla="*/ 665207 h 1237129"/>
              <a:gd name="connsiteX2915" fmla="*/ 503754 w 3751729"/>
              <a:gd name="connsiteY2915" fmla="*/ 671115 h 1237129"/>
              <a:gd name="connsiteX2916" fmla="*/ 498092 w 3751729"/>
              <a:gd name="connsiteY2916" fmla="*/ 679484 h 1237129"/>
              <a:gd name="connsiteX2917" fmla="*/ 494892 w 3751729"/>
              <a:gd name="connsiteY2917" fmla="*/ 686869 h 1237129"/>
              <a:gd name="connsiteX2918" fmla="*/ 496616 w 3751729"/>
              <a:gd name="connsiteY2918" fmla="*/ 692776 h 1237129"/>
              <a:gd name="connsiteX2919" fmla="*/ 496616 w 3751729"/>
              <a:gd name="connsiteY2919" fmla="*/ 700161 h 1237129"/>
              <a:gd name="connsiteX2920" fmla="*/ 494154 w 3751729"/>
              <a:gd name="connsiteY2920" fmla="*/ 708529 h 1237129"/>
              <a:gd name="connsiteX2921" fmla="*/ 488492 w 3751729"/>
              <a:gd name="connsiteY2921" fmla="*/ 727730 h 1237129"/>
              <a:gd name="connsiteX2922" fmla="*/ 488492 w 3751729"/>
              <a:gd name="connsiteY2922" fmla="*/ 742007 h 1237129"/>
              <a:gd name="connsiteX2923" fmla="*/ 489231 w 3751729"/>
              <a:gd name="connsiteY2923" fmla="*/ 757022 h 1237129"/>
              <a:gd name="connsiteX2924" fmla="*/ 494892 w 3751729"/>
              <a:gd name="connsiteY2924" fmla="*/ 771298 h 1237129"/>
              <a:gd name="connsiteX2925" fmla="*/ 504000 w 3751729"/>
              <a:gd name="connsiteY2925" fmla="*/ 788775 h 1237129"/>
              <a:gd name="connsiteX2926" fmla="*/ 513846 w 3751729"/>
              <a:gd name="connsiteY2926" fmla="*/ 790499 h 1237129"/>
              <a:gd name="connsiteX2927" fmla="*/ 519508 w 3751729"/>
              <a:gd name="connsiteY2927" fmla="*/ 792221 h 1237129"/>
              <a:gd name="connsiteX2928" fmla="*/ 521970 w 3751729"/>
              <a:gd name="connsiteY2928" fmla="*/ 794683 h 1237129"/>
              <a:gd name="connsiteX2929" fmla="*/ 525170 w 3751729"/>
              <a:gd name="connsiteY2929" fmla="*/ 796405 h 1237129"/>
              <a:gd name="connsiteX2930" fmla="*/ 529354 w 3751729"/>
              <a:gd name="connsiteY2930" fmla="*/ 798129 h 1237129"/>
              <a:gd name="connsiteX2931" fmla="*/ 536738 w 3751729"/>
              <a:gd name="connsiteY2931" fmla="*/ 794683 h 1237129"/>
              <a:gd name="connsiteX2932" fmla="*/ 548308 w 3751729"/>
              <a:gd name="connsiteY2932" fmla="*/ 788775 h 1237129"/>
              <a:gd name="connsiteX2933" fmla="*/ 550770 w 3751729"/>
              <a:gd name="connsiteY2933" fmla="*/ 787052 h 1237129"/>
              <a:gd name="connsiteX2934" fmla="*/ 552492 w 3751729"/>
              <a:gd name="connsiteY2934" fmla="*/ 787052 h 1237129"/>
              <a:gd name="connsiteX2935" fmla="*/ 555692 w 3751729"/>
              <a:gd name="connsiteY2935" fmla="*/ 787052 h 1237129"/>
              <a:gd name="connsiteX2936" fmla="*/ 556430 w 3751729"/>
              <a:gd name="connsiteY2936" fmla="*/ 787052 h 1237129"/>
              <a:gd name="connsiteX2937" fmla="*/ 558153 w 3751729"/>
              <a:gd name="connsiteY2937" fmla="*/ 787052 h 1237129"/>
              <a:gd name="connsiteX2938" fmla="*/ 558153 w 3751729"/>
              <a:gd name="connsiteY2938" fmla="*/ 786313 h 1237129"/>
              <a:gd name="connsiteX2939" fmla="*/ 561354 w 3751729"/>
              <a:gd name="connsiteY2939" fmla="*/ 782867 h 1237129"/>
              <a:gd name="connsiteX2940" fmla="*/ 562092 w 3751729"/>
              <a:gd name="connsiteY2940" fmla="*/ 778682 h 1237129"/>
              <a:gd name="connsiteX2941" fmla="*/ 563816 w 3751729"/>
              <a:gd name="connsiteY2941" fmla="*/ 774499 h 1237129"/>
              <a:gd name="connsiteX2942" fmla="*/ 565538 w 3751729"/>
              <a:gd name="connsiteY2942" fmla="*/ 769576 h 1237129"/>
              <a:gd name="connsiteX2943" fmla="*/ 567262 w 3751729"/>
              <a:gd name="connsiteY2943" fmla="*/ 767114 h 1237129"/>
              <a:gd name="connsiteX2944" fmla="*/ 573908 w 3751729"/>
              <a:gd name="connsiteY2944" fmla="*/ 759729 h 1237129"/>
              <a:gd name="connsiteX2945" fmla="*/ 583014 w 3751729"/>
              <a:gd name="connsiteY2945" fmla="*/ 755544 h 1237129"/>
              <a:gd name="connsiteX2946" fmla="*/ 596308 w 3751729"/>
              <a:gd name="connsiteY2946" fmla="*/ 753821 h 1237129"/>
              <a:gd name="connsiteX2947" fmla="*/ 597046 w 3751729"/>
              <a:gd name="connsiteY2947" fmla="*/ 757268 h 1237129"/>
              <a:gd name="connsiteX2948" fmla="*/ 598769 w 3751729"/>
              <a:gd name="connsiteY2948" fmla="*/ 758006 h 1237129"/>
              <a:gd name="connsiteX2949" fmla="*/ 598769 w 3751729"/>
              <a:gd name="connsiteY2949" fmla="*/ 759729 h 1237129"/>
              <a:gd name="connsiteX2950" fmla="*/ 600491 w 3751729"/>
              <a:gd name="connsiteY2950" fmla="*/ 759729 h 1237129"/>
              <a:gd name="connsiteX2951" fmla="*/ 600491 w 3751729"/>
              <a:gd name="connsiteY2951" fmla="*/ 758006 h 1237129"/>
              <a:gd name="connsiteX2952" fmla="*/ 601477 w 3751729"/>
              <a:gd name="connsiteY2952" fmla="*/ 758006 h 1237129"/>
              <a:gd name="connsiteX2953" fmla="*/ 604677 w 3751729"/>
              <a:gd name="connsiteY2953" fmla="*/ 758006 h 1237129"/>
              <a:gd name="connsiteX2954" fmla="*/ 608861 w 3751729"/>
              <a:gd name="connsiteY2954" fmla="*/ 757268 h 1237129"/>
              <a:gd name="connsiteX2955" fmla="*/ 608861 w 3751729"/>
              <a:gd name="connsiteY2955" fmla="*/ 769821 h 1237129"/>
              <a:gd name="connsiteX2956" fmla="*/ 603200 w 3751729"/>
              <a:gd name="connsiteY2956" fmla="*/ 775729 h 1237129"/>
              <a:gd name="connsiteX2957" fmla="*/ 599015 w 3751729"/>
              <a:gd name="connsiteY2957" fmla="*/ 786559 h 1237129"/>
              <a:gd name="connsiteX2958" fmla="*/ 594831 w 3751729"/>
              <a:gd name="connsiteY2958" fmla="*/ 800836 h 1237129"/>
              <a:gd name="connsiteX2959" fmla="*/ 590645 w 3751729"/>
              <a:gd name="connsiteY2959" fmla="*/ 814128 h 1237129"/>
              <a:gd name="connsiteX2960" fmla="*/ 585722 w 3751729"/>
              <a:gd name="connsiteY2960" fmla="*/ 824221 h 1237129"/>
              <a:gd name="connsiteX2961" fmla="*/ 600491 w 3751729"/>
              <a:gd name="connsiteY2961" fmla="*/ 824221 h 1237129"/>
              <a:gd name="connsiteX2962" fmla="*/ 612799 w 3751729"/>
              <a:gd name="connsiteY2962" fmla="*/ 822498 h 1237129"/>
              <a:gd name="connsiteX2963" fmla="*/ 624369 w 3751729"/>
              <a:gd name="connsiteY2963" fmla="*/ 822498 h 1237129"/>
              <a:gd name="connsiteX2964" fmla="*/ 635199 w 3751729"/>
              <a:gd name="connsiteY2964" fmla="*/ 824221 h 1237129"/>
              <a:gd name="connsiteX2965" fmla="*/ 641845 w 3751729"/>
              <a:gd name="connsiteY2965" fmla="*/ 828405 h 1237129"/>
              <a:gd name="connsiteX2966" fmla="*/ 647507 w 3751729"/>
              <a:gd name="connsiteY2966" fmla="*/ 837514 h 1237129"/>
              <a:gd name="connsiteX2967" fmla="*/ 649229 w 3751729"/>
              <a:gd name="connsiteY2967" fmla="*/ 850066 h 1237129"/>
              <a:gd name="connsiteX2968" fmla="*/ 646768 w 3751729"/>
              <a:gd name="connsiteY2968" fmla="*/ 859174 h 1237129"/>
              <a:gd name="connsiteX2969" fmla="*/ 643568 w 3751729"/>
              <a:gd name="connsiteY2969" fmla="*/ 870744 h 1237129"/>
              <a:gd name="connsiteX2970" fmla="*/ 643568 w 3751729"/>
              <a:gd name="connsiteY2970" fmla="*/ 882313 h 1237129"/>
              <a:gd name="connsiteX2971" fmla="*/ 650954 w 3751729"/>
              <a:gd name="connsiteY2971" fmla="*/ 889697 h 1237129"/>
              <a:gd name="connsiteX2972" fmla="*/ 655138 w 3751729"/>
              <a:gd name="connsiteY2972" fmla="*/ 894620 h 1237129"/>
              <a:gd name="connsiteX2973" fmla="*/ 660799 w 3751729"/>
              <a:gd name="connsiteY2973" fmla="*/ 900529 h 1237129"/>
              <a:gd name="connsiteX2974" fmla="*/ 669906 w 3751729"/>
              <a:gd name="connsiteY2974" fmla="*/ 905451 h 1237129"/>
              <a:gd name="connsiteX2975" fmla="*/ 680738 w 3751729"/>
              <a:gd name="connsiteY2975" fmla="*/ 907913 h 1237129"/>
              <a:gd name="connsiteX2976" fmla="*/ 686399 w 3751729"/>
              <a:gd name="connsiteY2976" fmla="*/ 900529 h 1237129"/>
              <a:gd name="connsiteX2977" fmla="*/ 693784 w 3751729"/>
              <a:gd name="connsiteY2977" fmla="*/ 898066 h 1237129"/>
              <a:gd name="connsiteX2978" fmla="*/ 707076 w 3751729"/>
              <a:gd name="connsiteY2978" fmla="*/ 898066 h 1237129"/>
              <a:gd name="connsiteX2979" fmla="*/ 708798 w 3751729"/>
              <a:gd name="connsiteY2979" fmla="*/ 900529 h 1237129"/>
              <a:gd name="connsiteX2980" fmla="*/ 711261 w 3751729"/>
              <a:gd name="connsiteY2980" fmla="*/ 903975 h 1237129"/>
              <a:gd name="connsiteX2981" fmla="*/ 712737 w 3751729"/>
              <a:gd name="connsiteY2981" fmla="*/ 905697 h 1237129"/>
              <a:gd name="connsiteX2982" fmla="*/ 714460 w 3751729"/>
              <a:gd name="connsiteY2982" fmla="*/ 905697 h 1237129"/>
              <a:gd name="connsiteX2983" fmla="*/ 718645 w 3751729"/>
              <a:gd name="connsiteY2983" fmla="*/ 906436 h 1237129"/>
              <a:gd name="connsiteX2984" fmla="*/ 724060 w 3751729"/>
              <a:gd name="connsiteY2984" fmla="*/ 907667 h 1237129"/>
              <a:gd name="connsiteX2985" fmla="*/ 729722 w 3751729"/>
              <a:gd name="connsiteY2985" fmla="*/ 896098 h 1237129"/>
              <a:gd name="connsiteX2986" fmla="*/ 737106 w 3751729"/>
              <a:gd name="connsiteY2986" fmla="*/ 887728 h 1237129"/>
              <a:gd name="connsiteX2987" fmla="*/ 745476 w 3751729"/>
              <a:gd name="connsiteY2987" fmla="*/ 880343 h 1237129"/>
              <a:gd name="connsiteX2988" fmla="*/ 756306 w 3751729"/>
              <a:gd name="connsiteY2988" fmla="*/ 874436 h 1237129"/>
              <a:gd name="connsiteX2989" fmla="*/ 772060 w 3751729"/>
              <a:gd name="connsiteY2989" fmla="*/ 871975 h 1237129"/>
              <a:gd name="connsiteX2990" fmla="*/ 774522 w 3751729"/>
              <a:gd name="connsiteY2990" fmla="*/ 870251 h 1237129"/>
              <a:gd name="connsiteX2991" fmla="*/ 776244 w 3751729"/>
              <a:gd name="connsiteY2991" fmla="*/ 870251 h 1237129"/>
              <a:gd name="connsiteX2992" fmla="*/ 778707 w 3751729"/>
              <a:gd name="connsiteY2992" fmla="*/ 870251 h 1237129"/>
              <a:gd name="connsiteX2993" fmla="*/ 780429 w 3751729"/>
              <a:gd name="connsiteY2993" fmla="*/ 870251 h 1237129"/>
              <a:gd name="connsiteX2994" fmla="*/ 783629 w 3751729"/>
              <a:gd name="connsiteY2994" fmla="*/ 871975 h 1237129"/>
              <a:gd name="connsiteX2995" fmla="*/ 787813 w 3751729"/>
              <a:gd name="connsiteY2995" fmla="*/ 871975 h 1237129"/>
              <a:gd name="connsiteX2996" fmla="*/ 786090 w 3751729"/>
              <a:gd name="connsiteY2996" fmla="*/ 874436 h 1237129"/>
              <a:gd name="connsiteX2997" fmla="*/ 786090 w 3751729"/>
              <a:gd name="connsiteY2997" fmla="*/ 877882 h 1237129"/>
              <a:gd name="connsiteX2998" fmla="*/ 784367 w 3751729"/>
              <a:gd name="connsiteY2998" fmla="*/ 877882 h 1237129"/>
              <a:gd name="connsiteX2999" fmla="*/ 784367 w 3751729"/>
              <a:gd name="connsiteY2999" fmla="*/ 878621 h 1237129"/>
              <a:gd name="connsiteX3000" fmla="*/ 786090 w 3751729"/>
              <a:gd name="connsiteY3000" fmla="*/ 878621 h 1237129"/>
              <a:gd name="connsiteX3001" fmla="*/ 787813 w 3751729"/>
              <a:gd name="connsiteY3001" fmla="*/ 880343 h 1237129"/>
              <a:gd name="connsiteX3002" fmla="*/ 790275 w 3751729"/>
              <a:gd name="connsiteY3002" fmla="*/ 882066 h 1237129"/>
              <a:gd name="connsiteX3003" fmla="*/ 790275 w 3751729"/>
              <a:gd name="connsiteY3003" fmla="*/ 878621 h 1237129"/>
              <a:gd name="connsiteX3004" fmla="*/ 793475 w 3751729"/>
              <a:gd name="connsiteY3004" fmla="*/ 876160 h 1237129"/>
              <a:gd name="connsiteX3005" fmla="*/ 795199 w 3751729"/>
              <a:gd name="connsiteY3005" fmla="*/ 874436 h 1237129"/>
              <a:gd name="connsiteX3006" fmla="*/ 795937 w 3751729"/>
              <a:gd name="connsiteY3006" fmla="*/ 872714 h 1237129"/>
              <a:gd name="connsiteX3007" fmla="*/ 797660 w 3751729"/>
              <a:gd name="connsiteY3007" fmla="*/ 871975 h 1237129"/>
              <a:gd name="connsiteX3008" fmla="*/ 800860 w 3751729"/>
              <a:gd name="connsiteY3008" fmla="*/ 870251 h 1237129"/>
              <a:gd name="connsiteX3009" fmla="*/ 803320 w 3751729"/>
              <a:gd name="connsiteY3009" fmla="*/ 868529 h 1237129"/>
              <a:gd name="connsiteX3010" fmla="*/ 816613 w 3751729"/>
              <a:gd name="connsiteY3010" fmla="*/ 880097 h 1237129"/>
              <a:gd name="connsiteX3011" fmla="*/ 833845 w 3751729"/>
              <a:gd name="connsiteY3011" fmla="*/ 886006 h 1237129"/>
              <a:gd name="connsiteX3012" fmla="*/ 851075 w 3751729"/>
              <a:gd name="connsiteY3012" fmla="*/ 887728 h 1237129"/>
              <a:gd name="connsiteX3013" fmla="*/ 871014 w 3751729"/>
              <a:gd name="connsiteY3013" fmla="*/ 886006 h 1237129"/>
              <a:gd name="connsiteX3014" fmla="*/ 891689 w 3751729"/>
              <a:gd name="connsiteY3014" fmla="*/ 884281 h 1237129"/>
              <a:gd name="connsiteX3015" fmla="*/ 891689 w 3751729"/>
              <a:gd name="connsiteY3015" fmla="*/ 887728 h 1237129"/>
              <a:gd name="connsiteX3016" fmla="*/ 891689 w 3751729"/>
              <a:gd name="connsiteY3016" fmla="*/ 889452 h 1237129"/>
              <a:gd name="connsiteX3017" fmla="*/ 889967 w 3751729"/>
              <a:gd name="connsiteY3017" fmla="*/ 890190 h 1237129"/>
              <a:gd name="connsiteX3018" fmla="*/ 889967 w 3751729"/>
              <a:gd name="connsiteY3018" fmla="*/ 891912 h 1237129"/>
              <a:gd name="connsiteX3019" fmla="*/ 888243 w 3751729"/>
              <a:gd name="connsiteY3019" fmla="*/ 894374 h 1237129"/>
              <a:gd name="connsiteX3020" fmla="*/ 898090 w 3751729"/>
              <a:gd name="connsiteY3020" fmla="*/ 897820 h 1237129"/>
              <a:gd name="connsiteX3021" fmla="*/ 903751 w 3751729"/>
              <a:gd name="connsiteY3021" fmla="*/ 902005 h 1237129"/>
              <a:gd name="connsiteX3022" fmla="*/ 909413 w 3751729"/>
              <a:gd name="connsiteY3022" fmla="*/ 906190 h 1237129"/>
              <a:gd name="connsiteX3023" fmla="*/ 919259 w 3751729"/>
              <a:gd name="connsiteY3023" fmla="*/ 911113 h 1237129"/>
              <a:gd name="connsiteX3024" fmla="*/ 919259 w 3751729"/>
              <a:gd name="connsiteY3024" fmla="*/ 919481 h 1237129"/>
              <a:gd name="connsiteX3025" fmla="*/ 930090 w 3751729"/>
              <a:gd name="connsiteY3025" fmla="*/ 922928 h 1237129"/>
              <a:gd name="connsiteX3026" fmla="*/ 936736 w 3751729"/>
              <a:gd name="connsiteY3026" fmla="*/ 923667 h 1237129"/>
              <a:gd name="connsiteX3027" fmla="*/ 942397 w 3751729"/>
              <a:gd name="connsiteY3027" fmla="*/ 929574 h 1237129"/>
              <a:gd name="connsiteX3028" fmla="*/ 945597 w 3751729"/>
              <a:gd name="connsiteY3028" fmla="*/ 938682 h 1237129"/>
              <a:gd name="connsiteX3029" fmla="*/ 962828 w 3751729"/>
              <a:gd name="connsiteY3029" fmla="*/ 940404 h 1237129"/>
              <a:gd name="connsiteX3030" fmla="*/ 976859 w 3751729"/>
              <a:gd name="connsiteY3030" fmla="*/ 941143 h 1237129"/>
              <a:gd name="connsiteX3031" fmla="*/ 995813 w 3751729"/>
              <a:gd name="connsiteY3031" fmla="*/ 942867 h 1237129"/>
              <a:gd name="connsiteX3032" fmla="*/ 1009104 w 3751729"/>
              <a:gd name="connsiteY3032" fmla="*/ 960343 h 1237129"/>
              <a:gd name="connsiteX3033" fmla="*/ 1024859 w 3751729"/>
              <a:gd name="connsiteY3033" fmla="*/ 976097 h 1237129"/>
              <a:gd name="connsiteX3034" fmla="*/ 1042089 w 3751729"/>
              <a:gd name="connsiteY3034" fmla="*/ 989389 h 1237129"/>
              <a:gd name="connsiteX3035" fmla="*/ 1062028 w 3751729"/>
              <a:gd name="connsiteY3035" fmla="*/ 999481 h 1237129"/>
              <a:gd name="connsiteX3036" fmla="*/ 1061290 w 3751729"/>
              <a:gd name="connsiteY3036" fmla="*/ 1005389 h 1237129"/>
              <a:gd name="connsiteX3037" fmla="*/ 1058089 w 3751729"/>
              <a:gd name="connsiteY3037" fmla="*/ 1008835 h 1237129"/>
              <a:gd name="connsiteX3038" fmla="*/ 1055627 w 3751729"/>
              <a:gd name="connsiteY3038" fmla="*/ 1013020 h 1237129"/>
              <a:gd name="connsiteX3039" fmla="*/ 1052427 w 3751729"/>
              <a:gd name="connsiteY3039" fmla="*/ 1015481 h 1237129"/>
              <a:gd name="connsiteX3040" fmla="*/ 1049966 w 3751729"/>
              <a:gd name="connsiteY3040" fmla="*/ 1020404 h 1237129"/>
              <a:gd name="connsiteX3041" fmla="*/ 1068182 w 3751729"/>
              <a:gd name="connsiteY3041" fmla="*/ 1020404 h 1237129"/>
              <a:gd name="connsiteX3042" fmla="*/ 1085412 w 3751729"/>
              <a:gd name="connsiteY3042" fmla="*/ 1026312 h 1237129"/>
              <a:gd name="connsiteX3043" fmla="*/ 1088612 w 3751729"/>
              <a:gd name="connsiteY3043" fmla="*/ 1036404 h 1237129"/>
              <a:gd name="connsiteX3044" fmla="*/ 1092798 w 3751729"/>
              <a:gd name="connsiteY3044" fmla="*/ 1034681 h 1237129"/>
              <a:gd name="connsiteX3045" fmla="*/ 1095258 w 3751729"/>
              <a:gd name="connsiteY3045" fmla="*/ 1032958 h 1237129"/>
              <a:gd name="connsiteX3046" fmla="*/ 1100181 w 3751729"/>
              <a:gd name="connsiteY3046" fmla="*/ 1034681 h 1237129"/>
              <a:gd name="connsiteX3047" fmla="*/ 1100919 w 3751729"/>
              <a:gd name="connsiteY3047" fmla="*/ 1034681 h 1237129"/>
              <a:gd name="connsiteX3048" fmla="*/ 1104120 w 3751729"/>
              <a:gd name="connsiteY3048" fmla="*/ 1036404 h 1237129"/>
              <a:gd name="connsiteX3049" fmla="*/ 1106582 w 3751729"/>
              <a:gd name="connsiteY3049" fmla="*/ 1038127 h 1237129"/>
              <a:gd name="connsiteX3050" fmla="*/ 1109782 w 3751729"/>
              <a:gd name="connsiteY3050" fmla="*/ 1038865 h 1237129"/>
              <a:gd name="connsiteX3051" fmla="*/ 1154335 w 3751729"/>
              <a:gd name="connsiteY3051" fmla="*/ 1042312 h 1237129"/>
              <a:gd name="connsiteX3052" fmla="*/ 1158519 w 3751729"/>
              <a:gd name="connsiteY3052" fmla="*/ 1046496 h 1237129"/>
              <a:gd name="connsiteX3053" fmla="*/ 1161719 w 3751729"/>
              <a:gd name="connsiteY3053" fmla="*/ 1054866 h 1237129"/>
              <a:gd name="connsiteX3054" fmla="*/ 1162457 w 3751729"/>
              <a:gd name="connsiteY3054" fmla="*/ 1062250 h 1237129"/>
              <a:gd name="connsiteX3055" fmla="*/ 1167381 w 3751729"/>
              <a:gd name="connsiteY3055" fmla="*/ 1068158 h 1237129"/>
              <a:gd name="connsiteX3056" fmla="*/ 1174027 w 3751729"/>
              <a:gd name="connsiteY3056" fmla="*/ 1069881 h 1237129"/>
              <a:gd name="connsiteX3057" fmla="*/ 1181411 w 3751729"/>
              <a:gd name="connsiteY3057" fmla="*/ 1069881 h 1237129"/>
              <a:gd name="connsiteX3058" fmla="*/ 1187072 w 3751729"/>
              <a:gd name="connsiteY3058" fmla="*/ 1068158 h 1237129"/>
              <a:gd name="connsiteX3059" fmla="*/ 1191257 w 3751729"/>
              <a:gd name="connsiteY3059" fmla="*/ 1074065 h 1237129"/>
              <a:gd name="connsiteX3060" fmla="*/ 1196181 w 3751729"/>
              <a:gd name="connsiteY3060" fmla="*/ 1078250 h 1237129"/>
              <a:gd name="connsiteX3061" fmla="*/ 1198642 w 3751729"/>
              <a:gd name="connsiteY3061" fmla="*/ 1083174 h 1237129"/>
              <a:gd name="connsiteX3062" fmla="*/ 1200612 w 3751729"/>
              <a:gd name="connsiteY3062" fmla="*/ 1088835 h 1237129"/>
              <a:gd name="connsiteX3063" fmla="*/ 1202334 w 3751729"/>
              <a:gd name="connsiteY3063" fmla="*/ 1095481 h 1237129"/>
              <a:gd name="connsiteX3064" fmla="*/ 1191503 w 3751729"/>
              <a:gd name="connsiteY3064" fmla="*/ 1108773 h 1237129"/>
              <a:gd name="connsiteX3065" fmla="*/ 1179934 w 3751729"/>
              <a:gd name="connsiteY3065" fmla="*/ 1124527 h 1237129"/>
              <a:gd name="connsiteX3066" fmla="*/ 1168366 w 3751729"/>
              <a:gd name="connsiteY3066" fmla="*/ 1142003 h 1237129"/>
              <a:gd name="connsiteX3067" fmla="*/ 1158519 w 3751729"/>
              <a:gd name="connsiteY3067" fmla="*/ 1159481 h 1237129"/>
              <a:gd name="connsiteX3068" fmla="*/ 1151874 w 3751729"/>
              <a:gd name="connsiteY3068" fmla="*/ 1172772 h 1237129"/>
              <a:gd name="connsiteX3069" fmla="*/ 1151874 w 3751729"/>
              <a:gd name="connsiteY3069" fmla="*/ 1181142 h 1237129"/>
              <a:gd name="connsiteX3070" fmla="*/ 1152611 w 3751729"/>
              <a:gd name="connsiteY3070" fmla="*/ 1192710 h 1237129"/>
              <a:gd name="connsiteX3071" fmla="*/ 1155811 w 3751729"/>
              <a:gd name="connsiteY3071" fmla="*/ 1206003 h 1237129"/>
              <a:gd name="connsiteX3072" fmla="*/ 1154089 w 3751729"/>
              <a:gd name="connsiteY3072" fmla="*/ 1217572 h 1237129"/>
              <a:gd name="connsiteX3073" fmla="*/ 1151627 w 3751729"/>
              <a:gd name="connsiteY3073" fmla="*/ 1224957 h 1237129"/>
              <a:gd name="connsiteX3074" fmla="*/ 1145965 w 3751729"/>
              <a:gd name="connsiteY3074" fmla="*/ 1236526 h 1237129"/>
              <a:gd name="connsiteX3075" fmla="*/ 1145610 w 3751729"/>
              <a:gd name="connsiteY3075" fmla="*/ 1237129 h 1237129"/>
              <a:gd name="connsiteX3076" fmla="*/ 795176 w 3751729"/>
              <a:gd name="connsiteY3076" fmla="*/ 1237129 h 1237129"/>
              <a:gd name="connsiteX3077" fmla="*/ 797415 w 3751729"/>
              <a:gd name="connsiteY3077" fmla="*/ 1220772 h 1237129"/>
              <a:gd name="connsiteX3078" fmla="*/ 768614 w 3751729"/>
              <a:gd name="connsiteY3078" fmla="*/ 1209941 h 1237129"/>
              <a:gd name="connsiteX3079" fmla="*/ 743752 w 3751729"/>
              <a:gd name="connsiteY3079" fmla="*/ 1193203 h 1237129"/>
              <a:gd name="connsiteX3080" fmla="*/ 723814 w 3751729"/>
              <a:gd name="connsiteY3080" fmla="*/ 1171542 h 1237129"/>
              <a:gd name="connsiteX3081" fmla="*/ 707322 w 3751729"/>
              <a:gd name="connsiteY3081" fmla="*/ 1148157 h 1237129"/>
              <a:gd name="connsiteX3082" fmla="*/ 701661 w 3751729"/>
              <a:gd name="connsiteY3082" fmla="*/ 1134865 h 1237129"/>
              <a:gd name="connsiteX3083" fmla="*/ 697476 w 3751729"/>
              <a:gd name="connsiteY3083" fmla="*/ 1122311 h 1237129"/>
              <a:gd name="connsiteX3084" fmla="*/ 693291 w 3751729"/>
              <a:gd name="connsiteY3084" fmla="*/ 1107296 h 1237129"/>
              <a:gd name="connsiteX3085" fmla="*/ 687630 w 3751729"/>
              <a:gd name="connsiteY3085" fmla="*/ 1095727 h 1237129"/>
              <a:gd name="connsiteX3086" fmla="*/ 678522 w 3751729"/>
              <a:gd name="connsiteY3086" fmla="*/ 1087357 h 1237129"/>
              <a:gd name="connsiteX3087" fmla="*/ 676061 w 3751729"/>
              <a:gd name="connsiteY3087" fmla="*/ 1083911 h 1237129"/>
              <a:gd name="connsiteX3088" fmla="*/ 671876 w 3751729"/>
              <a:gd name="connsiteY3088" fmla="*/ 1083911 h 1237129"/>
              <a:gd name="connsiteX3089" fmla="*/ 668677 w 3751729"/>
              <a:gd name="connsiteY3089" fmla="*/ 1083174 h 1237129"/>
              <a:gd name="connsiteX3090" fmla="*/ 666215 w 3751729"/>
              <a:gd name="connsiteY3090" fmla="*/ 1079727 h 1237129"/>
              <a:gd name="connsiteX3091" fmla="*/ 663014 w 3751729"/>
              <a:gd name="connsiteY3091" fmla="*/ 1077265 h 1237129"/>
              <a:gd name="connsiteX3092" fmla="*/ 666215 w 3751729"/>
              <a:gd name="connsiteY3092" fmla="*/ 1071358 h 1237129"/>
              <a:gd name="connsiteX3093" fmla="*/ 666215 w 3751729"/>
              <a:gd name="connsiteY3093" fmla="*/ 1066434 h 1237129"/>
              <a:gd name="connsiteX3094" fmla="*/ 666215 w 3751729"/>
              <a:gd name="connsiteY3094" fmla="*/ 1060527 h 1237129"/>
              <a:gd name="connsiteX3095" fmla="*/ 666215 w 3751729"/>
              <a:gd name="connsiteY3095" fmla="*/ 1054620 h 1237129"/>
              <a:gd name="connsiteX3096" fmla="*/ 673599 w 3751729"/>
              <a:gd name="connsiteY3096" fmla="*/ 1050435 h 1237129"/>
              <a:gd name="connsiteX3097" fmla="*/ 678522 w 3751729"/>
              <a:gd name="connsiteY3097" fmla="*/ 1046250 h 1237129"/>
              <a:gd name="connsiteX3098" fmla="*/ 685907 w 3751729"/>
              <a:gd name="connsiteY3098" fmla="*/ 1042065 h 1237129"/>
              <a:gd name="connsiteX3099" fmla="*/ 685907 w 3751729"/>
              <a:gd name="connsiteY3099" fmla="*/ 1038619 h 1237129"/>
              <a:gd name="connsiteX3100" fmla="*/ 678522 w 3751729"/>
              <a:gd name="connsiteY3100" fmla="*/ 1038619 h 1237129"/>
              <a:gd name="connsiteX3101" fmla="*/ 674337 w 3751729"/>
              <a:gd name="connsiteY3101" fmla="*/ 1037881 h 1237129"/>
              <a:gd name="connsiteX3102" fmla="*/ 670152 w 3751729"/>
              <a:gd name="connsiteY3102" fmla="*/ 1037881 h 1237129"/>
              <a:gd name="connsiteX3103" fmla="*/ 665969 w 3751729"/>
              <a:gd name="connsiteY3103" fmla="*/ 1036158 h 1237129"/>
              <a:gd name="connsiteX3104" fmla="*/ 671630 w 3751729"/>
              <a:gd name="connsiteY3104" fmla="*/ 1022866 h 1237129"/>
              <a:gd name="connsiteX3105" fmla="*/ 675815 w 3751729"/>
              <a:gd name="connsiteY3105" fmla="*/ 1009574 h 1237129"/>
              <a:gd name="connsiteX3106" fmla="*/ 681476 w 3751729"/>
              <a:gd name="connsiteY3106" fmla="*/ 997020 h 1237129"/>
              <a:gd name="connsiteX3107" fmla="*/ 691322 w 3751729"/>
              <a:gd name="connsiteY3107" fmla="*/ 986189 h 1237129"/>
              <a:gd name="connsiteX3108" fmla="*/ 702891 w 3751729"/>
              <a:gd name="connsiteY3108" fmla="*/ 976097 h 1237129"/>
              <a:gd name="connsiteX3109" fmla="*/ 712737 w 3751729"/>
              <a:gd name="connsiteY3109" fmla="*/ 964528 h 1237129"/>
              <a:gd name="connsiteX3110" fmla="*/ 711998 w 3751729"/>
              <a:gd name="connsiteY3110" fmla="*/ 956159 h 1237129"/>
              <a:gd name="connsiteX3111" fmla="*/ 711998 w 3751729"/>
              <a:gd name="connsiteY3111" fmla="*/ 944590 h 1237129"/>
              <a:gd name="connsiteX3112" fmla="*/ 710276 w 3751729"/>
              <a:gd name="connsiteY3112" fmla="*/ 933020 h 1237129"/>
              <a:gd name="connsiteX3113" fmla="*/ 706091 w 3751729"/>
              <a:gd name="connsiteY3113" fmla="*/ 925636 h 1237129"/>
              <a:gd name="connsiteX3114" fmla="*/ 700430 w 3751729"/>
              <a:gd name="connsiteY3114" fmla="*/ 917266 h 1237129"/>
              <a:gd name="connsiteX3115" fmla="*/ 694769 w 3751729"/>
              <a:gd name="connsiteY3115" fmla="*/ 908159 h 1237129"/>
              <a:gd name="connsiteX3116" fmla="*/ 689107 w 3751729"/>
              <a:gd name="connsiteY3116" fmla="*/ 908159 h 1237129"/>
              <a:gd name="connsiteX3117" fmla="*/ 687384 w 3751729"/>
              <a:gd name="connsiteY3117" fmla="*/ 909882 h 1237129"/>
              <a:gd name="connsiteX3118" fmla="*/ 685660 w 3751729"/>
              <a:gd name="connsiteY3118" fmla="*/ 911605 h 1237129"/>
              <a:gd name="connsiteX3119" fmla="*/ 683938 w 3751729"/>
              <a:gd name="connsiteY3119" fmla="*/ 912343 h 1237129"/>
              <a:gd name="connsiteX3120" fmla="*/ 681476 w 3751729"/>
              <a:gd name="connsiteY3120" fmla="*/ 914066 h 1237129"/>
              <a:gd name="connsiteX3121" fmla="*/ 683199 w 3751729"/>
              <a:gd name="connsiteY3121" fmla="*/ 917513 h 1237129"/>
              <a:gd name="connsiteX3122" fmla="*/ 683199 w 3751729"/>
              <a:gd name="connsiteY3122" fmla="*/ 919974 h 1237129"/>
              <a:gd name="connsiteX3123" fmla="*/ 683199 w 3751729"/>
              <a:gd name="connsiteY3123" fmla="*/ 921697 h 1237129"/>
              <a:gd name="connsiteX3124" fmla="*/ 681476 w 3751729"/>
              <a:gd name="connsiteY3124" fmla="*/ 924159 h 1237129"/>
              <a:gd name="connsiteX3125" fmla="*/ 679753 w 3751729"/>
              <a:gd name="connsiteY3125" fmla="*/ 924159 h 1237129"/>
              <a:gd name="connsiteX3126" fmla="*/ 678030 w 3751729"/>
              <a:gd name="connsiteY3126" fmla="*/ 925882 h 1237129"/>
              <a:gd name="connsiteX3127" fmla="*/ 677292 w 3751729"/>
              <a:gd name="connsiteY3127" fmla="*/ 925882 h 1237129"/>
              <a:gd name="connsiteX3128" fmla="*/ 675568 w 3751729"/>
              <a:gd name="connsiteY3128" fmla="*/ 925882 h 1237129"/>
              <a:gd name="connsiteX3129" fmla="*/ 673108 w 3751729"/>
              <a:gd name="connsiteY3129" fmla="*/ 927605 h 1237129"/>
              <a:gd name="connsiteX3130" fmla="*/ 665722 w 3751729"/>
              <a:gd name="connsiteY3130" fmla="*/ 921697 h 1237129"/>
              <a:gd name="connsiteX3131" fmla="*/ 652430 w 3751729"/>
              <a:gd name="connsiteY3131" fmla="*/ 914313 h 1237129"/>
              <a:gd name="connsiteX3132" fmla="*/ 639137 w 3751729"/>
              <a:gd name="connsiteY3132" fmla="*/ 906929 h 1237129"/>
              <a:gd name="connsiteX3133" fmla="*/ 626831 w 3751729"/>
              <a:gd name="connsiteY3133" fmla="*/ 901020 h 1237129"/>
              <a:gd name="connsiteX3134" fmla="*/ 617722 w 3751729"/>
              <a:gd name="connsiteY3134" fmla="*/ 898558 h 1237129"/>
              <a:gd name="connsiteX3135" fmla="*/ 610338 w 3751729"/>
              <a:gd name="connsiteY3135" fmla="*/ 881082 h 1237129"/>
              <a:gd name="connsiteX3136" fmla="*/ 603692 w 3751729"/>
              <a:gd name="connsiteY3136" fmla="*/ 870989 h 1237129"/>
              <a:gd name="connsiteX3137" fmla="*/ 596308 w 3751729"/>
              <a:gd name="connsiteY3137" fmla="*/ 863605 h 1237129"/>
              <a:gd name="connsiteX3138" fmla="*/ 588923 w 3751729"/>
              <a:gd name="connsiteY3138" fmla="*/ 861144 h 1237129"/>
              <a:gd name="connsiteX3139" fmla="*/ 577353 w 3751729"/>
              <a:gd name="connsiteY3139" fmla="*/ 857698 h 1237129"/>
              <a:gd name="connsiteX3140" fmla="*/ 565046 w 3751729"/>
              <a:gd name="connsiteY3140" fmla="*/ 853513 h 1237129"/>
              <a:gd name="connsiteX3141" fmla="*/ 548554 w 3751729"/>
              <a:gd name="connsiteY3141" fmla="*/ 847606 h 1237129"/>
              <a:gd name="connsiteX3142" fmla="*/ 538708 w 3751729"/>
              <a:gd name="connsiteY3142" fmla="*/ 840221 h 1237129"/>
              <a:gd name="connsiteX3143" fmla="*/ 530338 w 3751729"/>
              <a:gd name="connsiteY3143" fmla="*/ 832836 h 1237129"/>
              <a:gd name="connsiteX3144" fmla="*/ 517046 w 3751729"/>
              <a:gd name="connsiteY3144" fmla="*/ 826929 h 1237129"/>
              <a:gd name="connsiteX3145" fmla="*/ 508677 w 3751729"/>
              <a:gd name="connsiteY3145" fmla="*/ 826929 h 1237129"/>
              <a:gd name="connsiteX3146" fmla="*/ 503016 w 3751729"/>
              <a:gd name="connsiteY3146" fmla="*/ 830375 h 1237129"/>
              <a:gd name="connsiteX3147" fmla="*/ 498092 w 3751729"/>
              <a:gd name="connsiteY3147" fmla="*/ 832836 h 1237129"/>
              <a:gd name="connsiteX3148" fmla="*/ 492431 w 3751729"/>
              <a:gd name="connsiteY3148" fmla="*/ 836283 h 1237129"/>
              <a:gd name="connsiteX3149" fmla="*/ 485785 w 3751729"/>
              <a:gd name="connsiteY3149" fmla="*/ 834560 h 1237129"/>
              <a:gd name="connsiteX3150" fmla="*/ 482585 w 3751729"/>
              <a:gd name="connsiteY3150" fmla="*/ 832836 h 1237129"/>
              <a:gd name="connsiteX3151" fmla="*/ 480124 w 3751729"/>
              <a:gd name="connsiteY3151" fmla="*/ 830375 h 1237129"/>
              <a:gd name="connsiteX3152" fmla="*/ 476924 w 3751729"/>
              <a:gd name="connsiteY3152" fmla="*/ 826929 h 1237129"/>
              <a:gd name="connsiteX3153" fmla="*/ 472739 w 3751729"/>
              <a:gd name="connsiteY3153" fmla="*/ 822744 h 1237129"/>
              <a:gd name="connsiteX3154" fmla="*/ 469539 w 3751729"/>
              <a:gd name="connsiteY3154" fmla="*/ 820283 h 1237129"/>
              <a:gd name="connsiteX3155" fmla="*/ 467077 w 3751729"/>
              <a:gd name="connsiteY3155" fmla="*/ 818559 h 1237129"/>
              <a:gd name="connsiteX3156" fmla="*/ 448124 w 3751729"/>
              <a:gd name="connsiteY3156" fmla="*/ 815113 h 1237129"/>
              <a:gd name="connsiteX3157" fmla="*/ 445662 w 3751729"/>
              <a:gd name="connsiteY3157" fmla="*/ 812652 h 1237129"/>
              <a:gd name="connsiteX3158" fmla="*/ 442462 w 3751729"/>
              <a:gd name="connsiteY3158" fmla="*/ 810190 h 1237129"/>
              <a:gd name="connsiteX3159" fmla="*/ 440000 w 3751729"/>
              <a:gd name="connsiteY3159" fmla="*/ 806744 h 1237129"/>
              <a:gd name="connsiteX3160" fmla="*/ 436801 w 3751729"/>
              <a:gd name="connsiteY3160" fmla="*/ 804283 h 1237129"/>
              <a:gd name="connsiteX3161" fmla="*/ 436062 w 3751729"/>
              <a:gd name="connsiteY3161" fmla="*/ 802560 h 1237129"/>
              <a:gd name="connsiteX3162" fmla="*/ 419570 w 3751729"/>
              <a:gd name="connsiteY3162" fmla="*/ 805021 h 1237129"/>
              <a:gd name="connsiteX3163" fmla="*/ 417108 w 3751729"/>
              <a:gd name="connsiteY3163" fmla="*/ 804283 h 1237129"/>
              <a:gd name="connsiteX3164" fmla="*/ 412924 w 3751729"/>
              <a:gd name="connsiteY3164" fmla="*/ 798375 h 1237129"/>
              <a:gd name="connsiteX3165" fmla="*/ 405539 w 3751729"/>
              <a:gd name="connsiteY3165" fmla="*/ 792467 h 1237129"/>
              <a:gd name="connsiteX3166" fmla="*/ 399878 w 3751729"/>
              <a:gd name="connsiteY3166" fmla="*/ 785082 h 1237129"/>
              <a:gd name="connsiteX3167" fmla="*/ 394217 w 3751729"/>
              <a:gd name="connsiteY3167" fmla="*/ 779175 h 1237129"/>
              <a:gd name="connsiteX3168" fmla="*/ 391017 w 3751729"/>
              <a:gd name="connsiteY3168" fmla="*/ 775729 h 1237129"/>
              <a:gd name="connsiteX3169" fmla="*/ 396677 w 3751729"/>
              <a:gd name="connsiteY3169" fmla="*/ 757513 h 1237129"/>
              <a:gd name="connsiteX3170" fmla="*/ 380924 w 3751729"/>
              <a:gd name="connsiteY3170" fmla="*/ 740036 h 1237129"/>
              <a:gd name="connsiteX3171" fmla="*/ 366893 w 3751729"/>
              <a:gd name="connsiteY3171" fmla="*/ 720837 h 1237129"/>
              <a:gd name="connsiteX3172" fmla="*/ 352124 w 3751729"/>
              <a:gd name="connsiteY3172" fmla="*/ 700899 h 1237129"/>
              <a:gd name="connsiteX3173" fmla="*/ 338094 w 3751729"/>
              <a:gd name="connsiteY3173" fmla="*/ 679976 h 1237129"/>
              <a:gd name="connsiteX3174" fmla="*/ 334894 w 3751729"/>
              <a:gd name="connsiteY3174" fmla="*/ 678252 h 1237129"/>
              <a:gd name="connsiteX3175" fmla="*/ 330709 w 3751729"/>
              <a:gd name="connsiteY3175" fmla="*/ 677514 h 1237129"/>
              <a:gd name="connsiteX3176" fmla="*/ 328248 w 3751729"/>
              <a:gd name="connsiteY3176" fmla="*/ 677514 h 1237129"/>
              <a:gd name="connsiteX3177" fmla="*/ 323324 w 3751729"/>
              <a:gd name="connsiteY3177" fmla="*/ 675792 h 1237129"/>
              <a:gd name="connsiteX3178" fmla="*/ 322586 w 3751729"/>
              <a:gd name="connsiteY3178" fmla="*/ 674068 h 1237129"/>
              <a:gd name="connsiteX3179" fmla="*/ 316925 w 3751729"/>
              <a:gd name="connsiteY3179" fmla="*/ 666683 h 1237129"/>
              <a:gd name="connsiteX3180" fmla="*/ 313725 w 3751729"/>
              <a:gd name="connsiteY3180" fmla="*/ 658315 h 1237129"/>
              <a:gd name="connsiteX3181" fmla="*/ 311262 w 3751729"/>
              <a:gd name="connsiteY3181" fmla="*/ 649945 h 1237129"/>
              <a:gd name="connsiteX3182" fmla="*/ 306339 w 3751729"/>
              <a:gd name="connsiteY3182" fmla="*/ 640837 h 1237129"/>
              <a:gd name="connsiteX3183" fmla="*/ 299694 w 3751729"/>
              <a:gd name="connsiteY3183" fmla="*/ 636653 h 1237129"/>
              <a:gd name="connsiteX3184" fmla="*/ 296493 w 3751729"/>
              <a:gd name="connsiteY3184" fmla="*/ 633207 h 1237129"/>
              <a:gd name="connsiteX3185" fmla="*/ 294032 w 3751729"/>
              <a:gd name="connsiteY3185" fmla="*/ 630746 h 1237129"/>
              <a:gd name="connsiteX3186" fmla="*/ 290832 w 3751729"/>
              <a:gd name="connsiteY3186" fmla="*/ 629022 h 1237129"/>
              <a:gd name="connsiteX3187" fmla="*/ 290832 w 3751729"/>
              <a:gd name="connsiteY3187" fmla="*/ 644777 h 1237129"/>
              <a:gd name="connsiteX3188" fmla="*/ 295017 w 3751729"/>
              <a:gd name="connsiteY3188" fmla="*/ 650683 h 1237129"/>
              <a:gd name="connsiteX3189" fmla="*/ 304124 w 3751729"/>
              <a:gd name="connsiteY3189" fmla="*/ 660776 h 1237129"/>
              <a:gd name="connsiteX3190" fmla="*/ 312494 w 3751729"/>
              <a:gd name="connsiteY3190" fmla="*/ 672346 h 1237129"/>
              <a:gd name="connsiteX3191" fmla="*/ 323324 w 3751729"/>
              <a:gd name="connsiteY3191" fmla="*/ 687360 h 1237129"/>
              <a:gd name="connsiteX3192" fmla="*/ 331693 w 3751729"/>
              <a:gd name="connsiteY3192" fmla="*/ 701637 h 1237129"/>
              <a:gd name="connsiteX3193" fmla="*/ 340801 w 3751729"/>
              <a:gd name="connsiteY3193" fmla="*/ 716653 h 1237129"/>
              <a:gd name="connsiteX3194" fmla="*/ 347447 w 3751729"/>
              <a:gd name="connsiteY3194" fmla="*/ 729945 h 1237129"/>
              <a:gd name="connsiteX3195" fmla="*/ 350647 w 3751729"/>
              <a:gd name="connsiteY3195" fmla="*/ 738314 h 1237129"/>
              <a:gd name="connsiteX3196" fmla="*/ 350647 w 3751729"/>
              <a:gd name="connsiteY3196" fmla="*/ 744222 h 1237129"/>
              <a:gd name="connsiteX3197" fmla="*/ 348925 w 3751729"/>
              <a:gd name="connsiteY3197" fmla="*/ 746683 h 1237129"/>
              <a:gd name="connsiteX3198" fmla="*/ 347200 w 3751729"/>
              <a:gd name="connsiteY3198" fmla="*/ 748406 h 1237129"/>
              <a:gd name="connsiteX3199" fmla="*/ 347200 w 3751729"/>
              <a:gd name="connsiteY3199" fmla="*/ 750129 h 1237129"/>
              <a:gd name="connsiteX3200" fmla="*/ 344740 w 3751729"/>
              <a:gd name="connsiteY3200" fmla="*/ 751853 h 1237129"/>
              <a:gd name="connsiteX3201" fmla="*/ 344740 w 3751729"/>
              <a:gd name="connsiteY3201" fmla="*/ 745945 h 1237129"/>
              <a:gd name="connsiteX3202" fmla="*/ 343017 w 3751729"/>
              <a:gd name="connsiteY3202" fmla="*/ 741021 h 1237129"/>
              <a:gd name="connsiteX3203" fmla="*/ 343017 w 3751729"/>
              <a:gd name="connsiteY3203" fmla="*/ 738561 h 1237129"/>
              <a:gd name="connsiteX3204" fmla="*/ 341294 w 3751729"/>
              <a:gd name="connsiteY3204" fmla="*/ 735114 h 1237129"/>
              <a:gd name="connsiteX3205" fmla="*/ 338832 w 3751729"/>
              <a:gd name="connsiteY3205" fmla="*/ 735114 h 1237129"/>
              <a:gd name="connsiteX3206" fmla="*/ 337109 w 3751729"/>
              <a:gd name="connsiteY3206" fmla="*/ 735114 h 1237129"/>
              <a:gd name="connsiteX3207" fmla="*/ 335386 w 3751729"/>
              <a:gd name="connsiteY3207" fmla="*/ 735114 h 1237129"/>
              <a:gd name="connsiteX3208" fmla="*/ 334648 w 3751729"/>
              <a:gd name="connsiteY3208" fmla="*/ 735114 h 1237129"/>
              <a:gd name="connsiteX3209" fmla="*/ 332924 w 3751729"/>
              <a:gd name="connsiteY3209" fmla="*/ 735114 h 1237129"/>
              <a:gd name="connsiteX3210" fmla="*/ 328740 w 3751729"/>
              <a:gd name="connsiteY3210" fmla="*/ 735114 h 1237129"/>
              <a:gd name="connsiteX3211" fmla="*/ 325540 w 3751729"/>
              <a:gd name="connsiteY3211" fmla="*/ 725022 h 1237129"/>
              <a:gd name="connsiteX3212" fmla="*/ 323078 w 3751729"/>
              <a:gd name="connsiteY3212" fmla="*/ 714929 h 1237129"/>
              <a:gd name="connsiteX3213" fmla="*/ 318156 w 3751729"/>
              <a:gd name="connsiteY3213" fmla="*/ 706561 h 1237129"/>
              <a:gd name="connsiteX3214" fmla="*/ 311509 w 3751729"/>
              <a:gd name="connsiteY3214" fmla="*/ 699175 h 1237129"/>
              <a:gd name="connsiteX3215" fmla="*/ 302401 w 3751729"/>
              <a:gd name="connsiteY3215" fmla="*/ 693269 h 1237129"/>
              <a:gd name="connsiteX3216" fmla="*/ 294032 w 3751729"/>
              <a:gd name="connsiteY3216" fmla="*/ 687360 h 1237129"/>
              <a:gd name="connsiteX3217" fmla="*/ 286647 w 3751729"/>
              <a:gd name="connsiteY3217" fmla="*/ 677268 h 1237129"/>
              <a:gd name="connsiteX3218" fmla="*/ 289109 w 3751729"/>
              <a:gd name="connsiteY3218" fmla="*/ 675545 h 1237129"/>
              <a:gd name="connsiteX3219" fmla="*/ 290832 w 3751729"/>
              <a:gd name="connsiteY3219" fmla="*/ 675545 h 1237129"/>
              <a:gd name="connsiteX3220" fmla="*/ 292555 w 3751729"/>
              <a:gd name="connsiteY3220" fmla="*/ 675545 h 1237129"/>
              <a:gd name="connsiteX3221" fmla="*/ 292555 w 3751729"/>
              <a:gd name="connsiteY3221" fmla="*/ 673821 h 1237129"/>
              <a:gd name="connsiteX3222" fmla="*/ 292555 w 3751729"/>
              <a:gd name="connsiteY3222" fmla="*/ 672099 h 1237129"/>
              <a:gd name="connsiteX3223" fmla="*/ 294278 w 3751729"/>
              <a:gd name="connsiteY3223" fmla="*/ 671361 h 1237129"/>
              <a:gd name="connsiteX3224" fmla="*/ 283447 w 3751729"/>
              <a:gd name="connsiteY3224" fmla="*/ 663976 h 1237129"/>
              <a:gd name="connsiteX3225" fmla="*/ 278524 w 3751729"/>
              <a:gd name="connsiteY3225" fmla="*/ 654869 h 1237129"/>
              <a:gd name="connsiteX3226" fmla="*/ 273601 w 3751729"/>
              <a:gd name="connsiteY3226" fmla="*/ 644777 h 1237129"/>
              <a:gd name="connsiteX3227" fmla="*/ 271140 w 3751729"/>
              <a:gd name="connsiteY3227" fmla="*/ 633207 h 1237129"/>
              <a:gd name="connsiteX3228" fmla="*/ 265478 w 3751729"/>
              <a:gd name="connsiteY3228" fmla="*/ 623115 h 1237129"/>
              <a:gd name="connsiteX3229" fmla="*/ 258093 w 3751729"/>
              <a:gd name="connsiteY3229" fmla="*/ 614745 h 1237129"/>
              <a:gd name="connsiteX3230" fmla="*/ 249725 w 3751729"/>
              <a:gd name="connsiteY3230" fmla="*/ 609823 h 1237129"/>
              <a:gd name="connsiteX3231" fmla="*/ 238894 w 3751729"/>
              <a:gd name="connsiteY3231" fmla="*/ 605638 h 1237129"/>
              <a:gd name="connsiteX3232" fmla="*/ 230524 w 3751729"/>
              <a:gd name="connsiteY3232" fmla="*/ 599730 h 1237129"/>
              <a:gd name="connsiteX3233" fmla="*/ 224863 w 3751729"/>
              <a:gd name="connsiteY3233" fmla="*/ 592346 h 1237129"/>
              <a:gd name="connsiteX3234" fmla="*/ 221663 w 3751729"/>
              <a:gd name="connsiteY3234" fmla="*/ 583977 h 1237129"/>
              <a:gd name="connsiteX3235" fmla="*/ 217478 w 3751729"/>
              <a:gd name="connsiteY3235" fmla="*/ 574871 h 1237129"/>
              <a:gd name="connsiteX3236" fmla="*/ 207633 w 3751729"/>
              <a:gd name="connsiteY3236" fmla="*/ 560594 h 1237129"/>
              <a:gd name="connsiteX3237" fmla="*/ 199264 w 3751729"/>
              <a:gd name="connsiteY3237" fmla="*/ 550502 h 1237129"/>
              <a:gd name="connsiteX3238" fmla="*/ 190156 w 3751729"/>
              <a:gd name="connsiteY3238" fmla="*/ 541394 h 1237129"/>
              <a:gd name="connsiteX3239" fmla="*/ 184494 w 3751729"/>
              <a:gd name="connsiteY3239" fmla="*/ 531303 h 1237129"/>
              <a:gd name="connsiteX3240" fmla="*/ 180309 w 3751729"/>
              <a:gd name="connsiteY3240" fmla="*/ 518010 h 1237129"/>
              <a:gd name="connsiteX3241" fmla="*/ 177109 w 3751729"/>
              <a:gd name="connsiteY3241" fmla="*/ 500533 h 1237129"/>
              <a:gd name="connsiteX3242" fmla="*/ 176371 w 3751729"/>
              <a:gd name="connsiteY3242" fmla="*/ 476410 h 1237129"/>
              <a:gd name="connsiteX3243" fmla="*/ 176371 w 3751729"/>
              <a:gd name="connsiteY3243" fmla="*/ 470503 h 1237129"/>
              <a:gd name="connsiteX3244" fmla="*/ 177109 w 3751729"/>
              <a:gd name="connsiteY3244" fmla="*/ 458933 h 1237129"/>
              <a:gd name="connsiteX3245" fmla="*/ 177109 w 3751729"/>
              <a:gd name="connsiteY3245" fmla="*/ 443180 h 1237129"/>
              <a:gd name="connsiteX3246" fmla="*/ 177109 w 3751729"/>
              <a:gd name="connsiteY3246" fmla="*/ 423980 h 1237129"/>
              <a:gd name="connsiteX3247" fmla="*/ 177109 w 3751729"/>
              <a:gd name="connsiteY3247" fmla="*/ 406503 h 1237129"/>
              <a:gd name="connsiteX3248" fmla="*/ 178833 w 3751729"/>
              <a:gd name="connsiteY3248" fmla="*/ 392226 h 1237129"/>
              <a:gd name="connsiteX3249" fmla="*/ 180556 w 3751729"/>
              <a:gd name="connsiteY3249" fmla="*/ 383118 h 1237129"/>
              <a:gd name="connsiteX3250" fmla="*/ 184740 w 3751729"/>
              <a:gd name="connsiteY3250" fmla="*/ 381396 h 1237129"/>
              <a:gd name="connsiteX3251" fmla="*/ 187940 w 3751729"/>
              <a:gd name="connsiteY3251" fmla="*/ 381396 h 1237129"/>
              <a:gd name="connsiteX3252" fmla="*/ 190402 w 3751729"/>
              <a:gd name="connsiteY3252" fmla="*/ 381396 h 1237129"/>
              <a:gd name="connsiteX3253" fmla="*/ 193602 w 3751729"/>
              <a:gd name="connsiteY3253" fmla="*/ 381396 h 1237129"/>
              <a:gd name="connsiteX3254" fmla="*/ 196064 w 3751729"/>
              <a:gd name="connsiteY3254" fmla="*/ 383118 h 1237129"/>
              <a:gd name="connsiteX3255" fmla="*/ 197787 w 3751729"/>
              <a:gd name="connsiteY3255" fmla="*/ 386564 h 1237129"/>
              <a:gd name="connsiteX3256" fmla="*/ 200248 w 3751729"/>
              <a:gd name="connsiteY3256" fmla="*/ 389026 h 1237129"/>
              <a:gd name="connsiteX3257" fmla="*/ 201970 w 3751729"/>
              <a:gd name="connsiteY3257" fmla="*/ 392473 h 1237129"/>
              <a:gd name="connsiteX3258" fmla="*/ 201970 w 3751729"/>
              <a:gd name="connsiteY3258" fmla="*/ 375733 h 1237129"/>
              <a:gd name="connsiteX3259" fmla="*/ 192125 w 3751729"/>
              <a:gd name="connsiteY3259" fmla="*/ 364165 h 1237129"/>
              <a:gd name="connsiteX3260" fmla="*/ 180556 w 3751729"/>
              <a:gd name="connsiteY3260" fmla="*/ 352596 h 1237129"/>
              <a:gd name="connsiteX3261" fmla="*/ 167264 w 3751729"/>
              <a:gd name="connsiteY3261" fmla="*/ 344226 h 1237129"/>
              <a:gd name="connsiteX3262" fmla="*/ 167264 w 3751729"/>
              <a:gd name="connsiteY3262" fmla="*/ 351611 h 1237129"/>
              <a:gd name="connsiteX3263" fmla="*/ 172926 w 3751729"/>
              <a:gd name="connsiteY3263" fmla="*/ 355795 h 1237129"/>
              <a:gd name="connsiteX3264" fmla="*/ 178586 w 3751729"/>
              <a:gd name="connsiteY3264" fmla="*/ 359980 h 1237129"/>
              <a:gd name="connsiteX3265" fmla="*/ 184247 w 3751729"/>
              <a:gd name="connsiteY3265" fmla="*/ 364165 h 1237129"/>
              <a:gd name="connsiteX3266" fmla="*/ 188433 w 3751729"/>
              <a:gd name="connsiteY3266" fmla="*/ 370072 h 1237129"/>
              <a:gd name="connsiteX3267" fmla="*/ 188433 w 3751729"/>
              <a:gd name="connsiteY3267" fmla="*/ 373518 h 1237129"/>
              <a:gd name="connsiteX3268" fmla="*/ 187694 w 3751729"/>
              <a:gd name="connsiteY3268" fmla="*/ 373518 h 1237129"/>
              <a:gd name="connsiteX3269" fmla="*/ 187694 w 3751729"/>
              <a:gd name="connsiteY3269" fmla="*/ 375241 h 1237129"/>
              <a:gd name="connsiteX3270" fmla="*/ 185971 w 3751729"/>
              <a:gd name="connsiteY3270" fmla="*/ 375980 h 1237129"/>
              <a:gd name="connsiteX3271" fmla="*/ 182772 w 3751729"/>
              <a:gd name="connsiteY3271" fmla="*/ 377703 h 1237129"/>
              <a:gd name="connsiteX3272" fmla="*/ 182032 w 3751729"/>
              <a:gd name="connsiteY3272" fmla="*/ 379426 h 1237129"/>
              <a:gd name="connsiteX3273" fmla="*/ 177109 w 3751729"/>
              <a:gd name="connsiteY3273" fmla="*/ 379426 h 1237129"/>
              <a:gd name="connsiteX3274" fmla="*/ 172926 w 3751729"/>
              <a:gd name="connsiteY3274" fmla="*/ 379426 h 1237129"/>
              <a:gd name="connsiteX3275" fmla="*/ 171202 w 3751729"/>
              <a:gd name="connsiteY3275" fmla="*/ 379426 h 1237129"/>
              <a:gd name="connsiteX3276" fmla="*/ 171202 w 3751729"/>
              <a:gd name="connsiteY3276" fmla="*/ 377703 h 1237129"/>
              <a:gd name="connsiteX3277" fmla="*/ 170463 w 3751729"/>
              <a:gd name="connsiteY3277" fmla="*/ 377703 h 1237129"/>
              <a:gd name="connsiteX3278" fmla="*/ 167264 w 3751729"/>
              <a:gd name="connsiteY3278" fmla="*/ 375980 h 1237129"/>
              <a:gd name="connsiteX3279" fmla="*/ 157418 w 3751729"/>
              <a:gd name="connsiteY3279" fmla="*/ 363426 h 1237129"/>
              <a:gd name="connsiteX3280" fmla="*/ 148310 w 3751729"/>
              <a:gd name="connsiteY3280" fmla="*/ 350134 h 1237129"/>
              <a:gd name="connsiteX3281" fmla="*/ 141664 w 3751729"/>
              <a:gd name="connsiteY3281" fmla="*/ 335119 h 1237129"/>
              <a:gd name="connsiteX3282" fmla="*/ 148310 w 3751729"/>
              <a:gd name="connsiteY3282" fmla="*/ 335119 h 1237129"/>
              <a:gd name="connsiteX3283" fmla="*/ 151510 w 3751729"/>
              <a:gd name="connsiteY3283" fmla="*/ 336841 h 1237129"/>
              <a:gd name="connsiteX3284" fmla="*/ 153972 w 3751729"/>
              <a:gd name="connsiteY3284" fmla="*/ 336841 h 1237129"/>
              <a:gd name="connsiteX3285" fmla="*/ 157171 w 3751729"/>
              <a:gd name="connsiteY3285" fmla="*/ 336841 h 1237129"/>
              <a:gd name="connsiteX3286" fmla="*/ 159633 w 3751729"/>
              <a:gd name="connsiteY3286" fmla="*/ 335119 h 1237129"/>
              <a:gd name="connsiteX3287" fmla="*/ 148064 w 3751729"/>
              <a:gd name="connsiteY3287" fmla="*/ 330934 h 1237129"/>
              <a:gd name="connsiteX3288" fmla="*/ 141418 w 3751729"/>
              <a:gd name="connsiteY3288" fmla="*/ 324288 h 1237129"/>
              <a:gd name="connsiteX3289" fmla="*/ 135756 w 3751729"/>
              <a:gd name="connsiteY3289" fmla="*/ 315180 h 1237129"/>
              <a:gd name="connsiteX3290" fmla="*/ 130834 w 3751729"/>
              <a:gd name="connsiteY3290" fmla="*/ 305088 h 1237129"/>
              <a:gd name="connsiteX3291" fmla="*/ 128371 w 3751729"/>
              <a:gd name="connsiteY3291" fmla="*/ 294995 h 1237129"/>
              <a:gd name="connsiteX3292" fmla="*/ 124187 w 3751729"/>
              <a:gd name="connsiteY3292" fmla="*/ 285888 h 1237129"/>
              <a:gd name="connsiteX3293" fmla="*/ 118525 w 3751729"/>
              <a:gd name="connsiteY3293" fmla="*/ 278503 h 1237129"/>
              <a:gd name="connsiteX3294" fmla="*/ 109418 w 3751729"/>
              <a:gd name="connsiteY3294" fmla="*/ 274319 h 1237129"/>
              <a:gd name="connsiteX3295" fmla="*/ 112618 w 3751729"/>
              <a:gd name="connsiteY3295" fmla="*/ 255118 h 1237129"/>
              <a:gd name="connsiteX3296" fmla="*/ 102772 w 3751729"/>
              <a:gd name="connsiteY3296" fmla="*/ 244287 h 1237129"/>
              <a:gd name="connsiteX3297" fmla="*/ 93664 w 3751729"/>
              <a:gd name="connsiteY3297" fmla="*/ 230995 h 1237129"/>
              <a:gd name="connsiteX3298" fmla="*/ 86279 w 3751729"/>
              <a:gd name="connsiteY3298" fmla="*/ 217703 h 1237129"/>
              <a:gd name="connsiteX3299" fmla="*/ 76433 w 3751729"/>
              <a:gd name="connsiteY3299" fmla="*/ 204411 h 1237129"/>
              <a:gd name="connsiteX3300" fmla="*/ 64865 w 3751729"/>
              <a:gd name="connsiteY3300" fmla="*/ 194320 h 1237129"/>
              <a:gd name="connsiteX3301" fmla="*/ 49111 w 3751729"/>
              <a:gd name="connsiteY3301" fmla="*/ 186935 h 1237129"/>
              <a:gd name="connsiteX3302" fmla="*/ 30156 w 3751729"/>
              <a:gd name="connsiteY3302" fmla="*/ 182750 h 1237129"/>
              <a:gd name="connsiteX3303" fmla="*/ 14403 w 3751729"/>
              <a:gd name="connsiteY3303" fmla="*/ 175366 h 1237129"/>
              <a:gd name="connsiteX3304" fmla="*/ 2834 w 3751729"/>
              <a:gd name="connsiteY3304" fmla="*/ 165273 h 1237129"/>
              <a:gd name="connsiteX3305" fmla="*/ 0 w 3751729"/>
              <a:gd name="connsiteY3305" fmla="*/ 162806 h 12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</a:cxnLst>
            <a:rect l="l" t="t" r="r" b="b"/>
            <a:pathLst>
              <a:path w="3751729" h="1237129">
                <a:moveTo>
                  <a:pt x="2921457" y="929082"/>
                </a:moveTo>
                <a:lnTo>
                  <a:pt x="2929580" y="931543"/>
                </a:lnTo>
                <a:lnTo>
                  <a:pt x="2939672" y="937451"/>
                </a:lnTo>
                <a:lnTo>
                  <a:pt x="2948781" y="946559"/>
                </a:lnTo>
                <a:lnTo>
                  <a:pt x="2952719" y="954190"/>
                </a:lnTo>
                <a:lnTo>
                  <a:pt x="2948781" y="956651"/>
                </a:lnTo>
                <a:lnTo>
                  <a:pt x="2944596" y="960835"/>
                </a:lnTo>
                <a:lnTo>
                  <a:pt x="2939672" y="964282"/>
                </a:lnTo>
                <a:lnTo>
                  <a:pt x="2933765" y="966743"/>
                </a:lnTo>
                <a:lnTo>
                  <a:pt x="2938688" y="980035"/>
                </a:lnTo>
                <a:lnTo>
                  <a:pt x="2944596" y="990128"/>
                </a:lnTo>
                <a:lnTo>
                  <a:pt x="2950257" y="1001944"/>
                </a:lnTo>
                <a:lnTo>
                  <a:pt x="2945334" y="1003666"/>
                </a:lnTo>
                <a:lnTo>
                  <a:pt x="2942872" y="1003666"/>
                </a:lnTo>
                <a:lnTo>
                  <a:pt x="2941150" y="1003666"/>
                </a:lnTo>
                <a:lnTo>
                  <a:pt x="2939672" y="1005389"/>
                </a:lnTo>
                <a:lnTo>
                  <a:pt x="2938688" y="1006128"/>
                </a:lnTo>
                <a:lnTo>
                  <a:pt x="2937212" y="1009574"/>
                </a:lnTo>
                <a:lnTo>
                  <a:pt x="2929580" y="1022867"/>
                </a:lnTo>
                <a:lnTo>
                  <a:pt x="2925642" y="1038866"/>
                </a:lnTo>
                <a:lnTo>
                  <a:pt x="2918011" y="1053143"/>
                </a:lnTo>
                <a:lnTo>
                  <a:pt x="2914073" y="1056589"/>
                </a:lnTo>
                <a:lnTo>
                  <a:pt x="2909888" y="1056589"/>
                </a:lnTo>
                <a:lnTo>
                  <a:pt x="2904965" y="1057327"/>
                </a:lnTo>
                <a:lnTo>
                  <a:pt x="2900041" y="1057327"/>
                </a:lnTo>
                <a:lnTo>
                  <a:pt x="2890935" y="1052404"/>
                </a:lnTo>
                <a:lnTo>
                  <a:pt x="2882565" y="1050681"/>
                </a:lnTo>
                <a:lnTo>
                  <a:pt x="2871981" y="1050681"/>
                </a:lnTo>
                <a:lnTo>
                  <a:pt x="2861888" y="1048958"/>
                </a:lnTo>
                <a:lnTo>
                  <a:pt x="2852042" y="1044774"/>
                </a:lnTo>
                <a:lnTo>
                  <a:pt x="2842196" y="1031235"/>
                </a:lnTo>
                <a:lnTo>
                  <a:pt x="2834812" y="1013758"/>
                </a:lnTo>
                <a:lnTo>
                  <a:pt x="2833088" y="993574"/>
                </a:lnTo>
                <a:lnTo>
                  <a:pt x="2840472" y="990128"/>
                </a:lnTo>
                <a:lnTo>
                  <a:pt x="2846380" y="990128"/>
                </a:lnTo>
                <a:lnTo>
                  <a:pt x="2852042" y="991851"/>
                </a:lnTo>
                <a:lnTo>
                  <a:pt x="2857950" y="988651"/>
                </a:lnTo>
                <a:lnTo>
                  <a:pt x="2865334" y="976835"/>
                </a:lnTo>
                <a:lnTo>
                  <a:pt x="2883549" y="974374"/>
                </a:lnTo>
                <a:lnTo>
                  <a:pt x="2886749" y="971666"/>
                </a:lnTo>
                <a:lnTo>
                  <a:pt x="2889211" y="968466"/>
                </a:lnTo>
                <a:lnTo>
                  <a:pt x="2889211" y="966743"/>
                </a:lnTo>
                <a:lnTo>
                  <a:pt x="2890935" y="965758"/>
                </a:lnTo>
                <a:lnTo>
                  <a:pt x="2890935" y="964282"/>
                </a:lnTo>
                <a:lnTo>
                  <a:pt x="2890935" y="962559"/>
                </a:lnTo>
                <a:lnTo>
                  <a:pt x="2892411" y="960835"/>
                </a:lnTo>
                <a:lnTo>
                  <a:pt x="2895119" y="960835"/>
                </a:lnTo>
                <a:lnTo>
                  <a:pt x="2900041" y="960835"/>
                </a:lnTo>
                <a:lnTo>
                  <a:pt x="2904965" y="960835"/>
                </a:lnTo>
                <a:lnTo>
                  <a:pt x="2908165" y="950743"/>
                </a:lnTo>
                <a:lnTo>
                  <a:pt x="2912349" y="943112"/>
                </a:lnTo>
                <a:lnTo>
                  <a:pt x="2916534" y="936466"/>
                </a:lnTo>
                <a:close/>
                <a:moveTo>
                  <a:pt x="2505952" y="909636"/>
                </a:moveTo>
                <a:lnTo>
                  <a:pt x="2514321" y="915544"/>
                </a:lnTo>
                <a:lnTo>
                  <a:pt x="2519244" y="925636"/>
                </a:lnTo>
                <a:lnTo>
                  <a:pt x="2519244" y="940651"/>
                </a:lnTo>
                <a:lnTo>
                  <a:pt x="2519244" y="942374"/>
                </a:lnTo>
                <a:lnTo>
                  <a:pt x="2519983" y="942374"/>
                </a:lnTo>
                <a:lnTo>
                  <a:pt x="2521707" y="943113"/>
                </a:lnTo>
                <a:lnTo>
                  <a:pt x="2521707" y="944836"/>
                </a:lnTo>
                <a:lnTo>
                  <a:pt x="2521707" y="948282"/>
                </a:lnTo>
                <a:lnTo>
                  <a:pt x="2519244" y="948282"/>
                </a:lnTo>
                <a:lnTo>
                  <a:pt x="2515798" y="949021"/>
                </a:lnTo>
                <a:lnTo>
                  <a:pt x="2514321" y="952466"/>
                </a:lnTo>
                <a:lnTo>
                  <a:pt x="2511860" y="954190"/>
                </a:lnTo>
                <a:lnTo>
                  <a:pt x="2510137" y="954190"/>
                </a:lnTo>
                <a:lnTo>
                  <a:pt x="2508413" y="952466"/>
                </a:lnTo>
                <a:lnTo>
                  <a:pt x="2507675" y="952466"/>
                </a:lnTo>
                <a:lnTo>
                  <a:pt x="2505952" y="950743"/>
                </a:lnTo>
                <a:lnTo>
                  <a:pt x="2500290" y="938928"/>
                </a:lnTo>
                <a:lnTo>
                  <a:pt x="2500290" y="921452"/>
                </a:lnTo>
                <a:lnTo>
                  <a:pt x="2501768" y="918990"/>
                </a:lnTo>
                <a:lnTo>
                  <a:pt x="2503490" y="917267"/>
                </a:lnTo>
                <a:lnTo>
                  <a:pt x="2504229" y="913821"/>
                </a:lnTo>
                <a:close/>
                <a:moveTo>
                  <a:pt x="3023856" y="892159"/>
                </a:moveTo>
                <a:lnTo>
                  <a:pt x="3030503" y="899544"/>
                </a:lnTo>
                <a:lnTo>
                  <a:pt x="3035425" y="907913"/>
                </a:lnTo>
                <a:lnTo>
                  <a:pt x="3035425" y="921452"/>
                </a:lnTo>
                <a:lnTo>
                  <a:pt x="3036164" y="924652"/>
                </a:lnTo>
                <a:lnTo>
                  <a:pt x="3037887" y="924652"/>
                </a:lnTo>
                <a:lnTo>
                  <a:pt x="3037887" y="925637"/>
                </a:lnTo>
                <a:lnTo>
                  <a:pt x="3036164" y="925637"/>
                </a:lnTo>
                <a:lnTo>
                  <a:pt x="3035425" y="929083"/>
                </a:lnTo>
                <a:lnTo>
                  <a:pt x="3035425" y="931543"/>
                </a:lnTo>
                <a:lnTo>
                  <a:pt x="3033703" y="931543"/>
                </a:lnTo>
                <a:lnTo>
                  <a:pt x="3033703" y="933267"/>
                </a:lnTo>
                <a:lnTo>
                  <a:pt x="3032225" y="933267"/>
                </a:lnTo>
                <a:lnTo>
                  <a:pt x="3029519" y="934744"/>
                </a:lnTo>
                <a:lnTo>
                  <a:pt x="3028041" y="931543"/>
                </a:lnTo>
                <a:lnTo>
                  <a:pt x="3028041" y="930559"/>
                </a:lnTo>
                <a:lnTo>
                  <a:pt x="3026319" y="930559"/>
                </a:lnTo>
                <a:lnTo>
                  <a:pt x="3024595" y="930559"/>
                </a:lnTo>
                <a:lnTo>
                  <a:pt x="3023856" y="929083"/>
                </a:lnTo>
                <a:lnTo>
                  <a:pt x="3023856" y="931543"/>
                </a:lnTo>
                <a:lnTo>
                  <a:pt x="3024595" y="933267"/>
                </a:lnTo>
                <a:lnTo>
                  <a:pt x="3026319" y="934744"/>
                </a:lnTo>
                <a:lnTo>
                  <a:pt x="3028041" y="936467"/>
                </a:lnTo>
                <a:lnTo>
                  <a:pt x="3026319" y="937452"/>
                </a:lnTo>
                <a:lnTo>
                  <a:pt x="3026319" y="938929"/>
                </a:lnTo>
                <a:lnTo>
                  <a:pt x="3026319" y="940652"/>
                </a:lnTo>
                <a:lnTo>
                  <a:pt x="3026319" y="944836"/>
                </a:lnTo>
                <a:lnTo>
                  <a:pt x="3018933" y="944836"/>
                </a:lnTo>
                <a:lnTo>
                  <a:pt x="3018933" y="940652"/>
                </a:lnTo>
                <a:lnTo>
                  <a:pt x="3014749" y="938929"/>
                </a:lnTo>
                <a:lnTo>
                  <a:pt x="3010564" y="936467"/>
                </a:lnTo>
                <a:lnTo>
                  <a:pt x="3009087" y="933267"/>
                </a:lnTo>
                <a:lnTo>
                  <a:pt x="3007364" y="929083"/>
                </a:lnTo>
                <a:lnTo>
                  <a:pt x="3006626" y="924652"/>
                </a:lnTo>
                <a:lnTo>
                  <a:pt x="3003180" y="918990"/>
                </a:lnTo>
                <a:lnTo>
                  <a:pt x="2998995" y="921452"/>
                </a:lnTo>
                <a:lnTo>
                  <a:pt x="2993334" y="924652"/>
                </a:lnTo>
                <a:lnTo>
                  <a:pt x="2987426" y="925637"/>
                </a:lnTo>
                <a:lnTo>
                  <a:pt x="2981764" y="929083"/>
                </a:lnTo>
                <a:lnTo>
                  <a:pt x="2981764" y="921452"/>
                </a:lnTo>
                <a:lnTo>
                  <a:pt x="2983488" y="919729"/>
                </a:lnTo>
                <a:lnTo>
                  <a:pt x="2983488" y="918990"/>
                </a:lnTo>
                <a:lnTo>
                  <a:pt x="2984226" y="918990"/>
                </a:lnTo>
                <a:lnTo>
                  <a:pt x="2984226" y="915544"/>
                </a:lnTo>
                <a:lnTo>
                  <a:pt x="2995794" y="911360"/>
                </a:lnTo>
                <a:lnTo>
                  <a:pt x="3006626" y="907913"/>
                </a:lnTo>
                <a:lnTo>
                  <a:pt x="3016472" y="902005"/>
                </a:lnTo>
                <a:close/>
                <a:moveTo>
                  <a:pt x="2952719" y="876159"/>
                </a:moveTo>
                <a:lnTo>
                  <a:pt x="2956165" y="879359"/>
                </a:lnTo>
                <a:lnTo>
                  <a:pt x="2956904" y="879359"/>
                </a:lnTo>
                <a:lnTo>
                  <a:pt x="2958626" y="879359"/>
                </a:lnTo>
                <a:lnTo>
                  <a:pt x="2958626" y="880344"/>
                </a:lnTo>
                <a:lnTo>
                  <a:pt x="2958626" y="883543"/>
                </a:lnTo>
                <a:lnTo>
                  <a:pt x="2960350" y="886251"/>
                </a:lnTo>
                <a:lnTo>
                  <a:pt x="2951242" y="893636"/>
                </a:lnTo>
                <a:lnTo>
                  <a:pt x="2945334" y="901267"/>
                </a:lnTo>
                <a:lnTo>
                  <a:pt x="2938687" y="907175"/>
                </a:lnTo>
                <a:lnTo>
                  <a:pt x="2928103" y="913082"/>
                </a:lnTo>
                <a:lnTo>
                  <a:pt x="2928103" y="909636"/>
                </a:lnTo>
                <a:lnTo>
                  <a:pt x="2937212" y="899544"/>
                </a:lnTo>
                <a:lnTo>
                  <a:pt x="2947058" y="889451"/>
                </a:lnTo>
                <a:close/>
                <a:moveTo>
                  <a:pt x="882825" y="798867"/>
                </a:moveTo>
                <a:lnTo>
                  <a:pt x="888734" y="798867"/>
                </a:lnTo>
                <a:lnTo>
                  <a:pt x="894395" y="799852"/>
                </a:lnTo>
                <a:lnTo>
                  <a:pt x="901041" y="803052"/>
                </a:lnTo>
                <a:lnTo>
                  <a:pt x="898579" y="804776"/>
                </a:lnTo>
                <a:lnTo>
                  <a:pt x="896857" y="807236"/>
                </a:lnTo>
                <a:lnTo>
                  <a:pt x="894395" y="808960"/>
                </a:lnTo>
                <a:lnTo>
                  <a:pt x="889472" y="808960"/>
                </a:lnTo>
                <a:lnTo>
                  <a:pt x="885288" y="807236"/>
                </a:lnTo>
                <a:lnTo>
                  <a:pt x="881350" y="807236"/>
                </a:lnTo>
                <a:lnTo>
                  <a:pt x="877164" y="807236"/>
                </a:lnTo>
                <a:lnTo>
                  <a:pt x="872241" y="808960"/>
                </a:lnTo>
                <a:lnTo>
                  <a:pt x="872241" y="799852"/>
                </a:lnTo>
                <a:close/>
                <a:moveTo>
                  <a:pt x="2977580" y="789759"/>
                </a:moveTo>
                <a:lnTo>
                  <a:pt x="2981764" y="789759"/>
                </a:lnTo>
                <a:lnTo>
                  <a:pt x="2987426" y="789759"/>
                </a:lnTo>
                <a:lnTo>
                  <a:pt x="2987426" y="804775"/>
                </a:lnTo>
                <a:lnTo>
                  <a:pt x="2985948" y="814867"/>
                </a:lnTo>
                <a:lnTo>
                  <a:pt x="2983488" y="823237"/>
                </a:lnTo>
                <a:lnTo>
                  <a:pt x="2981764" y="838251"/>
                </a:lnTo>
                <a:lnTo>
                  <a:pt x="2984226" y="838251"/>
                </a:lnTo>
                <a:lnTo>
                  <a:pt x="2984226" y="840960"/>
                </a:lnTo>
                <a:lnTo>
                  <a:pt x="2989888" y="840960"/>
                </a:lnTo>
                <a:lnTo>
                  <a:pt x="2993334" y="840960"/>
                </a:lnTo>
                <a:lnTo>
                  <a:pt x="2995794" y="840960"/>
                </a:lnTo>
                <a:lnTo>
                  <a:pt x="2998995" y="842435"/>
                </a:lnTo>
                <a:lnTo>
                  <a:pt x="3001457" y="844160"/>
                </a:lnTo>
                <a:lnTo>
                  <a:pt x="3007364" y="845144"/>
                </a:lnTo>
                <a:lnTo>
                  <a:pt x="3010564" y="855974"/>
                </a:lnTo>
                <a:lnTo>
                  <a:pt x="3016472" y="862621"/>
                </a:lnTo>
                <a:lnTo>
                  <a:pt x="3023856" y="870251"/>
                </a:lnTo>
                <a:lnTo>
                  <a:pt x="3029519" y="880344"/>
                </a:lnTo>
                <a:lnTo>
                  <a:pt x="3024595" y="882066"/>
                </a:lnTo>
                <a:lnTo>
                  <a:pt x="3022133" y="883544"/>
                </a:lnTo>
                <a:lnTo>
                  <a:pt x="3020656" y="883544"/>
                </a:lnTo>
                <a:lnTo>
                  <a:pt x="3020656" y="885267"/>
                </a:lnTo>
                <a:lnTo>
                  <a:pt x="3020656" y="886252"/>
                </a:lnTo>
                <a:lnTo>
                  <a:pt x="3020656" y="887728"/>
                </a:lnTo>
                <a:lnTo>
                  <a:pt x="3017948" y="887728"/>
                </a:lnTo>
                <a:lnTo>
                  <a:pt x="3013026" y="889452"/>
                </a:lnTo>
                <a:lnTo>
                  <a:pt x="3012287" y="886252"/>
                </a:lnTo>
                <a:lnTo>
                  <a:pt x="3012287" y="885267"/>
                </a:lnTo>
                <a:lnTo>
                  <a:pt x="3010564" y="885267"/>
                </a:lnTo>
                <a:lnTo>
                  <a:pt x="3009087" y="885267"/>
                </a:lnTo>
                <a:lnTo>
                  <a:pt x="3007364" y="883544"/>
                </a:lnTo>
                <a:lnTo>
                  <a:pt x="3004903" y="889452"/>
                </a:lnTo>
                <a:lnTo>
                  <a:pt x="3003180" y="893636"/>
                </a:lnTo>
                <a:lnTo>
                  <a:pt x="3000718" y="897821"/>
                </a:lnTo>
                <a:lnTo>
                  <a:pt x="2995794" y="899544"/>
                </a:lnTo>
                <a:lnTo>
                  <a:pt x="2991611" y="902005"/>
                </a:lnTo>
                <a:lnTo>
                  <a:pt x="2991611" y="899544"/>
                </a:lnTo>
                <a:lnTo>
                  <a:pt x="2989148" y="896343"/>
                </a:lnTo>
                <a:lnTo>
                  <a:pt x="2989148" y="893636"/>
                </a:lnTo>
                <a:lnTo>
                  <a:pt x="2989148" y="892159"/>
                </a:lnTo>
                <a:lnTo>
                  <a:pt x="2989148" y="891175"/>
                </a:lnTo>
                <a:lnTo>
                  <a:pt x="2989148" y="889452"/>
                </a:lnTo>
                <a:lnTo>
                  <a:pt x="2987426" y="887728"/>
                </a:lnTo>
                <a:lnTo>
                  <a:pt x="2985948" y="887728"/>
                </a:lnTo>
                <a:lnTo>
                  <a:pt x="2981764" y="886252"/>
                </a:lnTo>
                <a:lnTo>
                  <a:pt x="2981764" y="882066"/>
                </a:lnTo>
                <a:lnTo>
                  <a:pt x="2981764" y="877882"/>
                </a:lnTo>
                <a:lnTo>
                  <a:pt x="2983488" y="874435"/>
                </a:lnTo>
                <a:lnTo>
                  <a:pt x="2983488" y="873698"/>
                </a:lnTo>
                <a:lnTo>
                  <a:pt x="2984226" y="871975"/>
                </a:lnTo>
                <a:lnTo>
                  <a:pt x="2987426" y="871975"/>
                </a:lnTo>
                <a:lnTo>
                  <a:pt x="2991611" y="870251"/>
                </a:lnTo>
                <a:lnTo>
                  <a:pt x="2997519" y="870251"/>
                </a:lnTo>
                <a:lnTo>
                  <a:pt x="2997519" y="880344"/>
                </a:lnTo>
                <a:lnTo>
                  <a:pt x="3007364" y="880344"/>
                </a:lnTo>
                <a:lnTo>
                  <a:pt x="3007364" y="877882"/>
                </a:lnTo>
                <a:lnTo>
                  <a:pt x="3009087" y="874435"/>
                </a:lnTo>
                <a:lnTo>
                  <a:pt x="3010564" y="873698"/>
                </a:lnTo>
                <a:lnTo>
                  <a:pt x="3010564" y="871975"/>
                </a:lnTo>
                <a:lnTo>
                  <a:pt x="3012287" y="870251"/>
                </a:lnTo>
                <a:lnTo>
                  <a:pt x="3013026" y="867789"/>
                </a:lnTo>
                <a:lnTo>
                  <a:pt x="3010564" y="867789"/>
                </a:lnTo>
                <a:lnTo>
                  <a:pt x="2995794" y="855974"/>
                </a:lnTo>
                <a:lnTo>
                  <a:pt x="2979303" y="848344"/>
                </a:lnTo>
                <a:lnTo>
                  <a:pt x="2979303" y="854252"/>
                </a:lnTo>
                <a:lnTo>
                  <a:pt x="2977580" y="858436"/>
                </a:lnTo>
                <a:lnTo>
                  <a:pt x="2975857" y="862621"/>
                </a:lnTo>
                <a:lnTo>
                  <a:pt x="2975857" y="867789"/>
                </a:lnTo>
                <a:lnTo>
                  <a:pt x="2974380" y="866067"/>
                </a:lnTo>
                <a:lnTo>
                  <a:pt x="2973396" y="864344"/>
                </a:lnTo>
                <a:lnTo>
                  <a:pt x="2973396" y="862621"/>
                </a:lnTo>
                <a:lnTo>
                  <a:pt x="2971918" y="861883"/>
                </a:lnTo>
                <a:lnTo>
                  <a:pt x="2967734" y="850806"/>
                </a:lnTo>
                <a:lnTo>
                  <a:pt x="2962810" y="838251"/>
                </a:lnTo>
                <a:lnTo>
                  <a:pt x="2961826" y="821513"/>
                </a:lnTo>
                <a:lnTo>
                  <a:pt x="2962810" y="807236"/>
                </a:lnTo>
                <a:lnTo>
                  <a:pt x="2968472" y="792959"/>
                </a:lnTo>
                <a:lnTo>
                  <a:pt x="2973396" y="791237"/>
                </a:lnTo>
                <a:close/>
                <a:moveTo>
                  <a:pt x="835074" y="789759"/>
                </a:moveTo>
                <a:lnTo>
                  <a:pt x="840735" y="789759"/>
                </a:lnTo>
                <a:lnTo>
                  <a:pt x="846643" y="791237"/>
                </a:lnTo>
                <a:lnTo>
                  <a:pt x="852305" y="791237"/>
                </a:lnTo>
                <a:lnTo>
                  <a:pt x="856490" y="792959"/>
                </a:lnTo>
                <a:lnTo>
                  <a:pt x="856490" y="799852"/>
                </a:lnTo>
                <a:lnTo>
                  <a:pt x="835074" y="799852"/>
                </a:lnTo>
                <a:close/>
                <a:moveTo>
                  <a:pt x="713473" y="789759"/>
                </a:moveTo>
                <a:lnTo>
                  <a:pt x="721104" y="791237"/>
                </a:lnTo>
                <a:lnTo>
                  <a:pt x="725043" y="793944"/>
                </a:lnTo>
                <a:lnTo>
                  <a:pt x="730950" y="797144"/>
                </a:lnTo>
                <a:lnTo>
                  <a:pt x="735873" y="799852"/>
                </a:lnTo>
                <a:lnTo>
                  <a:pt x="735873" y="803052"/>
                </a:lnTo>
                <a:lnTo>
                  <a:pt x="730212" y="803052"/>
                </a:lnTo>
                <a:lnTo>
                  <a:pt x="725043" y="804776"/>
                </a:lnTo>
                <a:lnTo>
                  <a:pt x="721104" y="805515"/>
                </a:lnTo>
                <a:lnTo>
                  <a:pt x="718642" y="804776"/>
                </a:lnTo>
                <a:lnTo>
                  <a:pt x="712735" y="804776"/>
                </a:lnTo>
                <a:lnTo>
                  <a:pt x="707812" y="803052"/>
                </a:lnTo>
                <a:lnTo>
                  <a:pt x="707812" y="792959"/>
                </a:lnTo>
                <a:lnTo>
                  <a:pt x="709535" y="792959"/>
                </a:lnTo>
                <a:lnTo>
                  <a:pt x="711012" y="791237"/>
                </a:lnTo>
                <a:lnTo>
                  <a:pt x="712735" y="791237"/>
                </a:lnTo>
                <a:close/>
                <a:moveTo>
                  <a:pt x="763934" y="776221"/>
                </a:moveTo>
                <a:lnTo>
                  <a:pt x="781411" y="777945"/>
                </a:lnTo>
                <a:lnTo>
                  <a:pt x="796181" y="781391"/>
                </a:lnTo>
                <a:lnTo>
                  <a:pt x="807751" y="785575"/>
                </a:lnTo>
                <a:lnTo>
                  <a:pt x="821781" y="789760"/>
                </a:lnTo>
                <a:lnTo>
                  <a:pt x="821781" y="797144"/>
                </a:lnTo>
                <a:lnTo>
                  <a:pt x="816120" y="797144"/>
                </a:lnTo>
                <a:lnTo>
                  <a:pt x="813412" y="798867"/>
                </a:lnTo>
                <a:lnTo>
                  <a:pt x="809474" y="799852"/>
                </a:lnTo>
                <a:lnTo>
                  <a:pt x="806028" y="801330"/>
                </a:lnTo>
                <a:lnTo>
                  <a:pt x="803565" y="803052"/>
                </a:lnTo>
                <a:lnTo>
                  <a:pt x="798643" y="803052"/>
                </a:lnTo>
                <a:lnTo>
                  <a:pt x="798643" y="801330"/>
                </a:lnTo>
                <a:lnTo>
                  <a:pt x="798643" y="799852"/>
                </a:lnTo>
                <a:lnTo>
                  <a:pt x="797904" y="798867"/>
                </a:lnTo>
                <a:lnTo>
                  <a:pt x="796181" y="797144"/>
                </a:lnTo>
                <a:lnTo>
                  <a:pt x="794458" y="795667"/>
                </a:lnTo>
                <a:lnTo>
                  <a:pt x="792981" y="797144"/>
                </a:lnTo>
                <a:lnTo>
                  <a:pt x="790519" y="805513"/>
                </a:lnTo>
                <a:lnTo>
                  <a:pt x="786335" y="805513"/>
                </a:lnTo>
                <a:lnTo>
                  <a:pt x="775504" y="804776"/>
                </a:lnTo>
                <a:lnTo>
                  <a:pt x="763934" y="803052"/>
                </a:lnTo>
                <a:lnTo>
                  <a:pt x="755812" y="803052"/>
                </a:lnTo>
                <a:lnTo>
                  <a:pt x="751627" y="792959"/>
                </a:lnTo>
                <a:lnTo>
                  <a:pt x="759011" y="792959"/>
                </a:lnTo>
                <a:lnTo>
                  <a:pt x="763934" y="792959"/>
                </a:lnTo>
                <a:lnTo>
                  <a:pt x="769842" y="791237"/>
                </a:lnTo>
                <a:lnTo>
                  <a:pt x="774765" y="789760"/>
                </a:lnTo>
                <a:lnTo>
                  <a:pt x="771319" y="788037"/>
                </a:lnTo>
                <a:lnTo>
                  <a:pt x="768858" y="785575"/>
                </a:lnTo>
                <a:lnTo>
                  <a:pt x="767381" y="783853"/>
                </a:lnTo>
                <a:lnTo>
                  <a:pt x="765658" y="781391"/>
                </a:lnTo>
                <a:close/>
                <a:moveTo>
                  <a:pt x="663259" y="735114"/>
                </a:moveTo>
                <a:lnTo>
                  <a:pt x="686398" y="740283"/>
                </a:lnTo>
                <a:lnTo>
                  <a:pt x="707074" y="746929"/>
                </a:lnTo>
                <a:lnTo>
                  <a:pt x="722582" y="754314"/>
                </a:lnTo>
                <a:lnTo>
                  <a:pt x="738335" y="761944"/>
                </a:lnTo>
                <a:lnTo>
                  <a:pt x="755813" y="770315"/>
                </a:lnTo>
                <a:lnTo>
                  <a:pt x="755813" y="776221"/>
                </a:lnTo>
                <a:lnTo>
                  <a:pt x="748182" y="776221"/>
                </a:lnTo>
                <a:lnTo>
                  <a:pt x="740059" y="779668"/>
                </a:lnTo>
                <a:lnTo>
                  <a:pt x="730212" y="782130"/>
                </a:lnTo>
                <a:lnTo>
                  <a:pt x="719382" y="783853"/>
                </a:lnTo>
                <a:lnTo>
                  <a:pt x="721105" y="781392"/>
                </a:lnTo>
                <a:lnTo>
                  <a:pt x="721105" y="777945"/>
                </a:lnTo>
                <a:lnTo>
                  <a:pt x="721105" y="776221"/>
                </a:lnTo>
                <a:lnTo>
                  <a:pt x="721105" y="775484"/>
                </a:lnTo>
                <a:lnTo>
                  <a:pt x="721105" y="773761"/>
                </a:lnTo>
                <a:lnTo>
                  <a:pt x="719382" y="770315"/>
                </a:lnTo>
                <a:lnTo>
                  <a:pt x="697966" y="764406"/>
                </a:lnTo>
                <a:lnTo>
                  <a:pt x="678028" y="754314"/>
                </a:lnTo>
                <a:lnTo>
                  <a:pt x="656613" y="744468"/>
                </a:lnTo>
                <a:lnTo>
                  <a:pt x="651689" y="748653"/>
                </a:lnTo>
                <a:lnTo>
                  <a:pt x="649228" y="752837"/>
                </a:lnTo>
                <a:lnTo>
                  <a:pt x="645043" y="757760"/>
                </a:lnTo>
                <a:lnTo>
                  <a:pt x="640120" y="756038"/>
                </a:lnTo>
                <a:lnTo>
                  <a:pt x="634212" y="752837"/>
                </a:lnTo>
                <a:lnTo>
                  <a:pt x="631751" y="751853"/>
                </a:lnTo>
                <a:lnTo>
                  <a:pt x="637659" y="751853"/>
                </a:lnTo>
                <a:lnTo>
                  <a:pt x="641597" y="745945"/>
                </a:lnTo>
                <a:lnTo>
                  <a:pt x="645781" y="742745"/>
                </a:lnTo>
                <a:lnTo>
                  <a:pt x="650704" y="738560"/>
                </a:lnTo>
                <a:lnTo>
                  <a:pt x="654889" y="738560"/>
                </a:lnTo>
                <a:lnTo>
                  <a:pt x="657351" y="736837"/>
                </a:lnTo>
                <a:lnTo>
                  <a:pt x="660797" y="736837"/>
                </a:lnTo>
                <a:close/>
                <a:moveTo>
                  <a:pt x="707812" y="712468"/>
                </a:moveTo>
                <a:lnTo>
                  <a:pt x="712736" y="714929"/>
                </a:lnTo>
                <a:lnTo>
                  <a:pt x="715197" y="718376"/>
                </a:lnTo>
                <a:lnTo>
                  <a:pt x="718643" y="720838"/>
                </a:lnTo>
                <a:lnTo>
                  <a:pt x="719382" y="725023"/>
                </a:lnTo>
                <a:lnTo>
                  <a:pt x="719382" y="732654"/>
                </a:lnTo>
                <a:lnTo>
                  <a:pt x="713473" y="732654"/>
                </a:lnTo>
                <a:lnTo>
                  <a:pt x="712736" y="728469"/>
                </a:lnTo>
                <a:lnTo>
                  <a:pt x="711012" y="726745"/>
                </a:lnTo>
                <a:lnTo>
                  <a:pt x="709535" y="724284"/>
                </a:lnTo>
                <a:lnTo>
                  <a:pt x="707812" y="720838"/>
                </a:lnTo>
                <a:lnTo>
                  <a:pt x="707812" y="718376"/>
                </a:lnTo>
                <a:close/>
                <a:moveTo>
                  <a:pt x="2981766" y="706561"/>
                </a:moveTo>
                <a:lnTo>
                  <a:pt x="2984227" y="709022"/>
                </a:lnTo>
                <a:lnTo>
                  <a:pt x="2985950" y="712468"/>
                </a:lnTo>
                <a:lnTo>
                  <a:pt x="2987428" y="714930"/>
                </a:lnTo>
                <a:lnTo>
                  <a:pt x="2987428" y="719115"/>
                </a:lnTo>
                <a:lnTo>
                  <a:pt x="2987428" y="725022"/>
                </a:lnTo>
                <a:lnTo>
                  <a:pt x="2975858" y="754316"/>
                </a:lnTo>
                <a:lnTo>
                  <a:pt x="2970196" y="746931"/>
                </a:lnTo>
                <a:lnTo>
                  <a:pt x="2967735" y="740284"/>
                </a:lnTo>
                <a:lnTo>
                  <a:pt x="2966011" y="728469"/>
                </a:lnTo>
                <a:close/>
                <a:moveTo>
                  <a:pt x="701166" y="693268"/>
                </a:moveTo>
                <a:lnTo>
                  <a:pt x="719382" y="693268"/>
                </a:lnTo>
                <a:lnTo>
                  <a:pt x="721104" y="695729"/>
                </a:lnTo>
                <a:lnTo>
                  <a:pt x="724304" y="697452"/>
                </a:lnTo>
                <a:lnTo>
                  <a:pt x="724304" y="699176"/>
                </a:lnTo>
                <a:lnTo>
                  <a:pt x="725043" y="700652"/>
                </a:lnTo>
                <a:lnTo>
                  <a:pt x="725043" y="701637"/>
                </a:lnTo>
                <a:lnTo>
                  <a:pt x="724304" y="703361"/>
                </a:lnTo>
                <a:lnTo>
                  <a:pt x="724304" y="706561"/>
                </a:lnTo>
                <a:lnTo>
                  <a:pt x="719382" y="703361"/>
                </a:lnTo>
                <a:lnTo>
                  <a:pt x="715197" y="701637"/>
                </a:lnTo>
                <a:lnTo>
                  <a:pt x="711012" y="701637"/>
                </a:lnTo>
                <a:lnTo>
                  <a:pt x="707812" y="700652"/>
                </a:lnTo>
                <a:lnTo>
                  <a:pt x="705350" y="700652"/>
                </a:lnTo>
                <a:lnTo>
                  <a:pt x="701904" y="699176"/>
                </a:lnTo>
                <a:lnTo>
                  <a:pt x="701166" y="695729"/>
                </a:lnTo>
                <a:close/>
                <a:moveTo>
                  <a:pt x="3074318" y="638622"/>
                </a:moveTo>
                <a:lnTo>
                  <a:pt x="3076780" y="640346"/>
                </a:lnTo>
                <a:lnTo>
                  <a:pt x="3078256" y="640346"/>
                </a:lnTo>
                <a:lnTo>
                  <a:pt x="3078256" y="642068"/>
                </a:lnTo>
                <a:lnTo>
                  <a:pt x="3079980" y="644530"/>
                </a:lnTo>
                <a:lnTo>
                  <a:pt x="3079980" y="647977"/>
                </a:lnTo>
                <a:lnTo>
                  <a:pt x="3078256" y="652161"/>
                </a:lnTo>
                <a:lnTo>
                  <a:pt x="3075056" y="656345"/>
                </a:lnTo>
                <a:lnTo>
                  <a:pt x="3074318" y="660530"/>
                </a:lnTo>
                <a:lnTo>
                  <a:pt x="3066687" y="660530"/>
                </a:lnTo>
                <a:lnTo>
                  <a:pt x="3066687" y="650438"/>
                </a:lnTo>
                <a:lnTo>
                  <a:pt x="3069395" y="649454"/>
                </a:lnTo>
                <a:lnTo>
                  <a:pt x="3070871" y="646253"/>
                </a:lnTo>
                <a:lnTo>
                  <a:pt x="3072596" y="643792"/>
                </a:lnTo>
                <a:close/>
                <a:moveTo>
                  <a:pt x="3035426" y="599238"/>
                </a:moveTo>
                <a:lnTo>
                  <a:pt x="3045272" y="599238"/>
                </a:lnTo>
                <a:lnTo>
                  <a:pt x="3045272" y="609331"/>
                </a:lnTo>
                <a:lnTo>
                  <a:pt x="3032226" y="609331"/>
                </a:lnTo>
                <a:lnTo>
                  <a:pt x="3032226" y="602684"/>
                </a:lnTo>
                <a:lnTo>
                  <a:pt x="3035426" y="602684"/>
                </a:lnTo>
                <a:close/>
                <a:moveTo>
                  <a:pt x="1985586" y="571424"/>
                </a:moveTo>
                <a:lnTo>
                  <a:pt x="1992971" y="571424"/>
                </a:lnTo>
                <a:lnTo>
                  <a:pt x="1989771" y="575609"/>
                </a:lnTo>
                <a:lnTo>
                  <a:pt x="1987309" y="579053"/>
                </a:lnTo>
                <a:lnTo>
                  <a:pt x="1983863" y="581514"/>
                </a:lnTo>
                <a:lnTo>
                  <a:pt x="1981401" y="584961"/>
                </a:lnTo>
                <a:lnTo>
                  <a:pt x="1976479" y="587422"/>
                </a:lnTo>
                <a:lnTo>
                  <a:pt x="1974017" y="587422"/>
                </a:lnTo>
                <a:lnTo>
                  <a:pt x="1974017" y="589145"/>
                </a:lnTo>
                <a:lnTo>
                  <a:pt x="1972294" y="589145"/>
                </a:lnTo>
                <a:lnTo>
                  <a:pt x="1969832" y="589145"/>
                </a:lnTo>
                <a:lnTo>
                  <a:pt x="1966632" y="590868"/>
                </a:lnTo>
                <a:lnTo>
                  <a:pt x="1964171" y="579792"/>
                </a:lnTo>
                <a:lnTo>
                  <a:pt x="1969832" y="579053"/>
                </a:lnTo>
                <a:lnTo>
                  <a:pt x="1975740" y="575609"/>
                </a:lnTo>
                <a:lnTo>
                  <a:pt x="1981401" y="574133"/>
                </a:lnTo>
                <a:close/>
                <a:moveTo>
                  <a:pt x="1865710" y="567240"/>
                </a:moveTo>
                <a:lnTo>
                  <a:pt x="1873341" y="569949"/>
                </a:lnTo>
                <a:lnTo>
                  <a:pt x="1881464" y="573149"/>
                </a:lnTo>
                <a:lnTo>
                  <a:pt x="1891310" y="575609"/>
                </a:lnTo>
                <a:lnTo>
                  <a:pt x="1897218" y="579793"/>
                </a:lnTo>
                <a:lnTo>
                  <a:pt x="1874080" y="579793"/>
                </a:lnTo>
                <a:lnTo>
                  <a:pt x="1871618" y="579053"/>
                </a:lnTo>
                <a:lnTo>
                  <a:pt x="1869895" y="579053"/>
                </a:lnTo>
                <a:lnTo>
                  <a:pt x="1867434" y="577331"/>
                </a:lnTo>
                <a:lnTo>
                  <a:pt x="1861772" y="577331"/>
                </a:lnTo>
                <a:lnTo>
                  <a:pt x="1861772" y="574133"/>
                </a:lnTo>
                <a:lnTo>
                  <a:pt x="1863249" y="573149"/>
                </a:lnTo>
                <a:lnTo>
                  <a:pt x="1864233" y="571425"/>
                </a:lnTo>
                <a:lnTo>
                  <a:pt x="1864233" y="569949"/>
                </a:lnTo>
                <a:close/>
                <a:moveTo>
                  <a:pt x="1608239" y="510379"/>
                </a:moveTo>
                <a:lnTo>
                  <a:pt x="1627932" y="510379"/>
                </a:lnTo>
                <a:lnTo>
                  <a:pt x="1627932" y="512840"/>
                </a:lnTo>
                <a:lnTo>
                  <a:pt x="1623747" y="514564"/>
                </a:lnTo>
                <a:lnTo>
                  <a:pt x="1622269" y="516041"/>
                </a:lnTo>
                <a:lnTo>
                  <a:pt x="1619561" y="517025"/>
                </a:lnTo>
                <a:lnTo>
                  <a:pt x="1616362" y="518748"/>
                </a:lnTo>
                <a:lnTo>
                  <a:pt x="1612177" y="518748"/>
                </a:lnTo>
                <a:close/>
                <a:moveTo>
                  <a:pt x="1913957" y="493394"/>
                </a:moveTo>
                <a:lnTo>
                  <a:pt x="1912234" y="495118"/>
                </a:lnTo>
                <a:lnTo>
                  <a:pt x="1910511" y="496840"/>
                </a:lnTo>
                <a:lnTo>
                  <a:pt x="1908787" y="496840"/>
                </a:lnTo>
                <a:lnTo>
                  <a:pt x="1908787" y="498563"/>
                </a:lnTo>
                <a:lnTo>
                  <a:pt x="1908049" y="499302"/>
                </a:lnTo>
                <a:lnTo>
                  <a:pt x="1906819" y="502749"/>
                </a:lnTo>
                <a:lnTo>
                  <a:pt x="1909280" y="502749"/>
                </a:lnTo>
                <a:lnTo>
                  <a:pt x="1914203" y="501025"/>
                </a:lnTo>
                <a:lnTo>
                  <a:pt x="1916665" y="499302"/>
                </a:lnTo>
                <a:lnTo>
                  <a:pt x="1919864" y="498563"/>
                </a:lnTo>
                <a:lnTo>
                  <a:pt x="1922326" y="496840"/>
                </a:lnTo>
                <a:lnTo>
                  <a:pt x="1925526" y="493394"/>
                </a:lnTo>
                <a:close/>
                <a:moveTo>
                  <a:pt x="1697345" y="493394"/>
                </a:moveTo>
                <a:lnTo>
                  <a:pt x="1701530" y="493394"/>
                </a:lnTo>
                <a:lnTo>
                  <a:pt x="1707192" y="493394"/>
                </a:lnTo>
                <a:lnTo>
                  <a:pt x="1708914" y="506934"/>
                </a:lnTo>
                <a:lnTo>
                  <a:pt x="1710639" y="522933"/>
                </a:lnTo>
                <a:lnTo>
                  <a:pt x="1703008" y="522933"/>
                </a:lnTo>
                <a:lnTo>
                  <a:pt x="1701530" y="524410"/>
                </a:lnTo>
                <a:lnTo>
                  <a:pt x="1699068" y="524410"/>
                </a:lnTo>
                <a:lnTo>
                  <a:pt x="1695621" y="524410"/>
                </a:lnTo>
                <a:lnTo>
                  <a:pt x="1691438" y="526133"/>
                </a:lnTo>
                <a:lnTo>
                  <a:pt x="1689960" y="514564"/>
                </a:lnTo>
                <a:lnTo>
                  <a:pt x="1689960" y="502749"/>
                </a:lnTo>
                <a:lnTo>
                  <a:pt x="1691438" y="496840"/>
                </a:lnTo>
                <a:lnTo>
                  <a:pt x="1693899" y="495118"/>
                </a:lnTo>
                <a:close/>
                <a:moveTo>
                  <a:pt x="1699807" y="464841"/>
                </a:moveTo>
                <a:lnTo>
                  <a:pt x="1707192" y="464841"/>
                </a:lnTo>
                <a:lnTo>
                  <a:pt x="1705468" y="470750"/>
                </a:lnTo>
                <a:lnTo>
                  <a:pt x="1705468" y="474934"/>
                </a:lnTo>
                <a:lnTo>
                  <a:pt x="1705468" y="479119"/>
                </a:lnTo>
                <a:lnTo>
                  <a:pt x="1704729" y="482565"/>
                </a:lnTo>
                <a:lnTo>
                  <a:pt x="1703007" y="486750"/>
                </a:lnTo>
                <a:lnTo>
                  <a:pt x="1697345" y="486750"/>
                </a:lnTo>
                <a:lnTo>
                  <a:pt x="1697345" y="480841"/>
                </a:lnTo>
                <a:lnTo>
                  <a:pt x="1699068" y="474934"/>
                </a:lnTo>
                <a:lnTo>
                  <a:pt x="1699068" y="469272"/>
                </a:lnTo>
                <a:close/>
                <a:moveTo>
                  <a:pt x="757274" y="424736"/>
                </a:moveTo>
                <a:lnTo>
                  <a:pt x="755814" y="426195"/>
                </a:lnTo>
                <a:lnTo>
                  <a:pt x="754104" y="427905"/>
                </a:lnTo>
                <a:lnTo>
                  <a:pt x="755812" y="426441"/>
                </a:lnTo>
                <a:close/>
                <a:moveTo>
                  <a:pt x="3219548" y="424717"/>
                </a:moveTo>
                <a:lnTo>
                  <a:pt x="3226933" y="435548"/>
                </a:lnTo>
                <a:lnTo>
                  <a:pt x="3233579" y="441455"/>
                </a:lnTo>
                <a:lnTo>
                  <a:pt x="3242687" y="443917"/>
                </a:lnTo>
                <a:lnTo>
                  <a:pt x="3248595" y="447363"/>
                </a:lnTo>
                <a:lnTo>
                  <a:pt x="3254257" y="451548"/>
                </a:lnTo>
                <a:lnTo>
                  <a:pt x="3255979" y="454009"/>
                </a:lnTo>
                <a:lnTo>
                  <a:pt x="3256717" y="457455"/>
                </a:lnTo>
                <a:lnTo>
                  <a:pt x="3256717" y="459917"/>
                </a:lnTo>
                <a:lnTo>
                  <a:pt x="3256717" y="464840"/>
                </a:lnTo>
                <a:lnTo>
                  <a:pt x="3246871" y="467548"/>
                </a:lnTo>
                <a:lnTo>
                  <a:pt x="3239487" y="473455"/>
                </a:lnTo>
                <a:lnTo>
                  <a:pt x="3233579" y="479117"/>
                </a:lnTo>
                <a:lnTo>
                  <a:pt x="3225457" y="483301"/>
                </a:lnTo>
                <a:lnTo>
                  <a:pt x="3222010" y="479117"/>
                </a:lnTo>
                <a:lnTo>
                  <a:pt x="3219548" y="477639"/>
                </a:lnTo>
                <a:lnTo>
                  <a:pt x="3217087" y="476655"/>
                </a:lnTo>
                <a:lnTo>
                  <a:pt x="3213887" y="477639"/>
                </a:lnTo>
                <a:lnTo>
                  <a:pt x="3211426" y="479117"/>
                </a:lnTo>
                <a:lnTo>
                  <a:pt x="3209702" y="482563"/>
                </a:lnTo>
                <a:lnTo>
                  <a:pt x="3206502" y="483301"/>
                </a:lnTo>
                <a:lnTo>
                  <a:pt x="3211426" y="501024"/>
                </a:lnTo>
                <a:lnTo>
                  <a:pt x="3212164" y="514563"/>
                </a:lnTo>
                <a:lnTo>
                  <a:pt x="3212164" y="524409"/>
                </a:lnTo>
                <a:lnTo>
                  <a:pt x="3211426" y="534501"/>
                </a:lnTo>
                <a:lnTo>
                  <a:pt x="3207980" y="545578"/>
                </a:lnTo>
                <a:lnTo>
                  <a:pt x="3205518" y="559855"/>
                </a:lnTo>
                <a:lnTo>
                  <a:pt x="3203795" y="577330"/>
                </a:lnTo>
                <a:lnTo>
                  <a:pt x="3184841" y="587423"/>
                </a:lnTo>
                <a:lnTo>
                  <a:pt x="3163425" y="597515"/>
                </a:lnTo>
                <a:lnTo>
                  <a:pt x="3142749" y="606868"/>
                </a:lnTo>
                <a:lnTo>
                  <a:pt x="3138564" y="599238"/>
                </a:lnTo>
                <a:lnTo>
                  <a:pt x="3134625" y="593330"/>
                </a:lnTo>
                <a:lnTo>
                  <a:pt x="3132903" y="599238"/>
                </a:lnTo>
                <a:lnTo>
                  <a:pt x="3132903" y="602684"/>
                </a:lnTo>
                <a:lnTo>
                  <a:pt x="3132165" y="606868"/>
                </a:lnTo>
                <a:lnTo>
                  <a:pt x="3130441" y="609330"/>
                </a:lnTo>
                <a:lnTo>
                  <a:pt x="3126257" y="609330"/>
                </a:lnTo>
                <a:lnTo>
                  <a:pt x="3123056" y="609330"/>
                </a:lnTo>
                <a:lnTo>
                  <a:pt x="3121333" y="611053"/>
                </a:lnTo>
                <a:lnTo>
                  <a:pt x="3120595" y="611053"/>
                </a:lnTo>
                <a:lnTo>
                  <a:pt x="3118873" y="612530"/>
                </a:lnTo>
                <a:lnTo>
                  <a:pt x="3117149" y="614253"/>
                </a:lnTo>
                <a:lnTo>
                  <a:pt x="3112964" y="614253"/>
                </a:lnTo>
                <a:lnTo>
                  <a:pt x="3109026" y="615238"/>
                </a:lnTo>
                <a:lnTo>
                  <a:pt x="3107303" y="612530"/>
                </a:lnTo>
                <a:lnTo>
                  <a:pt x="3107303" y="608346"/>
                </a:lnTo>
                <a:lnTo>
                  <a:pt x="3107303" y="606868"/>
                </a:lnTo>
                <a:lnTo>
                  <a:pt x="3107303" y="603422"/>
                </a:lnTo>
                <a:lnTo>
                  <a:pt x="3107303" y="602684"/>
                </a:lnTo>
                <a:lnTo>
                  <a:pt x="3103856" y="602684"/>
                </a:lnTo>
                <a:lnTo>
                  <a:pt x="3101395" y="600961"/>
                </a:lnTo>
                <a:lnTo>
                  <a:pt x="3095734" y="599238"/>
                </a:lnTo>
                <a:lnTo>
                  <a:pt x="3095734" y="602684"/>
                </a:lnTo>
                <a:lnTo>
                  <a:pt x="3098194" y="606868"/>
                </a:lnTo>
                <a:lnTo>
                  <a:pt x="3101395" y="608346"/>
                </a:lnTo>
                <a:lnTo>
                  <a:pt x="3101395" y="611053"/>
                </a:lnTo>
                <a:lnTo>
                  <a:pt x="3101395" y="615238"/>
                </a:lnTo>
                <a:lnTo>
                  <a:pt x="3103118" y="622623"/>
                </a:lnTo>
                <a:lnTo>
                  <a:pt x="3098194" y="626807"/>
                </a:lnTo>
                <a:lnTo>
                  <a:pt x="3095734" y="632715"/>
                </a:lnTo>
                <a:lnTo>
                  <a:pt x="3092288" y="638621"/>
                </a:lnTo>
                <a:lnTo>
                  <a:pt x="3082442" y="638621"/>
                </a:lnTo>
                <a:lnTo>
                  <a:pt x="3080964" y="626807"/>
                </a:lnTo>
                <a:lnTo>
                  <a:pt x="3079980" y="620899"/>
                </a:lnTo>
                <a:lnTo>
                  <a:pt x="3076779" y="615238"/>
                </a:lnTo>
                <a:lnTo>
                  <a:pt x="3074318" y="606868"/>
                </a:lnTo>
                <a:lnTo>
                  <a:pt x="3082442" y="606868"/>
                </a:lnTo>
                <a:lnTo>
                  <a:pt x="3092288" y="593330"/>
                </a:lnTo>
                <a:lnTo>
                  <a:pt x="3105579" y="581515"/>
                </a:lnTo>
                <a:lnTo>
                  <a:pt x="3121333" y="574132"/>
                </a:lnTo>
                <a:lnTo>
                  <a:pt x="3126994" y="573148"/>
                </a:lnTo>
                <a:lnTo>
                  <a:pt x="3132903" y="573148"/>
                </a:lnTo>
                <a:lnTo>
                  <a:pt x="3137825" y="574132"/>
                </a:lnTo>
                <a:lnTo>
                  <a:pt x="3140288" y="574132"/>
                </a:lnTo>
                <a:lnTo>
                  <a:pt x="3142749" y="574132"/>
                </a:lnTo>
                <a:lnTo>
                  <a:pt x="3146195" y="569947"/>
                </a:lnTo>
                <a:lnTo>
                  <a:pt x="3148656" y="565763"/>
                </a:lnTo>
                <a:lnTo>
                  <a:pt x="3150133" y="561331"/>
                </a:lnTo>
                <a:lnTo>
                  <a:pt x="3151856" y="558132"/>
                </a:lnTo>
                <a:lnTo>
                  <a:pt x="3154318" y="553947"/>
                </a:lnTo>
                <a:lnTo>
                  <a:pt x="3159241" y="551486"/>
                </a:lnTo>
                <a:lnTo>
                  <a:pt x="3160226" y="553947"/>
                </a:lnTo>
                <a:lnTo>
                  <a:pt x="3161703" y="555671"/>
                </a:lnTo>
                <a:lnTo>
                  <a:pt x="3163425" y="555671"/>
                </a:lnTo>
                <a:lnTo>
                  <a:pt x="3165150" y="555671"/>
                </a:lnTo>
                <a:lnTo>
                  <a:pt x="3165887" y="553947"/>
                </a:lnTo>
                <a:lnTo>
                  <a:pt x="3177456" y="543855"/>
                </a:lnTo>
                <a:lnTo>
                  <a:pt x="3184841" y="534501"/>
                </a:lnTo>
                <a:lnTo>
                  <a:pt x="3188288" y="524409"/>
                </a:lnTo>
                <a:lnTo>
                  <a:pt x="3190748" y="512840"/>
                </a:lnTo>
                <a:lnTo>
                  <a:pt x="3194933" y="502747"/>
                </a:lnTo>
                <a:lnTo>
                  <a:pt x="3203795" y="489209"/>
                </a:lnTo>
                <a:lnTo>
                  <a:pt x="3198133" y="489209"/>
                </a:lnTo>
                <a:lnTo>
                  <a:pt x="3193949" y="486747"/>
                </a:lnTo>
                <a:lnTo>
                  <a:pt x="3192472" y="483301"/>
                </a:lnTo>
                <a:lnTo>
                  <a:pt x="3190748" y="480841"/>
                </a:lnTo>
                <a:lnTo>
                  <a:pt x="3190748" y="474932"/>
                </a:lnTo>
                <a:lnTo>
                  <a:pt x="3190748" y="467548"/>
                </a:lnTo>
                <a:lnTo>
                  <a:pt x="3192472" y="465824"/>
                </a:lnTo>
                <a:lnTo>
                  <a:pt x="3193949" y="464840"/>
                </a:lnTo>
                <a:lnTo>
                  <a:pt x="3193949" y="463363"/>
                </a:lnTo>
                <a:lnTo>
                  <a:pt x="3193949" y="461640"/>
                </a:lnTo>
                <a:lnTo>
                  <a:pt x="3199856" y="459917"/>
                </a:lnTo>
                <a:lnTo>
                  <a:pt x="3203795" y="459917"/>
                </a:lnTo>
                <a:lnTo>
                  <a:pt x="3206502" y="459178"/>
                </a:lnTo>
                <a:lnTo>
                  <a:pt x="3209702" y="459178"/>
                </a:lnTo>
                <a:lnTo>
                  <a:pt x="3209702" y="443917"/>
                </a:lnTo>
                <a:lnTo>
                  <a:pt x="3212164" y="432348"/>
                </a:lnTo>
                <a:close/>
                <a:moveTo>
                  <a:pt x="763197" y="422258"/>
                </a:moveTo>
                <a:lnTo>
                  <a:pt x="761474" y="423733"/>
                </a:lnTo>
                <a:lnTo>
                  <a:pt x="759751" y="426442"/>
                </a:lnTo>
                <a:lnTo>
                  <a:pt x="759751" y="427918"/>
                </a:lnTo>
                <a:lnTo>
                  <a:pt x="759071" y="432000"/>
                </a:lnTo>
                <a:lnTo>
                  <a:pt x="759260" y="432103"/>
                </a:lnTo>
                <a:lnTo>
                  <a:pt x="759999" y="427918"/>
                </a:lnTo>
                <a:lnTo>
                  <a:pt x="759999" y="426195"/>
                </a:lnTo>
                <a:lnTo>
                  <a:pt x="761721" y="423733"/>
                </a:lnTo>
                <a:close/>
                <a:moveTo>
                  <a:pt x="1749281" y="422010"/>
                </a:moveTo>
                <a:lnTo>
                  <a:pt x="1748542" y="423733"/>
                </a:lnTo>
                <a:lnTo>
                  <a:pt x="1746819" y="423733"/>
                </a:lnTo>
                <a:lnTo>
                  <a:pt x="1745097" y="423733"/>
                </a:lnTo>
                <a:lnTo>
                  <a:pt x="1745097" y="424472"/>
                </a:lnTo>
                <a:lnTo>
                  <a:pt x="1743373" y="424472"/>
                </a:lnTo>
                <a:lnTo>
                  <a:pt x="1740911" y="427918"/>
                </a:lnTo>
                <a:lnTo>
                  <a:pt x="1737711" y="429640"/>
                </a:lnTo>
                <a:lnTo>
                  <a:pt x="1737711" y="430379"/>
                </a:lnTo>
                <a:lnTo>
                  <a:pt x="1737711" y="433825"/>
                </a:lnTo>
                <a:lnTo>
                  <a:pt x="1737711" y="436286"/>
                </a:lnTo>
                <a:lnTo>
                  <a:pt x="1737711" y="441210"/>
                </a:lnTo>
                <a:lnTo>
                  <a:pt x="1749281" y="453026"/>
                </a:lnTo>
                <a:lnTo>
                  <a:pt x="1760112" y="465578"/>
                </a:lnTo>
                <a:lnTo>
                  <a:pt x="1769958" y="480595"/>
                </a:lnTo>
                <a:lnTo>
                  <a:pt x="1781527" y="480595"/>
                </a:lnTo>
                <a:lnTo>
                  <a:pt x="1781527" y="488964"/>
                </a:lnTo>
                <a:lnTo>
                  <a:pt x="1793096" y="493147"/>
                </a:lnTo>
                <a:lnTo>
                  <a:pt x="1801465" y="499056"/>
                </a:lnTo>
                <a:lnTo>
                  <a:pt x="1810572" y="506687"/>
                </a:lnTo>
                <a:lnTo>
                  <a:pt x="1810572" y="510133"/>
                </a:lnTo>
                <a:lnTo>
                  <a:pt x="1807373" y="510133"/>
                </a:lnTo>
                <a:lnTo>
                  <a:pt x="1804911" y="510133"/>
                </a:lnTo>
                <a:lnTo>
                  <a:pt x="1801711" y="510133"/>
                </a:lnTo>
                <a:lnTo>
                  <a:pt x="1799988" y="510133"/>
                </a:lnTo>
                <a:lnTo>
                  <a:pt x="1797527" y="508409"/>
                </a:lnTo>
                <a:lnTo>
                  <a:pt x="1793342" y="506687"/>
                </a:lnTo>
                <a:lnTo>
                  <a:pt x="1789158" y="506687"/>
                </a:lnTo>
                <a:lnTo>
                  <a:pt x="1789158" y="510871"/>
                </a:lnTo>
                <a:lnTo>
                  <a:pt x="1789896" y="514317"/>
                </a:lnTo>
                <a:lnTo>
                  <a:pt x="1791619" y="516779"/>
                </a:lnTo>
                <a:lnTo>
                  <a:pt x="1791619" y="518501"/>
                </a:lnTo>
                <a:lnTo>
                  <a:pt x="1793342" y="521947"/>
                </a:lnTo>
                <a:lnTo>
                  <a:pt x="1794081" y="526132"/>
                </a:lnTo>
                <a:lnTo>
                  <a:pt x="1789896" y="528594"/>
                </a:lnTo>
                <a:lnTo>
                  <a:pt x="1787435" y="532040"/>
                </a:lnTo>
                <a:lnTo>
                  <a:pt x="1784235" y="536224"/>
                </a:lnTo>
                <a:lnTo>
                  <a:pt x="1781773" y="542133"/>
                </a:lnTo>
                <a:lnTo>
                  <a:pt x="1772666" y="542133"/>
                </a:lnTo>
                <a:lnTo>
                  <a:pt x="1772666" y="561578"/>
                </a:lnTo>
                <a:lnTo>
                  <a:pt x="1766020" y="561578"/>
                </a:lnTo>
                <a:lnTo>
                  <a:pt x="1758634" y="555672"/>
                </a:lnTo>
                <a:lnTo>
                  <a:pt x="1749528" y="552225"/>
                </a:lnTo>
                <a:lnTo>
                  <a:pt x="1742882" y="548040"/>
                </a:lnTo>
                <a:lnTo>
                  <a:pt x="1737958" y="537948"/>
                </a:lnTo>
                <a:lnTo>
                  <a:pt x="1749528" y="539671"/>
                </a:lnTo>
                <a:lnTo>
                  <a:pt x="1761096" y="537948"/>
                </a:lnTo>
                <a:lnTo>
                  <a:pt x="1770204" y="534502"/>
                </a:lnTo>
                <a:lnTo>
                  <a:pt x="1775866" y="528594"/>
                </a:lnTo>
                <a:lnTo>
                  <a:pt x="1777589" y="527856"/>
                </a:lnTo>
                <a:lnTo>
                  <a:pt x="1777589" y="526132"/>
                </a:lnTo>
                <a:lnTo>
                  <a:pt x="1778326" y="524410"/>
                </a:lnTo>
                <a:lnTo>
                  <a:pt x="1778326" y="521947"/>
                </a:lnTo>
                <a:lnTo>
                  <a:pt x="1778326" y="518501"/>
                </a:lnTo>
                <a:lnTo>
                  <a:pt x="1756912" y="502502"/>
                </a:lnTo>
                <a:lnTo>
                  <a:pt x="1733773" y="486501"/>
                </a:lnTo>
                <a:lnTo>
                  <a:pt x="1726389" y="477394"/>
                </a:lnTo>
                <a:lnTo>
                  <a:pt x="1719745" y="469025"/>
                </a:lnTo>
                <a:lnTo>
                  <a:pt x="1714084" y="458932"/>
                </a:lnTo>
                <a:lnTo>
                  <a:pt x="1704976" y="449826"/>
                </a:lnTo>
                <a:lnTo>
                  <a:pt x="1693406" y="445640"/>
                </a:lnTo>
                <a:lnTo>
                  <a:pt x="1683560" y="454009"/>
                </a:lnTo>
                <a:lnTo>
                  <a:pt x="1670268" y="461640"/>
                </a:lnTo>
                <a:lnTo>
                  <a:pt x="1654516" y="465086"/>
                </a:lnTo>
                <a:lnTo>
                  <a:pt x="1652792" y="461640"/>
                </a:lnTo>
                <a:lnTo>
                  <a:pt x="1652053" y="459179"/>
                </a:lnTo>
                <a:lnTo>
                  <a:pt x="1650330" y="457456"/>
                </a:lnTo>
                <a:lnTo>
                  <a:pt x="1647130" y="457456"/>
                </a:lnTo>
                <a:lnTo>
                  <a:pt x="1646392" y="457456"/>
                </a:lnTo>
                <a:lnTo>
                  <a:pt x="1643191" y="459179"/>
                </a:lnTo>
                <a:lnTo>
                  <a:pt x="1635808" y="465086"/>
                </a:lnTo>
                <a:lnTo>
                  <a:pt x="1633346" y="473456"/>
                </a:lnTo>
                <a:lnTo>
                  <a:pt x="1631622" y="482563"/>
                </a:lnTo>
                <a:lnTo>
                  <a:pt x="1627438" y="489210"/>
                </a:lnTo>
                <a:lnTo>
                  <a:pt x="1611685" y="489210"/>
                </a:lnTo>
                <a:lnTo>
                  <a:pt x="1606024" y="496840"/>
                </a:lnTo>
                <a:lnTo>
                  <a:pt x="1601838" y="505209"/>
                </a:lnTo>
                <a:lnTo>
                  <a:pt x="1598638" y="516041"/>
                </a:lnTo>
                <a:lnTo>
                  <a:pt x="1596915" y="516779"/>
                </a:lnTo>
                <a:lnTo>
                  <a:pt x="1596915" y="520225"/>
                </a:lnTo>
                <a:lnTo>
                  <a:pt x="1598638" y="521947"/>
                </a:lnTo>
                <a:lnTo>
                  <a:pt x="1600362" y="522686"/>
                </a:lnTo>
                <a:lnTo>
                  <a:pt x="1602823" y="526132"/>
                </a:lnTo>
                <a:lnTo>
                  <a:pt x="1604546" y="528594"/>
                </a:lnTo>
                <a:lnTo>
                  <a:pt x="1600362" y="528594"/>
                </a:lnTo>
                <a:lnTo>
                  <a:pt x="1598638" y="530318"/>
                </a:lnTo>
                <a:lnTo>
                  <a:pt x="1596915" y="530318"/>
                </a:lnTo>
                <a:lnTo>
                  <a:pt x="1596177" y="532040"/>
                </a:lnTo>
                <a:lnTo>
                  <a:pt x="1594454" y="533763"/>
                </a:lnTo>
                <a:lnTo>
                  <a:pt x="1591254" y="534502"/>
                </a:lnTo>
                <a:lnTo>
                  <a:pt x="1591254" y="537948"/>
                </a:lnTo>
                <a:lnTo>
                  <a:pt x="1591254" y="539671"/>
                </a:lnTo>
                <a:lnTo>
                  <a:pt x="1591254" y="541148"/>
                </a:lnTo>
                <a:lnTo>
                  <a:pt x="1591254" y="546071"/>
                </a:lnTo>
                <a:lnTo>
                  <a:pt x="1581408" y="546809"/>
                </a:lnTo>
                <a:lnTo>
                  <a:pt x="1577224" y="550255"/>
                </a:lnTo>
                <a:lnTo>
                  <a:pt x="1574024" y="552717"/>
                </a:lnTo>
                <a:lnTo>
                  <a:pt x="1571562" y="557640"/>
                </a:lnTo>
                <a:lnTo>
                  <a:pt x="1567377" y="561825"/>
                </a:lnTo>
                <a:lnTo>
                  <a:pt x="1562454" y="563548"/>
                </a:lnTo>
                <a:lnTo>
                  <a:pt x="1559993" y="563548"/>
                </a:lnTo>
                <a:lnTo>
                  <a:pt x="1555808" y="561825"/>
                </a:lnTo>
                <a:lnTo>
                  <a:pt x="1552608" y="560102"/>
                </a:lnTo>
                <a:lnTo>
                  <a:pt x="1550147" y="558378"/>
                </a:lnTo>
                <a:lnTo>
                  <a:pt x="1548424" y="558378"/>
                </a:lnTo>
                <a:lnTo>
                  <a:pt x="1545962" y="560102"/>
                </a:lnTo>
                <a:lnTo>
                  <a:pt x="1542761" y="561825"/>
                </a:lnTo>
                <a:lnTo>
                  <a:pt x="1540300" y="563548"/>
                </a:lnTo>
                <a:lnTo>
                  <a:pt x="1535378" y="564286"/>
                </a:lnTo>
                <a:lnTo>
                  <a:pt x="1535378" y="571917"/>
                </a:lnTo>
                <a:lnTo>
                  <a:pt x="1575746" y="577823"/>
                </a:lnTo>
                <a:lnTo>
                  <a:pt x="1587316" y="571917"/>
                </a:lnTo>
                <a:lnTo>
                  <a:pt x="1598884" y="564286"/>
                </a:lnTo>
                <a:lnTo>
                  <a:pt x="1607993" y="558378"/>
                </a:lnTo>
                <a:lnTo>
                  <a:pt x="1620300" y="555917"/>
                </a:lnTo>
                <a:lnTo>
                  <a:pt x="1639253" y="552471"/>
                </a:lnTo>
                <a:lnTo>
                  <a:pt x="1659191" y="551732"/>
                </a:lnTo>
                <a:lnTo>
                  <a:pt x="1681592" y="551732"/>
                </a:lnTo>
                <a:lnTo>
                  <a:pt x="1699807" y="551732"/>
                </a:lnTo>
                <a:lnTo>
                  <a:pt x="1715560" y="552471"/>
                </a:lnTo>
                <a:lnTo>
                  <a:pt x="1722943" y="554194"/>
                </a:lnTo>
                <a:lnTo>
                  <a:pt x="1726634" y="554194"/>
                </a:lnTo>
                <a:lnTo>
                  <a:pt x="1721712" y="567732"/>
                </a:lnTo>
                <a:lnTo>
                  <a:pt x="1719253" y="582007"/>
                </a:lnTo>
                <a:lnTo>
                  <a:pt x="1716053" y="597022"/>
                </a:lnTo>
                <a:lnTo>
                  <a:pt x="1720975" y="599484"/>
                </a:lnTo>
                <a:lnTo>
                  <a:pt x="1721712" y="602930"/>
                </a:lnTo>
                <a:lnTo>
                  <a:pt x="1724912" y="605392"/>
                </a:lnTo>
                <a:lnTo>
                  <a:pt x="1726634" y="607115"/>
                </a:lnTo>
                <a:lnTo>
                  <a:pt x="1729096" y="609576"/>
                </a:lnTo>
                <a:lnTo>
                  <a:pt x="1738943" y="613022"/>
                </a:lnTo>
                <a:lnTo>
                  <a:pt x="1750512" y="613022"/>
                </a:lnTo>
                <a:lnTo>
                  <a:pt x="1762081" y="614746"/>
                </a:lnTo>
                <a:lnTo>
                  <a:pt x="1773650" y="620653"/>
                </a:lnTo>
                <a:lnTo>
                  <a:pt x="1776850" y="632469"/>
                </a:lnTo>
                <a:lnTo>
                  <a:pt x="1782512" y="634930"/>
                </a:lnTo>
                <a:lnTo>
                  <a:pt x="1790881" y="638376"/>
                </a:lnTo>
                <a:lnTo>
                  <a:pt x="1802451" y="640837"/>
                </a:lnTo>
                <a:lnTo>
                  <a:pt x="1812296" y="644283"/>
                </a:lnTo>
                <a:lnTo>
                  <a:pt x="1817958" y="645022"/>
                </a:lnTo>
                <a:lnTo>
                  <a:pt x="1819681" y="636653"/>
                </a:lnTo>
                <a:lnTo>
                  <a:pt x="1822881" y="629022"/>
                </a:lnTo>
                <a:lnTo>
                  <a:pt x="1825342" y="621392"/>
                </a:lnTo>
                <a:lnTo>
                  <a:pt x="1834450" y="615484"/>
                </a:lnTo>
                <a:lnTo>
                  <a:pt x="1846757" y="613022"/>
                </a:lnTo>
                <a:lnTo>
                  <a:pt x="1858327" y="615484"/>
                </a:lnTo>
                <a:lnTo>
                  <a:pt x="1869895" y="621392"/>
                </a:lnTo>
                <a:lnTo>
                  <a:pt x="1881465" y="626315"/>
                </a:lnTo>
                <a:lnTo>
                  <a:pt x="1887126" y="627053"/>
                </a:lnTo>
                <a:lnTo>
                  <a:pt x="1898695" y="628776"/>
                </a:lnTo>
                <a:lnTo>
                  <a:pt x="1910265" y="632222"/>
                </a:lnTo>
                <a:lnTo>
                  <a:pt x="1921834" y="632961"/>
                </a:lnTo>
                <a:lnTo>
                  <a:pt x="1930941" y="634684"/>
                </a:lnTo>
                <a:lnTo>
                  <a:pt x="1935126" y="636407"/>
                </a:lnTo>
                <a:lnTo>
                  <a:pt x="1937587" y="634684"/>
                </a:lnTo>
                <a:lnTo>
                  <a:pt x="1939311" y="632222"/>
                </a:lnTo>
                <a:lnTo>
                  <a:pt x="1941034" y="630499"/>
                </a:lnTo>
                <a:lnTo>
                  <a:pt x="1943495" y="627053"/>
                </a:lnTo>
                <a:lnTo>
                  <a:pt x="1946695" y="626315"/>
                </a:lnTo>
                <a:lnTo>
                  <a:pt x="1949156" y="626315"/>
                </a:lnTo>
                <a:lnTo>
                  <a:pt x="1953342" y="626315"/>
                </a:lnTo>
                <a:lnTo>
                  <a:pt x="1964172" y="628776"/>
                </a:lnTo>
                <a:lnTo>
                  <a:pt x="1972541" y="632961"/>
                </a:lnTo>
                <a:lnTo>
                  <a:pt x="1982387" y="632222"/>
                </a:lnTo>
                <a:lnTo>
                  <a:pt x="1993217" y="628776"/>
                </a:lnTo>
                <a:lnTo>
                  <a:pt x="1993956" y="616960"/>
                </a:lnTo>
                <a:lnTo>
                  <a:pt x="1999618" y="602684"/>
                </a:lnTo>
                <a:lnTo>
                  <a:pt x="2004541" y="589145"/>
                </a:lnTo>
                <a:lnTo>
                  <a:pt x="2006018" y="577823"/>
                </a:lnTo>
                <a:lnTo>
                  <a:pt x="2003556" y="567732"/>
                </a:lnTo>
                <a:lnTo>
                  <a:pt x="2001834" y="564286"/>
                </a:lnTo>
                <a:lnTo>
                  <a:pt x="2001834" y="561825"/>
                </a:lnTo>
                <a:lnTo>
                  <a:pt x="2000110" y="560102"/>
                </a:lnTo>
                <a:lnTo>
                  <a:pt x="1998388" y="558378"/>
                </a:lnTo>
                <a:lnTo>
                  <a:pt x="1995925" y="558378"/>
                </a:lnTo>
                <a:lnTo>
                  <a:pt x="1992725" y="558378"/>
                </a:lnTo>
                <a:lnTo>
                  <a:pt x="1987064" y="558378"/>
                </a:lnTo>
                <a:lnTo>
                  <a:pt x="1980418" y="564286"/>
                </a:lnTo>
                <a:lnTo>
                  <a:pt x="1974756" y="566009"/>
                </a:lnTo>
                <a:lnTo>
                  <a:pt x="1969094" y="564286"/>
                </a:lnTo>
                <a:lnTo>
                  <a:pt x="1963433" y="561825"/>
                </a:lnTo>
                <a:lnTo>
                  <a:pt x="1956049" y="558378"/>
                </a:lnTo>
                <a:lnTo>
                  <a:pt x="1951864" y="557640"/>
                </a:lnTo>
                <a:lnTo>
                  <a:pt x="1948665" y="558378"/>
                </a:lnTo>
                <a:lnTo>
                  <a:pt x="1944480" y="560102"/>
                </a:lnTo>
                <a:lnTo>
                  <a:pt x="1942757" y="563548"/>
                </a:lnTo>
                <a:lnTo>
                  <a:pt x="1940295" y="566009"/>
                </a:lnTo>
                <a:lnTo>
                  <a:pt x="1937095" y="567732"/>
                </a:lnTo>
                <a:lnTo>
                  <a:pt x="1924788" y="564286"/>
                </a:lnTo>
                <a:lnTo>
                  <a:pt x="1911496" y="555917"/>
                </a:lnTo>
                <a:lnTo>
                  <a:pt x="1901649" y="542379"/>
                </a:lnTo>
                <a:lnTo>
                  <a:pt x="1896726" y="528840"/>
                </a:lnTo>
                <a:lnTo>
                  <a:pt x="1896726" y="526378"/>
                </a:lnTo>
                <a:lnTo>
                  <a:pt x="1896726" y="522932"/>
                </a:lnTo>
                <a:lnTo>
                  <a:pt x="1896726" y="520471"/>
                </a:lnTo>
                <a:lnTo>
                  <a:pt x="1896726" y="517025"/>
                </a:lnTo>
                <a:lnTo>
                  <a:pt x="1896726" y="514563"/>
                </a:lnTo>
                <a:lnTo>
                  <a:pt x="1898449" y="511117"/>
                </a:lnTo>
                <a:lnTo>
                  <a:pt x="1900173" y="506933"/>
                </a:lnTo>
                <a:lnTo>
                  <a:pt x="1896973" y="504471"/>
                </a:lnTo>
                <a:lnTo>
                  <a:pt x="1894510" y="502749"/>
                </a:lnTo>
                <a:lnTo>
                  <a:pt x="1892788" y="501025"/>
                </a:lnTo>
                <a:lnTo>
                  <a:pt x="1891064" y="499302"/>
                </a:lnTo>
                <a:lnTo>
                  <a:pt x="1888603" y="498563"/>
                </a:lnTo>
                <a:lnTo>
                  <a:pt x="1884418" y="496840"/>
                </a:lnTo>
                <a:lnTo>
                  <a:pt x="1882696" y="495118"/>
                </a:lnTo>
                <a:lnTo>
                  <a:pt x="1880972" y="495118"/>
                </a:lnTo>
                <a:lnTo>
                  <a:pt x="1879250" y="493394"/>
                </a:lnTo>
                <a:lnTo>
                  <a:pt x="1876787" y="493394"/>
                </a:lnTo>
                <a:lnTo>
                  <a:pt x="1873588" y="493394"/>
                </a:lnTo>
                <a:lnTo>
                  <a:pt x="1873588" y="496840"/>
                </a:lnTo>
                <a:lnTo>
                  <a:pt x="1871126" y="496840"/>
                </a:lnTo>
                <a:lnTo>
                  <a:pt x="1871126" y="501025"/>
                </a:lnTo>
                <a:lnTo>
                  <a:pt x="1872850" y="504471"/>
                </a:lnTo>
                <a:lnTo>
                  <a:pt x="1872850" y="505209"/>
                </a:lnTo>
                <a:lnTo>
                  <a:pt x="1872850" y="506933"/>
                </a:lnTo>
                <a:lnTo>
                  <a:pt x="1871126" y="508655"/>
                </a:lnTo>
                <a:lnTo>
                  <a:pt x="1869404" y="508655"/>
                </a:lnTo>
                <a:lnTo>
                  <a:pt x="1866942" y="508655"/>
                </a:lnTo>
                <a:lnTo>
                  <a:pt x="1861280" y="510380"/>
                </a:lnTo>
                <a:lnTo>
                  <a:pt x="1859557" y="506933"/>
                </a:lnTo>
                <a:lnTo>
                  <a:pt x="1857834" y="505209"/>
                </a:lnTo>
                <a:lnTo>
                  <a:pt x="1857834" y="504471"/>
                </a:lnTo>
                <a:lnTo>
                  <a:pt x="1855373" y="502749"/>
                </a:lnTo>
                <a:lnTo>
                  <a:pt x="1855373" y="506687"/>
                </a:lnTo>
                <a:lnTo>
                  <a:pt x="1862757" y="515794"/>
                </a:lnTo>
                <a:lnTo>
                  <a:pt x="1868419" y="528347"/>
                </a:lnTo>
                <a:lnTo>
                  <a:pt x="1870880" y="541887"/>
                </a:lnTo>
                <a:lnTo>
                  <a:pt x="1866695" y="545333"/>
                </a:lnTo>
                <a:lnTo>
                  <a:pt x="1863495" y="546071"/>
                </a:lnTo>
                <a:lnTo>
                  <a:pt x="1862757" y="549517"/>
                </a:lnTo>
                <a:lnTo>
                  <a:pt x="1861034" y="551979"/>
                </a:lnTo>
                <a:lnTo>
                  <a:pt x="1861034" y="553701"/>
                </a:lnTo>
                <a:lnTo>
                  <a:pt x="1859311" y="557147"/>
                </a:lnTo>
                <a:lnTo>
                  <a:pt x="1857589" y="557887"/>
                </a:lnTo>
                <a:lnTo>
                  <a:pt x="1853403" y="559610"/>
                </a:lnTo>
                <a:lnTo>
                  <a:pt x="1849218" y="561332"/>
                </a:lnTo>
                <a:lnTo>
                  <a:pt x="1847496" y="559610"/>
                </a:lnTo>
                <a:lnTo>
                  <a:pt x="1845772" y="559610"/>
                </a:lnTo>
                <a:lnTo>
                  <a:pt x="1845034" y="557887"/>
                </a:lnTo>
                <a:lnTo>
                  <a:pt x="1841834" y="557887"/>
                </a:lnTo>
                <a:lnTo>
                  <a:pt x="1828542" y="518501"/>
                </a:lnTo>
                <a:lnTo>
                  <a:pt x="1826081" y="516779"/>
                </a:lnTo>
                <a:lnTo>
                  <a:pt x="1822881" y="514317"/>
                </a:lnTo>
                <a:lnTo>
                  <a:pt x="1818696" y="510871"/>
                </a:lnTo>
                <a:lnTo>
                  <a:pt x="1816235" y="510133"/>
                </a:lnTo>
                <a:lnTo>
                  <a:pt x="1813035" y="506687"/>
                </a:lnTo>
                <a:lnTo>
                  <a:pt x="1811312" y="498318"/>
                </a:lnTo>
                <a:lnTo>
                  <a:pt x="1813035" y="490687"/>
                </a:lnTo>
                <a:lnTo>
                  <a:pt x="1814757" y="484779"/>
                </a:lnTo>
                <a:lnTo>
                  <a:pt x="1814757" y="478871"/>
                </a:lnTo>
                <a:lnTo>
                  <a:pt x="1810572" y="474687"/>
                </a:lnTo>
                <a:lnTo>
                  <a:pt x="1799742" y="467056"/>
                </a:lnTo>
                <a:lnTo>
                  <a:pt x="1791374" y="462871"/>
                </a:lnTo>
                <a:lnTo>
                  <a:pt x="1783988" y="461147"/>
                </a:lnTo>
                <a:lnTo>
                  <a:pt x="1777342" y="456964"/>
                </a:lnTo>
                <a:lnTo>
                  <a:pt x="1771681" y="447855"/>
                </a:lnTo>
                <a:lnTo>
                  <a:pt x="1766020" y="431856"/>
                </a:lnTo>
                <a:lnTo>
                  <a:pt x="1754450" y="435303"/>
                </a:lnTo>
                <a:lnTo>
                  <a:pt x="1752728" y="430379"/>
                </a:lnTo>
                <a:lnTo>
                  <a:pt x="1752728" y="427918"/>
                </a:lnTo>
                <a:lnTo>
                  <a:pt x="1751004" y="424472"/>
                </a:lnTo>
                <a:close/>
                <a:moveTo>
                  <a:pt x="761721" y="418564"/>
                </a:moveTo>
                <a:lnTo>
                  <a:pt x="761599" y="418810"/>
                </a:lnTo>
                <a:lnTo>
                  <a:pt x="763935" y="418810"/>
                </a:lnTo>
                <a:lnTo>
                  <a:pt x="763935" y="418811"/>
                </a:lnTo>
                <a:lnTo>
                  <a:pt x="763936" y="418811"/>
                </a:lnTo>
                <a:lnTo>
                  <a:pt x="763198" y="422257"/>
                </a:lnTo>
                <a:lnTo>
                  <a:pt x="763445" y="422010"/>
                </a:lnTo>
                <a:lnTo>
                  <a:pt x="764184" y="418564"/>
                </a:lnTo>
                <a:close/>
                <a:moveTo>
                  <a:pt x="1948172" y="406502"/>
                </a:moveTo>
                <a:lnTo>
                  <a:pt x="1944972" y="413148"/>
                </a:lnTo>
                <a:lnTo>
                  <a:pt x="1939311" y="423979"/>
                </a:lnTo>
                <a:lnTo>
                  <a:pt x="1931926" y="435794"/>
                </a:lnTo>
                <a:lnTo>
                  <a:pt x="1925280" y="447610"/>
                </a:lnTo>
                <a:lnTo>
                  <a:pt x="1919618" y="457702"/>
                </a:lnTo>
                <a:lnTo>
                  <a:pt x="1916418" y="466071"/>
                </a:lnTo>
                <a:lnTo>
                  <a:pt x="1916418" y="470994"/>
                </a:lnTo>
                <a:lnTo>
                  <a:pt x="1918142" y="476902"/>
                </a:lnTo>
                <a:lnTo>
                  <a:pt x="1918142" y="479363"/>
                </a:lnTo>
                <a:lnTo>
                  <a:pt x="1919864" y="482810"/>
                </a:lnTo>
                <a:lnTo>
                  <a:pt x="1922326" y="483548"/>
                </a:lnTo>
                <a:lnTo>
                  <a:pt x="1925526" y="485271"/>
                </a:lnTo>
                <a:lnTo>
                  <a:pt x="1929710" y="486994"/>
                </a:lnTo>
                <a:lnTo>
                  <a:pt x="1941280" y="491179"/>
                </a:lnTo>
                <a:lnTo>
                  <a:pt x="1952849" y="489456"/>
                </a:lnTo>
                <a:lnTo>
                  <a:pt x="1962695" y="485271"/>
                </a:lnTo>
                <a:lnTo>
                  <a:pt x="1974265" y="479363"/>
                </a:lnTo>
                <a:lnTo>
                  <a:pt x="1985833" y="477640"/>
                </a:lnTo>
                <a:lnTo>
                  <a:pt x="1997403" y="477640"/>
                </a:lnTo>
                <a:lnTo>
                  <a:pt x="2004787" y="482563"/>
                </a:lnTo>
                <a:lnTo>
                  <a:pt x="2010448" y="486748"/>
                </a:lnTo>
                <a:lnTo>
                  <a:pt x="2017094" y="489210"/>
                </a:lnTo>
                <a:lnTo>
                  <a:pt x="2034325" y="492656"/>
                </a:lnTo>
                <a:lnTo>
                  <a:pt x="2051556" y="490932"/>
                </a:lnTo>
                <a:lnTo>
                  <a:pt x="2067309" y="486748"/>
                </a:lnTo>
                <a:lnTo>
                  <a:pt x="2071740" y="477887"/>
                </a:lnTo>
                <a:lnTo>
                  <a:pt x="2066818" y="477887"/>
                </a:lnTo>
                <a:lnTo>
                  <a:pt x="2060171" y="466071"/>
                </a:lnTo>
                <a:lnTo>
                  <a:pt x="2048601" y="455979"/>
                </a:lnTo>
                <a:lnTo>
                  <a:pt x="2032110" y="445887"/>
                </a:lnTo>
                <a:lnTo>
                  <a:pt x="2016356" y="436778"/>
                </a:lnTo>
                <a:lnTo>
                  <a:pt x="2004049" y="432595"/>
                </a:lnTo>
                <a:lnTo>
                  <a:pt x="1996663" y="438502"/>
                </a:lnTo>
                <a:lnTo>
                  <a:pt x="1986818" y="442687"/>
                </a:lnTo>
                <a:lnTo>
                  <a:pt x="1979433" y="441949"/>
                </a:lnTo>
                <a:lnTo>
                  <a:pt x="1975249" y="436041"/>
                </a:lnTo>
                <a:lnTo>
                  <a:pt x="1969587" y="430133"/>
                </a:lnTo>
                <a:lnTo>
                  <a:pt x="1966388" y="422502"/>
                </a:lnTo>
                <a:lnTo>
                  <a:pt x="1976233" y="419056"/>
                </a:lnTo>
                <a:lnTo>
                  <a:pt x="1975495" y="418318"/>
                </a:lnTo>
                <a:lnTo>
                  <a:pt x="1973772" y="418318"/>
                </a:lnTo>
                <a:lnTo>
                  <a:pt x="1972049" y="418318"/>
                </a:lnTo>
                <a:lnTo>
                  <a:pt x="1969587" y="416595"/>
                </a:lnTo>
                <a:lnTo>
                  <a:pt x="1964664" y="412410"/>
                </a:lnTo>
                <a:lnTo>
                  <a:pt x="1960480" y="410687"/>
                </a:lnTo>
                <a:lnTo>
                  <a:pt x="1954818" y="408224"/>
                </a:lnTo>
                <a:close/>
                <a:moveTo>
                  <a:pt x="2179063" y="402318"/>
                </a:moveTo>
                <a:lnTo>
                  <a:pt x="2169955" y="409949"/>
                </a:lnTo>
                <a:lnTo>
                  <a:pt x="2160109" y="414133"/>
                </a:lnTo>
                <a:lnTo>
                  <a:pt x="2150263" y="418318"/>
                </a:lnTo>
                <a:lnTo>
                  <a:pt x="2141155" y="425948"/>
                </a:lnTo>
                <a:lnTo>
                  <a:pt x="2135494" y="435056"/>
                </a:lnTo>
                <a:lnTo>
                  <a:pt x="2133032" y="447610"/>
                </a:lnTo>
                <a:lnTo>
                  <a:pt x="2137217" y="461147"/>
                </a:lnTo>
                <a:lnTo>
                  <a:pt x="2146324" y="474687"/>
                </a:lnTo>
                <a:lnTo>
                  <a:pt x="2154694" y="488225"/>
                </a:lnTo>
                <a:lnTo>
                  <a:pt x="2164540" y="499056"/>
                </a:lnTo>
                <a:lnTo>
                  <a:pt x="2170202" y="509887"/>
                </a:lnTo>
                <a:lnTo>
                  <a:pt x="2160356" y="509887"/>
                </a:lnTo>
                <a:lnTo>
                  <a:pt x="2160356" y="528347"/>
                </a:lnTo>
                <a:lnTo>
                  <a:pt x="2163556" y="541887"/>
                </a:lnTo>
                <a:lnTo>
                  <a:pt x="2171924" y="549517"/>
                </a:lnTo>
                <a:lnTo>
                  <a:pt x="2186694" y="551979"/>
                </a:lnTo>
                <a:lnTo>
                  <a:pt x="2208108" y="551241"/>
                </a:lnTo>
                <a:lnTo>
                  <a:pt x="2206385" y="534502"/>
                </a:lnTo>
                <a:lnTo>
                  <a:pt x="2203185" y="524410"/>
                </a:lnTo>
                <a:lnTo>
                  <a:pt x="2199002" y="516041"/>
                </a:lnTo>
                <a:lnTo>
                  <a:pt x="2197278" y="506933"/>
                </a:lnTo>
                <a:lnTo>
                  <a:pt x="2199002" y="493394"/>
                </a:lnTo>
                <a:lnTo>
                  <a:pt x="2202201" y="495118"/>
                </a:lnTo>
                <a:lnTo>
                  <a:pt x="2204663" y="495118"/>
                </a:lnTo>
                <a:lnTo>
                  <a:pt x="2207863" y="495118"/>
                </a:lnTo>
                <a:lnTo>
                  <a:pt x="2210323" y="495118"/>
                </a:lnTo>
                <a:lnTo>
                  <a:pt x="2214509" y="493147"/>
                </a:lnTo>
                <a:lnTo>
                  <a:pt x="2212047" y="490687"/>
                </a:lnTo>
                <a:lnTo>
                  <a:pt x="2208848" y="488964"/>
                </a:lnTo>
                <a:lnTo>
                  <a:pt x="2208108" y="488225"/>
                </a:lnTo>
                <a:lnTo>
                  <a:pt x="2204909" y="484779"/>
                </a:lnTo>
                <a:lnTo>
                  <a:pt x="2202447" y="483055"/>
                </a:lnTo>
                <a:lnTo>
                  <a:pt x="2200724" y="484779"/>
                </a:lnTo>
                <a:lnTo>
                  <a:pt x="2200724" y="488225"/>
                </a:lnTo>
                <a:lnTo>
                  <a:pt x="2199002" y="490687"/>
                </a:lnTo>
                <a:lnTo>
                  <a:pt x="2199002" y="492410"/>
                </a:lnTo>
                <a:lnTo>
                  <a:pt x="2197278" y="493147"/>
                </a:lnTo>
                <a:lnTo>
                  <a:pt x="2196539" y="492410"/>
                </a:lnTo>
                <a:lnTo>
                  <a:pt x="2194816" y="488964"/>
                </a:lnTo>
                <a:lnTo>
                  <a:pt x="2190632" y="482317"/>
                </a:lnTo>
                <a:lnTo>
                  <a:pt x="2186447" y="474687"/>
                </a:lnTo>
                <a:lnTo>
                  <a:pt x="2187185" y="471241"/>
                </a:lnTo>
                <a:lnTo>
                  <a:pt x="2188909" y="471241"/>
                </a:lnTo>
                <a:lnTo>
                  <a:pt x="2190632" y="470502"/>
                </a:lnTo>
                <a:lnTo>
                  <a:pt x="2191371" y="467056"/>
                </a:lnTo>
                <a:lnTo>
                  <a:pt x="2179063" y="459425"/>
                </a:lnTo>
                <a:lnTo>
                  <a:pt x="2169217" y="447610"/>
                </a:lnTo>
                <a:lnTo>
                  <a:pt x="2163556" y="435056"/>
                </a:lnTo>
                <a:lnTo>
                  <a:pt x="2179309" y="433333"/>
                </a:lnTo>
                <a:lnTo>
                  <a:pt x="2190878" y="429148"/>
                </a:lnTo>
                <a:lnTo>
                  <a:pt x="2196539" y="418318"/>
                </a:lnTo>
                <a:lnTo>
                  <a:pt x="2199002" y="405764"/>
                </a:lnTo>
                <a:lnTo>
                  <a:pt x="2194816" y="404041"/>
                </a:lnTo>
                <a:lnTo>
                  <a:pt x="2190632" y="404041"/>
                </a:lnTo>
                <a:lnTo>
                  <a:pt x="2186447" y="402318"/>
                </a:lnTo>
                <a:close/>
                <a:moveTo>
                  <a:pt x="2024479" y="400349"/>
                </a:moveTo>
                <a:lnTo>
                  <a:pt x="2012911" y="406256"/>
                </a:lnTo>
                <a:lnTo>
                  <a:pt x="1998879" y="410440"/>
                </a:lnTo>
                <a:lnTo>
                  <a:pt x="1998879" y="422256"/>
                </a:lnTo>
                <a:lnTo>
                  <a:pt x="2004541" y="423979"/>
                </a:lnTo>
                <a:lnTo>
                  <a:pt x="2011187" y="424717"/>
                </a:lnTo>
                <a:lnTo>
                  <a:pt x="2020295" y="424717"/>
                </a:lnTo>
                <a:lnTo>
                  <a:pt x="2020295" y="418810"/>
                </a:lnTo>
                <a:lnTo>
                  <a:pt x="2022757" y="414626"/>
                </a:lnTo>
                <a:lnTo>
                  <a:pt x="2024479" y="410440"/>
                </a:lnTo>
                <a:lnTo>
                  <a:pt x="2024479" y="406256"/>
                </a:lnTo>
                <a:lnTo>
                  <a:pt x="2024479" y="402810"/>
                </a:lnTo>
                <a:close/>
                <a:moveTo>
                  <a:pt x="904489" y="392717"/>
                </a:moveTo>
                <a:lnTo>
                  <a:pt x="906951" y="400348"/>
                </a:lnTo>
                <a:lnTo>
                  <a:pt x="908427" y="410440"/>
                </a:lnTo>
                <a:lnTo>
                  <a:pt x="910151" y="418809"/>
                </a:lnTo>
                <a:lnTo>
                  <a:pt x="908427" y="420532"/>
                </a:lnTo>
                <a:lnTo>
                  <a:pt x="906951" y="420532"/>
                </a:lnTo>
                <a:lnTo>
                  <a:pt x="905966" y="420532"/>
                </a:lnTo>
                <a:lnTo>
                  <a:pt x="905966" y="422255"/>
                </a:lnTo>
                <a:lnTo>
                  <a:pt x="904489" y="422255"/>
                </a:lnTo>
                <a:lnTo>
                  <a:pt x="898581" y="422255"/>
                </a:lnTo>
                <a:lnTo>
                  <a:pt x="896858" y="420532"/>
                </a:lnTo>
                <a:lnTo>
                  <a:pt x="896858" y="418809"/>
                </a:lnTo>
                <a:lnTo>
                  <a:pt x="896858" y="418071"/>
                </a:lnTo>
                <a:lnTo>
                  <a:pt x="895381" y="418071"/>
                </a:lnTo>
                <a:lnTo>
                  <a:pt x="894396" y="416348"/>
                </a:lnTo>
                <a:close/>
                <a:moveTo>
                  <a:pt x="583999" y="365149"/>
                </a:moveTo>
                <a:lnTo>
                  <a:pt x="577353" y="375241"/>
                </a:lnTo>
                <a:lnTo>
                  <a:pt x="569969" y="384349"/>
                </a:lnTo>
                <a:lnTo>
                  <a:pt x="565784" y="396903"/>
                </a:lnTo>
                <a:lnTo>
                  <a:pt x="574153" y="396164"/>
                </a:lnTo>
                <a:lnTo>
                  <a:pt x="579815" y="398626"/>
                </a:lnTo>
                <a:lnTo>
                  <a:pt x="583999" y="402810"/>
                </a:lnTo>
                <a:lnTo>
                  <a:pt x="589661" y="410441"/>
                </a:lnTo>
                <a:lnTo>
                  <a:pt x="591385" y="404534"/>
                </a:lnTo>
                <a:lnTo>
                  <a:pt x="591385" y="400349"/>
                </a:lnTo>
                <a:lnTo>
                  <a:pt x="593107" y="396903"/>
                </a:lnTo>
                <a:lnTo>
                  <a:pt x="593107" y="392718"/>
                </a:lnTo>
                <a:lnTo>
                  <a:pt x="600491" y="392718"/>
                </a:lnTo>
                <a:lnTo>
                  <a:pt x="604677" y="402810"/>
                </a:lnTo>
                <a:lnTo>
                  <a:pt x="611323" y="406257"/>
                </a:lnTo>
                <a:lnTo>
                  <a:pt x="616984" y="408718"/>
                </a:lnTo>
                <a:lnTo>
                  <a:pt x="622645" y="412164"/>
                </a:lnTo>
                <a:lnTo>
                  <a:pt x="628306" y="418810"/>
                </a:lnTo>
                <a:lnTo>
                  <a:pt x="622645" y="427918"/>
                </a:lnTo>
                <a:lnTo>
                  <a:pt x="615999" y="438010"/>
                </a:lnTo>
                <a:lnTo>
                  <a:pt x="610338" y="451549"/>
                </a:lnTo>
                <a:lnTo>
                  <a:pt x="605415" y="463364"/>
                </a:lnTo>
                <a:lnTo>
                  <a:pt x="605415" y="470749"/>
                </a:lnTo>
                <a:lnTo>
                  <a:pt x="606400" y="475671"/>
                </a:lnTo>
                <a:lnTo>
                  <a:pt x="606400" y="478134"/>
                </a:lnTo>
                <a:lnTo>
                  <a:pt x="608122" y="479856"/>
                </a:lnTo>
                <a:lnTo>
                  <a:pt x="609846" y="481580"/>
                </a:lnTo>
                <a:lnTo>
                  <a:pt x="610584" y="483302"/>
                </a:lnTo>
                <a:lnTo>
                  <a:pt x="615507" y="484042"/>
                </a:lnTo>
                <a:lnTo>
                  <a:pt x="615507" y="481580"/>
                </a:lnTo>
                <a:lnTo>
                  <a:pt x="617969" y="475671"/>
                </a:lnTo>
                <a:lnTo>
                  <a:pt x="622153" y="466564"/>
                </a:lnTo>
                <a:lnTo>
                  <a:pt x="627076" y="454749"/>
                </a:lnTo>
                <a:lnTo>
                  <a:pt x="631261" y="444656"/>
                </a:lnTo>
                <a:lnTo>
                  <a:pt x="635445" y="436287"/>
                </a:lnTo>
                <a:lnTo>
                  <a:pt x="637169" y="430379"/>
                </a:lnTo>
                <a:lnTo>
                  <a:pt x="647014" y="430379"/>
                </a:lnTo>
                <a:lnTo>
                  <a:pt x="648738" y="446379"/>
                </a:lnTo>
                <a:lnTo>
                  <a:pt x="648738" y="460657"/>
                </a:lnTo>
                <a:lnTo>
                  <a:pt x="648738" y="478379"/>
                </a:lnTo>
                <a:lnTo>
                  <a:pt x="650461" y="497579"/>
                </a:lnTo>
                <a:lnTo>
                  <a:pt x="668677" y="500041"/>
                </a:lnTo>
                <a:lnTo>
                  <a:pt x="676061" y="489210"/>
                </a:lnTo>
                <a:lnTo>
                  <a:pt x="689353" y="481580"/>
                </a:lnTo>
                <a:lnTo>
                  <a:pt x="703383" y="473949"/>
                </a:lnTo>
                <a:lnTo>
                  <a:pt x="718153" y="468041"/>
                </a:lnTo>
                <a:lnTo>
                  <a:pt x="732184" y="462133"/>
                </a:lnTo>
                <a:lnTo>
                  <a:pt x="745476" y="454502"/>
                </a:lnTo>
                <a:lnTo>
                  <a:pt x="751137" y="446133"/>
                </a:lnTo>
                <a:lnTo>
                  <a:pt x="747937" y="446133"/>
                </a:lnTo>
                <a:lnTo>
                  <a:pt x="747198" y="442688"/>
                </a:lnTo>
                <a:lnTo>
                  <a:pt x="747198" y="441949"/>
                </a:lnTo>
                <a:lnTo>
                  <a:pt x="745476" y="440225"/>
                </a:lnTo>
                <a:lnTo>
                  <a:pt x="743752" y="440225"/>
                </a:lnTo>
                <a:lnTo>
                  <a:pt x="742029" y="440225"/>
                </a:lnTo>
                <a:lnTo>
                  <a:pt x="739568" y="438503"/>
                </a:lnTo>
                <a:lnTo>
                  <a:pt x="733906" y="442688"/>
                </a:lnTo>
                <a:lnTo>
                  <a:pt x="724060" y="448595"/>
                </a:lnTo>
                <a:lnTo>
                  <a:pt x="712491" y="457702"/>
                </a:lnTo>
                <a:lnTo>
                  <a:pt x="697722" y="465334"/>
                </a:lnTo>
                <a:lnTo>
                  <a:pt x="684429" y="473703"/>
                </a:lnTo>
                <a:lnTo>
                  <a:pt x="672122" y="479611"/>
                </a:lnTo>
                <a:lnTo>
                  <a:pt x="663014" y="483056"/>
                </a:lnTo>
                <a:lnTo>
                  <a:pt x="660553" y="483795"/>
                </a:lnTo>
                <a:lnTo>
                  <a:pt x="658830" y="483056"/>
                </a:lnTo>
                <a:lnTo>
                  <a:pt x="657107" y="481334"/>
                </a:lnTo>
                <a:lnTo>
                  <a:pt x="657107" y="479611"/>
                </a:lnTo>
                <a:lnTo>
                  <a:pt x="657107" y="477887"/>
                </a:lnTo>
                <a:lnTo>
                  <a:pt x="656368" y="475425"/>
                </a:lnTo>
                <a:lnTo>
                  <a:pt x="660553" y="467794"/>
                </a:lnTo>
                <a:lnTo>
                  <a:pt x="660553" y="461887"/>
                </a:lnTo>
                <a:lnTo>
                  <a:pt x="658830" y="457702"/>
                </a:lnTo>
                <a:lnTo>
                  <a:pt x="657107" y="450071"/>
                </a:lnTo>
                <a:lnTo>
                  <a:pt x="660306" y="441703"/>
                </a:lnTo>
                <a:lnTo>
                  <a:pt x="662031" y="439980"/>
                </a:lnTo>
                <a:lnTo>
                  <a:pt x="662768" y="438257"/>
                </a:lnTo>
                <a:lnTo>
                  <a:pt x="664491" y="436534"/>
                </a:lnTo>
                <a:lnTo>
                  <a:pt x="666215" y="436534"/>
                </a:lnTo>
                <a:lnTo>
                  <a:pt x="667937" y="436534"/>
                </a:lnTo>
                <a:lnTo>
                  <a:pt x="668677" y="435794"/>
                </a:lnTo>
                <a:lnTo>
                  <a:pt x="670399" y="434072"/>
                </a:lnTo>
                <a:lnTo>
                  <a:pt x="670399" y="430626"/>
                </a:lnTo>
                <a:lnTo>
                  <a:pt x="672122" y="426441"/>
                </a:lnTo>
                <a:lnTo>
                  <a:pt x="672122" y="418810"/>
                </a:lnTo>
                <a:lnTo>
                  <a:pt x="664738" y="414626"/>
                </a:lnTo>
                <a:lnTo>
                  <a:pt x="657353" y="412903"/>
                </a:lnTo>
                <a:lnTo>
                  <a:pt x="651692" y="412903"/>
                </a:lnTo>
                <a:lnTo>
                  <a:pt x="645046" y="410441"/>
                </a:lnTo>
                <a:lnTo>
                  <a:pt x="634215" y="402810"/>
                </a:lnTo>
                <a:lnTo>
                  <a:pt x="627569" y="396164"/>
                </a:lnTo>
                <a:lnTo>
                  <a:pt x="622645" y="387057"/>
                </a:lnTo>
                <a:lnTo>
                  <a:pt x="616984" y="378687"/>
                </a:lnTo>
                <a:lnTo>
                  <a:pt x="610338" y="372780"/>
                </a:lnTo>
                <a:lnTo>
                  <a:pt x="598769" y="366872"/>
                </a:lnTo>
                <a:close/>
                <a:moveTo>
                  <a:pt x="873963" y="351856"/>
                </a:moveTo>
                <a:lnTo>
                  <a:pt x="884795" y="352594"/>
                </a:lnTo>
                <a:lnTo>
                  <a:pt x="891195" y="354317"/>
                </a:lnTo>
                <a:lnTo>
                  <a:pt x="900304" y="357764"/>
                </a:lnTo>
                <a:lnTo>
                  <a:pt x="900304" y="364410"/>
                </a:lnTo>
                <a:lnTo>
                  <a:pt x="897102" y="364410"/>
                </a:lnTo>
                <a:lnTo>
                  <a:pt x="894641" y="366134"/>
                </a:lnTo>
                <a:lnTo>
                  <a:pt x="891195" y="366134"/>
                </a:lnTo>
                <a:lnTo>
                  <a:pt x="888733" y="366134"/>
                </a:lnTo>
                <a:lnTo>
                  <a:pt x="884795" y="367611"/>
                </a:lnTo>
                <a:lnTo>
                  <a:pt x="881348" y="363426"/>
                </a:lnTo>
                <a:lnTo>
                  <a:pt x="879625" y="361948"/>
                </a:lnTo>
                <a:lnTo>
                  <a:pt x="878887" y="358503"/>
                </a:lnTo>
                <a:lnTo>
                  <a:pt x="877164" y="356041"/>
                </a:lnTo>
                <a:close/>
                <a:moveTo>
                  <a:pt x="941657" y="335118"/>
                </a:moveTo>
                <a:lnTo>
                  <a:pt x="950765" y="335118"/>
                </a:lnTo>
                <a:lnTo>
                  <a:pt x="950765" y="346932"/>
                </a:lnTo>
                <a:lnTo>
                  <a:pt x="950765" y="357763"/>
                </a:lnTo>
                <a:lnTo>
                  <a:pt x="952488" y="366133"/>
                </a:lnTo>
                <a:lnTo>
                  <a:pt x="953226" y="375979"/>
                </a:lnTo>
                <a:lnTo>
                  <a:pt x="969718" y="375979"/>
                </a:lnTo>
                <a:lnTo>
                  <a:pt x="969718" y="392717"/>
                </a:lnTo>
                <a:lnTo>
                  <a:pt x="976365" y="392717"/>
                </a:lnTo>
                <a:lnTo>
                  <a:pt x="978089" y="393456"/>
                </a:lnTo>
                <a:lnTo>
                  <a:pt x="979811" y="393456"/>
                </a:lnTo>
                <a:lnTo>
                  <a:pt x="981288" y="393456"/>
                </a:lnTo>
                <a:lnTo>
                  <a:pt x="982272" y="393456"/>
                </a:lnTo>
                <a:lnTo>
                  <a:pt x="983750" y="393456"/>
                </a:lnTo>
                <a:lnTo>
                  <a:pt x="985472" y="395179"/>
                </a:lnTo>
                <a:lnTo>
                  <a:pt x="983750" y="404286"/>
                </a:lnTo>
                <a:lnTo>
                  <a:pt x="981288" y="414379"/>
                </a:lnTo>
                <a:lnTo>
                  <a:pt x="979811" y="424225"/>
                </a:lnTo>
                <a:lnTo>
                  <a:pt x="976365" y="424225"/>
                </a:lnTo>
                <a:lnTo>
                  <a:pt x="975626" y="421025"/>
                </a:lnTo>
                <a:lnTo>
                  <a:pt x="975626" y="420041"/>
                </a:lnTo>
                <a:lnTo>
                  <a:pt x="975626" y="418563"/>
                </a:lnTo>
                <a:lnTo>
                  <a:pt x="973904" y="416841"/>
                </a:lnTo>
                <a:lnTo>
                  <a:pt x="973904" y="415117"/>
                </a:lnTo>
                <a:lnTo>
                  <a:pt x="972180" y="418563"/>
                </a:lnTo>
                <a:lnTo>
                  <a:pt x="970703" y="418563"/>
                </a:lnTo>
                <a:lnTo>
                  <a:pt x="970703" y="420041"/>
                </a:lnTo>
                <a:lnTo>
                  <a:pt x="969718" y="420041"/>
                </a:lnTo>
                <a:lnTo>
                  <a:pt x="966519" y="421025"/>
                </a:lnTo>
                <a:lnTo>
                  <a:pt x="966519" y="415117"/>
                </a:lnTo>
                <a:lnTo>
                  <a:pt x="968242" y="414379"/>
                </a:lnTo>
                <a:lnTo>
                  <a:pt x="968242" y="412655"/>
                </a:lnTo>
                <a:lnTo>
                  <a:pt x="969718" y="410932"/>
                </a:lnTo>
                <a:lnTo>
                  <a:pt x="969718" y="408471"/>
                </a:lnTo>
                <a:lnTo>
                  <a:pt x="969718" y="405271"/>
                </a:lnTo>
                <a:lnTo>
                  <a:pt x="966519" y="405271"/>
                </a:lnTo>
                <a:lnTo>
                  <a:pt x="960611" y="410932"/>
                </a:lnTo>
                <a:lnTo>
                  <a:pt x="954950" y="416841"/>
                </a:lnTo>
                <a:lnTo>
                  <a:pt x="947565" y="421025"/>
                </a:lnTo>
                <a:lnTo>
                  <a:pt x="947565" y="416841"/>
                </a:lnTo>
                <a:lnTo>
                  <a:pt x="947565" y="412655"/>
                </a:lnTo>
                <a:lnTo>
                  <a:pt x="947565" y="410932"/>
                </a:lnTo>
                <a:lnTo>
                  <a:pt x="946580" y="410194"/>
                </a:lnTo>
                <a:lnTo>
                  <a:pt x="943380" y="408471"/>
                </a:lnTo>
                <a:lnTo>
                  <a:pt x="939195" y="408471"/>
                </a:lnTo>
                <a:lnTo>
                  <a:pt x="931811" y="408471"/>
                </a:lnTo>
                <a:lnTo>
                  <a:pt x="929349" y="408471"/>
                </a:lnTo>
                <a:lnTo>
                  <a:pt x="925903" y="408471"/>
                </a:lnTo>
                <a:lnTo>
                  <a:pt x="921965" y="406748"/>
                </a:lnTo>
                <a:lnTo>
                  <a:pt x="917780" y="406748"/>
                </a:lnTo>
                <a:lnTo>
                  <a:pt x="913595" y="405271"/>
                </a:lnTo>
                <a:lnTo>
                  <a:pt x="910395" y="402564"/>
                </a:lnTo>
                <a:lnTo>
                  <a:pt x="918519" y="390994"/>
                </a:lnTo>
                <a:lnTo>
                  <a:pt x="927626" y="373518"/>
                </a:lnTo>
                <a:lnTo>
                  <a:pt x="933534" y="354317"/>
                </a:lnTo>
                <a:close/>
                <a:moveTo>
                  <a:pt x="668181" y="284409"/>
                </a:moveTo>
                <a:lnTo>
                  <a:pt x="680489" y="284409"/>
                </a:lnTo>
                <a:lnTo>
                  <a:pt x="680489" y="290318"/>
                </a:lnTo>
                <a:lnTo>
                  <a:pt x="678027" y="290318"/>
                </a:lnTo>
                <a:lnTo>
                  <a:pt x="676551" y="291793"/>
                </a:lnTo>
                <a:lnTo>
                  <a:pt x="675565" y="291793"/>
                </a:lnTo>
                <a:lnTo>
                  <a:pt x="674089" y="291793"/>
                </a:lnTo>
                <a:lnTo>
                  <a:pt x="672366" y="293518"/>
                </a:lnTo>
                <a:lnTo>
                  <a:pt x="668181" y="293518"/>
                </a:lnTo>
                <a:close/>
                <a:moveTo>
                  <a:pt x="3216347" y="266933"/>
                </a:moveTo>
                <a:lnTo>
                  <a:pt x="3218071" y="268656"/>
                </a:lnTo>
                <a:lnTo>
                  <a:pt x="3218071" y="270133"/>
                </a:lnTo>
                <a:lnTo>
                  <a:pt x="3218809" y="270133"/>
                </a:lnTo>
                <a:lnTo>
                  <a:pt x="3218809" y="271856"/>
                </a:lnTo>
                <a:lnTo>
                  <a:pt x="3223732" y="281948"/>
                </a:lnTo>
                <a:lnTo>
                  <a:pt x="3223732" y="295240"/>
                </a:lnTo>
                <a:lnTo>
                  <a:pt x="3223732" y="307795"/>
                </a:lnTo>
                <a:lnTo>
                  <a:pt x="3226193" y="322810"/>
                </a:lnTo>
                <a:lnTo>
                  <a:pt x="3230377" y="336841"/>
                </a:lnTo>
                <a:lnTo>
                  <a:pt x="3237763" y="352595"/>
                </a:lnTo>
                <a:lnTo>
                  <a:pt x="3241947" y="370071"/>
                </a:lnTo>
                <a:lnTo>
                  <a:pt x="3222255" y="367609"/>
                </a:lnTo>
                <a:lnTo>
                  <a:pt x="3222255" y="380902"/>
                </a:lnTo>
                <a:lnTo>
                  <a:pt x="3224717" y="390995"/>
                </a:lnTo>
                <a:lnTo>
                  <a:pt x="3226193" y="401087"/>
                </a:lnTo>
                <a:lnTo>
                  <a:pt x="3229639" y="415117"/>
                </a:lnTo>
                <a:lnTo>
                  <a:pt x="3224717" y="415117"/>
                </a:lnTo>
                <a:lnTo>
                  <a:pt x="3222255" y="415117"/>
                </a:lnTo>
                <a:lnTo>
                  <a:pt x="3218071" y="416840"/>
                </a:lnTo>
                <a:lnTo>
                  <a:pt x="3216347" y="416840"/>
                </a:lnTo>
                <a:lnTo>
                  <a:pt x="3213885" y="418564"/>
                </a:lnTo>
                <a:lnTo>
                  <a:pt x="3210686" y="410194"/>
                </a:lnTo>
                <a:lnTo>
                  <a:pt x="3208962" y="393456"/>
                </a:lnTo>
                <a:lnTo>
                  <a:pt x="3208962" y="375240"/>
                </a:lnTo>
                <a:lnTo>
                  <a:pt x="3208962" y="354317"/>
                </a:lnTo>
                <a:lnTo>
                  <a:pt x="3208962" y="335117"/>
                </a:lnTo>
                <a:lnTo>
                  <a:pt x="3206501" y="322810"/>
                </a:lnTo>
                <a:lnTo>
                  <a:pt x="3206501" y="290318"/>
                </a:lnTo>
                <a:lnTo>
                  <a:pt x="3208962" y="286133"/>
                </a:lnTo>
                <a:lnTo>
                  <a:pt x="3210686" y="283672"/>
                </a:lnTo>
                <a:lnTo>
                  <a:pt x="3212163" y="280226"/>
                </a:lnTo>
                <a:lnTo>
                  <a:pt x="3213885" y="277764"/>
                </a:lnTo>
                <a:lnTo>
                  <a:pt x="3214625" y="272841"/>
                </a:lnTo>
                <a:close/>
                <a:moveTo>
                  <a:pt x="1521837" y="255363"/>
                </a:moveTo>
                <a:lnTo>
                  <a:pt x="1525037" y="272840"/>
                </a:lnTo>
                <a:lnTo>
                  <a:pt x="1523314" y="290318"/>
                </a:lnTo>
                <a:lnTo>
                  <a:pt x="1519375" y="309272"/>
                </a:lnTo>
                <a:lnTo>
                  <a:pt x="1507806" y="315179"/>
                </a:lnTo>
                <a:lnTo>
                  <a:pt x="1496976" y="318626"/>
                </a:lnTo>
                <a:lnTo>
                  <a:pt x="1481221" y="319364"/>
                </a:lnTo>
                <a:lnTo>
                  <a:pt x="1481221" y="312718"/>
                </a:lnTo>
                <a:lnTo>
                  <a:pt x="1485406" y="301887"/>
                </a:lnTo>
                <a:lnTo>
                  <a:pt x="1485406" y="289332"/>
                </a:lnTo>
                <a:lnTo>
                  <a:pt x="1484667" y="274317"/>
                </a:lnTo>
                <a:lnTo>
                  <a:pt x="1492791" y="266933"/>
                </a:lnTo>
                <a:lnTo>
                  <a:pt x="1500175" y="261025"/>
                </a:lnTo>
                <a:lnTo>
                  <a:pt x="1508545" y="256841"/>
                </a:lnTo>
                <a:close/>
                <a:moveTo>
                  <a:pt x="1728358" y="232718"/>
                </a:moveTo>
                <a:lnTo>
                  <a:pt x="1730820" y="235180"/>
                </a:lnTo>
                <a:lnTo>
                  <a:pt x="1732542" y="236903"/>
                </a:lnTo>
                <a:lnTo>
                  <a:pt x="1734019" y="238625"/>
                </a:lnTo>
                <a:lnTo>
                  <a:pt x="1734019" y="241087"/>
                </a:lnTo>
                <a:lnTo>
                  <a:pt x="1734019" y="244533"/>
                </a:lnTo>
                <a:lnTo>
                  <a:pt x="1735004" y="248472"/>
                </a:lnTo>
                <a:lnTo>
                  <a:pt x="1734019" y="251179"/>
                </a:lnTo>
                <a:lnTo>
                  <a:pt x="1732542" y="252656"/>
                </a:lnTo>
                <a:lnTo>
                  <a:pt x="1732542" y="254379"/>
                </a:lnTo>
                <a:lnTo>
                  <a:pt x="1732542" y="255364"/>
                </a:lnTo>
                <a:lnTo>
                  <a:pt x="1732542" y="256841"/>
                </a:lnTo>
                <a:lnTo>
                  <a:pt x="1730820" y="258564"/>
                </a:lnTo>
                <a:lnTo>
                  <a:pt x="1729095" y="260287"/>
                </a:lnTo>
                <a:lnTo>
                  <a:pt x="1728358" y="260287"/>
                </a:lnTo>
                <a:lnTo>
                  <a:pt x="1726634" y="260287"/>
                </a:lnTo>
                <a:lnTo>
                  <a:pt x="1724911" y="261025"/>
                </a:lnTo>
                <a:lnTo>
                  <a:pt x="1722449" y="261025"/>
                </a:lnTo>
                <a:lnTo>
                  <a:pt x="1717527" y="251179"/>
                </a:lnTo>
                <a:lnTo>
                  <a:pt x="1715066" y="246995"/>
                </a:lnTo>
                <a:lnTo>
                  <a:pt x="1715066" y="245271"/>
                </a:lnTo>
                <a:lnTo>
                  <a:pt x="1716788" y="244533"/>
                </a:lnTo>
                <a:lnTo>
                  <a:pt x="1722449" y="241087"/>
                </a:lnTo>
                <a:close/>
                <a:moveTo>
                  <a:pt x="1794327" y="200225"/>
                </a:moveTo>
                <a:lnTo>
                  <a:pt x="1798512" y="201949"/>
                </a:lnTo>
                <a:lnTo>
                  <a:pt x="1800236" y="201949"/>
                </a:lnTo>
                <a:lnTo>
                  <a:pt x="1801712" y="201949"/>
                </a:lnTo>
                <a:lnTo>
                  <a:pt x="1802696" y="203671"/>
                </a:lnTo>
                <a:lnTo>
                  <a:pt x="1804420" y="203671"/>
                </a:lnTo>
                <a:lnTo>
                  <a:pt x="1801712" y="207856"/>
                </a:lnTo>
                <a:lnTo>
                  <a:pt x="1800236" y="212041"/>
                </a:lnTo>
                <a:lnTo>
                  <a:pt x="1798512" y="216226"/>
                </a:lnTo>
                <a:lnTo>
                  <a:pt x="1796050" y="221148"/>
                </a:lnTo>
                <a:lnTo>
                  <a:pt x="1791127" y="223610"/>
                </a:lnTo>
                <a:lnTo>
                  <a:pt x="1791127" y="219426"/>
                </a:lnTo>
                <a:lnTo>
                  <a:pt x="1790143" y="219426"/>
                </a:lnTo>
                <a:lnTo>
                  <a:pt x="1790143" y="217703"/>
                </a:lnTo>
                <a:lnTo>
                  <a:pt x="1790143" y="216226"/>
                </a:lnTo>
                <a:lnTo>
                  <a:pt x="1788665" y="213518"/>
                </a:lnTo>
                <a:lnTo>
                  <a:pt x="1791127" y="210317"/>
                </a:lnTo>
                <a:lnTo>
                  <a:pt x="1792850" y="207856"/>
                </a:lnTo>
                <a:lnTo>
                  <a:pt x="1794327" y="204411"/>
                </a:lnTo>
                <a:close/>
                <a:moveTo>
                  <a:pt x="1846512" y="178564"/>
                </a:moveTo>
                <a:lnTo>
                  <a:pt x="1858082" y="184473"/>
                </a:lnTo>
                <a:lnTo>
                  <a:pt x="1858082" y="188657"/>
                </a:lnTo>
                <a:lnTo>
                  <a:pt x="1854635" y="188657"/>
                </a:lnTo>
                <a:lnTo>
                  <a:pt x="1853897" y="190380"/>
                </a:lnTo>
                <a:lnTo>
                  <a:pt x="1850696" y="191858"/>
                </a:lnTo>
                <a:lnTo>
                  <a:pt x="1848973" y="194565"/>
                </a:lnTo>
                <a:lnTo>
                  <a:pt x="1846512" y="192842"/>
                </a:lnTo>
                <a:lnTo>
                  <a:pt x="1844788" y="192842"/>
                </a:lnTo>
                <a:lnTo>
                  <a:pt x="1843065" y="191858"/>
                </a:lnTo>
                <a:lnTo>
                  <a:pt x="1842326" y="191858"/>
                </a:lnTo>
                <a:lnTo>
                  <a:pt x="1842326" y="188657"/>
                </a:lnTo>
                <a:lnTo>
                  <a:pt x="1842326" y="186196"/>
                </a:lnTo>
                <a:lnTo>
                  <a:pt x="1842326" y="184473"/>
                </a:lnTo>
                <a:lnTo>
                  <a:pt x="1843065" y="181026"/>
                </a:lnTo>
                <a:close/>
                <a:moveTo>
                  <a:pt x="1537343" y="171179"/>
                </a:moveTo>
                <a:lnTo>
                  <a:pt x="1552360" y="172902"/>
                </a:lnTo>
                <a:lnTo>
                  <a:pt x="1563928" y="175364"/>
                </a:lnTo>
                <a:lnTo>
                  <a:pt x="1560482" y="181025"/>
                </a:lnTo>
                <a:lnTo>
                  <a:pt x="1559006" y="186194"/>
                </a:lnTo>
                <a:lnTo>
                  <a:pt x="1556544" y="190379"/>
                </a:lnTo>
                <a:lnTo>
                  <a:pt x="1553098" y="194564"/>
                </a:lnTo>
                <a:lnTo>
                  <a:pt x="1560482" y="194564"/>
                </a:lnTo>
                <a:lnTo>
                  <a:pt x="1563928" y="191856"/>
                </a:lnTo>
                <a:lnTo>
                  <a:pt x="1564667" y="190379"/>
                </a:lnTo>
                <a:lnTo>
                  <a:pt x="1568112" y="188656"/>
                </a:lnTo>
                <a:lnTo>
                  <a:pt x="1572051" y="188656"/>
                </a:lnTo>
                <a:lnTo>
                  <a:pt x="1572051" y="194564"/>
                </a:lnTo>
                <a:lnTo>
                  <a:pt x="1576236" y="204410"/>
                </a:lnTo>
                <a:lnTo>
                  <a:pt x="1573774" y="213517"/>
                </a:lnTo>
                <a:lnTo>
                  <a:pt x="1569590" y="221148"/>
                </a:lnTo>
                <a:lnTo>
                  <a:pt x="1566390" y="227055"/>
                </a:lnTo>
                <a:lnTo>
                  <a:pt x="1573774" y="233702"/>
                </a:lnTo>
                <a:lnTo>
                  <a:pt x="1581159" y="244532"/>
                </a:lnTo>
                <a:lnTo>
                  <a:pt x="1591251" y="255363"/>
                </a:lnTo>
                <a:lnTo>
                  <a:pt x="1599374" y="268655"/>
                </a:lnTo>
                <a:lnTo>
                  <a:pt x="1606758" y="283671"/>
                </a:lnTo>
                <a:lnTo>
                  <a:pt x="1612667" y="295978"/>
                </a:lnTo>
                <a:lnTo>
                  <a:pt x="1614389" y="306810"/>
                </a:lnTo>
                <a:lnTo>
                  <a:pt x="1610943" y="316901"/>
                </a:lnTo>
                <a:lnTo>
                  <a:pt x="1604297" y="322809"/>
                </a:lnTo>
                <a:lnTo>
                  <a:pt x="1595190" y="328471"/>
                </a:lnTo>
                <a:lnTo>
                  <a:pt x="1581159" y="334379"/>
                </a:lnTo>
                <a:lnTo>
                  <a:pt x="1563928" y="338563"/>
                </a:lnTo>
                <a:lnTo>
                  <a:pt x="1548175" y="342747"/>
                </a:lnTo>
                <a:lnTo>
                  <a:pt x="1534883" y="344470"/>
                </a:lnTo>
                <a:lnTo>
                  <a:pt x="1534883" y="341025"/>
                </a:lnTo>
                <a:lnTo>
                  <a:pt x="1543251" y="328471"/>
                </a:lnTo>
                <a:lnTo>
                  <a:pt x="1550635" y="315178"/>
                </a:lnTo>
                <a:lnTo>
                  <a:pt x="1546451" y="315178"/>
                </a:lnTo>
                <a:lnTo>
                  <a:pt x="1543251" y="315178"/>
                </a:lnTo>
                <a:lnTo>
                  <a:pt x="1540790" y="313456"/>
                </a:lnTo>
                <a:lnTo>
                  <a:pt x="1540790" y="312716"/>
                </a:lnTo>
                <a:lnTo>
                  <a:pt x="1539067" y="310994"/>
                </a:lnTo>
                <a:lnTo>
                  <a:pt x="1539067" y="307793"/>
                </a:lnTo>
                <a:lnTo>
                  <a:pt x="1537343" y="303609"/>
                </a:lnTo>
                <a:lnTo>
                  <a:pt x="1548175" y="301147"/>
                </a:lnTo>
                <a:lnTo>
                  <a:pt x="1544974" y="297701"/>
                </a:lnTo>
                <a:lnTo>
                  <a:pt x="1544974" y="295978"/>
                </a:lnTo>
                <a:lnTo>
                  <a:pt x="1543251" y="295240"/>
                </a:lnTo>
                <a:lnTo>
                  <a:pt x="1543251" y="293517"/>
                </a:lnTo>
                <a:lnTo>
                  <a:pt x="1544974" y="290317"/>
                </a:lnTo>
                <a:lnTo>
                  <a:pt x="1546451" y="284409"/>
                </a:lnTo>
                <a:lnTo>
                  <a:pt x="1550635" y="280225"/>
                </a:lnTo>
                <a:lnTo>
                  <a:pt x="1553098" y="277763"/>
                </a:lnTo>
                <a:lnTo>
                  <a:pt x="1559006" y="274317"/>
                </a:lnTo>
                <a:lnTo>
                  <a:pt x="1563928" y="271855"/>
                </a:lnTo>
                <a:lnTo>
                  <a:pt x="1562205" y="268655"/>
                </a:lnTo>
                <a:lnTo>
                  <a:pt x="1562205" y="266932"/>
                </a:lnTo>
                <a:lnTo>
                  <a:pt x="1560482" y="266194"/>
                </a:lnTo>
                <a:lnTo>
                  <a:pt x="1560482" y="264471"/>
                </a:lnTo>
                <a:lnTo>
                  <a:pt x="1559006" y="261025"/>
                </a:lnTo>
                <a:lnTo>
                  <a:pt x="1558021" y="261025"/>
                </a:lnTo>
                <a:lnTo>
                  <a:pt x="1558021" y="260286"/>
                </a:lnTo>
                <a:lnTo>
                  <a:pt x="1556544" y="260286"/>
                </a:lnTo>
                <a:lnTo>
                  <a:pt x="1553098" y="258562"/>
                </a:lnTo>
                <a:lnTo>
                  <a:pt x="1550635" y="256840"/>
                </a:lnTo>
                <a:lnTo>
                  <a:pt x="1548913" y="256840"/>
                </a:lnTo>
                <a:lnTo>
                  <a:pt x="1546451" y="256840"/>
                </a:lnTo>
                <a:lnTo>
                  <a:pt x="1543251" y="255363"/>
                </a:lnTo>
                <a:lnTo>
                  <a:pt x="1540790" y="255363"/>
                </a:lnTo>
                <a:lnTo>
                  <a:pt x="1540790" y="254379"/>
                </a:lnTo>
                <a:lnTo>
                  <a:pt x="1539067" y="252656"/>
                </a:lnTo>
                <a:lnTo>
                  <a:pt x="1539067" y="251178"/>
                </a:lnTo>
                <a:lnTo>
                  <a:pt x="1539067" y="248471"/>
                </a:lnTo>
                <a:lnTo>
                  <a:pt x="1537343" y="245271"/>
                </a:lnTo>
                <a:lnTo>
                  <a:pt x="1539067" y="244532"/>
                </a:lnTo>
                <a:lnTo>
                  <a:pt x="1539067" y="242810"/>
                </a:lnTo>
                <a:lnTo>
                  <a:pt x="1540790" y="241086"/>
                </a:lnTo>
                <a:lnTo>
                  <a:pt x="1540790" y="239364"/>
                </a:lnTo>
                <a:lnTo>
                  <a:pt x="1540790" y="236902"/>
                </a:lnTo>
                <a:lnTo>
                  <a:pt x="1537343" y="236902"/>
                </a:lnTo>
                <a:lnTo>
                  <a:pt x="1536605" y="239364"/>
                </a:lnTo>
                <a:lnTo>
                  <a:pt x="1536605" y="241086"/>
                </a:lnTo>
                <a:lnTo>
                  <a:pt x="1536605" y="242810"/>
                </a:lnTo>
                <a:lnTo>
                  <a:pt x="1534883" y="242810"/>
                </a:lnTo>
                <a:lnTo>
                  <a:pt x="1533405" y="244532"/>
                </a:lnTo>
                <a:lnTo>
                  <a:pt x="1531682" y="245271"/>
                </a:lnTo>
                <a:lnTo>
                  <a:pt x="1529221" y="230994"/>
                </a:lnTo>
                <a:lnTo>
                  <a:pt x="1525774" y="217702"/>
                </a:lnTo>
                <a:lnTo>
                  <a:pt x="1525036" y="207856"/>
                </a:lnTo>
                <a:lnTo>
                  <a:pt x="1527497" y="200225"/>
                </a:lnTo>
                <a:lnTo>
                  <a:pt x="1531682" y="192840"/>
                </a:lnTo>
                <a:lnTo>
                  <a:pt x="1536605" y="184471"/>
                </a:lnTo>
                <a:close/>
                <a:moveTo>
                  <a:pt x="683935" y="95365"/>
                </a:moveTo>
                <a:lnTo>
                  <a:pt x="688119" y="98810"/>
                </a:lnTo>
                <a:lnTo>
                  <a:pt x="692058" y="102749"/>
                </a:lnTo>
                <a:lnTo>
                  <a:pt x="695504" y="108657"/>
                </a:lnTo>
                <a:lnTo>
                  <a:pt x="697227" y="114565"/>
                </a:lnTo>
                <a:lnTo>
                  <a:pt x="693781" y="114565"/>
                </a:lnTo>
                <a:lnTo>
                  <a:pt x="691319" y="116288"/>
                </a:lnTo>
                <a:lnTo>
                  <a:pt x="689596" y="116288"/>
                </a:lnTo>
                <a:lnTo>
                  <a:pt x="685657" y="117765"/>
                </a:lnTo>
                <a:lnTo>
                  <a:pt x="680488" y="117765"/>
                </a:lnTo>
                <a:lnTo>
                  <a:pt x="680488" y="114565"/>
                </a:lnTo>
                <a:lnTo>
                  <a:pt x="679750" y="114565"/>
                </a:lnTo>
                <a:lnTo>
                  <a:pt x="679750" y="112843"/>
                </a:lnTo>
                <a:lnTo>
                  <a:pt x="678027" y="112103"/>
                </a:lnTo>
                <a:lnTo>
                  <a:pt x="679750" y="108657"/>
                </a:lnTo>
                <a:lnTo>
                  <a:pt x="679750" y="106934"/>
                </a:lnTo>
                <a:lnTo>
                  <a:pt x="679750" y="106196"/>
                </a:lnTo>
                <a:lnTo>
                  <a:pt x="680488" y="104473"/>
                </a:lnTo>
                <a:close/>
                <a:moveTo>
                  <a:pt x="659074" y="85274"/>
                </a:moveTo>
                <a:lnTo>
                  <a:pt x="662520" y="88719"/>
                </a:lnTo>
                <a:lnTo>
                  <a:pt x="663997" y="90442"/>
                </a:lnTo>
                <a:lnTo>
                  <a:pt x="663997" y="91181"/>
                </a:lnTo>
                <a:lnTo>
                  <a:pt x="664982" y="94627"/>
                </a:lnTo>
                <a:lnTo>
                  <a:pt x="664982" y="97088"/>
                </a:lnTo>
                <a:lnTo>
                  <a:pt x="664982" y="101273"/>
                </a:lnTo>
                <a:lnTo>
                  <a:pt x="662520" y="101273"/>
                </a:lnTo>
                <a:lnTo>
                  <a:pt x="662520" y="104473"/>
                </a:lnTo>
                <a:lnTo>
                  <a:pt x="656613" y="102751"/>
                </a:lnTo>
                <a:lnTo>
                  <a:pt x="650951" y="101273"/>
                </a:lnTo>
                <a:lnTo>
                  <a:pt x="646766" y="98812"/>
                </a:lnTo>
                <a:lnTo>
                  <a:pt x="643320" y="98812"/>
                </a:lnTo>
                <a:lnTo>
                  <a:pt x="643320" y="95365"/>
                </a:lnTo>
                <a:lnTo>
                  <a:pt x="649228" y="92904"/>
                </a:lnTo>
                <a:lnTo>
                  <a:pt x="654889" y="90442"/>
                </a:lnTo>
                <a:close/>
                <a:moveTo>
                  <a:pt x="722827" y="59426"/>
                </a:moveTo>
                <a:lnTo>
                  <a:pt x="726028" y="61150"/>
                </a:lnTo>
                <a:lnTo>
                  <a:pt x="726766" y="62135"/>
                </a:lnTo>
                <a:lnTo>
                  <a:pt x="728489" y="63611"/>
                </a:lnTo>
                <a:lnTo>
                  <a:pt x="731935" y="63611"/>
                </a:lnTo>
                <a:lnTo>
                  <a:pt x="731935" y="65335"/>
                </a:lnTo>
                <a:lnTo>
                  <a:pt x="731935" y="67057"/>
                </a:lnTo>
                <a:lnTo>
                  <a:pt x="730213" y="67796"/>
                </a:lnTo>
                <a:lnTo>
                  <a:pt x="728489" y="69519"/>
                </a:lnTo>
                <a:lnTo>
                  <a:pt x="726766" y="71242"/>
                </a:lnTo>
                <a:lnTo>
                  <a:pt x="726028" y="71242"/>
                </a:lnTo>
                <a:lnTo>
                  <a:pt x="724304" y="72966"/>
                </a:lnTo>
                <a:lnTo>
                  <a:pt x="722827" y="72966"/>
                </a:lnTo>
                <a:lnTo>
                  <a:pt x="720366" y="72966"/>
                </a:lnTo>
                <a:lnTo>
                  <a:pt x="720366" y="67796"/>
                </a:lnTo>
                <a:lnTo>
                  <a:pt x="720366" y="65335"/>
                </a:lnTo>
                <a:lnTo>
                  <a:pt x="721104" y="63611"/>
                </a:lnTo>
                <a:close/>
                <a:moveTo>
                  <a:pt x="633474" y="8720"/>
                </a:moveTo>
                <a:lnTo>
                  <a:pt x="633474" y="15366"/>
                </a:lnTo>
                <a:lnTo>
                  <a:pt x="635197" y="18812"/>
                </a:lnTo>
                <a:lnTo>
                  <a:pt x="635936" y="21274"/>
                </a:lnTo>
                <a:lnTo>
                  <a:pt x="635936" y="26197"/>
                </a:lnTo>
                <a:lnTo>
                  <a:pt x="635936" y="32104"/>
                </a:lnTo>
                <a:lnTo>
                  <a:pt x="652428" y="32104"/>
                </a:lnTo>
                <a:lnTo>
                  <a:pt x="666459" y="47859"/>
                </a:lnTo>
                <a:lnTo>
                  <a:pt x="680489" y="63611"/>
                </a:lnTo>
                <a:lnTo>
                  <a:pt x="680489" y="65336"/>
                </a:lnTo>
                <a:lnTo>
                  <a:pt x="679752" y="67058"/>
                </a:lnTo>
                <a:lnTo>
                  <a:pt x="679752" y="67796"/>
                </a:lnTo>
                <a:lnTo>
                  <a:pt x="678028" y="69520"/>
                </a:lnTo>
                <a:lnTo>
                  <a:pt x="675566" y="72966"/>
                </a:lnTo>
                <a:lnTo>
                  <a:pt x="674090" y="73704"/>
                </a:lnTo>
                <a:lnTo>
                  <a:pt x="672367" y="75428"/>
                </a:lnTo>
                <a:lnTo>
                  <a:pt x="670643" y="75428"/>
                </a:lnTo>
                <a:lnTo>
                  <a:pt x="666459" y="75428"/>
                </a:lnTo>
                <a:lnTo>
                  <a:pt x="662520" y="77151"/>
                </a:lnTo>
                <a:lnTo>
                  <a:pt x="662520" y="72966"/>
                </a:lnTo>
                <a:lnTo>
                  <a:pt x="662520" y="67796"/>
                </a:lnTo>
                <a:lnTo>
                  <a:pt x="662520" y="65336"/>
                </a:lnTo>
                <a:lnTo>
                  <a:pt x="662520" y="63611"/>
                </a:lnTo>
                <a:lnTo>
                  <a:pt x="659074" y="61151"/>
                </a:lnTo>
                <a:lnTo>
                  <a:pt x="656613" y="59427"/>
                </a:lnTo>
                <a:lnTo>
                  <a:pt x="652428" y="56227"/>
                </a:lnTo>
                <a:lnTo>
                  <a:pt x="647505" y="67796"/>
                </a:lnTo>
                <a:lnTo>
                  <a:pt x="639381" y="75428"/>
                </a:lnTo>
                <a:lnTo>
                  <a:pt x="627813" y="79612"/>
                </a:lnTo>
                <a:lnTo>
                  <a:pt x="627813" y="75428"/>
                </a:lnTo>
                <a:lnTo>
                  <a:pt x="627813" y="72966"/>
                </a:lnTo>
                <a:lnTo>
                  <a:pt x="629290" y="69520"/>
                </a:lnTo>
                <a:lnTo>
                  <a:pt x="627813" y="67058"/>
                </a:lnTo>
                <a:lnTo>
                  <a:pt x="626089" y="63611"/>
                </a:lnTo>
                <a:lnTo>
                  <a:pt x="624367" y="59427"/>
                </a:lnTo>
                <a:lnTo>
                  <a:pt x="620182" y="57950"/>
                </a:lnTo>
                <a:lnTo>
                  <a:pt x="617720" y="56227"/>
                </a:lnTo>
                <a:lnTo>
                  <a:pt x="614520" y="56227"/>
                </a:lnTo>
                <a:lnTo>
                  <a:pt x="612058" y="55490"/>
                </a:lnTo>
                <a:lnTo>
                  <a:pt x="610335" y="55490"/>
                </a:lnTo>
                <a:lnTo>
                  <a:pt x="607135" y="53766"/>
                </a:lnTo>
                <a:lnTo>
                  <a:pt x="604674" y="50319"/>
                </a:lnTo>
                <a:lnTo>
                  <a:pt x="612797" y="40474"/>
                </a:lnTo>
                <a:lnTo>
                  <a:pt x="618704" y="28658"/>
                </a:lnTo>
                <a:lnTo>
                  <a:pt x="624367" y="17089"/>
                </a:lnTo>
                <a:close/>
                <a:moveTo>
                  <a:pt x="3641951" y="0"/>
                </a:moveTo>
                <a:lnTo>
                  <a:pt x="3750040" y="0"/>
                </a:lnTo>
                <a:lnTo>
                  <a:pt x="3751729" y="7982"/>
                </a:lnTo>
                <a:lnTo>
                  <a:pt x="3722929" y="7982"/>
                </a:lnTo>
                <a:lnTo>
                  <a:pt x="3721206" y="10443"/>
                </a:lnTo>
                <a:lnTo>
                  <a:pt x="3718744" y="13888"/>
                </a:lnTo>
                <a:lnTo>
                  <a:pt x="3717022" y="15612"/>
                </a:lnTo>
                <a:lnTo>
                  <a:pt x="3715298" y="19797"/>
                </a:lnTo>
                <a:lnTo>
                  <a:pt x="3713576" y="23981"/>
                </a:lnTo>
                <a:lnTo>
                  <a:pt x="3716775" y="25705"/>
                </a:lnTo>
                <a:lnTo>
                  <a:pt x="3718497" y="27428"/>
                </a:lnTo>
                <a:lnTo>
                  <a:pt x="3719237" y="28166"/>
                </a:lnTo>
                <a:lnTo>
                  <a:pt x="3720959" y="31611"/>
                </a:lnTo>
                <a:lnTo>
                  <a:pt x="3720959" y="33335"/>
                </a:lnTo>
                <a:lnTo>
                  <a:pt x="3719237" y="35797"/>
                </a:lnTo>
                <a:lnTo>
                  <a:pt x="3716775" y="39982"/>
                </a:lnTo>
                <a:lnTo>
                  <a:pt x="3715052" y="41704"/>
                </a:lnTo>
                <a:lnTo>
                  <a:pt x="3712591" y="43428"/>
                </a:lnTo>
                <a:lnTo>
                  <a:pt x="3709391" y="43428"/>
                </a:lnTo>
                <a:lnTo>
                  <a:pt x="3706929" y="43428"/>
                </a:lnTo>
                <a:lnTo>
                  <a:pt x="3701267" y="43428"/>
                </a:lnTo>
                <a:lnTo>
                  <a:pt x="3695606" y="34320"/>
                </a:lnTo>
                <a:lnTo>
                  <a:pt x="3686498" y="30136"/>
                </a:lnTo>
                <a:lnTo>
                  <a:pt x="3674930" y="27674"/>
                </a:lnTo>
                <a:lnTo>
                  <a:pt x="3674930" y="16844"/>
                </a:lnTo>
                <a:lnTo>
                  <a:pt x="3672467" y="16104"/>
                </a:lnTo>
                <a:lnTo>
                  <a:pt x="3669267" y="14381"/>
                </a:lnTo>
                <a:lnTo>
                  <a:pt x="3668529" y="12659"/>
                </a:lnTo>
                <a:lnTo>
                  <a:pt x="3665329" y="10935"/>
                </a:lnTo>
                <a:lnTo>
                  <a:pt x="3659668" y="10935"/>
                </a:lnTo>
                <a:lnTo>
                  <a:pt x="3657944" y="10935"/>
                </a:lnTo>
                <a:lnTo>
                  <a:pt x="3657207" y="12659"/>
                </a:lnTo>
                <a:lnTo>
                  <a:pt x="3655483" y="12659"/>
                </a:lnTo>
                <a:lnTo>
                  <a:pt x="3653760" y="12659"/>
                </a:lnTo>
                <a:lnTo>
                  <a:pt x="3651298" y="14381"/>
                </a:lnTo>
                <a:lnTo>
                  <a:pt x="3648098" y="8474"/>
                </a:lnTo>
                <a:lnTo>
                  <a:pt x="3643914" y="2567"/>
                </a:lnTo>
                <a:close/>
                <a:moveTo>
                  <a:pt x="1870193" y="0"/>
                </a:moveTo>
                <a:lnTo>
                  <a:pt x="1986120" y="0"/>
                </a:lnTo>
                <a:lnTo>
                  <a:pt x="1986571" y="3551"/>
                </a:lnTo>
                <a:lnTo>
                  <a:pt x="1988295" y="17827"/>
                </a:lnTo>
                <a:lnTo>
                  <a:pt x="1990757" y="29643"/>
                </a:lnTo>
                <a:lnTo>
                  <a:pt x="1993956" y="37274"/>
                </a:lnTo>
                <a:lnTo>
                  <a:pt x="1996418" y="41458"/>
                </a:lnTo>
                <a:lnTo>
                  <a:pt x="2000603" y="43181"/>
                </a:lnTo>
                <a:lnTo>
                  <a:pt x="2003802" y="46628"/>
                </a:lnTo>
                <a:lnTo>
                  <a:pt x="2009465" y="47366"/>
                </a:lnTo>
                <a:lnTo>
                  <a:pt x="2007741" y="37274"/>
                </a:lnTo>
                <a:lnTo>
                  <a:pt x="2006018" y="29643"/>
                </a:lnTo>
                <a:lnTo>
                  <a:pt x="2006018" y="21274"/>
                </a:lnTo>
                <a:lnTo>
                  <a:pt x="2011187" y="21274"/>
                </a:lnTo>
                <a:lnTo>
                  <a:pt x="2011187" y="17827"/>
                </a:lnTo>
                <a:lnTo>
                  <a:pt x="2021032" y="23735"/>
                </a:lnTo>
                <a:lnTo>
                  <a:pt x="2030879" y="29643"/>
                </a:lnTo>
                <a:lnTo>
                  <a:pt x="2042448" y="34566"/>
                </a:lnTo>
                <a:lnTo>
                  <a:pt x="2044171" y="31120"/>
                </a:lnTo>
                <a:lnTo>
                  <a:pt x="2045895" y="28658"/>
                </a:lnTo>
                <a:lnTo>
                  <a:pt x="2046633" y="26936"/>
                </a:lnTo>
                <a:lnTo>
                  <a:pt x="2048355" y="22750"/>
                </a:lnTo>
                <a:lnTo>
                  <a:pt x="2048355" y="17827"/>
                </a:lnTo>
                <a:lnTo>
                  <a:pt x="2046633" y="17089"/>
                </a:lnTo>
                <a:lnTo>
                  <a:pt x="2045895" y="15366"/>
                </a:lnTo>
                <a:lnTo>
                  <a:pt x="2044171" y="13643"/>
                </a:lnTo>
                <a:lnTo>
                  <a:pt x="2044171" y="11920"/>
                </a:lnTo>
                <a:lnTo>
                  <a:pt x="2044171" y="9458"/>
                </a:lnTo>
                <a:lnTo>
                  <a:pt x="2042448" y="5274"/>
                </a:lnTo>
                <a:lnTo>
                  <a:pt x="2054314" y="0"/>
                </a:lnTo>
                <a:lnTo>
                  <a:pt x="3640714" y="0"/>
                </a:lnTo>
                <a:lnTo>
                  <a:pt x="3640714" y="8474"/>
                </a:lnTo>
                <a:lnTo>
                  <a:pt x="3638252" y="20290"/>
                </a:lnTo>
                <a:lnTo>
                  <a:pt x="3635053" y="30382"/>
                </a:lnTo>
                <a:lnTo>
                  <a:pt x="3628406" y="36289"/>
                </a:lnTo>
                <a:lnTo>
                  <a:pt x="3625207" y="38012"/>
                </a:lnTo>
                <a:lnTo>
                  <a:pt x="3622745" y="38012"/>
                </a:lnTo>
                <a:lnTo>
                  <a:pt x="3621022" y="38012"/>
                </a:lnTo>
                <a:lnTo>
                  <a:pt x="3619298" y="38012"/>
                </a:lnTo>
                <a:lnTo>
                  <a:pt x="3617576" y="36289"/>
                </a:lnTo>
                <a:lnTo>
                  <a:pt x="3616838" y="36289"/>
                </a:lnTo>
                <a:lnTo>
                  <a:pt x="3615114" y="36289"/>
                </a:lnTo>
                <a:lnTo>
                  <a:pt x="3613391" y="38012"/>
                </a:lnTo>
                <a:lnTo>
                  <a:pt x="3611668" y="39735"/>
                </a:lnTo>
                <a:lnTo>
                  <a:pt x="3609207" y="43920"/>
                </a:lnTo>
                <a:lnTo>
                  <a:pt x="3617576" y="54012"/>
                </a:lnTo>
                <a:lnTo>
                  <a:pt x="3626683" y="71735"/>
                </a:lnTo>
                <a:lnTo>
                  <a:pt x="3630868" y="91920"/>
                </a:lnTo>
                <a:lnTo>
                  <a:pt x="3628406" y="91920"/>
                </a:lnTo>
                <a:lnTo>
                  <a:pt x="3626683" y="93643"/>
                </a:lnTo>
                <a:lnTo>
                  <a:pt x="3623483" y="93643"/>
                </a:lnTo>
                <a:lnTo>
                  <a:pt x="3619298" y="95365"/>
                </a:lnTo>
                <a:lnTo>
                  <a:pt x="3613637" y="91181"/>
                </a:lnTo>
                <a:lnTo>
                  <a:pt x="3609452" y="87734"/>
                </a:lnTo>
                <a:lnTo>
                  <a:pt x="3603791" y="86996"/>
                </a:lnTo>
                <a:lnTo>
                  <a:pt x="3596406" y="85274"/>
                </a:lnTo>
                <a:lnTo>
                  <a:pt x="3592222" y="97089"/>
                </a:lnTo>
                <a:lnTo>
                  <a:pt x="3583854" y="102997"/>
                </a:lnTo>
                <a:lnTo>
                  <a:pt x="3573022" y="107181"/>
                </a:lnTo>
                <a:lnTo>
                  <a:pt x="3561453" y="111366"/>
                </a:lnTo>
                <a:lnTo>
                  <a:pt x="3560715" y="123180"/>
                </a:lnTo>
                <a:lnTo>
                  <a:pt x="3557514" y="132289"/>
                </a:lnTo>
                <a:lnTo>
                  <a:pt x="3551854" y="140657"/>
                </a:lnTo>
                <a:lnTo>
                  <a:pt x="3540284" y="142381"/>
                </a:lnTo>
                <a:lnTo>
                  <a:pt x="3531915" y="144842"/>
                </a:lnTo>
                <a:lnTo>
                  <a:pt x="3526253" y="148288"/>
                </a:lnTo>
                <a:lnTo>
                  <a:pt x="3520592" y="150012"/>
                </a:lnTo>
                <a:lnTo>
                  <a:pt x="3516408" y="146565"/>
                </a:lnTo>
                <a:lnTo>
                  <a:pt x="3511484" y="142381"/>
                </a:lnTo>
                <a:lnTo>
                  <a:pt x="3509022" y="138196"/>
                </a:lnTo>
                <a:lnTo>
                  <a:pt x="3503362" y="138935"/>
                </a:lnTo>
                <a:lnTo>
                  <a:pt x="3495977" y="140657"/>
                </a:lnTo>
                <a:lnTo>
                  <a:pt x="3490315" y="144103"/>
                </a:lnTo>
                <a:lnTo>
                  <a:pt x="3486130" y="146565"/>
                </a:lnTo>
                <a:lnTo>
                  <a:pt x="3486130" y="152473"/>
                </a:lnTo>
                <a:lnTo>
                  <a:pt x="3481946" y="154195"/>
                </a:lnTo>
                <a:lnTo>
                  <a:pt x="3474562" y="154195"/>
                </a:lnTo>
                <a:lnTo>
                  <a:pt x="3464716" y="154195"/>
                </a:lnTo>
                <a:lnTo>
                  <a:pt x="3455608" y="155919"/>
                </a:lnTo>
                <a:lnTo>
                  <a:pt x="3451423" y="156658"/>
                </a:lnTo>
                <a:lnTo>
                  <a:pt x="3444038" y="174381"/>
                </a:lnTo>
                <a:lnTo>
                  <a:pt x="3443300" y="193580"/>
                </a:lnTo>
                <a:lnTo>
                  <a:pt x="3443300" y="215488"/>
                </a:lnTo>
                <a:lnTo>
                  <a:pt x="3445762" y="234687"/>
                </a:lnTo>
                <a:lnTo>
                  <a:pt x="3441577" y="234687"/>
                </a:lnTo>
                <a:lnTo>
                  <a:pt x="3439854" y="234687"/>
                </a:lnTo>
                <a:lnTo>
                  <a:pt x="3438131" y="234687"/>
                </a:lnTo>
                <a:lnTo>
                  <a:pt x="3437392" y="236410"/>
                </a:lnTo>
                <a:lnTo>
                  <a:pt x="3435670" y="237150"/>
                </a:lnTo>
                <a:lnTo>
                  <a:pt x="3433946" y="242072"/>
                </a:lnTo>
                <a:lnTo>
                  <a:pt x="3432223" y="246257"/>
                </a:lnTo>
                <a:lnTo>
                  <a:pt x="3432223" y="252164"/>
                </a:lnTo>
                <a:lnTo>
                  <a:pt x="3432223" y="258810"/>
                </a:lnTo>
                <a:lnTo>
                  <a:pt x="3422377" y="258810"/>
                </a:lnTo>
                <a:lnTo>
                  <a:pt x="3416715" y="267918"/>
                </a:lnTo>
                <a:lnTo>
                  <a:pt x="3412531" y="273825"/>
                </a:lnTo>
                <a:lnTo>
                  <a:pt x="3410808" y="279734"/>
                </a:lnTo>
                <a:lnTo>
                  <a:pt x="3409084" y="291548"/>
                </a:lnTo>
                <a:lnTo>
                  <a:pt x="3406623" y="291548"/>
                </a:lnTo>
                <a:lnTo>
                  <a:pt x="3403423" y="291548"/>
                </a:lnTo>
                <a:lnTo>
                  <a:pt x="3402685" y="291548"/>
                </a:lnTo>
                <a:lnTo>
                  <a:pt x="3400962" y="291548"/>
                </a:lnTo>
                <a:lnTo>
                  <a:pt x="3397762" y="291548"/>
                </a:lnTo>
                <a:lnTo>
                  <a:pt x="3392100" y="303365"/>
                </a:lnTo>
                <a:lnTo>
                  <a:pt x="3387915" y="317641"/>
                </a:lnTo>
                <a:lnTo>
                  <a:pt x="3378069" y="317641"/>
                </a:lnTo>
                <a:lnTo>
                  <a:pt x="3374869" y="333640"/>
                </a:lnTo>
                <a:lnTo>
                  <a:pt x="3369947" y="333640"/>
                </a:lnTo>
                <a:lnTo>
                  <a:pt x="3369947" y="329457"/>
                </a:lnTo>
                <a:lnTo>
                  <a:pt x="3358378" y="313456"/>
                </a:lnTo>
                <a:lnTo>
                  <a:pt x="3350993" y="294256"/>
                </a:lnTo>
                <a:lnTo>
                  <a:pt x="3349270" y="272349"/>
                </a:lnTo>
                <a:lnTo>
                  <a:pt x="3350993" y="246257"/>
                </a:lnTo>
                <a:lnTo>
                  <a:pt x="3355178" y="242811"/>
                </a:lnTo>
                <a:lnTo>
                  <a:pt x="3358378" y="240349"/>
                </a:lnTo>
                <a:lnTo>
                  <a:pt x="3362562" y="236903"/>
                </a:lnTo>
                <a:lnTo>
                  <a:pt x="3364285" y="232719"/>
                </a:lnTo>
                <a:lnTo>
                  <a:pt x="3366747" y="226811"/>
                </a:lnTo>
                <a:lnTo>
                  <a:pt x="3362562" y="219180"/>
                </a:lnTo>
                <a:lnTo>
                  <a:pt x="3360839" y="209088"/>
                </a:lnTo>
                <a:lnTo>
                  <a:pt x="3366501" y="197272"/>
                </a:lnTo>
                <a:lnTo>
                  <a:pt x="3372162" y="193088"/>
                </a:lnTo>
                <a:lnTo>
                  <a:pt x="3379547" y="189642"/>
                </a:lnTo>
                <a:lnTo>
                  <a:pt x="3387915" y="187180"/>
                </a:lnTo>
                <a:lnTo>
                  <a:pt x="3393577" y="181272"/>
                </a:lnTo>
                <a:lnTo>
                  <a:pt x="3405147" y="163550"/>
                </a:lnTo>
                <a:lnTo>
                  <a:pt x="3416715" y="145827"/>
                </a:lnTo>
                <a:lnTo>
                  <a:pt x="3425824" y="138196"/>
                </a:lnTo>
                <a:lnTo>
                  <a:pt x="3435670" y="131550"/>
                </a:lnTo>
                <a:lnTo>
                  <a:pt x="3445515" y="123920"/>
                </a:lnTo>
                <a:lnTo>
                  <a:pt x="3449700" y="113827"/>
                </a:lnTo>
                <a:lnTo>
                  <a:pt x="3452900" y="102011"/>
                </a:lnTo>
                <a:lnTo>
                  <a:pt x="3457085" y="91181"/>
                </a:lnTo>
                <a:lnTo>
                  <a:pt x="3457085" y="90443"/>
                </a:lnTo>
                <a:lnTo>
                  <a:pt x="3455361" y="90443"/>
                </a:lnTo>
                <a:lnTo>
                  <a:pt x="3455361" y="88719"/>
                </a:lnTo>
                <a:lnTo>
                  <a:pt x="3453639" y="86996"/>
                </a:lnTo>
                <a:lnTo>
                  <a:pt x="3451176" y="88719"/>
                </a:lnTo>
                <a:lnTo>
                  <a:pt x="3449454" y="90443"/>
                </a:lnTo>
                <a:lnTo>
                  <a:pt x="3448715" y="91181"/>
                </a:lnTo>
                <a:lnTo>
                  <a:pt x="3441331" y="102011"/>
                </a:lnTo>
                <a:lnTo>
                  <a:pt x="3433946" y="113827"/>
                </a:lnTo>
                <a:lnTo>
                  <a:pt x="3426561" y="123920"/>
                </a:lnTo>
                <a:lnTo>
                  <a:pt x="3416715" y="131550"/>
                </a:lnTo>
                <a:lnTo>
                  <a:pt x="3403423" y="137457"/>
                </a:lnTo>
                <a:lnTo>
                  <a:pt x="3402685" y="132535"/>
                </a:lnTo>
                <a:lnTo>
                  <a:pt x="3402685" y="131796"/>
                </a:lnTo>
                <a:lnTo>
                  <a:pt x="3400962" y="128350"/>
                </a:lnTo>
                <a:lnTo>
                  <a:pt x="3400962" y="124165"/>
                </a:lnTo>
                <a:lnTo>
                  <a:pt x="3402685" y="122442"/>
                </a:lnTo>
                <a:lnTo>
                  <a:pt x="3402685" y="120719"/>
                </a:lnTo>
                <a:lnTo>
                  <a:pt x="3402685" y="119980"/>
                </a:lnTo>
                <a:lnTo>
                  <a:pt x="3403423" y="116534"/>
                </a:lnTo>
                <a:lnTo>
                  <a:pt x="3403423" y="114073"/>
                </a:lnTo>
                <a:lnTo>
                  <a:pt x="3399238" y="110628"/>
                </a:lnTo>
                <a:lnTo>
                  <a:pt x="3395054" y="108903"/>
                </a:lnTo>
                <a:lnTo>
                  <a:pt x="3391854" y="108166"/>
                </a:lnTo>
                <a:lnTo>
                  <a:pt x="3387670" y="106442"/>
                </a:lnTo>
                <a:lnTo>
                  <a:pt x="3385208" y="108166"/>
                </a:lnTo>
                <a:lnTo>
                  <a:pt x="3377824" y="112350"/>
                </a:lnTo>
                <a:lnTo>
                  <a:pt x="3367978" y="120719"/>
                </a:lnTo>
                <a:lnTo>
                  <a:pt x="3358870" y="131550"/>
                </a:lnTo>
                <a:lnTo>
                  <a:pt x="3350500" y="141642"/>
                </a:lnTo>
                <a:lnTo>
                  <a:pt x="3346316" y="149273"/>
                </a:lnTo>
                <a:lnTo>
                  <a:pt x="3346316" y="151734"/>
                </a:lnTo>
                <a:lnTo>
                  <a:pt x="3346316" y="155180"/>
                </a:lnTo>
                <a:lnTo>
                  <a:pt x="3347055" y="157642"/>
                </a:lnTo>
                <a:lnTo>
                  <a:pt x="3348778" y="161826"/>
                </a:lnTo>
                <a:lnTo>
                  <a:pt x="3350500" y="165272"/>
                </a:lnTo>
                <a:lnTo>
                  <a:pt x="3350500" y="167734"/>
                </a:lnTo>
                <a:lnTo>
                  <a:pt x="3341394" y="171918"/>
                </a:lnTo>
                <a:lnTo>
                  <a:pt x="3331548" y="173642"/>
                </a:lnTo>
                <a:lnTo>
                  <a:pt x="3318255" y="175365"/>
                </a:lnTo>
                <a:lnTo>
                  <a:pt x="3305947" y="175365"/>
                </a:lnTo>
                <a:lnTo>
                  <a:pt x="3305947" y="159365"/>
                </a:lnTo>
                <a:lnTo>
                  <a:pt x="3292655" y="161826"/>
                </a:lnTo>
                <a:lnTo>
                  <a:pt x="3281085" y="166750"/>
                </a:lnTo>
                <a:lnTo>
                  <a:pt x="3271240" y="165026"/>
                </a:lnTo>
                <a:lnTo>
                  <a:pt x="3263855" y="155919"/>
                </a:lnTo>
                <a:lnTo>
                  <a:pt x="3235055" y="151734"/>
                </a:lnTo>
                <a:lnTo>
                  <a:pt x="3225209" y="161826"/>
                </a:lnTo>
                <a:lnTo>
                  <a:pt x="3213640" y="169457"/>
                </a:lnTo>
                <a:lnTo>
                  <a:pt x="3203794" y="177827"/>
                </a:lnTo>
                <a:lnTo>
                  <a:pt x="3198133" y="188657"/>
                </a:lnTo>
                <a:lnTo>
                  <a:pt x="3192471" y="198750"/>
                </a:lnTo>
                <a:lnTo>
                  <a:pt x="3186810" y="208841"/>
                </a:lnTo>
                <a:lnTo>
                  <a:pt x="3179425" y="216473"/>
                </a:lnTo>
                <a:lnTo>
                  <a:pt x="3156287" y="224103"/>
                </a:lnTo>
                <a:lnTo>
                  <a:pt x="3150625" y="230011"/>
                </a:lnTo>
                <a:lnTo>
                  <a:pt x="3146441" y="236657"/>
                </a:lnTo>
                <a:lnTo>
                  <a:pt x="3142256" y="242564"/>
                </a:lnTo>
                <a:lnTo>
                  <a:pt x="3132409" y="250195"/>
                </a:lnTo>
                <a:lnTo>
                  <a:pt x="3132409" y="258564"/>
                </a:lnTo>
                <a:lnTo>
                  <a:pt x="3144717" y="258564"/>
                </a:lnTo>
                <a:lnTo>
                  <a:pt x="3146441" y="263487"/>
                </a:lnTo>
                <a:lnTo>
                  <a:pt x="3148164" y="265949"/>
                </a:lnTo>
                <a:lnTo>
                  <a:pt x="3148902" y="269395"/>
                </a:lnTo>
                <a:lnTo>
                  <a:pt x="3152102" y="271857"/>
                </a:lnTo>
                <a:lnTo>
                  <a:pt x="3154563" y="273580"/>
                </a:lnTo>
                <a:lnTo>
                  <a:pt x="3160225" y="275303"/>
                </a:lnTo>
                <a:lnTo>
                  <a:pt x="3163425" y="271857"/>
                </a:lnTo>
                <a:lnTo>
                  <a:pt x="3165887" y="270133"/>
                </a:lnTo>
                <a:lnTo>
                  <a:pt x="3170809" y="269395"/>
                </a:lnTo>
                <a:lnTo>
                  <a:pt x="3174994" y="269395"/>
                </a:lnTo>
                <a:lnTo>
                  <a:pt x="3182379" y="269395"/>
                </a:lnTo>
                <a:lnTo>
                  <a:pt x="3188041" y="276041"/>
                </a:lnTo>
                <a:lnTo>
                  <a:pt x="3192225" y="281949"/>
                </a:lnTo>
                <a:lnTo>
                  <a:pt x="3194687" y="289580"/>
                </a:lnTo>
                <a:lnTo>
                  <a:pt x="3197887" y="301394"/>
                </a:lnTo>
                <a:lnTo>
                  <a:pt x="3199609" y="309026"/>
                </a:lnTo>
                <a:lnTo>
                  <a:pt x="3197887" y="313210"/>
                </a:lnTo>
                <a:lnTo>
                  <a:pt x="3193702" y="317395"/>
                </a:lnTo>
                <a:lnTo>
                  <a:pt x="3191978" y="325026"/>
                </a:lnTo>
                <a:lnTo>
                  <a:pt x="3191978" y="333395"/>
                </a:lnTo>
                <a:lnTo>
                  <a:pt x="3194441" y="341025"/>
                </a:lnTo>
                <a:lnTo>
                  <a:pt x="3197640" y="348656"/>
                </a:lnTo>
                <a:lnTo>
                  <a:pt x="3200102" y="358748"/>
                </a:lnTo>
                <a:lnTo>
                  <a:pt x="3191733" y="367856"/>
                </a:lnTo>
                <a:lnTo>
                  <a:pt x="3186072" y="377949"/>
                </a:lnTo>
                <a:lnTo>
                  <a:pt x="3181886" y="388041"/>
                </a:lnTo>
                <a:lnTo>
                  <a:pt x="3176226" y="401579"/>
                </a:lnTo>
                <a:lnTo>
                  <a:pt x="3173025" y="404041"/>
                </a:lnTo>
                <a:lnTo>
                  <a:pt x="3165640" y="413148"/>
                </a:lnTo>
                <a:lnTo>
                  <a:pt x="3157271" y="423241"/>
                </a:lnTo>
                <a:lnTo>
                  <a:pt x="3148164" y="435056"/>
                </a:lnTo>
                <a:lnTo>
                  <a:pt x="3138318" y="445148"/>
                </a:lnTo>
                <a:lnTo>
                  <a:pt x="3129949" y="455241"/>
                </a:lnTo>
                <a:lnTo>
                  <a:pt x="3124288" y="462871"/>
                </a:lnTo>
                <a:lnTo>
                  <a:pt x="3121088" y="466318"/>
                </a:lnTo>
                <a:lnTo>
                  <a:pt x="3111241" y="468778"/>
                </a:lnTo>
                <a:lnTo>
                  <a:pt x="3101395" y="467056"/>
                </a:lnTo>
                <a:lnTo>
                  <a:pt x="3092288" y="467056"/>
                </a:lnTo>
                <a:lnTo>
                  <a:pt x="3083918" y="468778"/>
                </a:lnTo>
                <a:lnTo>
                  <a:pt x="3076533" y="476409"/>
                </a:lnTo>
                <a:lnTo>
                  <a:pt x="3070872" y="484779"/>
                </a:lnTo>
                <a:lnTo>
                  <a:pt x="3066687" y="493887"/>
                </a:lnTo>
                <a:lnTo>
                  <a:pt x="3061026" y="502256"/>
                </a:lnTo>
                <a:lnTo>
                  <a:pt x="3052657" y="508164"/>
                </a:lnTo>
                <a:lnTo>
                  <a:pt x="3050934" y="508164"/>
                </a:lnTo>
                <a:lnTo>
                  <a:pt x="3049211" y="509887"/>
                </a:lnTo>
                <a:lnTo>
                  <a:pt x="3047487" y="509887"/>
                </a:lnTo>
                <a:lnTo>
                  <a:pt x="3045026" y="509887"/>
                </a:lnTo>
                <a:lnTo>
                  <a:pt x="3041826" y="511610"/>
                </a:lnTo>
                <a:lnTo>
                  <a:pt x="3045026" y="519979"/>
                </a:lnTo>
                <a:lnTo>
                  <a:pt x="3050688" y="529086"/>
                </a:lnTo>
                <a:lnTo>
                  <a:pt x="3054872" y="539179"/>
                </a:lnTo>
                <a:lnTo>
                  <a:pt x="3060534" y="549271"/>
                </a:lnTo>
                <a:lnTo>
                  <a:pt x="3062995" y="558378"/>
                </a:lnTo>
                <a:lnTo>
                  <a:pt x="3064719" y="568471"/>
                </a:lnTo>
                <a:lnTo>
                  <a:pt x="3062256" y="575117"/>
                </a:lnTo>
                <a:lnTo>
                  <a:pt x="3056595" y="581022"/>
                </a:lnTo>
                <a:lnTo>
                  <a:pt x="3045026" y="585945"/>
                </a:lnTo>
                <a:lnTo>
                  <a:pt x="3026073" y="588407"/>
                </a:lnTo>
                <a:lnTo>
                  <a:pt x="3026073" y="580776"/>
                </a:lnTo>
                <a:lnTo>
                  <a:pt x="3024348" y="574133"/>
                </a:lnTo>
                <a:lnTo>
                  <a:pt x="3024348" y="564040"/>
                </a:lnTo>
                <a:lnTo>
                  <a:pt x="3026073" y="552225"/>
                </a:lnTo>
                <a:lnTo>
                  <a:pt x="3026073" y="543117"/>
                </a:lnTo>
                <a:lnTo>
                  <a:pt x="3021888" y="543117"/>
                </a:lnTo>
                <a:lnTo>
                  <a:pt x="3018688" y="543117"/>
                </a:lnTo>
                <a:lnTo>
                  <a:pt x="3016226" y="543117"/>
                </a:lnTo>
                <a:lnTo>
                  <a:pt x="3014503" y="543117"/>
                </a:lnTo>
                <a:lnTo>
                  <a:pt x="3012780" y="541394"/>
                </a:lnTo>
                <a:lnTo>
                  <a:pt x="3010318" y="540655"/>
                </a:lnTo>
                <a:lnTo>
                  <a:pt x="3007118" y="535733"/>
                </a:lnTo>
                <a:lnTo>
                  <a:pt x="3010318" y="531548"/>
                </a:lnTo>
                <a:lnTo>
                  <a:pt x="3012780" y="527363"/>
                </a:lnTo>
                <a:lnTo>
                  <a:pt x="3014503" y="523179"/>
                </a:lnTo>
                <a:lnTo>
                  <a:pt x="3017703" y="517271"/>
                </a:lnTo>
                <a:lnTo>
                  <a:pt x="3010318" y="517271"/>
                </a:lnTo>
                <a:lnTo>
                  <a:pt x="3001211" y="515548"/>
                </a:lnTo>
                <a:lnTo>
                  <a:pt x="2991365" y="518010"/>
                </a:lnTo>
                <a:lnTo>
                  <a:pt x="2979796" y="522932"/>
                </a:lnTo>
                <a:lnTo>
                  <a:pt x="2969950" y="527117"/>
                </a:lnTo>
                <a:lnTo>
                  <a:pt x="2969950" y="523672"/>
                </a:lnTo>
                <a:lnTo>
                  <a:pt x="2971672" y="519486"/>
                </a:lnTo>
                <a:lnTo>
                  <a:pt x="2973396" y="517025"/>
                </a:lnTo>
                <a:lnTo>
                  <a:pt x="2974134" y="512102"/>
                </a:lnTo>
                <a:lnTo>
                  <a:pt x="2975857" y="509640"/>
                </a:lnTo>
                <a:lnTo>
                  <a:pt x="2978318" y="503733"/>
                </a:lnTo>
                <a:lnTo>
                  <a:pt x="2975857" y="503733"/>
                </a:lnTo>
                <a:lnTo>
                  <a:pt x="2973396" y="502009"/>
                </a:lnTo>
                <a:lnTo>
                  <a:pt x="2970196" y="502009"/>
                </a:lnTo>
                <a:lnTo>
                  <a:pt x="2966011" y="500287"/>
                </a:lnTo>
                <a:lnTo>
                  <a:pt x="2956904" y="509395"/>
                </a:lnTo>
                <a:lnTo>
                  <a:pt x="2947058" y="517025"/>
                </a:lnTo>
                <a:lnTo>
                  <a:pt x="2937212" y="525394"/>
                </a:lnTo>
                <a:lnTo>
                  <a:pt x="2931550" y="535487"/>
                </a:lnTo>
                <a:lnTo>
                  <a:pt x="2937212" y="538932"/>
                </a:lnTo>
                <a:lnTo>
                  <a:pt x="2941396" y="541394"/>
                </a:lnTo>
                <a:lnTo>
                  <a:pt x="2944596" y="544840"/>
                </a:lnTo>
                <a:lnTo>
                  <a:pt x="2947058" y="547301"/>
                </a:lnTo>
                <a:lnTo>
                  <a:pt x="2950257" y="552225"/>
                </a:lnTo>
                <a:lnTo>
                  <a:pt x="2958626" y="547301"/>
                </a:lnTo>
                <a:lnTo>
                  <a:pt x="2966011" y="544840"/>
                </a:lnTo>
                <a:lnTo>
                  <a:pt x="2973396" y="544840"/>
                </a:lnTo>
                <a:lnTo>
                  <a:pt x="2981764" y="549025"/>
                </a:lnTo>
                <a:lnTo>
                  <a:pt x="2985949" y="549025"/>
                </a:lnTo>
                <a:lnTo>
                  <a:pt x="2985949" y="559117"/>
                </a:lnTo>
                <a:lnTo>
                  <a:pt x="2970196" y="559117"/>
                </a:lnTo>
                <a:lnTo>
                  <a:pt x="2964534" y="566748"/>
                </a:lnTo>
                <a:lnTo>
                  <a:pt x="2958873" y="572655"/>
                </a:lnTo>
                <a:lnTo>
                  <a:pt x="2954688" y="578561"/>
                </a:lnTo>
                <a:lnTo>
                  <a:pt x="2950503" y="588653"/>
                </a:lnTo>
                <a:lnTo>
                  <a:pt x="2962073" y="596284"/>
                </a:lnTo>
                <a:lnTo>
                  <a:pt x="2968719" y="608099"/>
                </a:lnTo>
                <a:lnTo>
                  <a:pt x="2974380" y="624099"/>
                </a:lnTo>
                <a:lnTo>
                  <a:pt x="2977581" y="640099"/>
                </a:lnTo>
                <a:lnTo>
                  <a:pt x="2978318" y="657822"/>
                </a:lnTo>
                <a:lnTo>
                  <a:pt x="2978318" y="673330"/>
                </a:lnTo>
                <a:lnTo>
                  <a:pt x="2968472" y="679976"/>
                </a:lnTo>
                <a:lnTo>
                  <a:pt x="2962811" y="691791"/>
                </a:lnTo>
                <a:lnTo>
                  <a:pt x="2957149" y="702622"/>
                </a:lnTo>
                <a:lnTo>
                  <a:pt x="2950503" y="714437"/>
                </a:lnTo>
                <a:lnTo>
                  <a:pt x="2935734" y="730437"/>
                </a:lnTo>
                <a:lnTo>
                  <a:pt x="2916781" y="742251"/>
                </a:lnTo>
                <a:lnTo>
                  <a:pt x="2896842" y="750622"/>
                </a:lnTo>
                <a:lnTo>
                  <a:pt x="2873704" y="758252"/>
                </a:lnTo>
                <a:lnTo>
                  <a:pt x="2852289" y="762437"/>
                </a:lnTo>
                <a:lnTo>
                  <a:pt x="2852289" y="768345"/>
                </a:lnTo>
                <a:lnTo>
                  <a:pt x="2852289" y="771791"/>
                </a:lnTo>
                <a:lnTo>
                  <a:pt x="2852289" y="774251"/>
                </a:lnTo>
                <a:lnTo>
                  <a:pt x="2852289" y="775976"/>
                </a:lnTo>
                <a:lnTo>
                  <a:pt x="2854012" y="777698"/>
                </a:lnTo>
                <a:lnTo>
                  <a:pt x="2854012" y="781882"/>
                </a:lnTo>
                <a:lnTo>
                  <a:pt x="2854750" y="786068"/>
                </a:lnTo>
                <a:lnTo>
                  <a:pt x="2852289" y="789513"/>
                </a:lnTo>
                <a:lnTo>
                  <a:pt x="2849089" y="791974"/>
                </a:lnTo>
                <a:lnTo>
                  <a:pt x="2848350" y="793699"/>
                </a:lnTo>
                <a:lnTo>
                  <a:pt x="2845150" y="796159"/>
                </a:lnTo>
                <a:lnTo>
                  <a:pt x="2839489" y="799605"/>
                </a:lnTo>
                <a:lnTo>
                  <a:pt x="2837766" y="799605"/>
                </a:lnTo>
                <a:lnTo>
                  <a:pt x="2837027" y="801329"/>
                </a:lnTo>
                <a:lnTo>
                  <a:pt x="2835304" y="801329"/>
                </a:lnTo>
                <a:lnTo>
                  <a:pt x="2833582" y="801329"/>
                </a:lnTo>
                <a:lnTo>
                  <a:pt x="2831119" y="802067"/>
                </a:lnTo>
                <a:lnTo>
                  <a:pt x="2829396" y="797883"/>
                </a:lnTo>
                <a:lnTo>
                  <a:pt x="2827673" y="793699"/>
                </a:lnTo>
                <a:lnTo>
                  <a:pt x="2827673" y="789513"/>
                </a:lnTo>
                <a:lnTo>
                  <a:pt x="2827673" y="781882"/>
                </a:lnTo>
                <a:lnTo>
                  <a:pt x="2830873" y="780160"/>
                </a:lnTo>
                <a:lnTo>
                  <a:pt x="2833336" y="780160"/>
                </a:lnTo>
                <a:lnTo>
                  <a:pt x="2836535" y="778437"/>
                </a:lnTo>
                <a:lnTo>
                  <a:pt x="2837274" y="775976"/>
                </a:lnTo>
                <a:lnTo>
                  <a:pt x="2838997" y="772529"/>
                </a:lnTo>
                <a:lnTo>
                  <a:pt x="2837274" y="770067"/>
                </a:lnTo>
                <a:lnTo>
                  <a:pt x="2834812" y="765883"/>
                </a:lnTo>
                <a:lnTo>
                  <a:pt x="2833089" y="762437"/>
                </a:lnTo>
                <a:lnTo>
                  <a:pt x="2830627" y="760714"/>
                </a:lnTo>
                <a:lnTo>
                  <a:pt x="2828905" y="760714"/>
                </a:lnTo>
                <a:lnTo>
                  <a:pt x="2824720" y="759975"/>
                </a:lnTo>
                <a:lnTo>
                  <a:pt x="2819797" y="759975"/>
                </a:lnTo>
                <a:lnTo>
                  <a:pt x="2814874" y="766621"/>
                </a:lnTo>
                <a:lnTo>
                  <a:pt x="2809213" y="771545"/>
                </a:lnTo>
                <a:lnTo>
                  <a:pt x="2804289" y="775729"/>
                </a:lnTo>
                <a:lnTo>
                  <a:pt x="2800104" y="783360"/>
                </a:lnTo>
                <a:lnTo>
                  <a:pt x="2798382" y="795174"/>
                </a:lnTo>
                <a:lnTo>
                  <a:pt x="2811674" y="807729"/>
                </a:lnTo>
                <a:lnTo>
                  <a:pt x="2821520" y="821268"/>
                </a:lnTo>
                <a:lnTo>
                  <a:pt x="2830627" y="835544"/>
                </a:lnTo>
                <a:lnTo>
                  <a:pt x="2834812" y="854743"/>
                </a:lnTo>
                <a:lnTo>
                  <a:pt x="2836535" y="878129"/>
                </a:lnTo>
                <a:lnTo>
                  <a:pt x="2788535" y="917512"/>
                </a:lnTo>
                <a:lnTo>
                  <a:pt x="2782874" y="917512"/>
                </a:lnTo>
                <a:lnTo>
                  <a:pt x="2778689" y="901513"/>
                </a:lnTo>
                <a:lnTo>
                  <a:pt x="2769582" y="889697"/>
                </a:lnTo>
                <a:lnTo>
                  <a:pt x="2758012" y="879605"/>
                </a:lnTo>
                <a:lnTo>
                  <a:pt x="2745705" y="869513"/>
                </a:lnTo>
                <a:lnTo>
                  <a:pt x="2732412" y="858682"/>
                </a:lnTo>
                <a:lnTo>
                  <a:pt x="2726752" y="882067"/>
                </a:lnTo>
                <a:lnTo>
                  <a:pt x="2719366" y="901266"/>
                </a:lnTo>
                <a:lnTo>
                  <a:pt x="2726752" y="905451"/>
                </a:lnTo>
                <a:lnTo>
                  <a:pt x="2729951" y="911359"/>
                </a:lnTo>
                <a:lnTo>
                  <a:pt x="2730690" y="918989"/>
                </a:lnTo>
                <a:lnTo>
                  <a:pt x="2735613" y="927359"/>
                </a:lnTo>
                <a:lnTo>
                  <a:pt x="2736351" y="929082"/>
                </a:lnTo>
                <a:lnTo>
                  <a:pt x="2739551" y="929082"/>
                </a:lnTo>
                <a:lnTo>
                  <a:pt x="2742013" y="929082"/>
                </a:lnTo>
                <a:lnTo>
                  <a:pt x="2745213" y="929082"/>
                </a:lnTo>
                <a:lnTo>
                  <a:pt x="2747675" y="930805"/>
                </a:lnTo>
                <a:lnTo>
                  <a:pt x="2759243" y="942619"/>
                </a:lnTo>
                <a:lnTo>
                  <a:pt x="2768351" y="960342"/>
                </a:lnTo>
                <a:lnTo>
                  <a:pt x="2774013" y="980527"/>
                </a:lnTo>
                <a:lnTo>
                  <a:pt x="2774751" y="1001451"/>
                </a:lnTo>
                <a:lnTo>
                  <a:pt x="2766382" y="1001451"/>
                </a:lnTo>
                <a:lnTo>
                  <a:pt x="2757274" y="993820"/>
                </a:lnTo>
                <a:lnTo>
                  <a:pt x="2748905" y="989635"/>
                </a:lnTo>
                <a:lnTo>
                  <a:pt x="2747182" y="987911"/>
                </a:lnTo>
                <a:lnTo>
                  <a:pt x="2739797" y="982005"/>
                </a:lnTo>
                <a:lnTo>
                  <a:pt x="2734874" y="970188"/>
                </a:lnTo>
                <a:lnTo>
                  <a:pt x="2731675" y="956651"/>
                </a:lnTo>
                <a:lnTo>
                  <a:pt x="2727490" y="944835"/>
                </a:lnTo>
                <a:lnTo>
                  <a:pt x="2723305" y="933020"/>
                </a:lnTo>
                <a:lnTo>
                  <a:pt x="2715920" y="922928"/>
                </a:lnTo>
                <a:lnTo>
                  <a:pt x="2715920" y="920467"/>
                </a:lnTo>
                <a:lnTo>
                  <a:pt x="2708536" y="922928"/>
                </a:lnTo>
                <a:lnTo>
                  <a:pt x="2708536" y="920467"/>
                </a:lnTo>
                <a:lnTo>
                  <a:pt x="2706074" y="908651"/>
                </a:lnTo>
                <a:lnTo>
                  <a:pt x="2706074" y="893636"/>
                </a:lnTo>
                <a:lnTo>
                  <a:pt x="2706074" y="877636"/>
                </a:lnTo>
                <a:lnTo>
                  <a:pt x="2706074" y="859913"/>
                </a:lnTo>
                <a:lnTo>
                  <a:pt x="2704351" y="843913"/>
                </a:lnTo>
                <a:lnTo>
                  <a:pt x="2698690" y="830374"/>
                </a:lnTo>
                <a:lnTo>
                  <a:pt x="2689582" y="820283"/>
                </a:lnTo>
                <a:lnTo>
                  <a:pt x="2687121" y="822744"/>
                </a:lnTo>
                <a:lnTo>
                  <a:pt x="2682936" y="826190"/>
                </a:lnTo>
                <a:lnTo>
                  <a:pt x="2679736" y="827913"/>
                </a:lnTo>
                <a:lnTo>
                  <a:pt x="2674074" y="828652"/>
                </a:lnTo>
                <a:lnTo>
                  <a:pt x="2668414" y="828652"/>
                </a:lnTo>
                <a:lnTo>
                  <a:pt x="2666690" y="828652"/>
                </a:lnTo>
                <a:lnTo>
                  <a:pt x="2666690" y="827913"/>
                </a:lnTo>
                <a:lnTo>
                  <a:pt x="2665951" y="827913"/>
                </a:lnTo>
                <a:lnTo>
                  <a:pt x="2664228" y="826190"/>
                </a:lnTo>
                <a:lnTo>
                  <a:pt x="2664228" y="808467"/>
                </a:lnTo>
                <a:lnTo>
                  <a:pt x="2660044" y="794191"/>
                </a:lnTo>
                <a:lnTo>
                  <a:pt x="2654383" y="782375"/>
                </a:lnTo>
                <a:lnTo>
                  <a:pt x="2645275" y="771545"/>
                </a:lnTo>
                <a:lnTo>
                  <a:pt x="2638629" y="759729"/>
                </a:lnTo>
                <a:lnTo>
                  <a:pt x="2629522" y="745452"/>
                </a:lnTo>
                <a:lnTo>
                  <a:pt x="2627059" y="747914"/>
                </a:lnTo>
                <a:lnTo>
                  <a:pt x="2625337" y="749637"/>
                </a:lnTo>
                <a:lnTo>
                  <a:pt x="2623613" y="753083"/>
                </a:lnTo>
                <a:lnTo>
                  <a:pt x="2621891" y="753821"/>
                </a:lnTo>
                <a:lnTo>
                  <a:pt x="2621151" y="755545"/>
                </a:lnTo>
                <a:lnTo>
                  <a:pt x="2607860" y="757268"/>
                </a:lnTo>
                <a:lnTo>
                  <a:pt x="2596290" y="755545"/>
                </a:lnTo>
                <a:lnTo>
                  <a:pt x="2584721" y="755545"/>
                </a:lnTo>
                <a:lnTo>
                  <a:pt x="2581521" y="767360"/>
                </a:lnTo>
                <a:lnTo>
                  <a:pt x="2577337" y="773268"/>
                </a:lnTo>
                <a:lnTo>
                  <a:pt x="2574875" y="774991"/>
                </a:lnTo>
                <a:lnTo>
                  <a:pt x="2569214" y="774991"/>
                </a:lnTo>
                <a:lnTo>
                  <a:pt x="2563553" y="776714"/>
                </a:lnTo>
                <a:lnTo>
                  <a:pt x="2557891" y="780897"/>
                </a:lnTo>
                <a:lnTo>
                  <a:pt x="2548045" y="806991"/>
                </a:lnTo>
                <a:lnTo>
                  <a:pt x="2534753" y="806991"/>
                </a:lnTo>
                <a:lnTo>
                  <a:pt x="2527369" y="812897"/>
                </a:lnTo>
                <a:lnTo>
                  <a:pt x="2519983" y="820528"/>
                </a:lnTo>
                <a:lnTo>
                  <a:pt x="2510137" y="826436"/>
                </a:lnTo>
                <a:lnTo>
                  <a:pt x="2507676" y="855728"/>
                </a:lnTo>
                <a:lnTo>
                  <a:pt x="2500292" y="880836"/>
                </a:lnTo>
                <a:lnTo>
                  <a:pt x="2490445" y="901020"/>
                </a:lnTo>
                <a:lnTo>
                  <a:pt x="2474691" y="920221"/>
                </a:lnTo>
                <a:lnTo>
                  <a:pt x="2472968" y="920221"/>
                </a:lnTo>
                <a:lnTo>
                  <a:pt x="2471245" y="918497"/>
                </a:lnTo>
                <a:lnTo>
                  <a:pt x="2469522" y="918497"/>
                </a:lnTo>
                <a:lnTo>
                  <a:pt x="2468784" y="916775"/>
                </a:lnTo>
                <a:lnTo>
                  <a:pt x="2459676" y="906682"/>
                </a:lnTo>
                <a:lnTo>
                  <a:pt x="2451308" y="890682"/>
                </a:lnTo>
                <a:lnTo>
                  <a:pt x="2446384" y="877144"/>
                </a:lnTo>
                <a:lnTo>
                  <a:pt x="2445645" y="874682"/>
                </a:lnTo>
                <a:lnTo>
                  <a:pt x="2446384" y="871236"/>
                </a:lnTo>
                <a:lnTo>
                  <a:pt x="2448107" y="868774"/>
                </a:lnTo>
                <a:lnTo>
                  <a:pt x="2449830" y="867051"/>
                </a:lnTo>
                <a:lnTo>
                  <a:pt x="2449830" y="865328"/>
                </a:lnTo>
                <a:lnTo>
                  <a:pt x="2435061" y="843421"/>
                </a:lnTo>
                <a:lnTo>
                  <a:pt x="2425215" y="820036"/>
                </a:lnTo>
                <a:lnTo>
                  <a:pt x="2418568" y="794929"/>
                </a:lnTo>
                <a:lnTo>
                  <a:pt x="2415369" y="764652"/>
                </a:lnTo>
                <a:lnTo>
                  <a:pt x="2405523" y="765390"/>
                </a:lnTo>
                <a:lnTo>
                  <a:pt x="2398139" y="765390"/>
                </a:lnTo>
                <a:lnTo>
                  <a:pt x="2389769" y="764652"/>
                </a:lnTo>
                <a:lnTo>
                  <a:pt x="2386568" y="761206"/>
                </a:lnTo>
                <a:lnTo>
                  <a:pt x="2382384" y="758744"/>
                </a:lnTo>
                <a:lnTo>
                  <a:pt x="2379184" y="755298"/>
                </a:lnTo>
                <a:lnTo>
                  <a:pt x="2376723" y="752837"/>
                </a:lnTo>
                <a:lnTo>
                  <a:pt x="2379184" y="742006"/>
                </a:lnTo>
                <a:lnTo>
                  <a:pt x="2373523" y="733637"/>
                </a:lnTo>
                <a:lnTo>
                  <a:pt x="2363677" y="726006"/>
                </a:lnTo>
                <a:lnTo>
                  <a:pt x="2353830" y="719360"/>
                </a:lnTo>
                <a:lnTo>
                  <a:pt x="2344723" y="710252"/>
                </a:lnTo>
                <a:lnTo>
                  <a:pt x="2320847" y="713699"/>
                </a:lnTo>
                <a:lnTo>
                  <a:pt x="2295986" y="713699"/>
                </a:lnTo>
                <a:lnTo>
                  <a:pt x="2271123" y="711976"/>
                </a:lnTo>
                <a:lnTo>
                  <a:pt x="2247247" y="710252"/>
                </a:lnTo>
                <a:lnTo>
                  <a:pt x="2243063" y="701883"/>
                </a:lnTo>
                <a:lnTo>
                  <a:pt x="2237401" y="691053"/>
                </a:lnTo>
                <a:lnTo>
                  <a:pt x="2228293" y="694499"/>
                </a:lnTo>
                <a:lnTo>
                  <a:pt x="2222632" y="696222"/>
                </a:lnTo>
                <a:lnTo>
                  <a:pt x="2215247" y="696960"/>
                </a:lnTo>
                <a:lnTo>
                  <a:pt x="2205401" y="696960"/>
                </a:lnTo>
                <a:lnTo>
                  <a:pt x="2197031" y="691053"/>
                </a:lnTo>
                <a:lnTo>
                  <a:pt x="2187925" y="686868"/>
                </a:lnTo>
                <a:lnTo>
                  <a:pt x="2178078" y="680960"/>
                </a:lnTo>
                <a:lnTo>
                  <a:pt x="2170694" y="675053"/>
                </a:lnTo>
                <a:lnTo>
                  <a:pt x="2168232" y="666683"/>
                </a:lnTo>
                <a:lnTo>
                  <a:pt x="2164047" y="659053"/>
                </a:lnTo>
                <a:lnTo>
                  <a:pt x="2154940" y="651422"/>
                </a:lnTo>
                <a:lnTo>
                  <a:pt x="2153217" y="651422"/>
                </a:lnTo>
                <a:lnTo>
                  <a:pt x="2152479" y="651422"/>
                </a:lnTo>
                <a:lnTo>
                  <a:pt x="2150754" y="651422"/>
                </a:lnTo>
                <a:lnTo>
                  <a:pt x="2147555" y="651422"/>
                </a:lnTo>
                <a:lnTo>
                  <a:pt x="2141893" y="651422"/>
                </a:lnTo>
                <a:lnTo>
                  <a:pt x="2145094" y="663237"/>
                </a:lnTo>
                <a:lnTo>
                  <a:pt x="2149279" y="676776"/>
                </a:lnTo>
                <a:lnTo>
                  <a:pt x="2156663" y="690314"/>
                </a:lnTo>
                <a:lnTo>
                  <a:pt x="2162324" y="702130"/>
                </a:lnTo>
                <a:lnTo>
                  <a:pt x="2167986" y="710498"/>
                </a:lnTo>
                <a:lnTo>
                  <a:pt x="2169709" y="706314"/>
                </a:lnTo>
                <a:lnTo>
                  <a:pt x="2170448" y="704591"/>
                </a:lnTo>
                <a:lnTo>
                  <a:pt x="2170448" y="702868"/>
                </a:lnTo>
                <a:lnTo>
                  <a:pt x="2172170" y="702868"/>
                </a:lnTo>
                <a:lnTo>
                  <a:pt x="2173893" y="702868"/>
                </a:lnTo>
                <a:lnTo>
                  <a:pt x="2178078" y="704591"/>
                </a:lnTo>
                <a:lnTo>
                  <a:pt x="2179801" y="708776"/>
                </a:lnTo>
                <a:lnTo>
                  <a:pt x="2181524" y="713699"/>
                </a:lnTo>
                <a:lnTo>
                  <a:pt x="2181524" y="717883"/>
                </a:lnTo>
                <a:lnTo>
                  <a:pt x="2182262" y="722068"/>
                </a:lnTo>
                <a:lnTo>
                  <a:pt x="2183986" y="726252"/>
                </a:lnTo>
                <a:lnTo>
                  <a:pt x="2189647" y="725514"/>
                </a:lnTo>
                <a:lnTo>
                  <a:pt x="2197031" y="723791"/>
                </a:lnTo>
                <a:lnTo>
                  <a:pt x="2205401" y="723791"/>
                </a:lnTo>
                <a:lnTo>
                  <a:pt x="2218694" y="708776"/>
                </a:lnTo>
                <a:lnTo>
                  <a:pt x="2234447" y="696960"/>
                </a:lnTo>
                <a:lnTo>
                  <a:pt x="2236170" y="711976"/>
                </a:lnTo>
                <a:lnTo>
                  <a:pt x="2237892" y="723791"/>
                </a:lnTo>
                <a:lnTo>
                  <a:pt x="2259308" y="735605"/>
                </a:lnTo>
                <a:lnTo>
                  <a:pt x="2276538" y="749882"/>
                </a:lnTo>
                <a:lnTo>
                  <a:pt x="2270877" y="757513"/>
                </a:lnTo>
                <a:lnTo>
                  <a:pt x="2265954" y="765145"/>
                </a:lnTo>
                <a:lnTo>
                  <a:pt x="2261031" y="771052"/>
                </a:lnTo>
                <a:lnTo>
                  <a:pt x="2250200" y="775236"/>
                </a:lnTo>
                <a:lnTo>
                  <a:pt x="2250200" y="791236"/>
                </a:lnTo>
                <a:lnTo>
                  <a:pt x="2236170" y="800345"/>
                </a:lnTo>
                <a:lnTo>
                  <a:pt x="2221400" y="810436"/>
                </a:lnTo>
                <a:lnTo>
                  <a:pt x="2221400" y="817575"/>
                </a:lnTo>
                <a:lnTo>
                  <a:pt x="2203185" y="817575"/>
                </a:lnTo>
                <a:lnTo>
                  <a:pt x="2192355" y="823483"/>
                </a:lnTo>
                <a:lnTo>
                  <a:pt x="2183986" y="832590"/>
                </a:lnTo>
                <a:lnTo>
                  <a:pt x="2174140" y="840220"/>
                </a:lnTo>
                <a:lnTo>
                  <a:pt x="2160847" y="846129"/>
                </a:lnTo>
                <a:lnTo>
                  <a:pt x="2147555" y="848590"/>
                </a:lnTo>
                <a:lnTo>
                  <a:pt x="2133524" y="852775"/>
                </a:lnTo>
                <a:lnTo>
                  <a:pt x="2121956" y="857698"/>
                </a:lnTo>
                <a:lnTo>
                  <a:pt x="2112109" y="863605"/>
                </a:lnTo>
                <a:lnTo>
                  <a:pt x="2102263" y="866067"/>
                </a:lnTo>
                <a:lnTo>
                  <a:pt x="2094878" y="866067"/>
                </a:lnTo>
                <a:lnTo>
                  <a:pt x="2091678" y="864344"/>
                </a:lnTo>
                <a:lnTo>
                  <a:pt x="2090940" y="864344"/>
                </a:lnTo>
                <a:lnTo>
                  <a:pt x="2089217" y="863605"/>
                </a:lnTo>
                <a:lnTo>
                  <a:pt x="2087494" y="861882"/>
                </a:lnTo>
                <a:lnTo>
                  <a:pt x="2085771" y="858436"/>
                </a:lnTo>
                <a:lnTo>
                  <a:pt x="2081586" y="850067"/>
                </a:lnTo>
                <a:lnTo>
                  <a:pt x="2079864" y="840959"/>
                </a:lnTo>
                <a:lnTo>
                  <a:pt x="2079864" y="832590"/>
                </a:lnTo>
                <a:lnTo>
                  <a:pt x="2079125" y="823483"/>
                </a:lnTo>
                <a:lnTo>
                  <a:pt x="2071740" y="809206"/>
                </a:lnTo>
                <a:lnTo>
                  <a:pt x="2061895" y="795667"/>
                </a:lnTo>
                <a:lnTo>
                  <a:pt x="2051064" y="783853"/>
                </a:lnTo>
                <a:lnTo>
                  <a:pt x="2041218" y="772036"/>
                </a:lnTo>
                <a:lnTo>
                  <a:pt x="2038756" y="763667"/>
                </a:lnTo>
                <a:lnTo>
                  <a:pt x="2037033" y="753575"/>
                </a:lnTo>
                <a:lnTo>
                  <a:pt x="2035309" y="742744"/>
                </a:lnTo>
                <a:lnTo>
                  <a:pt x="2031125" y="734375"/>
                </a:lnTo>
                <a:lnTo>
                  <a:pt x="2015371" y="724284"/>
                </a:lnTo>
                <a:lnTo>
                  <a:pt x="2011187" y="714191"/>
                </a:lnTo>
                <a:lnTo>
                  <a:pt x="2006264" y="703361"/>
                </a:lnTo>
                <a:lnTo>
                  <a:pt x="2002079" y="693268"/>
                </a:lnTo>
                <a:lnTo>
                  <a:pt x="1996418" y="684899"/>
                </a:lnTo>
                <a:lnTo>
                  <a:pt x="1988049" y="678991"/>
                </a:lnTo>
                <a:lnTo>
                  <a:pt x="1983126" y="677268"/>
                </a:lnTo>
                <a:lnTo>
                  <a:pt x="1982387" y="673821"/>
                </a:lnTo>
                <a:lnTo>
                  <a:pt x="1979187" y="673083"/>
                </a:lnTo>
                <a:lnTo>
                  <a:pt x="1976725" y="671361"/>
                </a:lnTo>
                <a:lnTo>
                  <a:pt x="1973525" y="669637"/>
                </a:lnTo>
                <a:lnTo>
                  <a:pt x="1971065" y="667176"/>
                </a:lnTo>
                <a:lnTo>
                  <a:pt x="1967864" y="662253"/>
                </a:lnTo>
                <a:lnTo>
                  <a:pt x="1965403" y="656345"/>
                </a:lnTo>
                <a:lnTo>
                  <a:pt x="1962203" y="656345"/>
                </a:lnTo>
                <a:lnTo>
                  <a:pt x="1962203" y="662253"/>
                </a:lnTo>
                <a:lnTo>
                  <a:pt x="1972049" y="675791"/>
                </a:lnTo>
                <a:lnTo>
                  <a:pt x="1981156" y="690806"/>
                </a:lnTo>
                <a:lnTo>
                  <a:pt x="1986818" y="708529"/>
                </a:lnTo>
                <a:lnTo>
                  <a:pt x="1992479" y="724529"/>
                </a:lnTo>
                <a:lnTo>
                  <a:pt x="1999863" y="740529"/>
                </a:lnTo>
                <a:lnTo>
                  <a:pt x="2002326" y="742991"/>
                </a:lnTo>
                <a:lnTo>
                  <a:pt x="2006509" y="746437"/>
                </a:lnTo>
                <a:lnTo>
                  <a:pt x="2009710" y="748898"/>
                </a:lnTo>
                <a:lnTo>
                  <a:pt x="2013895" y="752344"/>
                </a:lnTo>
                <a:lnTo>
                  <a:pt x="2015618" y="756528"/>
                </a:lnTo>
                <a:lnTo>
                  <a:pt x="2015618" y="785821"/>
                </a:lnTo>
                <a:lnTo>
                  <a:pt x="2018079" y="789268"/>
                </a:lnTo>
                <a:lnTo>
                  <a:pt x="2021279" y="793452"/>
                </a:lnTo>
                <a:lnTo>
                  <a:pt x="2025464" y="795914"/>
                </a:lnTo>
                <a:lnTo>
                  <a:pt x="2029648" y="799360"/>
                </a:lnTo>
                <a:lnTo>
                  <a:pt x="2031371" y="801820"/>
                </a:lnTo>
                <a:lnTo>
                  <a:pt x="2033834" y="810929"/>
                </a:lnTo>
                <a:lnTo>
                  <a:pt x="2035556" y="817575"/>
                </a:lnTo>
                <a:lnTo>
                  <a:pt x="2038756" y="826682"/>
                </a:lnTo>
                <a:lnTo>
                  <a:pt x="2047125" y="836775"/>
                </a:lnTo>
                <a:lnTo>
                  <a:pt x="2060417" y="845882"/>
                </a:lnTo>
                <a:lnTo>
                  <a:pt x="2074448" y="854252"/>
                </a:lnTo>
                <a:lnTo>
                  <a:pt x="2086017" y="863359"/>
                </a:lnTo>
                <a:lnTo>
                  <a:pt x="2089217" y="867544"/>
                </a:lnTo>
                <a:lnTo>
                  <a:pt x="2089217" y="873451"/>
                </a:lnTo>
                <a:lnTo>
                  <a:pt x="2089217" y="877636"/>
                </a:lnTo>
                <a:lnTo>
                  <a:pt x="2090940" y="881821"/>
                </a:lnTo>
                <a:lnTo>
                  <a:pt x="2095125" y="886743"/>
                </a:lnTo>
                <a:lnTo>
                  <a:pt x="2107433" y="887482"/>
                </a:lnTo>
                <a:lnTo>
                  <a:pt x="2122201" y="880836"/>
                </a:lnTo>
                <a:lnTo>
                  <a:pt x="2142140" y="875912"/>
                </a:lnTo>
                <a:lnTo>
                  <a:pt x="2161093" y="871728"/>
                </a:lnTo>
                <a:lnTo>
                  <a:pt x="2178323" y="869267"/>
                </a:lnTo>
                <a:lnTo>
                  <a:pt x="2178323" y="871728"/>
                </a:lnTo>
                <a:lnTo>
                  <a:pt x="2174140" y="879359"/>
                </a:lnTo>
                <a:lnTo>
                  <a:pt x="2174140" y="888221"/>
                </a:lnTo>
                <a:lnTo>
                  <a:pt x="2170940" y="898313"/>
                </a:lnTo>
                <a:lnTo>
                  <a:pt x="2165278" y="913328"/>
                </a:lnTo>
                <a:lnTo>
                  <a:pt x="2156909" y="931051"/>
                </a:lnTo>
                <a:lnTo>
                  <a:pt x="2147063" y="948774"/>
                </a:lnTo>
                <a:lnTo>
                  <a:pt x="2136232" y="963051"/>
                </a:lnTo>
                <a:lnTo>
                  <a:pt x="2120479" y="979050"/>
                </a:lnTo>
                <a:lnTo>
                  <a:pt x="2103248" y="994066"/>
                </a:lnTo>
                <a:lnTo>
                  <a:pt x="2085032" y="1008343"/>
                </a:lnTo>
                <a:lnTo>
                  <a:pt x="2067802" y="1025082"/>
                </a:lnTo>
                <a:lnTo>
                  <a:pt x="2053032" y="1042804"/>
                </a:lnTo>
                <a:lnTo>
                  <a:pt x="2041464" y="1062988"/>
                </a:lnTo>
                <a:lnTo>
                  <a:pt x="2037279" y="1082189"/>
                </a:lnTo>
                <a:lnTo>
                  <a:pt x="2039740" y="1099911"/>
                </a:lnTo>
                <a:lnTo>
                  <a:pt x="2045402" y="1117634"/>
                </a:lnTo>
                <a:lnTo>
                  <a:pt x="2051064" y="1133634"/>
                </a:lnTo>
                <a:lnTo>
                  <a:pt x="2056725" y="1151357"/>
                </a:lnTo>
                <a:lnTo>
                  <a:pt x="2061648" y="1169080"/>
                </a:lnTo>
                <a:lnTo>
                  <a:pt x="2059925" y="1186804"/>
                </a:lnTo>
                <a:lnTo>
                  <a:pt x="2050818" y="1205264"/>
                </a:lnTo>
                <a:lnTo>
                  <a:pt x="2038509" y="1214372"/>
                </a:lnTo>
                <a:lnTo>
                  <a:pt x="2023741" y="1221018"/>
                </a:lnTo>
                <a:lnTo>
                  <a:pt x="2009710" y="1228649"/>
                </a:lnTo>
                <a:lnTo>
                  <a:pt x="1999990" y="1237129"/>
                </a:lnTo>
                <a:lnTo>
                  <a:pt x="1730490" y="1237129"/>
                </a:lnTo>
                <a:lnTo>
                  <a:pt x="1729835" y="1236280"/>
                </a:lnTo>
                <a:lnTo>
                  <a:pt x="1724174" y="1224465"/>
                </a:lnTo>
                <a:lnTo>
                  <a:pt x="1722450" y="1210188"/>
                </a:lnTo>
                <a:lnTo>
                  <a:pt x="1725650" y="1193450"/>
                </a:lnTo>
                <a:lnTo>
                  <a:pt x="1731312" y="1179173"/>
                </a:lnTo>
                <a:lnTo>
                  <a:pt x="1739681" y="1163172"/>
                </a:lnTo>
                <a:lnTo>
                  <a:pt x="1745342" y="1149634"/>
                </a:lnTo>
                <a:lnTo>
                  <a:pt x="1750265" y="1137819"/>
                </a:lnTo>
                <a:lnTo>
                  <a:pt x="1744604" y="1126003"/>
                </a:lnTo>
                <a:lnTo>
                  <a:pt x="1742882" y="1115911"/>
                </a:lnTo>
                <a:lnTo>
                  <a:pt x="1742882" y="1105819"/>
                </a:lnTo>
                <a:lnTo>
                  <a:pt x="1739681" y="1092281"/>
                </a:lnTo>
                <a:lnTo>
                  <a:pt x="1731312" y="1074558"/>
                </a:lnTo>
                <a:lnTo>
                  <a:pt x="1718022" y="1056835"/>
                </a:lnTo>
                <a:lnTo>
                  <a:pt x="1705715" y="1040834"/>
                </a:lnTo>
                <a:lnTo>
                  <a:pt x="1692422" y="1027297"/>
                </a:lnTo>
                <a:lnTo>
                  <a:pt x="1696606" y="1009574"/>
                </a:lnTo>
                <a:lnTo>
                  <a:pt x="1700792" y="993574"/>
                </a:lnTo>
                <a:lnTo>
                  <a:pt x="1705715" y="975851"/>
                </a:lnTo>
                <a:lnTo>
                  <a:pt x="1700792" y="973389"/>
                </a:lnTo>
                <a:lnTo>
                  <a:pt x="1698330" y="971666"/>
                </a:lnTo>
                <a:lnTo>
                  <a:pt x="1695130" y="968220"/>
                </a:lnTo>
                <a:lnTo>
                  <a:pt x="1692669" y="967481"/>
                </a:lnTo>
                <a:lnTo>
                  <a:pt x="1688484" y="967481"/>
                </a:lnTo>
                <a:lnTo>
                  <a:pt x="1682823" y="965758"/>
                </a:lnTo>
                <a:lnTo>
                  <a:pt x="1679622" y="968220"/>
                </a:lnTo>
                <a:lnTo>
                  <a:pt x="1677899" y="969943"/>
                </a:lnTo>
                <a:lnTo>
                  <a:pt x="1673715" y="971666"/>
                </a:lnTo>
                <a:lnTo>
                  <a:pt x="1669530" y="971666"/>
                </a:lnTo>
                <a:lnTo>
                  <a:pt x="1663869" y="971666"/>
                </a:lnTo>
                <a:lnTo>
                  <a:pt x="1648114" y="946558"/>
                </a:lnTo>
                <a:lnTo>
                  <a:pt x="1637284" y="944835"/>
                </a:lnTo>
                <a:lnTo>
                  <a:pt x="1627438" y="944097"/>
                </a:lnTo>
                <a:lnTo>
                  <a:pt x="1615870" y="942374"/>
                </a:lnTo>
                <a:lnTo>
                  <a:pt x="1601838" y="948282"/>
                </a:lnTo>
                <a:lnTo>
                  <a:pt x="1587070" y="954189"/>
                </a:lnTo>
                <a:lnTo>
                  <a:pt x="1575500" y="958374"/>
                </a:lnTo>
                <a:lnTo>
                  <a:pt x="1547439" y="952466"/>
                </a:lnTo>
                <a:lnTo>
                  <a:pt x="1544239" y="962558"/>
                </a:lnTo>
                <a:lnTo>
                  <a:pt x="1534393" y="962558"/>
                </a:lnTo>
                <a:lnTo>
                  <a:pt x="1525285" y="960097"/>
                </a:lnTo>
                <a:lnTo>
                  <a:pt x="1518639" y="958374"/>
                </a:lnTo>
                <a:lnTo>
                  <a:pt x="1515439" y="960097"/>
                </a:lnTo>
                <a:lnTo>
                  <a:pt x="1512978" y="962558"/>
                </a:lnTo>
                <a:lnTo>
                  <a:pt x="1508055" y="964282"/>
                </a:lnTo>
                <a:lnTo>
                  <a:pt x="1502393" y="966005"/>
                </a:lnTo>
                <a:lnTo>
                  <a:pt x="1494024" y="955912"/>
                </a:lnTo>
                <a:lnTo>
                  <a:pt x="1482455" y="950005"/>
                </a:lnTo>
                <a:lnTo>
                  <a:pt x="1470885" y="944097"/>
                </a:lnTo>
                <a:lnTo>
                  <a:pt x="1459316" y="938189"/>
                </a:lnTo>
                <a:lnTo>
                  <a:pt x="1449471" y="930558"/>
                </a:lnTo>
                <a:lnTo>
                  <a:pt x="1442086" y="911359"/>
                </a:lnTo>
                <a:lnTo>
                  <a:pt x="1433717" y="901266"/>
                </a:lnTo>
                <a:lnTo>
                  <a:pt x="1420424" y="891174"/>
                </a:lnTo>
                <a:lnTo>
                  <a:pt x="1408856" y="881082"/>
                </a:lnTo>
                <a:lnTo>
                  <a:pt x="1401471" y="871974"/>
                </a:lnTo>
                <a:lnTo>
                  <a:pt x="1401471" y="852775"/>
                </a:lnTo>
                <a:lnTo>
                  <a:pt x="1399010" y="844405"/>
                </a:lnTo>
                <a:lnTo>
                  <a:pt x="1399748" y="830867"/>
                </a:lnTo>
                <a:lnTo>
                  <a:pt x="1402948" y="819052"/>
                </a:lnTo>
                <a:lnTo>
                  <a:pt x="1405410" y="808959"/>
                </a:lnTo>
                <a:lnTo>
                  <a:pt x="1407132" y="801329"/>
                </a:lnTo>
                <a:lnTo>
                  <a:pt x="1407132" y="789513"/>
                </a:lnTo>
                <a:lnTo>
                  <a:pt x="1404671" y="782867"/>
                </a:lnTo>
                <a:lnTo>
                  <a:pt x="1399748" y="775236"/>
                </a:lnTo>
                <a:lnTo>
                  <a:pt x="1397286" y="769329"/>
                </a:lnTo>
                <a:lnTo>
                  <a:pt x="1397286" y="760221"/>
                </a:lnTo>
                <a:lnTo>
                  <a:pt x="1399748" y="748407"/>
                </a:lnTo>
                <a:lnTo>
                  <a:pt x="1405410" y="735852"/>
                </a:lnTo>
                <a:lnTo>
                  <a:pt x="1411071" y="720837"/>
                </a:lnTo>
                <a:lnTo>
                  <a:pt x="1416733" y="708283"/>
                </a:lnTo>
                <a:lnTo>
                  <a:pt x="1422394" y="697452"/>
                </a:lnTo>
                <a:lnTo>
                  <a:pt x="1425594" y="691545"/>
                </a:lnTo>
                <a:lnTo>
                  <a:pt x="1435439" y="683175"/>
                </a:lnTo>
                <a:lnTo>
                  <a:pt x="1447009" y="675545"/>
                </a:lnTo>
                <a:lnTo>
                  <a:pt x="1458578" y="669637"/>
                </a:lnTo>
                <a:lnTo>
                  <a:pt x="1470147" y="662006"/>
                </a:lnTo>
                <a:lnTo>
                  <a:pt x="1472608" y="655360"/>
                </a:lnTo>
                <a:lnTo>
                  <a:pt x="1472608" y="646253"/>
                </a:lnTo>
                <a:lnTo>
                  <a:pt x="1471871" y="636161"/>
                </a:lnTo>
                <a:lnTo>
                  <a:pt x="1472608" y="627791"/>
                </a:lnTo>
                <a:lnTo>
                  <a:pt x="1479993" y="615976"/>
                </a:lnTo>
                <a:lnTo>
                  <a:pt x="1489839" y="606868"/>
                </a:lnTo>
                <a:lnTo>
                  <a:pt x="1500669" y="598499"/>
                </a:lnTo>
                <a:lnTo>
                  <a:pt x="1510516" y="589392"/>
                </a:lnTo>
                <a:lnTo>
                  <a:pt x="1518885" y="579299"/>
                </a:lnTo>
                <a:lnTo>
                  <a:pt x="1523808" y="565763"/>
                </a:lnTo>
                <a:lnTo>
                  <a:pt x="1523808" y="565024"/>
                </a:lnTo>
                <a:lnTo>
                  <a:pt x="1522085" y="565024"/>
                </a:lnTo>
                <a:lnTo>
                  <a:pt x="1522085" y="563302"/>
                </a:lnTo>
                <a:lnTo>
                  <a:pt x="1522085" y="561578"/>
                </a:lnTo>
                <a:lnTo>
                  <a:pt x="1520363" y="559856"/>
                </a:lnTo>
                <a:lnTo>
                  <a:pt x="1517901" y="559117"/>
                </a:lnTo>
                <a:lnTo>
                  <a:pt x="1514701" y="557394"/>
                </a:lnTo>
                <a:lnTo>
                  <a:pt x="1512239" y="557394"/>
                </a:lnTo>
                <a:lnTo>
                  <a:pt x="1507316" y="555672"/>
                </a:lnTo>
                <a:lnTo>
                  <a:pt x="1504855" y="559117"/>
                </a:lnTo>
                <a:lnTo>
                  <a:pt x="1501655" y="559117"/>
                </a:lnTo>
                <a:lnTo>
                  <a:pt x="1497469" y="559856"/>
                </a:lnTo>
                <a:lnTo>
                  <a:pt x="1491808" y="559856"/>
                </a:lnTo>
                <a:lnTo>
                  <a:pt x="1491808" y="555672"/>
                </a:lnTo>
                <a:lnTo>
                  <a:pt x="1489348" y="555672"/>
                </a:lnTo>
                <a:lnTo>
                  <a:pt x="1489348" y="543855"/>
                </a:lnTo>
                <a:lnTo>
                  <a:pt x="1487624" y="527856"/>
                </a:lnTo>
                <a:lnTo>
                  <a:pt x="1485901" y="508655"/>
                </a:lnTo>
                <a:lnTo>
                  <a:pt x="1485901" y="490194"/>
                </a:lnTo>
                <a:lnTo>
                  <a:pt x="1485901" y="473456"/>
                </a:lnTo>
                <a:lnTo>
                  <a:pt x="1489101" y="463363"/>
                </a:lnTo>
                <a:lnTo>
                  <a:pt x="1489593" y="460410"/>
                </a:lnTo>
                <a:lnTo>
                  <a:pt x="1491316" y="456964"/>
                </a:lnTo>
                <a:lnTo>
                  <a:pt x="1493038" y="456225"/>
                </a:lnTo>
                <a:lnTo>
                  <a:pt x="1494762" y="456225"/>
                </a:lnTo>
                <a:lnTo>
                  <a:pt x="1497224" y="456225"/>
                </a:lnTo>
                <a:lnTo>
                  <a:pt x="1500424" y="454501"/>
                </a:lnTo>
                <a:lnTo>
                  <a:pt x="1504609" y="454501"/>
                </a:lnTo>
                <a:lnTo>
                  <a:pt x="1516177" y="458687"/>
                </a:lnTo>
                <a:lnTo>
                  <a:pt x="1529469" y="462133"/>
                </a:lnTo>
                <a:lnTo>
                  <a:pt x="1543501" y="462133"/>
                </a:lnTo>
                <a:lnTo>
                  <a:pt x="1557531" y="458687"/>
                </a:lnTo>
                <a:lnTo>
                  <a:pt x="1568362" y="454501"/>
                </a:lnTo>
                <a:lnTo>
                  <a:pt x="1569100" y="452779"/>
                </a:lnTo>
                <a:lnTo>
                  <a:pt x="1569100" y="451056"/>
                </a:lnTo>
                <a:lnTo>
                  <a:pt x="1570824" y="451056"/>
                </a:lnTo>
                <a:lnTo>
                  <a:pt x="1570824" y="450318"/>
                </a:lnTo>
                <a:lnTo>
                  <a:pt x="1570824" y="448595"/>
                </a:lnTo>
                <a:lnTo>
                  <a:pt x="1574024" y="436778"/>
                </a:lnTo>
                <a:lnTo>
                  <a:pt x="1574024" y="423241"/>
                </a:lnTo>
                <a:lnTo>
                  <a:pt x="1572300" y="410687"/>
                </a:lnTo>
                <a:lnTo>
                  <a:pt x="1570578" y="395672"/>
                </a:lnTo>
                <a:lnTo>
                  <a:pt x="1560731" y="393210"/>
                </a:lnTo>
                <a:lnTo>
                  <a:pt x="1550885" y="389764"/>
                </a:lnTo>
                <a:lnTo>
                  <a:pt x="1541039" y="383856"/>
                </a:lnTo>
                <a:lnTo>
                  <a:pt x="1533654" y="376225"/>
                </a:lnTo>
                <a:lnTo>
                  <a:pt x="1536115" y="375487"/>
                </a:lnTo>
                <a:lnTo>
                  <a:pt x="1539316" y="373764"/>
                </a:lnTo>
                <a:lnTo>
                  <a:pt x="1541039" y="372041"/>
                </a:lnTo>
                <a:lnTo>
                  <a:pt x="1543501" y="372041"/>
                </a:lnTo>
                <a:lnTo>
                  <a:pt x="1546701" y="370318"/>
                </a:lnTo>
                <a:lnTo>
                  <a:pt x="1551624" y="370318"/>
                </a:lnTo>
                <a:lnTo>
                  <a:pt x="1554823" y="369579"/>
                </a:lnTo>
                <a:lnTo>
                  <a:pt x="1559008" y="367856"/>
                </a:lnTo>
                <a:lnTo>
                  <a:pt x="1563193" y="367856"/>
                </a:lnTo>
                <a:lnTo>
                  <a:pt x="1568115" y="367856"/>
                </a:lnTo>
                <a:lnTo>
                  <a:pt x="1568115" y="351856"/>
                </a:lnTo>
                <a:lnTo>
                  <a:pt x="1572300" y="351856"/>
                </a:lnTo>
                <a:lnTo>
                  <a:pt x="1576484" y="352595"/>
                </a:lnTo>
                <a:lnTo>
                  <a:pt x="1578208" y="354318"/>
                </a:lnTo>
                <a:lnTo>
                  <a:pt x="1580670" y="354318"/>
                </a:lnTo>
                <a:lnTo>
                  <a:pt x="1583870" y="356041"/>
                </a:lnTo>
                <a:lnTo>
                  <a:pt x="1586331" y="357764"/>
                </a:lnTo>
                <a:lnTo>
                  <a:pt x="1589531" y="354318"/>
                </a:lnTo>
                <a:lnTo>
                  <a:pt x="1593716" y="352595"/>
                </a:lnTo>
                <a:lnTo>
                  <a:pt x="1596915" y="351856"/>
                </a:lnTo>
                <a:lnTo>
                  <a:pt x="1601100" y="350133"/>
                </a:lnTo>
                <a:lnTo>
                  <a:pt x="1602823" y="348410"/>
                </a:lnTo>
                <a:lnTo>
                  <a:pt x="1603562" y="345949"/>
                </a:lnTo>
                <a:lnTo>
                  <a:pt x="1603562" y="342502"/>
                </a:lnTo>
                <a:lnTo>
                  <a:pt x="1603562" y="340041"/>
                </a:lnTo>
                <a:lnTo>
                  <a:pt x="1603562" y="336595"/>
                </a:lnTo>
                <a:lnTo>
                  <a:pt x="1605285" y="334133"/>
                </a:lnTo>
                <a:lnTo>
                  <a:pt x="1607008" y="330687"/>
                </a:lnTo>
                <a:lnTo>
                  <a:pt x="1634331" y="322318"/>
                </a:lnTo>
                <a:lnTo>
                  <a:pt x="1639992" y="313210"/>
                </a:lnTo>
                <a:lnTo>
                  <a:pt x="1641715" y="304840"/>
                </a:lnTo>
                <a:lnTo>
                  <a:pt x="1645899" y="295734"/>
                </a:lnTo>
                <a:lnTo>
                  <a:pt x="1654269" y="289826"/>
                </a:lnTo>
                <a:lnTo>
                  <a:pt x="1665100" y="285641"/>
                </a:lnTo>
                <a:lnTo>
                  <a:pt x="1677407" y="281457"/>
                </a:lnTo>
                <a:lnTo>
                  <a:pt x="1688976" y="277271"/>
                </a:lnTo>
                <a:lnTo>
                  <a:pt x="1690699" y="275549"/>
                </a:lnTo>
                <a:lnTo>
                  <a:pt x="1690699" y="273825"/>
                </a:lnTo>
                <a:lnTo>
                  <a:pt x="1690699" y="272103"/>
                </a:lnTo>
                <a:lnTo>
                  <a:pt x="1692422" y="271365"/>
                </a:lnTo>
                <a:lnTo>
                  <a:pt x="1686760" y="256348"/>
                </a:lnTo>
                <a:lnTo>
                  <a:pt x="1683560" y="238625"/>
                </a:lnTo>
                <a:lnTo>
                  <a:pt x="1683560" y="222626"/>
                </a:lnTo>
                <a:lnTo>
                  <a:pt x="1682823" y="209088"/>
                </a:lnTo>
                <a:lnTo>
                  <a:pt x="1695130" y="208349"/>
                </a:lnTo>
                <a:lnTo>
                  <a:pt x="1704238" y="204903"/>
                </a:lnTo>
                <a:lnTo>
                  <a:pt x="1714084" y="202441"/>
                </a:lnTo>
                <a:lnTo>
                  <a:pt x="1714084" y="209088"/>
                </a:lnTo>
                <a:lnTo>
                  <a:pt x="1712361" y="214996"/>
                </a:lnTo>
                <a:lnTo>
                  <a:pt x="1710637" y="225826"/>
                </a:lnTo>
                <a:lnTo>
                  <a:pt x="1709899" y="240103"/>
                </a:lnTo>
                <a:lnTo>
                  <a:pt x="1708176" y="253641"/>
                </a:lnTo>
                <a:lnTo>
                  <a:pt x="1708176" y="263734"/>
                </a:lnTo>
                <a:lnTo>
                  <a:pt x="1712361" y="266194"/>
                </a:lnTo>
                <a:lnTo>
                  <a:pt x="1715560" y="267918"/>
                </a:lnTo>
                <a:lnTo>
                  <a:pt x="1716300" y="269640"/>
                </a:lnTo>
                <a:lnTo>
                  <a:pt x="1719499" y="271365"/>
                </a:lnTo>
                <a:lnTo>
                  <a:pt x="1723681" y="273825"/>
                </a:lnTo>
                <a:lnTo>
                  <a:pt x="1732789" y="269640"/>
                </a:lnTo>
                <a:lnTo>
                  <a:pt x="1739189" y="269640"/>
                </a:lnTo>
                <a:lnTo>
                  <a:pt x="1743373" y="272103"/>
                </a:lnTo>
                <a:lnTo>
                  <a:pt x="1749035" y="277026"/>
                </a:lnTo>
                <a:lnTo>
                  <a:pt x="1756419" y="277026"/>
                </a:lnTo>
                <a:lnTo>
                  <a:pt x="1764788" y="273580"/>
                </a:lnTo>
                <a:lnTo>
                  <a:pt x="1772173" y="269395"/>
                </a:lnTo>
                <a:lnTo>
                  <a:pt x="1776357" y="265210"/>
                </a:lnTo>
                <a:lnTo>
                  <a:pt x="1782019" y="261764"/>
                </a:lnTo>
                <a:lnTo>
                  <a:pt x="1789403" y="259303"/>
                </a:lnTo>
                <a:lnTo>
                  <a:pt x="1800973" y="260041"/>
                </a:lnTo>
                <a:lnTo>
                  <a:pt x="1816727" y="263487"/>
                </a:lnTo>
                <a:lnTo>
                  <a:pt x="1818450" y="259303"/>
                </a:lnTo>
                <a:lnTo>
                  <a:pt x="1819188" y="257580"/>
                </a:lnTo>
                <a:lnTo>
                  <a:pt x="1822388" y="254133"/>
                </a:lnTo>
                <a:lnTo>
                  <a:pt x="1824849" y="253395"/>
                </a:lnTo>
                <a:lnTo>
                  <a:pt x="1828049" y="253395"/>
                </a:lnTo>
                <a:lnTo>
                  <a:pt x="1832235" y="251673"/>
                </a:lnTo>
                <a:lnTo>
                  <a:pt x="1832235" y="226564"/>
                </a:lnTo>
                <a:lnTo>
                  <a:pt x="1835434" y="206380"/>
                </a:lnTo>
                <a:lnTo>
                  <a:pt x="1837895" y="202934"/>
                </a:lnTo>
                <a:lnTo>
                  <a:pt x="1841096" y="202195"/>
                </a:lnTo>
                <a:lnTo>
                  <a:pt x="1843557" y="198750"/>
                </a:lnTo>
                <a:lnTo>
                  <a:pt x="1846757" y="197026"/>
                </a:lnTo>
                <a:lnTo>
                  <a:pt x="1850943" y="196288"/>
                </a:lnTo>
                <a:lnTo>
                  <a:pt x="1850943" y="198750"/>
                </a:lnTo>
                <a:lnTo>
                  <a:pt x="1853403" y="202195"/>
                </a:lnTo>
                <a:lnTo>
                  <a:pt x="1855127" y="204657"/>
                </a:lnTo>
                <a:lnTo>
                  <a:pt x="1856849" y="208103"/>
                </a:lnTo>
                <a:lnTo>
                  <a:pt x="1858573" y="208841"/>
                </a:lnTo>
                <a:lnTo>
                  <a:pt x="1862757" y="210564"/>
                </a:lnTo>
                <a:lnTo>
                  <a:pt x="1866942" y="212288"/>
                </a:lnTo>
                <a:lnTo>
                  <a:pt x="1865219" y="198750"/>
                </a:lnTo>
                <a:lnTo>
                  <a:pt x="1864480" y="190380"/>
                </a:lnTo>
                <a:lnTo>
                  <a:pt x="1861280" y="184473"/>
                </a:lnTo>
                <a:lnTo>
                  <a:pt x="1859557" y="176842"/>
                </a:lnTo>
                <a:lnTo>
                  <a:pt x="1857096" y="163304"/>
                </a:lnTo>
                <a:lnTo>
                  <a:pt x="1864480" y="162565"/>
                </a:lnTo>
                <a:lnTo>
                  <a:pt x="1869404" y="159119"/>
                </a:lnTo>
                <a:lnTo>
                  <a:pt x="1874326" y="156658"/>
                </a:lnTo>
                <a:lnTo>
                  <a:pt x="1879988" y="153212"/>
                </a:lnTo>
                <a:lnTo>
                  <a:pt x="1889834" y="153212"/>
                </a:lnTo>
                <a:lnTo>
                  <a:pt x="1899680" y="154934"/>
                </a:lnTo>
                <a:lnTo>
                  <a:pt x="1907065" y="156658"/>
                </a:lnTo>
                <a:lnTo>
                  <a:pt x="1914449" y="153212"/>
                </a:lnTo>
                <a:lnTo>
                  <a:pt x="1920111" y="144842"/>
                </a:lnTo>
                <a:lnTo>
                  <a:pt x="1915187" y="143119"/>
                </a:lnTo>
                <a:lnTo>
                  <a:pt x="1911003" y="141396"/>
                </a:lnTo>
                <a:lnTo>
                  <a:pt x="1908541" y="139673"/>
                </a:lnTo>
                <a:lnTo>
                  <a:pt x="1903619" y="138935"/>
                </a:lnTo>
                <a:lnTo>
                  <a:pt x="1897957" y="138935"/>
                </a:lnTo>
                <a:lnTo>
                  <a:pt x="1883926" y="145581"/>
                </a:lnTo>
                <a:lnTo>
                  <a:pt x="1868173" y="150503"/>
                </a:lnTo>
                <a:lnTo>
                  <a:pt x="1850943" y="152965"/>
                </a:lnTo>
                <a:lnTo>
                  <a:pt x="1847742" y="145334"/>
                </a:lnTo>
                <a:lnTo>
                  <a:pt x="1843557" y="139427"/>
                </a:lnTo>
                <a:lnTo>
                  <a:pt x="1839373" y="133519"/>
                </a:lnTo>
                <a:lnTo>
                  <a:pt x="1836173" y="126873"/>
                </a:lnTo>
                <a:lnTo>
                  <a:pt x="1835434" y="115058"/>
                </a:lnTo>
                <a:lnTo>
                  <a:pt x="1836173" y="105950"/>
                </a:lnTo>
                <a:lnTo>
                  <a:pt x="1835434" y="95858"/>
                </a:lnTo>
                <a:lnTo>
                  <a:pt x="1833711" y="84042"/>
                </a:lnTo>
                <a:lnTo>
                  <a:pt x="1835434" y="73950"/>
                </a:lnTo>
                <a:lnTo>
                  <a:pt x="1842081" y="58935"/>
                </a:lnTo>
                <a:lnTo>
                  <a:pt x="1853649" y="48843"/>
                </a:lnTo>
                <a:lnTo>
                  <a:pt x="1865219" y="37027"/>
                </a:lnTo>
                <a:lnTo>
                  <a:pt x="1875065" y="25212"/>
                </a:lnTo>
                <a:lnTo>
                  <a:pt x="1882450" y="11673"/>
                </a:lnTo>
                <a:lnTo>
                  <a:pt x="1878265" y="7489"/>
                </a:lnTo>
                <a:lnTo>
                  <a:pt x="1874081" y="3304"/>
                </a:lnTo>
                <a:close/>
                <a:moveTo>
                  <a:pt x="1731537" y="0"/>
                </a:moveTo>
                <a:lnTo>
                  <a:pt x="1863626" y="0"/>
                </a:lnTo>
                <a:lnTo>
                  <a:pt x="1858327" y="843"/>
                </a:lnTo>
                <a:lnTo>
                  <a:pt x="1845034" y="1582"/>
                </a:lnTo>
                <a:lnTo>
                  <a:pt x="1840850" y="22505"/>
                </a:lnTo>
                <a:lnTo>
                  <a:pt x="1833465" y="38504"/>
                </a:lnTo>
                <a:lnTo>
                  <a:pt x="1823619" y="52043"/>
                </a:lnTo>
                <a:lnTo>
                  <a:pt x="1812050" y="64596"/>
                </a:lnTo>
                <a:lnTo>
                  <a:pt x="1801219" y="79612"/>
                </a:lnTo>
                <a:lnTo>
                  <a:pt x="1794573" y="97335"/>
                </a:lnTo>
                <a:lnTo>
                  <a:pt x="1789649" y="117519"/>
                </a:lnTo>
                <a:lnTo>
                  <a:pt x="1798758" y="125150"/>
                </a:lnTo>
                <a:lnTo>
                  <a:pt x="1807126" y="133519"/>
                </a:lnTo>
                <a:lnTo>
                  <a:pt x="1812788" y="144350"/>
                </a:lnTo>
                <a:lnTo>
                  <a:pt x="1815988" y="156904"/>
                </a:lnTo>
                <a:lnTo>
                  <a:pt x="1811804" y="158626"/>
                </a:lnTo>
                <a:lnTo>
                  <a:pt x="1810081" y="160350"/>
                </a:lnTo>
                <a:lnTo>
                  <a:pt x="1808357" y="162073"/>
                </a:lnTo>
                <a:lnTo>
                  <a:pt x="1808357" y="162811"/>
                </a:lnTo>
                <a:lnTo>
                  <a:pt x="1806634" y="164535"/>
                </a:lnTo>
                <a:lnTo>
                  <a:pt x="1806634" y="167981"/>
                </a:lnTo>
                <a:lnTo>
                  <a:pt x="1805896" y="168719"/>
                </a:lnTo>
                <a:lnTo>
                  <a:pt x="1786943" y="176349"/>
                </a:lnTo>
                <a:lnTo>
                  <a:pt x="1784481" y="194073"/>
                </a:lnTo>
                <a:lnTo>
                  <a:pt x="1778819" y="207611"/>
                </a:lnTo>
                <a:lnTo>
                  <a:pt x="1773158" y="217703"/>
                </a:lnTo>
                <a:lnTo>
                  <a:pt x="1764050" y="226073"/>
                </a:lnTo>
                <a:lnTo>
                  <a:pt x="1756666" y="235180"/>
                </a:lnTo>
                <a:lnTo>
                  <a:pt x="1750019" y="246995"/>
                </a:lnTo>
                <a:lnTo>
                  <a:pt x="1745097" y="246995"/>
                </a:lnTo>
                <a:lnTo>
                  <a:pt x="1745097" y="243549"/>
                </a:lnTo>
                <a:lnTo>
                  <a:pt x="1733527" y="227549"/>
                </a:lnTo>
                <a:lnTo>
                  <a:pt x="1726881" y="209826"/>
                </a:lnTo>
                <a:lnTo>
                  <a:pt x="1721958" y="190626"/>
                </a:lnTo>
                <a:lnTo>
                  <a:pt x="1713592" y="168719"/>
                </a:lnTo>
                <a:lnTo>
                  <a:pt x="1702022" y="174627"/>
                </a:lnTo>
                <a:lnTo>
                  <a:pt x="1694637" y="182257"/>
                </a:lnTo>
                <a:lnTo>
                  <a:pt x="1686269" y="188165"/>
                </a:lnTo>
                <a:lnTo>
                  <a:pt x="1677161" y="192349"/>
                </a:lnTo>
                <a:lnTo>
                  <a:pt x="1663130" y="195795"/>
                </a:lnTo>
                <a:lnTo>
                  <a:pt x="1661407" y="194073"/>
                </a:lnTo>
                <a:lnTo>
                  <a:pt x="1659684" y="194073"/>
                </a:lnTo>
                <a:lnTo>
                  <a:pt x="1658946" y="194073"/>
                </a:lnTo>
                <a:lnTo>
                  <a:pt x="1657223" y="192349"/>
                </a:lnTo>
                <a:lnTo>
                  <a:pt x="1654023" y="192349"/>
                </a:lnTo>
                <a:lnTo>
                  <a:pt x="1653285" y="174627"/>
                </a:lnTo>
                <a:lnTo>
                  <a:pt x="1651560" y="160350"/>
                </a:lnTo>
                <a:lnTo>
                  <a:pt x="1648361" y="148534"/>
                </a:lnTo>
                <a:lnTo>
                  <a:pt x="1645899" y="134996"/>
                </a:lnTo>
                <a:lnTo>
                  <a:pt x="1644176" y="117273"/>
                </a:lnTo>
                <a:lnTo>
                  <a:pt x="1651560" y="109642"/>
                </a:lnTo>
                <a:lnTo>
                  <a:pt x="1654023" y="102997"/>
                </a:lnTo>
                <a:lnTo>
                  <a:pt x="1655746" y="93889"/>
                </a:lnTo>
                <a:lnTo>
                  <a:pt x="1659931" y="82074"/>
                </a:lnTo>
                <a:lnTo>
                  <a:pt x="1663130" y="79612"/>
                </a:lnTo>
                <a:lnTo>
                  <a:pt x="1667315" y="75428"/>
                </a:lnTo>
                <a:lnTo>
                  <a:pt x="1671499" y="70504"/>
                </a:lnTo>
                <a:lnTo>
                  <a:pt x="1676422" y="66319"/>
                </a:lnTo>
                <a:lnTo>
                  <a:pt x="1678884" y="68042"/>
                </a:lnTo>
                <a:lnTo>
                  <a:pt x="1680607" y="69765"/>
                </a:lnTo>
                <a:lnTo>
                  <a:pt x="1682329" y="70504"/>
                </a:lnTo>
                <a:lnTo>
                  <a:pt x="1683068" y="72227"/>
                </a:lnTo>
                <a:lnTo>
                  <a:pt x="1686269" y="69765"/>
                </a:lnTo>
                <a:lnTo>
                  <a:pt x="1687991" y="66319"/>
                </a:lnTo>
                <a:lnTo>
                  <a:pt x="1688731" y="63858"/>
                </a:lnTo>
                <a:lnTo>
                  <a:pt x="1690453" y="58935"/>
                </a:lnTo>
                <a:lnTo>
                  <a:pt x="1692176" y="56473"/>
                </a:lnTo>
                <a:lnTo>
                  <a:pt x="1702022" y="50566"/>
                </a:lnTo>
                <a:lnTo>
                  <a:pt x="1710391" y="47119"/>
                </a:lnTo>
                <a:lnTo>
                  <a:pt x="1717775" y="40473"/>
                </a:lnTo>
                <a:lnTo>
                  <a:pt x="1715314" y="38750"/>
                </a:lnTo>
                <a:lnTo>
                  <a:pt x="1713592" y="38750"/>
                </a:lnTo>
                <a:lnTo>
                  <a:pt x="1711869" y="38750"/>
                </a:lnTo>
                <a:lnTo>
                  <a:pt x="1711869" y="37027"/>
                </a:lnTo>
                <a:lnTo>
                  <a:pt x="1711869" y="34566"/>
                </a:lnTo>
                <a:lnTo>
                  <a:pt x="1710146" y="31120"/>
                </a:lnTo>
                <a:lnTo>
                  <a:pt x="1720975" y="17581"/>
                </a:lnTo>
                <a:lnTo>
                  <a:pt x="1730820" y="1582"/>
                </a:lnTo>
                <a:close/>
                <a:moveTo>
                  <a:pt x="1335283" y="0"/>
                </a:moveTo>
                <a:lnTo>
                  <a:pt x="1355141" y="0"/>
                </a:lnTo>
                <a:lnTo>
                  <a:pt x="1357409" y="4536"/>
                </a:lnTo>
                <a:lnTo>
                  <a:pt x="1360609" y="6998"/>
                </a:lnTo>
                <a:lnTo>
                  <a:pt x="1363070" y="12905"/>
                </a:lnTo>
                <a:lnTo>
                  <a:pt x="1372178" y="5521"/>
                </a:lnTo>
                <a:lnTo>
                  <a:pt x="1380000" y="0"/>
                </a:lnTo>
                <a:lnTo>
                  <a:pt x="1394146" y="0"/>
                </a:lnTo>
                <a:lnTo>
                  <a:pt x="1396054" y="1337"/>
                </a:lnTo>
                <a:lnTo>
                  <a:pt x="1396054" y="2812"/>
                </a:lnTo>
                <a:lnTo>
                  <a:pt x="1397778" y="2812"/>
                </a:lnTo>
                <a:lnTo>
                  <a:pt x="1399501" y="2812"/>
                </a:lnTo>
                <a:lnTo>
                  <a:pt x="1401962" y="2812"/>
                </a:lnTo>
                <a:lnTo>
                  <a:pt x="1407235" y="0"/>
                </a:lnTo>
                <a:lnTo>
                  <a:pt x="1442331" y="0"/>
                </a:lnTo>
                <a:lnTo>
                  <a:pt x="1442331" y="2812"/>
                </a:lnTo>
                <a:lnTo>
                  <a:pt x="1442331" y="6998"/>
                </a:lnTo>
                <a:lnTo>
                  <a:pt x="1444054" y="18813"/>
                </a:lnTo>
                <a:lnTo>
                  <a:pt x="1445777" y="32105"/>
                </a:lnTo>
                <a:lnTo>
                  <a:pt x="1445777" y="43674"/>
                </a:lnTo>
                <a:lnTo>
                  <a:pt x="1429285" y="52043"/>
                </a:lnTo>
                <a:lnTo>
                  <a:pt x="1411070" y="59428"/>
                </a:lnTo>
                <a:lnTo>
                  <a:pt x="1393594" y="67796"/>
                </a:lnTo>
                <a:lnTo>
                  <a:pt x="1378824" y="79612"/>
                </a:lnTo>
                <a:lnTo>
                  <a:pt x="1374640" y="77151"/>
                </a:lnTo>
                <a:lnTo>
                  <a:pt x="1367255" y="73705"/>
                </a:lnTo>
                <a:lnTo>
                  <a:pt x="1357409" y="67796"/>
                </a:lnTo>
                <a:lnTo>
                  <a:pt x="1349040" y="63612"/>
                </a:lnTo>
                <a:lnTo>
                  <a:pt x="1341655" y="59428"/>
                </a:lnTo>
                <a:lnTo>
                  <a:pt x="1338209" y="56228"/>
                </a:lnTo>
                <a:lnTo>
                  <a:pt x="1339932" y="55490"/>
                </a:lnTo>
                <a:lnTo>
                  <a:pt x="1341655" y="53766"/>
                </a:lnTo>
                <a:lnTo>
                  <a:pt x="1343378" y="52043"/>
                </a:lnTo>
                <a:lnTo>
                  <a:pt x="1343378" y="50320"/>
                </a:lnTo>
                <a:lnTo>
                  <a:pt x="1344116" y="47859"/>
                </a:lnTo>
                <a:lnTo>
                  <a:pt x="1339932" y="44658"/>
                </a:lnTo>
                <a:lnTo>
                  <a:pt x="1334271" y="43674"/>
                </a:lnTo>
                <a:lnTo>
                  <a:pt x="1330086" y="40474"/>
                </a:lnTo>
                <a:lnTo>
                  <a:pt x="1325901" y="38012"/>
                </a:lnTo>
                <a:lnTo>
                  <a:pt x="1328363" y="38012"/>
                </a:lnTo>
                <a:lnTo>
                  <a:pt x="1331809" y="34567"/>
                </a:lnTo>
                <a:lnTo>
                  <a:pt x="1332547" y="32844"/>
                </a:lnTo>
                <a:lnTo>
                  <a:pt x="1334271" y="32844"/>
                </a:lnTo>
                <a:lnTo>
                  <a:pt x="1335747" y="32105"/>
                </a:lnTo>
                <a:lnTo>
                  <a:pt x="1339932" y="32105"/>
                </a:lnTo>
                <a:lnTo>
                  <a:pt x="1344116" y="32105"/>
                </a:lnTo>
                <a:lnTo>
                  <a:pt x="1344116" y="21275"/>
                </a:lnTo>
                <a:lnTo>
                  <a:pt x="1322701" y="21275"/>
                </a:lnTo>
                <a:lnTo>
                  <a:pt x="1318517" y="12905"/>
                </a:lnTo>
                <a:lnTo>
                  <a:pt x="1325901" y="6998"/>
                </a:lnTo>
                <a:lnTo>
                  <a:pt x="1331809" y="1337"/>
                </a:lnTo>
                <a:close/>
                <a:moveTo>
                  <a:pt x="994515" y="0"/>
                </a:moveTo>
                <a:lnTo>
                  <a:pt x="1240498" y="0"/>
                </a:lnTo>
                <a:lnTo>
                  <a:pt x="1238272" y="6013"/>
                </a:lnTo>
                <a:lnTo>
                  <a:pt x="1230887" y="13644"/>
                </a:lnTo>
                <a:lnTo>
                  <a:pt x="1218579" y="22012"/>
                </a:lnTo>
                <a:lnTo>
                  <a:pt x="1202088" y="29643"/>
                </a:lnTo>
                <a:lnTo>
                  <a:pt x="1188057" y="35551"/>
                </a:lnTo>
                <a:lnTo>
                  <a:pt x="1174765" y="38997"/>
                </a:lnTo>
                <a:lnTo>
                  <a:pt x="1174765" y="35551"/>
                </a:lnTo>
                <a:lnTo>
                  <a:pt x="1174765" y="33089"/>
                </a:lnTo>
                <a:lnTo>
                  <a:pt x="1173042" y="33089"/>
                </a:lnTo>
                <a:lnTo>
                  <a:pt x="1173042" y="31367"/>
                </a:lnTo>
                <a:lnTo>
                  <a:pt x="1172304" y="29643"/>
                </a:lnTo>
                <a:lnTo>
                  <a:pt x="1170580" y="41458"/>
                </a:lnTo>
                <a:lnTo>
                  <a:pt x="1166396" y="51551"/>
                </a:lnTo>
                <a:lnTo>
                  <a:pt x="1163196" y="60658"/>
                </a:lnTo>
                <a:lnTo>
                  <a:pt x="1159011" y="69027"/>
                </a:lnTo>
                <a:lnTo>
                  <a:pt x="1155811" y="80844"/>
                </a:lnTo>
                <a:lnTo>
                  <a:pt x="1159011" y="82566"/>
                </a:lnTo>
                <a:lnTo>
                  <a:pt x="1159011" y="84289"/>
                </a:lnTo>
                <a:lnTo>
                  <a:pt x="1160735" y="84289"/>
                </a:lnTo>
                <a:lnTo>
                  <a:pt x="1160735" y="86012"/>
                </a:lnTo>
                <a:lnTo>
                  <a:pt x="1159011" y="86750"/>
                </a:lnTo>
                <a:lnTo>
                  <a:pt x="1155811" y="90197"/>
                </a:lnTo>
                <a:lnTo>
                  <a:pt x="1153350" y="91920"/>
                </a:lnTo>
                <a:lnTo>
                  <a:pt x="1150889" y="94381"/>
                </a:lnTo>
                <a:lnTo>
                  <a:pt x="1147689" y="96104"/>
                </a:lnTo>
                <a:lnTo>
                  <a:pt x="1145965" y="98566"/>
                </a:lnTo>
                <a:lnTo>
                  <a:pt x="1143504" y="102750"/>
                </a:lnTo>
                <a:lnTo>
                  <a:pt x="1137597" y="119489"/>
                </a:lnTo>
                <a:lnTo>
                  <a:pt x="1133412" y="136966"/>
                </a:lnTo>
                <a:lnTo>
                  <a:pt x="1131688" y="157150"/>
                </a:lnTo>
                <a:lnTo>
                  <a:pt x="1128489" y="176350"/>
                </a:lnTo>
                <a:lnTo>
                  <a:pt x="1124305" y="193826"/>
                </a:lnTo>
                <a:lnTo>
                  <a:pt x="1121842" y="192104"/>
                </a:lnTo>
                <a:lnTo>
                  <a:pt x="1120119" y="192104"/>
                </a:lnTo>
                <a:lnTo>
                  <a:pt x="1120119" y="190380"/>
                </a:lnTo>
                <a:lnTo>
                  <a:pt x="1118396" y="190380"/>
                </a:lnTo>
                <a:lnTo>
                  <a:pt x="1114212" y="187919"/>
                </a:lnTo>
                <a:lnTo>
                  <a:pt x="1106828" y="182012"/>
                </a:lnTo>
                <a:lnTo>
                  <a:pt x="1095258" y="172903"/>
                </a:lnTo>
                <a:lnTo>
                  <a:pt x="1081966" y="165273"/>
                </a:lnTo>
                <a:lnTo>
                  <a:pt x="1069658" y="156904"/>
                </a:lnTo>
                <a:lnTo>
                  <a:pt x="1059813" y="149273"/>
                </a:lnTo>
                <a:lnTo>
                  <a:pt x="1050706" y="145088"/>
                </a:lnTo>
                <a:lnTo>
                  <a:pt x="1048243" y="143366"/>
                </a:lnTo>
                <a:lnTo>
                  <a:pt x="1045043" y="111612"/>
                </a:lnTo>
                <a:lnTo>
                  <a:pt x="1043320" y="108166"/>
                </a:lnTo>
                <a:lnTo>
                  <a:pt x="1039136" y="105705"/>
                </a:lnTo>
                <a:lnTo>
                  <a:pt x="1036674" y="103982"/>
                </a:lnTo>
                <a:lnTo>
                  <a:pt x="1031751" y="100535"/>
                </a:lnTo>
                <a:lnTo>
                  <a:pt x="1029290" y="98074"/>
                </a:lnTo>
                <a:lnTo>
                  <a:pt x="1031751" y="96351"/>
                </a:lnTo>
                <a:lnTo>
                  <a:pt x="1031751" y="94628"/>
                </a:lnTo>
                <a:lnTo>
                  <a:pt x="1033474" y="93889"/>
                </a:lnTo>
                <a:lnTo>
                  <a:pt x="1035197" y="90443"/>
                </a:lnTo>
                <a:lnTo>
                  <a:pt x="1036919" y="87982"/>
                </a:lnTo>
                <a:lnTo>
                  <a:pt x="1029536" y="87982"/>
                </a:lnTo>
                <a:lnTo>
                  <a:pt x="1025351" y="87982"/>
                </a:lnTo>
                <a:lnTo>
                  <a:pt x="1022152" y="87982"/>
                </a:lnTo>
                <a:lnTo>
                  <a:pt x="1020428" y="86258"/>
                </a:lnTo>
                <a:lnTo>
                  <a:pt x="1019689" y="83797"/>
                </a:lnTo>
                <a:lnTo>
                  <a:pt x="1016489" y="78873"/>
                </a:lnTo>
                <a:lnTo>
                  <a:pt x="1014766" y="76413"/>
                </a:lnTo>
                <a:lnTo>
                  <a:pt x="1014766" y="72966"/>
                </a:lnTo>
                <a:lnTo>
                  <a:pt x="1014766" y="72227"/>
                </a:lnTo>
                <a:lnTo>
                  <a:pt x="1014766" y="68782"/>
                </a:lnTo>
                <a:lnTo>
                  <a:pt x="1016489" y="66320"/>
                </a:lnTo>
                <a:lnTo>
                  <a:pt x="1016489" y="62874"/>
                </a:lnTo>
                <a:lnTo>
                  <a:pt x="1008119" y="62874"/>
                </a:lnTo>
                <a:lnTo>
                  <a:pt x="1008119" y="58690"/>
                </a:lnTo>
                <a:lnTo>
                  <a:pt x="1008859" y="54505"/>
                </a:lnTo>
                <a:lnTo>
                  <a:pt x="1010582" y="52782"/>
                </a:lnTo>
                <a:lnTo>
                  <a:pt x="1010582" y="49828"/>
                </a:lnTo>
                <a:lnTo>
                  <a:pt x="1012305" y="47366"/>
                </a:lnTo>
                <a:lnTo>
                  <a:pt x="1014028" y="43181"/>
                </a:lnTo>
                <a:lnTo>
                  <a:pt x="1009104" y="43181"/>
                </a:lnTo>
                <a:lnTo>
                  <a:pt x="1004182" y="43181"/>
                </a:lnTo>
                <a:lnTo>
                  <a:pt x="1001720" y="41458"/>
                </a:lnTo>
                <a:lnTo>
                  <a:pt x="996797" y="39735"/>
                </a:lnTo>
                <a:lnTo>
                  <a:pt x="996059" y="18075"/>
                </a:lnTo>
                <a:close/>
                <a:moveTo>
                  <a:pt x="864598" y="0"/>
                </a:moveTo>
                <a:lnTo>
                  <a:pt x="901871" y="0"/>
                </a:lnTo>
                <a:lnTo>
                  <a:pt x="899566" y="15368"/>
                </a:lnTo>
                <a:lnTo>
                  <a:pt x="895383" y="17090"/>
                </a:lnTo>
                <a:lnTo>
                  <a:pt x="890459" y="17090"/>
                </a:lnTo>
                <a:lnTo>
                  <a:pt x="886521" y="17829"/>
                </a:lnTo>
                <a:lnTo>
                  <a:pt x="880613" y="17829"/>
                </a:lnTo>
                <a:lnTo>
                  <a:pt x="874951" y="11183"/>
                </a:lnTo>
                <a:lnTo>
                  <a:pt x="867321" y="3552"/>
                </a:lnTo>
                <a:close/>
                <a:moveTo>
                  <a:pt x="769123" y="0"/>
                </a:moveTo>
                <a:lnTo>
                  <a:pt x="842019" y="0"/>
                </a:lnTo>
                <a:lnTo>
                  <a:pt x="845906" y="11921"/>
                </a:lnTo>
                <a:lnTo>
                  <a:pt x="851813" y="37275"/>
                </a:lnTo>
                <a:lnTo>
                  <a:pt x="861659" y="37275"/>
                </a:lnTo>
                <a:lnTo>
                  <a:pt x="867321" y="48845"/>
                </a:lnTo>
                <a:lnTo>
                  <a:pt x="872244" y="60660"/>
                </a:lnTo>
                <a:lnTo>
                  <a:pt x="873228" y="76660"/>
                </a:lnTo>
                <a:lnTo>
                  <a:pt x="872244" y="78383"/>
                </a:lnTo>
                <a:lnTo>
                  <a:pt x="870767" y="79859"/>
                </a:lnTo>
                <a:lnTo>
                  <a:pt x="870767" y="81582"/>
                </a:lnTo>
                <a:lnTo>
                  <a:pt x="869044" y="82567"/>
                </a:lnTo>
                <a:lnTo>
                  <a:pt x="867321" y="84290"/>
                </a:lnTo>
                <a:lnTo>
                  <a:pt x="864858" y="85767"/>
                </a:lnTo>
                <a:lnTo>
                  <a:pt x="859198" y="82567"/>
                </a:lnTo>
                <a:lnTo>
                  <a:pt x="851813" y="78383"/>
                </a:lnTo>
                <a:lnTo>
                  <a:pt x="844182" y="74198"/>
                </a:lnTo>
                <a:lnTo>
                  <a:pt x="838521" y="70752"/>
                </a:lnTo>
                <a:lnTo>
                  <a:pt x="836060" y="70013"/>
                </a:lnTo>
                <a:lnTo>
                  <a:pt x="833598" y="70013"/>
                </a:lnTo>
                <a:lnTo>
                  <a:pt x="841721" y="81582"/>
                </a:lnTo>
                <a:lnTo>
                  <a:pt x="849352" y="91675"/>
                </a:lnTo>
                <a:lnTo>
                  <a:pt x="855013" y="104229"/>
                </a:lnTo>
                <a:lnTo>
                  <a:pt x="851813" y="104229"/>
                </a:lnTo>
                <a:lnTo>
                  <a:pt x="841721" y="100044"/>
                </a:lnTo>
                <a:lnTo>
                  <a:pt x="828674" y="97582"/>
                </a:lnTo>
                <a:lnTo>
                  <a:pt x="814644" y="94136"/>
                </a:lnTo>
                <a:lnTo>
                  <a:pt x="804551" y="88475"/>
                </a:lnTo>
                <a:lnTo>
                  <a:pt x="795689" y="79859"/>
                </a:lnTo>
                <a:lnTo>
                  <a:pt x="789782" y="66567"/>
                </a:lnTo>
                <a:lnTo>
                  <a:pt x="784121" y="54752"/>
                </a:lnTo>
                <a:lnTo>
                  <a:pt x="775751" y="43183"/>
                </a:lnTo>
                <a:lnTo>
                  <a:pt x="766644" y="34568"/>
                </a:lnTo>
                <a:lnTo>
                  <a:pt x="754336" y="41460"/>
                </a:lnTo>
                <a:lnTo>
                  <a:pt x="739321" y="46383"/>
                </a:lnTo>
                <a:lnTo>
                  <a:pt x="722090" y="47368"/>
                </a:lnTo>
                <a:lnTo>
                  <a:pt x="720368" y="43183"/>
                </a:lnTo>
                <a:lnTo>
                  <a:pt x="719628" y="38998"/>
                </a:lnTo>
                <a:lnTo>
                  <a:pt x="719628" y="34568"/>
                </a:lnTo>
                <a:lnTo>
                  <a:pt x="719628" y="28906"/>
                </a:lnTo>
                <a:lnTo>
                  <a:pt x="731937" y="23737"/>
                </a:lnTo>
                <a:lnTo>
                  <a:pt x="748428" y="19552"/>
                </a:lnTo>
                <a:lnTo>
                  <a:pt x="762460" y="15368"/>
                </a:lnTo>
                <a:lnTo>
                  <a:pt x="766644" y="6998"/>
                </a:lnTo>
                <a:close/>
                <a:moveTo>
                  <a:pt x="0" y="0"/>
                </a:moveTo>
                <a:lnTo>
                  <a:pt x="611304" y="0"/>
                </a:lnTo>
                <a:lnTo>
                  <a:pt x="611815" y="1336"/>
                </a:lnTo>
                <a:lnTo>
                  <a:pt x="610093" y="10444"/>
                </a:lnTo>
                <a:lnTo>
                  <a:pt x="608368" y="24721"/>
                </a:lnTo>
                <a:lnTo>
                  <a:pt x="600984" y="24721"/>
                </a:lnTo>
                <a:lnTo>
                  <a:pt x="591138" y="18813"/>
                </a:lnTo>
                <a:lnTo>
                  <a:pt x="577108" y="15367"/>
                </a:lnTo>
                <a:lnTo>
                  <a:pt x="577108" y="18567"/>
                </a:lnTo>
                <a:lnTo>
                  <a:pt x="579569" y="18567"/>
                </a:lnTo>
                <a:lnTo>
                  <a:pt x="582769" y="21028"/>
                </a:lnTo>
                <a:lnTo>
                  <a:pt x="584492" y="22751"/>
                </a:lnTo>
                <a:lnTo>
                  <a:pt x="585230" y="24474"/>
                </a:lnTo>
                <a:lnTo>
                  <a:pt x="586954" y="26197"/>
                </a:lnTo>
                <a:lnTo>
                  <a:pt x="588677" y="30382"/>
                </a:lnTo>
                <a:lnTo>
                  <a:pt x="588677" y="34567"/>
                </a:lnTo>
                <a:lnTo>
                  <a:pt x="586954" y="38012"/>
                </a:lnTo>
                <a:lnTo>
                  <a:pt x="584492" y="40474"/>
                </a:lnTo>
                <a:lnTo>
                  <a:pt x="582769" y="43921"/>
                </a:lnTo>
                <a:lnTo>
                  <a:pt x="575384" y="49828"/>
                </a:lnTo>
                <a:lnTo>
                  <a:pt x="569722" y="55735"/>
                </a:lnTo>
                <a:lnTo>
                  <a:pt x="567262" y="62381"/>
                </a:lnTo>
                <a:lnTo>
                  <a:pt x="564061" y="73213"/>
                </a:lnTo>
                <a:lnTo>
                  <a:pt x="558400" y="73213"/>
                </a:lnTo>
                <a:lnTo>
                  <a:pt x="554215" y="71489"/>
                </a:lnTo>
                <a:lnTo>
                  <a:pt x="550031" y="69766"/>
                </a:lnTo>
                <a:lnTo>
                  <a:pt x="546830" y="68043"/>
                </a:lnTo>
                <a:lnTo>
                  <a:pt x="541169" y="67305"/>
                </a:lnTo>
                <a:lnTo>
                  <a:pt x="541169" y="69766"/>
                </a:lnTo>
                <a:lnTo>
                  <a:pt x="548554" y="69766"/>
                </a:lnTo>
                <a:lnTo>
                  <a:pt x="550277" y="73213"/>
                </a:lnTo>
                <a:lnTo>
                  <a:pt x="551015" y="75673"/>
                </a:lnTo>
                <a:lnTo>
                  <a:pt x="552739" y="77397"/>
                </a:lnTo>
                <a:lnTo>
                  <a:pt x="552739" y="79858"/>
                </a:lnTo>
                <a:lnTo>
                  <a:pt x="554461" y="84782"/>
                </a:lnTo>
                <a:lnTo>
                  <a:pt x="554461" y="88966"/>
                </a:lnTo>
                <a:lnTo>
                  <a:pt x="541169" y="93151"/>
                </a:lnTo>
                <a:lnTo>
                  <a:pt x="529601" y="100535"/>
                </a:lnTo>
                <a:lnTo>
                  <a:pt x="522216" y="108904"/>
                </a:lnTo>
                <a:lnTo>
                  <a:pt x="517292" y="122196"/>
                </a:lnTo>
                <a:lnTo>
                  <a:pt x="517292" y="141397"/>
                </a:lnTo>
                <a:lnTo>
                  <a:pt x="522216" y="152966"/>
                </a:lnTo>
                <a:lnTo>
                  <a:pt x="525416" y="168719"/>
                </a:lnTo>
                <a:lnTo>
                  <a:pt x="525416" y="184473"/>
                </a:lnTo>
                <a:lnTo>
                  <a:pt x="541169" y="184473"/>
                </a:lnTo>
                <a:lnTo>
                  <a:pt x="541169" y="191857"/>
                </a:lnTo>
                <a:lnTo>
                  <a:pt x="544369" y="194320"/>
                </a:lnTo>
                <a:lnTo>
                  <a:pt x="544369" y="197765"/>
                </a:lnTo>
                <a:lnTo>
                  <a:pt x="544369" y="200227"/>
                </a:lnTo>
                <a:lnTo>
                  <a:pt x="544369" y="201950"/>
                </a:lnTo>
                <a:lnTo>
                  <a:pt x="544369" y="203673"/>
                </a:lnTo>
                <a:lnTo>
                  <a:pt x="544369" y="204411"/>
                </a:lnTo>
                <a:lnTo>
                  <a:pt x="545108" y="206134"/>
                </a:lnTo>
                <a:lnTo>
                  <a:pt x="550031" y="206134"/>
                </a:lnTo>
                <a:lnTo>
                  <a:pt x="554215" y="207857"/>
                </a:lnTo>
                <a:lnTo>
                  <a:pt x="564061" y="206134"/>
                </a:lnTo>
                <a:lnTo>
                  <a:pt x="573908" y="210319"/>
                </a:lnTo>
                <a:lnTo>
                  <a:pt x="584739" y="217703"/>
                </a:lnTo>
                <a:lnTo>
                  <a:pt x="594584" y="227795"/>
                </a:lnTo>
                <a:lnTo>
                  <a:pt x="602954" y="236903"/>
                </a:lnTo>
                <a:lnTo>
                  <a:pt x="613292" y="242072"/>
                </a:lnTo>
                <a:lnTo>
                  <a:pt x="617476" y="243795"/>
                </a:lnTo>
                <a:lnTo>
                  <a:pt x="619938" y="244534"/>
                </a:lnTo>
                <a:lnTo>
                  <a:pt x="623138" y="243795"/>
                </a:lnTo>
                <a:lnTo>
                  <a:pt x="625600" y="243795"/>
                </a:lnTo>
                <a:lnTo>
                  <a:pt x="627323" y="242072"/>
                </a:lnTo>
                <a:lnTo>
                  <a:pt x="630523" y="240349"/>
                </a:lnTo>
                <a:lnTo>
                  <a:pt x="631261" y="238626"/>
                </a:lnTo>
                <a:lnTo>
                  <a:pt x="634462" y="238626"/>
                </a:lnTo>
                <a:lnTo>
                  <a:pt x="657600" y="244534"/>
                </a:lnTo>
                <a:lnTo>
                  <a:pt x="660060" y="260288"/>
                </a:lnTo>
                <a:lnTo>
                  <a:pt x="663261" y="271857"/>
                </a:lnTo>
                <a:lnTo>
                  <a:pt x="664984" y="280965"/>
                </a:lnTo>
                <a:lnTo>
                  <a:pt x="665722" y="289334"/>
                </a:lnTo>
                <a:lnTo>
                  <a:pt x="668922" y="298441"/>
                </a:lnTo>
                <a:lnTo>
                  <a:pt x="676307" y="308534"/>
                </a:lnTo>
                <a:lnTo>
                  <a:pt x="684676" y="321827"/>
                </a:lnTo>
                <a:lnTo>
                  <a:pt x="687138" y="320103"/>
                </a:lnTo>
                <a:lnTo>
                  <a:pt x="688860" y="320103"/>
                </a:lnTo>
                <a:lnTo>
                  <a:pt x="690584" y="318380"/>
                </a:lnTo>
                <a:lnTo>
                  <a:pt x="692306" y="318380"/>
                </a:lnTo>
                <a:lnTo>
                  <a:pt x="694769" y="317642"/>
                </a:lnTo>
                <a:lnTo>
                  <a:pt x="696491" y="317642"/>
                </a:lnTo>
                <a:lnTo>
                  <a:pt x="696491" y="315918"/>
                </a:lnTo>
                <a:lnTo>
                  <a:pt x="696491" y="314196"/>
                </a:lnTo>
                <a:lnTo>
                  <a:pt x="698215" y="311734"/>
                </a:lnTo>
                <a:lnTo>
                  <a:pt x="698215" y="302626"/>
                </a:lnTo>
                <a:lnTo>
                  <a:pt x="696491" y="291057"/>
                </a:lnTo>
                <a:lnTo>
                  <a:pt x="693291" y="276780"/>
                </a:lnTo>
                <a:lnTo>
                  <a:pt x="689107" y="263488"/>
                </a:lnTo>
                <a:lnTo>
                  <a:pt x="700676" y="257580"/>
                </a:lnTo>
                <a:lnTo>
                  <a:pt x="712246" y="249211"/>
                </a:lnTo>
                <a:lnTo>
                  <a:pt x="719629" y="237641"/>
                </a:lnTo>
                <a:lnTo>
                  <a:pt x="723814" y="222627"/>
                </a:lnTo>
                <a:lnTo>
                  <a:pt x="725538" y="214258"/>
                </a:lnTo>
                <a:lnTo>
                  <a:pt x="723814" y="200966"/>
                </a:lnTo>
                <a:lnTo>
                  <a:pt x="723814" y="187674"/>
                </a:lnTo>
                <a:lnTo>
                  <a:pt x="718153" y="185211"/>
                </a:lnTo>
                <a:lnTo>
                  <a:pt x="715692" y="183488"/>
                </a:lnTo>
                <a:lnTo>
                  <a:pt x="712491" y="181765"/>
                </a:lnTo>
                <a:lnTo>
                  <a:pt x="710030" y="179304"/>
                </a:lnTo>
                <a:lnTo>
                  <a:pt x="708307" y="174381"/>
                </a:lnTo>
                <a:lnTo>
                  <a:pt x="713968" y="164288"/>
                </a:lnTo>
                <a:lnTo>
                  <a:pt x="716429" y="152719"/>
                </a:lnTo>
                <a:lnTo>
                  <a:pt x="713968" y="140166"/>
                </a:lnTo>
                <a:lnTo>
                  <a:pt x="710768" y="126874"/>
                </a:lnTo>
                <a:lnTo>
                  <a:pt x="706583" y="111858"/>
                </a:lnTo>
                <a:lnTo>
                  <a:pt x="704861" y="97581"/>
                </a:lnTo>
                <a:lnTo>
                  <a:pt x="708061" y="97581"/>
                </a:lnTo>
                <a:lnTo>
                  <a:pt x="708061" y="94135"/>
                </a:lnTo>
                <a:lnTo>
                  <a:pt x="727999" y="97581"/>
                </a:lnTo>
                <a:lnTo>
                  <a:pt x="745229" y="97581"/>
                </a:lnTo>
                <a:lnTo>
                  <a:pt x="764184" y="94135"/>
                </a:lnTo>
                <a:lnTo>
                  <a:pt x="768368" y="101520"/>
                </a:lnTo>
                <a:lnTo>
                  <a:pt x="772552" y="111612"/>
                </a:lnTo>
                <a:lnTo>
                  <a:pt x="777476" y="118996"/>
                </a:lnTo>
                <a:lnTo>
                  <a:pt x="781660" y="122443"/>
                </a:lnTo>
                <a:lnTo>
                  <a:pt x="784122" y="123181"/>
                </a:lnTo>
                <a:lnTo>
                  <a:pt x="789044" y="123181"/>
                </a:lnTo>
                <a:lnTo>
                  <a:pt x="793229" y="124904"/>
                </a:lnTo>
                <a:lnTo>
                  <a:pt x="797415" y="126627"/>
                </a:lnTo>
                <a:lnTo>
                  <a:pt x="800615" y="129089"/>
                </a:lnTo>
                <a:lnTo>
                  <a:pt x="801352" y="136473"/>
                </a:lnTo>
                <a:lnTo>
                  <a:pt x="804552" y="149765"/>
                </a:lnTo>
                <a:lnTo>
                  <a:pt x="806276" y="161335"/>
                </a:lnTo>
                <a:lnTo>
                  <a:pt x="808736" y="169704"/>
                </a:lnTo>
                <a:lnTo>
                  <a:pt x="810460" y="171426"/>
                </a:lnTo>
                <a:lnTo>
                  <a:pt x="812922" y="173888"/>
                </a:lnTo>
                <a:lnTo>
                  <a:pt x="816122" y="175612"/>
                </a:lnTo>
                <a:lnTo>
                  <a:pt x="818583" y="179057"/>
                </a:lnTo>
                <a:lnTo>
                  <a:pt x="823506" y="179797"/>
                </a:lnTo>
                <a:lnTo>
                  <a:pt x="824244" y="183243"/>
                </a:lnTo>
                <a:lnTo>
                  <a:pt x="835814" y="174134"/>
                </a:lnTo>
                <a:lnTo>
                  <a:pt x="844922" y="163305"/>
                </a:lnTo>
                <a:lnTo>
                  <a:pt x="851568" y="151735"/>
                </a:lnTo>
                <a:lnTo>
                  <a:pt x="863137" y="142627"/>
                </a:lnTo>
                <a:lnTo>
                  <a:pt x="864860" y="152719"/>
                </a:lnTo>
                <a:lnTo>
                  <a:pt x="869044" y="158627"/>
                </a:lnTo>
                <a:lnTo>
                  <a:pt x="874705" y="164535"/>
                </a:lnTo>
                <a:lnTo>
                  <a:pt x="880367" y="170442"/>
                </a:lnTo>
                <a:lnTo>
                  <a:pt x="885290" y="177827"/>
                </a:lnTo>
                <a:lnTo>
                  <a:pt x="885290" y="180288"/>
                </a:lnTo>
                <a:lnTo>
                  <a:pt x="885290" y="183735"/>
                </a:lnTo>
                <a:lnTo>
                  <a:pt x="883567" y="185458"/>
                </a:lnTo>
                <a:lnTo>
                  <a:pt x="883567" y="187918"/>
                </a:lnTo>
                <a:lnTo>
                  <a:pt x="881845" y="191365"/>
                </a:lnTo>
                <a:lnTo>
                  <a:pt x="883567" y="193827"/>
                </a:lnTo>
                <a:lnTo>
                  <a:pt x="885290" y="197273"/>
                </a:lnTo>
                <a:lnTo>
                  <a:pt x="886028" y="198012"/>
                </a:lnTo>
                <a:lnTo>
                  <a:pt x="889228" y="198012"/>
                </a:lnTo>
                <a:lnTo>
                  <a:pt x="891689" y="198012"/>
                </a:lnTo>
                <a:lnTo>
                  <a:pt x="893414" y="198012"/>
                </a:lnTo>
                <a:lnTo>
                  <a:pt x="896613" y="198012"/>
                </a:lnTo>
                <a:lnTo>
                  <a:pt x="897352" y="199735"/>
                </a:lnTo>
                <a:lnTo>
                  <a:pt x="902275" y="211304"/>
                </a:lnTo>
                <a:lnTo>
                  <a:pt x="902275" y="220411"/>
                </a:lnTo>
                <a:lnTo>
                  <a:pt x="900552" y="228780"/>
                </a:lnTo>
                <a:lnTo>
                  <a:pt x="903013" y="236166"/>
                </a:lnTo>
                <a:lnTo>
                  <a:pt x="913844" y="244534"/>
                </a:lnTo>
                <a:lnTo>
                  <a:pt x="904736" y="262011"/>
                </a:lnTo>
                <a:lnTo>
                  <a:pt x="894890" y="277026"/>
                </a:lnTo>
                <a:lnTo>
                  <a:pt x="897352" y="277026"/>
                </a:lnTo>
                <a:lnTo>
                  <a:pt x="906459" y="267919"/>
                </a:lnTo>
                <a:lnTo>
                  <a:pt x="914828" y="260535"/>
                </a:lnTo>
                <a:lnTo>
                  <a:pt x="922213" y="252165"/>
                </a:lnTo>
                <a:lnTo>
                  <a:pt x="932059" y="254626"/>
                </a:lnTo>
                <a:lnTo>
                  <a:pt x="937720" y="260535"/>
                </a:lnTo>
                <a:lnTo>
                  <a:pt x="943382" y="267919"/>
                </a:lnTo>
                <a:lnTo>
                  <a:pt x="945105" y="279487"/>
                </a:lnTo>
                <a:lnTo>
                  <a:pt x="960120" y="279487"/>
                </a:lnTo>
                <a:lnTo>
                  <a:pt x="960120" y="283672"/>
                </a:lnTo>
                <a:lnTo>
                  <a:pt x="960859" y="287118"/>
                </a:lnTo>
                <a:lnTo>
                  <a:pt x="960859" y="291304"/>
                </a:lnTo>
                <a:lnTo>
                  <a:pt x="962582" y="295488"/>
                </a:lnTo>
                <a:lnTo>
                  <a:pt x="960859" y="300410"/>
                </a:lnTo>
                <a:lnTo>
                  <a:pt x="960859" y="302872"/>
                </a:lnTo>
                <a:lnTo>
                  <a:pt x="960859" y="306319"/>
                </a:lnTo>
                <a:lnTo>
                  <a:pt x="962582" y="307057"/>
                </a:lnTo>
                <a:lnTo>
                  <a:pt x="962582" y="310503"/>
                </a:lnTo>
                <a:lnTo>
                  <a:pt x="962582" y="312226"/>
                </a:lnTo>
                <a:lnTo>
                  <a:pt x="962582" y="314687"/>
                </a:lnTo>
                <a:lnTo>
                  <a:pt x="946828" y="326257"/>
                </a:lnTo>
                <a:lnTo>
                  <a:pt x="929598" y="333641"/>
                </a:lnTo>
                <a:lnTo>
                  <a:pt x="909659" y="337826"/>
                </a:lnTo>
                <a:lnTo>
                  <a:pt x="888983" y="340287"/>
                </a:lnTo>
                <a:lnTo>
                  <a:pt x="869044" y="343733"/>
                </a:lnTo>
                <a:lnTo>
                  <a:pt x="848367" y="346196"/>
                </a:lnTo>
                <a:lnTo>
                  <a:pt x="831137" y="352103"/>
                </a:lnTo>
                <a:lnTo>
                  <a:pt x="815382" y="359488"/>
                </a:lnTo>
                <a:lnTo>
                  <a:pt x="803814" y="372780"/>
                </a:lnTo>
                <a:lnTo>
                  <a:pt x="807014" y="372780"/>
                </a:lnTo>
                <a:lnTo>
                  <a:pt x="821045" y="362688"/>
                </a:lnTo>
                <a:lnTo>
                  <a:pt x="838275" y="355302"/>
                </a:lnTo>
                <a:lnTo>
                  <a:pt x="857228" y="351118"/>
                </a:lnTo>
                <a:lnTo>
                  <a:pt x="857967" y="353580"/>
                </a:lnTo>
                <a:lnTo>
                  <a:pt x="859690" y="357026"/>
                </a:lnTo>
                <a:lnTo>
                  <a:pt x="861414" y="357764"/>
                </a:lnTo>
                <a:lnTo>
                  <a:pt x="863874" y="359488"/>
                </a:lnTo>
                <a:lnTo>
                  <a:pt x="867075" y="361210"/>
                </a:lnTo>
                <a:lnTo>
                  <a:pt x="869536" y="363673"/>
                </a:lnTo>
                <a:lnTo>
                  <a:pt x="865352" y="371057"/>
                </a:lnTo>
                <a:lnTo>
                  <a:pt x="862890" y="376965"/>
                </a:lnTo>
                <a:lnTo>
                  <a:pt x="861168" y="382871"/>
                </a:lnTo>
                <a:lnTo>
                  <a:pt x="859444" y="391980"/>
                </a:lnTo>
                <a:lnTo>
                  <a:pt x="871014" y="397888"/>
                </a:lnTo>
                <a:lnTo>
                  <a:pt x="878397" y="406257"/>
                </a:lnTo>
                <a:lnTo>
                  <a:pt x="884060" y="414626"/>
                </a:lnTo>
                <a:lnTo>
                  <a:pt x="891443" y="423733"/>
                </a:lnTo>
                <a:lnTo>
                  <a:pt x="891443" y="426195"/>
                </a:lnTo>
                <a:lnTo>
                  <a:pt x="891443" y="427918"/>
                </a:lnTo>
                <a:lnTo>
                  <a:pt x="889721" y="427918"/>
                </a:lnTo>
                <a:lnTo>
                  <a:pt x="889721" y="429641"/>
                </a:lnTo>
                <a:lnTo>
                  <a:pt x="887998" y="431364"/>
                </a:lnTo>
                <a:lnTo>
                  <a:pt x="879629" y="441456"/>
                </a:lnTo>
                <a:lnTo>
                  <a:pt x="868059" y="449826"/>
                </a:lnTo>
                <a:lnTo>
                  <a:pt x="853290" y="455733"/>
                </a:lnTo>
                <a:lnTo>
                  <a:pt x="853290" y="443180"/>
                </a:lnTo>
                <a:lnTo>
                  <a:pt x="860674" y="438257"/>
                </a:lnTo>
                <a:lnTo>
                  <a:pt x="866336" y="434072"/>
                </a:lnTo>
                <a:lnTo>
                  <a:pt x="871999" y="426687"/>
                </a:lnTo>
                <a:lnTo>
                  <a:pt x="866336" y="424226"/>
                </a:lnTo>
                <a:lnTo>
                  <a:pt x="866336" y="420780"/>
                </a:lnTo>
                <a:lnTo>
                  <a:pt x="864613" y="420780"/>
                </a:lnTo>
                <a:lnTo>
                  <a:pt x="862890" y="420780"/>
                </a:lnTo>
                <a:lnTo>
                  <a:pt x="862890" y="422502"/>
                </a:lnTo>
                <a:lnTo>
                  <a:pt x="862890" y="424226"/>
                </a:lnTo>
                <a:lnTo>
                  <a:pt x="853044" y="431611"/>
                </a:lnTo>
                <a:lnTo>
                  <a:pt x="839751" y="437518"/>
                </a:lnTo>
                <a:lnTo>
                  <a:pt x="828921" y="441703"/>
                </a:lnTo>
                <a:lnTo>
                  <a:pt x="817352" y="447611"/>
                </a:lnTo>
                <a:lnTo>
                  <a:pt x="806521" y="454995"/>
                </a:lnTo>
                <a:lnTo>
                  <a:pt x="799875" y="465087"/>
                </a:lnTo>
                <a:lnTo>
                  <a:pt x="794952" y="479364"/>
                </a:lnTo>
                <a:lnTo>
                  <a:pt x="799875" y="481087"/>
                </a:lnTo>
                <a:lnTo>
                  <a:pt x="805536" y="482810"/>
                </a:lnTo>
                <a:lnTo>
                  <a:pt x="807998" y="485271"/>
                </a:lnTo>
                <a:lnTo>
                  <a:pt x="802337" y="485271"/>
                </a:lnTo>
                <a:lnTo>
                  <a:pt x="793968" y="492657"/>
                </a:lnTo>
                <a:lnTo>
                  <a:pt x="782398" y="495118"/>
                </a:lnTo>
                <a:lnTo>
                  <a:pt x="771568" y="496841"/>
                </a:lnTo>
                <a:lnTo>
                  <a:pt x="759999" y="498564"/>
                </a:lnTo>
                <a:lnTo>
                  <a:pt x="751629" y="521948"/>
                </a:lnTo>
                <a:lnTo>
                  <a:pt x="741783" y="546810"/>
                </a:lnTo>
                <a:lnTo>
                  <a:pt x="738583" y="543364"/>
                </a:lnTo>
                <a:lnTo>
                  <a:pt x="737845" y="541641"/>
                </a:lnTo>
                <a:lnTo>
                  <a:pt x="734645" y="540903"/>
                </a:lnTo>
                <a:lnTo>
                  <a:pt x="732922" y="539179"/>
                </a:lnTo>
                <a:lnTo>
                  <a:pt x="728737" y="535733"/>
                </a:lnTo>
                <a:lnTo>
                  <a:pt x="728737" y="543118"/>
                </a:lnTo>
                <a:lnTo>
                  <a:pt x="730459" y="546564"/>
                </a:lnTo>
                <a:lnTo>
                  <a:pt x="732922" y="554933"/>
                </a:lnTo>
                <a:lnTo>
                  <a:pt x="736122" y="565025"/>
                </a:lnTo>
                <a:lnTo>
                  <a:pt x="738583" y="574134"/>
                </a:lnTo>
                <a:lnTo>
                  <a:pt x="738583" y="578315"/>
                </a:lnTo>
                <a:lnTo>
                  <a:pt x="727014" y="585699"/>
                </a:lnTo>
                <a:lnTo>
                  <a:pt x="714707" y="592346"/>
                </a:lnTo>
                <a:lnTo>
                  <a:pt x="701415" y="601453"/>
                </a:lnTo>
                <a:lnTo>
                  <a:pt x="688123" y="609823"/>
                </a:lnTo>
                <a:lnTo>
                  <a:pt x="679753" y="621391"/>
                </a:lnTo>
                <a:lnTo>
                  <a:pt x="675568" y="636407"/>
                </a:lnTo>
                <a:lnTo>
                  <a:pt x="670645" y="647976"/>
                </a:lnTo>
                <a:lnTo>
                  <a:pt x="672368" y="662253"/>
                </a:lnTo>
                <a:lnTo>
                  <a:pt x="676553" y="678007"/>
                </a:lnTo>
                <a:lnTo>
                  <a:pt x="682214" y="694744"/>
                </a:lnTo>
                <a:lnTo>
                  <a:pt x="687876" y="710499"/>
                </a:lnTo>
                <a:lnTo>
                  <a:pt x="691076" y="724776"/>
                </a:lnTo>
                <a:lnTo>
                  <a:pt x="687876" y="724776"/>
                </a:lnTo>
                <a:lnTo>
                  <a:pt x="687876" y="728222"/>
                </a:lnTo>
                <a:lnTo>
                  <a:pt x="678030" y="724776"/>
                </a:lnTo>
                <a:lnTo>
                  <a:pt x="673845" y="712222"/>
                </a:lnTo>
                <a:lnTo>
                  <a:pt x="666461" y="695484"/>
                </a:lnTo>
                <a:lnTo>
                  <a:pt x="658091" y="678007"/>
                </a:lnTo>
                <a:lnTo>
                  <a:pt x="648983" y="665453"/>
                </a:lnTo>
                <a:lnTo>
                  <a:pt x="640615" y="658069"/>
                </a:lnTo>
                <a:lnTo>
                  <a:pt x="629784" y="656345"/>
                </a:lnTo>
                <a:lnTo>
                  <a:pt x="617476" y="650438"/>
                </a:lnTo>
                <a:lnTo>
                  <a:pt x="602707" y="644530"/>
                </a:lnTo>
                <a:lnTo>
                  <a:pt x="585477" y="642068"/>
                </a:lnTo>
                <a:lnTo>
                  <a:pt x="585477" y="644530"/>
                </a:lnTo>
                <a:lnTo>
                  <a:pt x="583014" y="644530"/>
                </a:lnTo>
                <a:lnTo>
                  <a:pt x="584739" y="649453"/>
                </a:lnTo>
                <a:lnTo>
                  <a:pt x="587199" y="653638"/>
                </a:lnTo>
                <a:lnTo>
                  <a:pt x="588923" y="656099"/>
                </a:lnTo>
                <a:lnTo>
                  <a:pt x="590645" y="659545"/>
                </a:lnTo>
                <a:lnTo>
                  <a:pt x="593107" y="663730"/>
                </a:lnTo>
                <a:lnTo>
                  <a:pt x="579815" y="663730"/>
                </a:lnTo>
                <a:lnTo>
                  <a:pt x="569969" y="659545"/>
                </a:lnTo>
                <a:lnTo>
                  <a:pt x="556677" y="656099"/>
                </a:lnTo>
                <a:lnTo>
                  <a:pt x="544369" y="656099"/>
                </a:lnTo>
                <a:lnTo>
                  <a:pt x="531077" y="657822"/>
                </a:lnTo>
                <a:lnTo>
                  <a:pt x="521970" y="660284"/>
                </a:lnTo>
                <a:lnTo>
                  <a:pt x="512124" y="665207"/>
                </a:lnTo>
                <a:lnTo>
                  <a:pt x="503754" y="671115"/>
                </a:lnTo>
                <a:lnTo>
                  <a:pt x="498092" y="679484"/>
                </a:lnTo>
                <a:lnTo>
                  <a:pt x="494892" y="686869"/>
                </a:lnTo>
                <a:lnTo>
                  <a:pt x="496616" y="692776"/>
                </a:lnTo>
                <a:lnTo>
                  <a:pt x="496616" y="700161"/>
                </a:lnTo>
                <a:lnTo>
                  <a:pt x="494154" y="708529"/>
                </a:lnTo>
                <a:lnTo>
                  <a:pt x="488492" y="727730"/>
                </a:lnTo>
                <a:lnTo>
                  <a:pt x="488492" y="742007"/>
                </a:lnTo>
                <a:lnTo>
                  <a:pt x="489231" y="757022"/>
                </a:lnTo>
                <a:lnTo>
                  <a:pt x="494892" y="771298"/>
                </a:lnTo>
                <a:lnTo>
                  <a:pt x="504000" y="788775"/>
                </a:lnTo>
                <a:lnTo>
                  <a:pt x="513846" y="790499"/>
                </a:lnTo>
                <a:lnTo>
                  <a:pt x="519508" y="792221"/>
                </a:lnTo>
                <a:lnTo>
                  <a:pt x="521970" y="794683"/>
                </a:lnTo>
                <a:lnTo>
                  <a:pt x="525170" y="796405"/>
                </a:lnTo>
                <a:lnTo>
                  <a:pt x="529354" y="798129"/>
                </a:lnTo>
                <a:lnTo>
                  <a:pt x="536738" y="794683"/>
                </a:lnTo>
                <a:lnTo>
                  <a:pt x="548308" y="788775"/>
                </a:lnTo>
                <a:lnTo>
                  <a:pt x="550770" y="787052"/>
                </a:lnTo>
                <a:lnTo>
                  <a:pt x="552492" y="787052"/>
                </a:lnTo>
                <a:lnTo>
                  <a:pt x="555692" y="787052"/>
                </a:lnTo>
                <a:lnTo>
                  <a:pt x="556430" y="787052"/>
                </a:lnTo>
                <a:lnTo>
                  <a:pt x="558153" y="787052"/>
                </a:lnTo>
                <a:lnTo>
                  <a:pt x="558153" y="786313"/>
                </a:lnTo>
                <a:lnTo>
                  <a:pt x="561354" y="782867"/>
                </a:lnTo>
                <a:lnTo>
                  <a:pt x="562092" y="778682"/>
                </a:lnTo>
                <a:lnTo>
                  <a:pt x="563816" y="774499"/>
                </a:lnTo>
                <a:lnTo>
                  <a:pt x="565538" y="769576"/>
                </a:lnTo>
                <a:lnTo>
                  <a:pt x="567262" y="767114"/>
                </a:lnTo>
                <a:lnTo>
                  <a:pt x="573908" y="759729"/>
                </a:lnTo>
                <a:lnTo>
                  <a:pt x="583014" y="755544"/>
                </a:lnTo>
                <a:lnTo>
                  <a:pt x="596308" y="753821"/>
                </a:lnTo>
                <a:lnTo>
                  <a:pt x="597046" y="757268"/>
                </a:lnTo>
                <a:lnTo>
                  <a:pt x="598769" y="758006"/>
                </a:lnTo>
                <a:lnTo>
                  <a:pt x="598769" y="759729"/>
                </a:lnTo>
                <a:lnTo>
                  <a:pt x="600491" y="759729"/>
                </a:lnTo>
                <a:lnTo>
                  <a:pt x="600491" y="758006"/>
                </a:lnTo>
                <a:lnTo>
                  <a:pt x="601477" y="758006"/>
                </a:lnTo>
                <a:lnTo>
                  <a:pt x="604677" y="758006"/>
                </a:lnTo>
                <a:lnTo>
                  <a:pt x="608861" y="757268"/>
                </a:lnTo>
                <a:lnTo>
                  <a:pt x="608861" y="769821"/>
                </a:lnTo>
                <a:lnTo>
                  <a:pt x="603200" y="775729"/>
                </a:lnTo>
                <a:lnTo>
                  <a:pt x="599015" y="786559"/>
                </a:lnTo>
                <a:lnTo>
                  <a:pt x="594831" y="800836"/>
                </a:lnTo>
                <a:lnTo>
                  <a:pt x="590645" y="814128"/>
                </a:lnTo>
                <a:lnTo>
                  <a:pt x="585722" y="824221"/>
                </a:lnTo>
                <a:lnTo>
                  <a:pt x="600491" y="824221"/>
                </a:lnTo>
                <a:lnTo>
                  <a:pt x="612799" y="822498"/>
                </a:lnTo>
                <a:lnTo>
                  <a:pt x="624369" y="822498"/>
                </a:lnTo>
                <a:lnTo>
                  <a:pt x="635199" y="824221"/>
                </a:lnTo>
                <a:lnTo>
                  <a:pt x="641845" y="828405"/>
                </a:lnTo>
                <a:lnTo>
                  <a:pt x="647507" y="837514"/>
                </a:lnTo>
                <a:lnTo>
                  <a:pt x="649229" y="850066"/>
                </a:lnTo>
                <a:lnTo>
                  <a:pt x="646768" y="859174"/>
                </a:lnTo>
                <a:lnTo>
                  <a:pt x="643568" y="870744"/>
                </a:lnTo>
                <a:lnTo>
                  <a:pt x="643568" y="882313"/>
                </a:lnTo>
                <a:lnTo>
                  <a:pt x="650954" y="889697"/>
                </a:lnTo>
                <a:lnTo>
                  <a:pt x="655138" y="894620"/>
                </a:lnTo>
                <a:lnTo>
                  <a:pt x="660799" y="900529"/>
                </a:lnTo>
                <a:lnTo>
                  <a:pt x="669906" y="905451"/>
                </a:lnTo>
                <a:lnTo>
                  <a:pt x="680738" y="907913"/>
                </a:lnTo>
                <a:lnTo>
                  <a:pt x="686399" y="900529"/>
                </a:lnTo>
                <a:lnTo>
                  <a:pt x="693784" y="898066"/>
                </a:lnTo>
                <a:lnTo>
                  <a:pt x="707076" y="898066"/>
                </a:lnTo>
                <a:lnTo>
                  <a:pt x="708798" y="900529"/>
                </a:lnTo>
                <a:lnTo>
                  <a:pt x="711261" y="903975"/>
                </a:lnTo>
                <a:lnTo>
                  <a:pt x="712737" y="905697"/>
                </a:lnTo>
                <a:lnTo>
                  <a:pt x="714460" y="905697"/>
                </a:lnTo>
                <a:lnTo>
                  <a:pt x="718645" y="906436"/>
                </a:lnTo>
                <a:lnTo>
                  <a:pt x="724060" y="907667"/>
                </a:lnTo>
                <a:lnTo>
                  <a:pt x="729722" y="896098"/>
                </a:lnTo>
                <a:lnTo>
                  <a:pt x="737106" y="887728"/>
                </a:lnTo>
                <a:lnTo>
                  <a:pt x="745476" y="880343"/>
                </a:lnTo>
                <a:lnTo>
                  <a:pt x="756306" y="874436"/>
                </a:lnTo>
                <a:lnTo>
                  <a:pt x="772060" y="871975"/>
                </a:lnTo>
                <a:lnTo>
                  <a:pt x="774522" y="870251"/>
                </a:lnTo>
                <a:lnTo>
                  <a:pt x="776244" y="870251"/>
                </a:lnTo>
                <a:lnTo>
                  <a:pt x="778707" y="870251"/>
                </a:lnTo>
                <a:lnTo>
                  <a:pt x="780429" y="870251"/>
                </a:lnTo>
                <a:lnTo>
                  <a:pt x="783629" y="871975"/>
                </a:lnTo>
                <a:lnTo>
                  <a:pt x="787813" y="871975"/>
                </a:lnTo>
                <a:lnTo>
                  <a:pt x="786090" y="874436"/>
                </a:lnTo>
                <a:lnTo>
                  <a:pt x="786090" y="877882"/>
                </a:lnTo>
                <a:lnTo>
                  <a:pt x="784367" y="877882"/>
                </a:lnTo>
                <a:lnTo>
                  <a:pt x="784367" y="878621"/>
                </a:lnTo>
                <a:lnTo>
                  <a:pt x="786090" y="878621"/>
                </a:lnTo>
                <a:lnTo>
                  <a:pt x="787813" y="880343"/>
                </a:lnTo>
                <a:lnTo>
                  <a:pt x="790275" y="882066"/>
                </a:lnTo>
                <a:lnTo>
                  <a:pt x="790275" y="878621"/>
                </a:lnTo>
                <a:lnTo>
                  <a:pt x="793475" y="876160"/>
                </a:lnTo>
                <a:lnTo>
                  <a:pt x="795199" y="874436"/>
                </a:lnTo>
                <a:lnTo>
                  <a:pt x="795937" y="872714"/>
                </a:lnTo>
                <a:lnTo>
                  <a:pt x="797660" y="871975"/>
                </a:lnTo>
                <a:lnTo>
                  <a:pt x="800860" y="870251"/>
                </a:lnTo>
                <a:lnTo>
                  <a:pt x="803320" y="868529"/>
                </a:lnTo>
                <a:lnTo>
                  <a:pt x="816613" y="880097"/>
                </a:lnTo>
                <a:lnTo>
                  <a:pt x="833845" y="886006"/>
                </a:lnTo>
                <a:lnTo>
                  <a:pt x="851075" y="887728"/>
                </a:lnTo>
                <a:lnTo>
                  <a:pt x="871014" y="886006"/>
                </a:lnTo>
                <a:lnTo>
                  <a:pt x="891689" y="884281"/>
                </a:lnTo>
                <a:lnTo>
                  <a:pt x="891689" y="887728"/>
                </a:lnTo>
                <a:lnTo>
                  <a:pt x="891689" y="889452"/>
                </a:lnTo>
                <a:lnTo>
                  <a:pt x="889967" y="890190"/>
                </a:lnTo>
                <a:lnTo>
                  <a:pt x="889967" y="891912"/>
                </a:lnTo>
                <a:lnTo>
                  <a:pt x="888243" y="894374"/>
                </a:lnTo>
                <a:lnTo>
                  <a:pt x="898090" y="897820"/>
                </a:lnTo>
                <a:lnTo>
                  <a:pt x="903751" y="902005"/>
                </a:lnTo>
                <a:lnTo>
                  <a:pt x="909413" y="906190"/>
                </a:lnTo>
                <a:lnTo>
                  <a:pt x="919259" y="911113"/>
                </a:lnTo>
                <a:lnTo>
                  <a:pt x="919259" y="919481"/>
                </a:lnTo>
                <a:lnTo>
                  <a:pt x="930090" y="922928"/>
                </a:lnTo>
                <a:lnTo>
                  <a:pt x="936736" y="923667"/>
                </a:lnTo>
                <a:lnTo>
                  <a:pt x="942397" y="929574"/>
                </a:lnTo>
                <a:lnTo>
                  <a:pt x="945597" y="938682"/>
                </a:lnTo>
                <a:lnTo>
                  <a:pt x="962828" y="940404"/>
                </a:lnTo>
                <a:lnTo>
                  <a:pt x="976859" y="941143"/>
                </a:lnTo>
                <a:lnTo>
                  <a:pt x="995813" y="942867"/>
                </a:lnTo>
                <a:lnTo>
                  <a:pt x="1009104" y="960343"/>
                </a:lnTo>
                <a:lnTo>
                  <a:pt x="1024859" y="976097"/>
                </a:lnTo>
                <a:lnTo>
                  <a:pt x="1042089" y="989389"/>
                </a:lnTo>
                <a:lnTo>
                  <a:pt x="1062028" y="999481"/>
                </a:lnTo>
                <a:lnTo>
                  <a:pt x="1061290" y="1005389"/>
                </a:lnTo>
                <a:lnTo>
                  <a:pt x="1058089" y="1008835"/>
                </a:lnTo>
                <a:lnTo>
                  <a:pt x="1055627" y="1013020"/>
                </a:lnTo>
                <a:lnTo>
                  <a:pt x="1052427" y="1015481"/>
                </a:lnTo>
                <a:lnTo>
                  <a:pt x="1049966" y="1020404"/>
                </a:lnTo>
                <a:lnTo>
                  <a:pt x="1068182" y="1020404"/>
                </a:lnTo>
                <a:lnTo>
                  <a:pt x="1085412" y="1026312"/>
                </a:lnTo>
                <a:lnTo>
                  <a:pt x="1088612" y="1036404"/>
                </a:lnTo>
                <a:lnTo>
                  <a:pt x="1092798" y="1034681"/>
                </a:lnTo>
                <a:lnTo>
                  <a:pt x="1095258" y="1032958"/>
                </a:lnTo>
                <a:lnTo>
                  <a:pt x="1100181" y="1034681"/>
                </a:lnTo>
                <a:lnTo>
                  <a:pt x="1100919" y="1034681"/>
                </a:lnTo>
                <a:lnTo>
                  <a:pt x="1104120" y="1036404"/>
                </a:lnTo>
                <a:lnTo>
                  <a:pt x="1106582" y="1038127"/>
                </a:lnTo>
                <a:lnTo>
                  <a:pt x="1109782" y="1038865"/>
                </a:lnTo>
                <a:lnTo>
                  <a:pt x="1154335" y="1042312"/>
                </a:lnTo>
                <a:lnTo>
                  <a:pt x="1158519" y="1046496"/>
                </a:lnTo>
                <a:lnTo>
                  <a:pt x="1161719" y="1054866"/>
                </a:lnTo>
                <a:lnTo>
                  <a:pt x="1162457" y="1062250"/>
                </a:lnTo>
                <a:lnTo>
                  <a:pt x="1167381" y="1068158"/>
                </a:lnTo>
                <a:lnTo>
                  <a:pt x="1174027" y="1069881"/>
                </a:lnTo>
                <a:lnTo>
                  <a:pt x="1181411" y="1069881"/>
                </a:lnTo>
                <a:lnTo>
                  <a:pt x="1187072" y="1068158"/>
                </a:lnTo>
                <a:lnTo>
                  <a:pt x="1191257" y="1074065"/>
                </a:lnTo>
                <a:lnTo>
                  <a:pt x="1196181" y="1078250"/>
                </a:lnTo>
                <a:lnTo>
                  <a:pt x="1198642" y="1083174"/>
                </a:lnTo>
                <a:lnTo>
                  <a:pt x="1200612" y="1088835"/>
                </a:lnTo>
                <a:lnTo>
                  <a:pt x="1202334" y="1095481"/>
                </a:lnTo>
                <a:lnTo>
                  <a:pt x="1191503" y="1108773"/>
                </a:lnTo>
                <a:lnTo>
                  <a:pt x="1179934" y="1124527"/>
                </a:lnTo>
                <a:lnTo>
                  <a:pt x="1168366" y="1142003"/>
                </a:lnTo>
                <a:lnTo>
                  <a:pt x="1158519" y="1159481"/>
                </a:lnTo>
                <a:lnTo>
                  <a:pt x="1151874" y="1172772"/>
                </a:lnTo>
                <a:lnTo>
                  <a:pt x="1151874" y="1181142"/>
                </a:lnTo>
                <a:lnTo>
                  <a:pt x="1152611" y="1192710"/>
                </a:lnTo>
                <a:lnTo>
                  <a:pt x="1155811" y="1206003"/>
                </a:lnTo>
                <a:lnTo>
                  <a:pt x="1154089" y="1217572"/>
                </a:lnTo>
                <a:lnTo>
                  <a:pt x="1151627" y="1224957"/>
                </a:lnTo>
                <a:lnTo>
                  <a:pt x="1145965" y="1236526"/>
                </a:lnTo>
                <a:lnTo>
                  <a:pt x="1145610" y="1237129"/>
                </a:lnTo>
                <a:lnTo>
                  <a:pt x="795176" y="1237129"/>
                </a:lnTo>
                <a:lnTo>
                  <a:pt x="797415" y="1220772"/>
                </a:lnTo>
                <a:lnTo>
                  <a:pt x="768614" y="1209941"/>
                </a:lnTo>
                <a:lnTo>
                  <a:pt x="743752" y="1193203"/>
                </a:lnTo>
                <a:lnTo>
                  <a:pt x="723814" y="1171542"/>
                </a:lnTo>
                <a:lnTo>
                  <a:pt x="707322" y="1148157"/>
                </a:lnTo>
                <a:lnTo>
                  <a:pt x="701661" y="1134865"/>
                </a:lnTo>
                <a:lnTo>
                  <a:pt x="697476" y="1122311"/>
                </a:lnTo>
                <a:lnTo>
                  <a:pt x="693291" y="1107296"/>
                </a:lnTo>
                <a:lnTo>
                  <a:pt x="687630" y="1095727"/>
                </a:lnTo>
                <a:lnTo>
                  <a:pt x="678522" y="1087357"/>
                </a:lnTo>
                <a:lnTo>
                  <a:pt x="676061" y="1083911"/>
                </a:lnTo>
                <a:lnTo>
                  <a:pt x="671876" y="1083911"/>
                </a:lnTo>
                <a:lnTo>
                  <a:pt x="668677" y="1083174"/>
                </a:lnTo>
                <a:lnTo>
                  <a:pt x="666215" y="1079727"/>
                </a:lnTo>
                <a:lnTo>
                  <a:pt x="663014" y="1077265"/>
                </a:lnTo>
                <a:lnTo>
                  <a:pt x="666215" y="1071358"/>
                </a:lnTo>
                <a:lnTo>
                  <a:pt x="666215" y="1066434"/>
                </a:lnTo>
                <a:lnTo>
                  <a:pt x="666215" y="1060527"/>
                </a:lnTo>
                <a:lnTo>
                  <a:pt x="666215" y="1054620"/>
                </a:lnTo>
                <a:lnTo>
                  <a:pt x="673599" y="1050435"/>
                </a:lnTo>
                <a:lnTo>
                  <a:pt x="678522" y="1046250"/>
                </a:lnTo>
                <a:lnTo>
                  <a:pt x="685907" y="1042065"/>
                </a:lnTo>
                <a:lnTo>
                  <a:pt x="685907" y="1038619"/>
                </a:lnTo>
                <a:lnTo>
                  <a:pt x="678522" y="1038619"/>
                </a:lnTo>
                <a:lnTo>
                  <a:pt x="674337" y="1037881"/>
                </a:lnTo>
                <a:lnTo>
                  <a:pt x="670152" y="1037881"/>
                </a:lnTo>
                <a:lnTo>
                  <a:pt x="665969" y="1036158"/>
                </a:lnTo>
                <a:lnTo>
                  <a:pt x="671630" y="1022866"/>
                </a:lnTo>
                <a:lnTo>
                  <a:pt x="675815" y="1009574"/>
                </a:lnTo>
                <a:lnTo>
                  <a:pt x="681476" y="997020"/>
                </a:lnTo>
                <a:lnTo>
                  <a:pt x="691322" y="986189"/>
                </a:lnTo>
                <a:lnTo>
                  <a:pt x="702891" y="976097"/>
                </a:lnTo>
                <a:lnTo>
                  <a:pt x="712737" y="964528"/>
                </a:lnTo>
                <a:lnTo>
                  <a:pt x="711998" y="956159"/>
                </a:lnTo>
                <a:lnTo>
                  <a:pt x="711998" y="944590"/>
                </a:lnTo>
                <a:lnTo>
                  <a:pt x="710276" y="933020"/>
                </a:lnTo>
                <a:lnTo>
                  <a:pt x="706091" y="925636"/>
                </a:lnTo>
                <a:lnTo>
                  <a:pt x="700430" y="917266"/>
                </a:lnTo>
                <a:lnTo>
                  <a:pt x="694769" y="908159"/>
                </a:lnTo>
                <a:lnTo>
                  <a:pt x="689107" y="908159"/>
                </a:lnTo>
                <a:lnTo>
                  <a:pt x="687384" y="909882"/>
                </a:lnTo>
                <a:lnTo>
                  <a:pt x="685660" y="911605"/>
                </a:lnTo>
                <a:lnTo>
                  <a:pt x="683938" y="912343"/>
                </a:lnTo>
                <a:lnTo>
                  <a:pt x="681476" y="914066"/>
                </a:lnTo>
                <a:lnTo>
                  <a:pt x="683199" y="917513"/>
                </a:lnTo>
                <a:lnTo>
                  <a:pt x="683199" y="919974"/>
                </a:lnTo>
                <a:lnTo>
                  <a:pt x="683199" y="921697"/>
                </a:lnTo>
                <a:lnTo>
                  <a:pt x="681476" y="924159"/>
                </a:lnTo>
                <a:lnTo>
                  <a:pt x="679753" y="924159"/>
                </a:lnTo>
                <a:lnTo>
                  <a:pt x="678030" y="925882"/>
                </a:lnTo>
                <a:lnTo>
                  <a:pt x="677292" y="925882"/>
                </a:lnTo>
                <a:lnTo>
                  <a:pt x="675568" y="925882"/>
                </a:lnTo>
                <a:lnTo>
                  <a:pt x="673108" y="927605"/>
                </a:lnTo>
                <a:lnTo>
                  <a:pt x="665722" y="921697"/>
                </a:lnTo>
                <a:lnTo>
                  <a:pt x="652430" y="914313"/>
                </a:lnTo>
                <a:lnTo>
                  <a:pt x="639137" y="906929"/>
                </a:lnTo>
                <a:lnTo>
                  <a:pt x="626831" y="901020"/>
                </a:lnTo>
                <a:lnTo>
                  <a:pt x="617722" y="898558"/>
                </a:lnTo>
                <a:lnTo>
                  <a:pt x="610338" y="881082"/>
                </a:lnTo>
                <a:lnTo>
                  <a:pt x="603692" y="870989"/>
                </a:lnTo>
                <a:lnTo>
                  <a:pt x="596308" y="863605"/>
                </a:lnTo>
                <a:lnTo>
                  <a:pt x="588923" y="861144"/>
                </a:lnTo>
                <a:lnTo>
                  <a:pt x="577353" y="857698"/>
                </a:lnTo>
                <a:lnTo>
                  <a:pt x="565046" y="853513"/>
                </a:lnTo>
                <a:lnTo>
                  <a:pt x="548554" y="847606"/>
                </a:lnTo>
                <a:lnTo>
                  <a:pt x="538708" y="840221"/>
                </a:lnTo>
                <a:lnTo>
                  <a:pt x="530338" y="832836"/>
                </a:lnTo>
                <a:lnTo>
                  <a:pt x="517046" y="826929"/>
                </a:lnTo>
                <a:lnTo>
                  <a:pt x="508677" y="826929"/>
                </a:lnTo>
                <a:lnTo>
                  <a:pt x="503016" y="830375"/>
                </a:lnTo>
                <a:lnTo>
                  <a:pt x="498092" y="832836"/>
                </a:lnTo>
                <a:lnTo>
                  <a:pt x="492431" y="836283"/>
                </a:lnTo>
                <a:lnTo>
                  <a:pt x="485785" y="834560"/>
                </a:lnTo>
                <a:lnTo>
                  <a:pt x="482585" y="832836"/>
                </a:lnTo>
                <a:lnTo>
                  <a:pt x="480124" y="830375"/>
                </a:lnTo>
                <a:lnTo>
                  <a:pt x="476924" y="826929"/>
                </a:lnTo>
                <a:lnTo>
                  <a:pt x="472739" y="822744"/>
                </a:lnTo>
                <a:lnTo>
                  <a:pt x="469539" y="820283"/>
                </a:lnTo>
                <a:lnTo>
                  <a:pt x="467077" y="818559"/>
                </a:lnTo>
                <a:lnTo>
                  <a:pt x="448124" y="815113"/>
                </a:lnTo>
                <a:lnTo>
                  <a:pt x="445662" y="812652"/>
                </a:lnTo>
                <a:lnTo>
                  <a:pt x="442462" y="810190"/>
                </a:lnTo>
                <a:lnTo>
                  <a:pt x="440000" y="806744"/>
                </a:lnTo>
                <a:lnTo>
                  <a:pt x="436801" y="804283"/>
                </a:lnTo>
                <a:lnTo>
                  <a:pt x="436062" y="802560"/>
                </a:lnTo>
                <a:lnTo>
                  <a:pt x="419570" y="805021"/>
                </a:lnTo>
                <a:lnTo>
                  <a:pt x="417108" y="804283"/>
                </a:lnTo>
                <a:lnTo>
                  <a:pt x="412924" y="798375"/>
                </a:lnTo>
                <a:lnTo>
                  <a:pt x="405539" y="792467"/>
                </a:lnTo>
                <a:lnTo>
                  <a:pt x="399878" y="785082"/>
                </a:lnTo>
                <a:lnTo>
                  <a:pt x="394217" y="779175"/>
                </a:lnTo>
                <a:lnTo>
                  <a:pt x="391017" y="775729"/>
                </a:lnTo>
                <a:lnTo>
                  <a:pt x="396677" y="757513"/>
                </a:lnTo>
                <a:lnTo>
                  <a:pt x="380924" y="740036"/>
                </a:lnTo>
                <a:lnTo>
                  <a:pt x="366893" y="720837"/>
                </a:lnTo>
                <a:lnTo>
                  <a:pt x="352124" y="700899"/>
                </a:lnTo>
                <a:lnTo>
                  <a:pt x="338094" y="679976"/>
                </a:lnTo>
                <a:lnTo>
                  <a:pt x="334894" y="678252"/>
                </a:lnTo>
                <a:lnTo>
                  <a:pt x="330709" y="677514"/>
                </a:lnTo>
                <a:lnTo>
                  <a:pt x="328248" y="677514"/>
                </a:lnTo>
                <a:lnTo>
                  <a:pt x="323324" y="675792"/>
                </a:lnTo>
                <a:lnTo>
                  <a:pt x="322586" y="674068"/>
                </a:lnTo>
                <a:lnTo>
                  <a:pt x="316925" y="666683"/>
                </a:lnTo>
                <a:lnTo>
                  <a:pt x="313725" y="658315"/>
                </a:lnTo>
                <a:lnTo>
                  <a:pt x="311262" y="649945"/>
                </a:lnTo>
                <a:lnTo>
                  <a:pt x="306339" y="640837"/>
                </a:lnTo>
                <a:lnTo>
                  <a:pt x="299694" y="636653"/>
                </a:lnTo>
                <a:lnTo>
                  <a:pt x="296493" y="633207"/>
                </a:lnTo>
                <a:lnTo>
                  <a:pt x="294032" y="630746"/>
                </a:lnTo>
                <a:lnTo>
                  <a:pt x="290832" y="629022"/>
                </a:lnTo>
                <a:lnTo>
                  <a:pt x="290832" y="644777"/>
                </a:lnTo>
                <a:lnTo>
                  <a:pt x="295017" y="650683"/>
                </a:lnTo>
                <a:lnTo>
                  <a:pt x="304124" y="660776"/>
                </a:lnTo>
                <a:lnTo>
                  <a:pt x="312494" y="672346"/>
                </a:lnTo>
                <a:lnTo>
                  <a:pt x="323324" y="687360"/>
                </a:lnTo>
                <a:lnTo>
                  <a:pt x="331693" y="701637"/>
                </a:lnTo>
                <a:lnTo>
                  <a:pt x="340801" y="716653"/>
                </a:lnTo>
                <a:lnTo>
                  <a:pt x="347447" y="729945"/>
                </a:lnTo>
                <a:lnTo>
                  <a:pt x="350647" y="738314"/>
                </a:lnTo>
                <a:lnTo>
                  <a:pt x="350647" y="744222"/>
                </a:lnTo>
                <a:lnTo>
                  <a:pt x="348925" y="746683"/>
                </a:lnTo>
                <a:lnTo>
                  <a:pt x="347200" y="748406"/>
                </a:lnTo>
                <a:lnTo>
                  <a:pt x="347200" y="750129"/>
                </a:lnTo>
                <a:lnTo>
                  <a:pt x="344740" y="751853"/>
                </a:lnTo>
                <a:lnTo>
                  <a:pt x="344740" y="745945"/>
                </a:lnTo>
                <a:lnTo>
                  <a:pt x="343017" y="741021"/>
                </a:lnTo>
                <a:lnTo>
                  <a:pt x="343017" y="738561"/>
                </a:lnTo>
                <a:lnTo>
                  <a:pt x="341294" y="735114"/>
                </a:lnTo>
                <a:lnTo>
                  <a:pt x="338832" y="735114"/>
                </a:lnTo>
                <a:lnTo>
                  <a:pt x="337109" y="735114"/>
                </a:lnTo>
                <a:lnTo>
                  <a:pt x="335386" y="735114"/>
                </a:lnTo>
                <a:lnTo>
                  <a:pt x="334648" y="735114"/>
                </a:lnTo>
                <a:lnTo>
                  <a:pt x="332924" y="735114"/>
                </a:lnTo>
                <a:lnTo>
                  <a:pt x="328740" y="735114"/>
                </a:lnTo>
                <a:lnTo>
                  <a:pt x="325540" y="725022"/>
                </a:lnTo>
                <a:lnTo>
                  <a:pt x="323078" y="714929"/>
                </a:lnTo>
                <a:lnTo>
                  <a:pt x="318156" y="706561"/>
                </a:lnTo>
                <a:lnTo>
                  <a:pt x="311509" y="699175"/>
                </a:lnTo>
                <a:lnTo>
                  <a:pt x="302401" y="693269"/>
                </a:lnTo>
                <a:lnTo>
                  <a:pt x="294032" y="687360"/>
                </a:lnTo>
                <a:lnTo>
                  <a:pt x="286647" y="677268"/>
                </a:lnTo>
                <a:lnTo>
                  <a:pt x="289109" y="675545"/>
                </a:lnTo>
                <a:lnTo>
                  <a:pt x="290832" y="675545"/>
                </a:lnTo>
                <a:lnTo>
                  <a:pt x="292555" y="675545"/>
                </a:lnTo>
                <a:lnTo>
                  <a:pt x="292555" y="673821"/>
                </a:lnTo>
                <a:lnTo>
                  <a:pt x="292555" y="672099"/>
                </a:lnTo>
                <a:lnTo>
                  <a:pt x="294278" y="671361"/>
                </a:lnTo>
                <a:lnTo>
                  <a:pt x="283447" y="663976"/>
                </a:lnTo>
                <a:lnTo>
                  <a:pt x="278524" y="654869"/>
                </a:lnTo>
                <a:lnTo>
                  <a:pt x="273601" y="644777"/>
                </a:lnTo>
                <a:lnTo>
                  <a:pt x="271140" y="633207"/>
                </a:lnTo>
                <a:lnTo>
                  <a:pt x="265478" y="623115"/>
                </a:lnTo>
                <a:lnTo>
                  <a:pt x="258093" y="614745"/>
                </a:lnTo>
                <a:lnTo>
                  <a:pt x="249725" y="609823"/>
                </a:lnTo>
                <a:lnTo>
                  <a:pt x="238894" y="605638"/>
                </a:lnTo>
                <a:lnTo>
                  <a:pt x="230524" y="599730"/>
                </a:lnTo>
                <a:lnTo>
                  <a:pt x="224863" y="592346"/>
                </a:lnTo>
                <a:lnTo>
                  <a:pt x="221663" y="583977"/>
                </a:lnTo>
                <a:lnTo>
                  <a:pt x="217478" y="574871"/>
                </a:lnTo>
                <a:lnTo>
                  <a:pt x="207633" y="560594"/>
                </a:lnTo>
                <a:lnTo>
                  <a:pt x="199264" y="550502"/>
                </a:lnTo>
                <a:lnTo>
                  <a:pt x="190156" y="541394"/>
                </a:lnTo>
                <a:lnTo>
                  <a:pt x="184494" y="531303"/>
                </a:lnTo>
                <a:lnTo>
                  <a:pt x="180309" y="518010"/>
                </a:lnTo>
                <a:lnTo>
                  <a:pt x="177109" y="500533"/>
                </a:lnTo>
                <a:lnTo>
                  <a:pt x="176371" y="476410"/>
                </a:lnTo>
                <a:lnTo>
                  <a:pt x="176371" y="470503"/>
                </a:lnTo>
                <a:lnTo>
                  <a:pt x="177109" y="458933"/>
                </a:lnTo>
                <a:lnTo>
                  <a:pt x="177109" y="443180"/>
                </a:lnTo>
                <a:lnTo>
                  <a:pt x="177109" y="423980"/>
                </a:lnTo>
                <a:lnTo>
                  <a:pt x="177109" y="406503"/>
                </a:lnTo>
                <a:lnTo>
                  <a:pt x="178833" y="392226"/>
                </a:lnTo>
                <a:lnTo>
                  <a:pt x="180556" y="383118"/>
                </a:lnTo>
                <a:lnTo>
                  <a:pt x="184740" y="381396"/>
                </a:lnTo>
                <a:lnTo>
                  <a:pt x="187940" y="381396"/>
                </a:lnTo>
                <a:lnTo>
                  <a:pt x="190402" y="381396"/>
                </a:lnTo>
                <a:lnTo>
                  <a:pt x="193602" y="381396"/>
                </a:lnTo>
                <a:lnTo>
                  <a:pt x="196064" y="383118"/>
                </a:lnTo>
                <a:lnTo>
                  <a:pt x="197787" y="386564"/>
                </a:lnTo>
                <a:lnTo>
                  <a:pt x="200248" y="389026"/>
                </a:lnTo>
                <a:lnTo>
                  <a:pt x="201970" y="392473"/>
                </a:lnTo>
                <a:lnTo>
                  <a:pt x="201970" y="375733"/>
                </a:lnTo>
                <a:lnTo>
                  <a:pt x="192125" y="364165"/>
                </a:lnTo>
                <a:lnTo>
                  <a:pt x="180556" y="352596"/>
                </a:lnTo>
                <a:lnTo>
                  <a:pt x="167264" y="344226"/>
                </a:lnTo>
                <a:lnTo>
                  <a:pt x="167264" y="351611"/>
                </a:lnTo>
                <a:lnTo>
                  <a:pt x="172926" y="355795"/>
                </a:lnTo>
                <a:lnTo>
                  <a:pt x="178586" y="359980"/>
                </a:lnTo>
                <a:lnTo>
                  <a:pt x="184247" y="364165"/>
                </a:lnTo>
                <a:lnTo>
                  <a:pt x="188433" y="370072"/>
                </a:lnTo>
                <a:lnTo>
                  <a:pt x="188433" y="373518"/>
                </a:lnTo>
                <a:lnTo>
                  <a:pt x="187694" y="373518"/>
                </a:lnTo>
                <a:lnTo>
                  <a:pt x="187694" y="375241"/>
                </a:lnTo>
                <a:lnTo>
                  <a:pt x="185971" y="375980"/>
                </a:lnTo>
                <a:lnTo>
                  <a:pt x="182772" y="377703"/>
                </a:lnTo>
                <a:lnTo>
                  <a:pt x="182032" y="379426"/>
                </a:lnTo>
                <a:lnTo>
                  <a:pt x="177109" y="379426"/>
                </a:lnTo>
                <a:lnTo>
                  <a:pt x="172926" y="379426"/>
                </a:lnTo>
                <a:lnTo>
                  <a:pt x="171202" y="379426"/>
                </a:lnTo>
                <a:lnTo>
                  <a:pt x="171202" y="377703"/>
                </a:lnTo>
                <a:lnTo>
                  <a:pt x="170463" y="377703"/>
                </a:lnTo>
                <a:lnTo>
                  <a:pt x="167264" y="375980"/>
                </a:lnTo>
                <a:lnTo>
                  <a:pt x="157418" y="363426"/>
                </a:lnTo>
                <a:lnTo>
                  <a:pt x="148310" y="350134"/>
                </a:lnTo>
                <a:lnTo>
                  <a:pt x="141664" y="335119"/>
                </a:lnTo>
                <a:lnTo>
                  <a:pt x="148310" y="335119"/>
                </a:lnTo>
                <a:lnTo>
                  <a:pt x="151510" y="336841"/>
                </a:lnTo>
                <a:lnTo>
                  <a:pt x="153972" y="336841"/>
                </a:lnTo>
                <a:lnTo>
                  <a:pt x="157171" y="336841"/>
                </a:lnTo>
                <a:lnTo>
                  <a:pt x="159633" y="335119"/>
                </a:lnTo>
                <a:lnTo>
                  <a:pt x="148064" y="330934"/>
                </a:lnTo>
                <a:lnTo>
                  <a:pt x="141418" y="324288"/>
                </a:lnTo>
                <a:lnTo>
                  <a:pt x="135756" y="315180"/>
                </a:lnTo>
                <a:lnTo>
                  <a:pt x="130834" y="305088"/>
                </a:lnTo>
                <a:lnTo>
                  <a:pt x="128371" y="294995"/>
                </a:lnTo>
                <a:lnTo>
                  <a:pt x="124187" y="285888"/>
                </a:lnTo>
                <a:lnTo>
                  <a:pt x="118525" y="278503"/>
                </a:lnTo>
                <a:lnTo>
                  <a:pt x="109418" y="274319"/>
                </a:lnTo>
                <a:lnTo>
                  <a:pt x="112618" y="255118"/>
                </a:lnTo>
                <a:lnTo>
                  <a:pt x="102772" y="244287"/>
                </a:lnTo>
                <a:lnTo>
                  <a:pt x="93664" y="230995"/>
                </a:lnTo>
                <a:lnTo>
                  <a:pt x="86279" y="217703"/>
                </a:lnTo>
                <a:lnTo>
                  <a:pt x="76433" y="204411"/>
                </a:lnTo>
                <a:lnTo>
                  <a:pt x="64865" y="194320"/>
                </a:lnTo>
                <a:lnTo>
                  <a:pt x="49111" y="186935"/>
                </a:lnTo>
                <a:lnTo>
                  <a:pt x="30156" y="182750"/>
                </a:lnTo>
                <a:lnTo>
                  <a:pt x="14403" y="175366"/>
                </a:lnTo>
                <a:lnTo>
                  <a:pt x="2834" y="165273"/>
                </a:lnTo>
                <a:lnTo>
                  <a:pt x="0" y="162806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310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1" name="Text Placeholder 9">
            <a:extLst>
              <a:ext uri="{FF2B5EF4-FFF2-40B4-BE49-F238E27FC236}">
                <a16:creationId xmlns="" xmlns:a16="http://schemas.microsoft.com/office/drawing/2014/main" id="{1D07E121-9E3D-438E-8925-11F00717BC6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4435" y="259243"/>
            <a:ext cx="113722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758048F8-EB4B-4CD3-91EC-2762EF3B92E5}"/>
              </a:ext>
            </a:extLst>
          </p:cNvPr>
          <p:cNvGrpSpPr/>
          <p:nvPr userDrawn="1"/>
        </p:nvGrpSpPr>
        <p:grpSpPr>
          <a:xfrm>
            <a:off x="10415614" y="758756"/>
            <a:ext cx="1344926" cy="246023"/>
            <a:chOff x="6916230" y="365408"/>
            <a:chExt cx="3673340" cy="671952"/>
          </a:xfrm>
          <a:solidFill>
            <a:schemeClr val="bg1">
              <a:alpha val="94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C97EE01C-02B6-4D28-911B-B27DA8E1CFBB}"/>
                </a:ext>
              </a:extLst>
            </p:cNvPr>
            <p:cNvSpPr/>
            <p:nvPr/>
          </p:nvSpPr>
          <p:spPr>
            <a:xfrm rot="1020000">
              <a:off x="8384147" y="408886"/>
              <a:ext cx="403282" cy="600493"/>
            </a:xfrm>
            <a:custGeom>
              <a:avLst/>
              <a:gdLst>
                <a:gd name="connsiteX0" fmla="*/ 370630 w 403282"/>
                <a:gd name="connsiteY0" fmla="*/ 493654 h 600493"/>
                <a:gd name="connsiteX1" fmla="*/ 383308 w 403282"/>
                <a:gd name="connsiteY1" fmla="*/ 495095 h 600493"/>
                <a:gd name="connsiteX2" fmla="*/ 402037 w 403282"/>
                <a:gd name="connsiteY2" fmla="*/ 508637 h 600493"/>
                <a:gd name="connsiteX3" fmla="*/ 395698 w 403282"/>
                <a:gd name="connsiteY3" fmla="*/ 532265 h 600493"/>
                <a:gd name="connsiteX4" fmla="*/ 377833 w 403282"/>
                <a:gd name="connsiteY4" fmla="*/ 541197 h 600493"/>
                <a:gd name="connsiteX5" fmla="*/ 306951 w 403282"/>
                <a:gd name="connsiteY5" fmla="*/ 562519 h 600493"/>
                <a:gd name="connsiteX6" fmla="*/ 261137 w 403282"/>
                <a:gd name="connsiteY6" fmla="*/ 575774 h 600493"/>
                <a:gd name="connsiteX7" fmla="*/ 186510 w 403282"/>
                <a:gd name="connsiteY7" fmla="*/ 597384 h 600493"/>
                <a:gd name="connsiteX8" fmla="*/ 165476 w 403282"/>
                <a:gd name="connsiteY8" fmla="*/ 600265 h 600493"/>
                <a:gd name="connsiteX9" fmla="*/ 146747 w 403282"/>
                <a:gd name="connsiteY9" fmla="*/ 584706 h 600493"/>
                <a:gd name="connsiteX10" fmla="*/ 153950 w 403282"/>
                <a:gd name="connsiteY10" fmla="*/ 562519 h 600493"/>
                <a:gd name="connsiteX11" fmla="*/ 162594 w 403282"/>
                <a:gd name="connsiteY11" fmla="*/ 556180 h 600493"/>
                <a:gd name="connsiteX12" fmla="*/ 172391 w 403282"/>
                <a:gd name="connsiteY12" fmla="*/ 524773 h 600493"/>
                <a:gd name="connsiteX13" fmla="*/ 164323 w 403282"/>
                <a:gd name="connsiteY13" fmla="*/ 507197 h 600493"/>
                <a:gd name="connsiteX14" fmla="*/ 151645 w 403282"/>
                <a:gd name="connsiteY14" fmla="*/ 463400 h 600493"/>
                <a:gd name="connsiteX15" fmla="*/ 87679 w 403282"/>
                <a:gd name="connsiteY15" fmla="*/ 246432 h 600493"/>
                <a:gd name="connsiteX16" fmla="*/ 54543 w 403282"/>
                <a:gd name="connsiteY16" fmla="*/ 132330 h 600493"/>
                <a:gd name="connsiteX17" fmla="*/ 32356 w 403282"/>
                <a:gd name="connsiteY17" fmla="*/ 112737 h 600493"/>
                <a:gd name="connsiteX18" fmla="*/ 20543 w 403282"/>
                <a:gd name="connsiteY18" fmla="*/ 110720 h 600493"/>
                <a:gd name="connsiteX19" fmla="*/ 373 w 403282"/>
                <a:gd name="connsiteY19" fmla="*/ 91991 h 600493"/>
                <a:gd name="connsiteX20" fmla="*/ 12475 w 403282"/>
                <a:gd name="connsiteY20" fmla="*/ 65482 h 600493"/>
                <a:gd name="connsiteX21" fmla="*/ 33509 w 403282"/>
                <a:gd name="connsiteY21" fmla="*/ 57414 h 600493"/>
                <a:gd name="connsiteX22" fmla="*/ 219357 w 403282"/>
                <a:gd name="connsiteY22" fmla="*/ 2956 h 600493"/>
                <a:gd name="connsiteX23" fmla="*/ 233188 w 403282"/>
                <a:gd name="connsiteY23" fmla="*/ 75 h 600493"/>
                <a:gd name="connsiteX24" fmla="*/ 242697 w 403282"/>
                <a:gd name="connsiteY24" fmla="*/ 1227 h 600493"/>
                <a:gd name="connsiteX25" fmla="*/ 261426 w 403282"/>
                <a:gd name="connsiteY25" fmla="*/ 19092 h 600493"/>
                <a:gd name="connsiteX26" fmla="*/ 253070 w 403282"/>
                <a:gd name="connsiteY26" fmla="*/ 43296 h 600493"/>
                <a:gd name="connsiteX27" fmla="*/ 239527 w 403282"/>
                <a:gd name="connsiteY27" fmla="*/ 92279 h 600493"/>
                <a:gd name="connsiteX28" fmla="*/ 295714 w 403282"/>
                <a:gd name="connsiteY28" fmla="*/ 283314 h 600493"/>
                <a:gd name="connsiteX29" fmla="*/ 298019 w 403282"/>
                <a:gd name="connsiteY29" fmla="*/ 300890 h 600493"/>
                <a:gd name="connsiteX30" fmla="*/ 333748 w 403282"/>
                <a:gd name="connsiteY30" fmla="*/ 422484 h 600493"/>
                <a:gd name="connsiteX31" fmla="*/ 347867 w 403282"/>
                <a:gd name="connsiteY31" fmla="*/ 461383 h 600493"/>
                <a:gd name="connsiteX32" fmla="*/ 370630 w 403282"/>
                <a:gd name="connsiteY32" fmla="*/ 493654 h 600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03282" h="600493">
                  <a:moveTo>
                    <a:pt x="370630" y="493654"/>
                  </a:moveTo>
                  <a:cubicBezTo>
                    <a:pt x="374952" y="494230"/>
                    <a:pt x="378986" y="494807"/>
                    <a:pt x="383308" y="495095"/>
                  </a:cubicBezTo>
                  <a:cubicBezTo>
                    <a:pt x="392528" y="495671"/>
                    <a:pt x="399443" y="499705"/>
                    <a:pt x="402037" y="508637"/>
                  </a:cubicBezTo>
                  <a:cubicBezTo>
                    <a:pt x="404630" y="517281"/>
                    <a:pt x="403477" y="525638"/>
                    <a:pt x="395698" y="532265"/>
                  </a:cubicBezTo>
                  <a:cubicBezTo>
                    <a:pt x="390511" y="536587"/>
                    <a:pt x="384460" y="539180"/>
                    <a:pt x="377833" y="541197"/>
                  </a:cubicBezTo>
                  <a:cubicBezTo>
                    <a:pt x="354206" y="548112"/>
                    <a:pt x="330579" y="555316"/>
                    <a:pt x="306951" y="562519"/>
                  </a:cubicBezTo>
                  <a:cubicBezTo>
                    <a:pt x="292832" y="571163"/>
                    <a:pt x="277561" y="575197"/>
                    <a:pt x="261137" y="575774"/>
                  </a:cubicBezTo>
                  <a:cubicBezTo>
                    <a:pt x="236358" y="582977"/>
                    <a:pt x="211290" y="590180"/>
                    <a:pt x="186510" y="597384"/>
                  </a:cubicBezTo>
                  <a:cubicBezTo>
                    <a:pt x="179594" y="599401"/>
                    <a:pt x="172967" y="601130"/>
                    <a:pt x="165476" y="600265"/>
                  </a:cubicBezTo>
                  <a:cubicBezTo>
                    <a:pt x="155967" y="599113"/>
                    <a:pt x="149628" y="594214"/>
                    <a:pt x="146747" y="584706"/>
                  </a:cubicBezTo>
                  <a:cubicBezTo>
                    <a:pt x="143577" y="575485"/>
                    <a:pt x="147323" y="568570"/>
                    <a:pt x="153950" y="562519"/>
                  </a:cubicBezTo>
                  <a:cubicBezTo>
                    <a:pt x="156543" y="560214"/>
                    <a:pt x="159713" y="558485"/>
                    <a:pt x="162594" y="556180"/>
                  </a:cubicBezTo>
                  <a:cubicBezTo>
                    <a:pt x="175849" y="546383"/>
                    <a:pt x="177001" y="541773"/>
                    <a:pt x="172391" y="524773"/>
                  </a:cubicBezTo>
                  <a:cubicBezTo>
                    <a:pt x="166628" y="520163"/>
                    <a:pt x="166340" y="513248"/>
                    <a:pt x="164323" y="507197"/>
                  </a:cubicBezTo>
                  <a:cubicBezTo>
                    <a:pt x="160001" y="492502"/>
                    <a:pt x="155103" y="478383"/>
                    <a:pt x="151645" y="463400"/>
                  </a:cubicBezTo>
                  <a:cubicBezTo>
                    <a:pt x="130035" y="391077"/>
                    <a:pt x="109289" y="318755"/>
                    <a:pt x="87679" y="246432"/>
                  </a:cubicBezTo>
                  <a:cubicBezTo>
                    <a:pt x="77018" y="208398"/>
                    <a:pt x="65492" y="170364"/>
                    <a:pt x="54543" y="132330"/>
                  </a:cubicBezTo>
                  <a:cubicBezTo>
                    <a:pt x="51085" y="120805"/>
                    <a:pt x="44746" y="113601"/>
                    <a:pt x="32356" y="112737"/>
                  </a:cubicBezTo>
                  <a:cubicBezTo>
                    <a:pt x="28322" y="112449"/>
                    <a:pt x="24577" y="111584"/>
                    <a:pt x="20543" y="110720"/>
                  </a:cubicBezTo>
                  <a:cubicBezTo>
                    <a:pt x="8729" y="108415"/>
                    <a:pt x="2102" y="102076"/>
                    <a:pt x="373" y="91991"/>
                  </a:cubicBezTo>
                  <a:cubicBezTo>
                    <a:pt x="-1356" y="81330"/>
                    <a:pt x="2966" y="71533"/>
                    <a:pt x="12475" y="65482"/>
                  </a:cubicBezTo>
                  <a:cubicBezTo>
                    <a:pt x="18814" y="61448"/>
                    <a:pt x="26305" y="59431"/>
                    <a:pt x="33509" y="57414"/>
                  </a:cubicBezTo>
                  <a:cubicBezTo>
                    <a:pt x="95458" y="38974"/>
                    <a:pt x="157408" y="21397"/>
                    <a:pt x="219357" y="2956"/>
                  </a:cubicBezTo>
                  <a:cubicBezTo>
                    <a:pt x="223968" y="1516"/>
                    <a:pt x="228578" y="363"/>
                    <a:pt x="233188" y="75"/>
                  </a:cubicBezTo>
                  <a:cubicBezTo>
                    <a:pt x="236358" y="-213"/>
                    <a:pt x="239527" y="363"/>
                    <a:pt x="242697" y="1227"/>
                  </a:cubicBezTo>
                  <a:cubicBezTo>
                    <a:pt x="252205" y="3533"/>
                    <a:pt x="258832" y="9295"/>
                    <a:pt x="261426" y="19092"/>
                  </a:cubicBezTo>
                  <a:cubicBezTo>
                    <a:pt x="264307" y="29177"/>
                    <a:pt x="261426" y="38397"/>
                    <a:pt x="253070" y="43296"/>
                  </a:cubicBezTo>
                  <a:cubicBezTo>
                    <a:pt x="232036" y="55685"/>
                    <a:pt x="233476" y="72109"/>
                    <a:pt x="239527" y="92279"/>
                  </a:cubicBezTo>
                  <a:cubicBezTo>
                    <a:pt x="258832" y="155669"/>
                    <a:pt x="276985" y="219636"/>
                    <a:pt x="295714" y="283314"/>
                  </a:cubicBezTo>
                  <a:cubicBezTo>
                    <a:pt x="297443" y="289077"/>
                    <a:pt x="298595" y="294839"/>
                    <a:pt x="298019" y="300890"/>
                  </a:cubicBezTo>
                  <a:cubicBezTo>
                    <a:pt x="309833" y="341518"/>
                    <a:pt x="321646" y="381857"/>
                    <a:pt x="333748" y="422484"/>
                  </a:cubicBezTo>
                  <a:cubicBezTo>
                    <a:pt x="340951" y="434586"/>
                    <a:pt x="344409" y="448129"/>
                    <a:pt x="347867" y="461383"/>
                  </a:cubicBezTo>
                  <a:cubicBezTo>
                    <a:pt x="351324" y="474925"/>
                    <a:pt x="356223" y="487315"/>
                    <a:pt x="370630" y="493654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6C28E3D4-2E52-49F0-9422-22A857B5BFCE}"/>
                </a:ext>
              </a:extLst>
            </p:cNvPr>
            <p:cNvSpPr/>
            <p:nvPr userDrawn="1"/>
          </p:nvSpPr>
          <p:spPr>
            <a:xfrm rot="1020000">
              <a:off x="9705320" y="428745"/>
              <a:ext cx="391436" cy="584760"/>
            </a:xfrm>
            <a:custGeom>
              <a:avLst/>
              <a:gdLst>
                <a:gd name="connsiteX0" fmla="*/ 167549 w 391436"/>
                <a:gd name="connsiteY0" fmla="*/ 584760 h 584760"/>
                <a:gd name="connsiteX1" fmla="*/ 143634 w 391436"/>
                <a:gd name="connsiteY1" fmla="*/ 569201 h 584760"/>
                <a:gd name="connsiteX2" fmla="*/ 154871 w 391436"/>
                <a:gd name="connsiteY2" fmla="*/ 544709 h 584760"/>
                <a:gd name="connsiteX3" fmla="*/ 158905 w 391436"/>
                <a:gd name="connsiteY3" fmla="*/ 542404 h 584760"/>
                <a:gd name="connsiteX4" fmla="*/ 175329 w 391436"/>
                <a:gd name="connsiteY4" fmla="*/ 500048 h 584760"/>
                <a:gd name="connsiteX5" fmla="*/ 69006 w 391436"/>
                <a:gd name="connsiteY5" fmla="*/ 137859 h 584760"/>
                <a:gd name="connsiteX6" fmla="*/ 65837 w 391436"/>
                <a:gd name="connsiteY6" fmla="*/ 127774 h 584760"/>
                <a:gd name="connsiteX7" fmla="*/ 27515 w 391436"/>
                <a:gd name="connsiteY7" fmla="*/ 102706 h 584760"/>
                <a:gd name="connsiteX8" fmla="*/ 718 w 391436"/>
                <a:gd name="connsiteY8" fmla="*/ 88011 h 584760"/>
                <a:gd name="connsiteX9" fmla="*/ 18582 w 391436"/>
                <a:gd name="connsiteY9" fmla="*/ 59774 h 584760"/>
                <a:gd name="connsiteX10" fmla="*/ 123176 w 391436"/>
                <a:gd name="connsiteY10" fmla="*/ 22316 h 584760"/>
                <a:gd name="connsiteX11" fmla="*/ 182244 w 391436"/>
                <a:gd name="connsiteY11" fmla="*/ 1570 h 584760"/>
                <a:gd name="connsiteX12" fmla="*/ 194922 w 391436"/>
                <a:gd name="connsiteY12" fmla="*/ 7621 h 584760"/>
                <a:gd name="connsiteX13" fmla="*/ 277906 w 391436"/>
                <a:gd name="connsiteY13" fmla="*/ 291724 h 584760"/>
                <a:gd name="connsiteX14" fmla="*/ 327754 w 391436"/>
                <a:gd name="connsiteY14" fmla="*/ 460861 h 584760"/>
                <a:gd name="connsiteX15" fmla="*/ 357143 w 391436"/>
                <a:gd name="connsiteY15" fmla="*/ 483048 h 584760"/>
                <a:gd name="connsiteX16" fmla="*/ 371262 w 391436"/>
                <a:gd name="connsiteY16" fmla="*/ 482760 h 584760"/>
                <a:gd name="connsiteX17" fmla="*/ 389127 w 391436"/>
                <a:gd name="connsiteY17" fmla="*/ 494285 h 584760"/>
                <a:gd name="connsiteX18" fmla="*/ 385669 w 391436"/>
                <a:gd name="connsiteY18" fmla="*/ 517336 h 584760"/>
                <a:gd name="connsiteX19" fmla="*/ 368381 w 391436"/>
                <a:gd name="connsiteY19" fmla="*/ 527421 h 584760"/>
                <a:gd name="connsiteX20" fmla="*/ 178787 w 391436"/>
                <a:gd name="connsiteY20" fmla="*/ 583031 h 584760"/>
                <a:gd name="connsiteX21" fmla="*/ 167549 w 391436"/>
                <a:gd name="connsiteY21" fmla="*/ 584760 h 584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91436" h="584760">
                  <a:moveTo>
                    <a:pt x="167549" y="584760"/>
                  </a:moveTo>
                  <a:cubicBezTo>
                    <a:pt x="155447" y="584472"/>
                    <a:pt x="146803" y="580438"/>
                    <a:pt x="143634" y="569201"/>
                  </a:cubicBezTo>
                  <a:cubicBezTo>
                    <a:pt x="140464" y="557963"/>
                    <a:pt x="144786" y="549896"/>
                    <a:pt x="154871" y="544709"/>
                  </a:cubicBezTo>
                  <a:cubicBezTo>
                    <a:pt x="156312" y="544133"/>
                    <a:pt x="157753" y="543268"/>
                    <a:pt x="158905" y="542404"/>
                  </a:cubicBezTo>
                  <a:cubicBezTo>
                    <a:pt x="181380" y="528573"/>
                    <a:pt x="182820" y="525116"/>
                    <a:pt x="175329" y="500048"/>
                  </a:cubicBezTo>
                  <a:cubicBezTo>
                    <a:pt x="139888" y="379318"/>
                    <a:pt x="104447" y="258589"/>
                    <a:pt x="69006" y="137859"/>
                  </a:cubicBezTo>
                  <a:cubicBezTo>
                    <a:pt x="68142" y="134402"/>
                    <a:pt x="66989" y="130944"/>
                    <a:pt x="65837" y="127774"/>
                  </a:cubicBezTo>
                  <a:cubicBezTo>
                    <a:pt x="56904" y="102418"/>
                    <a:pt x="54311" y="100689"/>
                    <a:pt x="27515" y="102706"/>
                  </a:cubicBezTo>
                  <a:cubicBezTo>
                    <a:pt x="10226" y="103859"/>
                    <a:pt x="3887" y="100401"/>
                    <a:pt x="718" y="88011"/>
                  </a:cubicBezTo>
                  <a:cubicBezTo>
                    <a:pt x="-2164" y="76198"/>
                    <a:pt x="3599" y="65537"/>
                    <a:pt x="18582" y="59774"/>
                  </a:cubicBezTo>
                  <a:cubicBezTo>
                    <a:pt x="53159" y="46808"/>
                    <a:pt x="88312" y="34706"/>
                    <a:pt x="123176" y="22316"/>
                  </a:cubicBezTo>
                  <a:cubicBezTo>
                    <a:pt x="142770" y="15401"/>
                    <a:pt x="162939" y="8774"/>
                    <a:pt x="182244" y="1570"/>
                  </a:cubicBezTo>
                  <a:cubicBezTo>
                    <a:pt x="189736" y="-1311"/>
                    <a:pt x="192617" y="-735"/>
                    <a:pt x="194922" y="7621"/>
                  </a:cubicBezTo>
                  <a:cubicBezTo>
                    <a:pt x="222295" y="102418"/>
                    <a:pt x="250245" y="196927"/>
                    <a:pt x="277906" y="291724"/>
                  </a:cubicBezTo>
                  <a:cubicBezTo>
                    <a:pt x="294330" y="348199"/>
                    <a:pt x="311042" y="404386"/>
                    <a:pt x="327754" y="460861"/>
                  </a:cubicBezTo>
                  <a:cubicBezTo>
                    <a:pt x="333228" y="479590"/>
                    <a:pt x="337262" y="482760"/>
                    <a:pt x="357143" y="483048"/>
                  </a:cubicBezTo>
                  <a:cubicBezTo>
                    <a:pt x="361754" y="483048"/>
                    <a:pt x="366652" y="482760"/>
                    <a:pt x="371262" y="482760"/>
                  </a:cubicBezTo>
                  <a:cubicBezTo>
                    <a:pt x="379906" y="482471"/>
                    <a:pt x="385669" y="486505"/>
                    <a:pt x="389127" y="494285"/>
                  </a:cubicBezTo>
                  <a:cubicBezTo>
                    <a:pt x="392873" y="502641"/>
                    <a:pt x="392296" y="510421"/>
                    <a:pt x="385669" y="517336"/>
                  </a:cubicBezTo>
                  <a:cubicBezTo>
                    <a:pt x="380771" y="522234"/>
                    <a:pt x="374720" y="525404"/>
                    <a:pt x="368381" y="527421"/>
                  </a:cubicBezTo>
                  <a:cubicBezTo>
                    <a:pt x="305279" y="546150"/>
                    <a:pt x="241889" y="564591"/>
                    <a:pt x="178787" y="583031"/>
                  </a:cubicBezTo>
                  <a:cubicBezTo>
                    <a:pt x="175041" y="583896"/>
                    <a:pt x="170719" y="584184"/>
                    <a:pt x="167549" y="584760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D3F7D513-9F0F-44FE-A7E4-C1F93A6BF5EC}"/>
                </a:ext>
              </a:extLst>
            </p:cNvPr>
            <p:cNvSpPr/>
            <p:nvPr/>
          </p:nvSpPr>
          <p:spPr>
            <a:xfrm rot="1020000">
              <a:off x="8699841" y="425712"/>
              <a:ext cx="573136" cy="611648"/>
            </a:xfrm>
            <a:custGeom>
              <a:avLst/>
              <a:gdLst>
                <a:gd name="connsiteX0" fmla="*/ 255772 w 573136"/>
                <a:gd name="connsiteY0" fmla="*/ 7712 h 611648"/>
                <a:gd name="connsiteX1" fmla="*/ 475333 w 573136"/>
                <a:gd name="connsiteY1" fmla="*/ 71679 h 611648"/>
                <a:gd name="connsiteX2" fmla="*/ 572723 w 573136"/>
                <a:gd name="connsiteY2" fmla="*/ 301612 h 611648"/>
                <a:gd name="connsiteX3" fmla="*/ 423756 w 573136"/>
                <a:gd name="connsiteY3" fmla="*/ 538173 h 611648"/>
                <a:gd name="connsiteX4" fmla="*/ 416553 w 573136"/>
                <a:gd name="connsiteY4" fmla="*/ 541919 h 611648"/>
                <a:gd name="connsiteX5" fmla="*/ 396095 w 573136"/>
                <a:gd name="connsiteY5" fmla="*/ 536732 h 611648"/>
                <a:gd name="connsiteX6" fmla="*/ 392061 w 573136"/>
                <a:gd name="connsiteY6" fmla="*/ 524343 h 611648"/>
                <a:gd name="connsiteX7" fmla="*/ 402722 w 573136"/>
                <a:gd name="connsiteY7" fmla="*/ 492359 h 611648"/>
                <a:gd name="connsiteX8" fmla="*/ 417129 w 573136"/>
                <a:gd name="connsiteY8" fmla="*/ 446834 h 611648"/>
                <a:gd name="connsiteX9" fmla="*/ 394366 w 573136"/>
                <a:gd name="connsiteY9" fmla="*/ 362121 h 611648"/>
                <a:gd name="connsiteX10" fmla="*/ 318010 w 573136"/>
                <a:gd name="connsiteY10" fmla="*/ 103662 h 611648"/>
                <a:gd name="connsiteX11" fmla="*/ 296399 w 573136"/>
                <a:gd name="connsiteY11" fmla="*/ 66204 h 611648"/>
                <a:gd name="connsiteX12" fmla="*/ 270755 w 573136"/>
                <a:gd name="connsiteY12" fmla="*/ 55831 h 611648"/>
                <a:gd name="connsiteX13" fmla="*/ 254619 w 573136"/>
                <a:gd name="connsiteY13" fmla="*/ 45746 h 611648"/>
                <a:gd name="connsiteX14" fmla="*/ 247992 w 573136"/>
                <a:gd name="connsiteY14" fmla="*/ 21831 h 611648"/>
                <a:gd name="connsiteX15" fmla="*/ 255772 w 573136"/>
                <a:gd name="connsiteY15" fmla="*/ 7712 h 611648"/>
                <a:gd name="connsiteX16" fmla="*/ 50907 w 573136"/>
                <a:gd name="connsiteY16" fmla="*/ 64474 h 611648"/>
                <a:gd name="connsiteX17" fmla="*/ 150026 w 573136"/>
                <a:gd name="connsiteY17" fmla="*/ 35662 h 611648"/>
                <a:gd name="connsiteX18" fmla="*/ 188925 w 573136"/>
                <a:gd name="connsiteY18" fmla="*/ 27306 h 611648"/>
                <a:gd name="connsiteX19" fmla="*/ 200162 w 573136"/>
                <a:gd name="connsiteY19" fmla="*/ 24136 h 611648"/>
                <a:gd name="connsiteX20" fmla="*/ 217451 w 573136"/>
                <a:gd name="connsiteY20" fmla="*/ 33356 h 611648"/>
                <a:gd name="connsiteX21" fmla="*/ 227824 w 573136"/>
                <a:gd name="connsiteY21" fmla="*/ 58135 h 611648"/>
                <a:gd name="connsiteX22" fmla="*/ 245688 w 573136"/>
                <a:gd name="connsiteY22" fmla="*/ 118357 h 611648"/>
                <a:gd name="connsiteX23" fmla="*/ 256061 w 573136"/>
                <a:gd name="connsiteY23" fmla="*/ 153798 h 611648"/>
                <a:gd name="connsiteX24" fmla="*/ 270468 w 573136"/>
                <a:gd name="connsiteY24" fmla="*/ 203934 h 611648"/>
                <a:gd name="connsiteX25" fmla="*/ 343654 w 573136"/>
                <a:gd name="connsiteY25" fmla="*/ 453749 h 611648"/>
                <a:gd name="connsiteX26" fmla="*/ 369299 w 573136"/>
                <a:gd name="connsiteY26" fmla="*/ 541343 h 611648"/>
                <a:gd name="connsiteX27" fmla="*/ 358638 w 573136"/>
                <a:gd name="connsiteY27" fmla="*/ 562377 h 611648"/>
                <a:gd name="connsiteX28" fmla="*/ 287179 w 573136"/>
                <a:gd name="connsiteY28" fmla="*/ 583699 h 611648"/>
                <a:gd name="connsiteX29" fmla="*/ 273061 w 573136"/>
                <a:gd name="connsiteY29" fmla="*/ 584274 h 611648"/>
                <a:gd name="connsiteX30" fmla="*/ 191230 w 573136"/>
                <a:gd name="connsiteY30" fmla="*/ 607614 h 611648"/>
                <a:gd name="connsiteX31" fmla="*/ 167891 w 573136"/>
                <a:gd name="connsiteY31" fmla="*/ 611648 h 611648"/>
                <a:gd name="connsiteX32" fmla="*/ 148874 w 573136"/>
                <a:gd name="connsiteY32" fmla="*/ 598394 h 611648"/>
                <a:gd name="connsiteX33" fmla="*/ 153484 w 573136"/>
                <a:gd name="connsiteY33" fmla="*/ 575343 h 611648"/>
                <a:gd name="connsiteX34" fmla="*/ 155213 w 573136"/>
                <a:gd name="connsiteY34" fmla="*/ 573902 h 611648"/>
                <a:gd name="connsiteX35" fmla="*/ 169908 w 573136"/>
                <a:gd name="connsiteY35" fmla="*/ 522326 h 611648"/>
                <a:gd name="connsiteX36" fmla="*/ 152332 w 573136"/>
                <a:gd name="connsiteY36" fmla="*/ 466139 h 611648"/>
                <a:gd name="connsiteX37" fmla="*/ 132738 w 573136"/>
                <a:gd name="connsiteY37" fmla="*/ 408223 h 611648"/>
                <a:gd name="connsiteX38" fmla="*/ 111992 w 573136"/>
                <a:gd name="connsiteY38" fmla="*/ 337917 h 611648"/>
                <a:gd name="connsiteX39" fmla="*/ 83467 w 573136"/>
                <a:gd name="connsiteY39" fmla="*/ 240238 h 611648"/>
                <a:gd name="connsiteX40" fmla="*/ 55517 w 573136"/>
                <a:gd name="connsiteY40" fmla="*/ 144577 h 611648"/>
                <a:gd name="connsiteX41" fmla="*/ 29297 w 573136"/>
                <a:gd name="connsiteY41" fmla="*/ 124119 h 611648"/>
                <a:gd name="connsiteX42" fmla="*/ 23534 w 573136"/>
                <a:gd name="connsiteY42" fmla="*/ 123543 h 611648"/>
                <a:gd name="connsiteX43" fmla="*/ 195 w 573136"/>
                <a:gd name="connsiteY43" fmla="*/ 101645 h 611648"/>
                <a:gd name="connsiteX44" fmla="*/ 17195 w 573136"/>
                <a:gd name="connsiteY44" fmla="*/ 75713 h 611648"/>
                <a:gd name="connsiteX45" fmla="*/ 50907 w 573136"/>
                <a:gd name="connsiteY45" fmla="*/ 64474 h 611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73136" h="611648">
                  <a:moveTo>
                    <a:pt x="255772" y="7712"/>
                  </a:moveTo>
                  <a:cubicBezTo>
                    <a:pt x="341349" y="-12746"/>
                    <a:pt x="415688" y="7136"/>
                    <a:pt x="475333" y="71679"/>
                  </a:cubicBezTo>
                  <a:cubicBezTo>
                    <a:pt x="534977" y="136221"/>
                    <a:pt x="567537" y="214019"/>
                    <a:pt x="572723" y="301612"/>
                  </a:cubicBezTo>
                  <a:cubicBezTo>
                    <a:pt x="578774" y="403613"/>
                    <a:pt x="517977" y="498698"/>
                    <a:pt x="423756" y="538173"/>
                  </a:cubicBezTo>
                  <a:cubicBezTo>
                    <a:pt x="421163" y="539326"/>
                    <a:pt x="418858" y="540766"/>
                    <a:pt x="416553" y="541919"/>
                  </a:cubicBezTo>
                  <a:cubicBezTo>
                    <a:pt x="406468" y="549410"/>
                    <a:pt x="400705" y="547970"/>
                    <a:pt x="396095" y="536732"/>
                  </a:cubicBezTo>
                  <a:cubicBezTo>
                    <a:pt x="394366" y="532698"/>
                    <a:pt x="393214" y="528665"/>
                    <a:pt x="392061" y="524343"/>
                  </a:cubicBezTo>
                  <a:cubicBezTo>
                    <a:pt x="386587" y="504461"/>
                    <a:pt x="386587" y="504461"/>
                    <a:pt x="402722" y="492359"/>
                  </a:cubicBezTo>
                  <a:cubicBezTo>
                    <a:pt x="415976" y="479969"/>
                    <a:pt x="419722" y="464122"/>
                    <a:pt x="417129" y="446834"/>
                  </a:cubicBezTo>
                  <a:cubicBezTo>
                    <a:pt x="412807" y="417732"/>
                    <a:pt x="402722" y="390070"/>
                    <a:pt x="394366" y="362121"/>
                  </a:cubicBezTo>
                  <a:cubicBezTo>
                    <a:pt x="369010" y="275968"/>
                    <a:pt x="344518" y="189527"/>
                    <a:pt x="318010" y="103662"/>
                  </a:cubicBezTo>
                  <a:cubicBezTo>
                    <a:pt x="313688" y="89543"/>
                    <a:pt x="307925" y="76289"/>
                    <a:pt x="296399" y="66204"/>
                  </a:cubicBezTo>
                  <a:cubicBezTo>
                    <a:pt x="288908" y="59577"/>
                    <a:pt x="280840" y="55543"/>
                    <a:pt x="270755" y="55831"/>
                  </a:cubicBezTo>
                  <a:cubicBezTo>
                    <a:pt x="263840" y="54967"/>
                    <a:pt x="254908" y="57272"/>
                    <a:pt x="254619" y="45746"/>
                  </a:cubicBezTo>
                  <a:cubicBezTo>
                    <a:pt x="252603" y="37678"/>
                    <a:pt x="251162" y="29611"/>
                    <a:pt x="247992" y="21831"/>
                  </a:cubicBezTo>
                  <a:cubicBezTo>
                    <a:pt x="244535" y="12899"/>
                    <a:pt x="246840" y="9729"/>
                    <a:pt x="255772" y="7712"/>
                  </a:cubicBezTo>
                  <a:close/>
                  <a:moveTo>
                    <a:pt x="50907" y="64474"/>
                  </a:moveTo>
                  <a:cubicBezTo>
                    <a:pt x="84043" y="54966"/>
                    <a:pt x="116891" y="45169"/>
                    <a:pt x="150026" y="35662"/>
                  </a:cubicBezTo>
                  <a:cubicBezTo>
                    <a:pt x="162993" y="32492"/>
                    <a:pt x="175094" y="25865"/>
                    <a:pt x="188925" y="27306"/>
                  </a:cubicBezTo>
                  <a:cubicBezTo>
                    <a:pt x="192671" y="26152"/>
                    <a:pt x="196705" y="25576"/>
                    <a:pt x="200162" y="24136"/>
                  </a:cubicBezTo>
                  <a:cubicBezTo>
                    <a:pt x="210247" y="19526"/>
                    <a:pt x="216298" y="21831"/>
                    <a:pt x="217451" y="33356"/>
                  </a:cubicBezTo>
                  <a:cubicBezTo>
                    <a:pt x="224366" y="39984"/>
                    <a:pt x="225230" y="49492"/>
                    <a:pt x="227824" y="58135"/>
                  </a:cubicBezTo>
                  <a:cubicBezTo>
                    <a:pt x="233586" y="78305"/>
                    <a:pt x="239925" y="98187"/>
                    <a:pt x="245688" y="118357"/>
                  </a:cubicBezTo>
                  <a:cubicBezTo>
                    <a:pt x="248570" y="130459"/>
                    <a:pt x="252892" y="141695"/>
                    <a:pt x="256061" y="153798"/>
                  </a:cubicBezTo>
                  <a:cubicBezTo>
                    <a:pt x="260383" y="170510"/>
                    <a:pt x="266146" y="187222"/>
                    <a:pt x="270468" y="203934"/>
                  </a:cubicBezTo>
                  <a:cubicBezTo>
                    <a:pt x="295248" y="287206"/>
                    <a:pt x="319450" y="370477"/>
                    <a:pt x="343654" y="453749"/>
                  </a:cubicBezTo>
                  <a:cubicBezTo>
                    <a:pt x="352587" y="482850"/>
                    <a:pt x="360654" y="511953"/>
                    <a:pt x="369299" y="541343"/>
                  </a:cubicBezTo>
                  <a:cubicBezTo>
                    <a:pt x="373333" y="555461"/>
                    <a:pt x="371892" y="558343"/>
                    <a:pt x="358638" y="562377"/>
                  </a:cubicBezTo>
                  <a:cubicBezTo>
                    <a:pt x="335011" y="569868"/>
                    <a:pt x="310807" y="576496"/>
                    <a:pt x="287179" y="583699"/>
                  </a:cubicBezTo>
                  <a:cubicBezTo>
                    <a:pt x="282570" y="584563"/>
                    <a:pt x="277960" y="585715"/>
                    <a:pt x="273061" y="584274"/>
                  </a:cubicBezTo>
                  <a:cubicBezTo>
                    <a:pt x="245688" y="592055"/>
                    <a:pt x="218603" y="599835"/>
                    <a:pt x="191230" y="607614"/>
                  </a:cubicBezTo>
                  <a:cubicBezTo>
                    <a:pt x="183739" y="609919"/>
                    <a:pt x="175959" y="611647"/>
                    <a:pt x="167891" y="611648"/>
                  </a:cubicBezTo>
                  <a:cubicBezTo>
                    <a:pt x="158383" y="611647"/>
                    <a:pt x="152042" y="607326"/>
                    <a:pt x="148874" y="598394"/>
                  </a:cubicBezTo>
                  <a:cubicBezTo>
                    <a:pt x="145704" y="590038"/>
                    <a:pt x="146857" y="581970"/>
                    <a:pt x="153484" y="575343"/>
                  </a:cubicBezTo>
                  <a:cubicBezTo>
                    <a:pt x="154060" y="574766"/>
                    <a:pt x="154637" y="574190"/>
                    <a:pt x="155213" y="573902"/>
                  </a:cubicBezTo>
                  <a:cubicBezTo>
                    <a:pt x="179705" y="562088"/>
                    <a:pt x="178264" y="543936"/>
                    <a:pt x="169908" y="522326"/>
                  </a:cubicBezTo>
                  <a:cubicBezTo>
                    <a:pt x="162993" y="503885"/>
                    <a:pt x="158094" y="484868"/>
                    <a:pt x="152332" y="466139"/>
                  </a:cubicBezTo>
                  <a:cubicBezTo>
                    <a:pt x="141382" y="448273"/>
                    <a:pt x="139077" y="427527"/>
                    <a:pt x="132738" y="408223"/>
                  </a:cubicBezTo>
                  <a:cubicBezTo>
                    <a:pt x="125247" y="384884"/>
                    <a:pt x="118908" y="361257"/>
                    <a:pt x="111992" y="337917"/>
                  </a:cubicBezTo>
                  <a:cubicBezTo>
                    <a:pt x="102772" y="305358"/>
                    <a:pt x="93263" y="272799"/>
                    <a:pt x="83467" y="240238"/>
                  </a:cubicBezTo>
                  <a:cubicBezTo>
                    <a:pt x="74534" y="208256"/>
                    <a:pt x="64738" y="176560"/>
                    <a:pt x="55517" y="144577"/>
                  </a:cubicBezTo>
                  <a:cubicBezTo>
                    <a:pt x="51772" y="131322"/>
                    <a:pt x="43992" y="123255"/>
                    <a:pt x="29297" y="124119"/>
                  </a:cubicBezTo>
                  <a:cubicBezTo>
                    <a:pt x="27280" y="124119"/>
                    <a:pt x="25263" y="123832"/>
                    <a:pt x="23534" y="123543"/>
                  </a:cubicBezTo>
                  <a:cubicBezTo>
                    <a:pt x="10280" y="120950"/>
                    <a:pt x="1924" y="113170"/>
                    <a:pt x="195" y="101645"/>
                  </a:cubicBezTo>
                  <a:cubicBezTo>
                    <a:pt x="-1246" y="91559"/>
                    <a:pt x="5381" y="81187"/>
                    <a:pt x="17195" y="75713"/>
                  </a:cubicBezTo>
                  <a:cubicBezTo>
                    <a:pt x="27856" y="70526"/>
                    <a:pt x="39670" y="67645"/>
                    <a:pt x="50907" y="64474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1ABC0977-B322-4EF1-BDEA-A7F5F00BB6C1}"/>
                </a:ext>
              </a:extLst>
            </p:cNvPr>
            <p:cNvSpPr/>
            <p:nvPr/>
          </p:nvSpPr>
          <p:spPr>
            <a:xfrm rot="1020000">
              <a:off x="9339897" y="633711"/>
              <a:ext cx="279964" cy="180525"/>
            </a:xfrm>
            <a:custGeom>
              <a:avLst/>
              <a:gdLst>
                <a:gd name="connsiteX0" fmla="*/ 34527 w 279964"/>
                <a:gd name="connsiteY0" fmla="*/ 180221 h 180525"/>
                <a:gd name="connsiteX1" fmla="*/ 29341 w 279964"/>
                <a:gd name="connsiteY1" fmla="*/ 175611 h 180525"/>
                <a:gd name="connsiteX2" fmla="*/ 527 w 279964"/>
                <a:gd name="connsiteY2" fmla="*/ 78220 h 180525"/>
                <a:gd name="connsiteX3" fmla="*/ 8019 w 279964"/>
                <a:gd name="connsiteY3" fmla="*/ 69576 h 180525"/>
                <a:gd name="connsiteX4" fmla="*/ 203087 w 279964"/>
                <a:gd name="connsiteY4" fmla="*/ 12237 h 180525"/>
                <a:gd name="connsiteX5" fmla="*/ 240545 w 279964"/>
                <a:gd name="connsiteY5" fmla="*/ 999 h 180525"/>
                <a:gd name="connsiteX6" fmla="*/ 252071 w 279964"/>
                <a:gd name="connsiteY6" fmla="*/ 7050 h 180525"/>
                <a:gd name="connsiteX7" fmla="*/ 278868 w 279964"/>
                <a:gd name="connsiteY7" fmla="*/ 98966 h 180525"/>
                <a:gd name="connsiteX8" fmla="*/ 273681 w 279964"/>
                <a:gd name="connsiteY8" fmla="*/ 109915 h 180525"/>
                <a:gd name="connsiteX9" fmla="*/ 37697 w 279964"/>
                <a:gd name="connsiteY9" fmla="*/ 178780 h 180525"/>
                <a:gd name="connsiteX10" fmla="*/ 34527 w 279964"/>
                <a:gd name="connsiteY10" fmla="*/ 180221 h 18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9964" h="180525">
                  <a:moveTo>
                    <a:pt x="34527" y="180221"/>
                  </a:moveTo>
                  <a:cubicBezTo>
                    <a:pt x="29917" y="181662"/>
                    <a:pt x="30205" y="177628"/>
                    <a:pt x="29341" y="175611"/>
                  </a:cubicBezTo>
                  <a:cubicBezTo>
                    <a:pt x="19544" y="143051"/>
                    <a:pt x="10323" y="110492"/>
                    <a:pt x="527" y="78220"/>
                  </a:cubicBezTo>
                  <a:cubicBezTo>
                    <a:pt x="-1778" y="70152"/>
                    <a:pt x="3985" y="70729"/>
                    <a:pt x="8019" y="69576"/>
                  </a:cubicBezTo>
                  <a:cubicBezTo>
                    <a:pt x="73138" y="50271"/>
                    <a:pt x="137968" y="31542"/>
                    <a:pt x="203087" y="12237"/>
                  </a:cubicBezTo>
                  <a:cubicBezTo>
                    <a:pt x="215478" y="8491"/>
                    <a:pt x="228156" y="5033"/>
                    <a:pt x="240545" y="999"/>
                  </a:cubicBezTo>
                  <a:cubicBezTo>
                    <a:pt x="246885" y="-1018"/>
                    <a:pt x="250054" y="-441"/>
                    <a:pt x="252071" y="7050"/>
                  </a:cubicBezTo>
                  <a:cubicBezTo>
                    <a:pt x="260427" y="37881"/>
                    <a:pt x="269647" y="68424"/>
                    <a:pt x="278868" y="98966"/>
                  </a:cubicBezTo>
                  <a:cubicBezTo>
                    <a:pt x="280596" y="104729"/>
                    <a:pt x="281173" y="107898"/>
                    <a:pt x="273681" y="109915"/>
                  </a:cubicBezTo>
                  <a:cubicBezTo>
                    <a:pt x="195020" y="132678"/>
                    <a:pt x="116358" y="155729"/>
                    <a:pt x="37697" y="178780"/>
                  </a:cubicBezTo>
                  <a:cubicBezTo>
                    <a:pt x="36544" y="179068"/>
                    <a:pt x="35392" y="179645"/>
                    <a:pt x="34527" y="180221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CFD96A06-E87D-498F-B0EB-FEA6AF24ED1B}"/>
                </a:ext>
              </a:extLst>
            </p:cNvPr>
            <p:cNvSpPr/>
            <p:nvPr/>
          </p:nvSpPr>
          <p:spPr>
            <a:xfrm rot="1020000">
              <a:off x="10118028" y="422365"/>
              <a:ext cx="471542" cy="578663"/>
            </a:xfrm>
            <a:custGeom>
              <a:avLst/>
              <a:gdLst>
                <a:gd name="connsiteX0" fmla="*/ 175480 w 471542"/>
                <a:gd name="connsiteY0" fmla="*/ 400270 h 578663"/>
                <a:gd name="connsiteX1" fmla="*/ 245930 w 471542"/>
                <a:gd name="connsiteY1" fmla="*/ 416442 h 578663"/>
                <a:gd name="connsiteX2" fmla="*/ 262642 w 471542"/>
                <a:gd name="connsiteY2" fmla="*/ 482713 h 578663"/>
                <a:gd name="connsiteX3" fmla="*/ 256879 w 471542"/>
                <a:gd name="connsiteY3" fmla="*/ 496832 h 578663"/>
                <a:gd name="connsiteX4" fmla="*/ 281947 w 471542"/>
                <a:gd name="connsiteY4" fmla="*/ 530256 h 578663"/>
                <a:gd name="connsiteX5" fmla="*/ 296642 w 471542"/>
                <a:gd name="connsiteY5" fmla="*/ 540629 h 578663"/>
                <a:gd name="connsiteX6" fmla="*/ 300100 w 471542"/>
                <a:gd name="connsiteY6" fmla="*/ 553307 h 578663"/>
                <a:gd name="connsiteX7" fmla="*/ 286557 w 471542"/>
                <a:gd name="connsiteY7" fmla="*/ 575494 h 578663"/>
                <a:gd name="connsiteX8" fmla="*/ 255727 w 471542"/>
                <a:gd name="connsiteY8" fmla="*/ 578663 h 578663"/>
                <a:gd name="connsiteX9" fmla="*/ 159489 w 471542"/>
                <a:gd name="connsiteY9" fmla="*/ 552443 h 578663"/>
                <a:gd name="connsiteX10" fmla="*/ 120590 w 471542"/>
                <a:gd name="connsiteY10" fmla="*/ 450442 h 578663"/>
                <a:gd name="connsiteX11" fmla="*/ 175480 w 471542"/>
                <a:gd name="connsiteY11" fmla="*/ 400270 h 578663"/>
                <a:gd name="connsiteX12" fmla="*/ 183980 w 471542"/>
                <a:gd name="connsiteY12" fmla="*/ 2964 h 578663"/>
                <a:gd name="connsiteX13" fmla="*/ 305286 w 471542"/>
                <a:gd name="connsiteY13" fmla="*/ 23422 h 578663"/>
                <a:gd name="connsiteX14" fmla="*/ 427457 w 471542"/>
                <a:gd name="connsiteY14" fmla="*/ 155389 h 578663"/>
                <a:gd name="connsiteX15" fmla="*/ 471542 w 471542"/>
                <a:gd name="connsiteY15" fmla="*/ 341525 h 578663"/>
                <a:gd name="connsiteX16" fmla="*/ 420254 w 471542"/>
                <a:gd name="connsiteY16" fmla="*/ 502594 h 578663"/>
                <a:gd name="connsiteX17" fmla="*/ 345626 w 471542"/>
                <a:gd name="connsiteY17" fmla="*/ 559357 h 578663"/>
                <a:gd name="connsiteX18" fmla="*/ 334389 w 471542"/>
                <a:gd name="connsiteY18" fmla="*/ 553883 h 578663"/>
                <a:gd name="connsiteX19" fmla="*/ 331507 w 471542"/>
                <a:gd name="connsiteY19" fmla="*/ 543510 h 578663"/>
                <a:gd name="connsiteX20" fmla="*/ 338998 w 471542"/>
                <a:gd name="connsiteY20" fmla="*/ 508069 h 578663"/>
                <a:gd name="connsiteX21" fmla="*/ 349948 w 471542"/>
                <a:gd name="connsiteY21" fmla="*/ 462255 h 578663"/>
                <a:gd name="connsiteX22" fmla="*/ 308455 w 471542"/>
                <a:gd name="connsiteY22" fmla="*/ 316746 h 578663"/>
                <a:gd name="connsiteX23" fmla="*/ 244489 w 471542"/>
                <a:gd name="connsiteY23" fmla="*/ 98626 h 578663"/>
                <a:gd name="connsiteX24" fmla="*/ 234117 w 471542"/>
                <a:gd name="connsiteY24" fmla="*/ 72405 h 578663"/>
                <a:gd name="connsiteX25" fmla="*/ 192913 w 471542"/>
                <a:gd name="connsiteY25" fmla="*/ 47049 h 578663"/>
                <a:gd name="connsiteX26" fmla="*/ 184269 w 471542"/>
                <a:gd name="connsiteY26" fmla="*/ 40422 h 578663"/>
                <a:gd name="connsiteX27" fmla="*/ 176778 w 471542"/>
                <a:gd name="connsiteY27" fmla="*/ 15354 h 578663"/>
                <a:gd name="connsiteX28" fmla="*/ 183980 w 471542"/>
                <a:gd name="connsiteY28" fmla="*/ 2964 h 578663"/>
                <a:gd name="connsiteX29" fmla="*/ 131826 w 471542"/>
                <a:gd name="connsiteY29" fmla="*/ 17660 h 578663"/>
                <a:gd name="connsiteX30" fmla="*/ 145082 w 471542"/>
                <a:gd name="connsiteY30" fmla="*/ 25152 h 578663"/>
                <a:gd name="connsiteX31" fmla="*/ 148827 w 471542"/>
                <a:gd name="connsiteY31" fmla="*/ 37542 h 578663"/>
                <a:gd name="connsiteX32" fmla="*/ 142199 w 471542"/>
                <a:gd name="connsiteY32" fmla="*/ 67220 h 578663"/>
                <a:gd name="connsiteX33" fmla="*/ 135573 w 471542"/>
                <a:gd name="connsiteY33" fmla="*/ 92000 h 578663"/>
                <a:gd name="connsiteX34" fmla="*/ 183404 w 471542"/>
                <a:gd name="connsiteY34" fmla="*/ 254221 h 578663"/>
                <a:gd name="connsiteX35" fmla="*/ 237861 w 471542"/>
                <a:gd name="connsiteY35" fmla="*/ 268628 h 578663"/>
                <a:gd name="connsiteX36" fmla="*/ 246505 w 471542"/>
                <a:gd name="connsiteY36" fmla="*/ 258543 h 578663"/>
                <a:gd name="connsiteX37" fmla="*/ 258319 w 471542"/>
                <a:gd name="connsiteY37" fmla="*/ 297154 h 578663"/>
                <a:gd name="connsiteX38" fmla="*/ 256014 w 471542"/>
                <a:gd name="connsiteY38" fmla="*/ 305798 h 578663"/>
                <a:gd name="connsiteX39" fmla="*/ 35013 w 471542"/>
                <a:gd name="connsiteY39" fmla="*/ 302916 h 578663"/>
                <a:gd name="connsiteX40" fmla="*/ 147 w 471542"/>
                <a:gd name="connsiteY40" fmla="*/ 186221 h 578663"/>
                <a:gd name="connsiteX41" fmla="*/ 131826 w 471542"/>
                <a:gd name="connsiteY41" fmla="*/ 17660 h 578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471542" h="578663">
                  <a:moveTo>
                    <a:pt x="175480" y="400270"/>
                  </a:moveTo>
                  <a:cubicBezTo>
                    <a:pt x="199756" y="393679"/>
                    <a:pt x="226625" y="398145"/>
                    <a:pt x="245930" y="416442"/>
                  </a:cubicBezTo>
                  <a:cubicBezTo>
                    <a:pt x="265235" y="434883"/>
                    <a:pt x="270421" y="457357"/>
                    <a:pt x="262642" y="482713"/>
                  </a:cubicBezTo>
                  <a:cubicBezTo>
                    <a:pt x="261201" y="487612"/>
                    <a:pt x="258608" y="492222"/>
                    <a:pt x="256879" y="496832"/>
                  </a:cubicBezTo>
                  <a:cubicBezTo>
                    <a:pt x="248811" y="518154"/>
                    <a:pt x="258608" y="532561"/>
                    <a:pt x="281947" y="530256"/>
                  </a:cubicBezTo>
                  <a:cubicBezTo>
                    <a:pt x="291744" y="529104"/>
                    <a:pt x="295201" y="531985"/>
                    <a:pt x="296642" y="540629"/>
                  </a:cubicBezTo>
                  <a:cubicBezTo>
                    <a:pt x="297506" y="544951"/>
                    <a:pt x="298659" y="548985"/>
                    <a:pt x="300100" y="553307"/>
                  </a:cubicBezTo>
                  <a:cubicBezTo>
                    <a:pt x="305863" y="572612"/>
                    <a:pt x="305863" y="572900"/>
                    <a:pt x="286557" y="575494"/>
                  </a:cubicBezTo>
                  <a:cubicBezTo>
                    <a:pt x="275032" y="577222"/>
                    <a:pt x="264083" y="577799"/>
                    <a:pt x="255727" y="578663"/>
                  </a:cubicBezTo>
                  <a:cubicBezTo>
                    <a:pt x="219709" y="577222"/>
                    <a:pt x="187726" y="571460"/>
                    <a:pt x="159489" y="552443"/>
                  </a:cubicBezTo>
                  <a:cubicBezTo>
                    <a:pt x="123759" y="528527"/>
                    <a:pt x="107912" y="487035"/>
                    <a:pt x="120590" y="450442"/>
                  </a:cubicBezTo>
                  <a:cubicBezTo>
                    <a:pt x="129523" y="424509"/>
                    <a:pt x="151204" y="406861"/>
                    <a:pt x="175480" y="400270"/>
                  </a:cubicBezTo>
                  <a:close/>
                  <a:moveTo>
                    <a:pt x="183980" y="2964"/>
                  </a:moveTo>
                  <a:cubicBezTo>
                    <a:pt x="226914" y="-4816"/>
                    <a:pt x="267253" y="2964"/>
                    <a:pt x="305286" y="23422"/>
                  </a:cubicBezTo>
                  <a:cubicBezTo>
                    <a:pt x="361185" y="53388"/>
                    <a:pt x="398931" y="100066"/>
                    <a:pt x="427457" y="155389"/>
                  </a:cubicBezTo>
                  <a:cubicBezTo>
                    <a:pt x="456847" y="212152"/>
                    <a:pt x="470678" y="272372"/>
                    <a:pt x="471542" y="341525"/>
                  </a:cubicBezTo>
                  <a:cubicBezTo>
                    <a:pt x="470678" y="396272"/>
                    <a:pt x="458000" y="453323"/>
                    <a:pt x="420254" y="502594"/>
                  </a:cubicBezTo>
                  <a:cubicBezTo>
                    <a:pt x="400660" y="528239"/>
                    <a:pt x="375880" y="547256"/>
                    <a:pt x="345626" y="559357"/>
                  </a:cubicBezTo>
                  <a:cubicBezTo>
                    <a:pt x="339287" y="561951"/>
                    <a:pt x="335540" y="561662"/>
                    <a:pt x="334389" y="553883"/>
                  </a:cubicBezTo>
                  <a:cubicBezTo>
                    <a:pt x="334100" y="550425"/>
                    <a:pt x="332660" y="546967"/>
                    <a:pt x="331507" y="543510"/>
                  </a:cubicBezTo>
                  <a:cubicBezTo>
                    <a:pt x="326321" y="529967"/>
                    <a:pt x="323440" y="519018"/>
                    <a:pt x="338998" y="508069"/>
                  </a:cubicBezTo>
                  <a:cubicBezTo>
                    <a:pt x="353694" y="497696"/>
                    <a:pt x="354270" y="478679"/>
                    <a:pt x="349948" y="462255"/>
                  </a:cubicBezTo>
                  <a:cubicBezTo>
                    <a:pt x="336694" y="413560"/>
                    <a:pt x="322575" y="365153"/>
                    <a:pt x="308455" y="316746"/>
                  </a:cubicBezTo>
                  <a:cubicBezTo>
                    <a:pt x="287422" y="244135"/>
                    <a:pt x="265811" y="171524"/>
                    <a:pt x="244489" y="98626"/>
                  </a:cubicBezTo>
                  <a:cubicBezTo>
                    <a:pt x="241897" y="89405"/>
                    <a:pt x="238727" y="80473"/>
                    <a:pt x="234117" y="72405"/>
                  </a:cubicBezTo>
                  <a:cubicBezTo>
                    <a:pt x="225185" y="56269"/>
                    <a:pt x="211641" y="47049"/>
                    <a:pt x="192913" y="47049"/>
                  </a:cubicBezTo>
                  <a:cubicBezTo>
                    <a:pt x="187438" y="47049"/>
                    <a:pt x="185421" y="45608"/>
                    <a:pt x="184269" y="40422"/>
                  </a:cubicBezTo>
                  <a:cubicBezTo>
                    <a:pt x="182251" y="32066"/>
                    <a:pt x="180235" y="23422"/>
                    <a:pt x="176778" y="15354"/>
                  </a:cubicBezTo>
                  <a:cubicBezTo>
                    <a:pt x="173320" y="6998"/>
                    <a:pt x="175912" y="4405"/>
                    <a:pt x="183980" y="2964"/>
                  </a:cubicBezTo>
                  <a:close/>
                  <a:moveTo>
                    <a:pt x="131826" y="17660"/>
                  </a:moveTo>
                  <a:cubicBezTo>
                    <a:pt x="139606" y="15355"/>
                    <a:pt x="144217" y="15643"/>
                    <a:pt x="145082" y="25152"/>
                  </a:cubicBezTo>
                  <a:cubicBezTo>
                    <a:pt x="145658" y="29474"/>
                    <a:pt x="147387" y="33508"/>
                    <a:pt x="148827" y="37542"/>
                  </a:cubicBezTo>
                  <a:cubicBezTo>
                    <a:pt x="153149" y="48779"/>
                    <a:pt x="156031" y="58864"/>
                    <a:pt x="142199" y="67220"/>
                  </a:cubicBezTo>
                  <a:cubicBezTo>
                    <a:pt x="134131" y="72118"/>
                    <a:pt x="132979" y="82491"/>
                    <a:pt x="135573" y="92000"/>
                  </a:cubicBezTo>
                  <a:cubicBezTo>
                    <a:pt x="151420" y="146170"/>
                    <a:pt x="166979" y="200339"/>
                    <a:pt x="183404" y="254221"/>
                  </a:cubicBezTo>
                  <a:cubicBezTo>
                    <a:pt x="192048" y="283035"/>
                    <a:pt x="215386" y="288798"/>
                    <a:pt x="237861" y="268628"/>
                  </a:cubicBezTo>
                  <a:cubicBezTo>
                    <a:pt x="240455" y="266323"/>
                    <a:pt x="242471" y="263153"/>
                    <a:pt x="246505" y="258543"/>
                  </a:cubicBezTo>
                  <a:cubicBezTo>
                    <a:pt x="250828" y="273238"/>
                    <a:pt x="254574" y="285340"/>
                    <a:pt x="258319" y="297154"/>
                  </a:cubicBezTo>
                  <a:cubicBezTo>
                    <a:pt x="259184" y="300323"/>
                    <a:pt x="258607" y="303204"/>
                    <a:pt x="256014" y="305798"/>
                  </a:cubicBezTo>
                  <a:cubicBezTo>
                    <a:pt x="189454" y="374086"/>
                    <a:pt x="90335" y="372069"/>
                    <a:pt x="35013" y="302916"/>
                  </a:cubicBezTo>
                  <a:cubicBezTo>
                    <a:pt x="7639" y="268916"/>
                    <a:pt x="-1292" y="228577"/>
                    <a:pt x="147" y="186221"/>
                  </a:cubicBezTo>
                  <a:cubicBezTo>
                    <a:pt x="3030" y="105542"/>
                    <a:pt x="54317" y="40711"/>
                    <a:pt x="131826" y="17660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3D2254EB-6F01-4447-8C05-CFB1E5153C79}"/>
                </a:ext>
              </a:extLst>
            </p:cNvPr>
            <p:cNvSpPr/>
            <p:nvPr/>
          </p:nvSpPr>
          <p:spPr>
            <a:xfrm rot="1020000">
              <a:off x="7393031" y="417861"/>
              <a:ext cx="516389" cy="582638"/>
            </a:xfrm>
            <a:custGeom>
              <a:avLst/>
              <a:gdLst>
                <a:gd name="connsiteX0" fmla="*/ 202598 w 516389"/>
                <a:gd name="connsiteY0" fmla="*/ 4066 h 582638"/>
                <a:gd name="connsiteX1" fmla="*/ 273480 w 516389"/>
                <a:gd name="connsiteY1" fmla="*/ 1761 h 582638"/>
                <a:gd name="connsiteX2" fmla="*/ 467108 w 516389"/>
                <a:gd name="connsiteY2" fmla="*/ 142084 h 582638"/>
                <a:gd name="connsiteX3" fmla="*/ 499380 w 516389"/>
                <a:gd name="connsiteY3" fmla="*/ 221034 h 582638"/>
                <a:gd name="connsiteX4" fmla="*/ 516380 w 516389"/>
                <a:gd name="connsiteY4" fmla="*/ 331967 h 582638"/>
                <a:gd name="connsiteX5" fmla="*/ 504278 w 516389"/>
                <a:gd name="connsiteY5" fmla="*/ 412645 h 582638"/>
                <a:gd name="connsiteX6" fmla="*/ 469702 w 516389"/>
                <a:gd name="connsiteY6" fmla="*/ 482662 h 582638"/>
                <a:gd name="connsiteX7" fmla="*/ 459040 w 516389"/>
                <a:gd name="connsiteY7" fmla="*/ 494188 h 582638"/>
                <a:gd name="connsiteX8" fmla="*/ 364531 w 516389"/>
                <a:gd name="connsiteY8" fmla="*/ 562189 h 582638"/>
                <a:gd name="connsiteX9" fmla="*/ 353582 w 516389"/>
                <a:gd name="connsiteY9" fmla="*/ 557002 h 582638"/>
                <a:gd name="connsiteX10" fmla="*/ 351277 w 516389"/>
                <a:gd name="connsiteY10" fmla="*/ 548934 h 582638"/>
                <a:gd name="connsiteX11" fmla="*/ 358192 w 516389"/>
                <a:gd name="connsiteY11" fmla="*/ 508883 h 582638"/>
                <a:gd name="connsiteX12" fmla="*/ 367413 w 516389"/>
                <a:gd name="connsiteY12" fmla="*/ 471425 h 582638"/>
                <a:gd name="connsiteX13" fmla="*/ 354735 w 516389"/>
                <a:gd name="connsiteY13" fmla="*/ 429645 h 582638"/>
                <a:gd name="connsiteX14" fmla="*/ 342633 w 516389"/>
                <a:gd name="connsiteY14" fmla="*/ 397374 h 582638"/>
                <a:gd name="connsiteX15" fmla="*/ 278667 w 516389"/>
                <a:gd name="connsiteY15" fmla="*/ 179830 h 582638"/>
                <a:gd name="connsiteX16" fmla="*/ 251582 w 516389"/>
                <a:gd name="connsiteY16" fmla="*/ 87626 h 582638"/>
                <a:gd name="connsiteX17" fmla="*/ 217581 w 516389"/>
                <a:gd name="connsiteY17" fmla="*/ 56219 h 582638"/>
                <a:gd name="connsiteX18" fmla="*/ 197412 w 516389"/>
                <a:gd name="connsiteY18" fmla="*/ 36338 h 582638"/>
                <a:gd name="connsiteX19" fmla="*/ 192513 w 516389"/>
                <a:gd name="connsiteY19" fmla="*/ 20490 h 582638"/>
                <a:gd name="connsiteX20" fmla="*/ 202598 w 516389"/>
                <a:gd name="connsiteY20" fmla="*/ 4066 h 582638"/>
                <a:gd name="connsiteX21" fmla="*/ 150733 w 516389"/>
                <a:gd name="connsiteY21" fmla="*/ 19050 h 582638"/>
                <a:gd name="connsiteX22" fmla="*/ 166869 w 516389"/>
                <a:gd name="connsiteY22" fmla="*/ 26541 h 582638"/>
                <a:gd name="connsiteX23" fmla="*/ 170327 w 516389"/>
                <a:gd name="connsiteY23" fmla="*/ 37779 h 582638"/>
                <a:gd name="connsiteX24" fmla="*/ 164276 w 516389"/>
                <a:gd name="connsiteY24" fmla="*/ 72643 h 582638"/>
                <a:gd name="connsiteX25" fmla="*/ 157649 w 516389"/>
                <a:gd name="connsiteY25" fmla="*/ 129983 h 582638"/>
                <a:gd name="connsiteX26" fmla="*/ 228819 w 516389"/>
                <a:gd name="connsiteY26" fmla="*/ 371442 h 582638"/>
                <a:gd name="connsiteX27" fmla="*/ 246395 w 516389"/>
                <a:gd name="connsiteY27" fmla="*/ 431951 h 582638"/>
                <a:gd name="connsiteX28" fmla="*/ 250429 w 516389"/>
                <a:gd name="connsiteY28" fmla="*/ 445781 h 582638"/>
                <a:gd name="connsiteX29" fmla="*/ 263107 w 516389"/>
                <a:gd name="connsiteY29" fmla="*/ 488714 h 582638"/>
                <a:gd name="connsiteX30" fmla="*/ 300565 w 516389"/>
                <a:gd name="connsiteY30" fmla="*/ 528188 h 582638"/>
                <a:gd name="connsiteX31" fmla="*/ 305175 w 516389"/>
                <a:gd name="connsiteY31" fmla="*/ 531358 h 582638"/>
                <a:gd name="connsiteX32" fmla="*/ 314395 w 516389"/>
                <a:gd name="connsiteY32" fmla="*/ 540290 h 582638"/>
                <a:gd name="connsiteX33" fmla="*/ 321887 w 516389"/>
                <a:gd name="connsiteY33" fmla="*/ 566223 h 582638"/>
                <a:gd name="connsiteX34" fmla="*/ 315260 w 516389"/>
                <a:gd name="connsiteY34" fmla="*/ 576307 h 582638"/>
                <a:gd name="connsiteX35" fmla="*/ 267141 w 516389"/>
                <a:gd name="connsiteY35" fmla="*/ 580918 h 582638"/>
                <a:gd name="connsiteX36" fmla="*/ 221615 w 516389"/>
                <a:gd name="connsiteY36" fmla="*/ 576019 h 582638"/>
                <a:gd name="connsiteX37" fmla="*/ 164852 w 516389"/>
                <a:gd name="connsiteY37" fmla="*/ 555850 h 582638"/>
                <a:gd name="connsiteX38" fmla="*/ 128547 w 516389"/>
                <a:gd name="connsiteY38" fmla="*/ 532799 h 582638"/>
                <a:gd name="connsiteX39" fmla="*/ 43834 w 516389"/>
                <a:gd name="connsiteY39" fmla="*/ 425035 h 582638"/>
                <a:gd name="connsiteX40" fmla="*/ 33461 w 516389"/>
                <a:gd name="connsiteY40" fmla="*/ 408035 h 582638"/>
                <a:gd name="connsiteX41" fmla="*/ 4936 w 516389"/>
                <a:gd name="connsiteY41" fmla="*/ 309492 h 582638"/>
                <a:gd name="connsiteX42" fmla="*/ 38 w 516389"/>
                <a:gd name="connsiteY42" fmla="*/ 266272 h 582638"/>
                <a:gd name="connsiteX43" fmla="*/ 51902 w 516389"/>
                <a:gd name="connsiteY43" fmla="*/ 92813 h 582638"/>
                <a:gd name="connsiteX44" fmla="*/ 72072 w 516389"/>
                <a:gd name="connsiteY44" fmla="*/ 71203 h 582638"/>
                <a:gd name="connsiteX45" fmla="*/ 150733 w 516389"/>
                <a:gd name="connsiteY45" fmla="*/ 19050 h 582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16389" h="582638">
                  <a:moveTo>
                    <a:pt x="202598" y="4066"/>
                  </a:moveTo>
                  <a:cubicBezTo>
                    <a:pt x="226226" y="-544"/>
                    <a:pt x="249853" y="-1120"/>
                    <a:pt x="273480" y="1761"/>
                  </a:cubicBezTo>
                  <a:cubicBezTo>
                    <a:pt x="363667" y="12999"/>
                    <a:pt x="425040" y="64863"/>
                    <a:pt x="467108" y="142084"/>
                  </a:cubicBezTo>
                  <a:cubicBezTo>
                    <a:pt x="480651" y="167152"/>
                    <a:pt x="491600" y="193661"/>
                    <a:pt x="499380" y="221034"/>
                  </a:cubicBezTo>
                  <a:cubicBezTo>
                    <a:pt x="510329" y="257339"/>
                    <a:pt x="516668" y="294221"/>
                    <a:pt x="516380" y="331967"/>
                  </a:cubicBezTo>
                  <a:cubicBezTo>
                    <a:pt x="516092" y="359340"/>
                    <a:pt x="512634" y="386425"/>
                    <a:pt x="504278" y="412645"/>
                  </a:cubicBezTo>
                  <a:cubicBezTo>
                    <a:pt x="495634" y="437425"/>
                    <a:pt x="485549" y="461340"/>
                    <a:pt x="469702" y="482662"/>
                  </a:cubicBezTo>
                  <a:cubicBezTo>
                    <a:pt x="467685" y="487561"/>
                    <a:pt x="465091" y="492747"/>
                    <a:pt x="459040" y="494188"/>
                  </a:cubicBezTo>
                  <a:cubicBezTo>
                    <a:pt x="432820" y="524154"/>
                    <a:pt x="401125" y="546341"/>
                    <a:pt x="364531" y="562189"/>
                  </a:cubicBezTo>
                  <a:cubicBezTo>
                    <a:pt x="358192" y="565070"/>
                    <a:pt x="354447" y="565070"/>
                    <a:pt x="353582" y="557002"/>
                  </a:cubicBezTo>
                  <a:cubicBezTo>
                    <a:pt x="353294" y="554409"/>
                    <a:pt x="352430" y="551527"/>
                    <a:pt x="351277" y="548934"/>
                  </a:cubicBezTo>
                  <a:cubicBezTo>
                    <a:pt x="344938" y="533951"/>
                    <a:pt x="342921" y="521273"/>
                    <a:pt x="358192" y="508883"/>
                  </a:cubicBezTo>
                  <a:cubicBezTo>
                    <a:pt x="368854" y="500239"/>
                    <a:pt x="371159" y="485832"/>
                    <a:pt x="367413" y="471425"/>
                  </a:cubicBezTo>
                  <a:cubicBezTo>
                    <a:pt x="363955" y="457306"/>
                    <a:pt x="360786" y="443188"/>
                    <a:pt x="354735" y="429645"/>
                  </a:cubicBezTo>
                  <a:cubicBezTo>
                    <a:pt x="346955" y="420137"/>
                    <a:pt x="347531" y="407747"/>
                    <a:pt x="342633" y="397374"/>
                  </a:cubicBezTo>
                  <a:cubicBezTo>
                    <a:pt x="321599" y="324763"/>
                    <a:pt x="299989" y="252153"/>
                    <a:pt x="278667" y="179830"/>
                  </a:cubicBezTo>
                  <a:cubicBezTo>
                    <a:pt x="270310" y="148711"/>
                    <a:pt x="261090" y="118169"/>
                    <a:pt x="251582" y="87626"/>
                  </a:cubicBezTo>
                  <a:cubicBezTo>
                    <a:pt x="246395" y="70914"/>
                    <a:pt x="234870" y="59389"/>
                    <a:pt x="217581" y="56219"/>
                  </a:cubicBezTo>
                  <a:cubicBezTo>
                    <a:pt x="205480" y="54202"/>
                    <a:pt x="199429" y="47863"/>
                    <a:pt x="197412" y="36338"/>
                  </a:cubicBezTo>
                  <a:cubicBezTo>
                    <a:pt x="196547" y="30863"/>
                    <a:pt x="193954" y="25965"/>
                    <a:pt x="192513" y="20490"/>
                  </a:cubicBezTo>
                  <a:cubicBezTo>
                    <a:pt x="189632" y="8965"/>
                    <a:pt x="191361" y="6083"/>
                    <a:pt x="202598" y="4066"/>
                  </a:cubicBezTo>
                  <a:close/>
                  <a:moveTo>
                    <a:pt x="150733" y="19050"/>
                  </a:moveTo>
                  <a:cubicBezTo>
                    <a:pt x="161106" y="14439"/>
                    <a:pt x="163411" y="15592"/>
                    <a:pt x="166869" y="26541"/>
                  </a:cubicBezTo>
                  <a:cubicBezTo>
                    <a:pt x="168022" y="30287"/>
                    <a:pt x="168598" y="34321"/>
                    <a:pt x="170327" y="37779"/>
                  </a:cubicBezTo>
                  <a:cubicBezTo>
                    <a:pt x="175801" y="50745"/>
                    <a:pt x="176666" y="61118"/>
                    <a:pt x="164276" y="72643"/>
                  </a:cubicBezTo>
                  <a:cubicBezTo>
                    <a:pt x="146700" y="88779"/>
                    <a:pt x="149869" y="109813"/>
                    <a:pt x="157649" y="129983"/>
                  </a:cubicBezTo>
                  <a:cubicBezTo>
                    <a:pt x="181564" y="210373"/>
                    <a:pt x="204903" y="291051"/>
                    <a:pt x="228819" y="371442"/>
                  </a:cubicBezTo>
                  <a:cubicBezTo>
                    <a:pt x="234293" y="391611"/>
                    <a:pt x="240920" y="411493"/>
                    <a:pt x="246395" y="431951"/>
                  </a:cubicBezTo>
                  <a:cubicBezTo>
                    <a:pt x="247836" y="436561"/>
                    <a:pt x="248700" y="441171"/>
                    <a:pt x="250429" y="445781"/>
                  </a:cubicBezTo>
                  <a:cubicBezTo>
                    <a:pt x="255039" y="459900"/>
                    <a:pt x="259073" y="474307"/>
                    <a:pt x="263107" y="488714"/>
                  </a:cubicBezTo>
                  <a:cubicBezTo>
                    <a:pt x="268293" y="508883"/>
                    <a:pt x="279243" y="523290"/>
                    <a:pt x="300565" y="528188"/>
                  </a:cubicBezTo>
                  <a:cubicBezTo>
                    <a:pt x="302294" y="529053"/>
                    <a:pt x="303734" y="529917"/>
                    <a:pt x="305175" y="531358"/>
                  </a:cubicBezTo>
                  <a:cubicBezTo>
                    <a:pt x="310362" y="532222"/>
                    <a:pt x="313243" y="535104"/>
                    <a:pt x="314395" y="540290"/>
                  </a:cubicBezTo>
                  <a:cubicBezTo>
                    <a:pt x="316412" y="548934"/>
                    <a:pt x="318429" y="557867"/>
                    <a:pt x="321887" y="566223"/>
                  </a:cubicBezTo>
                  <a:cubicBezTo>
                    <a:pt x="325057" y="574002"/>
                    <a:pt x="321599" y="575731"/>
                    <a:pt x="315260" y="576307"/>
                  </a:cubicBezTo>
                  <a:cubicBezTo>
                    <a:pt x="299124" y="577748"/>
                    <a:pt x="283277" y="579477"/>
                    <a:pt x="267141" y="580918"/>
                  </a:cubicBezTo>
                  <a:cubicBezTo>
                    <a:pt x="251581" y="583511"/>
                    <a:pt x="236310" y="584087"/>
                    <a:pt x="221615" y="576019"/>
                  </a:cubicBezTo>
                  <a:cubicBezTo>
                    <a:pt x="202310" y="570545"/>
                    <a:pt x="183005" y="564782"/>
                    <a:pt x="164852" y="555850"/>
                  </a:cubicBezTo>
                  <a:cubicBezTo>
                    <a:pt x="149869" y="552680"/>
                    <a:pt x="137479" y="545189"/>
                    <a:pt x="128547" y="532799"/>
                  </a:cubicBezTo>
                  <a:cubicBezTo>
                    <a:pt x="91953" y="503409"/>
                    <a:pt x="65157" y="466239"/>
                    <a:pt x="43834" y="425035"/>
                  </a:cubicBezTo>
                  <a:cubicBezTo>
                    <a:pt x="37784" y="421001"/>
                    <a:pt x="36343" y="414086"/>
                    <a:pt x="33461" y="408035"/>
                  </a:cubicBezTo>
                  <a:cubicBezTo>
                    <a:pt x="19343" y="376628"/>
                    <a:pt x="11275" y="343204"/>
                    <a:pt x="4936" y="309492"/>
                  </a:cubicBezTo>
                  <a:cubicBezTo>
                    <a:pt x="2343" y="295085"/>
                    <a:pt x="2343" y="280678"/>
                    <a:pt x="38" y="266272"/>
                  </a:cubicBezTo>
                  <a:cubicBezTo>
                    <a:pt x="-827" y="203169"/>
                    <a:pt x="12716" y="144101"/>
                    <a:pt x="51902" y="92813"/>
                  </a:cubicBezTo>
                  <a:cubicBezTo>
                    <a:pt x="57953" y="85033"/>
                    <a:pt x="65157" y="78406"/>
                    <a:pt x="72072" y="71203"/>
                  </a:cubicBezTo>
                  <a:cubicBezTo>
                    <a:pt x="94547" y="48152"/>
                    <a:pt x="121632" y="32304"/>
                    <a:pt x="150733" y="19050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8529750E-2CE9-41C0-B30E-D2BC92FFAF3A}"/>
                </a:ext>
              </a:extLst>
            </p:cNvPr>
            <p:cNvSpPr/>
            <p:nvPr/>
          </p:nvSpPr>
          <p:spPr>
            <a:xfrm rot="1020000">
              <a:off x="6916230" y="374174"/>
              <a:ext cx="483867" cy="617945"/>
            </a:xfrm>
            <a:custGeom>
              <a:avLst/>
              <a:gdLst>
                <a:gd name="connsiteX0" fmla="*/ 444716 w 483867"/>
                <a:gd name="connsiteY0" fmla="*/ 394271 h 617945"/>
                <a:gd name="connsiteX1" fmla="*/ 468667 w 483867"/>
                <a:gd name="connsiteY1" fmla="*/ 392002 h 617945"/>
                <a:gd name="connsiteX2" fmla="*/ 481345 w 483867"/>
                <a:gd name="connsiteY2" fmla="*/ 448765 h 617945"/>
                <a:gd name="connsiteX3" fmla="*/ 413345 w 483867"/>
                <a:gd name="connsiteY3" fmla="*/ 568630 h 617945"/>
                <a:gd name="connsiteX4" fmla="*/ 409311 w 483867"/>
                <a:gd name="connsiteY4" fmla="*/ 572664 h 617945"/>
                <a:gd name="connsiteX5" fmla="*/ 368972 w 483867"/>
                <a:gd name="connsiteY5" fmla="*/ 598596 h 617945"/>
                <a:gd name="connsiteX6" fmla="*/ 354565 w 483867"/>
                <a:gd name="connsiteY6" fmla="*/ 591393 h 617945"/>
                <a:gd name="connsiteX7" fmla="*/ 346497 w 483867"/>
                <a:gd name="connsiteY7" fmla="*/ 564020 h 617945"/>
                <a:gd name="connsiteX8" fmla="*/ 362057 w 483867"/>
                <a:gd name="connsiteY8" fmla="*/ 546732 h 617945"/>
                <a:gd name="connsiteX9" fmla="*/ 434955 w 483867"/>
                <a:gd name="connsiteY9" fmla="*/ 425714 h 617945"/>
                <a:gd name="connsiteX10" fmla="*/ 435243 w 483867"/>
                <a:gd name="connsiteY10" fmla="*/ 416205 h 617945"/>
                <a:gd name="connsiteX11" fmla="*/ 444716 w 483867"/>
                <a:gd name="connsiteY11" fmla="*/ 394271 h 617945"/>
                <a:gd name="connsiteX12" fmla="*/ 201564 w 483867"/>
                <a:gd name="connsiteY12" fmla="*/ 41050 h 617945"/>
                <a:gd name="connsiteX13" fmla="*/ 212225 w 483867"/>
                <a:gd name="connsiteY13" fmla="*/ 39897 h 617945"/>
                <a:gd name="connsiteX14" fmla="*/ 253141 w 483867"/>
                <a:gd name="connsiteY14" fmla="*/ 37592 h 617945"/>
                <a:gd name="connsiteX15" fmla="*/ 314226 w 483867"/>
                <a:gd name="connsiteY15" fmla="*/ 35863 h 617945"/>
                <a:gd name="connsiteX16" fmla="*/ 320853 w 483867"/>
                <a:gd name="connsiteY16" fmla="*/ 20016 h 617945"/>
                <a:gd name="connsiteX17" fmla="*/ 341023 w 483867"/>
                <a:gd name="connsiteY17" fmla="*/ 134 h 617945"/>
                <a:gd name="connsiteX18" fmla="*/ 364362 w 483867"/>
                <a:gd name="connsiteY18" fmla="*/ 16270 h 617945"/>
                <a:gd name="connsiteX19" fmla="*/ 385108 w 483867"/>
                <a:gd name="connsiteY19" fmla="*/ 85423 h 617945"/>
                <a:gd name="connsiteX20" fmla="*/ 392599 w 483867"/>
                <a:gd name="connsiteY20" fmla="*/ 109050 h 617945"/>
                <a:gd name="connsiteX21" fmla="*/ 401820 w 483867"/>
                <a:gd name="connsiteY21" fmla="*/ 130661 h 617945"/>
                <a:gd name="connsiteX22" fmla="*/ 418243 w 483867"/>
                <a:gd name="connsiteY22" fmla="*/ 188864 h 617945"/>
                <a:gd name="connsiteX23" fmla="*/ 394040 w 483867"/>
                <a:gd name="connsiteY23" fmla="*/ 223153 h 617945"/>
                <a:gd name="connsiteX24" fmla="*/ 366091 w 483867"/>
                <a:gd name="connsiteY24" fmla="*/ 208169 h 617945"/>
                <a:gd name="connsiteX25" fmla="*/ 346209 w 483867"/>
                <a:gd name="connsiteY25" fmla="*/ 175898 h 617945"/>
                <a:gd name="connsiteX26" fmla="*/ 284548 w 483867"/>
                <a:gd name="connsiteY26" fmla="*/ 111067 h 617945"/>
                <a:gd name="connsiteX27" fmla="*/ 272734 w 483867"/>
                <a:gd name="connsiteY27" fmla="*/ 103864 h 617945"/>
                <a:gd name="connsiteX28" fmla="*/ 228073 w 483867"/>
                <a:gd name="connsiteY28" fmla="*/ 88592 h 617945"/>
                <a:gd name="connsiteX29" fmla="*/ 199547 w 483867"/>
                <a:gd name="connsiteY29" fmla="*/ 51711 h 617945"/>
                <a:gd name="connsiteX30" fmla="*/ 201564 w 483867"/>
                <a:gd name="connsiteY30" fmla="*/ 41050 h 617945"/>
                <a:gd name="connsiteX31" fmla="*/ 153732 w 483867"/>
                <a:gd name="connsiteY31" fmla="*/ 55458 h 617945"/>
                <a:gd name="connsiteX32" fmla="*/ 168428 w 483867"/>
                <a:gd name="connsiteY32" fmla="*/ 63238 h 617945"/>
                <a:gd name="connsiteX33" fmla="*/ 173039 w 483867"/>
                <a:gd name="connsiteY33" fmla="*/ 77645 h 617945"/>
                <a:gd name="connsiteX34" fmla="*/ 172462 w 483867"/>
                <a:gd name="connsiteY34" fmla="*/ 99831 h 617945"/>
                <a:gd name="connsiteX35" fmla="*/ 152869 w 483867"/>
                <a:gd name="connsiteY35" fmla="*/ 167832 h 617945"/>
                <a:gd name="connsiteX36" fmla="*/ 215682 w 483867"/>
                <a:gd name="connsiteY36" fmla="*/ 383358 h 617945"/>
                <a:gd name="connsiteX37" fmla="*/ 254581 w 483867"/>
                <a:gd name="connsiteY37" fmla="*/ 514461 h 617945"/>
                <a:gd name="connsiteX38" fmla="*/ 267259 w 483867"/>
                <a:gd name="connsiteY38" fmla="*/ 539817 h 617945"/>
                <a:gd name="connsiteX39" fmla="*/ 273886 w 483867"/>
                <a:gd name="connsiteY39" fmla="*/ 548173 h 617945"/>
                <a:gd name="connsiteX40" fmla="*/ 309327 w 483867"/>
                <a:gd name="connsiteY40" fmla="*/ 562868 h 617945"/>
                <a:gd name="connsiteX41" fmla="*/ 318835 w 483867"/>
                <a:gd name="connsiteY41" fmla="*/ 568631 h 617945"/>
                <a:gd name="connsiteX42" fmla="*/ 328057 w 483867"/>
                <a:gd name="connsiteY42" fmla="*/ 605512 h 617945"/>
                <a:gd name="connsiteX43" fmla="*/ 272158 w 483867"/>
                <a:gd name="connsiteY43" fmla="*/ 617326 h 617945"/>
                <a:gd name="connsiteX44" fmla="*/ 75936 w 483867"/>
                <a:gd name="connsiteY44" fmla="*/ 525986 h 617945"/>
                <a:gd name="connsiteX45" fmla="*/ 12258 w 483867"/>
                <a:gd name="connsiteY45" fmla="*/ 211917 h 617945"/>
                <a:gd name="connsiteX46" fmla="*/ 153732 w 483867"/>
                <a:gd name="connsiteY46" fmla="*/ 55458 h 617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483867" h="617945">
                  <a:moveTo>
                    <a:pt x="444716" y="394271"/>
                  </a:moveTo>
                  <a:cubicBezTo>
                    <a:pt x="450371" y="390201"/>
                    <a:pt x="458438" y="389409"/>
                    <a:pt x="468667" y="392002"/>
                  </a:cubicBezTo>
                  <a:cubicBezTo>
                    <a:pt x="487684" y="407561"/>
                    <a:pt x="484803" y="428884"/>
                    <a:pt x="481345" y="448765"/>
                  </a:cubicBezTo>
                  <a:cubicBezTo>
                    <a:pt x="472989" y="496596"/>
                    <a:pt x="448786" y="536071"/>
                    <a:pt x="413345" y="568630"/>
                  </a:cubicBezTo>
                  <a:cubicBezTo>
                    <a:pt x="411904" y="570071"/>
                    <a:pt x="410752" y="571512"/>
                    <a:pt x="409311" y="572664"/>
                  </a:cubicBezTo>
                  <a:cubicBezTo>
                    <a:pt x="398938" y="585918"/>
                    <a:pt x="383955" y="592546"/>
                    <a:pt x="368972" y="598596"/>
                  </a:cubicBezTo>
                  <a:cubicBezTo>
                    <a:pt x="361480" y="601766"/>
                    <a:pt x="357158" y="598885"/>
                    <a:pt x="354565" y="591393"/>
                  </a:cubicBezTo>
                  <a:cubicBezTo>
                    <a:pt x="351684" y="582461"/>
                    <a:pt x="349090" y="573240"/>
                    <a:pt x="346497" y="564020"/>
                  </a:cubicBezTo>
                  <a:cubicBezTo>
                    <a:pt x="343904" y="555088"/>
                    <a:pt x="346497" y="552494"/>
                    <a:pt x="362057" y="546732"/>
                  </a:cubicBezTo>
                  <a:cubicBezTo>
                    <a:pt x="405853" y="517918"/>
                    <a:pt x="430633" y="478155"/>
                    <a:pt x="434955" y="425714"/>
                  </a:cubicBezTo>
                  <a:cubicBezTo>
                    <a:pt x="435243" y="422545"/>
                    <a:pt x="434955" y="419375"/>
                    <a:pt x="435243" y="416205"/>
                  </a:cubicBezTo>
                  <a:cubicBezTo>
                    <a:pt x="435820" y="405688"/>
                    <a:pt x="439061" y="398340"/>
                    <a:pt x="444716" y="394271"/>
                  </a:cubicBezTo>
                  <a:close/>
                  <a:moveTo>
                    <a:pt x="201564" y="41050"/>
                  </a:moveTo>
                  <a:cubicBezTo>
                    <a:pt x="204661" y="40114"/>
                    <a:pt x="209200" y="40762"/>
                    <a:pt x="212225" y="39897"/>
                  </a:cubicBezTo>
                  <a:cubicBezTo>
                    <a:pt x="225479" y="34135"/>
                    <a:pt x="239598" y="36151"/>
                    <a:pt x="253141" y="37592"/>
                  </a:cubicBezTo>
                  <a:cubicBezTo>
                    <a:pt x="273310" y="39321"/>
                    <a:pt x="293768" y="40185"/>
                    <a:pt x="314226" y="35863"/>
                  </a:cubicBezTo>
                  <a:cubicBezTo>
                    <a:pt x="319700" y="32118"/>
                    <a:pt x="320277" y="25779"/>
                    <a:pt x="320853" y="20016"/>
                  </a:cubicBezTo>
                  <a:cubicBezTo>
                    <a:pt x="322582" y="7914"/>
                    <a:pt x="329497" y="1575"/>
                    <a:pt x="341023" y="134"/>
                  </a:cubicBezTo>
                  <a:cubicBezTo>
                    <a:pt x="353124" y="-1018"/>
                    <a:pt x="360904" y="5321"/>
                    <a:pt x="364362" y="16270"/>
                  </a:cubicBezTo>
                  <a:cubicBezTo>
                    <a:pt x="371853" y="39033"/>
                    <a:pt x="378192" y="62372"/>
                    <a:pt x="385108" y="85423"/>
                  </a:cubicBezTo>
                  <a:cubicBezTo>
                    <a:pt x="387413" y="93203"/>
                    <a:pt x="390006" y="101271"/>
                    <a:pt x="392599" y="109050"/>
                  </a:cubicBezTo>
                  <a:cubicBezTo>
                    <a:pt x="397497" y="115389"/>
                    <a:pt x="398938" y="123457"/>
                    <a:pt x="401820" y="130661"/>
                  </a:cubicBezTo>
                  <a:cubicBezTo>
                    <a:pt x="407006" y="149966"/>
                    <a:pt x="414209" y="168983"/>
                    <a:pt x="418243" y="188864"/>
                  </a:cubicBezTo>
                  <a:cubicBezTo>
                    <a:pt x="422277" y="208458"/>
                    <a:pt x="412481" y="222000"/>
                    <a:pt x="394040" y="223153"/>
                  </a:cubicBezTo>
                  <a:cubicBezTo>
                    <a:pt x="382226" y="223729"/>
                    <a:pt x="372718" y="217966"/>
                    <a:pt x="366091" y="208169"/>
                  </a:cubicBezTo>
                  <a:cubicBezTo>
                    <a:pt x="358887" y="197797"/>
                    <a:pt x="353413" y="186271"/>
                    <a:pt x="346209" y="175898"/>
                  </a:cubicBezTo>
                  <a:cubicBezTo>
                    <a:pt x="329785" y="150254"/>
                    <a:pt x="309904" y="128067"/>
                    <a:pt x="284548" y="111067"/>
                  </a:cubicBezTo>
                  <a:cubicBezTo>
                    <a:pt x="280802" y="108474"/>
                    <a:pt x="277056" y="105881"/>
                    <a:pt x="272734" y="103864"/>
                  </a:cubicBezTo>
                  <a:cubicBezTo>
                    <a:pt x="258615" y="96372"/>
                    <a:pt x="243920" y="90898"/>
                    <a:pt x="228073" y="88592"/>
                  </a:cubicBezTo>
                  <a:cubicBezTo>
                    <a:pt x="205598" y="85423"/>
                    <a:pt x="197530" y="75050"/>
                    <a:pt x="199547" y="51711"/>
                  </a:cubicBezTo>
                  <a:cubicBezTo>
                    <a:pt x="196810" y="44508"/>
                    <a:pt x="198467" y="41986"/>
                    <a:pt x="201564" y="41050"/>
                  </a:cubicBezTo>
                  <a:close/>
                  <a:moveTo>
                    <a:pt x="153732" y="55458"/>
                  </a:moveTo>
                  <a:cubicBezTo>
                    <a:pt x="163530" y="51712"/>
                    <a:pt x="166700" y="54306"/>
                    <a:pt x="168428" y="63238"/>
                  </a:cubicBezTo>
                  <a:cubicBezTo>
                    <a:pt x="169292" y="68136"/>
                    <a:pt x="171309" y="73035"/>
                    <a:pt x="173039" y="77645"/>
                  </a:cubicBezTo>
                  <a:cubicBezTo>
                    <a:pt x="180241" y="87729"/>
                    <a:pt x="180817" y="93492"/>
                    <a:pt x="172462" y="99831"/>
                  </a:cubicBezTo>
                  <a:cubicBezTo>
                    <a:pt x="148834" y="117696"/>
                    <a:pt x="147683" y="141611"/>
                    <a:pt x="152869" y="167832"/>
                  </a:cubicBezTo>
                  <a:cubicBezTo>
                    <a:pt x="173039" y="239866"/>
                    <a:pt x="194648" y="311612"/>
                    <a:pt x="215682" y="383358"/>
                  </a:cubicBezTo>
                  <a:cubicBezTo>
                    <a:pt x="228360" y="427155"/>
                    <a:pt x="240750" y="470952"/>
                    <a:pt x="254581" y="514461"/>
                  </a:cubicBezTo>
                  <a:cubicBezTo>
                    <a:pt x="257462" y="523681"/>
                    <a:pt x="261496" y="532037"/>
                    <a:pt x="267259" y="539817"/>
                  </a:cubicBezTo>
                  <a:cubicBezTo>
                    <a:pt x="269277" y="542698"/>
                    <a:pt x="271005" y="545868"/>
                    <a:pt x="273886" y="548173"/>
                  </a:cubicBezTo>
                  <a:cubicBezTo>
                    <a:pt x="284260" y="556529"/>
                    <a:pt x="295497" y="562292"/>
                    <a:pt x="309327" y="562868"/>
                  </a:cubicBezTo>
                  <a:cubicBezTo>
                    <a:pt x="313361" y="563156"/>
                    <a:pt x="317396" y="564309"/>
                    <a:pt x="318835" y="568631"/>
                  </a:cubicBezTo>
                  <a:cubicBezTo>
                    <a:pt x="322869" y="580444"/>
                    <a:pt x="328633" y="592258"/>
                    <a:pt x="328057" y="605512"/>
                  </a:cubicBezTo>
                  <a:cubicBezTo>
                    <a:pt x="310767" y="615021"/>
                    <a:pt x="291174" y="616174"/>
                    <a:pt x="272158" y="617326"/>
                  </a:cubicBezTo>
                  <a:cubicBezTo>
                    <a:pt x="190326" y="622801"/>
                    <a:pt x="123478" y="591970"/>
                    <a:pt x="75936" y="525986"/>
                  </a:cubicBezTo>
                  <a:cubicBezTo>
                    <a:pt x="7935" y="431477"/>
                    <a:pt x="-17420" y="326019"/>
                    <a:pt x="12258" y="211917"/>
                  </a:cubicBezTo>
                  <a:cubicBezTo>
                    <a:pt x="31851" y="136425"/>
                    <a:pt x="80835" y="84560"/>
                    <a:pt x="153732" y="55458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52DE8502-19B8-440E-B0E5-08235BF82F71}"/>
                </a:ext>
              </a:extLst>
            </p:cNvPr>
            <p:cNvSpPr/>
            <p:nvPr/>
          </p:nvSpPr>
          <p:spPr>
            <a:xfrm rot="1020000">
              <a:off x="7873009" y="365408"/>
              <a:ext cx="472408" cy="616235"/>
            </a:xfrm>
            <a:custGeom>
              <a:avLst/>
              <a:gdLst>
                <a:gd name="connsiteX0" fmla="*/ 340279 w 472408"/>
                <a:gd name="connsiteY0" fmla="*/ 30674 h 616235"/>
                <a:gd name="connsiteX1" fmla="*/ 435653 w 472408"/>
                <a:gd name="connsiteY1" fmla="*/ 2725 h 616235"/>
                <a:gd name="connsiteX2" fmla="*/ 440263 w 472408"/>
                <a:gd name="connsiteY2" fmla="*/ 1284 h 616235"/>
                <a:gd name="connsiteX3" fmla="*/ 469364 w 472408"/>
                <a:gd name="connsiteY3" fmla="*/ 10217 h 616235"/>
                <a:gd name="connsiteX4" fmla="*/ 459856 w 472408"/>
                <a:gd name="connsiteY4" fmla="*/ 40759 h 616235"/>
                <a:gd name="connsiteX5" fmla="*/ 422974 w 472408"/>
                <a:gd name="connsiteY5" fmla="*/ 122302 h 616235"/>
                <a:gd name="connsiteX6" fmla="*/ 426432 w 472408"/>
                <a:gd name="connsiteY6" fmla="*/ 297778 h 616235"/>
                <a:gd name="connsiteX7" fmla="*/ 426432 w 472408"/>
                <a:gd name="connsiteY7" fmla="*/ 378168 h 616235"/>
                <a:gd name="connsiteX8" fmla="*/ 388974 w 472408"/>
                <a:gd name="connsiteY8" fmla="*/ 318812 h 616235"/>
                <a:gd name="connsiteX9" fmla="*/ 383788 w 472408"/>
                <a:gd name="connsiteY9" fmla="*/ 297490 h 616235"/>
                <a:gd name="connsiteX10" fmla="*/ 380618 w 472408"/>
                <a:gd name="connsiteY10" fmla="*/ 132675 h 616235"/>
                <a:gd name="connsiteX11" fmla="*/ 369957 w 472408"/>
                <a:gd name="connsiteY11" fmla="*/ 95793 h 616235"/>
                <a:gd name="connsiteX12" fmla="*/ 333364 w 472408"/>
                <a:gd name="connsiteY12" fmla="*/ 79946 h 616235"/>
                <a:gd name="connsiteX13" fmla="*/ 314059 w 472408"/>
                <a:gd name="connsiteY13" fmla="*/ 72166 h 616235"/>
                <a:gd name="connsiteX14" fmla="*/ 316940 w 472408"/>
                <a:gd name="connsiteY14" fmla="*/ 41624 h 616235"/>
                <a:gd name="connsiteX15" fmla="*/ 340279 w 472408"/>
                <a:gd name="connsiteY15" fmla="*/ 30674 h 616235"/>
                <a:gd name="connsiteX16" fmla="*/ 101162 w 472408"/>
                <a:gd name="connsiteY16" fmla="*/ 97126 h 616235"/>
                <a:gd name="connsiteX17" fmla="*/ 114091 w 472408"/>
                <a:gd name="connsiteY17" fmla="*/ 93777 h 616235"/>
                <a:gd name="connsiteX18" fmla="*/ 150974 w 472408"/>
                <a:gd name="connsiteY18" fmla="*/ 82828 h 616235"/>
                <a:gd name="connsiteX19" fmla="*/ 227330 w 472408"/>
                <a:gd name="connsiteY19" fmla="*/ 61217 h 616235"/>
                <a:gd name="connsiteX20" fmla="*/ 256720 w 472408"/>
                <a:gd name="connsiteY20" fmla="*/ 71014 h 616235"/>
                <a:gd name="connsiteX21" fmla="*/ 253550 w 472408"/>
                <a:gd name="connsiteY21" fmla="*/ 104150 h 616235"/>
                <a:gd name="connsiteX22" fmla="*/ 251246 w 472408"/>
                <a:gd name="connsiteY22" fmla="*/ 150252 h 616235"/>
                <a:gd name="connsiteX23" fmla="*/ 358145 w 472408"/>
                <a:gd name="connsiteY23" fmla="*/ 319677 h 616235"/>
                <a:gd name="connsiteX24" fmla="*/ 364196 w 472408"/>
                <a:gd name="connsiteY24" fmla="*/ 333507 h 616235"/>
                <a:gd name="connsiteX25" fmla="*/ 423264 w 472408"/>
                <a:gd name="connsiteY25" fmla="*/ 427728 h 616235"/>
                <a:gd name="connsiteX26" fmla="*/ 429026 w 472408"/>
                <a:gd name="connsiteY26" fmla="*/ 446457 h 616235"/>
                <a:gd name="connsiteX27" fmla="*/ 431043 w 472408"/>
                <a:gd name="connsiteY27" fmla="*/ 518780 h 616235"/>
                <a:gd name="connsiteX28" fmla="*/ 431620 w 472408"/>
                <a:gd name="connsiteY28" fmla="*/ 574390 h 616235"/>
                <a:gd name="connsiteX29" fmla="*/ 421246 w 472408"/>
                <a:gd name="connsiteY29" fmla="*/ 587644 h 616235"/>
                <a:gd name="connsiteX30" fmla="*/ 401077 w 472408"/>
                <a:gd name="connsiteY30" fmla="*/ 593695 h 616235"/>
                <a:gd name="connsiteX31" fmla="*/ 399060 w 472408"/>
                <a:gd name="connsiteY31" fmla="*/ 596577 h 616235"/>
                <a:gd name="connsiteX32" fmla="*/ 334229 w 472408"/>
                <a:gd name="connsiteY32" fmla="*/ 615882 h 616235"/>
                <a:gd name="connsiteX33" fmla="*/ 320111 w 472408"/>
                <a:gd name="connsiteY33" fmla="*/ 607526 h 616235"/>
                <a:gd name="connsiteX34" fmla="*/ 294466 w 472408"/>
                <a:gd name="connsiteY34" fmla="*/ 566322 h 616235"/>
                <a:gd name="connsiteX35" fmla="*/ 184974 w 472408"/>
                <a:gd name="connsiteY35" fmla="*/ 398914 h 616235"/>
                <a:gd name="connsiteX36" fmla="*/ 181516 w 472408"/>
                <a:gd name="connsiteY36" fmla="*/ 390558 h 616235"/>
                <a:gd name="connsiteX37" fmla="*/ 89313 w 472408"/>
                <a:gd name="connsiteY37" fmla="*/ 247066 h 616235"/>
                <a:gd name="connsiteX38" fmla="*/ 56177 w 472408"/>
                <a:gd name="connsiteY38" fmla="*/ 195201 h 616235"/>
                <a:gd name="connsiteX39" fmla="*/ 19583 w 472408"/>
                <a:gd name="connsiteY39" fmla="*/ 170133 h 616235"/>
                <a:gd name="connsiteX40" fmla="*/ 1431 w 472408"/>
                <a:gd name="connsiteY40" fmla="*/ 155438 h 616235"/>
                <a:gd name="connsiteX41" fmla="*/ 7769 w 472408"/>
                <a:gd name="connsiteY41" fmla="*/ 133828 h 616235"/>
                <a:gd name="connsiteX42" fmla="*/ 68278 w 472408"/>
                <a:gd name="connsiteY42" fmla="*/ 110201 h 616235"/>
                <a:gd name="connsiteX43" fmla="*/ 89313 w 472408"/>
                <a:gd name="connsiteY43" fmla="*/ 103285 h 616235"/>
                <a:gd name="connsiteX44" fmla="*/ 101162 w 472408"/>
                <a:gd name="connsiteY44" fmla="*/ 97126 h 61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72408" h="616235">
                  <a:moveTo>
                    <a:pt x="340279" y="30674"/>
                  </a:moveTo>
                  <a:cubicBezTo>
                    <a:pt x="371974" y="21454"/>
                    <a:pt x="403669" y="11945"/>
                    <a:pt x="435653" y="2725"/>
                  </a:cubicBezTo>
                  <a:cubicBezTo>
                    <a:pt x="437093" y="2149"/>
                    <a:pt x="438534" y="1573"/>
                    <a:pt x="440263" y="1284"/>
                  </a:cubicBezTo>
                  <a:cubicBezTo>
                    <a:pt x="455534" y="-1885"/>
                    <a:pt x="464466" y="708"/>
                    <a:pt x="469364" y="10217"/>
                  </a:cubicBezTo>
                  <a:cubicBezTo>
                    <a:pt x="475127" y="21454"/>
                    <a:pt x="473110" y="31251"/>
                    <a:pt x="459856" y="40759"/>
                  </a:cubicBezTo>
                  <a:cubicBezTo>
                    <a:pt x="431330" y="60929"/>
                    <a:pt x="422398" y="89743"/>
                    <a:pt x="422974" y="122302"/>
                  </a:cubicBezTo>
                  <a:cubicBezTo>
                    <a:pt x="423839" y="180794"/>
                    <a:pt x="425279" y="239286"/>
                    <a:pt x="426432" y="297778"/>
                  </a:cubicBezTo>
                  <a:cubicBezTo>
                    <a:pt x="426432" y="323998"/>
                    <a:pt x="426432" y="350219"/>
                    <a:pt x="426432" y="378168"/>
                  </a:cubicBezTo>
                  <a:cubicBezTo>
                    <a:pt x="413754" y="357998"/>
                    <a:pt x="401364" y="338405"/>
                    <a:pt x="388974" y="318812"/>
                  </a:cubicBezTo>
                  <a:cubicBezTo>
                    <a:pt x="384652" y="312185"/>
                    <a:pt x="384076" y="304981"/>
                    <a:pt x="383788" y="297490"/>
                  </a:cubicBezTo>
                  <a:cubicBezTo>
                    <a:pt x="382923" y="242455"/>
                    <a:pt x="381771" y="187709"/>
                    <a:pt x="380618" y="132675"/>
                  </a:cubicBezTo>
                  <a:cubicBezTo>
                    <a:pt x="380330" y="119421"/>
                    <a:pt x="377449" y="106743"/>
                    <a:pt x="369957" y="95793"/>
                  </a:cubicBezTo>
                  <a:cubicBezTo>
                    <a:pt x="361313" y="82827"/>
                    <a:pt x="347482" y="80810"/>
                    <a:pt x="333364" y="79946"/>
                  </a:cubicBezTo>
                  <a:cubicBezTo>
                    <a:pt x="326160" y="79370"/>
                    <a:pt x="319245" y="78217"/>
                    <a:pt x="314059" y="72166"/>
                  </a:cubicBezTo>
                  <a:cubicBezTo>
                    <a:pt x="306279" y="62946"/>
                    <a:pt x="307431" y="49403"/>
                    <a:pt x="316940" y="41624"/>
                  </a:cubicBezTo>
                  <a:cubicBezTo>
                    <a:pt x="323855" y="35861"/>
                    <a:pt x="331923" y="33268"/>
                    <a:pt x="340279" y="30674"/>
                  </a:cubicBezTo>
                  <a:close/>
                  <a:moveTo>
                    <a:pt x="101162" y="97126"/>
                  </a:moveTo>
                  <a:cubicBezTo>
                    <a:pt x="105447" y="95938"/>
                    <a:pt x="109914" y="95218"/>
                    <a:pt x="114091" y="93777"/>
                  </a:cubicBezTo>
                  <a:cubicBezTo>
                    <a:pt x="126194" y="89743"/>
                    <a:pt x="138583" y="85997"/>
                    <a:pt x="150974" y="82828"/>
                  </a:cubicBezTo>
                  <a:cubicBezTo>
                    <a:pt x="176329" y="75624"/>
                    <a:pt x="201397" y="66692"/>
                    <a:pt x="227330" y="61217"/>
                  </a:cubicBezTo>
                  <a:cubicBezTo>
                    <a:pt x="239143" y="58624"/>
                    <a:pt x="249517" y="60641"/>
                    <a:pt x="256720" y="71014"/>
                  </a:cubicBezTo>
                  <a:cubicBezTo>
                    <a:pt x="263059" y="79946"/>
                    <a:pt x="261331" y="93777"/>
                    <a:pt x="253550" y="104150"/>
                  </a:cubicBezTo>
                  <a:cubicBezTo>
                    <a:pt x="237991" y="124608"/>
                    <a:pt x="237415" y="128353"/>
                    <a:pt x="251246" y="150252"/>
                  </a:cubicBezTo>
                  <a:cubicBezTo>
                    <a:pt x="286686" y="206727"/>
                    <a:pt x="322416" y="263202"/>
                    <a:pt x="358145" y="319677"/>
                  </a:cubicBezTo>
                  <a:cubicBezTo>
                    <a:pt x="361026" y="323999"/>
                    <a:pt x="363907" y="328321"/>
                    <a:pt x="364196" y="333507"/>
                  </a:cubicBezTo>
                  <a:cubicBezTo>
                    <a:pt x="383789" y="364914"/>
                    <a:pt x="403382" y="396609"/>
                    <a:pt x="423264" y="427728"/>
                  </a:cubicBezTo>
                  <a:cubicBezTo>
                    <a:pt x="427010" y="433491"/>
                    <a:pt x="428738" y="439254"/>
                    <a:pt x="429026" y="446457"/>
                  </a:cubicBezTo>
                  <a:cubicBezTo>
                    <a:pt x="429314" y="470661"/>
                    <a:pt x="428162" y="494576"/>
                    <a:pt x="431043" y="518780"/>
                  </a:cubicBezTo>
                  <a:cubicBezTo>
                    <a:pt x="431042" y="537220"/>
                    <a:pt x="430466" y="555949"/>
                    <a:pt x="431620" y="574390"/>
                  </a:cubicBezTo>
                  <a:cubicBezTo>
                    <a:pt x="432196" y="583322"/>
                    <a:pt x="428737" y="585916"/>
                    <a:pt x="421246" y="587644"/>
                  </a:cubicBezTo>
                  <a:cubicBezTo>
                    <a:pt x="414332" y="589085"/>
                    <a:pt x="407704" y="591678"/>
                    <a:pt x="401077" y="593695"/>
                  </a:cubicBezTo>
                  <a:cubicBezTo>
                    <a:pt x="400789" y="594848"/>
                    <a:pt x="400213" y="596000"/>
                    <a:pt x="399060" y="596577"/>
                  </a:cubicBezTo>
                  <a:cubicBezTo>
                    <a:pt x="377738" y="604068"/>
                    <a:pt x="356127" y="610119"/>
                    <a:pt x="334229" y="615882"/>
                  </a:cubicBezTo>
                  <a:cubicBezTo>
                    <a:pt x="327313" y="617611"/>
                    <a:pt x="323279" y="612712"/>
                    <a:pt x="320111" y="607526"/>
                  </a:cubicBezTo>
                  <a:cubicBezTo>
                    <a:pt x="311466" y="593695"/>
                    <a:pt x="301958" y="580729"/>
                    <a:pt x="294466" y="566322"/>
                  </a:cubicBezTo>
                  <a:cubicBezTo>
                    <a:pt x="256719" y="511288"/>
                    <a:pt x="222144" y="454525"/>
                    <a:pt x="184974" y="398914"/>
                  </a:cubicBezTo>
                  <a:cubicBezTo>
                    <a:pt x="182381" y="396609"/>
                    <a:pt x="180652" y="394016"/>
                    <a:pt x="181516" y="390558"/>
                  </a:cubicBezTo>
                  <a:cubicBezTo>
                    <a:pt x="150686" y="342728"/>
                    <a:pt x="120143" y="294897"/>
                    <a:pt x="89313" y="247066"/>
                  </a:cubicBezTo>
                  <a:cubicBezTo>
                    <a:pt x="78074" y="229778"/>
                    <a:pt x="65973" y="213066"/>
                    <a:pt x="56177" y="195201"/>
                  </a:cubicBezTo>
                  <a:cubicBezTo>
                    <a:pt x="47820" y="179930"/>
                    <a:pt x="37448" y="170133"/>
                    <a:pt x="19583" y="170133"/>
                  </a:cubicBezTo>
                  <a:cubicBezTo>
                    <a:pt x="8922" y="170710"/>
                    <a:pt x="4024" y="164082"/>
                    <a:pt x="1431" y="155438"/>
                  </a:cubicBezTo>
                  <a:cubicBezTo>
                    <a:pt x="-1163" y="147082"/>
                    <a:pt x="-875" y="139014"/>
                    <a:pt x="7769" y="133828"/>
                  </a:cubicBezTo>
                  <a:cubicBezTo>
                    <a:pt x="25633" y="119709"/>
                    <a:pt x="47821" y="117404"/>
                    <a:pt x="68278" y="110201"/>
                  </a:cubicBezTo>
                  <a:cubicBezTo>
                    <a:pt x="75194" y="107896"/>
                    <a:pt x="82108" y="105591"/>
                    <a:pt x="89313" y="103285"/>
                  </a:cubicBezTo>
                  <a:cubicBezTo>
                    <a:pt x="92770" y="99972"/>
                    <a:pt x="96876" y="98315"/>
                    <a:pt x="101162" y="97126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19393502-3B0A-4617-8940-13A1621386DB}"/>
              </a:ext>
            </a:extLst>
          </p:cNvPr>
          <p:cNvGrpSpPr/>
          <p:nvPr userDrawn="1"/>
        </p:nvGrpSpPr>
        <p:grpSpPr>
          <a:xfrm>
            <a:off x="354283" y="367027"/>
            <a:ext cx="11483434" cy="6123946"/>
            <a:chOff x="385763" y="417483"/>
            <a:chExt cx="11483434" cy="6123946"/>
          </a:xfrm>
        </p:grpSpPr>
        <p:sp>
          <p:nvSpPr>
            <p:cNvPr id="4" name="Freeform: Shape 3">
              <a:extLst>
                <a:ext uri="{FF2B5EF4-FFF2-40B4-BE49-F238E27FC236}">
                  <a16:creationId xmlns="" xmlns:a16="http://schemas.microsoft.com/office/drawing/2014/main" id="{9498825A-73CE-480A-98B7-146B8CA1EDA1}"/>
                </a:ext>
              </a:extLst>
            </p:cNvPr>
            <p:cNvSpPr/>
            <p:nvPr/>
          </p:nvSpPr>
          <p:spPr>
            <a:xfrm>
              <a:off x="507673" y="5706198"/>
              <a:ext cx="2431179" cy="711464"/>
            </a:xfrm>
            <a:custGeom>
              <a:avLst/>
              <a:gdLst>
                <a:gd name="connsiteX0" fmla="*/ 1869917 w 2431179"/>
                <a:gd name="connsiteY0" fmla="*/ 657156 h 711464"/>
                <a:gd name="connsiteX1" fmla="*/ 1858596 w 2431179"/>
                <a:gd name="connsiteY1" fmla="*/ 661322 h 711464"/>
                <a:gd name="connsiteX2" fmla="*/ 1882488 w 2431179"/>
                <a:gd name="connsiteY2" fmla="*/ 659655 h 711464"/>
                <a:gd name="connsiteX3" fmla="*/ 1869917 w 2431179"/>
                <a:gd name="connsiteY3" fmla="*/ 657156 h 711464"/>
                <a:gd name="connsiteX4" fmla="*/ 2188629 w 2431179"/>
                <a:gd name="connsiteY4" fmla="*/ 636318 h 711464"/>
                <a:gd name="connsiteX5" fmla="*/ 2186959 w 2431179"/>
                <a:gd name="connsiteY5" fmla="*/ 659655 h 711464"/>
                <a:gd name="connsiteX6" fmla="*/ 2189739 w 2431179"/>
                <a:gd name="connsiteY6" fmla="*/ 682991 h 711464"/>
                <a:gd name="connsiteX7" fmla="*/ 2204740 w 2431179"/>
                <a:gd name="connsiteY7" fmla="*/ 679101 h 711464"/>
                <a:gd name="connsiteX8" fmla="*/ 2216409 w 2431179"/>
                <a:gd name="connsiteY8" fmla="*/ 649099 h 711464"/>
                <a:gd name="connsiteX9" fmla="*/ 2188629 w 2431179"/>
                <a:gd name="connsiteY9" fmla="*/ 636318 h 711464"/>
                <a:gd name="connsiteX10" fmla="*/ 22634 w 2431179"/>
                <a:gd name="connsiteY10" fmla="*/ 445799 h 711464"/>
                <a:gd name="connsiteX11" fmla="*/ 17313 w 2431179"/>
                <a:gd name="connsiteY11" fmla="*/ 446302 h 711464"/>
                <a:gd name="connsiteX12" fmla="*/ 14535 w 2431179"/>
                <a:gd name="connsiteY12" fmla="*/ 485750 h 711464"/>
                <a:gd name="connsiteX13" fmla="*/ 32869 w 2431179"/>
                <a:gd name="connsiteY13" fmla="*/ 464081 h 711464"/>
                <a:gd name="connsiteX14" fmla="*/ 22634 w 2431179"/>
                <a:gd name="connsiteY14" fmla="*/ 445799 h 711464"/>
                <a:gd name="connsiteX15" fmla="*/ 89 w 2431179"/>
                <a:gd name="connsiteY15" fmla="*/ 0 h 711464"/>
                <a:gd name="connsiteX16" fmla="*/ 85098 w 2431179"/>
                <a:gd name="connsiteY16" fmla="*/ 0 h 711464"/>
                <a:gd name="connsiteX17" fmla="*/ 85098 w 2431179"/>
                <a:gd name="connsiteY17" fmla="*/ 508529 h 711464"/>
                <a:gd name="connsiteX18" fmla="*/ 202331 w 2431179"/>
                <a:gd name="connsiteY18" fmla="*/ 624095 h 711464"/>
                <a:gd name="connsiteX19" fmla="*/ 522916 w 2431179"/>
                <a:gd name="connsiteY19" fmla="*/ 622429 h 711464"/>
                <a:gd name="connsiteX20" fmla="*/ 585700 w 2431179"/>
                <a:gd name="connsiteY20" fmla="*/ 646319 h 711464"/>
                <a:gd name="connsiteX21" fmla="*/ 590145 w 2431179"/>
                <a:gd name="connsiteY21" fmla="*/ 625207 h 711464"/>
                <a:gd name="connsiteX22" fmla="*/ 634593 w 2431179"/>
                <a:gd name="connsiteY22" fmla="*/ 624652 h 711464"/>
                <a:gd name="connsiteX23" fmla="*/ 657928 w 2431179"/>
                <a:gd name="connsiteY23" fmla="*/ 637431 h 711464"/>
                <a:gd name="connsiteX24" fmla="*/ 677374 w 2431179"/>
                <a:gd name="connsiteY24" fmla="*/ 680211 h 711464"/>
                <a:gd name="connsiteX25" fmla="*/ 691820 w 2431179"/>
                <a:gd name="connsiteY25" fmla="*/ 688547 h 711464"/>
                <a:gd name="connsiteX26" fmla="*/ 696265 w 2431179"/>
                <a:gd name="connsiteY26" fmla="*/ 675211 h 711464"/>
                <a:gd name="connsiteX27" fmla="*/ 706821 w 2431179"/>
                <a:gd name="connsiteY27" fmla="*/ 662432 h 711464"/>
                <a:gd name="connsiteX28" fmla="*/ 745714 w 2431179"/>
                <a:gd name="connsiteY28" fmla="*/ 635763 h 711464"/>
                <a:gd name="connsiteX29" fmla="*/ 774051 w 2431179"/>
                <a:gd name="connsiteY29" fmla="*/ 622985 h 711464"/>
                <a:gd name="connsiteX30" fmla="*/ 1352994 w 2431179"/>
                <a:gd name="connsiteY30" fmla="*/ 623540 h 711464"/>
                <a:gd name="connsiteX31" fmla="*/ 1377440 w 2431179"/>
                <a:gd name="connsiteY31" fmla="*/ 639653 h 711464"/>
                <a:gd name="connsiteX32" fmla="*/ 1396331 w 2431179"/>
                <a:gd name="connsiteY32" fmla="*/ 636318 h 711464"/>
                <a:gd name="connsiteX33" fmla="*/ 1420778 w 2431179"/>
                <a:gd name="connsiteY33" fmla="*/ 623540 h 711464"/>
                <a:gd name="connsiteX34" fmla="*/ 1635243 w 2431179"/>
                <a:gd name="connsiteY34" fmla="*/ 624095 h 711464"/>
                <a:gd name="connsiteX35" fmla="*/ 1644132 w 2431179"/>
                <a:gd name="connsiteY35" fmla="*/ 641319 h 711464"/>
                <a:gd name="connsiteX36" fmla="*/ 1661355 w 2431179"/>
                <a:gd name="connsiteY36" fmla="*/ 626318 h 711464"/>
                <a:gd name="connsiteX37" fmla="*/ 1679134 w 2431179"/>
                <a:gd name="connsiteY37" fmla="*/ 646876 h 711464"/>
                <a:gd name="connsiteX38" fmla="*/ 1708026 w 2431179"/>
                <a:gd name="connsiteY38" fmla="*/ 623540 h 711464"/>
                <a:gd name="connsiteX39" fmla="*/ 1817483 w 2431179"/>
                <a:gd name="connsiteY39" fmla="*/ 624095 h 711464"/>
                <a:gd name="connsiteX40" fmla="*/ 1835817 w 2431179"/>
                <a:gd name="connsiteY40" fmla="*/ 638541 h 711464"/>
                <a:gd name="connsiteX41" fmla="*/ 1853041 w 2431179"/>
                <a:gd name="connsiteY41" fmla="*/ 659100 h 711464"/>
                <a:gd name="connsiteX42" fmla="*/ 1851373 w 2431179"/>
                <a:gd name="connsiteY42" fmla="*/ 624095 h 711464"/>
                <a:gd name="connsiteX43" fmla="*/ 1940827 w 2431179"/>
                <a:gd name="connsiteY43" fmla="*/ 632430 h 711464"/>
                <a:gd name="connsiteX44" fmla="*/ 1966941 w 2431179"/>
                <a:gd name="connsiteY44" fmla="*/ 630208 h 711464"/>
                <a:gd name="connsiteX45" fmla="*/ 1989720 w 2431179"/>
                <a:gd name="connsiteY45" fmla="*/ 623540 h 711464"/>
                <a:gd name="connsiteX46" fmla="*/ 2412537 w 2431179"/>
                <a:gd name="connsiteY46" fmla="*/ 622985 h 711464"/>
                <a:gd name="connsiteX47" fmla="*/ 2430873 w 2431179"/>
                <a:gd name="connsiteY47" fmla="*/ 642431 h 711464"/>
                <a:gd name="connsiteX48" fmla="*/ 2364754 w 2431179"/>
                <a:gd name="connsiteY48" fmla="*/ 709103 h 711464"/>
                <a:gd name="connsiteX49" fmla="*/ 2060283 w 2431179"/>
                <a:gd name="connsiteY49" fmla="*/ 709103 h 711464"/>
                <a:gd name="connsiteX50" fmla="*/ 2018612 w 2431179"/>
                <a:gd name="connsiteY50" fmla="*/ 664100 h 711464"/>
                <a:gd name="connsiteX51" fmla="*/ 2015833 w 2431179"/>
                <a:gd name="connsiteY51" fmla="*/ 653542 h 711464"/>
                <a:gd name="connsiteX52" fmla="*/ 2011944 w 2431179"/>
                <a:gd name="connsiteY52" fmla="*/ 662432 h 711464"/>
                <a:gd name="connsiteX53" fmla="*/ 2008612 w 2431179"/>
                <a:gd name="connsiteY53" fmla="*/ 677434 h 711464"/>
                <a:gd name="connsiteX54" fmla="*/ 1999166 w 2431179"/>
                <a:gd name="connsiteY54" fmla="*/ 669100 h 711464"/>
                <a:gd name="connsiteX55" fmla="*/ 1981387 w 2431179"/>
                <a:gd name="connsiteY55" fmla="*/ 679656 h 711464"/>
                <a:gd name="connsiteX56" fmla="*/ 1976942 w 2431179"/>
                <a:gd name="connsiteY56" fmla="*/ 697435 h 711464"/>
                <a:gd name="connsiteX57" fmla="*/ 1971384 w 2431179"/>
                <a:gd name="connsiteY57" fmla="*/ 704103 h 711464"/>
                <a:gd name="connsiteX58" fmla="*/ 1965274 w 2431179"/>
                <a:gd name="connsiteY58" fmla="*/ 700215 h 711464"/>
                <a:gd name="connsiteX59" fmla="*/ 1937494 w 2431179"/>
                <a:gd name="connsiteY59" fmla="*/ 694657 h 711464"/>
                <a:gd name="connsiteX60" fmla="*/ 1867487 w 2431179"/>
                <a:gd name="connsiteY60" fmla="*/ 709103 h 711464"/>
                <a:gd name="connsiteX61" fmla="*/ 1715249 w 2431179"/>
                <a:gd name="connsiteY61" fmla="*/ 708548 h 711464"/>
                <a:gd name="connsiteX62" fmla="*/ 1698580 w 2431179"/>
                <a:gd name="connsiteY62" fmla="*/ 695212 h 711464"/>
                <a:gd name="connsiteX63" fmla="*/ 1690247 w 2431179"/>
                <a:gd name="connsiteY63" fmla="*/ 689657 h 711464"/>
                <a:gd name="connsiteX64" fmla="*/ 1626353 w 2431179"/>
                <a:gd name="connsiteY64" fmla="*/ 698547 h 711464"/>
                <a:gd name="connsiteX65" fmla="*/ 1337437 w 2431179"/>
                <a:gd name="connsiteY65" fmla="*/ 708548 h 711464"/>
                <a:gd name="connsiteX66" fmla="*/ 1045742 w 2431179"/>
                <a:gd name="connsiteY66" fmla="*/ 709103 h 711464"/>
                <a:gd name="connsiteX67" fmla="*/ 1006295 w 2431179"/>
                <a:gd name="connsiteY67" fmla="*/ 703548 h 711464"/>
                <a:gd name="connsiteX68" fmla="*/ 971292 w 2431179"/>
                <a:gd name="connsiteY68" fmla="*/ 709660 h 711464"/>
                <a:gd name="connsiteX69" fmla="*/ 796275 w 2431179"/>
                <a:gd name="connsiteY69" fmla="*/ 709103 h 711464"/>
                <a:gd name="connsiteX70" fmla="*/ 755715 w 2431179"/>
                <a:gd name="connsiteY70" fmla="*/ 694657 h 711464"/>
                <a:gd name="connsiteX71" fmla="*/ 740714 w 2431179"/>
                <a:gd name="connsiteY71" fmla="*/ 693547 h 711464"/>
                <a:gd name="connsiteX72" fmla="*/ 706821 w 2431179"/>
                <a:gd name="connsiteY72" fmla="*/ 708548 h 711464"/>
                <a:gd name="connsiteX73" fmla="*/ 191775 w 2431179"/>
                <a:gd name="connsiteY73" fmla="*/ 709103 h 711464"/>
                <a:gd name="connsiteX74" fmla="*/ 1200 w 2431179"/>
                <a:gd name="connsiteY74" fmla="*/ 563535 h 711464"/>
                <a:gd name="connsiteX75" fmla="*/ 89 w 2431179"/>
                <a:gd name="connsiteY75" fmla="*/ 540754 h 71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2431179" h="711464">
                  <a:moveTo>
                    <a:pt x="1869917" y="657156"/>
                  </a:moveTo>
                  <a:cubicBezTo>
                    <a:pt x="1865959" y="658544"/>
                    <a:pt x="1862208" y="661044"/>
                    <a:pt x="1858596" y="661322"/>
                  </a:cubicBezTo>
                  <a:cubicBezTo>
                    <a:pt x="1865819" y="664100"/>
                    <a:pt x="1873598" y="664100"/>
                    <a:pt x="1882488" y="659655"/>
                  </a:cubicBezTo>
                  <a:cubicBezTo>
                    <a:pt x="1878043" y="655488"/>
                    <a:pt x="1873876" y="655765"/>
                    <a:pt x="1869917" y="657156"/>
                  </a:cubicBezTo>
                  <a:close/>
                  <a:moveTo>
                    <a:pt x="2188629" y="636318"/>
                  </a:moveTo>
                  <a:cubicBezTo>
                    <a:pt x="2174738" y="640764"/>
                    <a:pt x="2186406" y="651877"/>
                    <a:pt x="2186959" y="659655"/>
                  </a:cubicBezTo>
                  <a:cubicBezTo>
                    <a:pt x="2188072" y="667433"/>
                    <a:pt x="2188629" y="675768"/>
                    <a:pt x="2189739" y="682991"/>
                  </a:cubicBezTo>
                  <a:cubicBezTo>
                    <a:pt x="2196407" y="685214"/>
                    <a:pt x="2200295" y="680211"/>
                    <a:pt x="2204740" y="679101"/>
                  </a:cubicBezTo>
                  <a:cubicBezTo>
                    <a:pt x="2226409" y="672988"/>
                    <a:pt x="2230299" y="665765"/>
                    <a:pt x="2216409" y="649099"/>
                  </a:cubicBezTo>
                  <a:cubicBezTo>
                    <a:pt x="2209741" y="641319"/>
                    <a:pt x="2198628" y="632985"/>
                    <a:pt x="2188629" y="636318"/>
                  </a:cubicBezTo>
                  <a:close/>
                  <a:moveTo>
                    <a:pt x="22634" y="445799"/>
                  </a:moveTo>
                  <a:cubicBezTo>
                    <a:pt x="21029" y="444913"/>
                    <a:pt x="19258" y="444913"/>
                    <a:pt x="17313" y="446302"/>
                  </a:cubicBezTo>
                  <a:cubicBezTo>
                    <a:pt x="6200" y="454635"/>
                    <a:pt x="14535" y="470749"/>
                    <a:pt x="14535" y="485750"/>
                  </a:cubicBezTo>
                  <a:cubicBezTo>
                    <a:pt x="23424" y="478527"/>
                    <a:pt x="40092" y="479637"/>
                    <a:pt x="32869" y="464081"/>
                  </a:cubicBezTo>
                  <a:cubicBezTo>
                    <a:pt x="30786" y="459080"/>
                    <a:pt x="27452" y="448455"/>
                    <a:pt x="22634" y="445799"/>
                  </a:cubicBezTo>
                  <a:close/>
                  <a:moveTo>
                    <a:pt x="89" y="0"/>
                  </a:moveTo>
                  <a:lnTo>
                    <a:pt x="85098" y="0"/>
                  </a:lnTo>
                  <a:lnTo>
                    <a:pt x="85098" y="508529"/>
                  </a:lnTo>
                  <a:cubicBezTo>
                    <a:pt x="85653" y="579647"/>
                    <a:pt x="130101" y="624095"/>
                    <a:pt x="202331" y="624095"/>
                  </a:cubicBezTo>
                  <a:cubicBezTo>
                    <a:pt x="309006" y="624095"/>
                    <a:pt x="416239" y="625207"/>
                    <a:pt x="522916" y="622429"/>
                  </a:cubicBezTo>
                  <a:cubicBezTo>
                    <a:pt x="549585" y="621872"/>
                    <a:pt x="566809" y="633541"/>
                    <a:pt x="585700" y="646319"/>
                  </a:cubicBezTo>
                  <a:cubicBezTo>
                    <a:pt x="592923" y="639653"/>
                    <a:pt x="583478" y="632430"/>
                    <a:pt x="590145" y="625207"/>
                  </a:cubicBezTo>
                  <a:cubicBezTo>
                    <a:pt x="606257" y="659655"/>
                    <a:pt x="619035" y="630763"/>
                    <a:pt x="634593" y="624652"/>
                  </a:cubicBezTo>
                  <a:cubicBezTo>
                    <a:pt x="643482" y="621317"/>
                    <a:pt x="657373" y="624652"/>
                    <a:pt x="657928" y="637431"/>
                  </a:cubicBezTo>
                  <a:cubicBezTo>
                    <a:pt x="658485" y="655209"/>
                    <a:pt x="674041" y="664655"/>
                    <a:pt x="677374" y="680211"/>
                  </a:cubicBezTo>
                  <a:cubicBezTo>
                    <a:pt x="679042" y="688547"/>
                    <a:pt x="683487" y="690212"/>
                    <a:pt x="691820" y="688547"/>
                  </a:cubicBezTo>
                  <a:cubicBezTo>
                    <a:pt x="702376" y="686324"/>
                    <a:pt x="699598" y="682434"/>
                    <a:pt x="696265" y="675211"/>
                  </a:cubicBezTo>
                  <a:cubicBezTo>
                    <a:pt x="692375" y="666323"/>
                    <a:pt x="699598" y="664655"/>
                    <a:pt x="706821" y="662432"/>
                  </a:cubicBezTo>
                  <a:cubicBezTo>
                    <a:pt x="722380" y="657987"/>
                    <a:pt x="739603" y="656877"/>
                    <a:pt x="745714" y="635763"/>
                  </a:cubicBezTo>
                  <a:cubicBezTo>
                    <a:pt x="748492" y="625207"/>
                    <a:pt x="762383" y="622985"/>
                    <a:pt x="774051" y="622985"/>
                  </a:cubicBezTo>
                  <a:cubicBezTo>
                    <a:pt x="966847" y="622985"/>
                    <a:pt x="1160198" y="622985"/>
                    <a:pt x="1352994" y="623540"/>
                  </a:cubicBezTo>
                  <a:cubicBezTo>
                    <a:pt x="1361884" y="624095"/>
                    <a:pt x="1377995" y="617429"/>
                    <a:pt x="1377440" y="639653"/>
                  </a:cubicBezTo>
                  <a:cubicBezTo>
                    <a:pt x="1376885" y="647431"/>
                    <a:pt x="1392441" y="644098"/>
                    <a:pt x="1396331" y="636318"/>
                  </a:cubicBezTo>
                  <a:cubicBezTo>
                    <a:pt x="1401887" y="624652"/>
                    <a:pt x="1409665" y="623540"/>
                    <a:pt x="1420778" y="623540"/>
                  </a:cubicBezTo>
                  <a:cubicBezTo>
                    <a:pt x="1492451" y="624095"/>
                    <a:pt x="1563568" y="624652"/>
                    <a:pt x="1635243" y="624095"/>
                  </a:cubicBezTo>
                  <a:cubicBezTo>
                    <a:pt x="1653577" y="624095"/>
                    <a:pt x="1634131" y="638541"/>
                    <a:pt x="1644132" y="641319"/>
                  </a:cubicBezTo>
                  <a:cubicBezTo>
                    <a:pt x="1652467" y="640208"/>
                    <a:pt x="1648577" y="626875"/>
                    <a:pt x="1661355" y="626318"/>
                  </a:cubicBezTo>
                  <a:cubicBezTo>
                    <a:pt x="1667468" y="630208"/>
                    <a:pt x="1662466" y="647986"/>
                    <a:pt x="1679134" y="646876"/>
                  </a:cubicBezTo>
                  <a:cubicBezTo>
                    <a:pt x="1676914" y="625207"/>
                    <a:pt x="1689692" y="622985"/>
                    <a:pt x="1708026" y="623540"/>
                  </a:cubicBezTo>
                  <a:cubicBezTo>
                    <a:pt x="1744698" y="625207"/>
                    <a:pt x="1780811" y="624095"/>
                    <a:pt x="1817483" y="624095"/>
                  </a:cubicBezTo>
                  <a:cubicBezTo>
                    <a:pt x="1827484" y="624095"/>
                    <a:pt x="1838040" y="620762"/>
                    <a:pt x="1835817" y="638541"/>
                  </a:cubicBezTo>
                  <a:cubicBezTo>
                    <a:pt x="1835262" y="645764"/>
                    <a:pt x="1841373" y="657432"/>
                    <a:pt x="1853041" y="659100"/>
                  </a:cubicBezTo>
                  <a:cubicBezTo>
                    <a:pt x="1848596" y="647986"/>
                    <a:pt x="1863597" y="636318"/>
                    <a:pt x="1851373" y="624095"/>
                  </a:cubicBezTo>
                  <a:cubicBezTo>
                    <a:pt x="1880820" y="639096"/>
                    <a:pt x="1912490" y="610761"/>
                    <a:pt x="1940827" y="632430"/>
                  </a:cubicBezTo>
                  <a:cubicBezTo>
                    <a:pt x="1946382" y="636318"/>
                    <a:pt x="1960273" y="638541"/>
                    <a:pt x="1966941" y="630208"/>
                  </a:cubicBezTo>
                  <a:cubicBezTo>
                    <a:pt x="1973607" y="621872"/>
                    <a:pt x="1981942" y="623540"/>
                    <a:pt x="1989720" y="623540"/>
                  </a:cubicBezTo>
                  <a:cubicBezTo>
                    <a:pt x="2130845" y="622985"/>
                    <a:pt x="2271413" y="623540"/>
                    <a:pt x="2412537" y="622985"/>
                  </a:cubicBezTo>
                  <a:cubicBezTo>
                    <a:pt x="2427538" y="622985"/>
                    <a:pt x="2432539" y="625762"/>
                    <a:pt x="2430873" y="642431"/>
                  </a:cubicBezTo>
                  <a:cubicBezTo>
                    <a:pt x="2431429" y="709103"/>
                    <a:pt x="2431984" y="709103"/>
                    <a:pt x="2364754" y="709103"/>
                  </a:cubicBezTo>
                  <a:cubicBezTo>
                    <a:pt x="2263634" y="709103"/>
                    <a:pt x="2161960" y="709103"/>
                    <a:pt x="2060283" y="709103"/>
                  </a:cubicBezTo>
                  <a:cubicBezTo>
                    <a:pt x="2030281" y="709660"/>
                    <a:pt x="2016945" y="694657"/>
                    <a:pt x="2018612" y="664100"/>
                  </a:cubicBezTo>
                  <a:cubicBezTo>
                    <a:pt x="2018612" y="660210"/>
                    <a:pt x="2025835" y="654099"/>
                    <a:pt x="2015833" y="653542"/>
                  </a:cubicBezTo>
                  <a:cubicBezTo>
                    <a:pt x="2010834" y="653542"/>
                    <a:pt x="2009167" y="657987"/>
                    <a:pt x="2011944" y="662432"/>
                  </a:cubicBezTo>
                  <a:cubicBezTo>
                    <a:pt x="2016390" y="669100"/>
                    <a:pt x="2014722" y="674656"/>
                    <a:pt x="2008612" y="677434"/>
                  </a:cubicBezTo>
                  <a:cubicBezTo>
                    <a:pt x="2000831" y="681324"/>
                    <a:pt x="2003611" y="670766"/>
                    <a:pt x="1999166" y="669100"/>
                  </a:cubicBezTo>
                  <a:cubicBezTo>
                    <a:pt x="1988610" y="665210"/>
                    <a:pt x="1976942" y="656322"/>
                    <a:pt x="1981387" y="679656"/>
                  </a:cubicBezTo>
                  <a:cubicBezTo>
                    <a:pt x="1981942" y="683546"/>
                    <a:pt x="1975830" y="690769"/>
                    <a:pt x="1976942" y="697435"/>
                  </a:cubicBezTo>
                  <a:cubicBezTo>
                    <a:pt x="1977497" y="701325"/>
                    <a:pt x="1975830" y="704658"/>
                    <a:pt x="1971384" y="704103"/>
                  </a:cubicBezTo>
                  <a:cubicBezTo>
                    <a:pt x="1969162" y="703548"/>
                    <a:pt x="1965274" y="701880"/>
                    <a:pt x="1965274" y="700215"/>
                  </a:cubicBezTo>
                  <a:cubicBezTo>
                    <a:pt x="1961386" y="671878"/>
                    <a:pt x="1944160" y="690212"/>
                    <a:pt x="1937494" y="694657"/>
                  </a:cubicBezTo>
                  <a:cubicBezTo>
                    <a:pt x="1915825" y="709660"/>
                    <a:pt x="1891934" y="709103"/>
                    <a:pt x="1867487" y="709103"/>
                  </a:cubicBezTo>
                  <a:cubicBezTo>
                    <a:pt x="1816926" y="708548"/>
                    <a:pt x="1765810" y="709103"/>
                    <a:pt x="1715249" y="708548"/>
                  </a:cubicBezTo>
                  <a:cubicBezTo>
                    <a:pt x="1708026" y="708548"/>
                    <a:pt x="1691358" y="716326"/>
                    <a:pt x="1698580" y="695212"/>
                  </a:cubicBezTo>
                  <a:cubicBezTo>
                    <a:pt x="1701915" y="685767"/>
                    <a:pt x="1694135" y="688547"/>
                    <a:pt x="1690247" y="689657"/>
                  </a:cubicBezTo>
                  <a:cubicBezTo>
                    <a:pt x="1669133" y="694657"/>
                    <a:pt x="1646354" y="693547"/>
                    <a:pt x="1626353" y="698547"/>
                  </a:cubicBezTo>
                  <a:cubicBezTo>
                    <a:pt x="1530788" y="722439"/>
                    <a:pt x="1433557" y="705215"/>
                    <a:pt x="1337437" y="708548"/>
                  </a:cubicBezTo>
                  <a:cubicBezTo>
                    <a:pt x="1240206" y="711881"/>
                    <a:pt x="1142974" y="709103"/>
                    <a:pt x="1045742" y="709103"/>
                  </a:cubicBezTo>
                  <a:cubicBezTo>
                    <a:pt x="1032409" y="709103"/>
                    <a:pt x="1017963" y="710771"/>
                    <a:pt x="1006295" y="703548"/>
                  </a:cubicBezTo>
                  <a:cubicBezTo>
                    <a:pt x="991848" y="694657"/>
                    <a:pt x="984070" y="710214"/>
                    <a:pt x="971292" y="709660"/>
                  </a:cubicBezTo>
                  <a:cubicBezTo>
                    <a:pt x="912953" y="707993"/>
                    <a:pt x="854614" y="709103"/>
                    <a:pt x="796275" y="709103"/>
                  </a:cubicBezTo>
                  <a:cubicBezTo>
                    <a:pt x="780719" y="709103"/>
                    <a:pt x="769050" y="700215"/>
                    <a:pt x="755715" y="694657"/>
                  </a:cubicBezTo>
                  <a:cubicBezTo>
                    <a:pt x="750714" y="692435"/>
                    <a:pt x="741269" y="687434"/>
                    <a:pt x="740714" y="693547"/>
                  </a:cubicBezTo>
                  <a:cubicBezTo>
                    <a:pt x="737936" y="719659"/>
                    <a:pt x="718490" y="708548"/>
                    <a:pt x="706821" y="708548"/>
                  </a:cubicBezTo>
                  <a:cubicBezTo>
                    <a:pt x="535139" y="709660"/>
                    <a:pt x="363457" y="709660"/>
                    <a:pt x="191775" y="709103"/>
                  </a:cubicBezTo>
                  <a:cubicBezTo>
                    <a:pt x="101209" y="708548"/>
                    <a:pt x="18981" y="645209"/>
                    <a:pt x="1200" y="563535"/>
                  </a:cubicBezTo>
                  <a:cubicBezTo>
                    <a:pt x="-466" y="555755"/>
                    <a:pt x="89" y="548532"/>
                    <a:pt x="89" y="540754"/>
                  </a:cubicBezTo>
                  <a:close/>
                </a:path>
              </a:pathLst>
            </a:custGeom>
            <a:solidFill>
              <a:schemeClr val="accent3"/>
            </a:solidFill>
            <a:ln w="740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2CD17D29-F1E8-4B66-A407-9C953C2266FF}"/>
                </a:ext>
              </a:extLst>
            </p:cNvPr>
            <p:cNvSpPr/>
            <p:nvPr/>
          </p:nvSpPr>
          <p:spPr>
            <a:xfrm>
              <a:off x="9310320" y="5603636"/>
              <a:ext cx="2436885" cy="814026"/>
            </a:xfrm>
            <a:custGeom>
              <a:avLst/>
              <a:gdLst>
                <a:gd name="connsiteX0" fmla="*/ 1885948 w 2436885"/>
                <a:gd name="connsiteY0" fmla="*/ 779609 h 814026"/>
                <a:gd name="connsiteX1" fmla="*/ 1875946 w 2436885"/>
                <a:gd name="connsiteY1" fmla="*/ 787943 h 814026"/>
                <a:gd name="connsiteX2" fmla="*/ 1895949 w 2436885"/>
                <a:gd name="connsiteY2" fmla="*/ 807945 h 814026"/>
                <a:gd name="connsiteX3" fmla="*/ 1901505 w 2436885"/>
                <a:gd name="connsiteY3" fmla="*/ 797944 h 814026"/>
                <a:gd name="connsiteX4" fmla="*/ 1885948 w 2436885"/>
                <a:gd name="connsiteY4" fmla="*/ 779609 h 814026"/>
                <a:gd name="connsiteX5" fmla="*/ 46333 w 2436885"/>
                <a:gd name="connsiteY5" fmla="*/ 737938 h 814026"/>
                <a:gd name="connsiteX6" fmla="*/ 45778 w 2436885"/>
                <a:gd name="connsiteY6" fmla="*/ 738494 h 814026"/>
                <a:gd name="connsiteX7" fmla="*/ 45778 w 2436885"/>
                <a:gd name="connsiteY7" fmla="*/ 739049 h 814026"/>
                <a:gd name="connsiteX8" fmla="*/ 45222 w 2436885"/>
                <a:gd name="connsiteY8" fmla="*/ 739049 h 814026"/>
                <a:gd name="connsiteX9" fmla="*/ 45222 w 2436885"/>
                <a:gd name="connsiteY9" fmla="*/ 738494 h 814026"/>
                <a:gd name="connsiteX10" fmla="*/ 44667 w 2436885"/>
                <a:gd name="connsiteY10" fmla="*/ 739049 h 814026"/>
                <a:gd name="connsiteX11" fmla="*/ 49112 w 2436885"/>
                <a:gd name="connsiteY11" fmla="*/ 784609 h 814026"/>
                <a:gd name="connsiteX12" fmla="*/ 54668 w 2436885"/>
                <a:gd name="connsiteY12" fmla="*/ 787943 h 814026"/>
                <a:gd name="connsiteX13" fmla="*/ 86337 w 2436885"/>
                <a:gd name="connsiteY13" fmla="*/ 776275 h 814026"/>
                <a:gd name="connsiteX14" fmla="*/ 66891 w 2436885"/>
                <a:gd name="connsiteY14" fmla="*/ 745717 h 814026"/>
                <a:gd name="connsiteX15" fmla="*/ 47444 w 2436885"/>
                <a:gd name="connsiteY15" fmla="*/ 739049 h 814026"/>
                <a:gd name="connsiteX16" fmla="*/ 46333 w 2436885"/>
                <a:gd name="connsiteY16" fmla="*/ 737938 h 814026"/>
                <a:gd name="connsiteX17" fmla="*/ 2025404 w 2436885"/>
                <a:gd name="connsiteY17" fmla="*/ 726826 h 814026"/>
                <a:gd name="connsiteX18" fmla="*/ 2070408 w 2436885"/>
                <a:gd name="connsiteY18" fmla="*/ 738494 h 814026"/>
                <a:gd name="connsiteX19" fmla="*/ 2077632 w 2436885"/>
                <a:gd name="connsiteY19" fmla="*/ 734049 h 814026"/>
                <a:gd name="connsiteX20" fmla="*/ 2068742 w 2436885"/>
                <a:gd name="connsiteY20" fmla="*/ 728493 h 814026"/>
                <a:gd name="connsiteX21" fmla="*/ 2085966 w 2436885"/>
                <a:gd name="connsiteY21" fmla="*/ 730159 h 814026"/>
                <a:gd name="connsiteX22" fmla="*/ 2107635 w 2436885"/>
                <a:gd name="connsiteY22" fmla="*/ 733494 h 814026"/>
                <a:gd name="connsiteX23" fmla="*/ 2097078 w 2436885"/>
                <a:gd name="connsiteY23" fmla="*/ 750717 h 814026"/>
                <a:gd name="connsiteX24" fmla="*/ 2093744 w 2436885"/>
                <a:gd name="connsiteY24" fmla="*/ 759051 h 814026"/>
                <a:gd name="connsiteX25" fmla="*/ 2129304 w 2436885"/>
                <a:gd name="connsiteY25" fmla="*/ 791277 h 814026"/>
                <a:gd name="connsiteX26" fmla="*/ 2157639 w 2436885"/>
                <a:gd name="connsiteY26" fmla="*/ 813501 h 814026"/>
                <a:gd name="connsiteX27" fmla="*/ 2103190 w 2436885"/>
                <a:gd name="connsiteY27" fmla="*/ 813501 h 814026"/>
                <a:gd name="connsiteX28" fmla="*/ 1689818 w 2436885"/>
                <a:gd name="connsiteY28" fmla="*/ 813501 h 814026"/>
                <a:gd name="connsiteX29" fmla="*/ 1663149 w 2436885"/>
                <a:gd name="connsiteY29" fmla="*/ 809056 h 814026"/>
                <a:gd name="connsiteX30" fmla="*/ 1645369 w 2436885"/>
                <a:gd name="connsiteY30" fmla="*/ 811278 h 814026"/>
                <a:gd name="connsiteX31" fmla="*/ 1632035 w 2436885"/>
                <a:gd name="connsiteY31" fmla="*/ 813501 h 814026"/>
                <a:gd name="connsiteX32" fmla="*/ 1551472 w 2436885"/>
                <a:gd name="connsiteY32" fmla="*/ 811834 h 814026"/>
                <a:gd name="connsiteX33" fmla="*/ 1451463 w 2436885"/>
                <a:gd name="connsiteY33" fmla="*/ 812945 h 814026"/>
                <a:gd name="connsiteX34" fmla="*/ 1243111 w 2436885"/>
                <a:gd name="connsiteY34" fmla="*/ 812390 h 814026"/>
                <a:gd name="connsiteX35" fmla="*/ 1229775 w 2436885"/>
                <a:gd name="connsiteY35" fmla="*/ 794610 h 814026"/>
                <a:gd name="connsiteX36" fmla="*/ 1202551 w 2436885"/>
                <a:gd name="connsiteY36" fmla="*/ 748495 h 814026"/>
                <a:gd name="connsiteX37" fmla="*/ 1174215 w 2436885"/>
                <a:gd name="connsiteY37" fmla="*/ 727382 h 814026"/>
                <a:gd name="connsiteX38" fmla="*/ 1220886 w 2436885"/>
                <a:gd name="connsiteY38" fmla="*/ 727382 h 814026"/>
                <a:gd name="connsiteX39" fmla="*/ 1934841 w 2436885"/>
                <a:gd name="connsiteY39" fmla="*/ 727382 h 814026"/>
                <a:gd name="connsiteX40" fmla="*/ 2025404 w 2436885"/>
                <a:gd name="connsiteY40" fmla="*/ 726826 h 814026"/>
                <a:gd name="connsiteX41" fmla="*/ 784735 w 2436885"/>
                <a:gd name="connsiteY41" fmla="*/ 726826 h 814026"/>
                <a:gd name="connsiteX42" fmla="*/ 810849 w 2436885"/>
                <a:gd name="connsiteY42" fmla="*/ 750162 h 814026"/>
                <a:gd name="connsiteX43" fmla="*/ 845853 w 2436885"/>
                <a:gd name="connsiteY43" fmla="*/ 727382 h 814026"/>
                <a:gd name="connsiteX44" fmla="*/ 1143102 w 2436885"/>
                <a:gd name="connsiteY44" fmla="*/ 727382 h 814026"/>
                <a:gd name="connsiteX45" fmla="*/ 1170882 w 2436885"/>
                <a:gd name="connsiteY45" fmla="*/ 742383 h 814026"/>
                <a:gd name="connsiteX46" fmla="*/ 1116988 w 2436885"/>
                <a:gd name="connsiteY46" fmla="*/ 767942 h 814026"/>
                <a:gd name="connsiteX47" fmla="*/ 1130878 w 2436885"/>
                <a:gd name="connsiteY47" fmla="*/ 775720 h 814026"/>
                <a:gd name="connsiteX48" fmla="*/ 1178660 w 2436885"/>
                <a:gd name="connsiteY48" fmla="*/ 784610 h 814026"/>
                <a:gd name="connsiteX49" fmla="*/ 1188661 w 2436885"/>
                <a:gd name="connsiteY49" fmla="*/ 804611 h 814026"/>
                <a:gd name="connsiteX50" fmla="*/ 1172549 w 2436885"/>
                <a:gd name="connsiteY50" fmla="*/ 812390 h 814026"/>
                <a:gd name="connsiteX51" fmla="*/ 923637 w 2436885"/>
                <a:gd name="connsiteY51" fmla="*/ 812390 h 814026"/>
                <a:gd name="connsiteX52" fmla="*/ 905302 w 2436885"/>
                <a:gd name="connsiteY52" fmla="*/ 804056 h 814026"/>
                <a:gd name="connsiteX53" fmla="*/ 890301 w 2436885"/>
                <a:gd name="connsiteY53" fmla="*/ 802945 h 814026"/>
                <a:gd name="connsiteX54" fmla="*/ 850852 w 2436885"/>
                <a:gd name="connsiteY54" fmla="*/ 812390 h 814026"/>
                <a:gd name="connsiteX55" fmla="*/ 477485 w 2436885"/>
                <a:gd name="connsiteY55" fmla="*/ 812946 h 814026"/>
                <a:gd name="connsiteX56" fmla="*/ 450815 w 2436885"/>
                <a:gd name="connsiteY56" fmla="*/ 795166 h 814026"/>
                <a:gd name="connsiteX57" fmla="*/ 472484 w 2436885"/>
                <a:gd name="connsiteY57" fmla="*/ 776275 h 814026"/>
                <a:gd name="connsiteX58" fmla="*/ 510821 w 2436885"/>
                <a:gd name="connsiteY58" fmla="*/ 746272 h 814026"/>
                <a:gd name="connsiteX59" fmla="*/ 546935 w 2436885"/>
                <a:gd name="connsiteY59" fmla="*/ 757940 h 814026"/>
                <a:gd name="connsiteX60" fmla="*/ 559715 w 2436885"/>
                <a:gd name="connsiteY60" fmla="*/ 752940 h 814026"/>
                <a:gd name="connsiteX61" fmla="*/ 609719 w 2436885"/>
                <a:gd name="connsiteY61" fmla="*/ 727382 h 814026"/>
                <a:gd name="connsiteX62" fmla="*/ 784735 w 2436885"/>
                <a:gd name="connsiteY62" fmla="*/ 726826 h 814026"/>
                <a:gd name="connsiteX63" fmla="*/ 29596 w 2436885"/>
                <a:gd name="connsiteY63" fmla="*/ 726200 h 814026"/>
                <a:gd name="connsiteX64" fmla="*/ 59112 w 2436885"/>
                <a:gd name="connsiteY64" fmla="*/ 726826 h 814026"/>
                <a:gd name="connsiteX65" fmla="*/ 131341 w 2436885"/>
                <a:gd name="connsiteY65" fmla="*/ 726826 h 814026"/>
                <a:gd name="connsiteX66" fmla="*/ 291912 w 2436885"/>
                <a:gd name="connsiteY66" fmla="*/ 727381 h 814026"/>
                <a:gd name="connsiteX67" fmla="*/ 317470 w 2436885"/>
                <a:gd name="connsiteY67" fmla="*/ 743494 h 814026"/>
                <a:gd name="connsiteX68" fmla="*/ 365252 w 2436885"/>
                <a:gd name="connsiteY68" fmla="*/ 731270 h 814026"/>
                <a:gd name="connsiteX69" fmla="*/ 391366 w 2436885"/>
                <a:gd name="connsiteY69" fmla="*/ 727937 h 814026"/>
                <a:gd name="connsiteX70" fmla="*/ 431369 w 2436885"/>
                <a:gd name="connsiteY70" fmla="*/ 727937 h 814026"/>
                <a:gd name="connsiteX71" fmla="*/ 376920 w 2436885"/>
                <a:gd name="connsiteY71" fmla="*/ 794054 h 814026"/>
                <a:gd name="connsiteX72" fmla="*/ 338583 w 2436885"/>
                <a:gd name="connsiteY72" fmla="*/ 813501 h 814026"/>
                <a:gd name="connsiteX73" fmla="*/ 310247 w 2436885"/>
                <a:gd name="connsiteY73" fmla="*/ 778497 h 814026"/>
                <a:gd name="connsiteX74" fmla="*/ 299691 w 2436885"/>
                <a:gd name="connsiteY74" fmla="*/ 785165 h 814026"/>
                <a:gd name="connsiteX75" fmla="*/ 246352 w 2436885"/>
                <a:gd name="connsiteY75" fmla="*/ 813501 h 814026"/>
                <a:gd name="connsiteX76" fmla="*/ 12997 w 2436885"/>
                <a:gd name="connsiteY76" fmla="*/ 812945 h 814026"/>
                <a:gd name="connsiteX77" fmla="*/ 2441 w 2436885"/>
                <a:gd name="connsiteY77" fmla="*/ 806833 h 814026"/>
                <a:gd name="connsiteX78" fmla="*/ 2441 w 2436885"/>
                <a:gd name="connsiteY78" fmla="*/ 786832 h 814026"/>
                <a:gd name="connsiteX79" fmla="*/ 6329 w 2436885"/>
                <a:gd name="connsiteY79" fmla="*/ 731826 h 814026"/>
                <a:gd name="connsiteX80" fmla="*/ 29596 w 2436885"/>
                <a:gd name="connsiteY80" fmla="*/ 726200 h 814026"/>
                <a:gd name="connsiteX81" fmla="*/ 2350293 w 2436885"/>
                <a:gd name="connsiteY81" fmla="*/ 0 h 814026"/>
                <a:gd name="connsiteX82" fmla="*/ 2436885 w 2436885"/>
                <a:gd name="connsiteY82" fmla="*/ 0 h 814026"/>
                <a:gd name="connsiteX83" fmla="*/ 2436554 w 2436885"/>
                <a:gd name="connsiteY83" fmla="*/ 637373 h 814026"/>
                <a:gd name="connsiteX84" fmla="*/ 2355990 w 2436885"/>
                <a:gd name="connsiteY84" fmla="*/ 772385 h 814026"/>
                <a:gd name="connsiteX85" fmla="*/ 2355436 w 2436885"/>
                <a:gd name="connsiteY85" fmla="*/ 772385 h 814026"/>
                <a:gd name="connsiteX86" fmla="*/ 2250981 w 2436885"/>
                <a:gd name="connsiteY86" fmla="*/ 811278 h 814026"/>
                <a:gd name="connsiteX87" fmla="*/ 2228201 w 2436885"/>
                <a:gd name="connsiteY87" fmla="*/ 811278 h 814026"/>
                <a:gd name="connsiteX88" fmla="*/ 2181530 w 2436885"/>
                <a:gd name="connsiteY88" fmla="*/ 771274 h 814026"/>
                <a:gd name="connsiteX89" fmla="*/ 2178197 w 2436885"/>
                <a:gd name="connsiteY89" fmla="*/ 765718 h 814026"/>
                <a:gd name="connsiteX90" fmla="*/ 2141527 w 2436885"/>
                <a:gd name="connsiteY90" fmla="*/ 758495 h 814026"/>
                <a:gd name="connsiteX91" fmla="*/ 2124303 w 2436885"/>
                <a:gd name="connsiteY91" fmla="*/ 742382 h 814026"/>
                <a:gd name="connsiteX92" fmla="*/ 2144860 w 2436885"/>
                <a:gd name="connsiteY92" fmla="*/ 725714 h 814026"/>
                <a:gd name="connsiteX93" fmla="*/ 2220979 w 2436885"/>
                <a:gd name="connsiteY93" fmla="*/ 726270 h 814026"/>
                <a:gd name="connsiteX94" fmla="*/ 2314321 w 2436885"/>
                <a:gd name="connsiteY94" fmla="*/ 700712 h 814026"/>
                <a:gd name="connsiteX95" fmla="*/ 2333211 w 2436885"/>
                <a:gd name="connsiteY95" fmla="*/ 679043 h 814026"/>
                <a:gd name="connsiteX96" fmla="*/ 2352657 w 2436885"/>
                <a:gd name="connsiteY96" fmla="*/ 631817 h 814026"/>
                <a:gd name="connsiteX97" fmla="*/ 2352657 w 2436885"/>
                <a:gd name="connsiteY97" fmla="*/ 441243 h 814026"/>
                <a:gd name="connsiteX98" fmla="*/ 2358213 w 2436885"/>
                <a:gd name="connsiteY98" fmla="*/ 386238 h 814026"/>
                <a:gd name="connsiteX99" fmla="*/ 2355436 w 2436885"/>
                <a:gd name="connsiteY99" fmla="*/ 357346 h 814026"/>
                <a:gd name="connsiteX100" fmla="*/ 2354880 w 2436885"/>
                <a:gd name="connsiteY100" fmla="*/ 368459 h 814026"/>
                <a:gd name="connsiteX101" fmla="*/ 2349879 w 2436885"/>
                <a:gd name="connsiteY101" fmla="*/ 358457 h 814026"/>
                <a:gd name="connsiteX102" fmla="*/ 2350990 w 2436885"/>
                <a:gd name="connsiteY102" fmla="*/ 59541 h 814026"/>
                <a:gd name="connsiteX103" fmla="*/ 2355990 w 2436885"/>
                <a:gd name="connsiteY103" fmla="*/ 75098 h 814026"/>
                <a:gd name="connsiteX104" fmla="*/ 2364880 w 2436885"/>
                <a:gd name="connsiteY104" fmla="*/ 81210 h 814026"/>
                <a:gd name="connsiteX105" fmla="*/ 2385438 w 2436885"/>
                <a:gd name="connsiteY105" fmla="*/ 97322 h 814026"/>
                <a:gd name="connsiteX106" fmla="*/ 2398773 w 2436885"/>
                <a:gd name="connsiteY106" fmla="*/ 68986 h 814026"/>
                <a:gd name="connsiteX107" fmla="*/ 2397106 w 2436885"/>
                <a:gd name="connsiteY107" fmla="*/ 66208 h 814026"/>
                <a:gd name="connsiteX108" fmla="*/ 2374882 w 2436885"/>
                <a:gd name="connsiteY108" fmla="*/ 50095 h 814026"/>
                <a:gd name="connsiteX109" fmla="*/ 2363214 w 2436885"/>
                <a:gd name="connsiteY109" fmla="*/ 51762 h 814026"/>
                <a:gd name="connsiteX110" fmla="*/ 2355990 w 2436885"/>
                <a:gd name="connsiteY110" fmla="*/ 50651 h 814026"/>
                <a:gd name="connsiteX111" fmla="*/ 2350434 w 2436885"/>
                <a:gd name="connsiteY111" fmla="*/ 55095 h 814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2436885" h="814026">
                  <a:moveTo>
                    <a:pt x="1885948" y="779609"/>
                  </a:moveTo>
                  <a:cubicBezTo>
                    <a:pt x="1881503" y="779053"/>
                    <a:pt x="1874280" y="782942"/>
                    <a:pt x="1875946" y="787943"/>
                  </a:cubicBezTo>
                  <a:cubicBezTo>
                    <a:pt x="1878724" y="797389"/>
                    <a:pt x="1887059" y="804056"/>
                    <a:pt x="1895949" y="807945"/>
                  </a:cubicBezTo>
                  <a:cubicBezTo>
                    <a:pt x="1899282" y="809612"/>
                    <a:pt x="1900948" y="802945"/>
                    <a:pt x="1901505" y="797944"/>
                  </a:cubicBezTo>
                  <a:cubicBezTo>
                    <a:pt x="1899837" y="789610"/>
                    <a:pt x="1897060" y="780720"/>
                    <a:pt x="1885948" y="779609"/>
                  </a:cubicBezTo>
                  <a:close/>
                  <a:moveTo>
                    <a:pt x="46333" y="737938"/>
                  </a:moveTo>
                  <a:cubicBezTo>
                    <a:pt x="46333" y="737938"/>
                    <a:pt x="45778" y="738494"/>
                    <a:pt x="45778" y="738494"/>
                  </a:cubicBezTo>
                  <a:cubicBezTo>
                    <a:pt x="45778" y="738494"/>
                    <a:pt x="45778" y="739049"/>
                    <a:pt x="45778" y="739049"/>
                  </a:cubicBezTo>
                  <a:cubicBezTo>
                    <a:pt x="45222" y="739049"/>
                    <a:pt x="45222" y="739049"/>
                    <a:pt x="45222" y="739049"/>
                  </a:cubicBezTo>
                  <a:cubicBezTo>
                    <a:pt x="45222" y="738494"/>
                    <a:pt x="45222" y="738494"/>
                    <a:pt x="45222" y="738494"/>
                  </a:cubicBezTo>
                  <a:cubicBezTo>
                    <a:pt x="45222" y="738494"/>
                    <a:pt x="44667" y="739049"/>
                    <a:pt x="44667" y="739049"/>
                  </a:cubicBezTo>
                  <a:cubicBezTo>
                    <a:pt x="37444" y="754606"/>
                    <a:pt x="53001" y="769052"/>
                    <a:pt x="49112" y="784609"/>
                  </a:cubicBezTo>
                  <a:cubicBezTo>
                    <a:pt x="49112" y="785720"/>
                    <a:pt x="54112" y="788498"/>
                    <a:pt x="54668" y="787943"/>
                  </a:cubicBezTo>
                  <a:cubicBezTo>
                    <a:pt x="64113" y="779053"/>
                    <a:pt x="84671" y="788498"/>
                    <a:pt x="86337" y="776275"/>
                  </a:cubicBezTo>
                  <a:cubicBezTo>
                    <a:pt x="87449" y="769608"/>
                    <a:pt x="81336" y="750717"/>
                    <a:pt x="66891" y="745717"/>
                  </a:cubicBezTo>
                  <a:cubicBezTo>
                    <a:pt x="60224" y="744050"/>
                    <a:pt x="54668" y="738494"/>
                    <a:pt x="47444" y="739049"/>
                  </a:cubicBezTo>
                  <a:cubicBezTo>
                    <a:pt x="46889" y="738494"/>
                    <a:pt x="46333" y="738494"/>
                    <a:pt x="46333" y="737938"/>
                  </a:cubicBezTo>
                  <a:close/>
                  <a:moveTo>
                    <a:pt x="2025404" y="726826"/>
                  </a:moveTo>
                  <a:cubicBezTo>
                    <a:pt x="2042628" y="724603"/>
                    <a:pt x="2054852" y="735715"/>
                    <a:pt x="2070408" y="738494"/>
                  </a:cubicBezTo>
                  <a:cubicBezTo>
                    <a:pt x="2075409" y="739605"/>
                    <a:pt x="2078187" y="739050"/>
                    <a:pt x="2077632" y="734049"/>
                  </a:cubicBezTo>
                  <a:cubicBezTo>
                    <a:pt x="2077076" y="732938"/>
                    <a:pt x="2071520" y="732382"/>
                    <a:pt x="2068742" y="728493"/>
                  </a:cubicBezTo>
                  <a:cubicBezTo>
                    <a:pt x="2074298" y="729048"/>
                    <a:pt x="2080410" y="728493"/>
                    <a:pt x="2085966" y="730159"/>
                  </a:cubicBezTo>
                  <a:cubicBezTo>
                    <a:pt x="2093189" y="732382"/>
                    <a:pt x="2102634" y="721270"/>
                    <a:pt x="2107635" y="733494"/>
                  </a:cubicBezTo>
                  <a:cubicBezTo>
                    <a:pt x="2112079" y="744050"/>
                    <a:pt x="2101523" y="745717"/>
                    <a:pt x="2097078" y="750717"/>
                  </a:cubicBezTo>
                  <a:cubicBezTo>
                    <a:pt x="2095411" y="752939"/>
                    <a:pt x="2093744" y="759051"/>
                    <a:pt x="2093744" y="759051"/>
                  </a:cubicBezTo>
                  <a:cubicBezTo>
                    <a:pt x="2108746" y="766830"/>
                    <a:pt x="2116524" y="787943"/>
                    <a:pt x="2129304" y="791277"/>
                  </a:cubicBezTo>
                  <a:cubicBezTo>
                    <a:pt x="2142638" y="794610"/>
                    <a:pt x="2147083" y="800722"/>
                    <a:pt x="2157639" y="813501"/>
                  </a:cubicBezTo>
                  <a:cubicBezTo>
                    <a:pt x="2135971" y="813501"/>
                    <a:pt x="2119858" y="813501"/>
                    <a:pt x="2103190" y="813501"/>
                  </a:cubicBezTo>
                  <a:cubicBezTo>
                    <a:pt x="1965400" y="813501"/>
                    <a:pt x="1827609" y="813501"/>
                    <a:pt x="1689818" y="813501"/>
                  </a:cubicBezTo>
                  <a:cubicBezTo>
                    <a:pt x="1680928" y="813501"/>
                    <a:pt x="1671483" y="816279"/>
                    <a:pt x="1663149" y="809056"/>
                  </a:cubicBezTo>
                  <a:cubicBezTo>
                    <a:pt x="1659260" y="805722"/>
                    <a:pt x="1647592" y="779053"/>
                    <a:pt x="1645369" y="811278"/>
                  </a:cubicBezTo>
                  <a:cubicBezTo>
                    <a:pt x="1645369" y="812390"/>
                    <a:pt x="1636480" y="813501"/>
                    <a:pt x="1632035" y="813501"/>
                  </a:cubicBezTo>
                  <a:cubicBezTo>
                    <a:pt x="1605366" y="812945"/>
                    <a:pt x="1578141" y="811834"/>
                    <a:pt x="1551472" y="811834"/>
                  </a:cubicBezTo>
                  <a:cubicBezTo>
                    <a:pt x="1518136" y="811834"/>
                    <a:pt x="1484799" y="812945"/>
                    <a:pt x="1451463" y="812945"/>
                  </a:cubicBezTo>
                  <a:cubicBezTo>
                    <a:pt x="1382012" y="812945"/>
                    <a:pt x="1312562" y="812945"/>
                    <a:pt x="1243111" y="812390"/>
                  </a:cubicBezTo>
                  <a:cubicBezTo>
                    <a:pt x="1230887" y="812390"/>
                    <a:pt x="1213107" y="816835"/>
                    <a:pt x="1229775" y="794610"/>
                  </a:cubicBezTo>
                  <a:cubicBezTo>
                    <a:pt x="1212552" y="784610"/>
                    <a:pt x="1238666" y="749606"/>
                    <a:pt x="1202551" y="748495"/>
                  </a:cubicBezTo>
                  <a:cubicBezTo>
                    <a:pt x="1194217" y="747939"/>
                    <a:pt x="1181438" y="740716"/>
                    <a:pt x="1174215" y="727382"/>
                  </a:cubicBezTo>
                  <a:cubicBezTo>
                    <a:pt x="1190883" y="727382"/>
                    <a:pt x="1205884" y="727382"/>
                    <a:pt x="1220886" y="727382"/>
                  </a:cubicBezTo>
                  <a:cubicBezTo>
                    <a:pt x="1459241" y="727382"/>
                    <a:pt x="1697041" y="726826"/>
                    <a:pt x="1934841" y="727382"/>
                  </a:cubicBezTo>
                  <a:cubicBezTo>
                    <a:pt x="1964843" y="727382"/>
                    <a:pt x="1995402" y="731271"/>
                    <a:pt x="2025404" y="726826"/>
                  </a:cubicBezTo>
                  <a:close/>
                  <a:moveTo>
                    <a:pt x="784735" y="726826"/>
                  </a:moveTo>
                  <a:cubicBezTo>
                    <a:pt x="799737" y="726826"/>
                    <a:pt x="811960" y="726271"/>
                    <a:pt x="810849" y="750162"/>
                  </a:cubicBezTo>
                  <a:cubicBezTo>
                    <a:pt x="813626" y="723492"/>
                    <a:pt x="830850" y="727382"/>
                    <a:pt x="845853" y="727382"/>
                  </a:cubicBezTo>
                  <a:cubicBezTo>
                    <a:pt x="945305" y="727382"/>
                    <a:pt x="1044204" y="727382"/>
                    <a:pt x="1143102" y="727382"/>
                  </a:cubicBezTo>
                  <a:cubicBezTo>
                    <a:pt x="1154769" y="726826"/>
                    <a:pt x="1166992" y="725159"/>
                    <a:pt x="1170882" y="742383"/>
                  </a:cubicBezTo>
                  <a:cubicBezTo>
                    <a:pt x="1154769" y="732938"/>
                    <a:pt x="1117544" y="751273"/>
                    <a:pt x="1116988" y="767942"/>
                  </a:cubicBezTo>
                  <a:cubicBezTo>
                    <a:pt x="1116433" y="777387"/>
                    <a:pt x="1124212" y="779609"/>
                    <a:pt x="1130878" y="775720"/>
                  </a:cubicBezTo>
                  <a:cubicBezTo>
                    <a:pt x="1149769" y="765719"/>
                    <a:pt x="1162548" y="782943"/>
                    <a:pt x="1178660" y="784610"/>
                  </a:cubicBezTo>
                  <a:cubicBezTo>
                    <a:pt x="1186439" y="785721"/>
                    <a:pt x="1190884" y="796833"/>
                    <a:pt x="1188661" y="804611"/>
                  </a:cubicBezTo>
                  <a:cubicBezTo>
                    <a:pt x="1187550" y="813501"/>
                    <a:pt x="1179217" y="812390"/>
                    <a:pt x="1172549" y="812390"/>
                  </a:cubicBezTo>
                  <a:cubicBezTo>
                    <a:pt x="1089763" y="812390"/>
                    <a:pt x="1006422" y="812390"/>
                    <a:pt x="923637" y="812390"/>
                  </a:cubicBezTo>
                  <a:cubicBezTo>
                    <a:pt x="916414" y="812390"/>
                    <a:pt x="909191" y="814057"/>
                    <a:pt x="905302" y="804056"/>
                  </a:cubicBezTo>
                  <a:cubicBezTo>
                    <a:pt x="902524" y="796833"/>
                    <a:pt x="893634" y="798500"/>
                    <a:pt x="890301" y="802945"/>
                  </a:cubicBezTo>
                  <a:cubicBezTo>
                    <a:pt x="879189" y="816279"/>
                    <a:pt x="864742" y="812390"/>
                    <a:pt x="850852" y="812390"/>
                  </a:cubicBezTo>
                  <a:cubicBezTo>
                    <a:pt x="726397" y="812946"/>
                    <a:pt x="601941" y="812390"/>
                    <a:pt x="477485" y="812946"/>
                  </a:cubicBezTo>
                  <a:cubicBezTo>
                    <a:pt x="463594" y="812946"/>
                    <a:pt x="451927" y="811279"/>
                    <a:pt x="450815" y="795166"/>
                  </a:cubicBezTo>
                  <a:cubicBezTo>
                    <a:pt x="449704" y="779609"/>
                    <a:pt x="463039" y="781276"/>
                    <a:pt x="472484" y="776275"/>
                  </a:cubicBezTo>
                  <a:cubicBezTo>
                    <a:pt x="486374" y="768497"/>
                    <a:pt x="515266" y="781276"/>
                    <a:pt x="510821" y="746272"/>
                  </a:cubicBezTo>
                  <a:cubicBezTo>
                    <a:pt x="523600" y="752940"/>
                    <a:pt x="534157" y="758496"/>
                    <a:pt x="546935" y="757940"/>
                  </a:cubicBezTo>
                  <a:cubicBezTo>
                    <a:pt x="552491" y="757940"/>
                    <a:pt x="558603" y="757385"/>
                    <a:pt x="559715" y="752940"/>
                  </a:cubicBezTo>
                  <a:cubicBezTo>
                    <a:pt x="565826" y="723492"/>
                    <a:pt x="589717" y="727938"/>
                    <a:pt x="609719" y="727382"/>
                  </a:cubicBezTo>
                  <a:cubicBezTo>
                    <a:pt x="668058" y="726826"/>
                    <a:pt x="726397" y="727382"/>
                    <a:pt x="784735" y="726826"/>
                  </a:cubicBezTo>
                  <a:close/>
                  <a:moveTo>
                    <a:pt x="29596" y="726200"/>
                  </a:moveTo>
                  <a:cubicBezTo>
                    <a:pt x="39249" y="726270"/>
                    <a:pt x="49945" y="727381"/>
                    <a:pt x="59112" y="726826"/>
                  </a:cubicBezTo>
                  <a:cubicBezTo>
                    <a:pt x="83004" y="726826"/>
                    <a:pt x="107451" y="726826"/>
                    <a:pt x="131341" y="726826"/>
                  </a:cubicBezTo>
                  <a:cubicBezTo>
                    <a:pt x="184680" y="726826"/>
                    <a:pt x="238574" y="727381"/>
                    <a:pt x="291912" y="727381"/>
                  </a:cubicBezTo>
                  <a:cubicBezTo>
                    <a:pt x="304136" y="727381"/>
                    <a:pt x="315803" y="727381"/>
                    <a:pt x="317470" y="743494"/>
                  </a:cubicBezTo>
                  <a:cubicBezTo>
                    <a:pt x="335805" y="748494"/>
                    <a:pt x="353584" y="756273"/>
                    <a:pt x="365252" y="731270"/>
                  </a:cubicBezTo>
                  <a:cubicBezTo>
                    <a:pt x="369697" y="722381"/>
                    <a:pt x="382476" y="728492"/>
                    <a:pt x="391366" y="727937"/>
                  </a:cubicBezTo>
                  <a:cubicBezTo>
                    <a:pt x="403589" y="726826"/>
                    <a:pt x="416368" y="727381"/>
                    <a:pt x="431369" y="727937"/>
                  </a:cubicBezTo>
                  <a:cubicBezTo>
                    <a:pt x="410256" y="749606"/>
                    <a:pt x="390810" y="771274"/>
                    <a:pt x="376920" y="794054"/>
                  </a:cubicBezTo>
                  <a:cubicBezTo>
                    <a:pt x="365252" y="813501"/>
                    <a:pt x="354696" y="814612"/>
                    <a:pt x="338583" y="813501"/>
                  </a:cubicBezTo>
                  <a:cubicBezTo>
                    <a:pt x="324138" y="812389"/>
                    <a:pt x="308580" y="792944"/>
                    <a:pt x="310247" y="778497"/>
                  </a:cubicBezTo>
                  <a:cubicBezTo>
                    <a:pt x="306358" y="780720"/>
                    <a:pt x="300246" y="782386"/>
                    <a:pt x="299691" y="785165"/>
                  </a:cubicBezTo>
                  <a:cubicBezTo>
                    <a:pt x="295246" y="820168"/>
                    <a:pt x="268576" y="813501"/>
                    <a:pt x="246352" y="813501"/>
                  </a:cubicBezTo>
                  <a:cubicBezTo>
                    <a:pt x="168567" y="813501"/>
                    <a:pt x="90782" y="812945"/>
                    <a:pt x="12997" y="812945"/>
                  </a:cubicBezTo>
                  <a:cubicBezTo>
                    <a:pt x="7441" y="814056"/>
                    <a:pt x="2996" y="813501"/>
                    <a:pt x="2441" y="806833"/>
                  </a:cubicBezTo>
                  <a:cubicBezTo>
                    <a:pt x="2441" y="800166"/>
                    <a:pt x="1885" y="793499"/>
                    <a:pt x="2441" y="786832"/>
                  </a:cubicBezTo>
                  <a:cubicBezTo>
                    <a:pt x="3552" y="767941"/>
                    <a:pt x="-5894" y="742938"/>
                    <a:pt x="6329" y="731826"/>
                  </a:cubicBezTo>
                  <a:cubicBezTo>
                    <a:pt x="11330" y="727103"/>
                    <a:pt x="19942" y="726131"/>
                    <a:pt x="29596" y="726200"/>
                  </a:cubicBezTo>
                  <a:close/>
                  <a:moveTo>
                    <a:pt x="2350293" y="0"/>
                  </a:moveTo>
                  <a:lnTo>
                    <a:pt x="2436885" y="0"/>
                  </a:lnTo>
                  <a:lnTo>
                    <a:pt x="2436554" y="637373"/>
                  </a:lnTo>
                  <a:cubicBezTo>
                    <a:pt x="2435998" y="696267"/>
                    <a:pt x="2405440" y="741271"/>
                    <a:pt x="2355990" y="772385"/>
                  </a:cubicBezTo>
                  <a:lnTo>
                    <a:pt x="2355436" y="772385"/>
                  </a:lnTo>
                  <a:cubicBezTo>
                    <a:pt x="2325433" y="798499"/>
                    <a:pt x="2288762" y="806833"/>
                    <a:pt x="2250981" y="811278"/>
                  </a:cubicBezTo>
                  <a:cubicBezTo>
                    <a:pt x="2243758" y="811833"/>
                    <a:pt x="2235980" y="811278"/>
                    <a:pt x="2228201" y="811278"/>
                  </a:cubicBezTo>
                  <a:cubicBezTo>
                    <a:pt x="2188753" y="811278"/>
                    <a:pt x="2188753" y="811278"/>
                    <a:pt x="2181530" y="771274"/>
                  </a:cubicBezTo>
                  <a:cubicBezTo>
                    <a:pt x="2180419" y="769607"/>
                    <a:pt x="2179308" y="767385"/>
                    <a:pt x="2178197" y="765718"/>
                  </a:cubicBezTo>
                  <a:cubicBezTo>
                    <a:pt x="2165974" y="763496"/>
                    <a:pt x="2153750" y="761273"/>
                    <a:pt x="2141527" y="758495"/>
                  </a:cubicBezTo>
                  <a:cubicBezTo>
                    <a:pt x="2132082" y="756829"/>
                    <a:pt x="2121525" y="754050"/>
                    <a:pt x="2124303" y="742382"/>
                  </a:cubicBezTo>
                  <a:cubicBezTo>
                    <a:pt x="2126526" y="734049"/>
                    <a:pt x="2130970" y="725158"/>
                    <a:pt x="2144860" y="725714"/>
                  </a:cubicBezTo>
                  <a:cubicBezTo>
                    <a:pt x="2170418" y="726825"/>
                    <a:pt x="2195976" y="724047"/>
                    <a:pt x="2220979" y="726270"/>
                  </a:cubicBezTo>
                  <a:cubicBezTo>
                    <a:pt x="2255982" y="729048"/>
                    <a:pt x="2285429" y="716269"/>
                    <a:pt x="2314321" y="700712"/>
                  </a:cubicBezTo>
                  <a:cubicBezTo>
                    <a:pt x="2320432" y="693489"/>
                    <a:pt x="2327100" y="686266"/>
                    <a:pt x="2333211" y="679043"/>
                  </a:cubicBezTo>
                  <a:cubicBezTo>
                    <a:pt x="2348212" y="666820"/>
                    <a:pt x="2352657" y="650707"/>
                    <a:pt x="2352657" y="631817"/>
                  </a:cubicBezTo>
                  <a:cubicBezTo>
                    <a:pt x="2352102" y="568477"/>
                    <a:pt x="2352657" y="504583"/>
                    <a:pt x="2352657" y="441243"/>
                  </a:cubicBezTo>
                  <a:cubicBezTo>
                    <a:pt x="2352657" y="422908"/>
                    <a:pt x="2350990" y="404573"/>
                    <a:pt x="2358213" y="386238"/>
                  </a:cubicBezTo>
                  <a:cubicBezTo>
                    <a:pt x="2362102" y="376237"/>
                    <a:pt x="2359324" y="366792"/>
                    <a:pt x="2355436" y="357346"/>
                  </a:cubicBezTo>
                  <a:cubicBezTo>
                    <a:pt x="2355436" y="361236"/>
                    <a:pt x="2354880" y="364569"/>
                    <a:pt x="2354880" y="368459"/>
                  </a:cubicBezTo>
                  <a:cubicBezTo>
                    <a:pt x="2349879" y="366792"/>
                    <a:pt x="2349879" y="362903"/>
                    <a:pt x="2349879" y="358457"/>
                  </a:cubicBezTo>
                  <a:cubicBezTo>
                    <a:pt x="2349879" y="259004"/>
                    <a:pt x="2350434" y="158994"/>
                    <a:pt x="2350990" y="59541"/>
                  </a:cubicBezTo>
                  <a:cubicBezTo>
                    <a:pt x="2355990" y="63430"/>
                    <a:pt x="2354880" y="69542"/>
                    <a:pt x="2355990" y="75098"/>
                  </a:cubicBezTo>
                  <a:cubicBezTo>
                    <a:pt x="2360436" y="73431"/>
                    <a:pt x="2362658" y="78431"/>
                    <a:pt x="2364880" y="81210"/>
                  </a:cubicBezTo>
                  <a:cubicBezTo>
                    <a:pt x="2370437" y="88432"/>
                    <a:pt x="2370993" y="102878"/>
                    <a:pt x="2385438" y="97322"/>
                  </a:cubicBezTo>
                  <a:cubicBezTo>
                    <a:pt x="2397661" y="92322"/>
                    <a:pt x="2403217" y="82876"/>
                    <a:pt x="2398773" y="68986"/>
                  </a:cubicBezTo>
                  <a:cubicBezTo>
                    <a:pt x="2398217" y="67875"/>
                    <a:pt x="2397661" y="67319"/>
                    <a:pt x="2397106" y="66208"/>
                  </a:cubicBezTo>
                  <a:cubicBezTo>
                    <a:pt x="2387661" y="65652"/>
                    <a:pt x="2382105" y="56207"/>
                    <a:pt x="2374882" y="50095"/>
                  </a:cubicBezTo>
                  <a:cubicBezTo>
                    <a:pt x="2371548" y="50095"/>
                    <a:pt x="2367658" y="50095"/>
                    <a:pt x="2363214" y="51762"/>
                  </a:cubicBezTo>
                  <a:cubicBezTo>
                    <a:pt x="2360436" y="52318"/>
                    <a:pt x="2357658" y="51762"/>
                    <a:pt x="2355990" y="50651"/>
                  </a:cubicBezTo>
                  <a:cubicBezTo>
                    <a:pt x="2355990" y="53985"/>
                    <a:pt x="2354324" y="55651"/>
                    <a:pt x="2350434" y="55095"/>
                  </a:cubicBezTo>
                  <a:close/>
                </a:path>
              </a:pathLst>
            </a:custGeom>
            <a:solidFill>
              <a:schemeClr val="accent3"/>
            </a:solidFill>
            <a:ln w="740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F3268DE3-2C7E-4B47-A5B3-9DE005DE7A18}"/>
                </a:ext>
              </a:extLst>
            </p:cNvPr>
            <p:cNvSpPr/>
            <p:nvPr/>
          </p:nvSpPr>
          <p:spPr>
            <a:xfrm>
              <a:off x="9310950" y="5617270"/>
              <a:ext cx="2558247" cy="924159"/>
            </a:xfrm>
            <a:custGeom>
              <a:avLst/>
              <a:gdLst>
                <a:gd name="connsiteX0" fmla="*/ 1014214 w 2558247"/>
                <a:gd name="connsiteY0" fmla="*/ 906166 h 924159"/>
                <a:gd name="connsiteX1" fmla="*/ 1034772 w 2558247"/>
                <a:gd name="connsiteY1" fmla="*/ 922348 h 924159"/>
                <a:gd name="connsiteX2" fmla="*/ 993657 w 2558247"/>
                <a:gd name="connsiteY2" fmla="*/ 921237 h 924159"/>
                <a:gd name="connsiteX3" fmla="*/ 1014214 w 2558247"/>
                <a:gd name="connsiteY3" fmla="*/ 906166 h 924159"/>
                <a:gd name="connsiteX4" fmla="*/ 1683166 w 2558247"/>
                <a:gd name="connsiteY4" fmla="*/ 887901 h 924159"/>
                <a:gd name="connsiteX5" fmla="*/ 1703724 w 2558247"/>
                <a:gd name="connsiteY5" fmla="*/ 910125 h 924159"/>
                <a:gd name="connsiteX6" fmla="*/ 1665387 w 2558247"/>
                <a:gd name="connsiteY6" fmla="*/ 916237 h 924159"/>
                <a:gd name="connsiteX7" fmla="*/ 1653719 w 2558247"/>
                <a:gd name="connsiteY7" fmla="*/ 903458 h 924159"/>
                <a:gd name="connsiteX8" fmla="*/ 1683166 w 2558247"/>
                <a:gd name="connsiteY8" fmla="*/ 887901 h 924159"/>
                <a:gd name="connsiteX9" fmla="*/ 38013 w 2558247"/>
                <a:gd name="connsiteY9" fmla="*/ 849563 h 924159"/>
                <a:gd name="connsiteX10" fmla="*/ 157469 w 2558247"/>
                <a:gd name="connsiteY10" fmla="*/ 849563 h 924159"/>
                <a:gd name="connsiteX11" fmla="*/ 291925 w 2558247"/>
                <a:gd name="connsiteY11" fmla="*/ 849563 h 924159"/>
                <a:gd name="connsiteX12" fmla="*/ 314705 w 2558247"/>
                <a:gd name="connsiteY12" fmla="*/ 859564 h 924159"/>
                <a:gd name="connsiteX13" fmla="*/ 311927 w 2558247"/>
                <a:gd name="connsiteY13" fmla="*/ 887900 h 924159"/>
                <a:gd name="connsiteX14" fmla="*/ 297481 w 2558247"/>
                <a:gd name="connsiteY14" fmla="*/ 918458 h 924159"/>
                <a:gd name="connsiteX15" fmla="*/ 289703 w 2558247"/>
                <a:gd name="connsiteY15" fmla="*/ 922348 h 924159"/>
                <a:gd name="connsiteX16" fmla="*/ 212474 w 2558247"/>
                <a:gd name="connsiteY16" fmla="*/ 916236 h 924159"/>
                <a:gd name="connsiteX17" fmla="*/ 200250 w 2558247"/>
                <a:gd name="connsiteY17" fmla="*/ 915125 h 924159"/>
                <a:gd name="connsiteX18" fmla="*/ 34124 w 2558247"/>
                <a:gd name="connsiteY18" fmla="*/ 921792 h 924159"/>
                <a:gd name="connsiteX19" fmla="*/ 232 w 2558247"/>
                <a:gd name="connsiteY19" fmla="*/ 886789 h 924159"/>
                <a:gd name="connsiteX20" fmla="*/ 38013 w 2558247"/>
                <a:gd name="connsiteY20" fmla="*/ 849563 h 924159"/>
                <a:gd name="connsiteX21" fmla="*/ 340402 w 2558247"/>
                <a:gd name="connsiteY21" fmla="*/ 849355 h 924159"/>
                <a:gd name="connsiteX22" fmla="*/ 354708 w 2558247"/>
                <a:gd name="connsiteY22" fmla="*/ 857342 h 924159"/>
                <a:gd name="connsiteX23" fmla="*/ 368598 w 2558247"/>
                <a:gd name="connsiteY23" fmla="*/ 865676 h 924159"/>
                <a:gd name="connsiteX24" fmla="*/ 357486 w 2558247"/>
                <a:gd name="connsiteY24" fmla="*/ 871232 h 924159"/>
                <a:gd name="connsiteX25" fmla="*/ 325261 w 2558247"/>
                <a:gd name="connsiteY25" fmla="*/ 865120 h 924159"/>
                <a:gd name="connsiteX26" fmla="*/ 325261 w 2558247"/>
                <a:gd name="connsiteY26" fmla="*/ 853452 h 924159"/>
                <a:gd name="connsiteX27" fmla="*/ 340402 w 2558247"/>
                <a:gd name="connsiteY27" fmla="*/ 849355 h 924159"/>
                <a:gd name="connsiteX28" fmla="*/ 1677054 w 2558247"/>
                <a:gd name="connsiteY28" fmla="*/ 849008 h 924159"/>
                <a:gd name="connsiteX29" fmla="*/ 1684277 w 2558247"/>
                <a:gd name="connsiteY29" fmla="*/ 855675 h 924159"/>
                <a:gd name="connsiteX30" fmla="*/ 1670943 w 2558247"/>
                <a:gd name="connsiteY30" fmla="*/ 868455 h 924159"/>
                <a:gd name="connsiteX31" fmla="*/ 1663720 w 2558247"/>
                <a:gd name="connsiteY31" fmla="*/ 859010 h 924159"/>
                <a:gd name="connsiteX32" fmla="*/ 1677054 w 2558247"/>
                <a:gd name="connsiteY32" fmla="*/ 849008 h 924159"/>
                <a:gd name="connsiteX33" fmla="*/ 888647 w 2558247"/>
                <a:gd name="connsiteY33" fmla="*/ 849008 h 924159"/>
                <a:gd name="connsiteX34" fmla="*/ 909760 w 2558247"/>
                <a:gd name="connsiteY34" fmla="*/ 865120 h 924159"/>
                <a:gd name="connsiteX35" fmla="*/ 924206 w 2558247"/>
                <a:gd name="connsiteY35" fmla="*/ 911792 h 924159"/>
                <a:gd name="connsiteX36" fmla="*/ 903649 w 2558247"/>
                <a:gd name="connsiteY36" fmla="*/ 922904 h 924159"/>
                <a:gd name="connsiteX37" fmla="*/ 670294 w 2558247"/>
                <a:gd name="connsiteY37" fmla="*/ 922904 h 924159"/>
                <a:gd name="connsiteX38" fmla="*/ 599176 w 2558247"/>
                <a:gd name="connsiteY38" fmla="*/ 922904 h 924159"/>
                <a:gd name="connsiteX39" fmla="*/ 503612 w 2558247"/>
                <a:gd name="connsiteY39" fmla="*/ 903458 h 924159"/>
                <a:gd name="connsiteX40" fmla="*/ 484721 w 2558247"/>
                <a:gd name="connsiteY40" fmla="*/ 902902 h 924159"/>
                <a:gd name="connsiteX41" fmla="*/ 486387 w 2558247"/>
                <a:gd name="connsiteY41" fmla="*/ 922349 h 924159"/>
                <a:gd name="connsiteX42" fmla="*/ 320817 w 2558247"/>
                <a:gd name="connsiteY42" fmla="*/ 922349 h 924159"/>
                <a:gd name="connsiteX43" fmla="*/ 331929 w 2558247"/>
                <a:gd name="connsiteY43" fmla="*/ 899013 h 924159"/>
                <a:gd name="connsiteX44" fmla="*/ 341929 w 2558247"/>
                <a:gd name="connsiteY44" fmla="*/ 890123 h 924159"/>
                <a:gd name="connsiteX45" fmla="*/ 393046 w 2558247"/>
                <a:gd name="connsiteY45" fmla="*/ 863454 h 924159"/>
                <a:gd name="connsiteX46" fmla="*/ 369155 w 2558247"/>
                <a:gd name="connsiteY46" fmla="*/ 849564 h 924159"/>
                <a:gd name="connsiteX47" fmla="*/ 400825 w 2558247"/>
                <a:gd name="connsiteY47" fmla="*/ 862343 h 924159"/>
                <a:gd name="connsiteX48" fmla="*/ 474164 w 2558247"/>
                <a:gd name="connsiteY48" fmla="*/ 859564 h 924159"/>
                <a:gd name="connsiteX49" fmla="*/ 495277 w 2558247"/>
                <a:gd name="connsiteY49" fmla="*/ 849564 h 924159"/>
                <a:gd name="connsiteX50" fmla="*/ 888647 w 2558247"/>
                <a:gd name="connsiteY50" fmla="*/ 849008 h 924159"/>
                <a:gd name="connsiteX51" fmla="*/ 1643457 w 2558247"/>
                <a:gd name="connsiteY51" fmla="*/ 848487 h 924159"/>
                <a:gd name="connsiteX52" fmla="*/ 1654274 w 2558247"/>
                <a:gd name="connsiteY52" fmla="*/ 850675 h 924159"/>
                <a:gd name="connsiteX53" fmla="*/ 1649273 w 2558247"/>
                <a:gd name="connsiteY53" fmla="*/ 867343 h 924159"/>
                <a:gd name="connsiteX54" fmla="*/ 1598158 w 2558247"/>
                <a:gd name="connsiteY54" fmla="*/ 917903 h 924159"/>
                <a:gd name="connsiteX55" fmla="*/ 1600936 w 2558247"/>
                <a:gd name="connsiteY55" fmla="*/ 893456 h 924159"/>
                <a:gd name="connsiteX56" fmla="*/ 1578711 w 2558247"/>
                <a:gd name="connsiteY56" fmla="*/ 882900 h 924159"/>
                <a:gd name="connsiteX57" fmla="*/ 1583156 w 2558247"/>
                <a:gd name="connsiteY57" fmla="*/ 906235 h 924159"/>
                <a:gd name="connsiteX58" fmla="*/ 1543152 w 2558247"/>
                <a:gd name="connsiteY58" fmla="*/ 899012 h 924159"/>
                <a:gd name="connsiteX59" fmla="*/ 1548153 w 2558247"/>
                <a:gd name="connsiteY59" fmla="*/ 921237 h 924159"/>
                <a:gd name="connsiteX60" fmla="*/ 1383693 w 2558247"/>
                <a:gd name="connsiteY60" fmla="*/ 921237 h 924159"/>
                <a:gd name="connsiteX61" fmla="*/ 1334244 w 2558247"/>
                <a:gd name="connsiteY61" fmla="*/ 872343 h 924159"/>
                <a:gd name="connsiteX62" fmla="*/ 1302019 w 2558247"/>
                <a:gd name="connsiteY62" fmla="*/ 894012 h 924159"/>
                <a:gd name="connsiteX63" fmla="*/ 1305908 w 2558247"/>
                <a:gd name="connsiteY63" fmla="*/ 915126 h 924159"/>
                <a:gd name="connsiteX64" fmla="*/ 1306464 w 2558247"/>
                <a:gd name="connsiteY64" fmla="*/ 918459 h 924159"/>
                <a:gd name="connsiteX65" fmla="*/ 1248681 w 2558247"/>
                <a:gd name="connsiteY65" fmla="*/ 921792 h 924159"/>
                <a:gd name="connsiteX66" fmla="*/ 1096444 w 2558247"/>
                <a:gd name="connsiteY66" fmla="*/ 922348 h 924159"/>
                <a:gd name="connsiteX67" fmla="*/ 1066997 w 2558247"/>
                <a:gd name="connsiteY67" fmla="*/ 900679 h 924159"/>
                <a:gd name="connsiteX68" fmla="*/ 1060330 w 2558247"/>
                <a:gd name="connsiteY68" fmla="*/ 887345 h 924159"/>
                <a:gd name="connsiteX69" fmla="*/ 1076998 w 2558247"/>
                <a:gd name="connsiteY69" fmla="*/ 871232 h 924159"/>
                <a:gd name="connsiteX70" fmla="*/ 1051996 w 2558247"/>
                <a:gd name="connsiteY70" fmla="*/ 855675 h 924159"/>
                <a:gd name="connsiteX71" fmla="*/ 1039773 w 2558247"/>
                <a:gd name="connsiteY71" fmla="*/ 877344 h 924159"/>
                <a:gd name="connsiteX72" fmla="*/ 1021437 w 2558247"/>
                <a:gd name="connsiteY72" fmla="*/ 886789 h 924159"/>
                <a:gd name="connsiteX73" fmla="*/ 981989 w 2558247"/>
                <a:gd name="connsiteY73" fmla="*/ 881788 h 924159"/>
                <a:gd name="connsiteX74" fmla="*/ 949764 w 2558247"/>
                <a:gd name="connsiteY74" fmla="*/ 849008 h 924159"/>
                <a:gd name="connsiteX75" fmla="*/ 1115335 w 2558247"/>
                <a:gd name="connsiteY75" fmla="*/ 849008 h 924159"/>
                <a:gd name="connsiteX76" fmla="*/ 1181452 w 2558247"/>
                <a:gd name="connsiteY76" fmla="*/ 849008 h 924159"/>
                <a:gd name="connsiteX77" fmla="*/ 1198676 w 2558247"/>
                <a:gd name="connsiteY77" fmla="*/ 848730 h 924159"/>
                <a:gd name="connsiteX78" fmla="*/ 1210899 w 2558247"/>
                <a:gd name="connsiteY78" fmla="*/ 863454 h 924159"/>
                <a:gd name="connsiteX79" fmla="*/ 1246459 w 2558247"/>
                <a:gd name="connsiteY79" fmla="*/ 872343 h 924159"/>
                <a:gd name="connsiteX80" fmla="*/ 1269794 w 2558247"/>
                <a:gd name="connsiteY80" fmla="*/ 874566 h 924159"/>
                <a:gd name="connsiteX81" fmla="*/ 1262571 w 2558247"/>
                <a:gd name="connsiteY81" fmla="*/ 849008 h 924159"/>
                <a:gd name="connsiteX82" fmla="*/ 1318687 w 2558247"/>
                <a:gd name="connsiteY82" fmla="*/ 849008 h 924159"/>
                <a:gd name="connsiteX83" fmla="*/ 1549819 w 2558247"/>
                <a:gd name="connsiteY83" fmla="*/ 849008 h 924159"/>
                <a:gd name="connsiteX84" fmla="*/ 1564822 w 2558247"/>
                <a:gd name="connsiteY84" fmla="*/ 849564 h 924159"/>
                <a:gd name="connsiteX85" fmla="*/ 1572599 w 2558247"/>
                <a:gd name="connsiteY85" fmla="*/ 859564 h 924159"/>
                <a:gd name="connsiteX86" fmla="*/ 1562599 w 2558247"/>
                <a:gd name="connsiteY86" fmla="*/ 861787 h 924159"/>
                <a:gd name="connsiteX87" fmla="*/ 1548708 w 2558247"/>
                <a:gd name="connsiteY87" fmla="*/ 857898 h 924159"/>
                <a:gd name="connsiteX88" fmla="*/ 1538152 w 2558247"/>
                <a:gd name="connsiteY88" fmla="*/ 867343 h 924159"/>
                <a:gd name="connsiteX89" fmla="*/ 1549264 w 2558247"/>
                <a:gd name="connsiteY89" fmla="*/ 874566 h 924159"/>
                <a:gd name="connsiteX90" fmla="*/ 1592046 w 2558247"/>
                <a:gd name="connsiteY90" fmla="*/ 855675 h 924159"/>
                <a:gd name="connsiteX91" fmla="*/ 1643457 w 2558247"/>
                <a:gd name="connsiteY91" fmla="*/ 848487 h 924159"/>
                <a:gd name="connsiteX92" fmla="*/ 2459349 w 2558247"/>
                <a:gd name="connsiteY92" fmla="*/ 759555 h 924159"/>
                <a:gd name="connsiteX93" fmla="*/ 2451570 w 2558247"/>
                <a:gd name="connsiteY93" fmla="*/ 795669 h 924159"/>
                <a:gd name="connsiteX94" fmla="*/ 2469350 w 2558247"/>
                <a:gd name="connsiteY94" fmla="*/ 820116 h 924159"/>
                <a:gd name="connsiteX95" fmla="*/ 2491574 w 2558247"/>
                <a:gd name="connsiteY95" fmla="*/ 785113 h 924159"/>
                <a:gd name="connsiteX96" fmla="*/ 2459349 w 2558247"/>
                <a:gd name="connsiteY96" fmla="*/ 759555 h 924159"/>
                <a:gd name="connsiteX97" fmla="*/ 2477298 w 2558247"/>
                <a:gd name="connsiteY97" fmla="*/ 0 h 924159"/>
                <a:gd name="connsiteX98" fmla="*/ 2558247 w 2558247"/>
                <a:gd name="connsiteY98" fmla="*/ 0 h 924159"/>
                <a:gd name="connsiteX99" fmla="*/ 2558247 w 2558247"/>
                <a:gd name="connsiteY99" fmla="*/ 713439 h 924159"/>
                <a:gd name="connsiteX100" fmla="*/ 2417123 w 2558247"/>
                <a:gd name="connsiteY100" fmla="*/ 910125 h 924159"/>
                <a:gd name="connsiteX101" fmla="*/ 2393788 w 2558247"/>
                <a:gd name="connsiteY101" fmla="*/ 919015 h 924159"/>
                <a:gd name="connsiteX102" fmla="*/ 2312114 w 2558247"/>
                <a:gd name="connsiteY102" fmla="*/ 923459 h 924159"/>
                <a:gd name="connsiteX103" fmla="*/ 2328782 w 2558247"/>
                <a:gd name="connsiteY103" fmla="*/ 899568 h 924159"/>
                <a:gd name="connsiteX104" fmla="*/ 2311002 w 2558247"/>
                <a:gd name="connsiteY104" fmla="*/ 890123 h 924159"/>
                <a:gd name="connsiteX105" fmla="*/ 2317670 w 2558247"/>
                <a:gd name="connsiteY105" fmla="*/ 908458 h 924159"/>
                <a:gd name="connsiteX106" fmla="*/ 2296001 w 2558247"/>
                <a:gd name="connsiteY106" fmla="*/ 901235 h 924159"/>
                <a:gd name="connsiteX107" fmla="*/ 2289333 w 2558247"/>
                <a:gd name="connsiteY107" fmla="*/ 891790 h 924159"/>
                <a:gd name="connsiteX108" fmla="*/ 2275442 w 2558247"/>
                <a:gd name="connsiteY108" fmla="*/ 908458 h 924159"/>
                <a:gd name="connsiteX109" fmla="*/ 2259886 w 2558247"/>
                <a:gd name="connsiteY109" fmla="*/ 922348 h 924159"/>
                <a:gd name="connsiteX110" fmla="*/ 1965969 w 2558247"/>
                <a:gd name="connsiteY110" fmla="*/ 922348 h 924159"/>
                <a:gd name="connsiteX111" fmla="*/ 1947635 w 2558247"/>
                <a:gd name="connsiteY111" fmla="*/ 894567 h 924159"/>
                <a:gd name="connsiteX112" fmla="*/ 1929300 w 2558247"/>
                <a:gd name="connsiteY112" fmla="*/ 879011 h 924159"/>
                <a:gd name="connsiteX113" fmla="*/ 1925966 w 2558247"/>
                <a:gd name="connsiteY113" fmla="*/ 895123 h 924159"/>
                <a:gd name="connsiteX114" fmla="*/ 1914298 w 2558247"/>
                <a:gd name="connsiteY114" fmla="*/ 903458 h 924159"/>
                <a:gd name="connsiteX115" fmla="*/ 1874850 w 2558247"/>
                <a:gd name="connsiteY115" fmla="*/ 872899 h 924159"/>
                <a:gd name="connsiteX116" fmla="*/ 1832069 w 2558247"/>
                <a:gd name="connsiteY116" fmla="*/ 868454 h 924159"/>
                <a:gd name="connsiteX117" fmla="*/ 1812622 w 2558247"/>
                <a:gd name="connsiteY117" fmla="*/ 859009 h 924159"/>
                <a:gd name="connsiteX118" fmla="*/ 1806510 w 2558247"/>
                <a:gd name="connsiteY118" fmla="*/ 885678 h 924159"/>
                <a:gd name="connsiteX119" fmla="*/ 1805399 w 2558247"/>
                <a:gd name="connsiteY119" fmla="*/ 917347 h 924159"/>
                <a:gd name="connsiteX120" fmla="*/ 1796509 w 2558247"/>
                <a:gd name="connsiteY120" fmla="*/ 922348 h 924159"/>
                <a:gd name="connsiteX121" fmla="*/ 1713724 w 2558247"/>
                <a:gd name="connsiteY121" fmla="*/ 922348 h 924159"/>
                <a:gd name="connsiteX122" fmla="*/ 1704278 w 2558247"/>
                <a:gd name="connsiteY122" fmla="*/ 910125 h 924159"/>
                <a:gd name="connsiteX123" fmla="*/ 1724836 w 2558247"/>
                <a:gd name="connsiteY123" fmla="*/ 909569 h 924159"/>
                <a:gd name="connsiteX124" fmla="*/ 1714279 w 2558247"/>
                <a:gd name="connsiteY124" fmla="*/ 888456 h 924159"/>
                <a:gd name="connsiteX125" fmla="*/ 1700389 w 2558247"/>
                <a:gd name="connsiteY125" fmla="*/ 851231 h 924159"/>
                <a:gd name="connsiteX126" fmla="*/ 2177656 w 2558247"/>
                <a:gd name="connsiteY126" fmla="*/ 851231 h 924159"/>
                <a:gd name="connsiteX127" fmla="*/ 2158210 w 2558247"/>
                <a:gd name="connsiteY127" fmla="*/ 881233 h 924159"/>
                <a:gd name="connsiteX128" fmla="*/ 2190991 w 2558247"/>
                <a:gd name="connsiteY128" fmla="*/ 899568 h 924159"/>
                <a:gd name="connsiteX129" fmla="*/ 2219882 w 2558247"/>
                <a:gd name="connsiteY129" fmla="*/ 904569 h 924159"/>
                <a:gd name="connsiteX130" fmla="*/ 2188213 w 2558247"/>
                <a:gd name="connsiteY130" fmla="*/ 882900 h 924159"/>
                <a:gd name="connsiteX131" fmla="*/ 2183767 w 2558247"/>
                <a:gd name="connsiteY131" fmla="*/ 865120 h 924159"/>
                <a:gd name="connsiteX132" fmla="*/ 2213215 w 2558247"/>
                <a:gd name="connsiteY132" fmla="*/ 855120 h 924159"/>
                <a:gd name="connsiteX133" fmla="*/ 2215993 w 2558247"/>
                <a:gd name="connsiteY133" fmla="*/ 866787 h 924159"/>
                <a:gd name="connsiteX134" fmla="*/ 2230994 w 2558247"/>
                <a:gd name="connsiteY134" fmla="*/ 876232 h 924159"/>
                <a:gd name="connsiteX135" fmla="*/ 2243218 w 2558247"/>
                <a:gd name="connsiteY135" fmla="*/ 869010 h 924159"/>
                <a:gd name="connsiteX136" fmla="*/ 2232662 w 2558247"/>
                <a:gd name="connsiteY136" fmla="*/ 847896 h 924159"/>
                <a:gd name="connsiteX137" fmla="*/ 2471017 w 2558247"/>
                <a:gd name="connsiteY137" fmla="*/ 716773 h 924159"/>
                <a:gd name="connsiteX138" fmla="*/ 2477684 w 2558247"/>
                <a:gd name="connsiteY138" fmla="*/ 685659 h 924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2558247" h="924159">
                  <a:moveTo>
                    <a:pt x="1014214" y="906166"/>
                  </a:moveTo>
                  <a:cubicBezTo>
                    <a:pt x="1020882" y="905680"/>
                    <a:pt x="1027549" y="910402"/>
                    <a:pt x="1034772" y="922348"/>
                  </a:cubicBezTo>
                  <a:cubicBezTo>
                    <a:pt x="1019771" y="924015"/>
                    <a:pt x="1007548" y="925682"/>
                    <a:pt x="993657" y="921237"/>
                  </a:cubicBezTo>
                  <a:cubicBezTo>
                    <a:pt x="1000880" y="912347"/>
                    <a:pt x="1007547" y="906652"/>
                    <a:pt x="1014214" y="906166"/>
                  </a:cubicBezTo>
                  <a:close/>
                  <a:moveTo>
                    <a:pt x="1683166" y="887901"/>
                  </a:moveTo>
                  <a:cubicBezTo>
                    <a:pt x="1692055" y="891235"/>
                    <a:pt x="1703724" y="896791"/>
                    <a:pt x="1703724" y="910125"/>
                  </a:cubicBezTo>
                  <a:cubicBezTo>
                    <a:pt x="1692055" y="918459"/>
                    <a:pt x="1681500" y="933460"/>
                    <a:pt x="1665387" y="916237"/>
                  </a:cubicBezTo>
                  <a:cubicBezTo>
                    <a:pt x="1661497" y="911792"/>
                    <a:pt x="1643162" y="917904"/>
                    <a:pt x="1653719" y="903458"/>
                  </a:cubicBezTo>
                  <a:cubicBezTo>
                    <a:pt x="1659831" y="895124"/>
                    <a:pt x="1669831" y="882345"/>
                    <a:pt x="1683166" y="887901"/>
                  </a:cubicBezTo>
                  <a:close/>
                  <a:moveTo>
                    <a:pt x="38013" y="849563"/>
                  </a:moveTo>
                  <a:cubicBezTo>
                    <a:pt x="78017" y="849563"/>
                    <a:pt x="117465" y="849563"/>
                    <a:pt x="157469" y="849563"/>
                  </a:cubicBezTo>
                  <a:cubicBezTo>
                    <a:pt x="202473" y="849563"/>
                    <a:pt x="246921" y="849563"/>
                    <a:pt x="291925" y="849563"/>
                  </a:cubicBezTo>
                  <a:cubicBezTo>
                    <a:pt x="300815" y="849563"/>
                    <a:pt x="309705" y="847341"/>
                    <a:pt x="314705" y="859564"/>
                  </a:cubicBezTo>
                  <a:cubicBezTo>
                    <a:pt x="318594" y="870676"/>
                    <a:pt x="317483" y="877899"/>
                    <a:pt x="311927" y="887900"/>
                  </a:cubicBezTo>
                  <a:cubicBezTo>
                    <a:pt x="306371" y="897345"/>
                    <a:pt x="286925" y="901234"/>
                    <a:pt x="297481" y="918458"/>
                  </a:cubicBezTo>
                  <a:cubicBezTo>
                    <a:pt x="298593" y="920125"/>
                    <a:pt x="293592" y="922904"/>
                    <a:pt x="289703" y="922348"/>
                  </a:cubicBezTo>
                  <a:cubicBezTo>
                    <a:pt x="264145" y="919569"/>
                    <a:pt x="237476" y="928460"/>
                    <a:pt x="212474" y="916236"/>
                  </a:cubicBezTo>
                  <a:cubicBezTo>
                    <a:pt x="209140" y="914569"/>
                    <a:pt x="204139" y="914013"/>
                    <a:pt x="200250" y="915125"/>
                  </a:cubicBezTo>
                  <a:cubicBezTo>
                    <a:pt x="145246" y="930681"/>
                    <a:pt x="89685" y="919014"/>
                    <a:pt x="34124" y="921792"/>
                  </a:cubicBezTo>
                  <a:cubicBezTo>
                    <a:pt x="11899" y="922904"/>
                    <a:pt x="-1990" y="915125"/>
                    <a:pt x="232" y="886789"/>
                  </a:cubicBezTo>
                  <a:cubicBezTo>
                    <a:pt x="3566" y="849563"/>
                    <a:pt x="1343" y="849563"/>
                    <a:pt x="38013" y="849563"/>
                  </a:cubicBezTo>
                  <a:close/>
                  <a:moveTo>
                    <a:pt x="340402" y="849355"/>
                  </a:moveTo>
                  <a:cubicBezTo>
                    <a:pt x="345263" y="850674"/>
                    <a:pt x="349986" y="854008"/>
                    <a:pt x="354708" y="857342"/>
                  </a:cubicBezTo>
                  <a:cubicBezTo>
                    <a:pt x="358597" y="860120"/>
                    <a:pt x="365265" y="855675"/>
                    <a:pt x="368598" y="865676"/>
                  </a:cubicBezTo>
                  <a:cubicBezTo>
                    <a:pt x="364709" y="867899"/>
                    <a:pt x="361375" y="870120"/>
                    <a:pt x="357486" y="871232"/>
                  </a:cubicBezTo>
                  <a:cubicBezTo>
                    <a:pt x="345819" y="875121"/>
                    <a:pt x="334707" y="873455"/>
                    <a:pt x="325261" y="865120"/>
                  </a:cubicBezTo>
                  <a:cubicBezTo>
                    <a:pt x="321928" y="861787"/>
                    <a:pt x="321928" y="856231"/>
                    <a:pt x="325261" y="853452"/>
                  </a:cubicBezTo>
                  <a:cubicBezTo>
                    <a:pt x="330540" y="848730"/>
                    <a:pt x="335540" y="848035"/>
                    <a:pt x="340402" y="849355"/>
                  </a:cubicBezTo>
                  <a:close/>
                  <a:moveTo>
                    <a:pt x="1677054" y="849008"/>
                  </a:moveTo>
                  <a:cubicBezTo>
                    <a:pt x="1681499" y="849008"/>
                    <a:pt x="1687055" y="851231"/>
                    <a:pt x="1684277" y="855675"/>
                  </a:cubicBezTo>
                  <a:cubicBezTo>
                    <a:pt x="1681499" y="861231"/>
                    <a:pt x="1675387" y="864566"/>
                    <a:pt x="1670943" y="868455"/>
                  </a:cubicBezTo>
                  <a:cubicBezTo>
                    <a:pt x="1664275" y="866787"/>
                    <a:pt x="1663164" y="864010"/>
                    <a:pt x="1663720" y="859010"/>
                  </a:cubicBezTo>
                  <a:cubicBezTo>
                    <a:pt x="1664831" y="850675"/>
                    <a:pt x="1670387" y="848453"/>
                    <a:pt x="1677054" y="849008"/>
                  </a:cubicBezTo>
                  <a:close/>
                  <a:moveTo>
                    <a:pt x="888647" y="849008"/>
                  </a:moveTo>
                  <a:cubicBezTo>
                    <a:pt x="903649" y="849008"/>
                    <a:pt x="902538" y="860676"/>
                    <a:pt x="909760" y="865120"/>
                  </a:cubicBezTo>
                  <a:cubicBezTo>
                    <a:pt x="928095" y="876233"/>
                    <a:pt x="911983" y="896235"/>
                    <a:pt x="924206" y="911792"/>
                  </a:cubicBezTo>
                  <a:cubicBezTo>
                    <a:pt x="931985" y="920682"/>
                    <a:pt x="913094" y="922904"/>
                    <a:pt x="903649" y="922904"/>
                  </a:cubicBezTo>
                  <a:cubicBezTo>
                    <a:pt x="825864" y="922904"/>
                    <a:pt x="748079" y="922904"/>
                    <a:pt x="670294" y="922904"/>
                  </a:cubicBezTo>
                  <a:cubicBezTo>
                    <a:pt x="646403" y="922904"/>
                    <a:pt x="622511" y="921793"/>
                    <a:pt x="599176" y="922904"/>
                  </a:cubicBezTo>
                  <a:cubicBezTo>
                    <a:pt x="565284" y="924571"/>
                    <a:pt x="533614" y="919570"/>
                    <a:pt x="503612" y="903458"/>
                  </a:cubicBezTo>
                  <a:cubicBezTo>
                    <a:pt x="498056" y="900679"/>
                    <a:pt x="490832" y="898458"/>
                    <a:pt x="484721" y="902902"/>
                  </a:cubicBezTo>
                  <a:cubicBezTo>
                    <a:pt x="474164" y="910125"/>
                    <a:pt x="490277" y="915126"/>
                    <a:pt x="486387" y="922349"/>
                  </a:cubicBezTo>
                  <a:cubicBezTo>
                    <a:pt x="431383" y="922349"/>
                    <a:pt x="376377" y="922349"/>
                    <a:pt x="320817" y="922349"/>
                  </a:cubicBezTo>
                  <a:cubicBezTo>
                    <a:pt x="324706" y="914570"/>
                    <a:pt x="328596" y="906791"/>
                    <a:pt x="331929" y="899013"/>
                  </a:cubicBezTo>
                  <a:cubicBezTo>
                    <a:pt x="334152" y="894012"/>
                    <a:pt x="336373" y="887345"/>
                    <a:pt x="341929" y="890123"/>
                  </a:cubicBezTo>
                  <a:cubicBezTo>
                    <a:pt x="371377" y="905125"/>
                    <a:pt x="381934" y="885123"/>
                    <a:pt x="393046" y="863454"/>
                  </a:cubicBezTo>
                  <a:cubicBezTo>
                    <a:pt x="388045" y="855120"/>
                    <a:pt x="374155" y="864010"/>
                    <a:pt x="369155" y="849564"/>
                  </a:cubicBezTo>
                  <a:cubicBezTo>
                    <a:pt x="381934" y="851231"/>
                    <a:pt x="391935" y="845119"/>
                    <a:pt x="400825" y="862343"/>
                  </a:cubicBezTo>
                  <a:cubicBezTo>
                    <a:pt x="411937" y="884011"/>
                    <a:pt x="463608" y="880678"/>
                    <a:pt x="474164" y="859564"/>
                  </a:cubicBezTo>
                  <a:cubicBezTo>
                    <a:pt x="479720" y="849008"/>
                    <a:pt x="486944" y="849564"/>
                    <a:pt x="495277" y="849564"/>
                  </a:cubicBezTo>
                  <a:cubicBezTo>
                    <a:pt x="626401" y="849564"/>
                    <a:pt x="757524" y="850119"/>
                    <a:pt x="888647" y="849008"/>
                  </a:cubicBezTo>
                  <a:close/>
                  <a:moveTo>
                    <a:pt x="1643457" y="848487"/>
                  </a:moveTo>
                  <a:cubicBezTo>
                    <a:pt x="1649273" y="848730"/>
                    <a:pt x="1653441" y="849425"/>
                    <a:pt x="1654274" y="850675"/>
                  </a:cubicBezTo>
                  <a:cubicBezTo>
                    <a:pt x="1659275" y="857342"/>
                    <a:pt x="1655941" y="865120"/>
                    <a:pt x="1649273" y="867343"/>
                  </a:cubicBezTo>
                  <a:cubicBezTo>
                    <a:pt x="1627605" y="879567"/>
                    <a:pt x="1612048" y="896790"/>
                    <a:pt x="1598158" y="917903"/>
                  </a:cubicBezTo>
                  <a:cubicBezTo>
                    <a:pt x="1599269" y="909569"/>
                    <a:pt x="1604270" y="899012"/>
                    <a:pt x="1600936" y="893456"/>
                  </a:cubicBezTo>
                  <a:cubicBezTo>
                    <a:pt x="1597602" y="887345"/>
                    <a:pt x="1585934" y="886234"/>
                    <a:pt x="1578711" y="882900"/>
                  </a:cubicBezTo>
                  <a:cubicBezTo>
                    <a:pt x="1570378" y="894567"/>
                    <a:pt x="1594824" y="897902"/>
                    <a:pt x="1583156" y="906235"/>
                  </a:cubicBezTo>
                  <a:cubicBezTo>
                    <a:pt x="1570378" y="915681"/>
                    <a:pt x="1557598" y="905124"/>
                    <a:pt x="1543152" y="899012"/>
                  </a:cubicBezTo>
                  <a:cubicBezTo>
                    <a:pt x="1544819" y="906791"/>
                    <a:pt x="1546486" y="913459"/>
                    <a:pt x="1548153" y="921237"/>
                  </a:cubicBezTo>
                  <a:cubicBezTo>
                    <a:pt x="1492592" y="921237"/>
                    <a:pt x="1438143" y="921237"/>
                    <a:pt x="1383693" y="921237"/>
                  </a:cubicBezTo>
                  <a:cubicBezTo>
                    <a:pt x="1383693" y="899568"/>
                    <a:pt x="1357579" y="872343"/>
                    <a:pt x="1334244" y="872343"/>
                  </a:cubicBezTo>
                  <a:cubicBezTo>
                    <a:pt x="1319798" y="872343"/>
                    <a:pt x="1311464" y="885678"/>
                    <a:pt x="1302019" y="894012"/>
                  </a:cubicBezTo>
                  <a:cubicBezTo>
                    <a:pt x="1292574" y="902346"/>
                    <a:pt x="1302575" y="908458"/>
                    <a:pt x="1305908" y="915126"/>
                  </a:cubicBezTo>
                  <a:cubicBezTo>
                    <a:pt x="1305352" y="916236"/>
                    <a:pt x="1305352" y="917347"/>
                    <a:pt x="1306464" y="918459"/>
                  </a:cubicBezTo>
                  <a:cubicBezTo>
                    <a:pt x="1287573" y="925682"/>
                    <a:pt x="1268127" y="921792"/>
                    <a:pt x="1248681" y="921792"/>
                  </a:cubicBezTo>
                  <a:cubicBezTo>
                    <a:pt x="1198121" y="922348"/>
                    <a:pt x="1147004" y="921792"/>
                    <a:pt x="1096444" y="922348"/>
                  </a:cubicBezTo>
                  <a:cubicBezTo>
                    <a:pt x="1079776" y="922348"/>
                    <a:pt x="1065886" y="923459"/>
                    <a:pt x="1066997" y="900679"/>
                  </a:cubicBezTo>
                  <a:cubicBezTo>
                    <a:pt x="1066997" y="896235"/>
                    <a:pt x="1062552" y="891790"/>
                    <a:pt x="1060330" y="887345"/>
                  </a:cubicBezTo>
                  <a:cubicBezTo>
                    <a:pt x="1066441" y="880678"/>
                    <a:pt x="1084221" y="881788"/>
                    <a:pt x="1076998" y="871232"/>
                  </a:cubicBezTo>
                  <a:cubicBezTo>
                    <a:pt x="1073665" y="866232"/>
                    <a:pt x="1065331" y="850675"/>
                    <a:pt x="1051996" y="855675"/>
                  </a:cubicBezTo>
                  <a:cubicBezTo>
                    <a:pt x="1042551" y="859564"/>
                    <a:pt x="1036439" y="865676"/>
                    <a:pt x="1039773" y="877344"/>
                  </a:cubicBezTo>
                  <a:cubicBezTo>
                    <a:pt x="1041995" y="885123"/>
                    <a:pt x="1030327" y="891234"/>
                    <a:pt x="1021437" y="886789"/>
                  </a:cubicBezTo>
                  <a:cubicBezTo>
                    <a:pt x="1008659" y="880122"/>
                    <a:pt x="997546" y="877899"/>
                    <a:pt x="981989" y="881788"/>
                  </a:cubicBezTo>
                  <a:cubicBezTo>
                    <a:pt x="963654" y="886234"/>
                    <a:pt x="964766" y="858453"/>
                    <a:pt x="949764" y="849008"/>
                  </a:cubicBezTo>
                  <a:cubicBezTo>
                    <a:pt x="1004769" y="849008"/>
                    <a:pt x="1060330" y="849008"/>
                    <a:pt x="1115335" y="849008"/>
                  </a:cubicBezTo>
                  <a:cubicBezTo>
                    <a:pt x="1137560" y="849008"/>
                    <a:pt x="1159228" y="848452"/>
                    <a:pt x="1181452" y="849008"/>
                  </a:cubicBezTo>
                  <a:cubicBezTo>
                    <a:pt x="1187286" y="849008"/>
                    <a:pt x="1193398" y="847619"/>
                    <a:pt x="1198676" y="848730"/>
                  </a:cubicBezTo>
                  <a:cubicBezTo>
                    <a:pt x="1203954" y="849841"/>
                    <a:pt x="1208399" y="853453"/>
                    <a:pt x="1210899" y="863454"/>
                  </a:cubicBezTo>
                  <a:cubicBezTo>
                    <a:pt x="1212567" y="869565"/>
                    <a:pt x="1238679" y="877344"/>
                    <a:pt x="1246459" y="872343"/>
                  </a:cubicBezTo>
                  <a:cubicBezTo>
                    <a:pt x="1258126" y="865676"/>
                    <a:pt x="1262016" y="877344"/>
                    <a:pt x="1269794" y="874566"/>
                  </a:cubicBezTo>
                  <a:cubicBezTo>
                    <a:pt x="1275906" y="864564"/>
                    <a:pt x="1262571" y="860676"/>
                    <a:pt x="1262571" y="849008"/>
                  </a:cubicBezTo>
                  <a:cubicBezTo>
                    <a:pt x="1280906" y="849008"/>
                    <a:pt x="1299796" y="849008"/>
                    <a:pt x="1318687" y="849008"/>
                  </a:cubicBezTo>
                  <a:cubicBezTo>
                    <a:pt x="1395916" y="849008"/>
                    <a:pt x="1472590" y="849008"/>
                    <a:pt x="1549819" y="849008"/>
                  </a:cubicBezTo>
                  <a:cubicBezTo>
                    <a:pt x="1554820" y="849008"/>
                    <a:pt x="1559821" y="849008"/>
                    <a:pt x="1564822" y="849564"/>
                  </a:cubicBezTo>
                  <a:cubicBezTo>
                    <a:pt x="1571488" y="849564"/>
                    <a:pt x="1574266" y="854008"/>
                    <a:pt x="1572599" y="859564"/>
                  </a:cubicBezTo>
                  <a:cubicBezTo>
                    <a:pt x="1570933" y="865120"/>
                    <a:pt x="1566488" y="864009"/>
                    <a:pt x="1562599" y="861787"/>
                  </a:cubicBezTo>
                  <a:cubicBezTo>
                    <a:pt x="1558709" y="859008"/>
                    <a:pt x="1554265" y="856231"/>
                    <a:pt x="1548708" y="857898"/>
                  </a:cubicBezTo>
                  <a:cubicBezTo>
                    <a:pt x="1543708" y="859564"/>
                    <a:pt x="1538152" y="861787"/>
                    <a:pt x="1538152" y="867343"/>
                  </a:cubicBezTo>
                  <a:cubicBezTo>
                    <a:pt x="1538152" y="874010"/>
                    <a:pt x="1543708" y="875677"/>
                    <a:pt x="1549264" y="874566"/>
                  </a:cubicBezTo>
                  <a:cubicBezTo>
                    <a:pt x="1564822" y="871788"/>
                    <a:pt x="1583711" y="876232"/>
                    <a:pt x="1592046" y="855675"/>
                  </a:cubicBezTo>
                  <a:cubicBezTo>
                    <a:pt x="1593712" y="851092"/>
                    <a:pt x="1626007" y="847758"/>
                    <a:pt x="1643457" y="848487"/>
                  </a:cubicBezTo>
                  <a:close/>
                  <a:moveTo>
                    <a:pt x="2459349" y="759555"/>
                  </a:moveTo>
                  <a:cubicBezTo>
                    <a:pt x="2444903" y="769556"/>
                    <a:pt x="2450459" y="782890"/>
                    <a:pt x="2451570" y="795669"/>
                  </a:cubicBezTo>
                  <a:cubicBezTo>
                    <a:pt x="2452681" y="808448"/>
                    <a:pt x="2457682" y="822894"/>
                    <a:pt x="2469350" y="820116"/>
                  </a:cubicBezTo>
                  <a:cubicBezTo>
                    <a:pt x="2482685" y="816782"/>
                    <a:pt x="2493241" y="802892"/>
                    <a:pt x="2491574" y="785113"/>
                  </a:cubicBezTo>
                  <a:cubicBezTo>
                    <a:pt x="2489908" y="764555"/>
                    <a:pt x="2465461" y="773445"/>
                    <a:pt x="2459349" y="759555"/>
                  </a:cubicBezTo>
                  <a:close/>
                  <a:moveTo>
                    <a:pt x="2477298" y="0"/>
                  </a:moveTo>
                  <a:lnTo>
                    <a:pt x="2558247" y="0"/>
                  </a:lnTo>
                  <a:lnTo>
                    <a:pt x="2558247" y="713439"/>
                  </a:lnTo>
                  <a:cubicBezTo>
                    <a:pt x="2558247" y="801225"/>
                    <a:pt x="2500464" y="881233"/>
                    <a:pt x="2417123" y="910125"/>
                  </a:cubicBezTo>
                  <a:cubicBezTo>
                    <a:pt x="2409345" y="912903"/>
                    <a:pt x="2401566" y="916236"/>
                    <a:pt x="2393788" y="919015"/>
                  </a:cubicBezTo>
                  <a:cubicBezTo>
                    <a:pt x="2366562" y="920682"/>
                    <a:pt x="2339894" y="921792"/>
                    <a:pt x="2312114" y="923459"/>
                  </a:cubicBezTo>
                  <a:cubicBezTo>
                    <a:pt x="2313225" y="911791"/>
                    <a:pt x="2334338" y="914570"/>
                    <a:pt x="2328782" y="899568"/>
                  </a:cubicBezTo>
                  <a:cubicBezTo>
                    <a:pt x="2325448" y="891234"/>
                    <a:pt x="2320447" y="886789"/>
                    <a:pt x="2311002" y="890123"/>
                  </a:cubicBezTo>
                  <a:cubicBezTo>
                    <a:pt x="2308224" y="897902"/>
                    <a:pt x="2321003" y="899012"/>
                    <a:pt x="2317670" y="908458"/>
                  </a:cubicBezTo>
                  <a:cubicBezTo>
                    <a:pt x="2310446" y="906235"/>
                    <a:pt x="2303223" y="903458"/>
                    <a:pt x="2296001" y="901235"/>
                  </a:cubicBezTo>
                  <a:cubicBezTo>
                    <a:pt x="2291000" y="899568"/>
                    <a:pt x="2301002" y="885123"/>
                    <a:pt x="2289333" y="891790"/>
                  </a:cubicBezTo>
                  <a:cubicBezTo>
                    <a:pt x="2284888" y="894567"/>
                    <a:pt x="2272109" y="896790"/>
                    <a:pt x="2275442" y="908458"/>
                  </a:cubicBezTo>
                  <a:cubicBezTo>
                    <a:pt x="2279888" y="924015"/>
                    <a:pt x="2269886" y="922348"/>
                    <a:pt x="2259886" y="922348"/>
                  </a:cubicBezTo>
                  <a:cubicBezTo>
                    <a:pt x="2162099" y="921792"/>
                    <a:pt x="2063756" y="921792"/>
                    <a:pt x="1965969" y="922348"/>
                  </a:cubicBezTo>
                  <a:cubicBezTo>
                    <a:pt x="1944301" y="922348"/>
                    <a:pt x="1948190" y="904013"/>
                    <a:pt x="1947635" y="894567"/>
                  </a:cubicBezTo>
                  <a:cubicBezTo>
                    <a:pt x="1947635" y="879011"/>
                    <a:pt x="1939300" y="877899"/>
                    <a:pt x="1929300" y="879011"/>
                  </a:cubicBezTo>
                  <a:cubicBezTo>
                    <a:pt x="1913743" y="880678"/>
                    <a:pt x="1924855" y="889011"/>
                    <a:pt x="1925966" y="895123"/>
                  </a:cubicBezTo>
                  <a:cubicBezTo>
                    <a:pt x="1928188" y="906235"/>
                    <a:pt x="1921521" y="904013"/>
                    <a:pt x="1914298" y="903458"/>
                  </a:cubicBezTo>
                  <a:cubicBezTo>
                    <a:pt x="1894296" y="902347"/>
                    <a:pt x="1888185" y="882344"/>
                    <a:pt x="1874850" y="872899"/>
                  </a:cubicBezTo>
                  <a:cubicBezTo>
                    <a:pt x="1858737" y="861787"/>
                    <a:pt x="1847069" y="862898"/>
                    <a:pt x="1832069" y="868454"/>
                  </a:cubicBezTo>
                  <a:cubicBezTo>
                    <a:pt x="1827068" y="861787"/>
                    <a:pt x="1819845" y="861231"/>
                    <a:pt x="1812622" y="859009"/>
                  </a:cubicBezTo>
                  <a:cubicBezTo>
                    <a:pt x="1814845" y="869010"/>
                    <a:pt x="1800398" y="876788"/>
                    <a:pt x="1806510" y="885678"/>
                  </a:cubicBezTo>
                  <a:cubicBezTo>
                    <a:pt x="1814845" y="897346"/>
                    <a:pt x="1797065" y="905680"/>
                    <a:pt x="1805399" y="917347"/>
                  </a:cubicBezTo>
                  <a:cubicBezTo>
                    <a:pt x="1808177" y="920682"/>
                    <a:pt x="1800398" y="922348"/>
                    <a:pt x="1796509" y="922348"/>
                  </a:cubicBezTo>
                  <a:cubicBezTo>
                    <a:pt x="1769285" y="922348"/>
                    <a:pt x="1741504" y="921792"/>
                    <a:pt x="1713724" y="922348"/>
                  </a:cubicBezTo>
                  <a:cubicBezTo>
                    <a:pt x="1703723" y="922903"/>
                    <a:pt x="1703167" y="917347"/>
                    <a:pt x="1704278" y="910125"/>
                  </a:cubicBezTo>
                  <a:cubicBezTo>
                    <a:pt x="1710946" y="905124"/>
                    <a:pt x="1720391" y="921237"/>
                    <a:pt x="1724836" y="909569"/>
                  </a:cubicBezTo>
                  <a:cubicBezTo>
                    <a:pt x="1728169" y="901235"/>
                    <a:pt x="1722058" y="893456"/>
                    <a:pt x="1714279" y="888456"/>
                  </a:cubicBezTo>
                  <a:cubicBezTo>
                    <a:pt x="1700389" y="879567"/>
                    <a:pt x="1715946" y="861231"/>
                    <a:pt x="1700389" y="851231"/>
                  </a:cubicBezTo>
                  <a:cubicBezTo>
                    <a:pt x="1861515" y="851231"/>
                    <a:pt x="2019308" y="851231"/>
                    <a:pt x="2177656" y="851231"/>
                  </a:cubicBezTo>
                  <a:cubicBezTo>
                    <a:pt x="2167099" y="859564"/>
                    <a:pt x="2152654" y="865676"/>
                    <a:pt x="2158210" y="881233"/>
                  </a:cubicBezTo>
                  <a:cubicBezTo>
                    <a:pt x="2163210" y="894567"/>
                    <a:pt x="2176545" y="898457"/>
                    <a:pt x="2190991" y="899568"/>
                  </a:cubicBezTo>
                  <a:cubicBezTo>
                    <a:pt x="2200436" y="900679"/>
                    <a:pt x="2209326" y="905124"/>
                    <a:pt x="2219882" y="904569"/>
                  </a:cubicBezTo>
                  <a:cubicBezTo>
                    <a:pt x="2209326" y="897346"/>
                    <a:pt x="2198770" y="890123"/>
                    <a:pt x="2188213" y="882900"/>
                  </a:cubicBezTo>
                  <a:cubicBezTo>
                    <a:pt x="2180990" y="878455"/>
                    <a:pt x="2179879" y="869566"/>
                    <a:pt x="2183767" y="865120"/>
                  </a:cubicBezTo>
                  <a:cubicBezTo>
                    <a:pt x="2190991" y="856231"/>
                    <a:pt x="2202658" y="854564"/>
                    <a:pt x="2213215" y="855120"/>
                  </a:cubicBezTo>
                  <a:cubicBezTo>
                    <a:pt x="2224882" y="855120"/>
                    <a:pt x="2217104" y="861787"/>
                    <a:pt x="2215993" y="866787"/>
                  </a:cubicBezTo>
                  <a:cubicBezTo>
                    <a:pt x="2214326" y="878455"/>
                    <a:pt x="2225994" y="872899"/>
                    <a:pt x="2230994" y="876232"/>
                  </a:cubicBezTo>
                  <a:cubicBezTo>
                    <a:pt x="2234328" y="879011"/>
                    <a:pt x="2242106" y="877899"/>
                    <a:pt x="2243218" y="869010"/>
                  </a:cubicBezTo>
                  <a:cubicBezTo>
                    <a:pt x="2243774" y="861787"/>
                    <a:pt x="2239884" y="856231"/>
                    <a:pt x="2232662" y="847896"/>
                  </a:cubicBezTo>
                  <a:cubicBezTo>
                    <a:pt x="2344894" y="858453"/>
                    <a:pt x="2425457" y="817893"/>
                    <a:pt x="2471017" y="716773"/>
                  </a:cubicBezTo>
                  <a:cubicBezTo>
                    <a:pt x="2473240" y="706217"/>
                    <a:pt x="2475461" y="696216"/>
                    <a:pt x="2477684" y="685659"/>
                  </a:cubicBezTo>
                  <a:close/>
                </a:path>
              </a:pathLst>
            </a:custGeom>
            <a:solidFill>
              <a:schemeClr val="accent3"/>
            </a:solidFill>
            <a:ln w="740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E84DBD63-CE08-4939-9733-225F855B6C1C}"/>
                </a:ext>
              </a:extLst>
            </p:cNvPr>
            <p:cNvSpPr/>
            <p:nvPr/>
          </p:nvSpPr>
          <p:spPr>
            <a:xfrm>
              <a:off x="2927190" y="6465410"/>
              <a:ext cx="3321685" cy="76019"/>
            </a:xfrm>
            <a:custGeom>
              <a:avLst/>
              <a:gdLst>
                <a:gd name="connsiteX0" fmla="*/ 1323163 w 1645441"/>
                <a:gd name="connsiteY0" fmla="*/ 28780 h 37657"/>
                <a:gd name="connsiteX1" fmla="*/ 1333347 w 1645441"/>
                <a:gd name="connsiteY1" fmla="*/ 36796 h 37657"/>
                <a:gd name="connsiteX2" fmla="*/ 1312980 w 1645441"/>
                <a:gd name="connsiteY2" fmla="*/ 36245 h 37657"/>
                <a:gd name="connsiteX3" fmla="*/ 1323163 w 1645441"/>
                <a:gd name="connsiteY3" fmla="*/ 28780 h 37657"/>
                <a:gd name="connsiteX4" fmla="*/ 502405 w 1645441"/>
                <a:gd name="connsiteY4" fmla="*/ 28666 h 37657"/>
                <a:gd name="connsiteX5" fmla="*/ 512589 w 1645441"/>
                <a:gd name="connsiteY5" fmla="*/ 36682 h 37657"/>
                <a:gd name="connsiteX6" fmla="*/ 492222 w 1645441"/>
                <a:gd name="connsiteY6" fmla="*/ 36131 h 37657"/>
                <a:gd name="connsiteX7" fmla="*/ 502405 w 1645441"/>
                <a:gd name="connsiteY7" fmla="*/ 28666 h 37657"/>
                <a:gd name="connsiteX8" fmla="*/ 1645441 w 1645441"/>
                <a:gd name="connsiteY8" fmla="*/ 21503 h 37657"/>
                <a:gd name="connsiteX9" fmla="*/ 1645441 w 1645441"/>
                <a:gd name="connsiteY9" fmla="*/ 33701 h 37657"/>
                <a:gd name="connsiteX10" fmla="*/ 1640157 w 1645441"/>
                <a:gd name="connsiteY10" fmla="*/ 32461 h 37657"/>
                <a:gd name="connsiteX11" fmla="*/ 1639950 w 1645441"/>
                <a:gd name="connsiteY11" fmla="*/ 27438 h 37657"/>
                <a:gd name="connsiteX12" fmla="*/ 833779 w 1645441"/>
                <a:gd name="connsiteY12" fmla="*/ 19618 h 37657"/>
                <a:gd name="connsiteX13" fmla="*/ 843962 w 1645441"/>
                <a:gd name="connsiteY13" fmla="*/ 30627 h 37657"/>
                <a:gd name="connsiteX14" fmla="*/ 824972 w 1645441"/>
                <a:gd name="connsiteY14" fmla="*/ 33655 h 37657"/>
                <a:gd name="connsiteX15" fmla="*/ 819192 w 1645441"/>
                <a:gd name="connsiteY15" fmla="*/ 27324 h 37657"/>
                <a:gd name="connsiteX16" fmla="*/ 833779 w 1645441"/>
                <a:gd name="connsiteY16" fmla="*/ 19618 h 37657"/>
                <a:gd name="connsiteX17" fmla="*/ 1645441 w 1645441"/>
                <a:gd name="connsiteY17" fmla="*/ 5017 h 37657"/>
                <a:gd name="connsiteX18" fmla="*/ 1645441 w 1645441"/>
                <a:gd name="connsiteY18" fmla="*/ 6122 h 37657"/>
                <a:gd name="connsiteX19" fmla="*/ 1644904 w 1645441"/>
                <a:gd name="connsiteY19" fmla="*/ 5420 h 37657"/>
                <a:gd name="connsiteX20" fmla="*/ 18831 w 1645441"/>
                <a:gd name="connsiteY20" fmla="*/ 627 h 37657"/>
                <a:gd name="connsiteX21" fmla="*/ 78005 w 1645441"/>
                <a:gd name="connsiteY21" fmla="*/ 627 h 37657"/>
                <a:gd name="connsiteX22" fmla="*/ 144609 w 1645441"/>
                <a:gd name="connsiteY22" fmla="*/ 627 h 37657"/>
                <a:gd name="connsiteX23" fmla="*/ 155894 w 1645441"/>
                <a:gd name="connsiteY23" fmla="*/ 5580 h 37657"/>
                <a:gd name="connsiteX24" fmla="*/ 154518 w 1645441"/>
                <a:gd name="connsiteY24" fmla="*/ 19617 h 37657"/>
                <a:gd name="connsiteX25" fmla="*/ 147362 w 1645441"/>
                <a:gd name="connsiteY25" fmla="*/ 34754 h 37657"/>
                <a:gd name="connsiteX26" fmla="*/ 143509 w 1645441"/>
                <a:gd name="connsiteY26" fmla="*/ 36681 h 37657"/>
                <a:gd name="connsiteX27" fmla="*/ 105252 w 1645441"/>
                <a:gd name="connsiteY27" fmla="*/ 33653 h 37657"/>
                <a:gd name="connsiteX28" fmla="*/ 99197 w 1645441"/>
                <a:gd name="connsiteY28" fmla="*/ 33103 h 37657"/>
                <a:gd name="connsiteX29" fmla="*/ 16904 w 1645441"/>
                <a:gd name="connsiteY29" fmla="*/ 36406 h 37657"/>
                <a:gd name="connsiteX30" fmla="*/ 115 w 1645441"/>
                <a:gd name="connsiteY30" fmla="*/ 19066 h 37657"/>
                <a:gd name="connsiteX31" fmla="*/ 18831 w 1645441"/>
                <a:gd name="connsiteY31" fmla="*/ 627 h 37657"/>
                <a:gd name="connsiteX32" fmla="*/ 168624 w 1645441"/>
                <a:gd name="connsiteY32" fmla="*/ 524 h 37657"/>
                <a:gd name="connsiteX33" fmla="*/ 175711 w 1645441"/>
                <a:gd name="connsiteY33" fmla="*/ 4480 h 37657"/>
                <a:gd name="connsiteX34" fmla="*/ 182591 w 1645441"/>
                <a:gd name="connsiteY34" fmla="*/ 8609 h 37657"/>
                <a:gd name="connsiteX35" fmla="*/ 177087 w 1645441"/>
                <a:gd name="connsiteY35" fmla="*/ 11361 h 37657"/>
                <a:gd name="connsiteX36" fmla="*/ 161123 w 1645441"/>
                <a:gd name="connsiteY36" fmla="*/ 8334 h 37657"/>
                <a:gd name="connsiteX37" fmla="*/ 161123 w 1645441"/>
                <a:gd name="connsiteY37" fmla="*/ 2554 h 37657"/>
                <a:gd name="connsiteX38" fmla="*/ 168624 w 1645441"/>
                <a:gd name="connsiteY38" fmla="*/ 524 h 37657"/>
                <a:gd name="connsiteX39" fmla="*/ 1260961 w 1645441"/>
                <a:gd name="connsiteY39" fmla="*/ 465 h 37657"/>
                <a:gd name="connsiteX40" fmla="*/ 1271420 w 1645441"/>
                <a:gd name="connsiteY40" fmla="*/ 8447 h 37657"/>
                <a:gd name="connsiteX41" fmla="*/ 1278575 w 1645441"/>
                <a:gd name="connsiteY41" fmla="*/ 31566 h 37657"/>
                <a:gd name="connsiteX42" fmla="*/ 1268392 w 1645441"/>
                <a:gd name="connsiteY42" fmla="*/ 37071 h 37657"/>
                <a:gd name="connsiteX43" fmla="*/ 1152797 w 1645441"/>
                <a:gd name="connsiteY43" fmla="*/ 37071 h 37657"/>
                <a:gd name="connsiteX44" fmla="*/ 1117568 w 1645441"/>
                <a:gd name="connsiteY44" fmla="*/ 37071 h 37657"/>
                <a:gd name="connsiteX45" fmla="*/ 1093176 w 1645441"/>
                <a:gd name="connsiteY45" fmla="*/ 35557 h 37657"/>
                <a:gd name="connsiteX46" fmla="*/ 1092403 w 1645441"/>
                <a:gd name="connsiteY46" fmla="*/ 35283 h 37657"/>
                <a:gd name="connsiteX47" fmla="*/ 1092403 w 1645441"/>
                <a:gd name="connsiteY47" fmla="*/ 36682 h 37657"/>
                <a:gd name="connsiteX48" fmla="*/ 1061686 w 1645441"/>
                <a:gd name="connsiteY48" fmla="*/ 36682 h 37657"/>
                <a:gd name="connsiteX49" fmla="*/ 1061696 w 1645441"/>
                <a:gd name="connsiteY49" fmla="*/ 36795 h 37657"/>
                <a:gd name="connsiteX50" fmla="*/ 1010880 w 1645441"/>
                <a:gd name="connsiteY50" fmla="*/ 36795 h 37657"/>
                <a:gd name="connsiteX51" fmla="*/ 1010880 w 1645441"/>
                <a:gd name="connsiteY51" fmla="*/ 36682 h 37657"/>
                <a:gd name="connsiteX52" fmla="*/ 973870 w 1645441"/>
                <a:gd name="connsiteY52" fmla="*/ 36682 h 37657"/>
                <a:gd name="connsiteX53" fmla="*/ 964787 w 1645441"/>
                <a:gd name="connsiteY53" fmla="*/ 22920 h 37657"/>
                <a:gd name="connsiteX54" fmla="*/ 955705 w 1645441"/>
                <a:gd name="connsiteY54" fmla="*/ 15214 h 37657"/>
                <a:gd name="connsiteX55" fmla="*/ 954054 w 1645441"/>
                <a:gd name="connsiteY55" fmla="*/ 23196 h 37657"/>
                <a:gd name="connsiteX56" fmla="*/ 948273 w 1645441"/>
                <a:gd name="connsiteY56" fmla="*/ 27324 h 37657"/>
                <a:gd name="connsiteX57" fmla="*/ 928732 w 1645441"/>
                <a:gd name="connsiteY57" fmla="*/ 12187 h 37657"/>
                <a:gd name="connsiteX58" fmla="*/ 907540 w 1645441"/>
                <a:gd name="connsiteY58" fmla="*/ 9985 h 37657"/>
                <a:gd name="connsiteX59" fmla="*/ 897907 w 1645441"/>
                <a:gd name="connsiteY59" fmla="*/ 5306 h 37657"/>
                <a:gd name="connsiteX60" fmla="*/ 894880 w 1645441"/>
                <a:gd name="connsiteY60" fmla="*/ 18517 h 37657"/>
                <a:gd name="connsiteX61" fmla="*/ 894329 w 1645441"/>
                <a:gd name="connsiteY61" fmla="*/ 34205 h 37657"/>
                <a:gd name="connsiteX62" fmla="*/ 889925 w 1645441"/>
                <a:gd name="connsiteY62" fmla="*/ 36682 h 37657"/>
                <a:gd name="connsiteX63" fmla="*/ 848916 w 1645441"/>
                <a:gd name="connsiteY63" fmla="*/ 36682 h 37657"/>
                <a:gd name="connsiteX64" fmla="*/ 844238 w 1645441"/>
                <a:gd name="connsiteY64" fmla="*/ 30627 h 37657"/>
                <a:gd name="connsiteX65" fmla="*/ 854421 w 1645441"/>
                <a:gd name="connsiteY65" fmla="*/ 30352 h 37657"/>
                <a:gd name="connsiteX66" fmla="*/ 849192 w 1645441"/>
                <a:gd name="connsiteY66" fmla="*/ 19893 h 37657"/>
                <a:gd name="connsiteX67" fmla="*/ 842311 w 1645441"/>
                <a:gd name="connsiteY67" fmla="*/ 1453 h 37657"/>
                <a:gd name="connsiteX68" fmla="*/ 1010880 w 1645441"/>
                <a:gd name="connsiteY68" fmla="*/ 1453 h 37657"/>
                <a:gd name="connsiteX69" fmla="*/ 1010880 w 1645441"/>
                <a:gd name="connsiteY69" fmla="*/ 973 h 37657"/>
                <a:gd name="connsiteX70" fmla="*/ 1012190 w 1645441"/>
                <a:gd name="connsiteY70" fmla="*/ 1016 h 37657"/>
                <a:gd name="connsiteX71" fmla="*/ 1012704 w 1645441"/>
                <a:gd name="connsiteY71" fmla="*/ 1453 h 37657"/>
                <a:gd name="connsiteX72" fmla="*/ 1060146 w 1645441"/>
                <a:gd name="connsiteY72" fmla="*/ 1453 h 37657"/>
                <a:gd name="connsiteX73" fmla="*/ 1060355 w 1645441"/>
                <a:gd name="connsiteY73" fmla="*/ 1256 h 37657"/>
                <a:gd name="connsiteX74" fmla="*/ 1066100 w 1645441"/>
                <a:gd name="connsiteY74" fmla="*/ 740 h 37657"/>
                <a:gd name="connsiteX75" fmla="*/ 1260961 w 1645441"/>
                <a:gd name="connsiteY75" fmla="*/ 465 h 37657"/>
                <a:gd name="connsiteX76" fmla="*/ 830751 w 1645441"/>
                <a:gd name="connsiteY76" fmla="*/ 352 h 37657"/>
                <a:gd name="connsiteX77" fmla="*/ 834330 w 1645441"/>
                <a:gd name="connsiteY77" fmla="*/ 3654 h 37657"/>
                <a:gd name="connsiteX78" fmla="*/ 827724 w 1645441"/>
                <a:gd name="connsiteY78" fmla="*/ 9984 h 37657"/>
                <a:gd name="connsiteX79" fmla="*/ 824146 w 1645441"/>
                <a:gd name="connsiteY79" fmla="*/ 5306 h 37657"/>
                <a:gd name="connsiteX80" fmla="*/ 830751 w 1645441"/>
                <a:gd name="connsiteY80" fmla="*/ 352 h 37657"/>
                <a:gd name="connsiteX81" fmla="*/ 440203 w 1645441"/>
                <a:gd name="connsiteY81" fmla="*/ 351 h 37657"/>
                <a:gd name="connsiteX82" fmla="*/ 450662 w 1645441"/>
                <a:gd name="connsiteY82" fmla="*/ 8333 h 37657"/>
                <a:gd name="connsiteX83" fmla="*/ 457817 w 1645441"/>
                <a:gd name="connsiteY83" fmla="*/ 31452 h 37657"/>
                <a:gd name="connsiteX84" fmla="*/ 447634 w 1645441"/>
                <a:gd name="connsiteY84" fmla="*/ 36957 h 37657"/>
                <a:gd name="connsiteX85" fmla="*/ 332039 w 1645441"/>
                <a:gd name="connsiteY85" fmla="*/ 36957 h 37657"/>
                <a:gd name="connsiteX86" fmla="*/ 296810 w 1645441"/>
                <a:gd name="connsiteY86" fmla="*/ 36957 h 37657"/>
                <a:gd name="connsiteX87" fmla="*/ 249471 w 1645441"/>
                <a:gd name="connsiteY87" fmla="*/ 27324 h 37657"/>
                <a:gd name="connsiteX88" fmla="*/ 240113 w 1645441"/>
                <a:gd name="connsiteY88" fmla="*/ 27048 h 37657"/>
                <a:gd name="connsiteX89" fmla="*/ 240938 w 1645441"/>
                <a:gd name="connsiteY89" fmla="*/ 36681 h 37657"/>
                <a:gd name="connsiteX90" fmla="*/ 158921 w 1645441"/>
                <a:gd name="connsiteY90" fmla="*/ 36681 h 37657"/>
                <a:gd name="connsiteX91" fmla="*/ 164426 w 1645441"/>
                <a:gd name="connsiteY91" fmla="*/ 25122 h 37657"/>
                <a:gd name="connsiteX92" fmla="*/ 169379 w 1645441"/>
                <a:gd name="connsiteY92" fmla="*/ 20718 h 37657"/>
                <a:gd name="connsiteX93" fmla="*/ 194701 w 1645441"/>
                <a:gd name="connsiteY93" fmla="*/ 7507 h 37657"/>
                <a:gd name="connsiteX94" fmla="*/ 182866 w 1645441"/>
                <a:gd name="connsiteY94" fmla="*/ 626 h 37657"/>
                <a:gd name="connsiteX95" fmla="*/ 198554 w 1645441"/>
                <a:gd name="connsiteY95" fmla="*/ 6957 h 37657"/>
                <a:gd name="connsiteX96" fmla="*/ 234883 w 1645441"/>
                <a:gd name="connsiteY96" fmla="*/ 5580 h 37657"/>
                <a:gd name="connsiteX97" fmla="*/ 245342 w 1645441"/>
                <a:gd name="connsiteY97" fmla="*/ 626 h 37657"/>
                <a:gd name="connsiteX98" fmla="*/ 440203 w 1645441"/>
                <a:gd name="connsiteY98" fmla="*/ 351 h 37657"/>
                <a:gd name="connsiteX99" fmla="*/ 1634867 w 1645441"/>
                <a:gd name="connsiteY99" fmla="*/ 207 h 37657"/>
                <a:gd name="connsiteX100" fmla="*/ 1640226 w 1645441"/>
                <a:gd name="connsiteY100" fmla="*/ 1291 h 37657"/>
                <a:gd name="connsiteX101" fmla="*/ 1637748 w 1645441"/>
                <a:gd name="connsiteY101" fmla="*/ 9548 h 37657"/>
                <a:gd name="connsiteX102" fmla="*/ 1612428 w 1645441"/>
                <a:gd name="connsiteY102" fmla="*/ 34594 h 37657"/>
                <a:gd name="connsiteX103" fmla="*/ 1613804 w 1645441"/>
                <a:gd name="connsiteY103" fmla="*/ 22483 h 37657"/>
                <a:gd name="connsiteX104" fmla="*/ 1602795 w 1645441"/>
                <a:gd name="connsiteY104" fmla="*/ 17254 h 37657"/>
                <a:gd name="connsiteX105" fmla="*/ 1604996 w 1645441"/>
                <a:gd name="connsiteY105" fmla="*/ 28814 h 37657"/>
                <a:gd name="connsiteX106" fmla="*/ 1585180 w 1645441"/>
                <a:gd name="connsiteY106" fmla="*/ 25236 h 37657"/>
                <a:gd name="connsiteX107" fmla="*/ 1587657 w 1645441"/>
                <a:gd name="connsiteY107" fmla="*/ 36245 h 37657"/>
                <a:gd name="connsiteX108" fmla="*/ 1506190 w 1645441"/>
                <a:gd name="connsiteY108" fmla="*/ 36245 h 37657"/>
                <a:gd name="connsiteX109" fmla="*/ 1481695 w 1645441"/>
                <a:gd name="connsiteY109" fmla="*/ 12025 h 37657"/>
                <a:gd name="connsiteX110" fmla="*/ 1465731 w 1645441"/>
                <a:gd name="connsiteY110" fmla="*/ 22759 h 37657"/>
                <a:gd name="connsiteX111" fmla="*/ 1467658 w 1645441"/>
                <a:gd name="connsiteY111" fmla="*/ 33218 h 37657"/>
                <a:gd name="connsiteX112" fmla="*/ 1467933 w 1645441"/>
                <a:gd name="connsiteY112" fmla="*/ 34869 h 37657"/>
                <a:gd name="connsiteX113" fmla="*/ 1439310 w 1645441"/>
                <a:gd name="connsiteY113" fmla="*/ 36520 h 37657"/>
                <a:gd name="connsiteX114" fmla="*/ 1363897 w 1645441"/>
                <a:gd name="connsiteY114" fmla="*/ 36795 h 37657"/>
                <a:gd name="connsiteX115" fmla="*/ 1349310 w 1645441"/>
                <a:gd name="connsiteY115" fmla="*/ 26061 h 37657"/>
                <a:gd name="connsiteX116" fmla="*/ 1346007 w 1645441"/>
                <a:gd name="connsiteY116" fmla="*/ 19456 h 37657"/>
                <a:gd name="connsiteX117" fmla="*/ 1354264 w 1645441"/>
                <a:gd name="connsiteY117" fmla="*/ 11474 h 37657"/>
                <a:gd name="connsiteX118" fmla="*/ 1341879 w 1645441"/>
                <a:gd name="connsiteY118" fmla="*/ 3768 h 37657"/>
                <a:gd name="connsiteX119" fmla="*/ 1335824 w 1645441"/>
                <a:gd name="connsiteY119" fmla="*/ 14502 h 37657"/>
                <a:gd name="connsiteX120" fmla="*/ 1326741 w 1645441"/>
                <a:gd name="connsiteY120" fmla="*/ 19181 h 37657"/>
                <a:gd name="connsiteX121" fmla="*/ 1307200 w 1645441"/>
                <a:gd name="connsiteY121" fmla="*/ 16704 h 37657"/>
                <a:gd name="connsiteX122" fmla="*/ 1291237 w 1645441"/>
                <a:gd name="connsiteY122" fmla="*/ 465 h 37657"/>
                <a:gd name="connsiteX123" fmla="*/ 1373255 w 1645441"/>
                <a:gd name="connsiteY123" fmla="*/ 465 h 37657"/>
                <a:gd name="connsiteX124" fmla="*/ 1406007 w 1645441"/>
                <a:gd name="connsiteY124" fmla="*/ 465 h 37657"/>
                <a:gd name="connsiteX125" fmla="*/ 1414539 w 1645441"/>
                <a:gd name="connsiteY125" fmla="*/ 328 h 37657"/>
                <a:gd name="connsiteX126" fmla="*/ 1420594 w 1645441"/>
                <a:gd name="connsiteY126" fmla="*/ 7621 h 37657"/>
                <a:gd name="connsiteX127" fmla="*/ 1438209 w 1645441"/>
                <a:gd name="connsiteY127" fmla="*/ 12025 h 37657"/>
                <a:gd name="connsiteX128" fmla="*/ 1449768 w 1645441"/>
                <a:gd name="connsiteY128" fmla="*/ 13126 h 37657"/>
                <a:gd name="connsiteX129" fmla="*/ 1446190 w 1645441"/>
                <a:gd name="connsiteY129" fmla="*/ 465 h 37657"/>
                <a:gd name="connsiteX130" fmla="*/ 1473988 w 1645441"/>
                <a:gd name="connsiteY130" fmla="*/ 465 h 37657"/>
                <a:gd name="connsiteX131" fmla="*/ 1588483 w 1645441"/>
                <a:gd name="connsiteY131" fmla="*/ 465 h 37657"/>
                <a:gd name="connsiteX132" fmla="*/ 1595914 w 1645441"/>
                <a:gd name="connsiteY132" fmla="*/ 741 h 37657"/>
                <a:gd name="connsiteX133" fmla="*/ 1599767 w 1645441"/>
                <a:gd name="connsiteY133" fmla="*/ 5694 h 37657"/>
                <a:gd name="connsiteX134" fmla="*/ 1594813 w 1645441"/>
                <a:gd name="connsiteY134" fmla="*/ 6795 h 37657"/>
                <a:gd name="connsiteX135" fmla="*/ 1587932 w 1645441"/>
                <a:gd name="connsiteY135" fmla="*/ 4869 h 37657"/>
                <a:gd name="connsiteX136" fmla="*/ 1582703 w 1645441"/>
                <a:gd name="connsiteY136" fmla="*/ 9548 h 37657"/>
                <a:gd name="connsiteX137" fmla="*/ 1588208 w 1645441"/>
                <a:gd name="connsiteY137" fmla="*/ 13126 h 37657"/>
                <a:gd name="connsiteX138" fmla="*/ 1609400 w 1645441"/>
                <a:gd name="connsiteY138" fmla="*/ 3768 h 37657"/>
                <a:gd name="connsiteX139" fmla="*/ 1634867 w 1645441"/>
                <a:gd name="connsiteY139" fmla="*/ 207 h 37657"/>
                <a:gd name="connsiteX140" fmla="*/ 814109 w 1645441"/>
                <a:gd name="connsiteY140" fmla="*/ 93 h 37657"/>
                <a:gd name="connsiteX141" fmla="*/ 819468 w 1645441"/>
                <a:gd name="connsiteY141" fmla="*/ 1177 h 37657"/>
                <a:gd name="connsiteX142" fmla="*/ 816990 w 1645441"/>
                <a:gd name="connsiteY142" fmla="*/ 9434 h 37657"/>
                <a:gd name="connsiteX143" fmla="*/ 791670 w 1645441"/>
                <a:gd name="connsiteY143" fmla="*/ 34480 h 37657"/>
                <a:gd name="connsiteX144" fmla="*/ 793046 w 1645441"/>
                <a:gd name="connsiteY144" fmla="*/ 22369 h 37657"/>
                <a:gd name="connsiteX145" fmla="*/ 782037 w 1645441"/>
                <a:gd name="connsiteY145" fmla="*/ 17140 h 37657"/>
                <a:gd name="connsiteX146" fmla="*/ 784238 w 1645441"/>
                <a:gd name="connsiteY146" fmla="*/ 28700 h 37657"/>
                <a:gd name="connsiteX147" fmla="*/ 764422 w 1645441"/>
                <a:gd name="connsiteY147" fmla="*/ 25122 h 37657"/>
                <a:gd name="connsiteX148" fmla="*/ 766899 w 1645441"/>
                <a:gd name="connsiteY148" fmla="*/ 36131 h 37657"/>
                <a:gd name="connsiteX149" fmla="*/ 685432 w 1645441"/>
                <a:gd name="connsiteY149" fmla="*/ 36131 h 37657"/>
                <a:gd name="connsiteX150" fmla="*/ 660937 w 1645441"/>
                <a:gd name="connsiteY150" fmla="*/ 11911 h 37657"/>
                <a:gd name="connsiteX151" fmla="*/ 644973 w 1645441"/>
                <a:gd name="connsiteY151" fmla="*/ 22645 h 37657"/>
                <a:gd name="connsiteX152" fmla="*/ 646900 w 1645441"/>
                <a:gd name="connsiteY152" fmla="*/ 33104 h 37657"/>
                <a:gd name="connsiteX153" fmla="*/ 647175 w 1645441"/>
                <a:gd name="connsiteY153" fmla="*/ 34755 h 37657"/>
                <a:gd name="connsiteX154" fmla="*/ 618552 w 1645441"/>
                <a:gd name="connsiteY154" fmla="*/ 36406 h 37657"/>
                <a:gd name="connsiteX155" fmla="*/ 543139 w 1645441"/>
                <a:gd name="connsiteY155" fmla="*/ 36681 h 37657"/>
                <a:gd name="connsiteX156" fmla="*/ 528552 w 1645441"/>
                <a:gd name="connsiteY156" fmla="*/ 25947 h 37657"/>
                <a:gd name="connsiteX157" fmla="*/ 525249 w 1645441"/>
                <a:gd name="connsiteY157" fmla="*/ 19342 h 37657"/>
                <a:gd name="connsiteX158" fmla="*/ 533506 w 1645441"/>
                <a:gd name="connsiteY158" fmla="*/ 11360 h 37657"/>
                <a:gd name="connsiteX159" fmla="*/ 521121 w 1645441"/>
                <a:gd name="connsiteY159" fmla="*/ 3654 h 37657"/>
                <a:gd name="connsiteX160" fmla="*/ 515066 w 1645441"/>
                <a:gd name="connsiteY160" fmla="*/ 14388 h 37657"/>
                <a:gd name="connsiteX161" fmla="*/ 505983 w 1645441"/>
                <a:gd name="connsiteY161" fmla="*/ 19067 h 37657"/>
                <a:gd name="connsiteX162" fmla="*/ 486442 w 1645441"/>
                <a:gd name="connsiteY162" fmla="*/ 16590 h 37657"/>
                <a:gd name="connsiteX163" fmla="*/ 470479 w 1645441"/>
                <a:gd name="connsiteY163" fmla="*/ 351 h 37657"/>
                <a:gd name="connsiteX164" fmla="*/ 552497 w 1645441"/>
                <a:gd name="connsiteY164" fmla="*/ 351 h 37657"/>
                <a:gd name="connsiteX165" fmla="*/ 585249 w 1645441"/>
                <a:gd name="connsiteY165" fmla="*/ 351 h 37657"/>
                <a:gd name="connsiteX166" fmla="*/ 593781 w 1645441"/>
                <a:gd name="connsiteY166" fmla="*/ 214 h 37657"/>
                <a:gd name="connsiteX167" fmla="*/ 599836 w 1645441"/>
                <a:gd name="connsiteY167" fmla="*/ 7507 h 37657"/>
                <a:gd name="connsiteX168" fmla="*/ 617451 w 1645441"/>
                <a:gd name="connsiteY168" fmla="*/ 11911 h 37657"/>
                <a:gd name="connsiteX169" fmla="*/ 629010 w 1645441"/>
                <a:gd name="connsiteY169" fmla="*/ 13012 h 37657"/>
                <a:gd name="connsiteX170" fmla="*/ 625432 w 1645441"/>
                <a:gd name="connsiteY170" fmla="*/ 351 h 37657"/>
                <a:gd name="connsiteX171" fmla="*/ 653230 w 1645441"/>
                <a:gd name="connsiteY171" fmla="*/ 351 h 37657"/>
                <a:gd name="connsiteX172" fmla="*/ 767725 w 1645441"/>
                <a:gd name="connsiteY172" fmla="*/ 351 h 37657"/>
                <a:gd name="connsiteX173" fmla="*/ 775156 w 1645441"/>
                <a:gd name="connsiteY173" fmla="*/ 627 h 37657"/>
                <a:gd name="connsiteX174" fmla="*/ 779009 w 1645441"/>
                <a:gd name="connsiteY174" fmla="*/ 5580 h 37657"/>
                <a:gd name="connsiteX175" fmla="*/ 774055 w 1645441"/>
                <a:gd name="connsiteY175" fmla="*/ 6681 h 37657"/>
                <a:gd name="connsiteX176" fmla="*/ 767174 w 1645441"/>
                <a:gd name="connsiteY176" fmla="*/ 4755 h 37657"/>
                <a:gd name="connsiteX177" fmla="*/ 761945 w 1645441"/>
                <a:gd name="connsiteY177" fmla="*/ 9434 h 37657"/>
                <a:gd name="connsiteX178" fmla="*/ 767450 w 1645441"/>
                <a:gd name="connsiteY178" fmla="*/ 13012 h 37657"/>
                <a:gd name="connsiteX179" fmla="*/ 788642 w 1645441"/>
                <a:gd name="connsiteY179" fmla="*/ 3654 h 37657"/>
                <a:gd name="connsiteX180" fmla="*/ 814109 w 1645441"/>
                <a:gd name="connsiteY180" fmla="*/ 93 h 3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645441" h="37657">
                  <a:moveTo>
                    <a:pt x="1323163" y="28780"/>
                  </a:moveTo>
                  <a:cubicBezTo>
                    <a:pt x="1326466" y="28539"/>
                    <a:pt x="1329769" y="30878"/>
                    <a:pt x="1333347" y="36796"/>
                  </a:cubicBezTo>
                  <a:cubicBezTo>
                    <a:pt x="1325916" y="37621"/>
                    <a:pt x="1319861" y="38447"/>
                    <a:pt x="1312980" y="36245"/>
                  </a:cubicBezTo>
                  <a:cubicBezTo>
                    <a:pt x="1316558" y="31842"/>
                    <a:pt x="1319861" y="29021"/>
                    <a:pt x="1323163" y="28780"/>
                  </a:cubicBezTo>
                  <a:close/>
                  <a:moveTo>
                    <a:pt x="502405" y="28666"/>
                  </a:moveTo>
                  <a:cubicBezTo>
                    <a:pt x="505708" y="28425"/>
                    <a:pt x="509011" y="30764"/>
                    <a:pt x="512589" y="36682"/>
                  </a:cubicBezTo>
                  <a:cubicBezTo>
                    <a:pt x="505158" y="37507"/>
                    <a:pt x="499103" y="38333"/>
                    <a:pt x="492222" y="36131"/>
                  </a:cubicBezTo>
                  <a:cubicBezTo>
                    <a:pt x="495800" y="31728"/>
                    <a:pt x="499103" y="28907"/>
                    <a:pt x="502405" y="28666"/>
                  </a:cubicBezTo>
                  <a:close/>
                  <a:moveTo>
                    <a:pt x="1645441" y="21503"/>
                  </a:moveTo>
                  <a:lnTo>
                    <a:pt x="1645441" y="33701"/>
                  </a:lnTo>
                  <a:lnTo>
                    <a:pt x="1640157" y="32461"/>
                  </a:lnTo>
                  <a:cubicBezTo>
                    <a:pt x="1638299" y="32048"/>
                    <a:pt x="1637336" y="31016"/>
                    <a:pt x="1639950" y="27438"/>
                  </a:cubicBezTo>
                  <a:close/>
                  <a:moveTo>
                    <a:pt x="833779" y="19618"/>
                  </a:moveTo>
                  <a:cubicBezTo>
                    <a:pt x="838182" y="21269"/>
                    <a:pt x="843962" y="24022"/>
                    <a:pt x="843962" y="30627"/>
                  </a:cubicBezTo>
                  <a:cubicBezTo>
                    <a:pt x="838182" y="34755"/>
                    <a:pt x="832953" y="42187"/>
                    <a:pt x="824972" y="33655"/>
                  </a:cubicBezTo>
                  <a:cubicBezTo>
                    <a:pt x="823045" y="31453"/>
                    <a:pt x="813963" y="34480"/>
                    <a:pt x="819192" y="27324"/>
                  </a:cubicBezTo>
                  <a:cubicBezTo>
                    <a:pt x="822219" y="23196"/>
                    <a:pt x="827173" y="16866"/>
                    <a:pt x="833779" y="19618"/>
                  </a:cubicBezTo>
                  <a:close/>
                  <a:moveTo>
                    <a:pt x="1645441" y="5017"/>
                  </a:moveTo>
                  <a:lnTo>
                    <a:pt x="1645441" y="6122"/>
                  </a:lnTo>
                  <a:lnTo>
                    <a:pt x="1644904" y="5420"/>
                  </a:lnTo>
                  <a:close/>
                  <a:moveTo>
                    <a:pt x="18831" y="627"/>
                  </a:moveTo>
                  <a:cubicBezTo>
                    <a:pt x="38647" y="627"/>
                    <a:pt x="58188" y="627"/>
                    <a:pt x="78005" y="627"/>
                  </a:cubicBezTo>
                  <a:cubicBezTo>
                    <a:pt x="100298" y="627"/>
                    <a:pt x="122316" y="627"/>
                    <a:pt x="144609" y="627"/>
                  </a:cubicBezTo>
                  <a:cubicBezTo>
                    <a:pt x="149013" y="627"/>
                    <a:pt x="153417" y="-475"/>
                    <a:pt x="155894" y="5580"/>
                  </a:cubicBezTo>
                  <a:cubicBezTo>
                    <a:pt x="157820" y="11085"/>
                    <a:pt x="157270" y="14663"/>
                    <a:pt x="154518" y="19617"/>
                  </a:cubicBezTo>
                  <a:cubicBezTo>
                    <a:pt x="151765" y="24296"/>
                    <a:pt x="142132" y="26222"/>
                    <a:pt x="147362" y="34754"/>
                  </a:cubicBezTo>
                  <a:cubicBezTo>
                    <a:pt x="147912" y="35580"/>
                    <a:pt x="145435" y="36956"/>
                    <a:pt x="143509" y="36681"/>
                  </a:cubicBezTo>
                  <a:cubicBezTo>
                    <a:pt x="130848" y="35305"/>
                    <a:pt x="117637" y="39708"/>
                    <a:pt x="105252" y="33653"/>
                  </a:cubicBezTo>
                  <a:cubicBezTo>
                    <a:pt x="103601" y="32828"/>
                    <a:pt x="101124" y="32552"/>
                    <a:pt x="99197" y="33103"/>
                  </a:cubicBezTo>
                  <a:cubicBezTo>
                    <a:pt x="71950" y="40809"/>
                    <a:pt x="44427" y="35030"/>
                    <a:pt x="16904" y="36406"/>
                  </a:cubicBezTo>
                  <a:cubicBezTo>
                    <a:pt x="5895" y="36956"/>
                    <a:pt x="-985" y="33103"/>
                    <a:pt x="115" y="19066"/>
                  </a:cubicBezTo>
                  <a:cubicBezTo>
                    <a:pt x="1767" y="627"/>
                    <a:pt x="666" y="627"/>
                    <a:pt x="18831" y="627"/>
                  </a:cubicBezTo>
                  <a:close/>
                  <a:moveTo>
                    <a:pt x="168624" y="524"/>
                  </a:moveTo>
                  <a:cubicBezTo>
                    <a:pt x="171032" y="1178"/>
                    <a:pt x="173372" y="2829"/>
                    <a:pt x="175711" y="4480"/>
                  </a:cubicBezTo>
                  <a:cubicBezTo>
                    <a:pt x="177637" y="5857"/>
                    <a:pt x="180940" y="3655"/>
                    <a:pt x="182591" y="8609"/>
                  </a:cubicBezTo>
                  <a:cubicBezTo>
                    <a:pt x="180665" y="9710"/>
                    <a:pt x="179013" y="10811"/>
                    <a:pt x="177087" y="11361"/>
                  </a:cubicBezTo>
                  <a:cubicBezTo>
                    <a:pt x="171307" y="13288"/>
                    <a:pt x="165803" y="12462"/>
                    <a:pt x="161123" y="8334"/>
                  </a:cubicBezTo>
                  <a:cubicBezTo>
                    <a:pt x="159472" y="6682"/>
                    <a:pt x="159472" y="3930"/>
                    <a:pt x="161123" y="2554"/>
                  </a:cubicBezTo>
                  <a:cubicBezTo>
                    <a:pt x="163738" y="214"/>
                    <a:pt x="166215" y="-130"/>
                    <a:pt x="168624" y="524"/>
                  </a:cubicBezTo>
                  <a:close/>
                  <a:moveTo>
                    <a:pt x="1260961" y="465"/>
                  </a:moveTo>
                  <a:cubicBezTo>
                    <a:pt x="1268392" y="465"/>
                    <a:pt x="1267842" y="6245"/>
                    <a:pt x="1271420" y="8447"/>
                  </a:cubicBezTo>
                  <a:cubicBezTo>
                    <a:pt x="1280502" y="13951"/>
                    <a:pt x="1272521" y="23860"/>
                    <a:pt x="1278575" y="31566"/>
                  </a:cubicBezTo>
                  <a:cubicBezTo>
                    <a:pt x="1282429" y="35970"/>
                    <a:pt x="1273071" y="37071"/>
                    <a:pt x="1268392" y="37071"/>
                  </a:cubicBezTo>
                  <a:cubicBezTo>
                    <a:pt x="1229861" y="37071"/>
                    <a:pt x="1191329" y="37071"/>
                    <a:pt x="1152797" y="37071"/>
                  </a:cubicBezTo>
                  <a:cubicBezTo>
                    <a:pt x="1140962" y="37071"/>
                    <a:pt x="1129127" y="36520"/>
                    <a:pt x="1117568" y="37071"/>
                  </a:cubicBezTo>
                  <a:cubicBezTo>
                    <a:pt x="1109174" y="37484"/>
                    <a:pt x="1101054" y="37071"/>
                    <a:pt x="1093176" y="35557"/>
                  </a:cubicBezTo>
                  <a:lnTo>
                    <a:pt x="1092403" y="35283"/>
                  </a:lnTo>
                  <a:lnTo>
                    <a:pt x="1092403" y="36682"/>
                  </a:lnTo>
                  <a:lnTo>
                    <a:pt x="1061686" y="36682"/>
                  </a:lnTo>
                  <a:lnTo>
                    <a:pt x="1061696" y="36795"/>
                  </a:lnTo>
                  <a:lnTo>
                    <a:pt x="1010880" y="36795"/>
                  </a:lnTo>
                  <a:lnTo>
                    <a:pt x="1010880" y="36682"/>
                  </a:lnTo>
                  <a:lnTo>
                    <a:pt x="973870" y="36682"/>
                  </a:lnTo>
                  <a:cubicBezTo>
                    <a:pt x="963136" y="36682"/>
                    <a:pt x="965063" y="27599"/>
                    <a:pt x="964787" y="22920"/>
                  </a:cubicBezTo>
                  <a:cubicBezTo>
                    <a:pt x="964787" y="15214"/>
                    <a:pt x="960659" y="14663"/>
                    <a:pt x="955705" y="15214"/>
                  </a:cubicBezTo>
                  <a:cubicBezTo>
                    <a:pt x="947998" y="16040"/>
                    <a:pt x="953503" y="20168"/>
                    <a:pt x="954054" y="23196"/>
                  </a:cubicBezTo>
                  <a:cubicBezTo>
                    <a:pt x="955154" y="28700"/>
                    <a:pt x="951852" y="27599"/>
                    <a:pt x="948273" y="27324"/>
                  </a:cubicBezTo>
                  <a:cubicBezTo>
                    <a:pt x="938365" y="26774"/>
                    <a:pt x="935338" y="16865"/>
                    <a:pt x="928732" y="12187"/>
                  </a:cubicBezTo>
                  <a:cubicBezTo>
                    <a:pt x="920751" y="6682"/>
                    <a:pt x="914971" y="7232"/>
                    <a:pt x="907540" y="9985"/>
                  </a:cubicBezTo>
                  <a:cubicBezTo>
                    <a:pt x="905063" y="6682"/>
                    <a:pt x="901485" y="6407"/>
                    <a:pt x="897907" y="5306"/>
                  </a:cubicBezTo>
                  <a:cubicBezTo>
                    <a:pt x="899008" y="10260"/>
                    <a:pt x="891852" y="14113"/>
                    <a:pt x="894880" y="18517"/>
                  </a:cubicBezTo>
                  <a:cubicBezTo>
                    <a:pt x="899008" y="24297"/>
                    <a:pt x="890201" y="28425"/>
                    <a:pt x="894329" y="34205"/>
                  </a:cubicBezTo>
                  <a:cubicBezTo>
                    <a:pt x="895705" y="35856"/>
                    <a:pt x="891852" y="36682"/>
                    <a:pt x="889925" y="36682"/>
                  </a:cubicBezTo>
                  <a:cubicBezTo>
                    <a:pt x="876439" y="36682"/>
                    <a:pt x="862678" y="36407"/>
                    <a:pt x="848916" y="36682"/>
                  </a:cubicBezTo>
                  <a:cubicBezTo>
                    <a:pt x="843963" y="36957"/>
                    <a:pt x="843687" y="34205"/>
                    <a:pt x="844238" y="30627"/>
                  </a:cubicBezTo>
                  <a:cubicBezTo>
                    <a:pt x="847541" y="28150"/>
                    <a:pt x="852219" y="36131"/>
                    <a:pt x="854421" y="30352"/>
                  </a:cubicBezTo>
                  <a:cubicBezTo>
                    <a:pt x="856072" y="26223"/>
                    <a:pt x="853045" y="22370"/>
                    <a:pt x="849192" y="19893"/>
                  </a:cubicBezTo>
                  <a:cubicBezTo>
                    <a:pt x="842311" y="15489"/>
                    <a:pt x="850017" y="6407"/>
                    <a:pt x="842311" y="1453"/>
                  </a:cubicBezTo>
                  <a:lnTo>
                    <a:pt x="1010880" y="1453"/>
                  </a:lnTo>
                  <a:lnTo>
                    <a:pt x="1010880" y="973"/>
                  </a:lnTo>
                  <a:lnTo>
                    <a:pt x="1012190" y="1016"/>
                  </a:lnTo>
                  <a:lnTo>
                    <a:pt x="1012704" y="1453"/>
                  </a:lnTo>
                  <a:lnTo>
                    <a:pt x="1060146" y="1453"/>
                  </a:lnTo>
                  <a:lnTo>
                    <a:pt x="1060355" y="1256"/>
                  </a:lnTo>
                  <a:cubicBezTo>
                    <a:pt x="1062109" y="671"/>
                    <a:pt x="1064036" y="740"/>
                    <a:pt x="1066100" y="740"/>
                  </a:cubicBezTo>
                  <a:cubicBezTo>
                    <a:pt x="1131054" y="740"/>
                    <a:pt x="1196008" y="1015"/>
                    <a:pt x="1260961" y="465"/>
                  </a:cubicBezTo>
                  <a:close/>
                  <a:moveTo>
                    <a:pt x="830751" y="352"/>
                  </a:moveTo>
                  <a:cubicBezTo>
                    <a:pt x="832953" y="352"/>
                    <a:pt x="835706" y="1453"/>
                    <a:pt x="834330" y="3654"/>
                  </a:cubicBezTo>
                  <a:cubicBezTo>
                    <a:pt x="832953" y="6406"/>
                    <a:pt x="829926" y="8058"/>
                    <a:pt x="827724" y="9984"/>
                  </a:cubicBezTo>
                  <a:cubicBezTo>
                    <a:pt x="824421" y="9159"/>
                    <a:pt x="823871" y="7783"/>
                    <a:pt x="824146" y="5306"/>
                  </a:cubicBezTo>
                  <a:cubicBezTo>
                    <a:pt x="824696" y="1177"/>
                    <a:pt x="827449" y="77"/>
                    <a:pt x="830751" y="352"/>
                  </a:cubicBezTo>
                  <a:close/>
                  <a:moveTo>
                    <a:pt x="440203" y="351"/>
                  </a:moveTo>
                  <a:cubicBezTo>
                    <a:pt x="447634" y="351"/>
                    <a:pt x="447084" y="6131"/>
                    <a:pt x="450662" y="8333"/>
                  </a:cubicBezTo>
                  <a:cubicBezTo>
                    <a:pt x="459744" y="13837"/>
                    <a:pt x="451763" y="23746"/>
                    <a:pt x="457817" y="31452"/>
                  </a:cubicBezTo>
                  <a:cubicBezTo>
                    <a:pt x="461671" y="35856"/>
                    <a:pt x="452313" y="36957"/>
                    <a:pt x="447634" y="36957"/>
                  </a:cubicBezTo>
                  <a:cubicBezTo>
                    <a:pt x="409103" y="36957"/>
                    <a:pt x="370571" y="36957"/>
                    <a:pt x="332039" y="36957"/>
                  </a:cubicBezTo>
                  <a:cubicBezTo>
                    <a:pt x="320204" y="36957"/>
                    <a:pt x="308369" y="36406"/>
                    <a:pt x="296810" y="36957"/>
                  </a:cubicBezTo>
                  <a:cubicBezTo>
                    <a:pt x="280021" y="37782"/>
                    <a:pt x="264333" y="35305"/>
                    <a:pt x="249471" y="27324"/>
                  </a:cubicBezTo>
                  <a:cubicBezTo>
                    <a:pt x="246719" y="25947"/>
                    <a:pt x="243140" y="24847"/>
                    <a:pt x="240113" y="27048"/>
                  </a:cubicBezTo>
                  <a:cubicBezTo>
                    <a:pt x="234883" y="30626"/>
                    <a:pt x="242865" y="33103"/>
                    <a:pt x="240938" y="36681"/>
                  </a:cubicBezTo>
                  <a:cubicBezTo>
                    <a:pt x="213691" y="36681"/>
                    <a:pt x="186444" y="36681"/>
                    <a:pt x="158921" y="36681"/>
                  </a:cubicBezTo>
                  <a:cubicBezTo>
                    <a:pt x="160848" y="32828"/>
                    <a:pt x="162774" y="28975"/>
                    <a:pt x="164426" y="25122"/>
                  </a:cubicBezTo>
                  <a:cubicBezTo>
                    <a:pt x="165526" y="22645"/>
                    <a:pt x="166627" y="19342"/>
                    <a:pt x="169379" y="20718"/>
                  </a:cubicBezTo>
                  <a:cubicBezTo>
                    <a:pt x="183967" y="28149"/>
                    <a:pt x="189196" y="18241"/>
                    <a:pt x="194701" y="7507"/>
                  </a:cubicBezTo>
                  <a:cubicBezTo>
                    <a:pt x="192223" y="3379"/>
                    <a:pt x="185343" y="7782"/>
                    <a:pt x="182866" y="626"/>
                  </a:cubicBezTo>
                  <a:cubicBezTo>
                    <a:pt x="189196" y="1452"/>
                    <a:pt x="194150" y="-1576"/>
                    <a:pt x="198554" y="6957"/>
                  </a:cubicBezTo>
                  <a:cubicBezTo>
                    <a:pt x="204058" y="17690"/>
                    <a:pt x="229654" y="16039"/>
                    <a:pt x="234883" y="5580"/>
                  </a:cubicBezTo>
                  <a:cubicBezTo>
                    <a:pt x="237636" y="351"/>
                    <a:pt x="241214" y="626"/>
                    <a:pt x="245342" y="626"/>
                  </a:cubicBezTo>
                  <a:cubicBezTo>
                    <a:pt x="310296" y="626"/>
                    <a:pt x="375250" y="901"/>
                    <a:pt x="440203" y="351"/>
                  </a:cubicBezTo>
                  <a:close/>
                  <a:moveTo>
                    <a:pt x="1634867" y="207"/>
                  </a:moveTo>
                  <a:cubicBezTo>
                    <a:pt x="1637749" y="328"/>
                    <a:pt x="1639813" y="672"/>
                    <a:pt x="1640226" y="1291"/>
                  </a:cubicBezTo>
                  <a:cubicBezTo>
                    <a:pt x="1642703" y="4593"/>
                    <a:pt x="1641051" y="8447"/>
                    <a:pt x="1637748" y="9548"/>
                  </a:cubicBezTo>
                  <a:cubicBezTo>
                    <a:pt x="1627015" y="15603"/>
                    <a:pt x="1619309" y="24135"/>
                    <a:pt x="1612428" y="34594"/>
                  </a:cubicBezTo>
                  <a:cubicBezTo>
                    <a:pt x="1612978" y="30465"/>
                    <a:pt x="1615455" y="25236"/>
                    <a:pt x="1613804" y="22483"/>
                  </a:cubicBezTo>
                  <a:cubicBezTo>
                    <a:pt x="1612152" y="19456"/>
                    <a:pt x="1606373" y="18906"/>
                    <a:pt x="1602795" y="17254"/>
                  </a:cubicBezTo>
                  <a:cubicBezTo>
                    <a:pt x="1598666" y="23034"/>
                    <a:pt x="1610776" y="24685"/>
                    <a:pt x="1604996" y="28814"/>
                  </a:cubicBezTo>
                  <a:cubicBezTo>
                    <a:pt x="1598666" y="33493"/>
                    <a:pt x="1592336" y="28263"/>
                    <a:pt x="1585180" y="25236"/>
                  </a:cubicBezTo>
                  <a:cubicBezTo>
                    <a:pt x="1586006" y="29089"/>
                    <a:pt x="1586831" y="32392"/>
                    <a:pt x="1587657" y="36245"/>
                  </a:cubicBezTo>
                  <a:cubicBezTo>
                    <a:pt x="1560134" y="36245"/>
                    <a:pt x="1533162" y="36245"/>
                    <a:pt x="1506190" y="36245"/>
                  </a:cubicBezTo>
                  <a:cubicBezTo>
                    <a:pt x="1506190" y="25511"/>
                    <a:pt x="1493254" y="12025"/>
                    <a:pt x="1481695" y="12025"/>
                  </a:cubicBezTo>
                  <a:cubicBezTo>
                    <a:pt x="1474538" y="12025"/>
                    <a:pt x="1470410" y="18630"/>
                    <a:pt x="1465731" y="22759"/>
                  </a:cubicBezTo>
                  <a:cubicBezTo>
                    <a:pt x="1461052" y="26887"/>
                    <a:pt x="1466007" y="29915"/>
                    <a:pt x="1467658" y="33218"/>
                  </a:cubicBezTo>
                  <a:cubicBezTo>
                    <a:pt x="1467383" y="33768"/>
                    <a:pt x="1467383" y="34318"/>
                    <a:pt x="1467933" y="34869"/>
                  </a:cubicBezTo>
                  <a:cubicBezTo>
                    <a:pt x="1458576" y="38447"/>
                    <a:pt x="1448942" y="36520"/>
                    <a:pt x="1439310" y="36520"/>
                  </a:cubicBezTo>
                  <a:cubicBezTo>
                    <a:pt x="1414264" y="36795"/>
                    <a:pt x="1388943" y="36520"/>
                    <a:pt x="1363897" y="36795"/>
                  </a:cubicBezTo>
                  <a:cubicBezTo>
                    <a:pt x="1355640" y="36795"/>
                    <a:pt x="1348759" y="37346"/>
                    <a:pt x="1349310" y="26061"/>
                  </a:cubicBezTo>
                  <a:cubicBezTo>
                    <a:pt x="1349310" y="23860"/>
                    <a:pt x="1347108" y="21658"/>
                    <a:pt x="1346007" y="19456"/>
                  </a:cubicBezTo>
                  <a:cubicBezTo>
                    <a:pt x="1349035" y="16153"/>
                    <a:pt x="1357842" y="16704"/>
                    <a:pt x="1354264" y="11474"/>
                  </a:cubicBezTo>
                  <a:cubicBezTo>
                    <a:pt x="1352613" y="8997"/>
                    <a:pt x="1348484" y="1291"/>
                    <a:pt x="1341879" y="3768"/>
                  </a:cubicBezTo>
                  <a:cubicBezTo>
                    <a:pt x="1337200" y="5694"/>
                    <a:pt x="1334173" y="8722"/>
                    <a:pt x="1335824" y="14502"/>
                  </a:cubicBezTo>
                  <a:cubicBezTo>
                    <a:pt x="1336925" y="18355"/>
                    <a:pt x="1331145" y="21382"/>
                    <a:pt x="1326741" y="19181"/>
                  </a:cubicBezTo>
                  <a:cubicBezTo>
                    <a:pt x="1320411" y="15878"/>
                    <a:pt x="1314906" y="14777"/>
                    <a:pt x="1307200" y="16704"/>
                  </a:cubicBezTo>
                  <a:cubicBezTo>
                    <a:pt x="1298118" y="18906"/>
                    <a:pt x="1298669" y="5144"/>
                    <a:pt x="1291237" y="465"/>
                  </a:cubicBezTo>
                  <a:cubicBezTo>
                    <a:pt x="1318485" y="465"/>
                    <a:pt x="1346007" y="465"/>
                    <a:pt x="1373255" y="465"/>
                  </a:cubicBezTo>
                  <a:cubicBezTo>
                    <a:pt x="1384264" y="465"/>
                    <a:pt x="1394998" y="190"/>
                    <a:pt x="1406007" y="465"/>
                  </a:cubicBezTo>
                  <a:cubicBezTo>
                    <a:pt x="1408897" y="465"/>
                    <a:pt x="1411925" y="-223"/>
                    <a:pt x="1414539" y="328"/>
                  </a:cubicBezTo>
                  <a:cubicBezTo>
                    <a:pt x="1417154" y="878"/>
                    <a:pt x="1419355" y="2667"/>
                    <a:pt x="1420594" y="7621"/>
                  </a:cubicBezTo>
                  <a:cubicBezTo>
                    <a:pt x="1421420" y="10649"/>
                    <a:pt x="1434355" y="14502"/>
                    <a:pt x="1438209" y="12025"/>
                  </a:cubicBezTo>
                  <a:cubicBezTo>
                    <a:pt x="1443988" y="8722"/>
                    <a:pt x="1445915" y="14502"/>
                    <a:pt x="1449768" y="13126"/>
                  </a:cubicBezTo>
                  <a:cubicBezTo>
                    <a:pt x="1452796" y="8171"/>
                    <a:pt x="1446190" y="6245"/>
                    <a:pt x="1446190" y="465"/>
                  </a:cubicBezTo>
                  <a:cubicBezTo>
                    <a:pt x="1455273" y="465"/>
                    <a:pt x="1464630" y="465"/>
                    <a:pt x="1473988" y="465"/>
                  </a:cubicBezTo>
                  <a:cubicBezTo>
                    <a:pt x="1512245" y="465"/>
                    <a:pt x="1550226" y="465"/>
                    <a:pt x="1588483" y="465"/>
                  </a:cubicBezTo>
                  <a:cubicBezTo>
                    <a:pt x="1590960" y="465"/>
                    <a:pt x="1593437" y="465"/>
                    <a:pt x="1595914" y="741"/>
                  </a:cubicBezTo>
                  <a:cubicBezTo>
                    <a:pt x="1599217" y="741"/>
                    <a:pt x="1600593" y="2942"/>
                    <a:pt x="1599767" y="5694"/>
                  </a:cubicBezTo>
                  <a:cubicBezTo>
                    <a:pt x="1598941" y="8447"/>
                    <a:pt x="1596739" y="7896"/>
                    <a:pt x="1594813" y="6795"/>
                  </a:cubicBezTo>
                  <a:cubicBezTo>
                    <a:pt x="1592886" y="5419"/>
                    <a:pt x="1590685" y="4043"/>
                    <a:pt x="1587932" y="4869"/>
                  </a:cubicBezTo>
                  <a:cubicBezTo>
                    <a:pt x="1585455" y="5694"/>
                    <a:pt x="1582703" y="6795"/>
                    <a:pt x="1582703" y="9548"/>
                  </a:cubicBezTo>
                  <a:cubicBezTo>
                    <a:pt x="1582703" y="12850"/>
                    <a:pt x="1585455" y="13676"/>
                    <a:pt x="1588208" y="13126"/>
                  </a:cubicBezTo>
                  <a:cubicBezTo>
                    <a:pt x="1595914" y="11750"/>
                    <a:pt x="1605272" y="13951"/>
                    <a:pt x="1609400" y="3768"/>
                  </a:cubicBezTo>
                  <a:cubicBezTo>
                    <a:pt x="1610226" y="1497"/>
                    <a:pt x="1626223" y="-154"/>
                    <a:pt x="1634867" y="207"/>
                  </a:cubicBezTo>
                  <a:close/>
                  <a:moveTo>
                    <a:pt x="814109" y="93"/>
                  </a:moveTo>
                  <a:cubicBezTo>
                    <a:pt x="816991" y="214"/>
                    <a:pt x="819055" y="558"/>
                    <a:pt x="819468" y="1177"/>
                  </a:cubicBezTo>
                  <a:cubicBezTo>
                    <a:pt x="821945" y="4479"/>
                    <a:pt x="820293" y="8333"/>
                    <a:pt x="816990" y="9434"/>
                  </a:cubicBezTo>
                  <a:cubicBezTo>
                    <a:pt x="806257" y="15489"/>
                    <a:pt x="798551" y="24021"/>
                    <a:pt x="791670" y="34480"/>
                  </a:cubicBezTo>
                  <a:cubicBezTo>
                    <a:pt x="792220" y="30351"/>
                    <a:pt x="794697" y="25122"/>
                    <a:pt x="793046" y="22369"/>
                  </a:cubicBezTo>
                  <a:cubicBezTo>
                    <a:pt x="791394" y="19342"/>
                    <a:pt x="785615" y="18792"/>
                    <a:pt x="782037" y="17140"/>
                  </a:cubicBezTo>
                  <a:cubicBezTo>
                    <a:pt x="777908" y="22920"/>
                    <a:pt x="790018" y="24571"/>
                    <a:pt x="784238" y="28700"/>
                  </a:cubicBezTo>
                  <a:cubicBezTo>
                    <a:pt x="777908" y="33379"/>
                    <a:pt x="771578" y="28149"/>
                    <a:pt x="764422" y="25122"/>
                  </a:cubicBezTo>
                  <a:cubicBezTo>
                    <a:pt x="765248" y="28975"/>
                    <a:pt x="766073" y="32278"/>
                    <a:pt x="766899" y="36131"/>
                  </a:cubicBezTo>
                  <a:cubicBezTo>
                    <a:pt x="739376" y="36131"/>
                    <a:pt x="712404" y="36131"/>
                    <a:pt x="685432" y="36131"/>
                  </a:cubicBezTo>
                  <a:cubicBezTo>
                    <a:pt x="685432" y="25397"/>
                    <a:pt x="672496" y="11911"/>
                    <a:pt x="660937" y="11911"/>
                  </a:cubicBezTo>
                  <a:cubicBezTo>
                    <a:pt x="653780" y="11911"/>
                    <a:pt x="649652" y="18516"/>
                    <a:pt x="644973" y="22645"/>
                  </a:cubicBezTo>
                  <a:cubicBezTo>
                    <a:pt x="640294" y="26773"/>
                    <a:pt x="645249" y="29801"/>
                    <a:pt x="646900" y="33104"/>
                  </a:cubicBezTo>
                  <a:cubicBezTo>
                    <a:pt x="646625" y="33654"/>
                    <a:pt x="646625" y="34204"/>
                    <a:pt x="647175" y="34755"/>
                  </a:cubicBezTo>
                  <a:cubicBezTo>
                    <a:pt x="637818" y="38333"/>
                    <a:pt x="628184" y="36406"/>
                    <a:pt x="618552" y="36406"/>
                  </a:cubicBezTo>
                  <a:cubicBezTo>
                    <a:pt x="593506" y="36681"/>
                    <a:pt x="568185" y="36406"/>
                    <a:pt x="543139" y="36681"/>
                  </a:cubicBezTo>
                  <a:cubicBezTo>
                    <a:pt x="534882" y="36681"/>
                    <a:pt x="528001" y="37232"/>
                    <a:pt x="528552" y="25947"/>
                  </a:cubicBezTo>
                  <a:cubicBezTo>
                    <a:pt x="528552" y="23746"/>
                    <a:pt x="526350" y="21544"/>
                    <a:pt x="525249" y="19342"/>
                  </a:cubicBezTo>
                  <a:cubicBezTo>
                    <a:pt x="528277" y="16039"/>
                    <a:pt x="537084" y="16590"/>
                    <a:pt x="533506" y="11360"/>
                  </a:cubicBezTo>
                  <a:cubicBezTo>
                    <a:pt x="531855" y="8883"/>
                    <a:pt x="527726" y="1177"/>
                    <a:pt x="521121" y="3654"/>
                  </a:cubicBezTo>
                  <a:cubicBezTo>
                    <a:pt x="516442" y="5580"/>
                    <a:pt x="513415" y="8608"/>
                    <a:pt x="515066" y="14388"/>
                  </a:cubicBezTo>
                  <a:cubicBezTo>
                    <a:pt x="516167" y="18241"/>
                    <a:pt x="510387" y="21268"/>
                    <a:pt x="505983" y="19067"/>
                  </a:cubicBezTo>
                  <a:cubicBezTo>
                    <a:pt x="499653" y="15764"/>
                    <a:pt x="494148" y="14663"/>
                    <a:pt x="486442" y="16590"/>
                  </a:cubicBezTo>
                  <a:cubicBezTo>
                    <a:pt x="477360" y="18792"/>
                    <a:pt x="477911" y="5030"/>
                    <a:pt x="470479" y="351"/>
                  </a:cubicBezTo>
                  <a:cubicBezTo>
                    <a:pt x="497727" y="351"/>
                    <a:pt x="525249" y="351"/>
                    <a:pt x="552497" y="351"/>
                  </a:cubicBezTo>
                  <a:cubicBezTo>
                    <a:pt x="563506" y="351"/>
                    <a:pt x="574240" y="76"/>
                    <a:pt x="585249" y="351"/>
                  </a:cubicBezTo>
                  <a:cubicBezTo>
                    <a:pt x="588139" y="351"/>
                    <a:pt x="591167" y="-337"/>
                    <a:pt x="593781" y="214"/>
                  </a:cubicBezTo>
                  <a:cubicBezTo>
                    <a:pt x="596396" y="764"/>
                    <a:pt x="598597" y="2553"/>
                    <a:pt x="599836" y="7507"/>
                  </a:cubicBezTo>
                  <a:cubicBezTo>
                    <a:pt x="600662" y="10535"/>
                    <a:pt x="613597" y="14388"/>
                    <a:pt x="617451" y="11911"/>
                  </a:cubicBezTo>
                  <a:cubicBezTo>
                    <a:pt x="623230" y="8608"/>
                    <a:pt x="625157" y="14388"/>
                    <a:pt x="629010" y="13012"/>
                  </a:cubicBezTo>
                  <a:cubicBezTo>
                    <a:pt x="632038" y="8057"/>
                    <a:pt x="625432" y="6131"/>
                    <a:pt x="625432" y="351"/>
                  </a:cubicBezTo>
                  <a:cubicBezTo>
                    <a:pt x="634515" y="351"/>
                    <a:pt x="643872" y="351"/>
                    <a:pt x="653230" y="351"/>
                  </a:cubicBezTo>
                  <a:cubicBezTo>
                    <a:pt x="691487" y="351"/>
                    <a:pt x="729468" y="351"/>
                    <a:pt x="767725" y="351"/>
                  </a:cubicBezTo>
                  <a:cubicBezTo>
                    <a:pt x="770202" y="351"/>
                    <a:pt x="772679" y="351"/>
                    <a:pt x="775156" y="627"/>
                  </a:cubicBezTo>
                  <a:cubicBezTo>
                    <a:pt x="778459" y="627"/>
                    <a:pt x="779835" y="2828"/>
                    <a:pt x="779009" y="5580"/>
                  </a:cubicBezTo>
                  <a:cubicBezTo>
                    <a:pt x="778183" y="8333"/>
                    <a:pt x="775981" y="7782"/>
                    <a:pt x="774055" y="6681"/>
                  </a:cubicBezTo>
                  <a:cubicBezTo>
                    <a:pt x="772128" y="5305"/>
                    <a:pt x="769927" y="3929"/>
                    <a:pt x="767174" y="4755"/>
                  </a:cubicBezTo>
                  <a:cubicBezTo>
                    <a:pt x="764697" y="5580"/>
                    <a:pt x="761945" y="6681"/>
                    <a:pt x="761945" y="9434"/>
                  </a:cubicBezTo>
                  <a:cubicBezTo>
                    <a:pt x="761945" y="12736"/>
                    <a:pt x="764697" y="13562"/>
                    <a:pt x="767450" y="13012"/>
                  </a:cubicBezTo>
                  <a:cubicBezTo>
                    <a:pt x="775156" y="11636"/>
                    <a:pt x="784514" y="13837"/>
                    <a:pt x="788642" y="3654"/>
                  </a:cubicBezTo>
                  <a:cubicBezTo>
                    <a:pt x="789468" y="1383"/>
                    <a:pt x="805465" y="-268"/>
                    <a:pt x="814109" y="93"/>
                  </a:cubicBezTo>
                  <a:close/>
                </a:path>
              </a:pathLst>
            </a:custGeom>
            <a:solidFill>
              <a:schemeClr val="accent3"/>
            </a:solidFill>
            <a:ln w="740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EE570D85-C7BF-42E7-80F4-A0E0465E4803}"/>
                </a:ext>
              </a:extLst>
            </p:cNvPr>
            <p:cNvSpPr/>
            <p:nvPr/>
          </p:nvSpPr>
          <p:spPr>
            <a:xfrm>
              <a:off x="385763" y="5736193"/>
              <a:ext cx="2558321" cy="805236"/>
            </a:xfrm>
            <a:custGeom>
              <a:avLst/>
              <a:gdLst>
                <a:gd name="connsiteX0" fmla="*/ 2554926 w 2558321"/>
                <a:gd name="connsiteY0" fmla="*/ 776231 h 805236"/>
                <a:gd name="connsiteX1" fmla="*/ 2536591 w 2558321"/>
                <a:gd name="connsiteY1" fmla="*/ 805123 h 805236"/>
                <a:gd name="connsiteX2" fmla="*/ 2554926 w 2558321"/>
                <a:gd name="connsiteY2" fmla="*/ 776231 h 805236"/>
                <a:gd name="connsiteX3" fmla="*/ 281939 w 2558321"/>
                <a:gd name="connsiteY3" fmla="*/ 749007 h 805236"/>
                <a:gd name="connsiteX4" fmla="*/ 276939 w 2558321"/>
                <a:gd name="connsiteY4" fmla="*/ 755119 h 805236"/>
                <a:gd name="connsiteX5" fmla="*/ 282495 w 2558321"/>
                <a:gd name="connsiteY5" fmla="*/ 782899 h 805236"/>
                <a:gd name="connsiteX6" fmla="*/ 289718 w 2558321"/>
                <a:gd name="connsiteY6" fmla="*/ 782343 h 805236"/>
                <a:gd name="connsiteX7" fmla="*/ 285274 w 2558321"/>
                <a:gd name="connsiteY7" fmla="*/ 758452 h 805236"/>
                <a:gd name="connsiteX8" fmla="*/ 281939 w 2558321"/>
                <a:gd name="connsiteY8" fmla="*/ 749007 h 805236"/>
                <a:gd name="connsiteX9" fmla="*/ 207697 w 2558321"/>
                <a:gd name="connsiteY9" fmla="*/ 741158 h 805236"/>
                <a:gd name="connsiteX10" fmla="*/ 182486 w 2558321"/>
                <a:gd name="connsiteY10" fmla="*/ 746228 h 805236"/>
                <a:gd name="connsiteX11" fmla="*/ 169151 w 2558321"/>
                <a:gd name="connsiteY11" fmla="*/ 751228 h 805236"/>
                <a:gd name="connsiteX12" fmla="*/ 178597 w 2558321"/>
                <a:gd name="connsiteY12" fmla="*/ 764563 h 805236"/>
                <a:gd name="connsiteX13" fmla="*/ 204155 w 2558321"/>
                <a:gd name="connsiteY13" fmla="*/ 779009 h 805236"/>
                <a:gd name="connsiteX14" fmla="*/ 221934 w 2558321"/>
                <a:gd name="connsiteY14" fmla="*/ 789566 h 805236"/>
                <a:gd name="connsiteX15" fmla="*/ 231935 w 2558321"/>
                <a:gd name="connsiteY15" fmla="*/ 766786 h 805236"/>
                <a:gd name="connsiteX16" fmla="*/ 227490 w 2558321"/>
                <a:gd name="connsiteY16" fmla="*/ 757340 h 805236"/>
                <a:gd name="connsiteX17" fmla="*/ 207697 w 2558321"/>
                <a:gd name="connsiteY17" fmla="*/ 741158 h 805236"/>
                <a:gd name="connsiteX18" fmla="*/ 247 w 2558321"/>
                <a:gd name="connsiteY18" fmla="*/ 0 h 805236"/>
                <a:gd name="connsiteX19" fmla="*/ 75254 w 2558321"/>
                <a:gd name="connsiteY19" fmla="*/ 0 h 805236"/>
                <a:gd name="connsiteX20" fmla="*/ 75254 w 2558321"/>
                <a:gd name="connsiteY20" fmla="*/ 540653 h 805236"/>
                <a:gd name="connsiteX21" fmla="*/ 78032 w 2558321"/>
                <a:gd name="connsiteY21" fmla="*/ 591214 h 805236"/>
                <a:gd name="connsiteX22" fmla="*/ 293052 w 2558321"/>
                <a:gd name="connsiteY22" fmla="*/ 729560 h 805236"/>
                <a:gd name="connsiteX23" fmla="*/ 771985 w 2558321"/>
                <a:gd name="connsiteY23" fmla="*/ 729004 h 805236"/>
                <a:gd name="connsiteX24" fmla="*/ 794209 w 2558321"/>
                <a:gd name="connsiteY24" fmla="*/ 739006 h 805236"/>
                <a:gd name="connsiteX25" fmla="*/ 790320 w 2558321"/>
                <a:gd name="connsiteY25" fmla="*/ 754563 h 805236"/>
                <a:gd name="connsiteX26" fmla="*/ 840325 w 2558321"/>
                <a:gd name="connsiteY26" fmla="*/ 769008 h 805236"/>
                <a:gd name="connsiteX27" fmla="*/ 832546 w 2558321"/>
                <a:gd name="connsiteY27" fmla="*/ 750118 h 805236"/>
                <a:gd name="connsiteX28" fmla="*/ 807544 w 2558321"/>
                <a:gd name="connsiteY28" fmla="*/ 737895 h 805236"/>
                <a:gd name="connsiteX29" fmla="*/ 795320 w 2558321"/>
                <a:gd name="connsiteY29" fmla="*/ 739006 h 805236"/>
                <a:gd name="connsiteX30" fmla="*/ 828657 w 2558321"/>
                <a:gd name="connsiteY30" fmla="*/ 733449 h 805236"/>
                <a:gd name="connsiteX31" fmla="*/ 855881 w 2558321"/>
                <a:gd name="connsiteY31" fmla="*/ 740116 h 805236"/>
                <a:gd name="connsiteX32" fmla="*/ 885329 w 2558321"/>
                <a:gd name="connsiteY32" fmla="*/ 729560 h 805236"/>
                <a:gd name="connsiteX33" fmla="*/ 1075901 w 2558321"/>
                <a:gd name="connsiteY33" fmla="*/ 729560 h 805236"/>
                <a:gd name="connsiteX34" fmla="*/ 1058678 w 2558321"/>
                <a:gd name="connsiteY34" fmla="*/ 772342 h 805236"/>
                <a:gd name="connsiteX35" fmla="*/ 1063678 w 2558321"/>
                <a:gd name="connsiteY35" fmla="*/ 781787 h 805236"/>
                <a:gd name="connsiteX36" fmla="*/ 1072568 w 2558321"/>
                <a:gd name="connsiteY36" fmla="*/ 775120 h 805236"/>
                <a:gd name="connsiteX37" fmla="*/ 1083680 w 2558321"/>
                <a:gd name="connsiteY37" fmla="*/ 760675 h 805236"/>
                <a:gd name="connsiteX38" fmla="*/ 1094237 w 2558321"/>
                <a:gd name="connsiteY38" fmla="*/ 785121 h 805236"/>
                <a:gd name="connsiteX39" fmla="*/ 1114239 w 2558321"/>
                <a:gd name="connsiteY39" fmla="*/ 780120 h 805236"/>
                <a:gd name="connsiteX40" fmla="*/ 1108682 w 2558321"/>
                <a:gd name="connsiteY40" fmla="*/ 764008 h 805236"/>
                <a:gd name="connsiteX41" fmla="*/ 1130907 w 2558321"/>
                <a:gd name="connsiteY41" fmla="*/ 730116 h 805236"/>
                <a:gd name="connsiteX42" fmla="*/ 1662623 w 2558321"/>
                <a:gd name="connsiteY42" fmla="*/ 730116 h 805236"/>
                <a:gd name="connsiteX43" fmla="*/ 1678735 w 2558321"/>
                <a:gd name="connsiteY43" fmla="*/ 739561 h 805236"/>
                <a:gd name="connsiteX44" fmla="*/ 1649843 w 2558321"/>
                <a:gd name="connsiteY44" fmla="*/ 753451 h 805236"/>
                <a:gd name="connsiteX45" fmla="*/ 1655400 w 2558321"/>
                <a:gd name="connsiteY45" fmla="*/ 789010 h 805236"/>
                <a:gd name="connsiteX46" fmla="*/ 1687624 w 2558321"/>
                <a:gd name="connsiteY46" fmla="*/ 785676 h 805236"/>
                <a:gd name="connsiteX47" fmla="*/ 1685958 w 2558321"/>
                <a:gd name="connsiteY47" fmla="*/ 760675 h 805236"/>
                <a:gd name="connsiteX48" fmla="*/ 1679291 w 2558321"/>
                <a:gd name="connsiteY48" fmla="*/ 739561 h 805236"/>
                <a:gd name="connsiteX49" fmla="*/ 1703737 w 2558321"/>
                <a:gd name="connsiteY49" fmla="*/ 731783 h 805236"/>
                <a:gd name="connsiteX50" fmla="*/ 1705960 w 2558321"/>
                <a:gd name="connsiteY50" fmla="*/ 760119 h 805236"/>
                <a:gd name="connsiteX51" fmla="*/ 1734296 w 2558321"/>
                <a:gd name="connsiteY51" fmla="*/ 789010 h 805236"/>
                <a:gd name="connsiteX52" fmla="*/ 1747075 w 2558321"/>
                <a:gd name="connsiteY52" fmla="*/ 776231 h 805236"/>
                <a:gd name="connsiteX53" fmla="*/ 1757075 w 2558321"/>
                <a:gd name="connsiteY53" fmla="*/ 759007 h 805236"/>
                <a:gd name="connsiteX54" fmla="*/ 1772632 w 2558321"/>
                <a:gd name="connsiteY54" fmla="*/ 742895 h 805236"/>
                <a:gd name="connsiteX55" fmla="*/ 1770966 w 2558321"/>
                <a:gd name="connsiteY55" fmla="*/ 762896 h 805236"/>
                <a:gd name="connsiteX56" fmla="*/ 1778744 w 2558321"/>
                <a:gd name="connsiteY56" fmla="*/ 779565 h 805236"/>
                <a:gd name="connsiteX57" fmla="*/ 1794301 w 2558321"/>
                <a:gd name="connsiteY57" fmla="*/ 775120 h 805236"/>
                <a:gd name="connsiteX58" fmla="*/ 1804302 w 2558321"/>
                <a:gd name="connsiteY58" fmla="*/ 750673 h 805236"/>
                <a:gd name="connsiteX59" fmla="*/ 1792635 w 2558321"/>
                <a:gd name="connsiteY59" fmla="*/ 739561 h 805236"/>
                <a:gd name="connsiteX60" fmla="*/ 1810414 w 2558321"/>
                <a:gd name="connsiteY60" fmla="*/ 730116 h 805236"/>
                <a:gd name="connsiteX61" fmla="*/ 1964317 w 2558321"/>
                <a:gd name="connsiteY61" fmla="*/ 730116 h 805236"/>
                <a:gd name="connsiteX62" fmla="*/ 2011543 w 2558321"/>
                <a:gd name="connsiteY62" fmla="*/ 730116 h 805236"/>
                <a:gd name="connsiteX63" fmla="*/ 2008766 w 2558321"/>
                <a:gd name="connsiteY63" fmla="*/ 770675 h 805236"/>
                <a:gd name="connsiteX64" fmla="*/ 2038768 w 2558321"/>
                <a:gd name="connsiteY64" fmla="*/ 784565 h 805236"/>
                <a:gd name="connsiteX65" fmla="*/ 2071549 w 2558321"/>
                <a:gd name="connsiteY65" fmla="*/ 759563 h 805236"/>
                <a:gd name="connsiteX66" fmla="*/ 2140999 w 2558321"/>
                <a:gd name="connsiteY66" fmla="*/ 730671 h 805236"/>
                <a:gd name="connsiteX67" fmla="*/ 2516590 w 2558321"/>
                <a:gd name="connsiteY67" fmla="*/ 730116 h 805236"/>
                <a:gd name="connsiteX68" fmla="*/ 2536037 w 2558321"/>
                <a:gd name="connsiteY68" fmla="*/ 766231 h 805236"/>
                <a:gd name="connsiteX69" fmla="*/ 2520480 w 2558321"/>
                <a:gd name="connsiteY69" fmla="*/ 800678 h 805236"/>
                <a:gd name="connsiteX70" fmla="*/ 2512145 w 2558321"/>
                <a:gd name="connsiteY70" fmla="*/ 803456 h 805236"/>
                <a:gd name="connsiteX71" fmla="*/ 2446584 w 2558321"/>
                <a:gd name="connsiteY71" fmla="*/ 801234 h 805236"/>
                <a:gd name="connsiteX72" fmla="*/ 2396024 w 2558321"/>
                <a:gd name="connsiteY72" fmla="*/ 803456 h 805236"/>
                <a:gd name="connsiteX73" fmla="*/ 2352130 w 2558321"/>
                <a:gd name="connsiteY73" fmla="*/ 804011 h 805236"/>
                <a:gd name="connsiteX74" fmla="*/ 2298237 w 2558321"/>
                <a:gd name="connsiteY74" fmla="*/ 804011 h 805236"/>
                <a:gd name="connsiteX75" fmla="*/ 2179337 w 2558321"/>
                <a:gd name="connsiteY75" fmla="*/ 804011 h 805236"/>
                <a:gd name="connsiteX76" fmla="*/ 2130443 w 2558321"/>
                <a:gd name="connsiteY76" fmla="*/ 804011 h 805236"/>
                <a:gd name="connsiteX77" fmla="*/ 484181 w 2558321"/>
                <a:gd name="connsiteY77" fmla="*/ 804011 h 805236"/>
                <a:gd name="connsiteX78" fmla="*/ 451400 w 2558321"/>
                <a:gd name="connsiteY78" fmla="*/ 801234 h 805236"/>
                <a:gd name="connsiteX79" fmla="*/ 282495 w 2558321"/>
                <a:gd name="connsiteY79" fmla="*/ 805123 h 805236"/>
                <a:gd name="connsiteX80" fmla="*/ 261382 w 2558321"/>
                <a:gd name="connsiteY80" fmla="*/ 792899 h 805236"/>
                <a:gd name="connsiteX81" fmla="*/ 156928 w 2558321"/>
                <a:gd name="connsiteY81" fmla="*/ 796788 h 805236"/>
                <a:gd name="connsiteX82" fmla="*/ 54697 w 2558321"/>
                <a:gd name="connsiteY82" fmla="*/ 731783 h 805236"/>
                <a:gd name="connsiteX83" fmla="*/ 6914 w 2558321"/>
                <a:gd name="connsiteY83" fmla="*/ 625106 h 805236"/>
                <a:gd name="connsiteX84" fmla="*/ 247 w 2558321"/>
                <a:gd name="connsiteY84" fmla="*/ 601770 h 805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558321" h="805236">
                  <a:moveTo>
                    <a:pt x="2554926" y="776231"/>
                  </a:moveTo>
                  <a:cubicBezTo>
                    <a:pt x="2561038" y="801789"/>
                    <a:pt x="2561038" y="801789"/>
                    <a:pt x="2536591" y="805123"/>
                  </a:cubicBezTo>
                  <a:cubicBezTo>
                    <a:pt x="2546592" y="795122"/>
                    <a:pt x="2551037" y="786787"/>
                    <a:pt x="2554926" y="776231"/>
                  </a:cubicBezTo>
                  <a:close/>
                  <a:moveTo>
                    <a:pt x="281939" y="749007"/>
                  </a:moveTo>
                  <a:cubicBezTo>
                    <a:pt x="279717" y="751784"/>
                    <a:pt x="278606" y="753451"/>
                    <a:pt x="276939" y="755119"/>
                  </a:cubicBezTo>
                  <a:cubicBezTo>
                    <a:pt x="265827" y="766786"/>
                    <a:pt x="279162" y="774008"/>
                    <a:pt x="282495" y="782899"/>
                  </a:cubicBezTo>
                  <a:cubicBezTo>
                    <a:pt x="284162" y="788455"/>
                    <a:pt x="288051" y="784010"/>
                    <a:pt x="289718" y="782343"/>
                  </a:cubicBezTo>
                  <a:cubicBezTo>
                    <a:pt x="298608" y="772898"/>
                    <a:pt x="290274" y="766231"/>
                    <a:pt x="285274" y="758452"/>
                  </a:cubicBezTo>
                  <a:cubicBezTo>
                    <a:pt x="283606" y="756229"/>
                    <a:pt x="283606" y="753451"/>
                    <a:pt x="281939" y="749007"/>
                  </a:cubicBezTo>
                  <a:close/>
                  <a:moveTo>
                    <a:pt x="207697" y="741158"/>
                  </a:moveTo>
                  <a:cubicBezTo>
                    <a:pt x="199710" y="741506"/>
                    <a:pt x="190820" y="745395"/>
                    <a:pt x="182486" y="746228"/>
                  </a:cubicBezTo>
                  <a:cubicBezTo>
                    <a:pt x="177486" y="746784"/>
                    <a:pt x="170818" y="742339"/>
                    <a:pt x="169151" y="751228"/>
                  </a:cubicBezTo>
                  <a:cubicBezTo>
                    <a:pt x="167485" y="759007"/>
                    <a:pt x="174152" y="761230"/>
                    <a:pt x="178597" y="764563"/>
                  </a:cubicBezTo>
                  <a:cubicBezTo>
                    <a:pt x="186931" y="770119"/>
                    <a:pt x="198043" y="769008"/>
                    <a:pt x="204155" y="779009"/>
                  </a:cubicBezTo>
                  <a:cubicBezTo>
                    <a:pt x="208044" y="785121"/>
                    <a:pt x="213045" y="792899"/>
                    <a:pt x="221934" y="789566"/>
                  </a:cubicBezTo>
                  <a:cubicBezTo>
                    <a:pt x="233046" y="785676"/>
                    <a:pt x="224713" y="773453"/>
                    <a:pt x="231935" y="766786"/>
                  </a:cubicBezTo>
                  <a:cubicBezTo>
                    <a:pt x="230268" y="763452"/>
                    <a:pt x="228602" y="760119"/>
                    <a:pt x="227490" y="757340"/>
                  </a:cubicBezTo>
                  <a:cubicBezTo>
                    <a:pt x="222767" y="744006"/>
                    <a:pt x="215683" y="740811"/>
                    <a:pt x="207697" y="741158"/>
                  </a:cubicBezTo>
                  <a:close/>
                  <a:moveTo>
                    <a:pt x="247" y="0"/>
                  </a:moveTo>
                  <a:lnTo>
                    <a:pt x="75254" y="0"/>
                  </a:lnTo>
                  <a:lnTo>
                    <a:pt x="75254" y="540653"/>
                  </a:lnTo>
                  <a:cubicBezTo>
                    <a:pt x="75254" y="557322"/>
                    <a:pt x="76921" y="574545"/>
                    <a:pt x="78032" y="591214"/>
                  </a:cubicBezTo>
                  <a:cubicBezTo>
                    <a:pt x="120258" y="687889"/>
                    <a:pt x="189709" y="730671"/>
                    <a:pt x="293052" y="729560"/>
                  </a:cubicBezTo>
                  <a:cubicBezTo>
                    <a:pt x="453066" y="728449"/>
                    <a:pt x="612526" y="729560"/>
                    <a:pt x="771985" y="729004"/>
                  </a:cubicBezTo>
                  <a:cubicBezTo>
                    <a:pt x="781986" y="729004"/>
                    <a:pt x="788097" y="732339"/>
                    <a:pt x="794209" y="739006"/>
                  </a:cubicBezTo>
                  <a:cubicBezTo>
                    <a:pt x="793653" y="744562"/>
                    <a:pt x="800877" y="751784"/>
                    <a:pt x="790320" y="754563"/>
                  </a:cubicBezTo>
                  <a:cubicBezTo>
                    <a:pt x="799765" y="789010"/>
                    <a:pt x="805321" y="790677"/>
                    <a:pt x="840325" y="769008"/>
                  </a:cubicBezTo>
                  <a:cubicBezTo>
                    <a:pt x="824212" y="763452"/>
                    <a:pt x="824212" y="763452"/>
                    <a:pt x="832546" y="750118"/>
                  </a:cubicBezTo>
                  <a:cubicBezTo>
                    <a:pt x="823656" y="747895"/>
                    <a:pt x="809210" y="756229"/>
                    <a:pt x="807544" y="737895"/>
                  </a:cubicBezTo>
                  <a:cubicBezTo>
                    <a:pt x="807544" y="734005"/>
                    <a:pt x="799765" y="736783"/>
                    <a:pt x="795320" y="739006"/>
                  </a:cubicBezTo>
                  <a:cubicBezTo>
                    <a:pt x="803098" y="720115"/>
                    <a:pt x="820322" y="727338"/>
                    <a:pt x="828657" y="733449"/>
                  </a:cubicBezTo>
                  <a:cubicBezTo>
                    <a:pt x="838102" y="740672"/>
                    <a:pt x="845881" y="740672"/>
                    <a:pt x="855881" y="740116"/>
                  </a:cubicBezTo>
                  <a:cubicBezTo>
                    <a:pt x="863660" y="730116"/>
                    <a:pt x="874217" y="729560"/>
                    <a:pt x="885329" y="729560"/>
                  </a:cubicBezTo>
                  <a:cubicBezTo>
                    <a:pt x="947001" y="729560"/>
                    <a:pt x="1008117" y="729560"/>
                    <a:pt x="1075901" y="729560"/>
                  </a:cubicBezTo>
                  <a:cubicBezTo>
                    <a:pt x="1054233" y="740672"/>
                    <a:pt x="1058678" y="757340"/>
                    <a:pt x="1058678" y="772342"/>
                  </a:cubicBezTo>
                  <a:cubicBezTo>
                    <a:pt x="1058678" y="775675"/>
                    <a:pt x="1057567" y="781231"/>
                    <a:pt x="1063678" y="781787"/>
                  </a:cubicBezTo>
                  <a:cubicBezTo>
                    <a:pt x="1068124" y="782343"/>
                    <a:pt x="1070901" y="780120"/>
                    <a:pt x="1072568" y="775120"/>
                  </a:cubicBezTo>
                  <a:cubicBezTo>
                    <a:pt x="1074235" y="769564"/>
                    <a:pt x="1070901" y="757340"/>
                    <a:pt x="1083680" y="760675"/>
                  </a:cubicBezTo>
                  <a:cubicBezTo>
                    <a:pt x="1095904" y="764008"/>
                    <a:pt x="1095904" y="774564"/>
                    <a:pt x="1094237" y="785121"/>
                  </a:cubicBezTo>
                  <a:cubicBezTo>
                    <a:pt x="1103126" y="792899"/>
                    <a:pt x="1107572" y="782343"/>
                    <a:pt x="1114239" y="780120"/>
                  </a:cubicBezTo>
                  <a:cubicBezTo>
                    <a:pt x="1112572" y="775120"/>
                    <a:pt x="1110905" y="769564"/>
                    <a:pt x="1108682" y="764008"/>
                  </a:cubicBezTo>
                  <a:cubicBezTo>
                    <a:pt x="1100904" y="744562"/>
                    <a:pt x="1109793" y="730116"/>
                    <a:pt x="1130907" y="730116"/>
                  </a:cubicBezTo>
                  <a:cubicBezTo>
                    <a:pt x="1308145" y="730116"/>
                    <a:pt x="1485384" y="730116"/>
                    <a:pt x="1662623" y="730116"/>
                  </a:cubicBezTo>
                  <a:cubicBezTo>
                    <a:pt x="1668734" y="730116"/>
                    <a:pt x="1681513" y="724004"/>
                    <a:pt x="1678735" y="739561"/>
                  </a:cubicBezTo>
                  <a:cubicBezTo>
                    <a:pt x="1666512" y="739006"/>
                    <a:pt x="1651510" y="736783"/>
                    <a:pt x="1649843" y="753451"/>
                  </a:cubicBezTo>
                  <a:cubicBezTo>
                    <a:pt x="1648732" y="765119"/>
                    <a:pt x="1653177" y="777343"/>
                    <a:pt x="1655400" y="789010"/>
                  </a:cubicBezTo>
                  <a:cubicBezTo>
                    <a:pt x="1667623" y="801234"/>
                    <a:pt x="1676512" y="794566"/>
                    <a:pt x="1687624" y="785676"/>
                  </a:cubicBezTo>
                  <a:cubicBezTo>
                    <a:pt x="1699848" y="775120"/>
                    <a:pt x="1692069" y="768452"/>
                    <a:pt x="1685958" y="760675"/>
                  </a:cubicBezTo>
                  <a:cubicBezTo>
                    <a:pt x="1680957" y="754007"/>
                    <a:pt x="1678735" y="747339"/>
                    <a:pt x="1679291" y="739561"/>
                  </a:cubicBezTo>
                  <a:cubicBezTo>
                    <a:pt x="1685958" y="732339"/>
                    <a:pt x="1696515" y="725671"/>
                    <a:pt x="1703737" y="731783"/>
                  </a:cubicBezTo>
                  <a:cubicBezTo>
                    <a:pt x="1708738" y="736227"/>
                    <a:pt x="1708738" y="750118"/>
                    <a:pt x="1705960" y="760119"/>
                  </a:cubicBezTo>
                  <a:cubicBezTo>
                    <a:pt x="1700404" y="782343"/>
                    <a:pt x="1723739" y="781231"/>
                    <a:pt x="1734296" y="789010"/>
                  </a:cubicBezTo>
                  <a:cubicBezTo>
                    <a:pt x="1747075" y="798455"/>
                    <a:pt x="1743741" y="781787"/>
                    <a:pt x="1747075" y="776231"/>
                  </a:cubicBezTo>
                  <a:cubicBezTo>
                    <a:pt x="1750408" y="770675"/>
                    <a:pt x="1752631" y="763452"/>
                    <a:pt x="1757075" y="759007"/>
                  </a:cubicBezTo>
                  <a:cubicBezTo>
                    <a:pt x="1762631" y="753451"/>
                    <a:pt x="1763743" y="739006"/>
                    <a:pt x="1772632" y="742895"/>
                  </a:cubicBezTo>
                  <a:cubicBezTo>
                    <a:pt x="1782633" y="746784"/>
                    <a:pt x="1774299" y="755674"/>
                    <a:pt x="1770966" y="762896"/>
                  </a:cubicBezTo>
                  <a:cubicBezTo>
                    <a:pt x="1767632" y="769564"/>
                    <a:pt x="1773188" y="776231"/>
                    <a:pt x="1778744" y="779565"/>
                  </a:cubicBezTo>
                  <a:cubicBezTo>
                    <a:pt x="1784300" y="782899"/>
                    <a:pt x="1790412" y="780676"/>
                    <a:pt x="1794301" y="775120"/>
                  </a:cubicBezTo>
                  <a:cubicBezTo>
                    <a:pt x="1799302" y="767897"/>
                    <a:pt x="1806524" y="761230"/>
                    <a:pt x="1804302" y="750673"/>
                  </a:cubicBezTo>
                  <a:cubicBezTo>
                    <a:pt x="1798191" y="749562"/>
                    <a:pt x="1789856" y="749562"/>
                    <a:pt x="1792635" y="739561"/>
                  </a:cubicBezTo>
                  <a:cubicBezTo>
                    <a:pt x="1794856" y="731227"/>
                    <a:pt x="1802080" y="730116"/>
                    <a:pt x="1810414" y="730116"/>
                  </a:cubicBezTo>
                  <a:cubicBezTo>
                    <a:pt x="1861530" y="730116"/>
                    <a:pt x="1913201" y="730116"/>
                    <a:pt x="1964317" y="730116"/>
                  </a:cubicBezTo>
                  <a:cubicBezTo>
                    <a:pt x="1979318" y="730116"/>
                    <a:pt x="1994875" y="730116"/>
                    <a:pt x="2011543" y="730116"/>
                  </a:cubicBezTo>
                  <a:cubicBezTo>
                    <a:pt x="2005987" y="744006"/>
                    <a:pt x="2009876" y="757340"/>
                    <a:pt x="2008766" y="770675"/>
                  </a:cubicBezTo>
                  <a:cubicBezTo>
                    <a:pt x="2015432" y="782899"/>
                    <a:pt x="2021544" y="796233"/>
                    <a:pt x="2038768" y="784565"/>
                  </a:cubicBezTo>
                  <a:cubicBezTo>
                    <a:pt x="2044324" y="769008"/>
                    <a:pt x="2066548" y="774008"/>
                    <a:pt x="2071549" y="759563"/>
                  </a:cubicBezTo>
                  <a:cubicBezTo>
                    <a:pt x="2083772" y="722337"/>
                    <a:pt x="2115442" y="730671"/>
                    <a:pt x="2140999" y="730671"/>
                  </a:cubicBezTo>
                  <a:cubicBezTo>
                    <a:pt x="2266011" y="729560"/>
                    <a:pt x="2391578" y="730116"/>
                    <a:pt x="2516590" y="730116"/>
                  </a:cubicBezTo>
                  <a:cubicBezTo>
                    <a:pt x="2538259" y="730116"/>
                    <a:pt x="2546037" y="746228"/>
                    <a:pt x="2536037" y="766231"/>
                  </a:cubicBezTo>
                  <a:cubicBezTo>
                    <a:pt x="2530480" y="776787"/>
                    <a:pt x="2511034" y="782343"/>
                    <a:pt x="2520480" y="800678"/>
                  </a:cubicBezTo>
                  <a:cubicBezTo>
                    <a:pt x="2521590" y="802345"/>
                    <a:pt x="2515479" y="803456"/>
                    <a:pt x="2512145" y="803456"/>
                  </a:cubicBezTo>
                  <a:cubicBezTo>
                    <a:pt x="2490477" y="802345"/>
                    <a:pt x="2468252" y="805678"/>
                    <a:pt x="2446584" y="801234"/>
                  </a:cubicBezTo>
                  <a:cubicBezTo>
                    <a:pt x="2428805" y="789010"/>
                    <a:pt x="2412692" y="802900"/>
                    <a:pt x="2396024" y="803456"/>
                  </a:cubicBezTo>
                  <a:cubicBezTo>
                    <a:pt x="2381578" y="804011"/>
                    <a:pt x="2366577" y="804011"/>
                    <a:pt x="2352130" y="804011"/>
                  </a:cubicBezTo>
                  <a:cubicBezTo>
                    <a:pt x="2334351" y="805678"/>
                    <a:pt x="2316016" y="805123"/>
                    <a:pt x="2298237" y="804011"/>
                  </a:cubicBezTo>
                  <a:cubicBezTo>
                    <a:pt x="2258789" y="804011"/>
                    <a:pt x="2218785" y="804011"/>
                    <a:pt x="2179337" y="804011"/>
                  </a:cubicBezTo>
                  <a:cubicBezTo>
                    <a:pt x="2163224" y="805123"/>
                    <a:pt x="2147111" y="804567"/>
                    <a:pt x="2130443" y="804011"/>
                  </a:cubicBezTo>
                  <a:cubicBezTo>
                    <a:pt x="1581504" y="804011"/>
                    <a:pt x="1033120" y="804011"/>
                    <a:pt x="484181" y="804011"/>
                  </a:cubicBezTo>
                  <a:cubicBezTo>
                    <a:pt x="473069" y="804011"/>
                    <a:pt x="461957" y="806234"/>
                    <a:pt x="451400" y="801234"/>
                  </a:cubicBezTo>
                  <a:cubicBezTo>
                    <a:pt x="395283" y="806790"/>
                    <a:pt x="338611" y="799567"/>
                    <a:pt x="282495" y="805123"/>
                  </a:cubicBezTo>
                  <a:cubicBezTo>
                    <a:pt x="269161" y="806790"/>
                    <a:pt x="279162" y="789566"/>
                    <a:pt x="261382" y="792899"/>
                  </a:cubicBezTo>
                  <a:cubicBezTo>
                    <a:pt x="228046" y="799567"/>
                    <a:pt x="193043" y="811235"/>
                    <a:pt x="156928" y="796788"/>
                  </a:cubicBezTo>
                  <a:cubicBezTo>
                    <a:pt x="118591" y="781231"/>
                    <a:pt x="81922" y="764563"/>
                    <a:pt x="54697" y="731783"/>
                  </a:cubicBezTo>
                  <a:cubicBezTo>
                    <a:pt x="29139" y="700668"/>
                    <a:pt x="11359" y="665665"/>
                    <a:pt x="6914" y="625106"/>
                  </a:cubicBezTo>
                  <a:cubicBezTo>
                    <a:pt x="-1975" y="618994"/>
                    <a:pt x="247" y="610105"/>
                    <a:pt x="247" y="601770"/>
                  </a:cubicBezTo>
                  <a:close/>
                </a:path>
              </a:pathLst>
            </a:custGeom>
            <a:solidFill>
              <a:schemeClr val="accent3"/>
            </a:solidFill>
            <a:ln w="740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7EF678E8-65C8-4A8B-AF83-8C4B36E353F8}"/>
                </a:ext>
              </a:extLst>
            </p:cNvPr>
            <p:cNvSpPr/>
            <p:nvPr/>
          </p:nvSpPr>
          <p:spPr>
            <a:xfrm>
              <a:off x="385763" y="417483"/>
              <a:ext cx="2558629" cy="806208"/>
            </a:xfrm>
            <a:custGeom>
              <a:avLst/>
              <a:gdLst>
                <a:gd name="connsiteX0" fmla="*/ 9489 w 2558629"/>
                <a:gd name="connsiteY0" fmla="*/ 392327 h 806208"/>
                <a:gd name="connsiteX1" fmla="*/ 29491 w 2558629"/>
                <a:gd name="connsiteY1" fmla="*/ 423441 h 806208"/>
                <a:gd name="connsiteX2" fmla="*/ 40603 w 2558629"/>
                <a:gd name="connsiteY2" fmla="*/ 427331 h 806208"/>
                <a:gd name="connsiteX3" fmla="*/ 37269 w 2558629"/>
                <a:gd name="connsiteY3" fmla="*/ 417885 h 806208"/>
                <a:gd name="connsiteX4" fmla="*/ 31158 w 2558629"/>
                <a:gd name="connsiteY4" fmla="*/ 408440 h 806208"/>
                <a:gd name="connsiteX5" fmla="*/ 9489 w 2558629"/>
                <a:gd name="connsiteY5" fmla="*/ 392327 h 806208"/>
                <a:gd name="connsiteX6" fmla="*/ 32616 w 2558629"/>
                <a:gd name="connsiteY6" fmla="*/ 121955 h 806208"/>
                <a:gd name="connsiteX7" fmla="*/ 64494 w 2558629"/>
                <a:gd name="connsiteY7" fmla="*/ 133414 h 806208"/>
                <a:gd name="connsiteX8" fmla="*/ 101719 w 2558629"/>
                <a:gd name="connsiteY8" fmla="*/ 133414 h 806208"/>
                <a:gd name="connsiteX9" fmla="*/ 123388 w 2558629"/>
                <a:gd name="connsiteY9" fmla="*/ 133970 h 806208"/>
                <a:gd name="connsiteX10" fmla="*/ 63383 w 2558629"/>
                <a:gd name="connsiteY10" fmla="*/ 229534 h 806208"/>
                <a:gd name="connsiteX11" fmla="*/ 64494 w 2558629"/>
                <a:gd name="connsiteY11" fmla="*/ 243980 h 806208"/>
                <a:gd name="connsiteX12" fmla="*/ 76162 w 2558629"/>
                <a:gd name="connsiteY12" fmla="*/ 274538 h 806208"/>
                <a:gd name="connsiteX13" fmla="*/ 75050 w 2558629"/>
                <a:gd name="connsiteY13" fmla="*/ 413440 h 806208"/>
                <a:gd name="connsiteX14" fmla="*/ 67827 w 2558629"/>
                <a:gd name="connsiteY14" fmla="*/ 463445 h 806208"/>
                <a:gd name="connsiteX15" fmla="*/ 73939 w 2558629"/>
                <a:gd name="connsiteY15" fmla="*/ 465112 h 806208"/>
                <a:gd name="connsiteX16" fmla="*/ 73939 w 2558629"/>
                <a:gd name="connsiteY16" fmla="*/ 465668 h 806208"/>
                <a:gd name="connsiteX17" fmla="*/ 73383 w 2558629"/>
                <a:gd name="connsiteY17" fmla="*/ 550675 h 806208"/>
                <a:gd name="connsiteX18" fmla="*/ 75606 w 2558629"/>
                <a:gd name="connsiteY18" fmla="*/ 750694 h 806208"/>
                <a:gd name="connsiteX19" fmla="*/ 75606 w 2558629"/>
                <a:gd name="connsiteY19" fmla="*/ 806208 h 806208"/>
                <a:gd name="connsiteX20" fmla="*/ 599 w 2558629"/>
                <a:gd name="connsiteY20" fmla="*/ 806208 h 806208"/>
                <a:gd name="connsiteX21" fmla="*/ 599 w 2558629"/>
                <a:gd name="connsiteY21" fmla="*/ 542342 h 806208"/>
                <a:gd name="connsiteX22" fmla="*/ 3377 w 2558629"/>
                <a:gd name="connsiteY22" fmla="*/ 525118 h 806208"/>
                <a:gd name="connsiteX23" fmla="*/ 599 w 2558629"/>
                <a:gd name="connsiteY23" fmla="*/ 307320 h 806208"/>
                <a:gd name="connsiteX24" fmla="*/ 10044 w 2558629"/>
                <a:gd name="connsiteY24" fmla="*/ 296208 h 806208"/>
                <a:gd name="connsiteX25" fmla="*/ 26713 w 2558629"/>
                <a:gd name="connsiteY25" fmla="*/ 287317 h 806208"/>
                <a:gd name="connsiteX26" fmla="*/ 20046 w 2558629"/>
                <a:gd name="connsiteY26" fmla="*/ 274538 h 806208"/>
                <a:gd name="connsiteX27" fmla="*/ 1155 w 2558629"/>
                <a:gd name="connsiteY27" fmla="*/ 277872 h 806208"/>
                <a:gd name="connsiteX28" fmla="*/ 12822 w 2558629"/>
                <a:gd name="connsiteY28" fmla="*/ 150082 h 806208"/>
                <a:gd name="connsiteX29" fmla="*/ 32616 w 2558629"/>
                <a:gd name="connsiteY29" fmla="*/ 121955 h 806208"/>
                <a:gd name="connsiteX30" fmla="*/ 150959 w 2558629"/>
                <a:gd name="connsiteY30" fmla="*/ 87854 h 806208"/>
                <a:gd name="connsiteX31" fmla="*/ 157835 w 2558629"/>
                <a:gd name="connsiteY31" fmla="*/ 89521 h 806208"/>
                <a:gd name="connsiteX32" fmla="*/ 160613 w 2558629"/>
                <a:gd name="connsiteY32" fmla="*/ 108412 h 806208"/>
                <a:gd name="connsiteX33" fmla="*/ 125054 w 2558629"/>
                <a:gd name="connsiteY33" fmla="*/ 132858 h 806208"/>
                <a:gd name="connsiteX34" fmla="*/ 144501 w 2558629"/>
                <a:gd name="connsiteY34" fmla="*/ 94522 h 806208"/>
                <a:gd name="connsiteX35" fmla="*/ 150959 w 2558629"/>
                <a:gd name="connsiteY35" fmla="*/ 87854 h 806208"/>
                <a:gd name="connsiteX36" fmla="*/ 2447491 w 2558629"/>
                <a:gd name="connsiteY36" fmla="*/ 64519 h 806208"/>
                <a:gd name="connsiteX37" fmla="*/ 2465271 w 2558629"/>
                <a:gd name="connsiteY37" fmla="*/ 74520 h 806208"/>
                <a:gd name="connsiteX38" fmla="*/ 2443602 w 2558629"/>
                <a:gd name="connsiteY38" fmla="*/ 72297 h 806208"/>
                <a:gd name="connsiteX39" fmla="*/ 2447491 w 2558629"/>
                <a:gd name="connsiteY39" fmla="*/ 64519 h 806208"/>
                <a:gd name="connsiteX40" fmla="*/ 2305257 w 2558629"/>
                <a:gd name="connsiteY40" fmla="*/ 3401 h 806208"/>
                <a:gd name="connsiteX41" fmla="*/ 2506942 w 2558629"/>
                <a:gd name="connsiteY41" fmla="*/ 3401 h 806208"/>
                <a:gd name="connsiteX42" fmla="*/ 2440825 w 2558629"/>
                <a:gd name="connsiteY42" fmla="*/ 58407 h 806208"/>
                <a:gd name="connsiteX43" fmla="*/ 2409710 w 2558629"/>
                <a:gd name="connsiteY43" fmla="*/ 74519 h 806208"/>
                <a:gd name="connsiteX44" fmla="*/ 2318591 w 2558629"/>
                <a:gd name="connsiteY44" fmla="*/ 73963 h 806208"/>
                <a:gd name="connsiteX45" fmla="*/ 2286366 w 2558629"/>
                <a:gd name="connsiteY45" fmla="*/ 50628 h 806208"/>
                <a:gd name="connsiteX46" fmla="*/ 2280254 w 2558629"/>
                <a:gd name="connsiteY46" fmla="*/ 40627 h 806208"/>
                <a:gd name="connsiteX47" fmla="*/ 2324702 w 2558629"/>
                <a:gd name="connsiteY47" fmla="*/ 41183 h 806208"/>
                <a:gd name="connsiteX48" fmla="*/ 2338037 w 2558629"/>
                <a:gd name="connsiteY48" fmla="*/ 27292 h 806208"/>
                <a:gd name="connsiteX49" fmla="*/ 2325258 w 2558629"/>
                <a:gd name="connsiteY49" fmla="*/ 17847 h 806208"/>
                <a:gd name="connsiteX50" fmla="*/ 2305257 w 2558629"/>
                <a:gd name="connsiteY50" fmla="*/ 3401 h 806208"/>
                <a:gd name="connsiteX51" fmla="*/ 800117 w 2558629"/>
                <a:gd name="connsiteY51" fmla="*/ 2291 h 806208"/>
                <a:gd name="connsiteX52" fmla="*/ 1134593 w 2558629"/>
                <a:gd name="connsiteY52" fmla="*/ 2291 h 806208"/>
                <a:gd name="connsiteX53" fmla="*/ 1106257 w 2558629"/>
                <a:gd name="connsiteY53" fmla="*/ 22848 h 806208"/>
                <a:gd name="connsiteX54" fmla="*/ 1096811 w 2558629"/>
                <a:gd name="connsiteY54" fmla="*/ 29515 h 806208"/>
                <a:gd name="connsiteX55" fmla="*/ 1105701 w 2558629"/>
                <a:gd name="connsiteY55" fmla="*/ 43962 h 806208"/>
                <a:gd name="connsiteX56" fmla="*/ 1118480 w 2558629"/>
                <a:gd name="connsiteY56" fmla="*/ 45628 h 806208"/>
                <a:gd name="connsiteX57" fmla="*/ 1150705 w 2558629"/>
                <a:gd name="connsiteY57" fmla="*/ 53407 h 806208"/>
                <a:gd name="connsiteX58" fmla="*/ 1155706 w 2558629"/>
                <a:gd name="connsiteY58" fmla="*/ 61741 h 806208"/>
                <a:gd name="connsiteX59" fmla="*/ 1184597 w 2558629"/>
                <a:gd name="connsiteY59" fmla="*/ 60630 h 806208"/>
                <a:gd name="connsiteX60" fmla="*/ 1201265 w 2558629"/>
                <a:gd name="connsiteY60" fmla="*/ 65630 h 806208"/>
                <a:gd name="connsiteX61" fmla="*/ 1189598 w 2558629"/>
                <a:gd name="connsiteY61" fmla="*/ 76187 h 806208"/>
                <a:gd name="connsiteX62" fmla="*/ 1155706 w 2558629"/>
                <a:gd name="connsiteY62" fmla="*/ 72297 h 806208"/>
                <a:gd name="connsiteX63" fmla="*/ 1067364 w 2558629"/>
                <a:gd name="connsiteY63" fmla="*/ 73408 h 806208"/>
                <a:gd name="connsiteX64" fmla="*/ 1059586 w 2558629"/>
                <a:gd name="connsiteY64" fmla="*/ 52851 h 806208"/>
                <a:gd name="connsiteX65" fmla="*/ 1049029 w 2558629"/>
                <a:gd name="connsiteY65" fmla="*/ 36739 h 806208"/>
                <a:gd name="connsiteX66" fmla="*/ 1001802 w 2558629"/>
                <a:gd name="connsiteY66" fmla="*/ 50073 h 806208"/>
                <a:gd name="connsiteX67" fmla="*/ 1005691 w 2558629"/>
                <a:gd name="connsiteY67" fmla="*/ 75075 h 806208"/>
                <a:gd name="connsiteX68" fmla="*/ 729555 w 2558629"/>
                <a:gd name="connsiteY68" fmla="*/ 75075 h 806208"/>
                <a:gd name="connsiteX69" fmla="*/ 783449 w 2558629"/>
                <a:gd name="connsiteY69" fmla="*/ 17292 h 806208"/>
                <a:gd name="connsiteX70" fmla="*/ 800117 w 2558629"/>
                <a:gd name="connsiteY70" fmla="*/ 2291 h 806208"/>
                <a:gd name="connsiteX71" fmla="*/ 2237471 w 2558629"/>
                <a:gd name="connsiteY71" fmla="*/ 1735 h 806208"/>
                <a:gd name="connsiteX72" fmla="*/ 2257474 w 2558629"/>
                <a:gd name="connsiteY72" fmla="*/ 28404 h 806208"/>
                <a:gd name="connsiteX73" fmla="*/ 2272475 w 2558629"/>
                <a:gd name="connsiteY73" fmla="*/ 58407 h 806208"/>
                <a:gd name="connsiteX74" fmla="*/ 2279142 w 2558629"/>
                <a:gd name="connsiteY74" fmla="*/ 65630 h 806208"/>
                <a:gd name="connsiteX75" fmla="*/ 2271919 w 2558629"/>
                <a:gd name="connsiteY75" fmla="*/ 73964 h 806208"/>
                <a:gd name="connsiteX76" fmla="*/ 2256918 w 2558629"/>
                <a:gd name="connsiteY76" fmla="*/ 73964 h 806208"/>
                <a:gd name="connsiteX77" fmla="*/ 1780207 w 2558629"/>
                <a:gd name="connsiteY77" fmla="*/ 73964 h 806208"/>
                <a:gd name="connsiteX78" fmla="*/ 1757427 w 2558629"/>
                <a:gd name="connsiteY78" fmla="*/ 66185 h 806208"/>
                <a:gd name="connsiteX79" fmla="*/ 1779096 w 2558629"/>
                <a:gd name="connsiteY79" fmla="*/ 54518 h 806208"/>
                <a:gd name="connsiteX80" fmla="*/ 1788541 w 2558629"/>
                <a:gd name="connsiteY80" fmla="*/ 49517 h 806208"/>
                <a:gd name="connsiteX81" fmla="*/ 1777429 w 2558629"/>
                <a:gd name="connsiteY81" fmla="*/ 47295 h 806208"/>
                <a:gd name="connsiteX82" fmla="*/ 1771317 w 2558629"/>
                <a:gd name="connsiteY82" fmla="*/ 40627 h 806208"/>
                <a:gd name="connsiteX83" fmla="*/ 1776318 w 2558629"/>
                <a:gd name="connsiteY83" fmla="*/ 33960 h 806208"/>
                <a:gd name="connsiteX84" fmla="*/ 1809099 w 2558629"/>
                <a:gd name="connsiteY84" fmla="*/ 26737 h 806208"/>
                <a:gd name="connsiteX85" fmla="*/ 1827989 w 2558629"/>
                <a:gd name="connsiteY85" fmla="*/ 18403 h 806208"/>
                <a:gd name="connsiteX86" fmla="*/ 1862992 w 2558629"/>
                <a:gd name="connsiteY86" fmla="*/ 2290 h 806208"/>
                <a:gd name="connsiteX87" fmla="*/ 2033008 w 2558629"/>
                <a:gd name="connsiteY87" fmla="*/ 2290 h 806208"/>
                <a:gd name="connsiteX88" fmla="*/ 2026341 w 2558629"/>
                <a:gd name="connsiteY88" fmla="*/ 32848 h 806208"/>
                <a:gd name="connsiteX89" fmla="*/ 2032452 w 2558629"/>
                <a:gd name="connsiteY89" fmla="*/ 47850 h 806208"/>
                <a:gd name="connsiteX90" fmla="*/ 2047454 w 2558629"/>
                <a:gd name="connsiteY90" fmla="*/ 38960 h 806208"/>
                <a:gd name="connsiteX91" fmla="*/ 2051899 w 2558629"/>
                <a:gd name="connsiteY91" fmla="*/ 30071 h 806208"/>
                <a:gd name="connsiteX92" fmla="*/ 2085235 w 2558629"/>
                <a:gd name="connsiteY92" fmla="*/ 2290 h 806208"/>
                <a:gd name="connsiteX93" fmla="*/ 2237471 w 2558629"/>
                <a:gd name="connsiteY93" fmla="*/ 1735 h 806208"/>
                <a:gd name="connsiteX94" fmla="*/ 223952 w 2558629"/>
                <a:gd name="connsiteY94" fmla="*/ 1735 h 806208"/>
                <a:gd name="connsiteX95" fmla="*/ 538426 w 2558629"/>
                <a:gd name="connsiteY95" fmla="*/ 1735 h 806208"/>
                <a:gd name="connsiteX96" fmla="*/ 563428 w 2558629"/>
                <a:gd name="connsiteY96" fmla="*/ 3402 h 806208"/>
                <a:gd name="connsiteX97" fmla="*/ 573429 w 2558629"/>
                <a:gd name="connsiteY97" fmla="*/ 13403 h 806208"/>
                <a:gd name="connsiteX98" fmla="*/ 512312 w 2558629"/>
                <a:gd name="connsiteY98" fmla="*/ 73965 h 806208"/>
                <a:gd name="connsiteX99" fmla="*/ 289514 w 2558629"/>
                <a:gd name="connsiteY99" fmla="*/ 73965 h 806208"/>
                <a:gd name="connsiteX100" fmla="*/ 184504 w 2558629"/>
                <a:gd name="connsiteY100" fmla="*/ 95633 h 806208"/>
                <a:gd name="connsiteX101" fmla="*/ 163947 w 2558629"/>
                <a:gd name="connsiteY101" fmla="*/ 88410 h 806208"/>
                <a:gd name="connsiteX102" fmla="*/ 136722 w 2558629"/>
                <a:gd name="connsiteY102" fmla="*/ 77298 h 806208"/>
                <a:gd name="connsiteX103" fmla="*/ 85606 w 2558629"/>
                <a:gd name="connsiteY103" fmla="*/ 80632 h 806208"/>
                <a:gd name="connsiteX104" fmla="*/ 73383 w 2558629"/>
                <a:gd name="connsiteY104" fmla="*/ 68964 h 806208"/>
                <a:gd name="connsiteX105" fmla="*/ 90052 w 2558629"/>
                <a:gd name="connsiteY105" fmla="*/ 41739 h 806208"/>
                <a:gd name="connsiteX106" fmla="*/ 105608 w 2558629"/>
                <a:gd name="connsiteY106" fmla="*/ 44517 h 806208"/>
                <a:gd name="connsiteX107" fmla="*/ 142834 w 2558629"/>
                <a:gd name="connsiteY107" fmla="*/ 53407 h 806208"/>
                <a:gd name="connsiteX108" fmla="*/ 142834 w 2558629"/>
                <a:gd name="connsiteY108" fmla="*/ 18403 h 806208"/>
                <a:gd name="connsiteX109" fmla="*/ 142278 w 2558629"/>
                <a:gd name="connsiteY109" fmla="*/ 13958 h 806208"/>
                <a:gd name="connsiteX110" fmla="*/ 223952 w 2558629"/>
                <a:gd name="connsiteY110" fmla="*/ 1735 h 806208"/>
                <a:gd name="connsiteX111" fmla="*/ 651214 w 2558629"/>
                <a:gd name="connsiteY111" fmla="*/ 1179 h 806208"/>
                <a:gd name="connsiteX112" fmla="*/ 682328 w 2558629"/>
                <a:gd name="connsiteY112" fmla="*/ 1179 h 806208"/>
                <a:gd name="connsiteX113" fmla="*/ 691218 w 2558629"/>
                <a:gd name="connsiteY113" fmla="*/ 40627 h 806208"/>
                <a:gd name="connsiteX114" fmla="*/ 687328 w 2558629"/>
                <a:gd name="connsiteY114" fmla="*/ 27292 h 806208"/>
                <a:gd name="connsiteX115" fmla="*/ 686772 w 2558629"/>
                <a:gd name="connsiteY115" fmla="*/ 18403 h 806208"/>
                <a:gd name="connsiteX116" fmla="*/ 697329 w 2558629"/>
                <a:gd name="connsiteY116" fmla="*/ 20070 h 806208"/>
                <a:gd name="connsiteX117" fmla="*/ 718998 w 2558629"/>
                <a:gd name="connsiteY117" fmla="*/ 57851 h 806208"/>
                <a:gd name="connsiteX118" fmla="*/ 704552 w 2558629"/>
                <a:gd name="connsiteY118" fmla="*/ 74519 h 806208"/>
                <a:gd name="connsiteX119" fmla="*/ 593431 w 2558629"/>
                <a:gd name="connsiteY119" fmla="*/ 73963 h 806208"/>
                <a:gd name="connsiteX120" fmla="*/ 578984 w 2558629"/>
                <a:gd name="connsiteY120" fmla="*/ 68407 h 806208"/>
                <a:gd name="connsiteX121" fmla="*/ 588985 w 2558629"/>
                <a:gd name="connsiteY121" fmla="*/ 57295 h 806208"/>
                <a:gd name="connsiteX122" fmla="*/ 599542 w 2558629"/>
                <a:gd name="connsiteY122" fmla="*/ 45072 h 806208"/>
                <a:gd name="connsiteX123" fmla="*/ 651214 w 2558629"/>
                <a:gd name="connsiteY123" fmla="*/ 1179 h 806208"/>
                <a:gd name="connsiteX124" fmla="*/ 2535763 w 2558629"/>
                <a:gd name="connsiteY124" fmla="*/ 1178 h 806208"/>
                <a:gd name="connsiteX125" fmla="*/ 2556390 w 2558629"/>
                <a:gd name="connsiteY125" fmla="*/ 4512 h 806208"/>
                <a:gd name="connsiteX126" fmla="*/ 2555834 w 2558629"/>
                <a:gd name="connsiteY126" fmla="*/ 58406 h 806208"/>
                <a:gd name="connsiteX127" fmla="*/ 2529721 w 2558629"/>
                <a:gd name="connsiteY127" fmla="*/ 51739 h 806208"/>
                <a:gd name="connsiteX128" fmla="*/ 2490273 w 2558629"/>
                <a:gd name="connsiteY128" fmla="*/ 74518 h 806208"/>
                <a:gd name="connsiteX129" fmla="*/ 2509720 w 2558629"/>
                <a:gd name="connsiteY129" fmla="*/ 15069 h 806208"/>
                <a:gd name="connsiteX130" fmla="*/ 2514720 w 2558629"/>
                <a:gd name="connsiteY130" fmla="*/ 2845 h 806208"/>
                <a:gd name="connsiteX131" fmla="*/ 2535763 w 2558629"/>
                <a:gd name="connsiteY131" fmla="*/ 1178 h 806208"/>
                <a:gd name="connsiteX132" fmla="*/ 1370030 w 2558629"/>
                <a:gd name="connsiteY132" fmla="*/ 693 h 806208"/>
                <a:gd name="connsiteX133" fmla="*/ 1381837 w 2558629"/>
                <a:gd name="connsiteY133" fmla="*/ 1735 h 806208"/>
                <a:gd name="connsiteX134" fmla="*/ 1359057 w 2558629"/>
                <a:gd name="connsiteY134" fmla="*/ 5069 h 806208"/>
                <a:gd name="connsiteX135" fmla="*/ 1370030 w 2558629"/>
                <a:gd name="connsiteY135" fmla="*/ 693 h 806208"/>
                <a:gd name="connsiteX136" fmla="*/ 1250158 w 2558629"/>
                <a:gd name="connsiteY136" fmla="*/ 68 h 806208"/>
                <a:gd name="connsiteX137" fmla="*/ 1308497 w 2558629"/>
                <a:gd name="connsiteY137" fmla="*/ 68 h 806208"/>
                <a:gd name="connsiteX138" fmla="*/ 1320720 w 2558629"/>
                <a:gd name="connsiteY138" fmla="*/ 9514 h 806208"/>
                <a:gd name="connsiteX139" fmla="*/ 1360168 w 2558629"/>
                <a:gd name="connsiteY139" fmla="*/ 35071 h 806208"/>
                <a:gd name="connsiteX140" fmla="*/ 1408507 w 2558629"/>
                <a:gd name="connsiteY140" fmla="*/ 36183 h 806208"/>
                <a:gd name="connsiteX141" fmla="*/ 1416284 w 2558629"/>
                <a:gd name="connsiteY141" fmla="*/ 30071 h 806208"/>
                <a:gd name="connsiteX142" fmla="*/ 1418507 w 2558629"/>
                <a:gd name="connsiteY142" fmla="*/ 14514 h 806208"/>
                <a:gd name="connsiteX143" fmla="*/ 1406839 w 2558629"/>
                <a:gd name="connsiteY143" fmla="*/ 16736 h 806208"/>
                <a:gd name="connsiteX144" fmla="*/ 1392949 w 2558629"/>
                <a:gd name="connsiteY144" fmla="*/ 22292 h 806208"/>
                <a:gd name="connsiteX145" fmla="*/ 1446287 w 2558629"/>
                <a:gd name="connsiteY145" fmla="*/ 15070 h 806208"/>
                <a:gd name="connsiteX146" fmla="*/ 1491847 w 2558629"/>
                <a:gd name="connsiteY146" fmla="*/ 65074 h 806208"/>
                <a:gd name="connsiteX147" fmla="*/ 1481847 w 2558629"/>
                <a:gd name="connsiteY147" fmla="*/ 30071 h 806208"/>
                <a:gd name="connsiteX148" fmla="*/ 1478512 w 2558629"/>
                <a:gd name="connsiteY148" fmla="*/ 18403 h 806208"/>
                <a:gd name="connsiteX149" fmla="*/ 1491292 w 2558629"/>
                <a:gd name="connsiteY149" fmla="*/ 17292 h 806208"/>
                <a:gd name="connsiteX150" fmla="*/ 1534073 w 2558629"/>
                <a:gd name="connsiteY150" fmla="*/ 35071 h 806208"/>
                <a:gd name="connsiteX151" fmla="*/ 1542963 w 2558629"/>
                <a:gd name="connsiteY151" fmla="*/ 38961 h 806208"/>
                <a:gd name="connsiteX152" fmla="*/ 1550186 w 2558629"/>
                <a:gd name="connsiteY152" fmla="*/ 40627 h 806208"/>
                <a:gd name="connsiteX153" fmla="*/ 1534629 w 2558629"/>
                <a:gd name="connsiteY153" fmla="*/ 3402 h 806208"/>
                <a:gd name="connsiteX154" fmla="*/ 1512960 w 2558629"/>
                <a:gd name="connsiteY154" fmla="*/ 15625 h 806208"/>
                <a:gd name="connsiteX155" fmla="*/ 1507404 w 2558629"/>
                <a:gd name="connsiteY155" fmla="*/ 5068 h 806208"/>
                <a:gd name="connsiteX156" fmla="*/ 1517405 w 2558629"/>
                <a:gd name="connsiteY156" fmla="*/ 623 h 806208"/>
                <a:gd name="connsiteX157" fmla="*/ 1759094 w 2558629"/>
                <a:gd name="connsiteY157" fmla="*/ 623 h 806208"/>
                <a:gd name="connsiteX158" fmla="*/ 1697422 w 2558629"/>
                <a:gd name="connsiteY158" fmla="*/ 16180 h 806208"/>
                <a:gd name="connsiteX159" fmla="*/ 1672419 w 2558629"/>
                <a:gd name="connsiteY159" fmla="*/ 18959 h 806208"/>
                <a:gd name="connsiteX160" fmla="*/ 1671864 w 2558629"/>
                <a:gd name="connsiteY160" fmla="*/ 42294 h 806208"/>
                <a:gd name="connsiteX161" fmla="*/ 1723535 w 2558629"/>
                <a:gd name="connsiteY161" fmla="*/ 63407 h 806208"/>
                <a:gd name="connsiteX162" fmla="*/ 1734092 w 2558629"/>
                <a:gd name="connsiteY162" fmla="*/ 71742 h 806208"/>
                <a:gd name="connsiteX163" fmla="*/ 1219600 w 2558629"/>
                <a:gd name="connsiteY163" fmla="*/ 70630 h 806208"/>
                <a:gd name="connsiteX164" fmla="*/ 1234601 w 2558629"/>
                <a:gd name="connsiteY164" fmla="*/ 11180 h 806208"/>
                <a:gd name="connsiteX165" fmla="*/ 1250158 w 2558629"/>
                <a:gd name="connsiteY165" fmla="*/ 68 h 80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</a:cxnLst>
              <a:rect l="l" t="t" r="r" b="b"/>
              <a:pathLst>
                <a:path w="2558629" h="806208">
                  <a:moveTo>
                    <a:pt x="9489" y="392327"/>
                  </a:moveTo>
                  <a:cubicBezTo>
                    <a:pt x="21157" y="400106"/>
                    <a:pt x="20601" y="415107"/>
                    <a:pt x="29491" y="423441"/>
                  </a:cubicBezTo>
                  <a:cubicBezTo>
                    <a:pt x="32824" y="426219"/>
                    <a:pt x="35047" y="433443"/>
                    <a:pt x="40603" y="427331"/>
                  </a:cubicBezTo>
                  <a:cubicBezTo>
                    <a:pt x="43937" y="423441"/>
                    <a:pt x="41714" y="420108"/>
                    <a:pt x="37269" y="417885"/>
                  </a:cubicBezTo>
                  <a:cubicBezTo>
                    <a:pt x="33380" y="416219"/>
                    <a:pt x="30046" y="413440"/>
                    <a:pt x="31158" y="408440"/>
                  </a:cubicBezTo>
                  <a:cubicBezTo>
                    <a:pt x="36158" y="388438"/>
                    <a:pt x="21712" y="391216"/>
                    <a:pt x="9489" y="392327"/>
                  </a:cubicBezTo>
                  <a:close/>
                  <a:moveTo>
                    <a:pt x="32616" y="121955"/>
                  </a:moveTo>
                  <a:cubicBezTo>
                    <a:pt x="40881" y="119107"/>
                    <a:pt x="51159" y="122858"/>
                    <a:pt x="64494" y="133414"/>
                  </a:cubicBezTo>
                  <a:cubicBezTo>
                    <a:pt x="78384" y="143970"/>
                    <a:pt x="89496" y="147860"/>
                    <a:pt x="101719" y="133414"/>
                  </a:cubicBezTo>
                  <a:cubicBezTo>
                    <a:pt x="109498" y="123969"/>
                    <a:pt x="116166" y="136193"/>
                    <a:pt x="123388" y="133970"/>
                  </a:cubicBezTo>
                  <a:cubicBezTo>
                    <a:pt x="101164" y="165084"/>
                    <a:pt x="90607" y="202865"/>
                    <a:pt x="63383" y="229534"/>
                  </a:cubicBezTo>
                  <a:cubicBezTo>
                    <a:pt x="55049" y="237313"/>
                    <a:pt x="58938" y="240646"/>
                    <a:pt x="64494" y="243980"/>
                  </a:cubicBezTo>
                  <a:cubicBezTo>
                    <a:pt x="77273" y="251203"/>
                    <a:pt x="76162" y="262871"/>
                    <a:pt x="76162" y="274538"/>
                  </a:cubicBezTo>
                  <a:cubicBezTo>
                    <a:pt x="75606" y="320654"/>
                    <a:pt x="77273" y="367325"/>
                    <a:pt x="75050" y="413440"/>
                  </a:cubicBezTo>
                  <a:cubicBezTo>
                    <a:pt x="73939" y="429553"/>
                    <a:pt x="78939" y="447888"/>
                    <a:pt x="67827" y="463445"/>
                  </a:cubicBezTo>
                  <a:cubicBezTo>
                    <a:pt x="69494" y="464000"/>
                    <a:pt x="71717" y="464556"/>
                    <a:pt x="73939" y="465112"/>
                  </a:cubicBezTo>
                  <a:cubicBezTo>
                    <a:pt x="73939" y="465112"/>
                    <a:pt x="73939" y="465668"/>
                    <a:pt x="73939" y="465668"/>
                  </a:cubicBezTo>
                  <a:cubicBezTo>
                    <a:pt x="76718" y="494004"/>
                    <a:pt x="77273" y="522340"/>
                    <a:pt x="73383" y="550675"/>
                  </a:cubicBezTo>
                  <a:cubicBezTo>
                    <a:pt x="74495" y="617349"/>
                    <a:pt x="75606" y="684021"/>
                    <a:pt x="75606" y="750694"/>
                  </a:cubicBezTo>
                  <a:lnTo>
                    <a:pt x="75606" y="806208"/>
                  </a:lnTo>
                  <a:lnTo>
                    <a:pt x="599" y="806208"/>
                  </a:lnTo>
                  <a:lnTo>
                    <a:pt x="599" y="542342"/>
                  </a:lnTo>
                  <a:cubicBezTo>
                    <a:pt x="599" y="536230"/>
                    <a:pt x="-1068" y="530118"/>
                    <a:pt x="3377" y="525118"/>
                  </a:cubicBezTo>
                  <a:cubicBezTo>
                    <a:pt x="-3290" y="452888"/>
                    <a:pt x="2266" y="380104"/>
                    <a:pt x="599" y="307320"/>
                  </a:cubicBezTo>
                  <a:cubicBezTo>
                    <a:pt x="599" y="301208"/>
                    <a:pt x="1155" y="295652"/>
                    <a:pt x="10044" y="296208"/>
                  </a:cubicBezTo>
                  <a:cubicBezTo>
                    <a:pt x="17267" y="296208"/>
                    <a:pt x="24490" y="293985"/>
                    <a:pt x="26713" y="287317"/>
                  </a:cubicBezTo>
                  <a:cubicBezTo>
                    <a:pt x="28379" y="282317"/>
                    <a:pt x="23379" y="278428"/>
                    <a:pt x="20046" y="274538"/>
                  </a:cubicBezTo>
                  <a:cubicBezTo>
                    <a:pt x="10600" y="263426"/>
                    <a:pt x="10044" y="284540"/>
                    <a:pt x="1155" y="277872"/>
                  </a:cubicBezTo>
                  <a:cubicBezTo>
                    <a:pt x="43" y="235646"/>
                    <a:pt x="-1623" y="192309"/>
                    <a:pt x="12822" y="150082"/>
                  </a:cubicBezTo>
                  <a:cubicBezTo>
                    <a:pt x="18101" y="134248"/>
                    <a:pt x="24351" y="124802"/>
                    <a:pt x="32616" y="121955"/>
                  </a:cubicBezTo>
                  <a:close/>
                  <a:moveTo>
                    <a:pt x="150959" y="87854"/>
                  </a:moveTo>
                  <a:cubicBezTo>
                    <a:pt x="153390" y="86743"/>
                    <a:pt x="155891" y="87021"/>
                    <a:pt x="157835" y="89521"/>
                  </a:cubicBezTo>
                  <a:cubicBezTo>
                    <a:pt x="161169" y="93966"/>
                    <a:pt x="170058" y="102856"/>
                    <a:pt x="160613" y="108412"/>
                  </a:cubicBezTo>
                  <a:cubicBezTo>
                    <a:pt x="148390" y="116190"/>
                    <a:pt x="140611" y="130636"/>
                    <a:pt x="125054" y="132858"/>
                  </a:cubicBezTo>
                  <a:cubicBezTo>
                    <a:pt x="128388" y="118413"/>
                    <a:pt x="137833" y="107301"/>
                    <a:pt x="144501" y="94522"/>
                  </a:cubicBezTo>
                  <a:cubicBezTo>
                    <a:pt x="146167" y="91466"/>
                    <a:pt x="148529" y="88966"/>
                    <a:pt x="150959" y="87854"/>
                  </a:cubicBezTo>
                  <a:close/>
                  <a:moveTo>
                    <a:pt x="2447491" y="64519"/>
                  </a:moveTo>
                  <a:cubicBezTo>
                    <a:pt x="2457492" y="60074"/>
                    <a:pt x="2459715" y="68408"/>
                    <a:pt x="2465271" y="74520"/>
                  </a:cubicBezTo>
                  <a:cubicBezTo>
                    <a:pt x="2455826" y="78409"/>
                    <a:pt x="2448603" y="78965"/>
                    <a:pt x="2443602" y="72297"/>
                  </a:cubicBezTo>
                  <a:cubicBezTo>
                    <a:pt x="2440824" y="68964"/>
                    <a:pt x="2444713" y="65630"/>
                    <a:pt x="2447491" y="64519"/>
                  </a:cubicBezTo>
                  <a:close/>
                  <a:moveTo>
                    <a:pt x="2305257" y="3401"/>
                  </a:moveTo>
                  <a:cubicBezTo>
                    <a:pt x="2371929" y="3401"/>
                    <a:pt x="2435824" y="3401"/>
                    <a:pt x="2506942" y="3401"/>
                  </a:cubicBezTo>
                  <a:cubicBezTo>
                    <a:pt x="2479161" y="21181"/>
                    <a:pt x="2452492" y="31181"/>
                    <a:pt x="2440825" y="58407"/>
                  </a:cubicBezTo>
                  <a:cubicBezTo>
                    <a:pt x="2435269" y="71741"/>
                    <a:pt x="2424156" y="75075"/>
                    <a:pt x="2409710" y="74519"/>
                  </a:cubicBezTo>
                  <a:cubicBezTo>
                    <a:pt x="2379152" y="73408"/>
                    <a:pt x="2349149" y="73408"/>
                    <a:pt x="2318591" y="73963"/>
                  </a:cubicBezTo>
                  <a:cubicBezTo>
                    <a:pt x="2301367" y="74519"/>
                    <a:pt x="2283588" y="77298"/>
                    <a:pt x="2286366" y="50628"/>
                  </a:cubicBezTo>
                  <a:cubicBezTo>
                    <a:pt x="2286366" y="49517"/>
                    <a:pt x="2280810" y="47295"/>
                    <a:pt x="2280254" y="40627"/>
                  </a:cubicBezTo>
                  <a:cubicBezTo>
                    <a:pt x="2295255" y="40627"/>
                    <a:pt x="2310257" y="39516"/>
                    <a:pt x="2324702" y="41183"/>
                  </a:cubicBezTo>
                  <a:cubicBezTo>
                    <a:pt x="2337482" y="42849"/>
                    <a:pt x="2336370" y="32848"/>
                    <a:pt x="2338037" y="27292"/>
                  </a:cubicBezTo>
                  <a:cubicBezTo>
                    <a:pt x="2340815" y="17292"/>
                    <a:pt x="2329147" y="16736"/>
                    <a:pt x="2325258" y="17847"/>
                  </a:cubicBezTo>
                  <a:cubicBezTo>
                    <a:pt x="2310257" y="22848"/>
                    <a:pt x="2309146" y="13402"/>
                    <a:pt x="2305257" y="3401"/>
                  </a:cubicBezTo>
                  <a:close/>
                  <a:moveTo>
                    <a:pt x="800117" y="2291"/>
                  </a:moveTo>
                  <a:cubicBezTo>
                    <a:pt x="910683" y="2291"/>
                    <a:pt x="1020693" y="2291"/>
                    <a:pt x="1134593" y="2291"/>
                  </a:cubicBezTo>
                  <a:cubicBezTo>
                    <a:pt x="1125703" y="13403"/>
                    <a:pt x="1121258" y="25071"/>
                    <a:pt x="1106257" y="22848"/>
                  </a:cubicBezTo>
                  <a:cubicBezTo>
                    <a:pt x="1101256" y="21738"/>
                    <a:pt x="1096811" y="25627"/>
                    <a:pt x="1096811" y="29515"/>
                  </a:cubicBezTo>
                  <a:cubicBezTo>
                    <a:pt x="1097367" y="35072"/>
                    <a:pt x="1099589" y="41183"/>
                    <a:pt x="1105701" y="43962"/>
                  </a:cubicBezTo>
                  <a:cubicBezTo>
                    <a:pt x="1110146" y="46184"/>
                    <a:pt x="1114035" y="51740"/>
                    <a:pt x="1118480" y="45628"/>
                  </a:cubicBezTo>
                  <a:cubicBezTo>
                    <a:pt x="1136259" y="20071"/>
                    <a:pt x="1140704" y="47851"/>
                    <a:pt x="1150705" y="53407"/>
                  </a:cubicBezTo>
                  <a:cubicBezTo>
                    <a:pt x="1152927" y="54518"/>
                    <a:pt x="1154038" y="58963"/>
                    <a:pt x="1155706" y="61741"/>
                  </a:cubicBezTo>
                  <a:cubicBezTo>
                    <a:pt x="1165706" y="72297"/>
                    <a:pt x="1175152" y="66741"/>
                    <a:pt x="1184597" y="60630"/>
                  </a:cubicBezTo>
                  <a:cubicBezTo>
                    <a:pt x="1192376" y="55629"/>
                    <a:pt x="1199043" y="58963"/>
                    <a:pt x="1201265" y="65630"/>
                  </a:cubicBezTo>
                  <a:cubicBezTo>
                    <a:pt x="1205154" y="75631"/>
                    <a:pt x="1196265" y="76187"/>
                    <a:pt x="1189598" y="76187"/>
                  </a:cubicBezTo>
                  <a:cubicBezTo>
                    <a:pt x="1178485" y="75631"/>
                    <a:pt x="1166262" y="80076"/>
                    <a:pt x="1155706" y="72297"/>
                  </a:cubicBezTo>
                  <a:cubicBezTo>
                    <a:pt x="1126258" y="72853"/>
                    <a:pt x="1096811" y="73964"/>
                    <a:pt x="1067364" y="73408"/>
                  </a:cubicBezTo>
                  <a:cubicBezTo>
                    <a:pt x="1052362" y="72853"/>
                    <a:pt x="1055696" y="60630"/>
                    <a:pt x="1059586" y="52851"/>
                  </a:cubicBezTo>
                  <a:cubicBezTo>
                    <a:pt x="1066809" y="38961"/>
                    <a:pt x="1061808" y="36183"/>
                    <a:pt x="1049029" y="36739"/>
                  </a:cubicBezTo>
                  <a:cubicBezTo>
                    <a:pt x="1031805" y="37294"/>
                    <a:pt x="1012359" y="25627"/>
                    <a:pt x="1001802" y="50073"/>
                  </a:cubicBezTo>
                  <a:cubicBezTo>
                    <a:pt x="997913" y="59519"/>
                    <a:pt x="997913" y="66741"/>
                    <a:pt x="1005691" y="75075"/>
                  </a:cubicBezTo>
                  <a:cubicBezTo>
                    <a:pt x="915127" y="75075"/>
                    <a:pt x="825675" y="75075"/>
                    <a:pt x="729555" y="75075"/>
                  </a:cubicBezTo>
                  <a:cubicBezTo>
                    <a:pt x="760114" y="62296"/>
                    <a:pt x="772336" y="40072"/>
                    <a:pt x="783449" y="17292"/>
                  </a:cubicBezTo>
                  <a:cubicBezTo>
                    <a:pt x="786783" y="9514"/>
                    <a:pt x="788450" y="2291"/>
                    <a:pt x="800117" y="2291"/>
                  </a:cubicBezTo>
                  <a:close/>
                  <a:moveTo>
                    <a:pt x="2237471" y="1735"/>
                  </a:moveTo>
                  <a:cubicBezTo>
                    <a:pt x="2259696" y="1179"/>
                    <a:pt x="2265252" y="8958"/>
                    <a:pt x="2257474" y="28404"/>
                  </a:cubicBezTo>
                  <a:cubicBezTo>
                    <a:pt x="2251362" y="43961"/>
                    <a:pt x="2250806" y="56740"/>
                    <a:pt x="2272475" y="58407"/>
                  </a:cubicBezTo>
                  <a:cubicBezTo>
                    <a:pt x="2278031" y="58407"/>
                    <a:pt x="2279142" y="60629"/>
                    <a:pt x="2279142" y="65630"/>
                  </a:cubicBezTo>
                  <a:cubicBezTo>
                    <a:pt x="2279142" y="70630"/>
                    <a:pt x="2277475" y="73964"/>
                    <a:pt x="2271919" y="73964"/>
                  </a:cubicBezTo>
                  <a:cubicBezTo>
                    <a:pt x="2266919" y="73964"/>
                    <a:pt x="2261918" y="73964"/>
                    <a:pt x="2256918" y="73964"/>
                  </a:cubicBezTo>
                  <a:cubicBezTo>
                    <a:pt x="2098015" y="73964"/>
                    <a:pt x="1939111" y="74519"/>
                    <a:pt x="1780207" y="73964"/>
                  </a:cubicBezTo>
                  <a:cubicBezTo>
                    <a:pt x="1771873" y="73964"/>
                    <a:pt x="1757983" y="78964"/>
                    <a:pt x="1757427" y="66185"/>
                  </a:cubicBezTo>
                  <a:cubicBezTo>
                    <a:pt x="1756872" y="55628"/>
                    <a:pt x="1769095" y="54518"/>
                    <a:pt x="1779096" y="54518"/>
                  </a:cubicBezTo>
                  <a:cubicBezTo>
                    <a:pt x="1782985" y="54518"/>
                    <a:pt x="1790764" y="56740"/>
                    <a:pt x="1788541" y="49517"/>
                  </a:cubicBezTo>
                  <a:cubicBezTo>
                    <a:pt x="1787430" y="45072"/>
                    <a:pt x="1782985" y="40627"/>
                    <a:pt x="1777429" y="47295"/>
                  </a:cubicBezTo>
                  <a:cubicBezTo>
                    <a:pt x="1775207" y="45072"/>
                    <a:pt x="1772428" y="43405"/>
                    <a:pt x="1771317" y="40627"/>
                  </a:cubicBezTo>
                  <a:cubicBezTo>
                    <a:pt x="1769651" y="36738"/>
                    <a:pt x="1772428" y="33404"/>
                    <a:pt x="1776318" y="33960"/>
                  </a:cubicBezTo>
                  <a:cubicBezTo>
                    <a:pt x="1788541" y="36183"/>
                    <a:pt x="1795764" y="20070"/>
                    <a:pt x="1809099" y="26737"/>
                  </a:cubicBezTo>
                  <a:cubicBezTo>
                    <a:pt x="1817433" y="30627"/>
                    <a:pt x="1825767" y="23959"/>
                    <a:pt x="1827989" y="18403"/>
                  </a:cubicBezTo>
                  <a:cubicBezTo>
                    <a:pt x="1834656" y="68"/>
                    <a:pt x="1848547" y="2290"/>
                    <a:pt x="1862992" y="2290"/>
                  </a:cubicBezTo>
                  <a:cubicBezTo>
                    <a:pt x="1919664" y="2290"/>
                    <a:pt x="1976336" y="2290"/>
                    <a:pt x="2033008" y="2290"/>
                  </a:cubicBezTo>
                  <a:cubicBezTo>
                    <a:pt x="2036342" y="16180"/>
                    <a:pt x="2021896" y="22848"/>
                    <a:pt x="2026341" y="32848"/>
                  </a:cubicBezTo>
                  <a:cubicBezTo>
                    <a:pt x="2028563" y="37294"/>
                    <a:pt x="2019674" y="46183"/>
                    <a:pt x="2032452" y="47850"/>
                  </a:cubicBezTo>
                  <a:cubicBezTo>
                    <a:pt x="2041343" y="48961"/>
                    <a:pt x="2044676" y="46183"/>
                    <a:pt x="2047454" y="38960"/>
                  </a:cubicBezTo>
                  <a:cubicBezTo>
                    <a:pt x="2049120" y="35627"/>
                    <a:pt x="2052455" y="32293"/>
                    <a:pt x="2051899" y="30071"/>
                  </a:cubicBezTo>
                  <a:cubicBezTo>
                    <a:pt x="2043009" y="-3821"/>
                    <a:pt x="2066344" y="2290"/>
                    <a:pt x="2085235" y="2290"/>
                  </a:cubicBezTo>
                  <a:cubicBezTo>
                    <a:pt x="2136351" y="2290"/>
                    <a:pt x="2186911" y="2846"/>
                    <a:pt x="2237471" y="1735"/>
                  </a:cubicBezTo>
                  <a:close/>
                  <a:moveTo>
                    <a:pt x="223952" y="1735"/>
                  </a:moveTo>
                  <a:cubicBezTo>
                    <a:pt x="328962" y="1735"/>
                    <a:pt x="433416" y="1735"/>
                    <a:pt x="538426" y="1735"/>
                  </a:cubicBezTo>
                  <a:cubicBezTo>
                    <a:pt x="546760" y="1735"/>
                    <a:pt x="555094" y="1735"/>
                    <a:pt x="563428" y="3402"/>
                  </a:cubicBezTo>
                  <a:cubicBezTo>
                    <a:pt x="568428" y="4514"/>
                    <a:pt x="573429" y="7847"/>
                    <a:pt x="573429" y="13403"/>
                  </a:cubicBezTo>
                  <a:cubicBezTo>
                    <a:pt x="573984" y="43962"/>
                    <a:pt x="543427" y="73965"/>
                    <a:pt x="512312" y="73965"/>
                  </a:cubicBezTo>
                  <a:cubicBezTo>
                    <a:pt x="437861" y="74520"/>
                    <a:pt x="363965" y="75075"/>
                    <a:pt x="289514" y="73965"/>
                  </a:cubicBezTo>
                  <a:cubicBezTo>
                    <a:pt x="252844" y="73965"/>
                    <a:pt x="217285" y="78409"/>
                    <a:pt x="184504" y="95633"/>
                  </a:cubicBezTo>
                  <a:cubicBezTo>
                    <a:pt x="173948" y="101189"/>
                    <a:pt x="168948" y="100078"/>
                    <a:pt x="163947" y="88410"/>
                  </a:cubicBezTo>
                  <a:cubicBezTo>
                    <a:pt x="159502" y="76742"/>
                    <a:pt x="145612" y="73965"/>
                    <a:pt x="136722" y="77298"/>
                  </a:cubicBezTo>
                  <a:cubicBezTo>
                    <a:pt x="119498" y="83965"/>
                    <a:pt x="102830" y="70075"/>
                    <a:pt x="85606" y="80632"/>
                  </a:cubicBezTo>
                  <a:cubicBezTo>
                    <a:pt x="80050" y="83965"/>
                    <a:pt x="75605" y="76742"/>
                    <a:pt x="73383" y="68964"/>
                  </a:cubicBezTo>
                  <a:cubicBezTo>
                    <a:pt x="70049" y="53407"/>
                    <a:pt x="80606" y="48406"/>
                    <a:pt x="90052" y="41739"/>
                  </a:cubicBezTo>
                  <a:cubicBezTo>
                    <a:pt x="95608" y="37850"/>
                    <a:pt x="103385" y="38961"/>
                    <a:pt x="105608" y="44517"/>
                  </a:cubicBezTo>
                  <a:cubicBezTo>
                    <a:pt x="113942" y="65074"/>
                    <a:pt x="134500" y="57851"/>
                    <a:pt x="142834" y="53407"/>
                  </a:cubicBezTo>
                  <a:cubicBezTo>
                    <a:pt x="152279" y="48406"/>
                    <a:pt x="154501" y="30627"/>
                    <a:pt x="142834" y="18403"/>
                  </a:cubicBezTo>
                  <a:cubicBezTo>
                    <a:pt x="142278" y="17292"/>
                    <a:pt x="142278" y="15626"/>
                    <a:pt x="142278" y="13958"/>
                  </a:cubicBezTo>
                  <a:cubicBezTo>
                    <a:pt x="168392" y="4514"/>
                    <a:pt x="195616" y="1735"/>
                    <a:pt x="223952" y="1735"/>
                  </a:cubicBezTo>
                  <a:close/>
                  <a:moveTo>
                    <a:pt x="651214" y="1179"/>
                  </a:moveTo>
                  <a:cubicBezTo>
                    <a:pt x="661215" y="1179"/>
                    <a:pt x="671215" y="1179"/>
                    <a:pt x="682328" y="1179"/>
                  </a:cubicBezTo>
                  <a:cubicBezTo>
                    <a:pt x="667327" y="21736"/>
                    <a:pt x="669548" y="28959"/>
                    <a:pt x="691218" y="40627"/>
                  </a:cubicBezTo>
                  <a:cubicBezTo>
                    <a:pt x="694551" y="34515"/>
                    <a:pt x="688439" y="31738"/>
                    <a:pt x="687328" y="27292"/>
                  </a:cubicBezTo>
                  <a:cubicBezTo>
                    <a:pt x="686217" y="24515"/>
                    <a:pt x="683439" y="21181"/>
                    <a:pt x="686772" y="18403"/>
                  </a:cubicBezTo>
                  <a:cubicBezTo>
                    <a:pt x="690662" y="14514"/>
                    <a:pt x="693995" y="17292"/>
                    <a:pt x="697329" y="20070"/>
                  </a:cubicBezTo>
                  <a:cubicBezTo>
                    <a:pt x="709552" y="30071"/>
                    <a:pt x="715664" y="43405"/>
                    <a:pt x="718998" y="57851"/>
                  </a:cubicBezTo>
                  <a:cubicBezTo>
                    <a:pt x="721220" y="68407"/>
                    <a:pt x="718442" y="75075"/>
                    <a:pt x="704552" y="74519"/>
                  </a:cubicBezTo>
                  <a:cubicBezTo>
                    <a:pt x="667327" y="73408"/>
                    <a:pt x="630656" y="73963"/>
                    <a:pt x="593431" y="73963"/>
                  </a:cubicBezTo>
                  <a:cubicBezTo>
                    <a:pt x="587875" y="73963"/>
                    <a:pt x="580652" y="75075"/>
                    <a:pt x="578984" y="68407"/>
                  </a:cubicBezTo>
                  <a:cubicBezTo>
                    <a:pt x="576207" y="59518"/>
                    <a:pt x="584541" y="60073"/>
                    <a:pt x="588985" y="57295"/>
                  </a:cubicBezTo>
                  <a:cubicBezTo>
                    <a:pt x="592875" y="53962"/>
                    <a:pt x="598431" y="52851"/>
                    <a:pt x="599542" y="45072"/>
                  </a:cubicBezTo>
                  <a:cubicBezTo>
                    <a:pt x="603431" y="18959"/>
                    <a:pt x="625100" y="1179"/>
                    <a:pt x="651214" y="1179"/>
                  </a:cubicBezTo>
                  <a:close/>
                  <a:moveTo>
                    <a:pt x="2535763" y="1178"/>
                  </a:moveTo>
                  <a:cubicBezTo>
                    <a:pt x="2542778" y="1039"/>
                    <a:pt x="2549723" y="1734"/>
                    <a:pt x="2556390" y="4512"/>
                  </a:cubicBezTo>
                  <a:cubicBezTo>
                    <a:pt x="2559724" y="5624"/>
                    <a:pt x="2559168" y="54517"/>
                    <a:pt x="2555834" y="58406"/>
                  </a:cubicBezTo>
                  <a:cubicBezTo>
                    <a:pt x="2543611" y="71185"/>
                    <a:pt x="2540277" y="50628"/>
                    <a:pt x="2529721" y="51739"/>
                  </a:cubicBezTo>
                  <a:cubicBezTo>
                    <a:pt x="2533054" y="83964"/>
                    <a:pt x="2509720" y="71741"/>
                    <a:pt x="2490273" y="74518"/>
                  </a:cubicBezTo>
                  <a:cubicBezTo>
                    <a:pt x="2503608" y="53961"/>
                    <a:pt x="2519165" y="37849"/>
                    <a:pt x="2509720" y="15069"/>
                  </a:cubicBezTo>
                  <a:cubicBezTo>
                    <a:pt x="2508052" y="10624"/>
                    <a:pt x="2508608" y="3401"/>
                    <a:pt x="2514720" y="2845"/>
                  </a:cubicBezTo>
                  <a:cubicBezTo>
                    <a:pt x="2521665" y="2290"/>
                    <a:pt x="2528749" y="1317"/>
                    <a:pt x="2535763" y="1178"/>
                  </a:cubicBezTo>
                  <a:close/>
                  <a:moveTo>
                    <a:pt x="1370030" y="693"/>
                  </a:moveTo>
                  <a:cubicBezTo>
                    <a:pt x="1373780" y="624"/>
                    <a:pt x="1377670" y="1457"/>
                    <a:pt x="1381837" y="1735"/>
                  </a:cubicBezTo>
                  <a:cubicBezTo>
                    <a:pt x="1374614" y="19515"/>
                    <a:pt x="1367391" y="16181"/>
                    <a:pt x="1359057" y="5069"/>
                  </a:cubicBezTo>
                  <a:cubicBezTo>
                    <a:pt x="1362668" y="1735"/>
                    <a:pt x="1366280" y="763"/>
                    <a:pt x="1370030" y="693"/>
                  </a:cubicBezTo>
                  <a:close/>
                  <a:moveTo>
                    <a:pt x="1250158" y="68"/>
                  </a:moveTo>
                  <a:cubicBezTo>
                    <a:pt x="1269604" y="623"/>
                    <a:pt x="1289051" y="623"/>
                    <a:pt x="1308497" y="68"/>
                  </a:cubicBezTo>
                  <a:cubicBezTo>
                    <a:pt x="1316276" y="-488"/>
                    <a:pt x="1316831" y="2290"/>
                    <a:pt x="1320720" y="9514"/>
                  </a:cubicBezTo>
                  <a:cubicBezTo>
                    <a:pt x="1328499" y="23959"/>
                    <a:pt x="1340722" y="37294"/>
                    <a:pt x="1360168" y="35071"/>
                  </a:cubicBezTo>
                  <a:cubicBezTo>
                    <a:pt x="1376281" y="33405"/>
                    <a:pt x="1392394" y="26182"/>
                    <a:pt x="1408507" y="36183"/>
                  </a:cubicBezTo>
                  <a:cubicBezTo>
                    <a:pt x="1416840" y="41183"/>
                    <a:pt x="1415173" y="34515"/>
                    <a:pt x="1416284" y="30071"/>
                  </a:cubicBezTo>
                  <a:cubicBezTo>
                    <a:pt x="1417396" y="25070"/>
                    <a:pt x="1424619" y="20626"/>
                    <a:pt x="1418507" y="14514"/>
                  </a:cubicBezTo>
                  <a:cubicBezTo>
                    <a:pt x="1413507" y="9514"/>
                    <a:pt x="1410173" y="11736"/>
                    <a:pt x="1406839" y="16736"/>
                  </a:cubicBezTo>
                  <a:cubicBezTo>
                    <a:pt x="1405172" y="18959"/>
                    <a:pt x="1401283" y="18959"/>
                    <a:pt x="1392949" y="22292"/>
                  </a:cubicBezTo>
                  <a:cubicBezTo>
                    <a:pt x="1411284" y="-4933"/>
                    <a:pt x="1425175" y="-6044"/>
                    <a:pt x="1446287" y="15070"/>
                  </a:cubicBezTo>
                  <a:cubicBezTo>
                    <a:pt x="1461289" y="30071"/>
                    <a:pt x="1475179" y="46739"/>
                    <a:pt x="1491847" y="65074"/>
                  </a:cubicBezTo>
                  <a:cubicBezTo>
                    <a:pt x="1499626" y="45072"/>
                    <a:pt x="1494625" y="36183"/>
                    <a:pt x="1481847" y="30071"/>
                  </a:cubicBezTo>
                  <a:cubicBezTo>
                    <a:pt x="1475735" y="27293"/>
                    <a:pt x="1474623" y="23403"/>
                    <a:pt x="1478512" y="18403"/>
                  </a:cubicBezTo>
                  <a:cubicBezTo>
                    <a:pt x="1482402" y="13403"/>
                    <a:pt x="1490180" y="12847"/>
                    <a:pt x="1491292" y="17292"/>
                  </a:cubicBezTo>
                  <a:cubicBezTo>
                    <a:pt x="1498515" y="41183"/>
                    <a:pt x="1515183" y="39516"/>
                    <a:pt x="1534073" y="35071"/>
                  </a:cubicBezTo>
                  <a:cubicBezTo>
                    <a:pt x="1536296" y="34515"/>
                    <a:pt x="1539630" y="37850"/>
                    <a:pt x="1542963" y="38961"/>
                  </a:cubicBezTo>
                  <a:cubicBezTo>
                    <a:pt x="1545186" y="39516"/>
                    <a:pt x="1547408" y="40071"/>
                    <a:pt x="1550186" y="40627"/>
                  </a:cubicBezTo>
                  <a:cubicBezTo>
                    <a:pt x="1557964" y="23959"/>
                    <a:pt x="1544630" y="16180"/>
                    <a:pt x="1534629" y="3402"/>
                  </a:cubicBezTo>
                  <a:cubicBezTo>
                    <a:pt x="1531295" y="16736"/>
                    <a:pt x="1525739" y="25626"/>
                    <a:pt x="1512960" y="15625"/>
                  </a:cubicBezTo>
                  <a:cubicBezTo>
                    <a:pt x="1509627" y="12847"/>
                    <a:pt x="1506848" y="9514"/>
                    <a:pt x="1507404" y="5068"/>
                  </a:cubicBezTo>
                  <a:cubicBezTo>
                    <a:pt x="1508515" y="-1044"/>
                    <a:pt x="1513516" y="623"/>
                    <a:pt x="1517405" y="623"/>
                  </a:cubicBezTo>
                  <a:cubicBezTo>
                    <a:pt x="1597412" y="623"/>
                    <a:pt x="1677420" y="623"/>
                    <a:pt x="1759094" y="623"/>
                  </a:cubicBezTo>
                  <a:cubicBezTo>
                    <a:pt x="1737981" y="28959"/>
                    <a:pt x="1725202" y="31738"/>
                    <a:pt x="1697422" y="16180"/>
                  </a:cubicBezTo>
                  <a:cubicBezTo>
                    <a:pt x="1687976" y="11180"/>
                    <a:pt x="1679642" y="10624"/>
                    <a:pt x="1672419" y="18959"/>
                  </a:cubicBezTo>
                  <a:cubicBezTo>
                    <a:pt x="1666308" y="26182"/>
                    <a:pt x="1662419" y="31738"/>
                    <a:pt x="1671864" y="42294"/>
                  </a:cubicBezTo>
                  <a:cubicBezTo>
                    <a:pt x="1685754" y="57296"/>
                    <a:pt x="1694644" y="63963"/>
                    <a:pt x="1723535" y="63407"/>
                  </a:cubicBezTo>
                  <a:cubicBezTo>
                    <a:pt x="1727980" y="63407"/>
                    <a:pt x="1730758" y="65630"/>
                    <a:pt x="1734092" y="71742"/>
                  </a:cubicBezTo>
                  <a:cubicBezTo>
                    <a:pt x="1562409" y="71742"/>
                    <a:pt x="1391283" y="71742"/>
                    <a:pt x="1219600" y="70630"/>
                  </a:cubicBezTo>
                  <a:cubicBezTo>
                    <a:pt x="1228489" y="52295"/>
                    <a:pt x="1237935" y="33405"/>
                    <a:pt x="1234601" y="11180"/>
                  </a:cubicBezTo>
                  <a:cubicBezTo>
                    <a:pt x="1232935" y="1179"/>
                    <a:pt x="1241824" y="68"/>
                    <a:pt x="1250158" y="68"/>
                  </a:cubicBezTo>
                  <a:close/>
                </a:path>
              </a:pathLst>
            </a:custGeom>
            <a:solidFill>
              <a:schemeClr val="accent3"/>
            </a:solidFill>
            <a:ln w="740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021379B2-C3D1-436E-A0B6-02D5E522558E}"/>
                </a:ext>
              </a:extLst>
            </p:cNvPr>
            <p:cNvSpPr/>
            <p:nvPr/>
          </p:nvSpPr>
          <p:spPr>
            <a:xfrm>
              <a:off x="507673" y="533609"/>
              <a:ext cx="2436719" cy="712816"/>
            </a:xfrm>
            <a:custGeom>
              <a:avLst/>
              <a:gdLst>
                <a:gd name="connsiteX0" fmla="*/ 173172 w 2436719"/>
                <a:gd name="connsiteY0" fmla="*/ 27346 h 712816"/>
                <a:gd name="connsiteX1" fmla="*/ 159838 w 2436719"/>
                <a:gd name="connsiteY1" fmla="*/ 57348 h 712816"/>
                <a:gd name="connsiteX2" fmla="*/ 174284 w 2436719"/>
                <a:gd name="connsiteY2" fmla="*/ 70129 h 712816"/>
                <a:gd name="connsiteX3" fmla="*/ 192620 w 2436719"/>
                <a:gd name="connsiteY3" fmla="*/ 47347 h 712816"/>
                <a:gd name="connsiteX4" fmla="*/ 173172 w 2436719"/>
                <a:gd name="connsiteY4" fmla="*/ 27346 h 712816"/>
                <a:gd name="connsiteX5" fmla="*/ 908243 w 2436719"/>
                <a:gd name="connsiteY5" fmla="*/ 10677 h 712816"/>
                <a:gd name="connsiteX6" fmla="*/ 891019 w 2436719"/>
                <a:gd name="connsiteY6" fmla="*/ 15122 h 712816"/>
                <a:gd name="connsiteX7" fmla="*/ 881016 w 2436719"/>
                <a:gd name="connsiteY7" fmla="*/ 24568 h 712816"/>
                <a:gd name="connsiteX8" fmla="*/ 901575 w 2436719"/>
                <a:gd name="connsiteY8" fmla="*/ 49015 h 712816"/>
                <a:gd name="connsiteX9" fmla="*/ 937133 w 2436719"/>
                <a:gd name="connsiteY9" fmla="*/ 35679 h 712816"/>
                <a:gd name="connsiteX10" fmla="*/ 908243 w 2436719"/>
                <a:gd name="connsiteY10" fmla="*/ 10677 h 712816"/>
                <a:gd name="connsiteX11" fmla="*/ 506884 w 2436719"/>
                <a:gd name="connsiteY11" fmla="*/ 2274 h 712816"/>
                <a:gd name="connsiteX12" fmla="*/ 519316 w 2436719"/>
                <a:gd name="connsiteY12" fmla="*/ 2899 h 712816"/>
                <a:gd name="connsiteX13" fmla="*/ 929354 w 2436719"/>
                <a:gd name="connsiteY13" fmla="*/ 2899 h 712816"/>
                <a:gd name="connsiteX14" fmla="*/ 958802 w 2436719"/>
                <a:gd name="connsiteY14" fmla="*/ 7899 h 712816"/>
                <a:gd name="connsiteX15" fmla="*/ 942688 w 2436719"/>
                <a:gd name="connsiteY15" fmla="*/ 10122 h 712816"/>
                <a:gd name="connsiteX16" fmla="*/ 964359 w 2436719"/>
                <a:gd name="connsiteY16" fmla="*/ 37346 h 712816"/>
                <a:gd name="connsiteX17" fmla="*/ 983248 w 2436719"/>
                <a:gd name="connsiteY17" fmla="*/ 88463 h 712816"/>
                <a:gd name="connsiteX18" fmla="*/ 825457 w 2436719"/>
                <a:gd name="connsiteY18" fmla="*/ 89575 h 712816"/>
                <a:gd name="connsiteX19" fmla="*/ 801565 w 2436719"/>
                <a:gd name="connsiteY19" fmla="*/ 80684 h 712816"/>
                <a:gd name="connsiteX20" fmla="*/ 793230 w 2436719"/>
                <a:gd name="connsiteY20" fmla="*/ 87907 h 712816"/>
                <a:gd name="connsiteX21" fmla="*/ 222065 w 2436719"/>
                <a:gd name="connsiteY21" fmla="*/ 88463 h 712816"/>
                <a:gd name="connsiteX22" fmla="*/ 205399 w 2436719"/>
                <a:gd name="connsiteY22" fmla="*/ 80684 h 712816"/>
                <a:gd name="connsiteX23" fmla="*/ 87053 w 2436719"/>
                <a:gd name="connsiteY23" fmla="*/ 194028 h 712816"/>
                <a:gd name="connsiteX24" fmla="*/ 88166 w 2436719"/>
                <a:gd name="connsiteY24" fmla="*/ 676294 h 712816"/>
                <a:gd name="connsiteX25" fmla="*/ 88166 w 2436719"/>
                <a:gd name="connsiteY25" fmla="*/ 712816 h 712816"/>
                <a:gd name="connsiteX26" fmla="*/ 3157 w 2436719"/>
                <a:gd name="connsiteY26" fmla="*/ 712816 h 712816"/>
                <a:gd name="connsiteX27" fmla="*/ 3157 w 2436719"/>
                <a:gd name="connsiteY27" fmla="*/ 319596 h 712816"/>
                <a:gd name="connsiteX28" fmla="*/ 5380 w 2436719"/>
                <a:gd name="connsiteY28" fmla="*/ 294592 h 712816"/>
                <a:gd name="connsiteX29" fmla="*/ 1490 w 2436719"/>
                <a:gd name="connsiteY29" fmla="*/ 178471 h 712816"/>
                <a:gd name="connsiteX30" fmla="*/ 31494 w 2436719"/>
                <a:gd name="connsiteY30" fmla="*/ 164025 h 712816"/>
                <a:gd name="connsiteX31" fmla="*/ 19271 w 2436719"/>
                <a:gd name="connsiteY31" fmla="*/ 142912 h 712816"/>
                <a:gd name="connsiteX32" fmla="*/ 10936 w 2436719"/>
                <a:gd name="connsiteY32" fmla="*/ 137356 h 712816"/>
                <a:gd name="connsiteX33" fmla="*/ 56496 w 2436719"/>
                <a:gd name="connsiteY33" fmla="*/ 60683 h 712816"/>
                <a:gd name="connsiteX34" fmla="*/ 53718 w 2436719"/>
                <a:gd name="connsiteY34" fmla="*/ 84017 h 712816"/>
                <a:gd name="connsiteX35" fmla="*/ 63164 w 2436719"/>
                <a:gd name="connsiteY35" fmla="*/ 51237 h 712816"/>
                <a:gd name="connsiteX36" fmla="*/ 155948 w 2436719"/>
                <a:gd name="connsiteY36" fmla="*/ 9012 h 712816"/>
                <a:gd name="connsiteX37" fmla="*/ 318187 w 2436719"/>
                <a:gd name="connsiteY37" fmla="*/ 6789 h 712816"/>
                <a:gd name="connsiteX38" fmla="*/ 386527 w 2436719"/>
                <a:gd name="connsiteY38" fmla="*/ 6789 h 712816"/>
                <a:gd name="connsiteX39" fmla="*/ 392639 w 2436719"/>
                <a:gd name="connsiteY39" fmla="*/ 21790 h 712816"/>
                <a:gd name="connsiteX40" fmla="*/ 369303 w 2436719"/>
                <a:gd name="connsiteY40" fmla="*/ 32901 h 712816"/>
                <a:gd name="connsiteX41" fmla="*/ 344856 w 2436719"/>
                <a:gd name="connsiteY41" fmla="*/ 28456 h 712816"/>
                <a:gd name="connsiteX42" fmla="*/ 336521 w 2436719"/>
                <a:gd name="connsiteY42" fmla="*/ 36236 h 712816"/>
                <a:gd name="connsiteX43" fmla="*/ 345411 w 2436719"/>
                <a:gd name="connsiteY43" fmla="*/ 43459 h 712816"/>
                <a:gd name="connsiteX44" fmla="*/ 379304 w 2436719"/>
                <a:gd name="connsiteY44" fmla="*/ 35124 h 712816"/>
                <a:gd name="connsiteX45" fmla="*/ 418751 w 2436719"/>
                <a:gd name="connsiteY45" fmla="*/ 19568 h 712816"/>
                <a:gd name="connsiteX46" fmla="*/ 433752 w 2436719"/>
                <a:gd name="connsiteY46" fmla="*/ 30123 h 712816"/>
                <a:gd name="connsiteX47" fmla="*/ 449866 w 2436719"/>
                <a:gd name="connsiteY47" fmla="*/ 27903 h 712816"/>
                <a:gd name="connsiteX48" fmla="*/ 453199 w 2436719"/>
                <a:gd name="connsiteY48" fmla="*/ 25680 h 712816"/>
                <a:gd name="connsiteX49" fmla="*/ 494869 w 2436719"/>
                <a:gd name="connsiteY49" fmla="*/ 6232 h 712816"/>
                <a:gd name="connsiteX50" fmla="*/ 506884 w 2436719"/>
                <a:gd name="connsiteY50" fmla="*/ 2274 h 712816"/>
                <a:gd name="connsiteX51" fmla="*/ 2394162 w 2436719"/>
                <a:gd name="connsiteY51" fmla="*/ 1241 h 712816"/>
                <a:gd name="connsiteX52" fmla="*/ 2413383 w 2436719"/>
                <a:gd name="connsiteY52" fmla="*/ 16788 h 712816"/>
                <a:gd name="connsiteX53" fmla="*/ 2431717 w 2436719"/>
                <a:gd name="connsiteY53" fmla="*/ 10122 h 712816"/>
                <a:gd name="connsiteX54" fmla="*/ 2435607 w 2436719"/>
                <a:gd name="connsiteY54" fmla="*/ 26233 h 712816"/>
                <a:gd name="connsiteX55" fmla="*/ 2436719 w 2436719"/>
                <a:gd name="connsiteY55" fmla="*/ 81795 h 712816"/>
                <a:gd name="connsiteX56" fmla="*/ 2414493 w 2436719"/>
                <a:gd name="connsiteY56" fmla="*/ 88461 h 712816"/>
                <a:gd name="connsiteX57" fmla="*/ 2270035 w 2436719"/>
                <a:gd name="connsiteY57" fmla="*/ 89573 h 712816"/>
                <a:gd name="connsiteX58" fmla="*/ 2237811 w 2436719"/>
                <a:gd name="connsiteY58" fmla="*/ 80682 h 712816"/>
                <a:gd name="connsiteX59" fmla="*/ 2189472 w 2436719"/>
                <a:gd name="connsiteY59" fmla="*/ 89573 h 712816"/>
                <a:gd name="connsiteX60" fmla="*/ 2060571 w 2436719"/>
                <a:gd name="connsiteY60" fmla="*/ 90128 h 712816"/>
                <a:gd name="connsiteX61" fmla="*/ 1837773 w 2436719"/>
                <a:gd name="connsiteY61" fmla="*/ 87905 h 712816"/>
                <a:gd name="connsiteX62" fmla="*/ 1787212 w 2436719"/>
                <a:gd name="connsiteY62" fmla="*/ 86238 h 712816"/>
                <a:gd name="connsiteX63" fmla="*/ 1782767 w 2436719"/>
                <a:gd name="connsiteY63" fmla="*/ 87350 h 712816"/>
                <a:gd name="connsiteX64" fmla="*/ 1784434 w 2436719"/>
                <a:gd name="connsiteY64" fmla="*/ 79572 h 712816"/>
                <a:gd name="connsiteX65" fmla="*/ 1815549 w 2436719"/>
                <a:gd name="connsiteY65" fmla="*/ 49570 h 712816"/>
                <a:gd name="connsiteX66" fmla="*/ 1774989 w 2436719"/>
                <a:gd name="connsiteY66" fmla="*/ 20123 h 712816"/>
                <a:gd name="connsiteX67" fmla="*/ 1718872 w 2436719"/>
                <a:gd name="connsiteY67" fmla="*/ 6787 h 712816"/>
                <a:gd name="connsiteX68" fmla="*/ 1743042 w 2436719"/>
                <a:gd name="connsiteY68" fmla="*/ 1926 h 712816"/>
                <a:gd name="connsiteX69" fmla="*/ 1767210 w 2436719"/>
                <a:gd name="connsiteY69" fmla="*/ 2899 h 712816"/>
                <a:gd name="connsiteX70" fmla="*/ 2164470 w 2436719"/>
                <a:gd name="connsiteY70" fmla="*/ 2344 h 712816"/>
                <a:gd name="connsiteX71" fmla="*/ 2181694 w 2436719"/>
                <a:gd name="connsiteY71" fmla="*/ 5120 h 712816"/>
                <a:gd name="connsiteX72" fmla="*/ 2355599 w 2436719"/>
                <a:gd name="connsiteY72" fmla="*/ 2899 h 712816"/>
                <a:gd name="connsiteX73" fmla="*/ 2367267 w 2436719"/>
                <a:gd name="connsiteY73" fmla="*/ 6232 h 712816"/>
                <a:gd name="connsiteX74" fmla="*/ 2388936 w 2436719"/>
                <a:gd name="connsiteY74" fmla="*/ 5677 h 712816"/>
                <a:gd name="connsiteX75" fmla="*/ 2394162 w 2436719"/>
                <a:gd name="connsiteY75" fmla="*/ 1241 h 712816"/>
                <a:gd name="connsiteX76" fmla="*/ 987623 w 2436719"/>
                <a:gd name="connsiteY76" fmla="*/ 51 h 712816"/>
                <a:gd name="connsiteX77" fmla="*/ 997957 w 2436719"/>
                <a:gd name="connsiteY77" fmla="*/ 9302 h 712816"/>
                <a:gd name="connsiteX78" fmla="*/ 998249 w 2436719"/>
                <a:gd name="connsiteY78" fmla="*/ 9010 h 712816"/>
                <a:gd name="connsiteX79" fmla="*/ 1024364 w 2436719"/>
                <a:gd name="connsiteY79" fmla="*/ 2899 h 712816"/>
                <a:gd name="connsiteX80" fmla="*/ 1017141 w 2436719"/>
                <a:gd name="connsiteY80" fmla="*/ 24011 h 712816"/>
                <a:gd name="connsiteX81" fmla="*/ 1037697 w 2436719"/>
                <a:gd name="connsiteY81" fmla="*/ 29011 h 712816"/>
                <a:gd name="connsiteX82" fmla="*/ 1051588 w 2436719"/>
                <a:gd name="connsiteY82" fmla="*/ 40679 h 712816"/>
                <a:gd name="connsiteX83" fmla="*/ 1071034 w 2436719"/>
                <a:gd name="connsiteY83" fmla="*/ 5120 h 712816"/>
                <a:gd name="connsiteX84" fmla="*/ 1123818 w 2436719"/>
                <a:gd name="connsiteY84" fmla="*/ 8455 h 712816"/>
                <a:gd name="connsiteX85" fmla="*/ 1133887 w 2436719"/>
                <a:gd name="connsiteY85" fmla="*/ 1926 h 712816"/>
                <a:gd name="connsiteX86" fmla="*/ 1146042 w 2436719"/>
                <a:gd name="connsiteY86" fmla="*/ 2899 h 712816"/>
                <a:gd name="connsiteX87" fmla="*/ 1626643 w 2436719"/>
                <a:gd name="connsiteY87" fmla="*/ 2899 h 712816"/>
                <a:gd name="connsiteX88" fmla="*/ 1689425 w 2436719"/>
                <a:gd name="connsiteY88" fmla="*/ 3454 h 712816"/>
                <a:gd name="connsiteX89" fmla="*/ 1691093 w 2436719"/>
                <a:gd name="connsiteY89" fmla="*/ 4564 h 712816"/>
                <a:gd name="connsiteX90" fmla="*/ 1687758 w 2436719"/>
                <a:gd name="connsiteY90" fmla="*/ 10122 h 712816"/>
                <a:gd name="connsiteX91" fmla="*/ 1729430 w 2436719"/>
                <a:gd name="connsiteY91" fmla="*/ 40124 h 712816"/>
                <a:gd name="connsiteX92" fmla="*/ 1747209 w 2436719"/>
                <a:gd name="connsiteY92" fmla="*/ 47902 h 712816"/>
                <a:gd name="connsiteX93" fmla="*/ 1745542 w 2436719"/>
                <a:gd name="connsiteY93" fmla="*/ 56236 h 712816"/>
                <a:gd name="connsiteX94" fmla="*/ 1727208 w 2436719"/>
                <a:gd name="connsiteY94" fmla="*/ 56236 h 712816"/>
                <a:gd name="connsiteX95" fmla="*/ 1697760 w 2436719"/>
                <a:gd name="connsiteY95" fmla="*/ 60126 h 712816"/>
                <a:gd name="connsiteX96" fmla="*/ 1717762 w 2436719"/>
                <a:gd name="connsiteY96" fmla="*/ 70126 h 712816"/>
                <a:gd name="connsiteX97" fmla="*/ 1727208 w 2436719"/>
                <a:gd name="connsiteY97" fmla="*/ 77905 h 712816"/>
                <a:gd name="connsiteX98" fmla="*/ 1716650 w 2436719"/>
                <a:gd name="connsiteY98" fmla="*/ 87350 h 712816"/>
                <a:gd name="connsiteX99" fmla="*/ 1698871 w 2436719"/>
                <a:gd name="connsiteY99" fmla="*/ 87905 h 712816"/>
                <a:gd name="connsiteX100" fmla="*/ 1024919 w 2436719"/>
                <a:gd name="connsiteY100" fmla="*/ 87905 h 712816"/>
                <a:gd name="connsiteX101" fmla="*/ 1004917 w 2436719"/>
                <a:gd name="connsiteY101" fmla="*/ 87350 h 712816"/>
                <a:gd name="connsiteX102" fmla="*/ 992694 w 2436719"/>
                <a:gd name="connsiteY102" fmla="*/ 81240 h 712816"/>
                <a:gd name="connsiteX103" fmla="*/ 1002139 w 2436719"/>
                <a:gd name="connsiteY103" fmla="*/ 70682 h 712816"/>
                <a:gd name="connsiteX104" fmla="*/ 997731 w 2436719"/>
                <a:gd name="connsiteY104" fmla="*/ 10084 h 712816"/>
                <a:gd name="connsiteX105" fmla="*/ 997694 w 2436719"/>
                <a:gd name="connsiteY105" fmla="*/ 10122 h 712816"/>
                <a:gd name="connsiteX106" fmla="*/ 992694 w 2436719"/>
                <a:gd name="connsiteY106" fmla="*/ 10122 h 712816"/>
                <a:gd name="connsiteX107" fmla="*/ 969915 w 2436719"/>
                <a:gd name="connsiteY107" fmla="*/ 9565 h 712816"/>
                <a:gd name="connsiteX108" fmla="*/ 973248 w 2436719"/>
                <a:gd name="connsiteY108" fmla="*/ 1787 h 712816"/>
                <a:gd name="connsiteX109" fmla="*/ 987623 w 2436719"/>
                <a:gd name="connsiteY109" fmla="*/ 51 h 71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2436719" h="712816">
                  <a:moveTo>
                    <a:pt x="173172" y="27346"/>
                  </a:moveTo>
                  <a:cubicBezTo>
                    <a:pt x="157616" y="29568"/>
                    <a:pt x="167616" y="47904"/>
                    <a:pt x="159838" y="57348"/>
                  </a:cubicBezTo>
                  <a:cubicBezTo>
                    <a:pt x="157616" y="59571"/>
                    <a:pt x="163728" y="69016"/>
                    <a:pt x="174284" y="70129"/>
                  </a:cubicBezTo>
                  <a:cubicBezTo>
                    <a:pt x="178174" y="61238"/>
                    <a:pt x="194843" y="61793"/>
                    <a:pt x="192620" y="47347"/>
                  </a:cubicBezTo>
                  <a:cubicBezTo>
                    <a:pt x="190953" y="36791"/>
                    <a:pt x="183175" y="26233"/>
                    <a:pt x="173172" y="27346"/>
                  </a:cubicBezTo>
                  <a:close/>
                  <a:moveTo>
                    <a:pt x="908243" y="10677"/>
                  </a:moveTo>
                  <a:cubicBezTo>
                    <a:pt x="903240" y="15122"/>
                    <a:pt x="898240" y="20123"/>
                    <a:pt x="891019" y="15122"/>
                  </a:cubicBezTo>
                  <a:cubicBezTo>
                    <a:pt x="888796" y="20123"/>
                    <a:pt x="878239" y="20123"/>
                    <a:pt x="881016" y="24568"/>
                  </a:cubicBezTo>
                  <a:cubicBezTo>
                    <a:pt x="887129" y="33458"/>
                    <a:pt x="889907" y="47347"/>
                    <a:pt x="901575" y="49015"/>
                  </a:cubicBezTo>
                  <a:cubicBezTo>
                    <a:pt x="913243" y="50680"/>
                    <a:pt x="930467" y="58460"/>
                    <a:pt x="937133" y="35679"/>
                  </a:cubicBezTo>
                  <a:cubicBezTo>
                    <a:pt x="918799" y="37346"/>
                    <a:pt x="913798" y="23458"/>
                    <a:pt x="908243" y="10677"/>
                  </a:cubicBezTo>
                  <a:close/>
                  <a:moveTo>
                    <a:pt x="506884" y="2274"/>
                  </a:moveTo>
                  <a:cubicBezTo>
                    <a:pt x="510982" y="2205"/>
                    <a:pt x="515149" y="2899"/>
                    <a:pt x="519316" y="2899"/>
                  </a:cubicBezTo>
                  <a:cubicBezTo>
                    <a:pt x="655995" y="2899"/>
                    <a:pt x="792675" y="2899"/>
                    <a:pt x="929354" y="2899"/>
                  </a:cubicBezTo>
                  <a:cubicBezTo>
                    <a:pt x="939355" y="2899"/>
                    <a:pt x="949356" y="2899"/>
                    <a:pt x="958802" y="7899"/>
                  </a:cubicBezTo>
                  <a:cubicBezTo>
                    <a:pt x="954356" y="17345"/>
                    <a:pt x="947133" y="5122"/>
                    <a:pt x="942688" y="10122"/>
                  </a:cubicBezTo>
                  <a:cubicBezTo>
                    <a:pt x="942135" y="25123"/>
                    <a:pt x="955469" y="30679"/>
                    <a:pt x="964359" y="37346"/>
                  </a:cubicBezTo>
                  <a:cubicBezTo>
                    <a:pt x="982138" y="51237"/>
                    <a:pt x="968247" y="72351"/>
                    <a:pt x="983248" y="88463"/>
                  </a:cubicBezTo>
                  <a:cubicBezTo>
                    <a:pt x="927687" y="88463"/>
                    <a:pt x="876571" y="87352"/>
                    <a:pt x="825457" y="89575"/>
                  </a:cubicBezTo>
                  <a:cubicBezTo>
                    <a:pt x="813789" y="90130"/>
                    <a:pt x="812677" y="74017"/>
                    <a:pt x="801565" y="80684"/>
                  </a:cubicBezTo>
                  <a:cubicBezTo>
                    <a:pt x="803788" y="89575"/>
                    <a:pt x="798231" y="87907"/>
                    <a:pt x="793230" y="87907"/>
                  </a:cubicBezTo>
                  <a:cubicBezTo>
                    <a:pt x="602657" y="87907"/>
                    <a:pt x="412641" y="88463"/>
                    <a:pt x="222065" y="88463"/>
                  </a:cubicBezTo>
                  <a:cubicBezTo>
                    <a:pt x="215400" y="88463"/>
                    <a:pt x="208177" y="89018"/>
                    <a:pt x="205399" y="80684"/>
                  </a:cubicBezTo>
                  <a:cubicBezTo>
                    <a:pt x="151505" y="85130"/>
                    <a:pt x="85388" y="136246"/>
                    <a:pt x="87053" y="194028"/>
                  </a:cubicBezTo>
                  <a:cubicBezTo>
                    <a:pt x="90943" y="354599"/>
                    <a:pt x="88166" y="515725"/>
                    <a:pt x="88166" y="676294"/>
                  </a:cubicBezTo>
                  <a:lnTo>
                    <a:pt x="88166" y="712816"/>
                  </a:lnTo>
                  <a:lnTo>
                    <a:pt x="3157" y="712816"/>
                  </a:lnTo>
                  <a:lnTo>
                    <a:pt x="3157" y="319596"/>
                  </a:lnTo>
                  <a:cubicBezTo>
                    <a:pt x="3157" y="311261"/>
                    <a:pt x="1490" y="302928"/>
                    <a:pt x="5380" y="294592"/>
                  </a:cubicBezTo>
                  <a:cubicBezTo>
                    <a:pt x="-4621" y="256257"/>
                    <a:pt x="2602" y="217364"/>
                    <a:pt x="1490" y="178471"/>
                  </a:cubicBezTo>
                  <a:cubicBezTo>
                    <a:pt x="18158" y="189027"/>
                    <a:pt x="22604" y="169026"/>
                    <a:pt x="31494" y="164025"/>
                  </a:cubicBezTo>
                  <a:cubicBezTo>
                    <a:pt x="38160" y="160135"/>
                    <a:pt x="27049" y="148467"/>
                    <a:pt x="19271" y="142912"/>
                  </a:cubicBezTo>
                  <a:cubicBezTo>
                    <a:pt x="16491" y="140691"/>
                    <a:pt x="13713" y="139023"/>
                    <a:pt x="10936" y="137356"/>
                  </a:cubicBezTo>
                  <a:cubicBezTo>
                    <a:pt x="12603" y="103464"/>
                    <a:pt x="34827" y="82352"/>
                    <a:pt x="56496" y="60683"/>
                  </a:cubicBezTo>
                  <a:cubicBezTo>
                    <a:pt x="59829" y="68461"/>
                    <a:pt x="47606" y="74574"/>
                    <a:pt x="53718" y="84017"/>
                  </a:cubicBezTo>
                  <a:cubicBezTo>
                    <a:pt x="64829" y="74574"/>
                    <a:pt x="73720" y="65683"/>
                    <a:pt x="63164" y="51237"/>
                  </a:cubicBezTo>
                  <a:cubicBezTo>
                    <a:pt x="93721" y="35679"/>
                    <a:pt x="118723" y="9567"/>
                    <a:pt x="155948" y="9012"/>
                  </a:cubicBezTo>
                  <a:cubicBezTo>
                    <a:pt x="209844" y="4009"/>
                    <a:pt x="264293" y="7899"/>
                    <a:pt x="318187" y="6789"/>
                  </a:cubicBezTo>
                  <a:cubicBezTo>
                    <a:pt x="340966" y="6232"/>
                    <a:pt x="363747" y="6789"/>
                    <a:pt x="386527" y="6789"/>
                  </a:cubicBezTo>
                  <a:cubicBezTo>
                    <a:pt x="395972" y="8455"/>
                    <a:pt x="396527" y="15122"/>
                    <a:pt x="392639" y="21790"/>
                  </a:cubicBezTo>
                  <a:cubicBezTo>
                    <a:pt x="387637" y="30679"/>
                    <a:pt x="379859" y="34569"/>
                    <a:pt x="369303" y="32901"/>
                  </a:cubicBezTo>
                  <a:cubicBezTo>
                    <a:pt x="360968" y="31791"/>
                    <a:pt x="353745" y="26233"/>
                    <a:pt x="344856" y="28456"/>
                  </a:cubicBezTo>
                  <a:cubicBezTo>
                    <a:pt x="340966" y="29568"/>
                    <a:pt x="336521" y="31236"/>
                    <a:pt x="336521" y="36236"/>
                  </a:cubicBezTo>
                  <a:cubicBezTo>
                    <a:pt x="336521" y="41792"/>
                    <a:pt x="340966" y="42904"/>
                    <a:pt x="345411" y="43459"/>
                  </a:cubicBezTo>
                  <a:cubicBezTo>
                    <a:pt x="357635" y="45125"/>
                    <a:pt x="368746" y="41237"/>
                    <a:pt x="379304" y="35124"/>
                  </a:cubicBezTo>
                  <a:cubicBezTo>
                    <a:pt x="391527" y="27903"/>
                    <a:pt x="403750" y="20123"/>
                    <a:pt x="418751" y="19568"/>
                  </a:cubicBezTo>
                  <a:cubicBezTo>
                    <a:pt x="426530" y="19012"/>
                    <a:pt x="429864" y="25123"/>
                    <a:pt x="433752" y="30123"/>
                  </a:cubicBezTo>
                  <a:cubicBezTo>
                    <a:pt x="438198" y="33458"/>
                    <a:pt x="446531" y="31791"/>
                    <a:pt x="449866" y="27903"/>
                  </a:cubicBezTo>
                  <a:cubicBezTo>
                    <a:pt x="450976" y="27346"/>
                    <a:pt x="452644" y="25680"/>
                    <a:pt x="453199" y="25680"/>
                  </a:cubicBezTo>
                  <a:cubicBezTo>
                    <a:pt x="477646" y="40681"/>
                    <a:pt x="483758" y="18457"/>
                    <a:pt x="494869" y="6232"/>
                  </a:cubicBezTo>
                  <a:cubicBezTo>
                    <a:pt x="498758" y="3177"/>
                    <a:pt x="502787" y="2343"/>
                    <a:pt x="506884" y="2274"/>
                  </a:cubicBezTo>
                  <a:close/>
                  <a:moveTo>
                    <a:pt x="2394162" y="1241"/>
                  </a:moveTo>
                  <a:cubicBezTo>
                    <a:pt x="2400569" y="17"/>
                    <a:pt x="2409632" y="7622"/>
                    <a:pt x="2413383" y="16788"/>
                  </a:cubicBezTo>
                  <a:cubicBezTo>
                    <a:pt x="2418383" y="11787"/>
                    <a:pt x="2418938" y="-4324"/>
                    <a:pt x="2431717" y="10122"/>
                  </a:cubicBezTo>
                  <a:cubicBezTo>
                    <a:pt x="2436719" y="15678"/>
                    <a:pt x="2435607" y="20678"/>
                    <a:pt x="2435607" y="26233"/>
                  </a:cubicBezTo>
                  <a:cubicBezTo>
                    <a:pt x="2436162" y="44567"/>
                    <a:pt x="2436719" y="63459"/>
                    <a:pt x="2436719" y="81795"/>
                  </a:cubicBezTo>
                  <a:cubicBezTo>
                    <a:pt x="2431717" y="92351"/>
                    <a:pt x="2422271" y="88461"/>
                    <a:pt x="2414493" y="88461"/>
                  </a:cubicBezTo>
                  <a:cubicBezTo>
                    <a:pt x="2366157" y="89018"/>
                    <a:pt x="2317818" y="87905"/>
                    <a:pt x="2270035" y="89573"/>
                  </a:cubicBezTo>
                  <a:cubicBezTo>
                    <a:pt x="2257812" y="89573"/>
                    <a:pt x="2247811" y="84017"/>
                    <a:pt x="2237811" y="80682"/>
                  </a:cubicBezTo>
                  <a:cubicBezTo>
                    <a:pt x="2218919" y="74572"/>
                    <a:pt x="2206696" y="90683"/>
                    <a:pt x="2189472" y="89573"/>
                  </a:cubicBezTo>
                  <a:cubicBezTo>
                    <a:pt x="2146692" y="87350"/>
                    <a:pt x="2103354" y="89573"/>
                    <a:pt x="2060571" y="90128"/>
                  </a:cubicBezTo>
                  <a:cubicBezTo>
                    <a:pt x="1986121" y="85683"/>
                    <a:pt x="1912223" y="89018"/>
                    <a:pt x="1837773" y="87905"/>
                  </a:cubicBezTo>
                  <a:cubicBezTo>
                    <a:pt x="1820549" y="87905"/>
                    <a:pt x="1803881" y="86795"/>
                    <a:pt x="1787212" y="86238"/>
                  </a:cubicBezTo>
                  <a:cubicBezTo>
                    <a:pt x="1785547" y="86795"/>
                    <a:pt x="1783879" y="87905"/>
                    <a:pt x="1782767" y="87350"/>
                  </a:cubicBezTo>
                  <a:cubicBezTo>
                    <a:pt x="1776656" y="83462"/>
                    <a:pt x="1780544" y="81795"/>
                    <a:pt x="1784434" y="79572"/>
                  </a:cubicBezTo>
                  <a:cubicBezTo>
                    <a:pt x="1797770" y="72904"/>
                    <a:pt x="1807771" y="61793"/>
                    <a:pt x="1815549" y="49570"/>
                  </a:cubicBezTo>
                  <a:cubicBezTo>
                    <a:pt x="1808326" y="30679"/>
                    <a:pt x="1796102" y="19568"/>
                    <a:pt x="1774989" y="20123"/>
                  </a:cubicBezTo>
                  <a:cubicBezTo>
                    <a:pt x="1758877" y="5677"/>
                    <a:pt x="1737763" y="10677"/>
                    <a:pt x="1718872" y="6787"/>
                  </a:cubicBezTo>
                  <a:cubicBezTo>
                    <a:pt x="1726929" y="2899"/>
                    <a:pt x="1734986" y="1926"/>
                    <a:pt x="1743042" y="1926"/>
                  </a:cubicBezTo>
                  <a:cubicBezTo>
                    <a:pt x="1751097" y="1926"/>
                    <a:pt x="1759154" y="2899"/>
                    <a:pt x="1767210" y="2899"/>
                  </a:cubicBezTo>
                  <a:cubicBezTo>
                    <a:pt x="1899445" y="2344"/>
                    <a:pt x="2032234" y="2344"/>
                    <a:pt x="2164470" y="2344"/>
                  </a:cubicBezTo>
                  <a:cubicBezTo>
                    <a:pt x="2170581" y="2344"/>
                    <a:pt x="2176139" y="4009"/>
                    <a:pt x="2181694" y="5120"/>
                  </a:cubicBezTo>
                  <a:cubicBezTo>
                    <a:pt x="2239476" y="-991"/>
                    <a:pt x="2297815" y="4566"/>
                    <a:pt x="2355599" y="2899"/>
                  </a:cubicBezTo>
                  <a:cubicBezTo>
                    <a:pt x="2359489" y="2899"/>
                    <a:pt x="2364489" y="3454"/>
                    <a:pt x="2367267" y="6232"/>
                  </a:cubicBezTo>
                  <a:cubicBezTo>
                    <a:pt x="2375045" y="14010"/>
                    <a:pt x="2378935" y="26233"/>
                    <a:pt x="2388936" y="5677"/>
                  </a:cubicBezTo>
                  <a:cubicBezTo>
                    <a:pt x="2390186" y="3038"/>
                    <a:pt x="2392027" y="1649"/>
                    <a:pt x="2394162" y="1241"/>
                  </a:cubicBezTo>
                  <a:close/>
                  <a:moveTo>
                    <a:pt x="987623" y="51"/>
                  </a:moveTo>
                  <a:lnTo>
                    <a:pt x="997957" y="9302"/>
                  </a:lnTo>
                  <a:lnTo>
                    <a:pt x="998249" y="9010"/>
                  </a:lnTo>
                  <a:cubicBezTo>
                    <a:pt x="1005472" y="1232"/>
                    <a:pt x="1014363" y="1232"/>
                    <a:pt x="1024364" y="2899"/>
                  </a:cubicBezTo>
                  <a:cubicBezTo>
                    <a:pt x="1026586" y="12345"/>
                    <a:pt x="1011583" y="15122"/>
                    <a:pt x="1017141" y="24011"/>
                  </a:cubicBezTo>
                  <a:cubicBezTo>
                    <a:pt x="1021586" y="31789"/>
                    <a:pt x="1032697" y="31234"/>
                    <a:pt x="1037697" y="29011"/>
                  </a:cubicBezTo>
                  <a:cubicBezTo>
                    <a:pt x="1052700" y="22343"/>
                    <a:pt x="1041587" y="41235"/>
                    <a:pt x="1051588" y="40679"/>
                  </a:cubicBezTo>
                  <a:cubicBezTo>
                    <a:pt x="1071590" y="39567"/>
                    <a:pt x="1081035" y="23456"/>
                    <a:pt x="1071034" y="5120"/>
                  </a:cubicBezTo>
                  <a:cubicBezTo>
                    <a:pt x="1089368" y="-4881"/>
                    <a:pt x="1106037" y="8455"/>
                    <a:pt x="1123818" y="8455"/>
                  </a:cubicBezTo>
                  <a:cubicBezTo>
                    <a:pt x="1126317" y="3454"/>
                    <a:pt x="1129928" y="2065"/>
                    <a:pt x="1133887" y="1926"/>
                  </a:cubicBezTo>
                  <a:cubicBezTo>
                    <a:pt x="1137846" y="1787"/>
                    <a:pt x="1142152" y="2899"/>
                    <a:pt x="1146042" y="2899"/>
                  </a:cubicBezTo>
                  <a:cubicBezTo>
                    <a:pt x="1306056" y="2899"/>
                    <a:pt x="1466627" y="2899"/>
                    <a:pt x="1626643" y="2899"/>
                  </a:cubicBezTo>
                  <a:cubicBezTo>
                    <a:pt x="1647755" y="2899"/>
                    <a:pt x="1668311" y="2899"/>
                    <a:pt x="1689425" y="3454"/>
                  </a:cubicBezTo>
                  <a:cubicBezTo>
                    <a:pt x="1689980" y="3454"/>
                    <a:pt x="1691093" y="4009"/>
                    <a:pt x="1691093" y="4564"/>
                  </a:cubicBezTo>
                  <a:cubicBezTo>
                    <a:pt x="1692203" y="7899"/>
                    <a:pt x="1689980" y="9010"/>
                    <a:pt x="1687758" y="10122"/>
                  </a:cubicBezTo>
                  <a:cubicBezTo>
                    <a:pt x="1695538" y="29011"/>
                    <a:pt x="1709427" y="40124"/>
                    <a:pt x="1729430" y="40124"/>
                  </a:cubicBezTo>
                  <a:cubicBezTo>
                    <a:pt x="1737208" y="40124"/>
                    <a:pt x="1741653" y="44567"/>
                    <a:pt x="1747209" y="47902"/>
                  </a:cubicBezTo>
                  <a:cubicBezTo>
                    <a:pt x="1749987" y="49570"/>
                    <a:pt x="1748321" y="53458"/>
                    <a:pt x="1745542" y="56236"/>
                  </a:cubicBezTo>
                  <a:cubicBezTo>
                    <a:pt x="1739431" y="62348"/>
                    <a:pt x="1733320" y="59015"/>
                    <a:pt x="1727208" y="56236"/>
                  </a:cubicBezTo>
                  <a:cubicBezTo>
                    <a:pt x="1716650" y="50680"/>
                    <a:pt x="1707206" y="54013"/>
                    <a:pt x="1697760" y="60126"/>
                  </a:cubicBezTo>
                  <a:cubicBezTo>
                    <a:pt x="1703316" y="66236"/>
                    <a:pt x="1709982" y="69014"/>
                    <a:pt x="1717762" y="70126"/>
                  </a:cubicBezTo>
                  <a:cubicBezTo>
                    <a:pt x="1721652" y="70682"/>
                    <a:pt x="1728875" y="69571"/>
                    <a:pt x="1727208" y="77905"/>
                  </a:cubicBezTo>
                  <a:cubicBezTo>
                    <a:pt x="1726097" y="82905"/>
                    <a:pt x="1722207" y="86795"/>
                    <a:pt x="1716650" y="87350"/>
                  </a:cubicBezTo>
                  <a:cubicBezTo>
                    <a:pt x="1710539" y="87905"/>
                    <a:pt x="1704983" y="87905"/>
                    <a:pt x="1698871" y="87905"/>
                  </a:cubicBezTo>
                  <a:cubicBezTo>
                    <a:pt x="1474405" y="87905"/>
                    <a:pt x="1249384" y="87905"/>
                    <a:pt x="1024919" y="87905"/>
                  </a:cubicBezTo>
                  <a:cubicBezTo>
                    <a:pt x="1018251" y="87905"/>
                    <a:pt x="1011583" y="87905"/>
                    <a:pt x="1004917" y="87350"/>
                  </a:cubicBezTo>
                  <a:cubicBezTo>
                    <a:pt x="999917" y="86795"/>
                    <a:pt x="993249" y="87905"/>
                    <a:pt x="992694" y="81240"/>
                  </a:cubicBezTo>
                  <a:cubicBezTo>
                    <a:pt x="992139" y="76239"/>
                    <a:pt x="997694" y="72904"/>
                    <a:pt x="1002139" y="70682"/>
                  </a:cubicBezTo>
                  <a:lnTo>
                    <a:pt x="997731" y="10084"/>
                  </a:lnTo>
                  <a:lnTo>
                    <a:pt x="997694" y="10122"/>
                  </a:lnTo>
                  <a:cubicBezTo>
                    <a:pt x="996027" y="10122"/>
                    <a:pt x="993804" y="9565"/>
                    <a:pt x="992694" y="10122"/>
                  </a:cubicBezTo>
                  <a:cubicBezTo>
                    <a:pt x="984916" y="13455"/>
                    <a:pt x="977138" y="21788"/>
                    <a:pt x="969915" y="9565"/>
                  </a:cubicBezTo>
                  <a:cubicBezTo>
                    <a:pt x="967692" y="5677"/>
                    <a:pt x="970470" y="2342"/>
                    <a:pt x="973248" y="1787"/>
                  </a:cubicBezTo>
                  <a:cubicBezTo>
                    <a:pt x="977971" y="1232"/>
                    <a:pt x="983109" y="-297"/>
                    <a:pt x="987623" y="51"/>
                  </a:cubicBezTo>
                  <a:close/>
                </a:path>
              </a:pathLst>
            </a:custGeom>
            <a:solidFill>
              <a:schemeClr val="accent3"/>
            </a:solidFill>
            <a:ln w="740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B5A8442D-3DD0-4B0A-9A2E-027F0FBC97C1}"/>
                </a:ext>
              </a:extLst>
            </p:cNvPr>
            <p:cNvSpPr/>
            <p:nvPr/>
          </p:nvSpPr>
          <p:spPr>
            <a:xfrm>
              <a:off x="9310959" y="417483"/>
              <a:ext cx="2558238" cy="686763"/>
            </a:xfrm>
            <a:custGeom>
              <a:avLst/>
              <a:gdLst>
                <a:gd name="connsiteX0" fmla="*/ 2450305 w 2558238"/>
                <a:gd name="connsiteY0" fmla="*/ 147307 h 686763"/>
                <a:gd name="connsiteX1" fmla="*/ 2519757 w 2558238"/>
                <a:gd name="connsiteY1" fmla="*/ 178422 h 686763"/>
                <a:gd name="connsiteX2" fmla="*/ 2509755 w 2558238"/>
                <a:gd name="connsiteY2" fmla="*/ 204535 h 686763"/>
                <a:gd name="connsiteX3" fmla="*/ 2494199 w 2558238"/>
                <a:gd name="connsiteY3" fmla="*/ 211758 h 686763"/>
                <a:gd name="connsiteX4" fmla="*/ 2554759 w 2558238"/>
                <a:gd name="connsiteY4" fmla="*/ 207869 h 686763"/>
                <a:gd name="connsiteX5" fmla="*/ 2556982 w 2558238"/>
                <a:gd name="connsiteY5" fmla="*/ 275653 h 686763"/>
                <a:gd name="connsiteX6" fmla="*/ 2556982 w 2558238"/>
                <a:gd name="connsiteY6" fmla="*/ 686763 h 686763"/>
                <a:gd name="connsiteX7" fmla="*/ 2476033 w 2558238"/>
                <a:gd name="connsiteY7" fmla="*/ 686763 h 686763"/>
                <a:gd name="connsiteX8" fmla="*/ 2475864 w 2558238"/>
                <a:gd name="connsiteY8" fmla="*/ 386774 h 686763"/>
                <a:gd name="connsiteX9" fmla="*/ 2476419 w 2558238"/>
                <a:gd name="connsiteY9" fmla="*/ 234538 h 686763"/>
                <a:gd name="connsiteX10" fmla="*/ 2469197 w 2558238"/>
                <a:gd name="connsiteY10" fmla="*/ 204535 h 686763"/>
                <a:gd name="connsiteX11" fmla="*/ 2441416 w 2558238"/>
                <a:gd name="connsiteY11" fmla="*/ 153419 h 686763"/>
                <a:gd name="connsiteX12" fmla="*/ 2450305 w 2558238"/>
                <a:gd name="connsiteY12" fmla="*/ 147307 h 686763"/>
                <a:gd name="connsiteX13" fmla="*/ 1414655 w 2558238"/>
                <a:gd name="connsiteY13" fmla="*/ 28963 h 686763"/>
                <a:gd name="connsiteX14" fmla="*/ 1404653 w 2558238"/>
                <a:gd name="connsiteY14" fmla="*/ 37853 h 686763"/>
                <a:gd name="connsiteX15" fmla="*/ 1424656 w 2558238"/>
                <a:gd name="connsiteY15" fmla="*/ 57855 h 686763"/>
                <a:gd name="connsiteX16" fmla="*/ 1439656 w 2558238"/>
                <a:gd name="connsiteY16" fmla="*/ 45076 h 686763"/>
                <a:gd name="connsiteX17" fmla="*/ 1414655 w 2558238"/>
                <a:gd name="connsiteY17" fmla="*/ 28963 h 686763"/>
                <a:gd name="connsiteX18" fmla="*/ 343999 w 2558238"/>
                <a:gd name="connsiteY18" fmla="*/ 8962 h 686763"/>
                <a:gd name="connsiteX19" fmla="*/ 333997 w 2558238"/>
                <a:gd name="connsiteY19" fmla="*/ 25074 h 686763"/>
                <a:gd name="connsiteX20" fmla="*/ 358444 w 2558238"/>
                <a:gd name="connsiteY20" fmla="*/ 30074 h 686763"/>
                <a:gd name="connsiteX21" fmla="*/ 343999 w 2558238"/>
                <a:gd name="connsiteY21" fmla="*/ 8962 h 686763"/>
                <a:gd name="connsiteX22" fmla="*/ 1370205 w 2558238"/>
                <a:gd name="connsiteY22" fmla="*/ 8406 h 686763"/>
                <a:gd name="connsiteX23" fmla="*/ 1351871 w 2558238"/>
                <a:gd name="connsiteY23" fmla="*/ 24518 h 686763"/>
                <a:gd name="connsiteX24" fmla="*/ 1342425 w 2558238"/>
                <a:gd name="connsiteY24" fmla="*/ 45076 h 686763"/>
                <a:gd name="connsiteX25" fmla="*/ 1365760 w 2558238"/>
                <a:gd name="connsiteY25" fmla="*/ 45076 h 686763"/>
                <a:gd name="connsiteX26" fmla="*/ 1382428 w 2558238"/>
                <a:gd name="connsiteY26" fmla="*/ 30630 h 686763"/>
                <a:gd name="connsiteX27" fmla="*/ 1370205 w 2558238"/>
                <a:gd name="connsiteY27" fmla="*/ 8406 h 686763"/>
                <a:gd name="connsiteX28" fmla="*/ 19525 w 2558238"/>
                <a:gd name="connsiteY28" fmla="*/ 1183 h 686763"/>
                <a:gd name="connsiteX29" fmla="*/ 36193 w 2558238"/>
                <a:gd name="connsiteY29" fmla="*/ 17296 h 686763"/>
                <a:gd name="connsiteX30" fmla="*/ 35081 w 2558238"/>
                <a:gd name="connsiteY30" fmla="*/ 24519 h 686763"/>
                <a:gd name="connsiteX31" fmla="*/ 58417 w 2558238"/>
                <a:gd name="connsiteY31" fmla="*/ 58967 h 686763"/>
                <a:gd name="connsiteX32" fmla="*/ 40637 w 2558238"/>
                <a:gd name="connsiteY32" fmla="*/ 73968 h 686763"/>
                <a:gd name="connsiteX33" fmla="*/ 633 w 2558238"/>
                <a:gd name="connsiteY33" fmla="*/ 72856 h 686763"/>
                <a:gd name="connsiteX34" fmla="*/ 78 w 2558238"/>
                <a:gd name="connsiteY34" fmla="*/ 15074 h 686763"/>
                <a:gd name="connsiteX35" fmla="*/ 19525 w 2558238"/>
                <a:gd name="connsiteY35" fmla="*/ 1183 h 686763"/>
                <a:gd name="connsiteX36" fmla="*/ 772789 w 2558238"/>
                <a:gd name="connsiteY36" fmla="*/ 627 h 686763"/>
                <a:gd name="connsiteX37" fmla="*/ 809042 w 2558238"/>
                <a:gd name="connsiteY37" fmla="*/ 2849 h 686763"/>
                <a:gd name="connsiteX38" fmla="*/ 1014617 w 2558238"/>
                <a:gd name="connsiteY38" fmla="*/ 2294 h 686763"/>
                <a:gd name="connsiteX39" fmla="*/ 1036841 w 2558238"/>
                <a:gd name="connsiteY39" fmla="*/ 17296 h 686763"/>
                <a:gd name="connsiteX40" fmla="*/ 1059066 w 2558238"/>
                <a:gd name="connsiteY40" fmla="*/ 36742 h 686763"/>
                <a:gd name="connsiteX41" fmla="*/ 1068510 w 2558238"/>
                <a:gd name="connsiteY41" fmla="*/ 3405 h 686763"/>
                <a:gd name="connsiteX42" fmla="*/ 1611895 w 2558238"/>
                <a:gd name="connsiteY42" fmla="*/ 3405 h 686763"/>
                <a:gd name="connsiteX43" fmla="*/ 2172503 w 2558238"/>
                <a:gd name="connsiteY43" fmla="*/ 2294 h 686763"/>
                <a:gd name="connsiteX44" fmla="*/ 2213062 w 2558238"/>
                <a:gd name="connsiteY44" fmla="*/ 13406 h 686763"/>
                <a:gd name="connsiteX45" fmla="*/ 2221396 w 2558238"/>
                <a:gd name="connsiteY45" fmla="*/ 12850 h 686763"/>
                <a:gd name="connsiteX46" fmla="*/ 2290847 w 2558238"/>
                <a:gd name="connsiteY46" fmla="*/ 2294 h 686763"/>
                <a:gd name="connsiteX47" fmla="*/ 2311960 w 2558238"/>
                <a:gd name="connsiteY47" fmla="*/ 3405 h 686763"/>
                <a:gd name="connsiteX48" fmla="*/ 2294736 w 2558238"/>
                <a:gd name="connsiteY48" fmla="*/ 35075 h 686763"/>
                <a:gd name="connsiteX49" fmla="*/ 2309182 w 2558238"/>
                <a:gd name="connsiteY49" fmla="*/ 47298 h 686763"/>
                <a:gd name="connsiteX50" fmla="*/ 2340851 w 2558238"/>
                <a:gd name="connsiteY50" fmla="*/ 22852 h 686763"/>
                <a:gd name="connsiteX51" fmla="*/ 2373077 w 2558238"/>
                <a:gd name="connsiteY51" fmla="*/ 2849 h 686763"/>
                <a:gd name="connsiteX52" fmla="*/ 2558094 w 2558238"/>
                <a:gd name="connsiteY52" fmla="*/ 184533 h 686763"/>
                <a:gd name="connsiteX53" fmla="*/ 2555871 w 2558238"/>
                <a:gd name="connsiteY53" fmla="*/ 197868 h 686763"/>
                <a:gd name="connsiteX54" fmla="*/ 2528091 w 2558238"/>
                <a:gd name="connsiteY54" fmla="*/ 165087 h 686763"/>
                <a:gd name="connsiteX55" fmla="*/ 2458085 w 2558238"/>
                <a:gd name="connsiteY55" fmla="*/ 97303 h 686763"/>
                <a:gd name="connsiteX56" fmla="*/ 2441417 w 2558238"/>
                <a:gd name="connsiteY56" fmla="*/ 104526 h 686763"/>
                <a:gd name="connsiteX57" fmla="*/ 2385856 w 2558238"/>
                <a:gd name="connsiteY57" fmla="*/ 106193 h 686763"/>
                <a:gd name="connsiteX58" fmla="*/ 2275845 w 2558238"/>
                <a:gd name="connsiteY58" fmla="*/ 73412 h 686763"/>
                <a:gd name="connsiteX59" fmla="*/ 1836361 w 2558238"/>
                <a:gd name="connsiteY59" fmla="*/ 73412 h 686763"/>
                <a:gd name="connsiteX60" fmla="*/ 1806913 w 2558238"/>
                <a:gd name="connsiteY60" fmla="*/ 58410 h 686763"/>
                <a:gd name="connsiteX61" fmla="*/ 1764131 w 2558238"/>
                <a:gd name="connsiteY61" fmla="*/ 31741 h 686763"/>
                <a:gd name="connsiteX62" fmla="*/ 1761909 w 2558238"/>
                <a:gd name="connsiteY62" fmla="*/ 50632 h 686763"/>
                <a:gd name="connsiteX63" fmla="*/ 1745796 w 2558238"/>
                <a:gd name="connsiteY63" fmla="*/ 73412 h 686763"/>
                <a:gd name="connsiteX64" fmla="*/ 1527999 w 2558238"/>
                <a:gd name="connsiteY64" fmla="*/ 73412 h 686763"/>
                <a:gd name="connsiteX65" fmla="*/ 789040 w 2558238"/>
                <a:gd name="connsiteY65" fmla="*/ 72856 h 686763"/>
                <a:gd name="connsiteX66" fmla="*/ 771817 w 2558238"/>
                <a:gd name="connsiteY66" fmla="*/ 60633 h 686763"/>
                <a:gd name="connsiteX67" fmla="*/ 760705 w 2558238"/>
                <a:gd name="connsiteY67" fmla="*/ 60077 h 686763"/>
                <a:gd name="connsiteX68" fmla="*/ 737924 w 2558238"/>
                <a:gd name="connsiteY68" fmla="*/ 49521 h 686763"/>
                <a:gd name="connsiteX69" fmla="*/ 742369 w 2558238"/>
                <a:gd name="connsiteY69" fmla="*/ 25074 h 686763"/>
                <a:gd name="connsiteX70" fmla="*/ 772789 w 2558238"/>
                <a:gd name="connsiteY70" fmla="*/ 627 h 686763"/>
                <a:gd name="connsiteX71" fmla="*/ 303995 w 2558238"/>
                <a:gd name="connsiteY71" fmla="*/ 627 h 686763"/>
                <a:gd name="connsiteX72" fmla="*/ 494012 w 2558238"/>
                <a:gd name="connsiteY72" fmla="*/ 2294 h 686763"/>
                <a:gd name="connsiteX73" fmla="*/ 660695 w 2558238"/>
                <a:gd name="connsiteY73" fmla="*/ 627 h 686763"/>
                <a:gd name="connsiteX74" fmla="*/ 687364 w 2558238"/>
                <a:gd name="connsiteY74" fmla="*/ 23407 h 686763"/>
                <a:gd name="connsiteX75" fmla="*/ 714589 w 2558238"/>
                <a:gd name="connsiteY75" fmla="*/ 68967 h 686763"/>
                <a:gd name="connsiteX76" fmla="*/ 695698 w 2558238"/>
                <a:gd name="connsiteY76" fmla="*/ 72857 h 686763"/>
                <a:gd name="connsiteX77" fmla="*/ 379001 w 2558238"/>
                <a:gd name="connsiteY77" fmla="*/ 73412 h 686763"/>
                <a:gd name="connsiteX78" fmla="*/ 352888 w 2558238"/>
                <a:gd name="connsiteY78" fmla="*/ 63966 h 686763"/>
                <a:gd name="connsiteX79" fmla="*/ 337331 w 2558238"/>
                <a:gd name="connsiteY79" fmla="*/ 57855 h 686763"/>
                <a:gd name="connsiteX80" fmla="*/ 306772 w 2558238"/>
                <a:gd name="connsiteY80" fmla="*/ 47854 h 686763"/>
                <a:gd name="connsiteX81" fmla="*/ 300661 w 2558238"/>
                <a:gd name="connsiteY81" fmla="*/ 73412 h 686763"/>
                <a:gd name="connsiteX82" fmla="*/ 268436 w 2558238"/>
                <a:gd name="connsiteY82" fmla="*/ 73412 h 686763"/>
                <a:gd name="connsiteX83" fmla="*/ 276769 w 2558238"/>
                <a:gd name="connsiteY83" fmla="*/ 52854 h 686763"/>
                <a:gd name="connsiteX84" fmla="*/ 287326 w 2558238"/>
                <a:gd name="connsiteY84" fmla="*/ 21185 h 686763"/>
                <a:gd name="connsiteX85" fmla="*/ 303995 w 2558238"/>
                <a:gd name="connsiteY85" fmla="*/ 627 h 686763"/>
                <a:gd name="connsiteX86" fmla="*/ 90433 w 2558238"/>
                <a:gd name="connsiteY86" fmla="*/ 2 h 686763"/>
                <a:gd name="connsiteX87" fmla="*/ 101198 w 2558238"/>
                <a:gd name="connsiteY87" fmla="*/ 1739 h 686763"/>
                <a:gd name="connsiteX88" fmla="*/ 240100 w 2558238"/>
                <a:gd name="connsiteY88" fmla="*/ 1739 h 686763"/>
                <a:gd name="connsiteX89" fmla="*/ 261213 w 2558238"/>
                <a:gd name="connsiteY89" fmla="*/ 8406 h 686763"/>
                <a:gd name="connsiteX90" fmla="*/ 245101 w 2558238"/>
                <a:gd name="connsiteY90" fmla="*/ 25630 h 686763"/>
                <a:gd name="connsiteX91" fmla="*/ 234544 w 2558238"/>
                <a:gd name="connsiteY91" fmla="*/ 32297 h 686763"/>
                <a:gd name="connsiteX92" fmla="*/ 225654 w 2558238"/>
                <a:gd name="connsiteY92" fmla="*/ 46187 h 686763"/>
                <a:gd name="connsiteX93" fmla="*/ 175649 w 2558238"/>
                <a:gd name="connsiteY93" fmla="*/ 74523 h 686763"/>
                <a:gd name="connsiteX94" fmla="*/ 85085 w 2558238"/>
                <a:gd name="connsiteY94" fmla="*/ 73968 h 686763"/>
                <a:gd name="connsiteX95" fmla="*/ 60639 w 2558238"/>
                <a:gd name="connsiteY95" fmla="*/ 58966 h 686763"/>
                <a:gd name="connsiteX96" fmla="*/ 72862 w 2558238"/>
                <a:gd name="connsiteY96" fmla="*/ 42298 h 686763"/>
                <a:gd name="connsiteX97" fmla="*/ 100087 w 2558238"/>
                <a:gd name="connsiteY97" fmla="*/ 41187 h 686763"/>
                <a:gd name="connsiteX98" fmla="*/ 115088 w 2558238"/>
                <a:gd name="connsiteY98" fmla="*/ 25630 h 686763"/>
                <a:gd name="connsiteX99" fmla="*/ 100643 w 2558238"/>
                <a:gd name="connsiteY99" fmla="*/ 17851 h 686763"/>
                <a:gd name="connsiteX100" fmla="*/ 83419 w 2558238"/>
                <a:gd name="connsiteY100" fmla="*/ 7850 h 686763"/>
                <a:gd name="connsiteX101" fmla="*/ 90433 w 2558238"/>
                <a:gd name="connsiteY101" fmla="*/ 2 h 686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2558238" h="686763">
                  <a:moveTo>
                    <a:pt x="2450305" y="147307"/>
                  </a:moveTo>
                  <a:cubicBezTo>
                    <a:pt x="2460862" y="144530"/>
                    <a:pt x="2518645" y="168976"/>
                    <a:pt x="2519757" y="178422"/>
                  </a:cubicBezTo>
                  <a:cubicBezTo>
                    <a:pt x="2520868" y="186755"/>
                    <a:pt x="2536425" y="204535"/>
                    <a:pt x="2509755" y="204535"/>
                  </a:cubicBezTo>
                  <a:cubicBezTo>
                    <a:pt x="2504755" y="204535"/>
                    <a:pt x="2499199" y="209535"/>
                    <a:pt x="2494199" y="211758"/>
                  </a:cubicBezTo>
                  <a:cubicBezTo>
                    <a:pt x="2511423" y="236760"/>
                    <a:pt x="2529757" y="235650"/>
                    <a:pt x="2554759" y="207869"/>
                  </a:cubicBezTo>
                  <a:cubicBezTo>
                    <a:pt x="2560315" y="231760"/>
                    <a:pt x="2557538" y="253984"/>
                    <a:pt x="2556982" y="275653"/>
                  </a:cubicBezTo>
                  <a:lnTo>
                    <a:pt x="2556982" y="686763"/>
                  </a:lnTo>
                  <a:lnTo>
                    <a:pt x="2476033" y="686763"/>
                  </a:lnTo>
                  <a:lnTo>
                    <a:pt x="2475864" y="386774"/>
                  </a:lnTo>
                  <a:cubicBezTo>
                    <a:pt x="2475864" y="336214"/>
                    <a:pt x="2476419" y="285098"/>
                    <a:pt x="2476419" y="234538"/>
                  </a:cubicBezTo>
                  <a:cubicBezTo>
                    <a:pt x="2474196" y="224537"/>
                    <a:pt x="2471419" y="214536"/>
                    <a:pt x="2469197" y="204535"/>
                  </a:cubicBezTo>
                  <a:cubicBezTo>
                    <a:pt x="2460307" y="187867"/>
                    <a:pt x="2450861" y="170643"/>
                    <a:pt x="2441416" y="153419"/>
                  </a:cubicBezTo>
                  <a:cubicBezTo>
                    <a:pt x="2441416" y="147863"/>
                    <a:pt x="2446972" y="148419"/>
                    <a:pt x="2450305" y="147307"/>
                  </a:cubicBezTo>
                  <a:close/>
                  <a:moveTo>
                    <a:pt x="1414655" y="28963"/>
                  </a:moveTo>
                  <a:cubicBezTo>
                    <a:pt x="1412987" y="26185"/>
                    <a:pt x="1404653" y="33408"/>
                    <a:pt x="1404653" y="37853"/>
                  </a:cubicBezTo>
                  <a:cubicBezTo>
                    <a:pt x="1405765" y="48965"/>
                    <a:pt x="1415210" y="55077"/>
                    <a:pt x="1424656" y="57855"/>
                  </a:cubicBezTo>
                  <a:cubicBezTo>
                    <a:pt x="1431878" y="59521"/>
                    <a:pt x="1436323" y="52854"/>
                    <a:pt x="1439656" y="45076"/>
                  </a:cubicBezTo>
                  <a:cubicBezTo>
                    <a:pt x="1435768" y="34520"/>
                    <a:pt x="1420766" y="38964"/>
                    <a:pt x="1414655" y="28963"/>
                  </a:cubicBezTo>
                  <a:close/>
                  <a:moveTo>
                    <a:pt x="343999" y="8962"/>
                  </a:moveTo>
                  <a:cubicBezTo>
                    <a:pt x="334553" y="12851"/>
                    <a:pt x="329552" y="18407"/>
                    <a:pt x="333997" y="25074"/>
                  </a:cubicBezTo>
                  <a:cubicBezTo>
                    <a:pt x="338442" y="32853"/>
                    <a:pt x="346777" y="34519"/>
                    <a:pt x="358444" y="30074"/>
                  </a:cubicBezTo>
                  <a:cubicBezTo>
                    <a:pt x="343999" y="28964"/>
                    <a:pt x="343443" y="18962"/>
                    <a:pt x="343999" y="8962"/>
                  </a:cubicBezTo>
                  <a:close/>
                  <a:moveTo>
                    <a:pt x="1370205" y="8406"/>
                  </a:moveTo>
                  <a:cubicBezTo>
                    <a:pt x="1362427" y="7294"/>
                    <a:pt x="1352982" y="12295"/>
                    <a:pt x="1351871" y="24518"/>
                  </a:cubicBezTo>
                  <a:cubicBezTo>
                    <a:pt x="1351315" y="31185"/>
                    <a:pt x="1346315" y="37853"/>
                    <a:pt x="1342425" y="45076"/>
                  </a:cubicBezTo>
                  <a:cubicBezTo>
                    <a:pt x="1351871" y="45076"/>
                    <a:pt x="1359093" y="46187"/>
                    <a:pt x="1365760" y="45076"/>
                  </a:cubicBezTo>
                  <a:cubicBezTo>
                    <a:pt x="1374095" y="43965"/>
                    <a:pt x="1384651" y="41186"/>
                    <a:pt x="1382428" y="30630"/>
                  </a:cubicBezTo>
                  <a:cubicBezTo>
                    <a:pt x="1380762" y="22852"/>
                    <a:pt x="1380207" y="10073"/>
                    <a:pt x="1370205" y="8406"/>
                  </a:cubicBezTo>
                  <a:close/>
                  <a:moveTo>
                    <a:pt x="19525" y="1183"/>
                  </a:moveTo>
                  <a:cubicBezTo>
                    <a:pt x="31192" y="628"/>
                    <a:pt x="36748" y="5628"/>
                    <a:pt x="36193" y="17296"/>
                  </a:cubicBezTo>
                  <a:cubicBezTo>
                    <a:pt x="36193" y="19519"/>
                    <a:pt x="35637" y="22296"/>
                    <a:pt x="35081" y="24519"/>
                  </a:cubicBezTo>
                  <a:cubicBezTo>
                    <a:pt x="27303" y="54522"/>
                    <a:pt x="27858" y="55633"/>
                    <a:pt x="58417" y="58967"/>
                  </a:cubicBezTo>
                  <a:cubicBezTo>
                    <a:pt x="56749" y="68967"/>
                    <a:pt x="52861" y="75079"/>
                    <a:pt x="40637" y="73968"/>
                  </a:cubicBezTo>
                  <a:cubicBezTo>
                    <a:pt x="27303" y="72856"/>
                    <a:pt x="13969" y="73412"/>
                    <a:pt x="633" y="72856"/>
                  </a:cubicBezTo>
                  <a:cubicBezTo>
                    <a:pt x="633" y="53966"/>
                    <a:pt x="1189" y="34520"/>
                    <a:pt x="78" y="15074"/>
                  </a:cubicBezTo>
                  <a:cubicBezTo>
                    <a:pt x="-1033" y="-1594"/>
                    <a:pt x="10079" y="1739"/>
                    <a:pt x="19525" y="1183"/>
                  </a:cubicBezTo>
                  <a:close/>
                  <a:moveTo>
                    <a:pt x="772789" y="627"/>
                  </a:moveTo>
                  <a:cubicBezTo>
                    <a:pt x="784735" y="-345"/>
                    <a:pt x="797653" y="3127"/>
                    <a:pt x="809042" y="2849"/>
                  </a:cubicBezTo>
                  <a:cubicBezTo>
                    <a:pt x="877383" y="1183"/>
                    <a:pt x="946277" y="2849"/>
                    <a:pt x="1014617" y="2294"/>
                  </a:cubicBezTo>
                  <a:cubicBezTo>
                    <a:pt x="1025729" y="2294"/>
                    <a:pt x="1035174" y="1183"/>
                    <a:pt x="1036841" y="17296"/>
                  </a:cubicBezTo>
                  <a:cubicBezTo>
                    <a:pt x="1037952" y="27852"/>
                    <a:pt x="1055177" y="38409"/>
                    <a:pt x="1059066" y="36742"/>
                  </a:cubicBezTo>
                  <a:cubicBezTo>
                    <a:pt x="1072956" y="31741"/>
                    <a:pt x="1077957" y="18407"/>
                    <a:pt x="1068510" y="3405"/>
                  </a:cubicBezTo>
                  <a:cubicBezTo>
                    <a:pt x="1251861" y="3405"/>
                    <a:pt x="1431878" y="3405"/>
                    <a:pt x="1611895" y="3405"/>
                  </a:cubicBezTo>
                  <a:cubicBezTo>
                    <a:pt x="1798579" y="3405"/>
                    <a:pt x="1985819" y="2294"/>
                    <a:pt x="2172503" y="2294"/>
                  </a:cubicBezTo>
                  <a:cubicBezTo>
                    <a:pt x="2186393" y="2294"/>
                    <a:pt x="2203616" y="-5484"/>
                    <a:pt x="2213062" y="13406"/>
                  </a:cubicBezTo>
                  <a:cubicBezTo>
                    <a:pt x="2214729" y="17296"/>
                    <a:pt x="2219174" y="14517"/>
                    <a:pt x="2221396" y="12850"/>
                  </a:cubicBezTo>
                  <a:cubicBezTo>
                    <a:pt x="2242509" y="-4373"/>
                    <a:pt x="2268623" y="13406"/>
                    <a:pt x="2290847" y="2294"/>
                  </a:cubicBezTo>
                  <a:cubicBezTo>
                    <a:pt x="2296403" y="-484"/>
                    <a:pt x="2304181" y="1738"/>
                    <a:pt x="2311960" y="3405"/>
                  </a:cubicBezTo>
                  <a:cubicBezTo>
                    <a:pt x="2297515" y="10073"/>
                    <a:pt x="2295847" y="22852"/>
                    <a:pt x="2294736" y="35075"/>
                  </a:cubicBezTo>
                  <a:cubicBezTo>
                    <a:pt x="2294181" y="42298"/>
                    <a:pt x="2303071" y="45076"/>
                    <a:pt x="2309182" y="47298"/>
                  </a:cubicBezTo>
                  <a:cubicBezTo>
                    <a:pt x="2331407" y="55632"/>
                    <a:pt x="2339740" y="37853"/>
                    <a:pt x="2340851" y="22852"/>
                  </a:cubicBezTo>
                  <a:cubicBezTo>
                    <a:pt x="2342519" y="-2151"/>
                    <a:pt x="2356408" y="627"/>
                    <a:pt x="2373077" y="2849"/>
                  </a:cubicBezTo>
                  <a:cubicBezTo>
                    <a:pt x="2468086" y="15073"/>
                    <a:pt x="2543648" y="88413"/>
                    <a:pt x="2558094" y="184533"/>
                  </a:cubicBezTo>
                  <a:cubicBezTo>
                    <a:pt x="2558650" y="188422"/>
                    <a:pt x="2557538" y="192868"/>
                    <a:pt x="2555871" y="197868"/>
                  </a:cubicBezTo>
                  <a:cubicBezTo>
                    <a:pt x="2558650" y="176199"/>
                    <a:pt x="2534758" y="178421"/>
                    <a:pt x="2528091" y="165087"/>
                  </a:cubicBezTo>
                  <a:cubicBezTo>
                    <a:pt x="2512534" y="135084"/>
                    <a:pt x="2488087" y="113416"/>
                    <a:pt x="2458085" y="97303"/>
                  </a:cubicBezTo>
                  <a:cubicBezTo>
                    <a:pt x="2448639" y="92302"/>
                    <a:pt x="2443639" y="102859"/>
                    <a:pt x="2441417" y="104526"/>
                  </a:cubicBezTo>
                  <a:cubicBezTo>
                    <a:pt x="2422526" y="121194"/>
                    <a:pt x="2408080" y="122861"/>
                    <a:pt x="2385856" y="106193"/>
                  </a:cubicBezTo>
                  <a:cubicBezTo>
                    <a:pt x="2354186" y="82301"/>
                    <a:pt x="2315849" y="73412"/>
                    <a:pt x="2275845" y="73412"/>
                  </a:cubicBezTo>
                  <a:cubicBezTo>
                    <a:pt x="2129165" y="73412"/>
                    <a:pt x="1983041" y="73412"/>
                    <a:pt x="1836361" y="73412"/>
                  </a:cubicBezTo>
                  <a:cubicBezTo>
                    <a:pt x="1823581" y="73412"/>
                    <a:pt x="1814136" y="74523"/>
                    <a:pt x="1806913" y="58410"/>
                  </a:cubicBezTo>
                  <a:cubicBezTo>
                    <a:pt x="1799690" y="42853"/>
                    <a:pt x="1778022" y="41742"/>
                    <a:pt x="1764131" y="31741"/>
                  </a:cubicBezTo>
                  <a:cubicBezTo>
                    <a:pt x="1758575" y="38964"/>
                    <a:pt x="1759686" y="45632"/>
                    <a:pt x="1761909" y="50632"/>
                  </a:cubicBezTo>
                  <a:cubicBezTo>
                    <a:pt x="1770798" y="71745"/>
                    <a:pt x="1770243" y="73412"/>
                    <a:pt x="1745796" y="73412"/>
                  </a:cubicBezTo>
                  <a:cubicBezTo>
                    <a:pt x="1673011" y="73412"/>
                    <a:pt x="1600783" y="73412"/>
                    <a:pt x="1527999" y="73412"/>
                  </a:cubicBezTo>
                  <a:cubicBezTo>
                    <a:pt x="1281309" y="73412"/>
                    <a:pt x="1035174" y="73412"/>
                    <a:pt x="789040" y="72856"/>
                  </a:cubicBezTo>
                  <a:cubicBezTo>
                    <a:pt x="784595" y="72856"/>
                    <a:pt x="762927" y="86746"/>
                    <a:pt x="771817" y="60633"/>
                  </a:cubicBezTo>
                  <a:cubicBezTo>
                    <a:pt x="774039" y="55077"/>
                    <a:pt x="764039" y="57855"/>
                    <a:pt x="760705" y="60077"/>
                  </a:cubicBezTo>
                  <a:cubicBezTo>
                    <a:pt x="746815" y="67856"/>
                    <a:pt x="741814" y="60633"/>
                    <a:pt x="737924" y="49521"/>
                  </a:cubicBezTo>
                  <a:cubicBezTo>
                    <a:pt x="731812" y="38409"/>
                    <a:pt x="738480" y="34520"/>
                    <a:pt x="742369" y="25074"/>
                  </a:cubicBezTo>
                  <a:cubicBezTo>
                    <a:pt x="749870" y="7017"/>
                    <a:pt x="760844" y="1600"/>
                    <a:pt x="772789" y="627"/>
                  </a:cubicBezTo>
                  <a:close/>
                  <a:moveTo>
                    <a:pt x="303995" y="627"/>
                  </a:moveTo>
                  <a:cubicBezTo>
                    <a:pt x="367334" y="1738"/>
                    <a:pt x="430673" y="2294"/>
                    <a:pt x="494012" y="2294"/>
                  </a:cubicBezTo>
                  <a:cubicBezTo>
                    <a:pt x="549573" y="2294"/>
                    <a:pt x="605134" y="2294"/>
                    <a:pt x="660695" y="627"/>
                  </a:cubicBezTo>
                  <a:cubicBezTo>
                    <a:pt x="678474" y="72"/>
                    <a:pt x="687364" y="3406"/>
                    <a:pt x="687364" y="23407"/>
                  </a:cubicBezTo>
                  <a:cubicBezTo>
                    <a:pt x="686809" y="42854"/>
                    <a:pt x="695698" y="58966"/>
                    <a:pt x="714589" y="68967"/>
                  </a:cubicBezTo>
                  <a:cubicBezTo>
                    <a:pt x="708477" y="76190"/>
                    <a:pt x="701254" y="72857"/>
                    <a:pt x="695698" y="72857"/>
                  </a:cubicBezTo>
                  <a:cubicBezTo>
                    <a:pt x="590133" y="73412"/>
                    <a:pt x="484567" y="73412"/>
                    <a:pt x="379001" y="73412"/>
                  </a:cubicBezTo>
                  <a:cubicBezTo>
                    <a:pt x="369001" y="73412"/>
                    <a:pt x="360111" y="73968"/>
                    <a:pt x="352888" y="63966"/>
                  </a:cubicBezTo>
                  <a:cubicBezTo>
                    <a:pt x="350110" y="60077"/>
                    <a:pt x="340109" y="56189"/>
                    <a:pt x="337331" y="57855"/>
                  </a:cubicBezTo>
                  <a:cubicBezTo>
                    <a:pt x="323440" y="67301"/>
                    <a:pt x="316218" y="56189"/>
                    <a:pt x="306772" y="47854"/>
                  </a:cubicBezTo>
                  <a:cubicBezTo>
                    <a:pt x="303995" y="57855"/>
                    <a:pt x="307328" y="67301"/>
                    <a:pt x="300661" y="73412"/>
                  </a:cubicBezTo>
                  <a:cubicBezTo>
                    <a:pt x="290104" y="73412"/>
                    <a:pt x="279548" y="73412"/>
                    <a:pt x="268436" y="73412"/>
                  </a:cubicBezTo>
                  <a:cubicBezTo>
                    <a:pt x="267880" y="65078"/>
                    <a:pt x="280104" y="61745"/>
                    <a:pt x="276769" y="52854"/>
                  </a:cubicBezTo>
                  <a:cubicBezTo>
                    <a:pt x="295660" y="47298"/>
                    <a:pt x="288993" y="31186"/>
                    <a:pt x="287326" y="21185"/>
                  </a:cubicBezTo>
                  <a:cubicBezTo>
                    <a:pt x="283993" y="4517"/>
                    <a:pt x="287882" y="72"/>
                    <a:pt x="303995" y="627"/>
                  </a:cubicBezTo>
                  <a:close/>
                  <a:moveTo>
                    <a:pt x="90433" y="2"/>
                  </a:moveTo>
                  <a:cubicBezTo>
                    <a:pt x="94114" y="72"/>
                    <a:pt x="98420" y="1739"/>
                    <a:pt x="101198" y="1739"/>
                  </a:cubicBezTo>
                  <a:cubicBezTo>
                    <a:pt x="147314" y="1183"/>
                    <a:pt x="193985" y="1183"/>
                    <a:pt x="240100" y="1739"/>
                  </a:cubicBezTo>
                  <a:cubicBezTo>
                    <a:pt x="247323" y="1739"/>
                    <a:pt x="258436" y="-4373"/>
                    <a:pt x="261213" y="8406"/>
                  </a:cubicBezTo>
                  <a:cubicBezTo>
                    <a:pt x="263992" y="21185"/>
                    <a:pt x="254545" y="23407"/>
                    <a:pt x="245101" y="25630"/>
                  </a:cubicBezTo>
                  <a:cubicBezTo>
                    <a:pt x="241212" y="26186"/>
                    <a:pt x="237877" y="30075"/>
                    <a:pt x="234544" y="32297"/>
                  </a:cubicBezTo>
                  <a:cubicBezTo>
                    <a:pt x="227877" y="33964"/>
                    <a:pt x="228432" y="41742"/>
                    <a:pt x="225654" y="46187"/>
                  </a:cubicBezTo>
                  <a:cubicBezTo>
                    <a:pt x="214542" y="65634"/>
                    <a:pt x="200652" y="76746"/>
                    <a:pt x="175649" y="74523"/>
                  </a:cubicBezTo>
                  <a:cubicBezTo>
                    <a:pt x="145647" y="71746"/>
                    <a:pt x="115088" y="73413"/>
                    <a:pt x="85085" y="73968"/>
                  </a:cubicBezTo>
                  <a:cubicBezTo>
                    <a:pt x="73418" y="73968"/>
                    <a:pt x="63417" y="73413"/>
                    <a:pt x="60639" y="58966"/>
                  </a:cubicBezTo>
                  <a:cubicBezTo>
                    <a:pt x="55638" y="46743"/>
                    <a:pt x="55083" y="38964"/>
                    <a:pt x="72862" y="42298"/>
                  </a:cubicBezTo>
                  <a:cubicBezTo>
                    <a:pt x="81197" y="43965"/>
                    <a:pt x="91198" y="40075"/>
                    <a:pt x="100087" y="41187"/>
                  </a:cubicBezTo>
                  <a:cubicBezTo>
                    <a:pt x="113422" y="43410"/>
                    <a:pt x="113977" y="31186"/>
                    <a:pt x="115088" y="25630"/>
                  </a:cubicBezTo>
                  <a:cubicBezTo>
                    <a:pt x="116756" y="17851"/>
                    <a:pt x="104532" y="16740"/>
                    <a:pt x="100643" y="17851"/>
                  </a:cubicBezTo>
                  <a:cubicBezTo>
                    <a:pt x="90086" y="21185"/>
                    <a:pt x="83419" y="17295"/>
                    <a:pt x="83419" y="7850"/>
                  </a:cubicBezTo>
                  <a:cubicBezTo>
                    <a:pt x="83697" y="1460"/>
                    <a:pt x="86752" y="-67"/>
                    <a:pt x="90433" y="2"/>
                  </a:cubicBezTo>
                  <a:close/>
                </a:path>
              </a:pathLst>
            </a:custGeom>
            <a:solidFill>
              <a:schemeClr val="accent3"/>
            </a:solidFill>
            <a:ln w="740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BB934370-44F9-4355-B964-347D22FCD181}"/>
                </a:ext>
              </a:extLst>
            </p:cNvPr>
            <p:cNvSpPr/>
            <p:nvPr/>
          </p:nvSpPr>
          <p:spPr>
            <a:xfrm>
              <a:off x="9311020" y="533609"/>
              <a:ext cx="2436185" cy="608575"/>
            </a:xfrm>
            <a:custGeom>
              <a:avLst/>
              <a:gdLst>
                <a:gd name="connsiteX0" fmla="*/ 140973 w 2436185"/>
                <a:gd name="connsiteY0" fmla="*/ 48058 h 608575"/>
                <a:gd name="connsiteX1" fmla="*/ 134306 w 2436185"/>
                <a:gd name="connsiteY1" fmla="*/ 56948 h 608575"/>
                <a:gd name="connsiteX2" fmla="*/ 143752 w 2436185"/>
                <a:gd name="connsiteY2" fmla="*/ 75839 h 608575"/>
                <a:gd name="connsiteX3" fmla="*/ 151530 w 2436185"/>
                <a:gd name="connsiteY3" fmla="*/ 65282 h 608575"/>
                <a:gd name="connsiteX4" fmla="*/ 140973 w 2436185"/>
                <a:gd name="connsiteY4" fmla="*/ 48058 h 608575"/>
                <a:gd name="connsiteX5" fmla="*/ 879384 w 2436185"/>
                <a:gd name="connsiteY5" fmla="*/ 12716 h 608575"/>
                <a:gd name="connsiteX6" fmla="*/ 865485 w 2436185"/>
                <a:gd name="connsiteY6" fmla="*/ 19166 h 608575"/>
                <a:gd name="connsiteX7" fmla="*/ 854373 w 2436185"/>
                <a:gd name="connsiteY7" fmla="*/ 36945 h 608575"/>
                <a:gd name="connsiteX8" fmla="*/ 881042 w 2436185"/>
                <a:gd name="connsiteY8" fmla="*/ 49169 h 608575"/>
                <a:gd name="connsiteX9" fmla="*/ 919935 w 2436185"/>
                <a:gd name="connsiteY9" fmla="*/ 21388 h 608575"/>
                <a:gd name="connsiteX10" fmla="*/ 879384 w 2436185"/>
                <a:gd name="connsiteY10" fmla="*/ 12716 h 608575"/>
                <a:gd name="connsiteX11" fmla="*/ 1254757 w 2436185"/>
                <a:gd name="connsiteY11" fmla="*/ 2428 h 608575"/>
                <a:gd name="connsiteX12" fmla="*/ 1257188 w 2436185"/>
                <a:gd name="connsiteY12" fmla="*/ 15277 h 608575"/>
                <a:gd name="connsiteX13" fmla="*/ 1277745 w 2436185"/>
                <a:gd name="connsiteY13" fmla="*/ 14721 h 608575"/>
                <a:gd name="connsiteX14" fmla="*/ 1274967 w 2436185"/>
                <a:gd name="connsiteY14" fmla="*/ 5275 h 608575"/>
                <a:gd name="connsiteX15" fmla="*/ 1287190 w 2436185"/>
                <a:gd name="connsiteY15" fmla="*/ 4165 h 608575"/>
                <a:gd name="connsiteX16" fmla="*/ 1732232 w 2436185"/>
                <a:gd name="connsiteY16" fmla="*/ 5831 h 608575"/>
                <a:gd name="connsiteX17" fmla="*/ 1745567 w 2436185"/>
                <a:gd name="connsiteY17" fmla="*/ 32501 h 608575"/>
                <a:gd name="connsiteX18" fmla="*/ 1758345 w 2436185"/>
                <a:gd name="connsiteY18" fmla="*/ 41946 h 608575"/>
                <a:gd name="connsiteX19" fmla="*/ 1780014 w 2436185"/>
                <a:gd name="connsiteY19" fmla="*/ 25833 h 608575"/>
                <a:gd name="connsiteX20" fmla="*/ 1798904 w 2436185"/>
                <a:gd name="connsiteY20" fmla="*/ 7498 h 608575"/>
                <a:gd name="connsiteX21" fmla="*/ 2276171 w 2436185"/>
                <a:gd name="connsiteY21" fmla="*/ 8609 h 608575"/>
                <a:gd name="connsiteX22" fmla="*/ 2278394 w 2436185"/>
                <a:gd name="connsiteY22" fmla="*/ 9165 h 608575"/>
                <a:gd name="connsiteX23" fmla="*/ 2415628 w 2436185"/>
                <a:gd name="connsiteY23" fmla="*/ 109174 h 608575"/>
                <a:gd name="connsiteX24" fmla="*/ 2436185 w 2436185"/>
                <a:gd name="connsiteY24" fmla="*/ 175848 h 608575"/>
                <a:gd name="connsiteX25" fmla="*/ 2435961 w 2436185"/>
                <a:gd name="connsiteY25" fmla="*/ 608575 h 608575"/>
                <a:gd name="connsiteX26" fmla="*/ 2349369 w 2436185"/>
                <a:gd name="connsiteY26" fmla="*/ 608575 h 608575"/>
                <a:gd name="connsiteX27" fmla="*/ 2348400 w 2436185"/>
                <a:gd name="connsiteY27" fmla="*/ 229185 h 608575"/>
                <a:gd name="connsiteX28" fmla="*/ 2348400 w 2436185"/>
                <a:gd name="connsiteY28" fmla="*/ 165846 h 608575"/>
                <a:gd name="connsiteX29" fmla="*/ 2219498 w 2436185"/>
                <a:gd name="connsiteY29" fmla="*/ 86394 h 608575"/>
                <a:gd name="connsiteX30" fmla="*/ 2108934 w 2436185"/>
                <a:gd name="connsiteY30" fmla="*/ 84728 h 608575"/>
                <a:gd name="connsiteX31" fmla="*/ 2020592 w 2436185"/>
                <a:gd name="connsiteY31" fmla="*/ 88061 h 608575"/>
                <a:gd name="connsiteX32" fmla="*/ 1870578 w 2436185"/>
                <a:gd name="connsiteY32" fmla="*/ 89173 h 608575"/>
                <a:gd name="connsiteX33" fmla="*/ 1841130 w 2436185"/>
                <a:gd name="connsiteY33" fmla="*/ 84728 h 608575"/>
                <a:gd name="connsiteX34" fmla="*/ 1782791 w 2436185"/>
                <a:gd name="connsiteY34" fmla="*/ 85283 h 608575"/>
                <a:gd name="connsiteX35" fmla="*/ 1694450 w 2436185"/>
                <a:gd name="connsiteY35" fmla="*/ 85283 h 608575"/>
                <a:gd name="connsiteX36" fmla="*/ 1472764 w 2436185"/>
                <a:gd name="connsiteY36" fmla="*/ 86950 h 608575"/>
                <a:gd name="connsiteX37" fmla="*/ 1461652 w 2436185"/>
                <a:gd name="connsiteY37" fmla="*/ 80838 h 608575"/>
                <a:gd name="connsiteX38" fmla="*/ 1470541 w 2436185"/>
                <a:gd name="connsiteY38" fmla="*/ 76393 h 608575"/>
                <a:gd name="connsiteX39" fmla="*/ 1480542 w 2436185"/>
                <a:gd name="connsiteY39" fmla="*/ 66948 h 608575"/>
                <a:gd name="connsiteX40" fmla="*/ 1470541 w 2436185"/>
                <a:gd name="connsiteY40" fmla="*/ 37501 h 608575"/>
                <a:gd name="connsiteX41" fmla="*/ 1451095 w 2436185"/>
                <a:gd name="connsiteY41" fmla="*/ 46946 h 608575"/>
                <a:gd name="connsiteX42" fmla="*/ 1423870 w 2436185"/>
                <a:gd name="connsiteY42" fmla="*/ 66948 h 608575"/>
                <a:gd name="connsiteX43" fmla="*/ 1398312 w 2436185"/>
                <a:gd name="connsiteY43" fmla="*/ 79171 h 608575"/>
                <a:gd name="connsiteX44" fmla="*/ 1380532 w 2436185"/>
                <a:gd name="connsiteY44" fmla="*/ 86950 h 608575"/>
                <a:gd name="connsiteX45" fmla="*/ 741585 w 2436185"/>
                <a:gd name="connsiteY45" fmla="*/ 87505 h 608575"/>
                <a:gd name="connsiteX46" fmla="*/ 718249 w 2436185"/>
                <a:gd name="connsiteY46" fmla="*/ 73060 h 608575"/>
                <a:gd name="connsiteX47" fmla="*/ 663799 w 2436185"/>
                <a:gd name="connsiteY47" fmla="*/ 86950 h 608575"/>
                <a:gd name="connsiteX48" fmla="*/ 659355 w 2436185"/>
                <a:gd name="connsiteY48" fmla="*/ 76393 h 608575"/>
                <a:gd name="connsiteX49" fmla="*/ 631575 w 2436185"/>
                <a:gd name="connsiteY49" fmla="*/ 49169 h 608575"/>
                <a:gd name="connsiteX50" fmla="*/ 609906 w 2436185"/>
                <a:gd name="connsiteY50" fmla="*/ 75838 h 608575"/>
                <a:gd name="connsiteX51" fmla="*/ 573791 w 2436185"/>
                <a:gd name="connsiteY51" fmla="*/ 81949 h 608575"/>
                <a:gd name="connsiteX52" fmla="*/ 549344 w 2436185"/>
                <a:gd name="connsiteY52" fmla="*/ 89728 h 608575"/>
                <a:gd name="connsiteX53" fmla="*/ 548234 w 2436185"/>
                <a:gd name="connsiteY53" fmla="*/ 89173 h 608575"/>
                <a:gd name="connsiteX54" fmla="*/ 547122 w 2436185"/>
                <a:gd name="connsiteY54" fmla="*/ 90284 h 608575"/>
                <a:gd name="connsiteX55" fmla="*/ 404887 w 2436185"/>
                <a:gd name="connsiteY55" fmla="*/ 90284 h 608575"/>
                <a:gd name="connsiteX56" fmla="*/ 416554 w 2436185"/>
                <a:gd name="connsiteY56" fmla="*/ 68059 h 608575"/>
                <a:gd name="connsiteX57" fmla="*/ 394330 w 2436185"/>
                <a:gd name="connsiteY57" fmla="*/ 62503 h 608575"/>
                <a:gd name="connsiteX58" fmla="*/ 382662 w 2436185"/>
                <a:gd name="connsiteY58" fmla="*/ 84728 h 608575"/>
                <a:gd name="connsiteX59" fmla="*/ 341547 w 2436185"/>
                <a:gd name="connsiteY59" fmla="*/ 86394 h 608575"/>
                <a:gd name="connsiteX60" fmla="*/ 341547 w 2436185"/>
                <a:gd name="connsiteY60" fmla="*/ 54169 h 608575"/>
                <a:gd name="connsiteX61" fmla="*/ 338770 w 2436185"/>
                <a:gd name="connsiteY61" fmla="*/ 40279 h 608575"/>
                <a:gd name="connsiteX62" fmla="*/ 342659 w 2436185"/>
                <a:gd name="connsiteY62" fmla="*/ 39168 h 608575"/>
                <a:gd name="connsiteX63" fmla="*/ 340436 w 2436185"/>
                <a:gd name="connsiteY63" fmla="*/ 30834 h 608575"/>
                <a:gd name="connsiteX64" fmla="*/ 364328 w 2436185"/>
                <a:gd name="connsiteY64" fmla="*/ 6942 h 608575"/>
                <a:gd name="connsiteX65" fmla="*/ 676578 w 2436185"/>
                <a:gd name="connsiteY65" fmla="*/ 6942 h 608575"/>
                <a:gd name="connsiteX66" fmla="*/ 719360 w 2436185"/>
                <a:gd name="connsiteY66" fmla="*/ 19722 h 608575"/>
                <a:gd name="connsiteX67" fmla="*/ 736029 w 2436185"/>
                <a:gd name="connsiteY67" fmla="*/ 9721 h 608575"/>
                <a:gd name="connsiteX68" fmla="*/ 758808 w 2436185"/>
                <a:gd name="connsiteY68" fmla="*/ 3609 h 608575"/>
                <a:gd name="connsiteX69" fmla="*/ 1242742 w 2436185"/>
                <a:gd name="connsiteY69" fmla="*/ 4165 h 608575"/>
                <a:gd name="connsiteX70" fmla="*/ 1254757 w 2436185"/>
                <a:gd name="connsiteY70" fmla="*/ 2428 h 608575"/>
                <a:gd name="connsiteX71" fmla="*/ 25963 w 2436185"/>
                <a:gd name="connsiteY71" fmla="*/ 276 h 608575"/>
                <a:gd name="connsiteX72" fmla="*/ 52632 w 2436185"/>
                <a:gd name="connsiteY72" fmla="*/ 4165 h 608575"/>
                <a:gd name="connsiteX73" fmla="*/ 212091 w 2436185"/>
                <a:gd name="connsiteY73" fmla="*/ 3054 h 608575"/>
                <a:gd name="connsiteX74" fmla="*/ 225426 w 2436185"/>
                <a:gd name="connsiteY74" fmla="*/ 8610 h 608575"/>
                <a:gd name="connsiteX75" fmla="*/ 243761 w 2436185"/>
                <a:gd name="connsiteY75" fmla="*/ 6388 h 608575"/>
                <a:gd name="connsiteX76" fmla="*/ 252095 w 2436185"/>
                <a:gd name="connsiteY76" fmla="*/ 3054 h 608575"/>
                <a:gd name="connsiteX77" fmla="*/ 285987 w 2436185"/>
                <a:gd name="connsiteY77" fmla="*/ 9721 h 608575"/>
                <a:gd name="connsiteX78" fmla="*/ 312101 w 2436185"/>
                <a:gd name="connsiteY78" fmla="*/ 49170 h 608575"/>
                <a:gd name="connsiteX79" fmla="*/ 329880 w 2436185"/>
                <a:gd name="connsiteY79" fmla="*/ 86395 h 608575"/>
                <a:gd name="connsiteX80" fmla="*/ 295988 w 2436185"/>
                <a:gd name="connsiteY80" fmla="*/ 90285 h 608575"/>
                <a:gd name="connsiteX81" fmla="*/ 169309 w 2436185"/>
                <a:gd name="connsiteY81" fmla="*/ 88618 h 608575"/>
                <a:gd name="connsiteX82" fmla="*/ 97637 w 2436185"/>
                <a:gd name="connsiteY82" fmla="*/ 81950 h 608575"/>
                <a:gd name="connsiteX83" fmla="*/ 28186 w 2436185"/>
                <a:gd name="connsiteY83" fmla="*/ 90285 h 608575"/>
                <a:gd name="connsiteX84" fmla="*/ 961 w 2436185"/>
                <a:gd name="connsiteY84" fmla="*/ 63060 h 608575"/>
                <a:gd name="connsiteX85" fmla="*/ 4294 w 2436185"/>
                <a:gd name="connsiteY85" fmla="*/ 9721 h 608575"/>
                <a:gd name="connsiteX86" fmla="*/ 25963 w 2436185"/>
                <a:gd name="connsiteY86" fmla="*/ 276 h 60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436185" h="608575">
                  <a:moveTo>
                    <a:pt x="140973" y="48058"/>
                  </a:moveTo>
                  <a:cubicBezTo>
                    <a:pt x="137085" y="48058"/>
                    <a:pt x="128750" y="49725"/>
                    <a:pt x="134306" y="56948"/>
                  </a:cubicBezTo>
                  <a:cubicBezTo>
                    <a:pt x="138751" y="63060"/>
                    <a:pt x="130973" y="75283"/>
                    <a:pt x="143752" y="75839"/>
                  </a:cubicBezTo>
                  <a:cubicBezTo>
                    <a:pt x="150974" y="76394"/>
                    <a:pt x="153753" y="71950"/>
                    <a:pt x="151530" y="65282"/>
                  </a:cubicBezTo>
                  <a:cubicBezTo>
                    <a:pt x="148197" y="58615"/>
                    <a:pt x="153197" y="47503"/>
                    <a:pt x="140973" y="48058"/>
                  </a:cubicBezTo>
                  <a:close/>
                  <a:moveTo>
                    <a:pt x="879384" y="12716"/>
                  </a:moveTo>
                  <a:cubicBezTo>
                    <a:pt x="874826" y="13471"/>
                    <a:pt x="870208" y="15416"/>
                    <a:pt x="865485" y="19166"/>
                  </a:cubicBezTo>
                  <a:cubicBezTo>
                    <a:pt x="861040" y="24722"/>
                    <a:pt x="847149" y="24722"/>
                    <a:pt x="854373" y="36945"/>
                  </a:cubicBezTo>
                  <a:cubicBezTo>
                    <a:pt x="860485" y="46946"/>
                    <a:pt x="869374" y="54725"/>
                    <a:pt x="881042" y="49169"/>
                  </a:cubicBezTo>
                  <a:cubicBezTo>
                    <a:pt x="895488" y="42501"/>
                    <a:pt x="912711" y="38612"/>
                    <a:pt x="919935" y="21388"/>
                  </a:cubicBezTo>
                  <a:cubicBezTo>
                    <a:pt x="906183" y="18888"/>
                    <a:pt x="893057" y="10450"/>
                    <a:pt x="879384" y="12716"/>
                  </a:cubicBezTo>
                  <a:close/>
                  <a:moveTo>
                    <a:pt x="1254757" y="2428"/>
                  </a:moveTo>
                  <a:cubicBezTo>
                    <a:pt x="1258577" y="2775"/>
                    <a:pt x="1260800" y="5553"/>
                    <a:pt x="1257188" y="15277"/>
                  </a:cubicBezTo>
                  <a:cubicBezTo>
                    <a:pt x="1264411" y="30834"/>
                    <a:pt x="1271078" y="29722"/>
                    <a:pt x="1277745" y="14721"/>
                  </a:cubicBezTo>
                  <a:cubicBezTo>
                    <a:pt x="1272745" y="12498"/>
                    <a:pt x="1271078" y="8054"/>
                    <a:pt x="1274967" y="5275"/>
                  </a:cubicBezTo>
                  <a:cubicBezTo>
                    <a:pt x="1277745" y="3053"/>
                    <a:pt x="1282745" y="4165"/>
                    <a:pt x="1287190" y="4165"/>
                  </a:cubicBezTo>
                  <a:cubicBezTo>
                    <a:pt x="1435537" y="4720"/>
                    <a:pt x="1583885" y="5275"/>
                    <a:pt x="1732232" y="5831"/>
                  </a:cubicBezTo>
                  <a:cubicBezTo>
                    <a:pt x="1758901" y="5831"/>
                    <a:pt x="1758901" y="6942"/>
                    <a:pt x="1745567" y="32501"/>
                  </a:cubicBezTo>
                  <a:cubicBezTo>
                    <a:pt x="1743344" y="44724"/>
                    <a:pt x="1750011" y="45279"/>
                    <a:pt x="1758345" y="41946"/>
                  </a:cubicBezTo>
                  <a:cubicBezTo>
                    <a:pt x="1767235" y="38612"/>
                    <a:pt x="1775013" y="33611"/>
                    <a:pt x="1780014" y="25833"/>
                  </a:cubicBezTo>
                  <a:cubicBezTo>
                    <a:pt x="1782236" y="15277"/>
                    <a:pt x="1784459" y="7498"/>
                    <a:pt x="1798904" y="7498"/>
                  </a:cubicBezTo>
                  <a:cubicBezTo>
                    <a:pt x="1957808" y="8609"/>
                    <a:pt x="2117267" y="6387"/>
                    <a:pt x="2276171" y="8609"/>
                  </a:cubicBezTo>
                  <a:cubicBezTo>
                    <a:pt x="2279505" y="8609"/>
                    <a:pt x="2275060" y="8609"/>
                    <a:pt x="2278394" y="9165"/>
                  </a:cubicBezTo>
                  <a:cubicBezTo>
                    <a:pt x="2342288" y="18054"/>
                    <a:pt x="2383959" y="56947"/>
                    <a:pt x="2415628" y="109174"/>
                  </a:cubicBezTo>
                  <a:cubicBezTo>
                    <a:pt x="2429518" y="129176"/>
                    <a:pt x="2436185" y="151401"/>
                    <a:pt x="2436185" y="175848"/>
                  </a:cubicBezTo>
                  <a:lnTo>
                    <a:pt x="2435961" y="608575"/>
                  </a:lnTo>
                  <a:lnTo>
                    <a:pt x="2349369" y="608575"/>
                  </a:lnTo>
                  <a:lnTo>
                    <a:pt x="2348400" y="229185"/>
                  </a:lnTo>
                  <a:cubicBezTo>
                    <a:pt x="2348400" y="208072"/>
                    <a:pt x="2348400" y="186960"/>
                    <a:pt x="2348400" y="165846"/>
                  </a:cubicBezTo>
                  <a:cubicBezTo>
                    <a:pt x="2324509" y="108618"/>
                    <a:pt x="2280616" y="84728"/>
                    <a:pt x="2219498" y="86394"/>
                  </a:cubicBezTo>
                  <a:cubicBezTo>
                    <a:pt x="2182829" y="87505"/>
                    <a:pt x="2145603" y="89728"/>
                    <a:pt x="2108934" y="84728"/>
                  </a:cubicBezTo>
                  <a:cubicBezTo>
                    <a:pt x="2080042" y="93617"/>
                    <a:pt x="2050038" y="86950"/>
                    <a:pt x="2020592" y="88061"/>
                  </a:cubicBezTo>
                  <a:cubicBezTo>
                    <a:pt x="1970587" y="90284"/>
                    <a:pt x="1920583" y="88061"/>
                    <a:pt x="1870578" y="89173"/>
                  </a:cubicBezTo>
                  <a:cubicBezTo>
                    <a:pt x="1860022" y="89173"/>
                    <a:pt x="1850576" y="86950"/>
                    <a:pt x="1841130" y="84728"/>
                  </a:cubicBezTo>
                  <a:cubicBezTo>
                    <a:pt x="1821684" y="88617"/>
                    <a:pt x="1802238" y="88061"/>
                    <a:pt x="1782791" y="85283"/>
                  </a:cubicBezTo>
                  <a:cubicBezTo>
                    <a:pt x="1753345" y="86394"/>
                    <a:pt x="1723898" y="91950"/>
                    <a:pt x="1694450" y="85283"/>
                  </a:cubicBezTo>
                  <a:cubicBezTo>
                    <a:pt x="1620555" y="85838"/>
                    <a:pt x="1546659" y="86394"/>
                    <a:pt x="1472764" y="86950"/>
                  </a:cubicBezTo>
                  <a:cubicBezTo>
                    <a:pt x="1468318" y="86950"/>
                    <a:pt x="1461652" y="88061"/>
                    <a:pt x="1461652" y="80838"/>
                  </a:cubicBezTo>
                  <a:cubicBezTo>
                    <a:pt x="1461652" y="75838"/>
                    <a:pt x="1466096" y="74171"/>
                    <a:pt x="1470541" y="76393"/>
                  </a:cubicBezTo>
                  <a:cubicBezTo>
                    <a:pt x="1483319" y="83061"/>
                    <a:pt x="1479986" y="71949"/>
                    <a:pt x="1480542" y="66948"/>
                  </a:cubicBezTo>
                  <a:cubicBezTo>
                    <a:pt x="1482764" y="55281"/>
                    <a:pt x="1480542" y="43613"/>
                    <a:pt x="1470541" y="37501"/>
                  </a:cubicBezTo>
                  <a:cubicBezTo>
                    <a:pt x="1461652" y="31389"/>
                    <a:pt x="1460540" y="49725"/>
                    <a:pt x="1451095" y="46946"/>
                  </a:cubicBezTo>
                  <a:cubicBezTo>
                    <a:pt x="1455539" y="71393"/>
                    <a:pt x="1433871" y="61948"/>
                    <a:pt x="1423870" y="66948"/>
                  </a:cubicBezTo>
                  <a:cubicBezTo>
                    <a:pt x="1415536" y="70837"/>
                    <a:pt x="1403313" y="68059"/>
                    <a:pt x="1398312" y="79171"/>
                  </a:cubicBezTo>
                  <a:cubicBezTo>
                    <a:pt x="1396645" y="91394"/>
                    <a:pt x="1386645" y="86950"/>
                    <a:pt x="1380532" y="86950"/>
                  </a:cubicBezTo>
                  <a:cubicBezTo>
                    <a:pt x="1167735" y="86950"/>
                    <a:pt x="954382" y="86394"/>
                    <a:pt x="741585" y="87505"/>
                  </a:cubicBezTo>
                  <a:cubicBezTo>
                    <a:pt x="728250" y="87505"/>
                    <a:pt x="724916" y="79171"/>
                    <a:pt x="718249" y="73060"/>
                  </a:cubicBezTo>
                  <a:cubicBezTo>
                    <a:pt x="703248" y="89728"/>
                    <a:pt x="682690" y="86394"/>
                    <a:pt x="663799" y="86950"/>
                  </a:cubicBezTo>
                  <a:cubicBezTo>
                    <a:pt x="656022" y="87505"/>
                    <a:pt x="660466" y="80282"/>
                    <a:pt x="659355" y="76393"/>
                  </a:cubicBezTo>
                  <a:cubicBezTo>
                    <a:pt x="655465" y="62503"/>
                    <a:pt x="649909" y="49725"/>
                    <a:pt x="631575" y="49169"/>
                  </a:cubicBezTo>
                  <a:cubicBezTo>
                    <a:pt x="612128" y="48613"/>
                    <a:pt x="611572" y="61392"/>
                    <a:pt x="609906" y="75838"/>
                  </a:cubicBezTo>
                  <a:cubicBezTo>
                    <a:pt x="608238" y="89728"/>
                    <a:pt x="585459" y="94173"/>
                    <a:pt x="573791" y="81949"/>
                  </a:cubicBezTo>
                  <a:cubicBezTo>
                    <a:pt x="558234" y="65281"/>
                    <a:pt x="551011" y="68059"/>
                    <a:pt x="549344" y="89728"/>
                  </a:cubicBezTo>
                  <a:lnTo>
                    <a:pt x="548234" y="89173"/>
                  </a:lnTo>
                  <a:cubicBezTo>
                    <a:pt x="548234" y="89173"/>
                    <a:pt x="547122" y="90284"/>
                    <a:pt x="547122" y="90284"/>
                  </a:cubicBezTo>
                  <a:cubicBezTo>
                    <a:pt x="500451" y="90284"/>
                    <a:pt x="453780" y="90284"/>
                    <a:pt x="404887" y="90284"/>
                  </a:cubicBezTo>
                  <a:cubicBezTo>
                    <a:pt x="408776" y="79727"/>
                    <a:pt x="424333" y="78061"/>
                    <a:pt x="416554" y="68059"/>
                  </a:cubicBezTo>
                  <a:cubicBezTo>
                    <a:pt x="412110" y="61948"/>
                    <a:pt x="399886" y="61948"/>
                    <a:pt x="394330" y="62503"/>
                  </a:cubicBezTo>
                  <a:cubicBezTo>
                    <a:pt x="386552" y="63059"/>
                    <a:pt x="378773" y="73060"/>
                    <a:pt x="382662" y="84728"/>
                  </a:cubicBezTo>
                  <a:cubicBezTo>
                    <a:pt x="369327" y="94729"/>
                    <a:pt x="352659" y="93617"/>
                    <a:pt x="341547" y="86394"/>
                  </a:cubicBezTo>
                  <a:cubicBezTo>
                    <a:pt x="333214" y="80838"/>
                    <a:pt x="337103" y="65281"/>
                    <a:pt x="341547" y="54169"/>
                  </a:cubicBezTo>
                  <a:cubicBezTo>
                    <a:pt x="343770" y="49169"/>
                    <a:pt x="340436" y="44724"/>
                    <a:pt x="338770" y="40279"/>
                  </a:cubicBezTo>
                  <a:cubicBezTo>
                    <a:pt x="339881" y="39723"/>
                    <a:pt x="341547" y="39723"/>
                    <a:pt x="342659" y="39168"/>
                  </a:cubicBezTo>
                  <a:cubicBezTo>
                    <a:pt x="341547" y="36390"/>
                    <a:pt x="340992" y="33611"/>
                    <a:pt x="340436" y="30834"/>
                  </a:cubicBezTo>
                  <a:cubicBezTo>
                    <a:pt x="337103" y="11943"/>
                    <a:pt x="345437" y="6942"/>
                    <a:pt x="364328" y="6942"/>
                  </a:cubicBezTo>
                  <a:cubicBezTo>
                    <a:pt x="468226" y="8054"/>
                    <a:pt x="572680" y="8054"/>
                    <a:pt x="676578" y="6942"/>
                  </a:cubicBezTo>
                  <a:cubicBezTo>
                    <a:pt x="693247" y="6942"/>
                    <a:pt x="704914" y="16388"/>
                    <a:pt x="719360" y="19722"/>
                  </a:cubicBezTo>
                  <a:cubicBezTo>
                    <a:pt x="727694" y="21388"/>
                    <a:pt x="727694" y="8609"/>
                    <a:pt x="736029" y="9721"/>
                  </a:cubicBezTo>
                  <a:cubicBezTo>
                    <a:pt x="741585" y="275"/>
                    <a:pt x="751030" y="3609"/>
                    <a:pt x="758808" y="3609"/>
                  </a:cubicBezTo>
                  <a:cubicBezTo>
                    <a:pt x="920490" y="3609"/>
                    <a:pt x="1081616" y="3609"/>
                    <a:pt x="1242742" y="4165"/>
                  </a:cubicBezTo>
                  <a:cubicBezTo>
                    <a:pt x="1245520" y="4165"/>
                    <a:pt x="1250937" y="2081"/>
                    <a:pt x="1254757" y="2428"/>
                  </a:cubicBezTo>
                  <a:close/>
                  <a:moveTo>
                    <a:pt x="25963" y="276"/>
                  </a:moveTo>
                  <a:cubicBezTo>
                    <a:pt x="34853" y="1248"/>
                    <a:pt x="44576" y="4443"/>
                    <a:pt x="52632" y="4165"/>
                  </a:cubicBezTo>
                  <a:cubicBezTo>
                    <a:pt x="105415" y="1943"/>
                    <a:pt x="158753" y="3054"/>
                    <a:pt x="212091" y="3054"/>
                  </a:cubicBezTo>
                  <a:cubicBezTo>
                    <a:pt x="217092" y="3054"/>
                    <a:pt x="221536" y="4165"/>
                    <a:pt x="225426" y="8610"/>
                  </a:cubicBezTo>
                  <a:cubicBezTo>
                    <a:pt x="232093" y="15833"/>
                    <a:pt x="239317" y="26390"/>
                    <a:pt x="243761" y="6388"/>
                  </a:cubicBezTo>
                  <a:cubicBezTo>
                    <a:pt x="243761" y="4720"/>
                    <a:pt x="249872" y="1943"/>
                    <a:pt x="252095" y="3054"/>
                  </a:cubicBezTo>
                  <a:cubicBezTo>
                    <a:pt x="262652" y="8610"/>
                    <a:pt x="274319" y="8055"/>
                    <a:pt x="285987" y="9721"/>
                  </a:cubicBezTo>
                  <a:cubicBezTo>
                    <a:pt x="306545" y="13055"/>
                    <a:pt x="304322" y="35279"/>
                    <a:pt x="312101" y="49170"/>
                  </a:cubicBezTo>
                  <a:cubicBezTo>
                    <a:pt x="296544" y="71394"/>
                    <a:pt x="325435" y="71950"/>
                    <a:pt x="329880" y="86395"/>
                  </a:cubicBezTo>
                  <a:cubicBezTo>
                    <a:pt x="318212" y="88062"/>
                    <a:pt x="307100" y="89174"/>
                    <a:pt x="295988" y="90285"/>
                  </a:cubicBezTo>
                  <a:cubicBezTo>
                    <a:pt x="253762" y="89729"/>
                    <a:pt x="211536" y="89729"/>
                    <a:pt x="169309" y="88618"/>
                  </a:cubicBezTo>
                  <a:cubicBezTo>
                    <a:pt x="145418" y="88062"/>
                    <a:pt x="121528" y="90841"/>
                    <a:pt x="97637" y="81950"/>
                  </a:cubicBezTo>
                  <a:cubicBezTo>
                    <a:pt x="74856" y="74172"/>
                    <a:pt x="52632" y="92507"/>
                    <a:pt x="28186" y="90285"/>
                  </a:cubicBezTo>
                  <a:cubicBezTo>
                    <a:pt x="7628" y="88618"/>
                    <a:pt x="-1262" y="84173"/>
                    <a:pt x="961" y="63060"/>
                  </a:cubicBezTo>
                  <a:cubicBezTo>
                    <a:pt x="2628" y="45280"/>
                    <a:pt x="-4040" y="24723"/>
                    <a:pt x="4294" y="9721"/>
                  </a:cubicBezTo>
                  <a:cubicBezTo>
                    <a:pt x="9017" y="554"/>
                    <a:pt x="17074" y="-697"/>
                    <a:pt x="25963" y="276"/>
                  </a:cubicBezTo>
                  <a:close/>
                </a:path>
              </a:pathLst>
            </a:custGeom>
            <a:solidFill>
              <a:schemeClr val="accent3"/>
            </a:solidFill>
            <a:ln w="740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7CA4202D-208E-468A-8D3A-23EF25675240}"/>
                </a:ext>
              </a:extLst>
            </p:cNvPr>
            <p:cNvSpPr/>
            <p:nvPr/>
          </p:nvSpPr>
          <p:spPr>
            <a:xfrm>
              <a:off x="6216244" y="6453479"/>
              <a:ext cx="3121205" cy="87950"/>
            </a:xfrm>
            <a:custGeom>
              <a:avLst/>
              <a:gdLst>
                <a:gd name="connsiteX0" fmla="*/ 934228 w 1546130"/>
                <a:gd name="connsiteY0" fmla="*/ 26457 h 43567"/>
                <a:gd name="connsiteX1" fmla="*/ 929274 w 1546130"/>
                <a:gd name="connsiteY1" fmla="*/ 30586 h 43567"/>
                <a:gd name="connsiteX2" fmla="*/ 939182 w 1546130"/>
                <a:gd name="connsiteY2" fmla="*/ 40494 h 43567"/>
                <a:gd name="connsiteX3" fmla="*/ 941935 w 1546130"/>
                <a:gd name="connsiteY3" fmla="*/ 35540 h 43567"/>
                <a:gd name="connsiteX4" fmla="*/ 934228 w 1546130"/>
                <a:gd name="connsiteY4" fmla="*/ 26457 h 43567"/>
                <a:gd name="connsiteX5" fmla="*/ 1074600 w 1546130"/>
                <a:gd name="connsiteY5" fmla="*/ 5885 h 43567"/>
                <a:gd name="connsiteX6" fmla="*/ 1074325 w 1546130"/>
                <a:gd name="connsiteY6" fmla="*/ 6160 h 43567"/>
                <a:gd name="connsiteX7" fmla="*/ 1074325 w 1546130"/>
                <a:gd name="connsiteY7" fmla="*/ 6435 h 43567"/>
                <a:gd name="connsiteX8" fmla="*/ 1074049 w 1546130"/>
                <a:gd name="connsiteY8" fmla="*/ 6435 h 43567"/>
                <a:gd name="connsiteX9" fmla="*/ 1074049 w 1546130"/>
                <a:gd name="connsiteY9" fmla="*/ 6160 h 43567"/>
                <a:gd name="connsiteX10" fmla="*/ 1073774 w 1546130"/>
                <a:gd name="connsiteY10" fmla="*/ 6435 h 43567"/>
                <a:gd name="connsiteX11" fmla="*/ 1075976 w 1546130"/>
                <a:gd name="connsiteY11" fmla="*/ 29004 h 43567"/>
                <a:gd name="connsiteX12" fmla="*/ 1078728 w 1546130"/>
                <a:gd name="connsiteY12" fmla="*/ 30655 h 43567"/>
                <a:gd name="connsiteX13" fmla="*/ 1094416 w 1546130"/>
                <a:gd name="connsiteY13" fmla="*/ 24876 h 43567"/>
                <a:gd name="connsiteX14" fmla="*/ 1084783 w 1546130"/>
                <a:gd name="connsiteY14" fmla="*/ 9738 h 43567"/>
                <a:gd name="connsiteX15" fmla="*/ 1075150 w 1546130"/>
                <a:gd name="connsiteY15" fmla="*/ 6435 h 43567"/>
                <a:gd name="connsiteX16" fmla="*/ 1074600 w 1546130"/>
                <a:gd name="connsiteY16" fmla="*/ 5885 h 43567"/>
                <a:gd name="connsiteX17" fmla="*/ 22951 w 1546130"/>
                <a:gd name="connsiteY17" fmla="*/ 5815 h 43567"/>
                <a:gd name="connsiteX18" fmla="*/ 22676 w 1546130"/>
                <a:gd name="connsiteY18" fmla="*/ 6090 h 43567"/>
                <a:gd name="connsiteX19" fmla="*/ 22676 w 1546130"/>
                <a:gd name="connsiteY19" fmla="*/ 6365 h 43567"/>
                <a:gd name="connsiteX20" fmla="*/ 22400 w 1546130"/>
                <a:gd name="connsiteY20" fmla="*/ 6365 h 43567"/>
                <a:gd name="connsiteX21" fmla="*/ 22400 w 1546130"/>
                <a:gd name="connsiteY21" fmla="*/ 6090 h 43567"/>
                <a:gd name="connsiteX22" fmla="*/ 22125 w 1546130"/>
                <a:gd name="connsiteY22" fmla="*/ 6365 h 43567"/>
                <a:gd name="connsiteX23" fmla="*/ 24327 w 1546130"/>
                <a:gd name="connsiteY23" fmla="*/ 28934 h 43567"/>
                <a:gd name="connsiteX24" fmla="*/ 27079 w 1546130"/>
                <a:gd name="connsiteY24" fmla="*/ 30585 h 43567"/>
                <a:gd name="connsiteX25" fmla="*/ 42767 w 1546130"/>
                <a:gd name="connsiteY25" fmla="*/ 24806 h 43567"/>
                <a:gd name="connsiteX26" fmla="*/ 33134 w 1546130"/>
                <a:gd name="connsiteY26" fmla="*/ 9668 h 43567"/>
                <a:gd name="connsiteX27" fmla="*/ 23501 w 1546130"/>
                <a:gd name="connsiteY27" fmla="*/ 6365 h 43567"/>
                <a:gd name="connsiteX28" fmla="*/ 22951 w 1546130"/>
                <a:gd name="connsiteY28" fmla="*/ 5815 h 43567"/>
                <a:gd name="connsiteX29" fmla="*/ 1440377 w 1546130"/>
                <a:gd name="connsiteY29" fmla="*/ 380 h 43567"/>
                <a:gd name="connsiteX30" fmla="*/ 1453313 w 1546130"/>
                <a:gd name="connsiteY30" fmla="*/ 11940 h 43567"/>
                <a:gd name="connsiteX31" fmla="*/ 1470652 w 1546130"/>
                <a:gd name="connsiteY31" fmla="*/ 656 h 43567"/>
                <a:gd name="connsiteX32" fmla="*/ 1546130 w 1546130"/>
                <a:gd name="connsiteY32" fmla="*/ 656 h 43567"/>
                <a:gd name="connsiteX33" fmla="*/ 1546130 w 1546130"/>
                <a:gd name="connsiteY33" fmla="*/ 42765 h 43567"/>
                <a:gd name="connsiteX34" fmla="*/ 1509184 w 1546130"/>
                <a:gd name="connsiteY34" fmla="*/ 42765 h 43567"/>
                <a:gd name="connsiteX35" fmla="*/ 1500101 w 1546130"/>
                <a:gd name="connsiteY35" fmla="*/ 38637 h 43567"/>
                <a:gd name="connsiteX36" fmla="*/ 1492670 w 1546130"/>
                <a:gd name="connsiteY36" fmla="*/ 38086 h 43567"/>
                <a:gd name="connsiteX37" fmla="*/ 1473129 w 1546130"/>
                <a:gd name="connsiteY37" fmla="*/ 42765 h 43567"/>
                <a:gd name="connsiteX38" fmla="*/ 1288176 w 1546130"/>
                <a:gd name="connsiteY38" fmla="*/ 43040 h 43567"/>
                <a:gd name="connsiteX39" fmla="*/ 1274965 w 1546130"/>
                <a:gd name="connsiteY39" fmla="*/ 34233 h 43567"/>
                <a:gd name="connsiteX40" fmla="*/ 1285699 w 1546130"/>
                <a:gd name="connsiteY40" fmla="*/ 24876 h 43567"/>
                <a:gd name="connsiteX41" fmla="*/ 1304690 w 1546130"/>
                <a:gd name="connsiteY41" fmla="*/ 10013 h 43567"/>
                <a:gd name="connsiteX42" fmla="*/ 1322580 w 1546130"/>
                <a:gd name="connsiteY42" fmla="*/ 15793 h 43567"/>
                <a:gd name="connsiteX43" fmla="*/ 1328910 w 1546130"/>
                <a:gd name="connsiteY43" fmla="*/ 13316 h 43567"/>
                <a:gd name="connsiteX44" fmla="*/ 1353680 w 1546130"/>
                <a:gd name="connsiteY44" fmla="*/ 656 h 43567"/>
                <a:gd name="connsiteX45" fmla="*/ 1440377 w 1546130"/>
                <a:gd name="connsiteY45" fmla="*/ 380 h 43567"/>
                <a:gd name="connsiteX46" fmla="*/ 388728 w 1546130"/>
                <a:gd name="connsiteY46" fmla="*/ 310 h 43567"/>
                <a:gd name="connsiteX47" fmla="*/ 401664 w 1546130"/>
                <a:gd name="connsiteY47" fmla="*/ 11870 h 43567"/>
                <a:gd name="connsiteX48" fmla="*/ 419003 w 1546130"/>
                <a:gd name="connsiteY48" fmla="*/ 586 h 43567"/>
                <a:gd name="connsiteX49" fmla="*/ 566250 w 1546130"/>
                <a:gd name="connsiteY49" fmla="*/ 586 h 43567"/>
                <a:gd name="connsiteX50" fmla="*/ 580011 w 1546130"/>
                <a:gd name="connsiteY50" fmla="*/ 8017 h 43567"/>
                <a:gd name="connsiteX51" fmla="*/ 553314 w 1546130"/>
                <a:gd name="connsiteY51" fmla="*/ 20677 h 43567"/>
                <a:gd name="connsiteX52" fmla="*/ 560194 w 1546130"/>
                <a:gd name="connsiteY52" fmla="*/ 24531 h 43567"/>
                <a:gd name="connsiteX53" fmla="*/ 583864 w 1546130"/>
                <a:gd name="connsiteY53" fmla="*/ 28934 h 43567"/>
                <a:gd name="connsiteX54" fmla="*/ 588818 w 1546130"/>
                <a:gd name="connsiteY54" fmla="*/ 38842 h 43567"/>
                <a:gd name="connsiteX55" fmla="*/ 580836 w 1546130"/>
                <a:gd name="connsiteY55" fmla="*/ 42695 h 43567"/>
                <a:gd name="connsiteX56" fmla="*/ 457535 w 1546130"/>
                <a:gd name="connsiteY56" fmla="*/ 42695 h 43567"/>
                <a:gd name="connsiteX57" fmla="*/ 448452 w 1546130"/>
                <a:gd name="connsiteY57" fmla="*/ 38567 h 43567"/>
                <a:gd name="connsiteX58" fmla="*/ 441021 w 1546130"/>
                <a:gd name="connsiteY58" fmla="*/ 38016 h 43567"/>
                <a:gd name="connsiteX59" fmla="*/ 421480 w 1546130"/>
                <a:gd name="connsiteY59" fmla="*/ 42695 h 43567"/>
                <a:gd name="connsiteX60" fmla="*/ 236527 w 1546130"/>
                <a:gd name="connsiteY60" fmla="*/ 42970 h 43567"/>
                <a:gd name="connsiteX61" fmla="*/ 223316 w 1546130"/>
                <a:gd name="connsiteY61" fmla="*/ 34163 h 43567"/>
                <a:gd name="connsiteX62" fmla="*/ 234050 w 1546130"/>
                <a:gd name="connsiteY62" fmla="*/ 24806 h 43567"/>
                <a:gd name="connsiteX63" fmla="*/ 253041 w 1546130"/>
                <a:gd name="connsiteY63" fmla="*/ 9943 h 43567"/>
                <a:gd name="connsiteX64" fmla="*/ 270931 w 1546130"/>
                <a:gd name="connsiteY64" fmla="*/ 15723 h 43567"/>
                <a:gd name="connsiteX65" fmla="*/ 277261 w 1546130"/>
                <a:gd name="connsiteY65" fmla="*/ 13246 h 43567"/>
                <a:gd name="connsiteX66" fmla="*/ 302031 w 1546130"/>
                <a:gd name="connsiteY66" fmla="*/ 586 h 43567"/>
                <a:gd name="connsiteX67" fmla="*/ 388728 w 1546130"/>
                <a:gd name="connsiteY67" fmla="*/ 310 h 43567"/>
                <a:gd name="connsiteX68" fmla="*/ 1066309 w 1546130"/>
                <a:gd name="connsiteY68" fmla="*/ 71 h 43567"/>
                <a:gd name="connsiteX69" fmla="*/ 1080930 w 1546130"/>
                <a:gd name="connsiteY69" fmla="*/ 381 h 43567"/>
                <a:gd name="connsiteX70" fmla="*/ 1116710 w 1546130"/>
                <a:gd name="connsiteY70" fmla="*/ 381 h 43567"/>
                <a:gd name="connsiteX71" fmla="*/ 1196250 w 1546130"/>
                <a:gd name="connsiteY71" fmla="*/ 655 h 43567"/>
                <a:gd name="connsiteX72" fmla="*/ 1208911 w 1546130"/>
                <a:gd name="connsiteY72" fmla="*/ 8637 h 43567"/>
                <a:gd name="connsiteX73" fmla="*/ 1232580 w 1546130"/>
                <a:gd name="connsiteY73" fmla="*/ 2582 h 43567"/>
                <a:gd name="connsiteX74" fmla="*/ 1245516 w 1546130"/>
                <a:gd name="connsiteY74" fmla="*/ 931 h 43567"/>
                <a:gd name="connsiteX75" fmla="*/ 1265332 w 1546130"/>
                <a:gd name="connsiteY75" fmla="*/ 931 h 43567"/>
                <a:gd name="connsiteX76" fmla="*/ 1238360 w 1546130"/>
                <a:gd name="connsiteY76" fmla="*/ 33683 h 43567"/>
                <a:gd name="connsiteX77" fmla="*/ 1219369 w 1546130"/>
                <a:gd name="connsiteY77" fmla="*/ 43316 h 43567"/>
                <a:gd name="connsiteX78" fmla="*/ 1205333 w 1546130"/>
                <a:gd name="connsiteY78" fmla="*/ 25976 h 43567"/>
                <a:gd name="connsiteX79" fmla="*/ 1200104 w 1546130"/>
                <a:gd name="connsiteY79" fmla="*/ 29279 h 43567"/>
                <a:gd name="connsiteX80" fmla="*/ 1173682 w 1546130"/>
                <a:gd name="connsiteY80" fmla="*/ 43316 h 43567"/>
                <a:gd name="connsiteX81" fmla="*/ 1068584 w 1546130"/>
                <a:gd name="connsiteY81" fmla="*/ 43066 h 43567"/>
                <a:gd name="connsiteX82" fmla="*/ 1068814 w 1546130"/>
                <a:gd name="connsiteY82" fmla="*/ 43246 h 43567"/>
                <a:gd name="connsiteX83" fmla="*/ 1041842 w 1546130"/>
                <a:gd name="connsiteY83" fmla="*/ 43246 h 43567"/>
                <a:gd name="connsiteX84" fmla="*/ 837072 w 1546130"/>
                <a:gd name="connsiteY84" fmla="*/ 43246 h 43567"/>
                <a:gd name="connsiteX85" fmla="*/ 823862 w 1546130"/>
                <a:gd name="connsiteY85" fmla="*/ 41044 h 43567"/>
                <a:gd name="connsiteX86" fmla="*/ 815054 w 1546130"/>
                <a:gd name="connsiteY86" fmla="*/ 42145 h 43567"/>
                <a:gd name="connsiteX87" fmla="*/ 808449 w 1546130"/>
                <a:gd name="connsiteY87" fmla="*/ 43246 h 43567"/>
                <a:gd name="connsiteX88" fmla="*/ 768541 w 1546130"/>
                <a:gd name="connsiteY88" fmla="*/ 42420 h 43567"/>
                <a:gd name="connsiteX89" fmla="*/ 719000 w 1546130"/>
                <a:gd name="connsiteY89" fmla="*/ 42971 h 43567"/>
                <a:gd name="connsiteX90" fmla="*/ 615790 w 1546130"/>
                <a:gd name="connsiteY90" fmla="*/ 42696 h 43567"/>
                <a:gd name="connsiteX91" fmla="*/ 609185 w 1546130"/>
                <a:gd name="connsiteY91" fmla="*/ 33888 h 43567"/>
                <a:gd name="connsiteX92" fmla="*/ 595699 w 1546130"/>
                <a:gd name="connsiteY92" fmla="*/ 11045 h 43567"/>
                <a:gd name="connsiteX93" fmla="*/ 581662 w 1546130"/>
                <a:gd name="connsiteY93" fmla="*/ 586 h 43567"/>
                <a:gd name="connsiteX94" fmla="*/ 604781 w 1546130"/>
                <a:gd name="connsiteY94" fmla="*/ 586 h 43567"/>
                <a:gd name="connsiteX95" fmla="*/ 958448 w 1546130"/>
                <a:gd name="connsiteY95" fmla="*/ 586 h 43567"/>
                <a:gd name="connsiteX96" fmla="*/ 1003310 w 1546130"/>
                <a:gd name="connsiteY96" fmla="*/ 311 h 43567"/>
                <a:gd name="connsiteX97" fmla="*/ 1025603 w 1546130"/>
                <a:gd name="connsiteY97" fmla="*/ 6090 h 43567"/>
                <a:gd name="connsiteX98" fmla="*/ 1029181 w 1546130"/>
                <a:gd name="connsiteY98" fmla="*/ 3889 h 43567"/>
                <a:gd name="connsiteX99" fmla="*/ 1024778 w 1546130"/>
                <a:gd name="connsiteY99" fmla="*/ 1136 h 43567"/>
                <a:gd name="connsiteX100" fmla="*/ 1033310 w 1546130"/>
                <a:gd name="connsiteY100" fmla="*/ 1962 h 43567"/>
                <a:gd name="connsiteX101" fmla="*/ 1044044 w 1546130"/>
                <a:gd name="connsiteY101" fmla="*/ 3614 h 43567"/>
                <a:gd name="connsiteX102" fmla="*/ 1038814 w 1546130"/>
                <a:gd name="connsiteY102" fmla="*/ 12145 h 43567"/>
                <a:gd name="connsiteX103" fmla="*/ 1037163 w 1546130"/>
                <a:gd name="connsiteY103" fmla="*/ 16274 h 43567"/>
                <a:gd name="connsiteX104" fmla="*/ 1046383 w 1546130"/>
                <a:gd name="connsiteY104" fmla="*/ 25081 h 43567"/>
                <a:gd name="connsiteX105" fmla="*/ 1052857 w 1546130"/>
                <a:gd name="connsiteY105" fmla="*/ 30600 h 43567"/>
                <a:gd name="connsiteX106" fmla="*/ 1052857 w 1546130"/>
                <a:gd name="connsiteY106" fmla="*/ 30105 h 43567"/>
                <a:gd name="connsiteX107" fmla="*/ 1054783 w 1546130"/>
                <a:gd name="connsiteY107" fmla="*/ 2857 h 43567"/>
                <a:gd name="connsiteX108" fmla="*/ 1066309 w 1546130"/>
                <a:gd name="connsiteY108" fmla="*/ 71 h 43567"/>
                <a:gd name="connsiteX109" fmla="*/ 14660 w 1546130"/>
                <a:gd name="connsiteY109" fmla="*/ 1 h 43567"/>
                <a:gd name="connsiteX110" fmla="*/ 29281 w 1546130"/>
                <a:gd name="connsiteY110" fmla="*/ 311 h 43567"/>
                <a:gd name="connsiteX111" fmla="*/ 65061 w 1546130"/>
                <a:gd name="connsiteY111" fmla="*/ 311 h 43567"/>
                <a:gd name="connsiteX112" fmla="*/ 144601 w 1546130"/>
                <a:gd name="connsiteY112" fmla="*/ 585 h 43567"/>
                <a:gd name="connsiteX113" fmla="*/ 157262 w 1546130"/>
                <a:gd name="connsiteY113" fmla="*/ 8567 h 43567"/>
                <a:gd name="connsiteX114" fmla="*/ 180931 w 1546130"/>
                <a:gd name="connsiteY114" fmla="*/ 2512 h 43567"/>
                <a:gd name="connsiteX115" fmla="*/ 193867 w 1546130"/>
                <a:gd name="connsiteY115" fmla="*/ 861 h 43567"/>
                <a:gd name="connsiteX116" fmla="*/ 213683 w 1546130"/>
                <a:gd name="connsiteY116" fmla="*/ 861 h 43567"/>
                <a:gd name="connsiteX117" fmla="*/ 186711 w 1546130"/>
                <a:gd name="connsiteY117" fmla="*/ 33613 h 43567"/>
                <a:gd name="connsiteX118" fmla="*/ 167720 w 1546130"/>
                <a:gd name="connsiteY118" fmla="*/ 43246 h 43567"/>
                <a:gd name="connsiteX119" fmla="*/ 153684 w 1546130"/>
                <a:gd name="connsiteY119" fmla="*/ 25906 h 43567"/>
                <a:gd name="connsiteX120" fmla="*/ 148455 w 1546130"/>
                <a:gd name="connsiteY120" fmla="*/ 29209 h 43567"/>
                <a:gd name="connsiteX121" fmla="*/ 122033 w 1546130"/>
                <a:gd name="connsiteY121" fmla="*/ 43246 h 43567"/>
                <a:gd name="connsiteX122" fmla="*/ 6437 w 1546130"/>
                <a:gd name="connsiteY122" fmla="*/ 42971 h 43567"/>
                <a:gd name="connsiteX123" fmla="*/ 1208 w 1546130"/>
                <a:gd name="connsiteY123" fmla="*/ 39943 h 43567"/>
                <a:gd name="connsiteX124" fmla="*/ 1208 w 1546130"/>
                <a:gd name="connsiteY124" fmla="*/ 30035 h 43567"/>
                <a:gd name="connsiteX125" fmla="*/ 3134 w 1546130"/>
                <a:gd name="connsiteY125" fmla="*/ 2787 h 43567"/>
                <a:gd name="connsiteX126" fmla="*/ 14660 w 1546130"/>
                <a:gd name="connsiteY126" fmla="*/ 1 h 4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1546130" h="43567">
                  <a:moveTo>
                    <a:pt x="934228" y="26457"/>
                  </a:moveTo>
                  <a:cubicBezTo>
                    <a:pt x="932026" y="26182"/>
                    <a:pt x="928448" y="28108"/>
                    <a:pt x="929274" y="30586"/>
                  </a:cubicBezTo>
                  <a:cubicBezTo>
                    <a:pt x="930650" y="35265"/>
                    <a:pt x="934778" y="38567"/>
                    <a:pt x="939182" y="40494"/>
                  </a:cubicBezTo>
                  <a:cubicBezTo>
                    <a:pt x="940834" y="41319"/>
                    <a:pt x="941659" y="38017"/>
                    <a:pt x="941935" y="35540"/>
                  </a:cubicBezTo>
                  <a:cubicBezTo>
                    <a:pt x="941109" y="31411"/>
                    <a:pt x="939733" y="27008"/>
                    <a:pt x="934228" y="26457"/>
                  </a:cubicBezTo>
                  <a:close/>
                  <a:moveTo>
                    <a:pt x="1074600" y="5885"/>
                  </a:moveTo>
                  <a:cubicBezTo>
                    <a:pt x="1074600" y="5885"/>
                    <a:pt x="1074325" y="6160"/>
                    <a:pt x="1074325" y="6160"/>
                  </a:cubicBezTo>
                  <a:cubicBezTo>
                    <a:pt x="1074325" y="6160"/>
                    <a:pt x="1074325" y="6435"/>
                    <a:pt x="1074325" y="6435"/>
                  </a:cubicBezTo>
                  <a:cubicBezTo>
                    <a:pt x="1074049" y="6435"/>
                    <a:pt x="1074049" y="6435"/>
                    <a:pt x="1074049" y="6435"/>
                  </a:cubicBezTo>
                  <a:cubicBezTo>
                    <a:pt x="1074049" y="6160"/>
                    <a:pt x="1074049" y="6160"/>
                    <a:pt x="1074049" y="6160"/>
                  </a:cubicBezTo>
                  <a:cubicBezTo>
                    <a:pt x="1074049" y="6160"/>
                    <a:pt x="1073774" y="6435"/>
                    <a:pt x="1073774" y="6435"/>
                  </a:cubicBezTo>
                  <a:cubicBezTo>
                    <a:pt x="1070196" y="14142"/>
                    <a:pt x="1077903" y="21298"/>
                    <a:pt x="1075976" y="29004"/>
                  </a:cubicBezTo>
                  <a:cubicBezTo>
                    <a:pt x="1075976" y="29554"/>
                    <a:pt x="1078453" y="30931"/>
                    <a:pt x="1078728" y="30655"/>
                  </a:cubicBezTo>
                  <a:cubicBezTo>
                    <a:pt x="1083407" y="26252"/>
                    <a:pt x="1093591" y="30931"/>
                    <a:pt x="1094416" y="24876"/>
                  </a:cubicBezTo>
                  <a:cubicBezTo>
                    <a:pt x="1094967" y="21573"/>
                    <a:pt x="1091939" y="12215"/>
                    <a:pt x="1084783" y="9738"/>
                  </a:cubicBezTo>
                  <a:cubicBezTo>
                    <a:pt x="1081481" y="8913"/>
                    <a:pt x="1078728" y="6160"/>
                    <a:pt x="1075150" y="6435"/>
                  </a:cubicBezTo>
                  <a:cubicBezTo>
                    <a:pt x="1074875" y="6160"/>
                    <a:pt x="1074600" y="6160"/>
                    <a:pt x="1074600" y="5885"/>
                  </a:cubicBezTo>
                  <a:close/>
                  <a:moveTo>
                    <a:pt x="22951" y="5815"/>
                  </a:moveTo>
                  <a:cubicBezTo>
                    <a:pt x="22951" y="5815"/>
                    <a:pt x="22676" y="6090"/>
                    <a:pt x="22676" y="6090"/>
                  </a:cubicBezTo>
                  <a:cubicBezTo>
                    <a:pt x="22676" y="6090"/>
                    <a:pt x="22676" y="6365"/>
                    <a:pt x="22676" y="6365"/>
                  </a:cubicBezTo>
                  <a:cubicBezTo>
                    <a:pt x="22400" y="6365"/>
                    <a:pt x="22400" y="6365"/>
                    <a:pt x="22400" y="6365"/>
                  </a:cubicBezTo>
                  <a:cubicBezTo>
                    <a:pt x="22400" y="6090"/>
                    <a:pt x="22400" y="6090"/>
                    <a:pt x="22400" y="6090"/>
                  </a:cubicBezTo>
                  <a:cubicBezTo>
                    <a:pt x="22400" y="6090"/>
                    <a:pt x="22125" y="6365"/>
                    <a:pt x="22125" y="6365"/>
                  </a:cubicBezTo>
                  <a:cubicBezTo>
                    <a:pt x="18547" y="14072"/>
                    <a:pt x="26254" y="21228"/>
                    <a:pt x="24327" y="28934"/>
                  </a:cubicBezTo>
                  <a:cubicBezTo>
                    <a:pt x="24327" y="29484"/>
                    <a:pt x="26804" y="30861"/>
                    <a:pt x="27079" y="30585"/>
                  </a:cubicBezTo>
                  <a:cubicBezTo>
                    <a:pt x="31758" y="26182"/>
                    <a:pt x="41942" y="30861"/>
                    <a:pt x="42767" y="24806"/>
                  </a:cubicBezTo>
                  <a:cubicBezTo>
                    <a:pt x="43318" y="21503"/>
                    <a:pt x="40290" y="12145"/>
                    <a:pt x="33134" y="9668"/>
                  </a:cubicBezTo>
                  <a:cubicBezTo>
                    <a:pt x="29832" y="8843"/>
                    <a:pt x="27079" y="6090"/>
                    <a:pt x="23501" y="6365"/>
                  </a:cubicBezTo>
                  <a:cubicBezTo>
                    <a:pt x="23226" y="6090"/>
                    <a:pt x="22951" y="6090"/>
                    <a:pt x="22951" y="5815"/>
                  </a:cubicBezTo>
                  <a:close/>
                  <a:moveTo>
                    <a:pt x="1440377" y="380"/>
                  </a:moveTo>
                  <a:cubicBezTo>
                    <a:pt x="1447808" y="380"/>
                    <a:pt x="1453863" y="105"/>
                    <a:pt x="1453313" y="11940"/>
                  </a:cubicBezTo>
                  <a:cubicBezTo>
                    <a:pt x="1454689" y="-1271"/>
                    <a:pt x="1463221" y="656"/>
                    <a:pt x="1470652" y="656"/>
                  </a:cubicBezTo>
                  <a:lnTo>
                    <a:pt x="1546130" y="656"/>
                  </a:lnTo>
                  <a:lnTo>
                    <a:pt x="1546130" y="42765"/>
                  </a:lnTo>
                  <a:lnTo>
                    <a:pt x="1509184" y="42765"/>
                  </a:lnTo>
                  <a:cubicBezTo>
                    <a:pt x="1505606" y="42765"/>
                    <a:pt x="1502027" y="43591"/>
                    <a:pt x="1500101" y="38637"/>
                  </a:cubicBezTo>
                  <a:cubicBezTo>
                    <a:pt x="1498725" y="35059"/>
                    <a:pt x="1494321" y="35885"/>
                    <a:pt x="1492670" y="38086"/>
                  </a:cubicBezTo>
                  <a:cubicBezTo>
                    <a:pt x="1487166" y="44692"/>
                    <a:pt x="1480009" y="42765"/>
                    <a:pt x="1473129" y="42765"/>
                  </a:cubicBezTo>
                  <a:cubicBezTo>
                    <a:pt x="1411478" y="43040"/>
                    <a:pt x="1349827" y="42765"/>
                    <a:pt x="1288176" y="43040"/>
                  </a:cubicBezTo>
                  <a:cubicBezTo>
                    <a:pt x="1281295" y="43040"/>
                    <a:pt x="1275516" y="42215"/>
                    <a:pt x="1274965" y="34233"/>
                  </a:cubicBezTo>
                  <a:cubicBezTo>
                    <a:pt x="1274415" y="26527"/>
                    <a:pt x="1281021" y="27353"/>
                    <a:pt x="1285699" y="24876"/>
                  </a:cubicBezTo>
                  <a:cubicBezTo>
                    <a:pt x="1292580" y="21022"/>
                    <a:pt x="1306892" y="27353"/>
                    <a:pt x="1304690" y="10013"/>
                  </a:cubicBezTo>
                  <a:cubicBezTo>
                    <a:pt x="1311020" y="13316"/>
                    <a:pt x="1316249" y="16069"/>
                    <a:pt x="1322580" y="15793"/>
                  </a:cubicBezTo>
                  <a:cubicBezTo>
                    <a:pt x="1325332" y="15793"/>
                    <a:pt x="1328359" y="15518"/>
                    <a:pt x="1328910" y="13316"/>
                  </a:cubicBezTo>
                  <a:cubicBezTo>
                    <a:pt x="1331937" y="-1271"/>
                    <a:pt x="1343772" y="931"/>
                    <a:pt x="1353680" y="656"/>
                  </a:cubicBezTo>
                  <a:cubicBezTo>
                    <a:pt x="1382579" y="380"/>
                    <a:pt x="1411478" y="656"/>
                    <a:pt x="1440377" y="380"/>
                  </a:cubicBezTo>
                  <a:close/>
                  <a:moveTo>
                    <a:pt x="388728" y="310"/>
                  </a:moveTo>
                  <a:cubicBezTo>
                    <a:pt x="396159" y="310"/>
                    <a:pt x="402214" y="35"/>
                    <a:pt x="401664" y="11870"/>
                  </a:cubicBezTo>
                  <a:cubicBezTo>
                    <a:pt x="403040" y="-1341"/>
                    <a:pt x="411572" y="586"/>
                    <a:pt x="419003" y="586"/>
                  </a:cubicBezTo>
                  <a:cubicBezTo>
                    <a:pt x="468268" y="586"/>
                    <a:pt x="517259" y="586"/>
                    <a:pt x="566250" y="586"/>
                  </a:cubicBezTo>
                  <a:cubicBezTo>
                    <a:pt x="572029" y="310"/>
                    <a:pt x="578084" y="-515"/>
                    <a:pt x="580011" y="8017"/>
                  </a:cubicBezTo>
                  <a:cubicBezTo>
                    <a:pt x="572029" y="3338"/>
                    <a:pt x="553589" y="12421"/>
                    <a:pt x="553314" y="20677"/>
                  </a:cubicBezTo>
                  <a:cubicBezTo>
                    <a:pt x="553039" y="25356"/>
                    <a:pt x="556892" y="26457"/>
                    <a:pt x="560194" y="24531"/>
                  </a:cubicBezTo>
                  <a:cubicBezTo>
                    <a:pt x="569552" y="19576"/>
                    <a:pt x="575882" y="28108"/>
                    <a:pt x="583864" y="28934"/>
                  </a:cubicBezTo>
                  <a:cubicBezTo>
                    <a:pt x="587717" y="29484"/>
                    <a:pt x="589919" y="34989"/>
                    <a:pt x="588818" y="38842"/>
                  </a:cubicBezTo>
                  <a:cubicBezTo>
                    <a:pt x="588268" y="43245"/>
                    <a:pt x="584139" y="42695"/>
                    <a:pt x="580836" y="42695"/>
                  </a:cubicBezTo>
                  <a:cubicBezTo>
                    <a:pt x="539827" y="42695"/>
                    <a:pt x="498543" y="42695"/>
                    <a:pt x="457535" y="42695"/>
                  </a:cubicBezTo>
                  <a:cubicBezTo>
                    <a:pt x="453957" y="42695"/>
                    <a:pt x="450378" y="43521"/>
                    <a:pt x="448452" y="38567"/>
                  </a:cubicBezTo>
                  <a:cubicBezTo>
                    <a:pt x="447076" y="34989"/>
                    <a:pt x="442672" y="35815"/>
                    <a:pt x="441021" y="38016"/>
                  </a:cubicBezTo>
                  <a:cubicBezTo>
                    <a:pt x="435517" y="44622"/>
                    <a:pt x="428360" y="42695"/>
                    <a:pt x="421480" y="42695"/>
                  </a:cubicBezTo>
                  <a:cubicBezTo>
                    <a:pt x="359829" y="42970"/>
                    <a:pt x="298178" y="42695"/>
                    <a:pt x="236527" y="42970"/>
                  </a:cubicBezTo>
                  <a:cubicBezTo>
                    <a:pt x="229646" y="42970"/>
                    <a:pt x="223867" y="42145"/>
                    <a:pt x="223316" y="34163"/>
                  </a:cubicBezTo>
                  <a:cubicBezTo>
                    <a:pt x="222766" y="26457"/>
                    <a:pt x="229372" y="27283"/>
                    <a:pt x="234050" y="24806"/>
                  </a:cubicBezTo>
                  <a:cubicBezTo>
                    <a:pt x="240931" y="20952"/>
                    <a:pt x="255243" y="27283"/>
                    <a:pt x="253041" y="9943"/>
                  </a:cubicBezTo>
                  <a:cubicBezTo>
                    <a:pt x="259371" y="13246"/>
                    <a:pt x="264600" y="15999"/>
                    <a:pt x="270931" y="15723"/>
                  </a:cubicBezTo>
                  <a:cubicBezTo>
                    <a:pt x="273683" y="15723"/>
                    <a:pt x="276710" y="15448"/>
                    <a:pt x="277261" y="13246"/>
                  </a:cubicBezTo>
                  <a:cubicBezTo>
                    <a:pt x="280288" y="-1341"/>
                    <a:pt x="292123" y="861"/>
                    <a:pt x="302031" y="586"/>
                  </a:cubicBezTo>
                  <a:cubicBezTo>
                    <a:pt x="330930" y="310"/>
                    <a:pt x="359829" y="586"/>
                    <a:pt x="388728" y="310"/>
                  </a:cubicBezTo>
                  <a:close/>
                  <a:moveTo>
                    <a:pt x="1066309" y="71"/>
                  </a:moveTo>
                  <a:cubicBezTo>
                    <a:pt x="1071091" y="105"/>
                    <a:pt x="1076389" y="656"/>
                    <a:pt x="1080930" y="381"/>
                  </a:cubicBezTo>
                  <a:cubicBezTo>
                    <a:pt x="1092765" y="381"/>
                    <a:pt x="1104875" y="381"/>
                    <a:pt x="1116710" y="381"/>
                  </a:cubicBezTo>
                  <a:cubicBezTo>
                    <a:pt x="1143132" y="381"/>
                    <a:pt x="1169828" y="655"/>
                    <a:pt x="1196250" y="655"/>
                  </a:cubicBezTo>
                  <a:cubicBezTo>
                    <a:pt x="1202306" y="655"/>
                    <a:pt x="1208085" y="655"/>
                    <a:pt x="1208911" y="8637"/>
                  </a:cubicBezTo>
                  <a:cubicBezTo>
                    <a:pt x="1217993" y="11114"/>
                    <a:pt x="1226800" y="14967"/>
                    <a:pt x="1232580" y="2582"/>
                  </a:cubicBezTo>
                  <a:cubicBezTo>
                    <a:pt x="1234782" y="-1822"/>
                    <a:pt x="1241112" y="1206"/>
                    <a:pt x="1245516" y="931"/>
                  </a:cubicBezTo>
                  <a:cubicBezTo>
                    <a:pt x="1251571" y="381"/>
                    <a:pt x="1257901" y="655"/>
                    <a:pt x="1265332" y="931"/>
                  </a:cubicBezTo>
                  <a:cubicBezTo>
                    <a:pt x="1254874" y="11665"/>
                    <a:pt x="1245241" y="22399"/>
                    <a:pt x="1238360" y="33683"/>
                  </a:cubicBezTo>
                  <a:cubicBezTo>
                    <a:pt x="1232580" y="43316"/>
                    <a:pt x="1227351" y="43866"/>
                    <a:pt x="1219369" y="43316"/>
                  </a:cubicBezTo>
                  <a:cubicBezTo>
                    <a:pt x="1212214" y="42765"/>
                    <a:pt x="1204507" y="33133"/>
                    <a:pt x="1205333" y="25976"/>
                  </a:cubicBezTo>
                  <a:cubicBezTo>
                    <a:pt x="1203406" y="27077"/>
                    <a:pt x="1200379" y="27903"/>
                    <a:pt x="1200104" y="29279"/>
                  </a:cubicBezTo>
                  <a:cubicBezTo>
                    <a:pt x="1197902" y="46618"/>
                    <a:pt x="1184691" y="43316"/>
                    <a:pt x="1173682" y="43316"/>
                  </a:cubicBezTo>
                  <a:lnTo>
                    <a:pt x="1068584" y="43066"/>
                  </a:lnTo>
                  <a:lnTo>
                    <a:pt x="1068814" y="43246"/>
                  </a:lnTo>
                  <a:cubicBezTo>
                    <a:pt x="1058080" y="43246"/>
                    <a:pt x="1050099" y="43246"/>
                    <a:pt x="1041842" y="43246"/>
                  </a:cubicBezTo>
                  <a:cubicBezTo>
                    <a:pt x="973586" y="43246"/>
                    <a:pt x="905329" y="43246"/>
                    <a:pt x="837072" y="43246"/>
                  </a:cubicBezTo>
                  <a:cubicBezTo>
                    <a:pt x="832669" y="43246"/>
                    <a:pt x="827990" y="44622"/>
                    <a:pt x="823862" y="41044"/>
                  </a:cubicBezTo>
                  <a:cubicBezTo>
                    <a:pt x="821935" y="39393"/>
                    <a:pt x="816155" y="26182"/>
                    <a:pt x="815054" y="42145"/>
                  </a:cubicBezTo>
                  <a:cubicBezTo>
                    <a:pt x="815054" y="42696"/>
                    <a:pt x="810651" y="43246"/>
                    <a:pt x="808449" y="43246"/>
                  </a:cubicBezTo>
                  <a:cubicBezTo>
                    <a:pt x="795238" y="42971"/>
                    <a:pt x="781752" y="42420"/>
                    <a:pt x="768541" y="42420"/>
                  </a:cubicBezTo>
                  <a:cubicBezTo>
                    <a:pt x="752028" y="42420"/>
                    <a:pt x="735514" y="42971"/>
                    <a:pt x="719000" y="42971"/>
                  </a:cubicBezTo>
                  <a:cubicBezTo>
                    <a:pt x="684597" y="42971"/>
                    <a:pt x="650194" y="42971"/>
                    <a:pt x="615790" y="42696"/>
                  </a:cubicBezTo>
                  <a:cubicBezTo>
                    <a:pt x="609735" y="42696"/>
                    <a:pt x="600928" y="44897"/>
                    <a:pt x="609185" y="33888"/>
                  </a:cubicBezTo>
                  <a:cubicBezTo>
                    <a:pt x="600653" y="28934"/>
                    <a:pt x="613588" y="11595"/>
                    <a:pt x="595699" y="11045"/>
                  </a:cubicBezTo>
                  <a:cubicBezTo>
                    <a:pt x="591570" y="10769"/>
                    <a:pt x="585240" y="7191"/>
                    <a:pt x="581662" y="586"/>
                  </a:cubicBezTo>
                  <a:cubicBezTo>
                    <a:pt x="589919" y="586"/>
                    <a:pt x="597350" y="586"/>
                    <a:pt x="604781" y="586"/>
                  </a:cubicBezTo>
                  <a:cubicBezTo>
                    <a:pt x="722853" y="586"/>
                    <a:pt x="840651" y="311"/>
                    <a:pt x="958448" y="586"/>
                  </a:cubicBezTo>
                  <a:cubicBezTo>
                    <a:pt x="973310" y="586"/>
                    <a:pt x="988448" y="2513"/>
                    <a:pt x="1003310" y="311"/>
                  </a:cubicBezTo>
                  <a:cubicBezTo>
                    <a:pt x="1011842" y="-791"/>
                    <a:pt x="1017897" y="4714"/>
                    <a:pt x="1025603" y="6090"/>
                  </a:cubicBezTo>
                  <a:cubicBezTo>
                    <a:pt x="1028080" y="6641"/>
                    <a:pt x="1029456" y="6366"/>
                    <a:pt x="1029181" y="3889"/>
                  </a:cubicBezTo>
                  <a:cubicBezTo>
                    <a:pt x="1028906" y="3338"/>
                    <a:pt x="1026154" y="3063"/>
                    <a:pt x="1024778" y="1136"/>
                  </a:cubicBezTo>
                  <a:cubicBezTo>
                    <a:pt x="1027530" y="1412"/>
                    <a:pt x="1030557" y="1136"/>
                    <a:pt x="1033310" y="1962"/>
                  </a:cubicBezTo>
                  <a:cubicBezTo>
                    <a:pt x="1036888" y="3063"/>
                    <a:pt x="1041567" y="-2442"/>
                    <a:pt x="1044044" y="3614"/>
                  </a:cubicBezTo>
                  <a:cubicBezTo>
                    <a:pt x="1046245" y="8843"/>
                    <a:pt x="1041016" y="9668"/>
                    <a:pt x="1038814" y="12145"/>
                  </a:cubicBezTo>
                  <a:cubicBezTo>
                    <a:pt x="1037989" y="13246"/>
                    <a:pt x="1037163" y="16274"/>
                    <a:pt x="1037163" y="16274"/>
                  </a:cubicBezTo>
                  <a:cubicBezTo>
                    <a:pt x="1040879" y="18201"/>
                    <a:pt x="1043700" y="21779"/>
                    <a:pt x="1046383" y="25081"/>
                  </a:cubicBezTo>
                  <a:lnTo>
                    <a:pt x="1052857" y="30600"/>
                  </a:lnTo>
                  <a:lnTo>
                    <a:pt x="1052857" y="30105"/>
                  </a:lnTo>
                  <a:cubicBezTo>
                    <a:pt x="1053407" y="20747"/>
                    <a:pt x="1048729" y="8362"/>
                    <a:pt x="1054783" y="2857"/>
                  </a:cubicBezTo>
                  <a:cubicBezTo>
                    <a:pt x="1057261" y="518"/>
                    <a:pt x="1061527" y="36"/>
                    <a:pt x="1066309" y="71"/>
                  </a:cubicBezTo>
                  <a:close/>
                  <a:moveTo>
                    <a:pt x="14660" y="1"/>
                  </a:moveTo>
                  <a:cubicBezTo>
                    <a:pt x="19442" y="35"/>
                    <a:pt x="24740" y="586"/>
                    <a:pt x="29281" y="311"/>
                  </a:cubicBezTo>
                  <a:cubicBezTo>
                    <a:pt x="41116" y="311"/>
                    <a:pt x="53226" y="311"/>
                    <a:pt x="65061" y="311"/>
                  </a:cubicBezTo>
                  <a:cubicBezTo>
                    <a:pt x="91483" y="311"/>
                    <a:pt x="118179" y="585"/>
                    <a:pt x="144601" y="585"/>
                  </a:cubicBezTo>
                  <a:cubicBezTo>
                    <a:pt x="150657" y="585"/>
                    <a:pt x="156436" y="585"/>
                    <a:pt x="157262" y="8567"/>
                  </a:cubicBezTo>
                  <a:cubicBezTo>
                    <a:pt x="166344" y="11044"/>
                    <a:pt x="175151" y="14897"/>
                    <a:pt x="180931" y="2512"/>
                  </a:cubicBezTo>
                  <a:cubicBezTo>
                    <a:pt x="183133" y="-1892"/>
                    <a:pt x="189463" y="1136"/>
                    <a:pt x="193867" y="861"/>
                  </a:cubicBezTo>
                  <a:cubicBezTo>
                    <a:pt x="199922" y="311"/>
                    <a:pt x="206252" y="585"/>
                    <a:pt x="213683" y="861"/>
                  </a:cubicBezTo>
                  <a:cubicBezTo>
                    <a:pt x="203225" y="11595"/>
                    <a:pt x="193592" y="22329"/>
                    <a:pt x="186711" y="33613"/>
                  </a:cubicBezTo>
                  <a:cubicBezTo>
                    <a:pt x="180931" y="43246"/>
                    <a:pt x="175702" y="43796"/>
                    <a:pt x="167720" y="43246"/>
                  </a:cubicBezTo>
                  <a:cubicBezTo>
                    <a:pt x="160565" y="42695"/>
                    <a:pt x="152858" y="33063"/>
                    <a:pt x="153684" y="25906"/>
                  </a:cubicBezTo>
                  <a:cubicBezTo>
                    <a:pt x="151757" y="27007"/>
                    <a:pt x="148730" y="27833"/>
                    <a:pt x="148455" y="29209"/>
                  </a:cubicBezTo>
                  <a:cubicBezTo>
                    <a:pt x="146253" y="46548"/>
                    <a:pt x="133042" y="43246"/>
                    <a:pt x="122033" y="43246"/>
                  </a:cubicBezTo>
                  <a:cubicBezTo>
                    <a:pt x="83501" y="43246"/>
                    <a:pt x="44969" y="42971"/>
                    <a:pt x="6437" y="42971"/>
                  </a:cubicBezTo>
                  <a:cubicBezTo>
                    <a:pt x="3685" y="43521"/>
                    <a:pt x="1483" y="43246"/>
                    <a:pt x="1208" y="39943"/>
                  </a:cubicBezTo>
                  <a:cubicBezTo>
                    <a:pt x="1208" y="36640"/>
                    <a:pt x="933" y="33338"/>
                    <a:pt x="1208" y="30035"/>
                  </a:cubicBezTo>
                  <a:cubicBezTo>
                    <a:pt x="1758" y="20677"/>
                    <a:pt x="-2920" y="8292"/>
                    <a:pt x="3134" y="2787"/>
                  </a:cubicBezTo>
                  <a:cubicBezTo>
                    <a:pt x="5612" y="448"/>
                    <a:pt x="9878" y="-34"/>
                    <a:pt x="14660" y="1"/>
                  </a:cubicBezTo>
                  <a:close/>
                </a:path>
              </a:pathLst>
            </a:custGeom>
            <a:solidFill>
              <a:schemeClr val="accent3"/>
            </a:solidFill>
            <a:ln w="740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="" xmlns:a16="http://schemas.microsoft.com/office/drawing/2014/main" id="{6705C204-4E3F-4CF3-89CE-2D10854CB31C}"/>
                </a:ext>
              </a:extLst>
            </p:cNvPr>
            <p:cNvGrpSpPr/>
            <p:nvPr/>
          </p:nvGrpSpPr>
          <p:grpSpPr>
            <a:xfrm>
              <a:off x="2923579" y="533609"/>
              <a:ext cx="6387472" cy="90960"/>
              <a:chOff x="2923579" y="529887"/>
              <a:chExt cx="6387472" cy="90960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="" xmlns:a16="http://schemas.microsoft.com/office/drawing/2014/main" id="{078DDEE5-519A-4E12-97C8-E361D32D260E}"/>
                  </a:ext>
                </a:extLst>
              </p:cNvPr>
              <p:cNvSpPr/>
              <p:nvPr/>
            </p:nvSpPr>
            <p:spPr>
              <a:xfrm>
                <a:off x="2923579" y="529887"/>
                <a:ext cx="3121205" cy="87950"/>
              </a:xfrm>
              <a:custGeom>
                <a:avLst/>
                <a:gdLst>
                  <a:gd name="connsiteX0" fmla="*/ 934228 w 1546130"/>
                  <a:gd name="connsiteY0" fmla="*/ 26457 h 43567"/>
                  <a:gd name="connsiteX1" fmla="*/ 929274 w 1546130"/>
                  <a:gd name="connsiteY1" fmla="*/ 30586 h 43567"/>
                  <a:gd name="connsiteX2" fmla="*/ 939182 w 1546130"/>
                  <a:gd name="connsiteY2" fmla="*/ 40494 h 43567"/>
                  <a:gd name="connsiteX3" fmla="*/ 941935 w 1546130"/>
                  <a:gd name="connsiteY3" fmla="*/ 35540 h 43567"/>
                  <a:gd name="connsiteX4" fmla="*/ 934228 w 1546130"/>
                  <a:gd name="connsiteY4" fmla="*/ 26457 h 43567"/>
                  <a:gd name="connsiteX5" fmla="*/ 1074600 w 1546130"/>
                  <a:gd name="connsiteY5" fmla="*/ 5885 h 43567"/>
                  <a:gd name="connsiteX6" fmla="*/ 1074325 w 1546130"/>
                  <a:gd name="connsiteY6" fmla="*/ 6160 h 43567"/>
                  <a:gd name="connsiteX7" fmla="*/ 1074325 w 1546130"/>
                  <a:gd name="connsiteY7" fmla="*/ 6435 h 43567"/>
                  <a:gd name="connsiteX8" fmla="*/ 1074049 w 1546130"/>
                  <a:gd name="connsiteY8" fmla="*/ 6435 h 43567"/>
                  <a:gd name="connsiteX9" fmla="*/ 1074049 w 1546130"/>
                  <a:gd name="connsiteY9" fmla="*/ 6160 h 43567"/>
                  <a:gd name="connsiteX10" fmla="*/ 1073774 w 1546130"/>
                  <a:gd name="connsiteY10" fmla="*/ 6435 h 43567"/>
                  <a:gd name="connsiteX11" fmla="*/ 1075976 w 1546130"/>
                  <a:gd name="connsiteY11" fmla="*/ 29004 h 43567"/>
                  <a:gd name="connsiteX12" fmla="*/ 1078728 w 1546130"/>
                  <a:gd name="connsiteY12" fmla="*/ 30655 h 43567"/>
                  <a:gd name="connsiteX13" fmla="*/ 1094416 w 1546130"/>
                  <a:gd name="connsiteY13" fmla="*/ 24876 h 43567"/>
                  <a:gd name="connsiteX14" fmla="*/ 1084783 w 1546130"/>
                  <a:gd name="connsiteY14" fmla="*/ 9738 h 43567"/>
                  <a:gd name="connsiteX15" fmla="*/ 1075150 w 1546130"/>
                  <a:gd name="connsiteY15" fmla="*/ 6435 h 43567"/>
                  <a:gd name="connsiteX16" fmla="*/ 1074600 w 1546130"/>
                  <a:gd name="connsiteY16" fmla="*/ 5885 h 43567"/>
                  <a:gd name="connsiteX17" fmla="*/ 22951 w 1546130"/>
                  <a:gd name="connsiteY17" fmla="*/ 5815 h 43567"/>
                  <a:gd name="connsiteX18" fmla="*/ 22676 w 1546130"/>
                  <a:gd name="connsiteY18" fmla="*/ 6090 h 43567"/>
                  <a:gd name="connsiteX19" fmla="*/ 22676 w 1546130"/>
                  <a:gd name="connsiteY19" fmla="*/ 6365 h 43567"/>
                  <a:gd name="connsiteX20" fmla="*/ 22400 w 1546130"/>
                  <a:gd name="connsiteY20" fmla="*/ 6365 h 43567"/>
                  <a:gd name="connsiteX21" fmla="*/ 22400 w 1546130"/>
                  <a:gd name="connsiteY21" fmla="*/ 6090 h 43567"/>
                  <a:gd name="connsiteX22" fmla="*/ 22125 w 1546130"/>
                  <a:gd name="connsiteY22" fmla="*/ 6365 h 43567"/>
                  <a:gd name="connsiteX23" fmla="*/ 24327 w 1546130"/>
                  <a:gd name="connsiteY23" fmla="*/ 28934 h 43567"/>
                  <a:gd name="connsiteX24" fmla="*/ 27079 w 1546130"/>
                  <a:gd name="connsiteY24" fmla="*/ 30585 h 43567"/>
                  <a:gd name="connsiteX25" fmla="*/ 42767 w 1546130"/>
                  <a:gd name="connsiteY25" fmla="*/ 24806 h 43567"/>
                  <a:gd name="connsiteX26" fmla="*/ 33134 w 1546130"/>
                  <a:gd name="connsiteY26" fmla="*/ 9668 h 43567"/>
                  <a:gd name="connsiteX27" fmla="*/ 23501 w 1546130"/>
                  <a:gd name="connsiteY27" fmla="*/ 6365 h 43567"/>
                  <a:gd name="connsiteX28" fmla="*/ 22951 w 1546130"/>
                  <a:gd name="connsiteY28" fmla="*/ 5815 h 43567"/>
                  <a:gd name="connsiteX29" fmla="*/ 1440377 w 1546130"/>
                  <a:gd name="connsiteY29" fmla="*/ 380 h 43567"/>
                  <a:gd name="connsiteX30" fmla="*/ 1453313 w 1546130"/>
                  <a:gd name="connsiteY30" fmla="*/ 11940 h 43567"/>
                  <a:gd name="connsiteX31" fmla="*/ 1470652 w 1546130"/>
                  <a:gd name="connsiteY31" fmla="*/ 656 h 43567"/>
                  <a:gd name="connsiteX32" fmla="*/ 1546130 w 1546130"/>
                  <a:gd name="connsiteY32" fmla="*/ 656 h 43567"/>
                  <a:gd name="connsiteX33" fmla="*/ 1546130 w 1546130"/>
                  <a:gd name="connsiteY33" fmla="*/ 42765 h 43567"/>
                  <a:gd name="connsiteX34" fmla="*/ 1509184 w 1546130"/>
                  <a:gd name="connsiteY34" fmla="*/ 42765 h 43567"/>
                  <a:gd name="connsiteX35" fmla="*/ 1500101 w 1546130"/>
                  <a:gd name="connsiteY35" fmla="*/ 38637 h 43567"/>
                  <a:gd name="connsiteX36" fmla="*/ 1492670 w 1546130"/>
                  <a:gd name="connsiteY36" fmla="*/ 38086 h 43567"/>
                  <a:gd name="connsiteX37" fmla="*/ 1473129 w 1546130"/>
                  <a:gd name="connsiteY37" fmla="*/ 42765 h 43567"/>
                  <a:gd name="connsiteX38" fmla="*/ 1288176 w 1546130"/>
                  <a:gd name="connsiteY38" fmla="*/ 43040 h 43567"/>
                  <a:gd name="connsiteX39" fmla="*/ 1274965 w 1546130"/>
                  <a:gd name="connsiteY39" fmla="*/ 34233 h 43567"/>
                  <a:gd name="connsiteX40" fmla="*/ 1285699 w 1546130"/>
                  <a:gd name="connsiteY40" fmla="*/ 24876 h 43567"/>
                  <a:gd name="connsiteX41" fmla="*/ 1304690 w 1546130"/>
                  <a:gd name="connsiteY41" fmla="*/ 10013 h 43567"/>
                  <a:gd name="connsiteX42" fmla="*/ 1322580 w 1546130"/>
                  <a:gd name="connsiteY42" fmla="*/ 15793 h 43567"/>
                  <a:gd name="connsiteX43" fmla="*/ 1328910 w 1546130"/>
                  <a:gd name="connsiteY43" fmla="*/ 13316 h 43567"/>
                  <a:gd name="connsiteX44" fmla="*/ 1353680 w 1546130"/>
                  <a:gd name="connsiteY44" fmla="*/ 656 h 43567"/>
                  <a:gd name="connsiteX45" fmla="*/ 1440377 w 1546130"/>
                  <a:gd name="connsiteY45" fmla="*/ 380 h 43567"/>
                  <a:gd name="connsiteX46" fmla="*/ 388728 w 1546130"/>
                  <a:gd name="connsiteY46" fmla="*/ 310 h 43567"/>
                  <a:gd name="connsiteX47" fmla="*/ 401664 w 1546130"/>
                  <a:gd name="connsiteY47" fmla="*/ 11870 h 43567"/>
                  <a:gd name="connsiteX48" fmla="*/ 419003 w 1546130"/>
                  <a:gd name="connsiteY48" fmla="*/ 586 h 43567"/>
                  <a:gd name="connsiteX49" fmla="*/ 566250 w 1546130"/>
                  <a:gd name="connsiteY49" fmla="*/ 586 h 43567"/>
                  <a:gd name="connsiteX50" fmla="*/ 580011 w 1546130"/>
                  <a:gd name="connsiteY50" fmla="*/ 8017 h 43567"/>
                  <a:gd name="connsiteX51" fmla="*/ 553314 w 1546130"/>
                  <a:gd name="connsiteY51" fmla="*/ 20677 h 43567"/>
                  <a:gd name="connsiteX52" fmla="*/ 560194 w 1546130"/>
                  <a:gd name="connsiteY52" fmla="*/ 24531 h 43567"/>
                  <a:gd name="connsiteX53" fmla="*/ 583864 w 1546130"/>
                  <a:gd name="connsiteY53" fmla="*/ 28934 h 43567"/>
                  <a:gd name="connsiteX54" fmla="*/ 588818 w 1546130"/>
                  <a:gd name="connsiteY54" fmla="*/ 38842 h 43567"/>
                  <a:gd name="connsiteX55" fmla="*/ 580836 w 1546130"/>
                  <a:gd name="connsiteY55" fmla="*/ 42695 h 43567"/>
                  <a:gd name="connsiteX56" fmla="*/ 457535 w 1546130"/>
                  <a:gd name="connsiteY56" fmla="*/ 42695 h 43567"/>
                  <a:gd name="connsiteX57" fmla="*/ 448452 w 1546130"/>
                  <a:gd name="connsiteY57" fmla="*/ 38567 h 43567"/>
                  <a:gd name="connsiteX58" fmla="*/ 441021 w 1546130"/>
                  <a:gd name="connsiteY58" fmla="*/ 38016 h 43567"/>
                  <a:gd name="connsiteX59" fmla="*/ 421480 w 1546130"/>
                  <a:gd name="connsiteY59" fmla="*/ 42695 h 43567"/>
                  <a:gd name="connsiteX60" fmla="*/ 236527 w 1546130"/>
                  <a:gd name="connsiteY60" fmla="*/ 42970 h 43567"/>
                  <a:gd name="connsiteX61" fmla="*/ 223316 w 1546130"/>
                  <a:gd name="connsiteY61" fmla="*/ 34163 h 43567"/>
                  <a:gd name="connsiteX62" fmla="*/ 234050 w 1546130"/>
                  <a:gd name="connsiteY62" fmla="*/ 24806 h 43567"/>
                  <a:gd name="connsiteX63" fmla="*/ 253041 w 1546130"/>
                  <a:gd name="connsiteY63" fmla="*/ 9943 h 43567"/>
                  <a:gd name="connsiteX64" fmla="*/ 270931 w 1546130"/>
                  <a:gd name="connsiteY64" fmla="*/ 15723 h 43567"/>
                  <a:gd name="connsiteX65" fmla="*/ 277261 w 1546130"/>
                  <a:gd name="connsiteY65" fmla="*/ 13246 h 43567"/>
                  <a:gd name="connsiteX66" fmla="*/ 302031 w 1546130"/>
                  <a:gd name="connsiteY66" fmla="*/ 586 h 43567"/>
                  <a:gd name="connsiteX67" fmla="*/ 388728 w 1546130"/>
                  <a:gd name="connsiteY67" fmla="*/ 310 h 43567"/>
                  <a:gd name="connsiteX68" fmla="*/ 1066309 w 1546130"/>
                  <a:gd name="connsiteY68" fmla="*/ 71 h 43567"/>
                  <a:gd name="connsiteX69" fmla="*/ 1080930 w 1546130"/>
                  <a:gd name="connsiteY69" fmla="*/ 381 h 43567"/>
                  <a:gd name="connsiteX70" fmla="*/ 1116710 w 1546130"/>
                  <a:gd name="connsiteY70" fmla="*/ 381 h 43567"/>
                  <a:gd name="connsiteX71" fmla="*/ 1196250 w 1546130"/>
                  <a:gd name="connsiteY71" fmla="*/ 655 h 43567"/>
                  <a:gd name="connsiteX72" fmla="*/ 1208911 w 1546130"/>
                  <a:gd name="connsiteY72" fmla="*/ 8637 h 43567"/>
                  <a:gd name="connsiteX73" fmla="*/ 1232580 w 1546130"/>
                  <a:gd name="connsiteY73" fmla="*/ 2582 h 43567"/>
                  <a:gd name="connsiteX74" fmla="*/ 1245516 w 1546130"/>
                  <a:gd name="connsiteY74" fmla="*/ 931 h 43567"/>
                  <a:gd name="connsiteX75" fmla="*/ 1265332 w 1546130"/>
                  <a:gd name="connsiteY75" fmla="*/ 931 h 43567"/>
                  <a:gd name="connsiteX76" fmla="*/ 1238360 w 1546130"/>
                  <a:gd name="connsiteY76" fmla="*/ 33683 h 43567"/>
                  <a:gd name="connsiteX77" fmla="*/ 1219369 w 1546130"/>
                  <a:gd name="connsiteY77" fmla="*/ 43316 h 43567"/>
                  <a:gd name="connsiteX78" fmla="*/ 1205333 w 1546130"/>
                  <a:gd name="connsiteY78" fmla="*/ 25976 h 43567"/>
                  <a:gd name="connsiteX79" fmla="*/ 1200104 w 1546130"/>
                  <a:gd name="connsiteY79" fmla="*/ 29279 h 43567"/>
                  <a:gd name="connsiteX80" fmla="*/ 1173682 w 1546130"/>
                  <a:gd name="connsiteY80" fmla="*/ 43316 h 43567"/>
                  <a:gd name="connsiteX81" fmla="*/ 1068584 w 1546130"/>
                  <a:gd name="connsiteY81" fmla="*/ 43066 h 43567"/>
                  <a:gd name="connsiteX82" fmla="*/ 1068814 w 1546130"/>
                  <a:gd name="connsiteY82" fmla="*/ 43246 h 43567"/>
                  <a:gd name="connsiteX83" fmla="*/ 1041842 w 1546130"/>
                  <a:gd name="connsiteY83" fmla="*/ 43246 h 43567"/>
                  <a:gd name="connsiteX84" fmla="*/ 837072 w 1546130"/>
                  <a:gd name="connsiteY84" fmla="*/ 43246 h 43567"/>
                  <a:gd name="connsiteX85" fmla="*/ 823862 w 1546130"/>
                  <a:gd name="connsiteY85" fmla="*/ 41044 h 43567"/>
                  <a:gd name="connsiteX86" fmla="*/ 815054 w 1546130"/>
                  <a:gd name="connsiteY86" fmla="*/ 42145 h 43567"/>
                  <a:gd name="connsiteX87" fmla="*/ 808449 w 1546130"/>
                  <a:gd name="connsiteY87" fmla="*/ 43246 h 43567"/>
                  <a:gd name="connsiteX88" fmla="*/ 768541 w 1546130"/>
                  <a:gd name="connsiteY88" fmla="*/ 42420 h 43567"/>
                  <a:gd name="connsiteX89" fmla="*/ 719000 w 1546130"/>
                  <a:gd name="connsiteY89" fmla="*/ 42971 h 43567"/>
                  <a:gd name="connsiteX90" fmla="*/ 615790 w 1546130"/>
                  <a:gd name="connsiteY90" fmla="*/ 42696 h 43567"/>
                  <a:gd name="connsiteX91" fmla="*/ 609185 w 1546130"/>
                  <a:gd name="connsiteY91" fmla="*/ 33888 h 43567"/>
                  <a:gd name="connsiteX92" fmla="*/ 595699 w 1546130"/>
                  <a:gd name="connsiteY92" fmla="*/ 11045 h 43567"/>
                  <a:gd name="connsiteX93" fmla="*/ 581662 w 1546130"/>
                  <a:gd name="connsiteY93" fmla="*/ 586 h 43567"/>
                  <a:gd name="connsiteX94" fmla="*/ 604781 w 1546130"/>
                  <a:gd name="connsiteY94" fmla="*/ 586 h 43567"/>
                  <a:gd name="connsiteX95" fmla="*/ 958448 w 1546130"/>
                  <a:gd name="connsiteY95" fmla="*/ 586 h 43567"/>
                  <a:gd name="connsiteX96" fmla="*/ 1003310 w 1546130"/>
                  <a:gd name="connsiteY96" fmla="*/ 311 h 43567"/>
                  <a:gd name="connsiteX97" fmla="*/ 1025603 w 1546130"/>
                  <a:gd name="connsiteY97" fmla="*/ 6090 h 43567"/>
                  <a:gd name="connsiteX98" fmla="*/ 1029181 w 1546130"/>
                  <a:gd name="connsiteY98" fmla="*/ 3889 h 43567"/>
                  <a:gd name="connsiteX99" fmla="*/ 1024778 w 1546130"/>
                  <a:gd name="connsiteY99" fmla="*/ 1136 h 43567"/>
                  <a:gd name="connsiteX100" fmla="*/ 1033310 w 1546130"/>
                  <a:gd name="connsiteY100" fmla="*/ 1962 h 43567"/>
                  <a:gd name="connsiteX101" fmla="*/ 1044044 w 1546130"/>
                  <a:gd name="connsiteY101" fmla="*/ 3614 h 43567"/>
                  <a:gd name="connsiteX102" fmla="*/ 1038814 w 1546130"/>
                  <a:gd name="connsiteY102" fmla="*/ 12145 h 43567"/>
                  <a:gd name="connsiteX103" fmla="*/ 1037163 w 1546130"/>
                  <a:gd name="connsiteY103" fmla="*/ 16274 h 43567"/>
                  <a:gd name="connsiteX104" fmla="*/ 1046383 w 1546130"/>
                  <a:gd name="connsiteY104" fmla="*/ 25081 h 43567"/>
                  <a:gd name="connsiteX105" fmla="*/ 1052857 w 1546130"/>
                  <a:gd name="connsiteY105" fmla="*/ 30600 h 43567"/>
                  <a:gd name="connsiteX106" fmla="*/ 1052857 w 1546130"/>
                  <a:gd name="connsiteY106" fmla="*/ 30105 h 43567"/>
                  <a:gd name="connsiteX107" fmla="*/ 1054783 w 1546130"/>
                  <a:gd name="connsiteY107" fmla="*/ 2857 h 43567"/>
                  <a:gd name="connsiteX108" fmla="*/ 1066309 w 1546130"/>
                  <a:gd name="connsiteY108" fmla="*/ 71 h 43567"/>
                  <a:gd name="connsiteX109" fmla="*/ 14660 w 1546130"/>
                  <a:gd name="connsiteY109" fmla="*/ 1 h 43567"/>
                  <a:gd name="connsiteX110" fmla="*/ 29281 w 1546130"/>
                  <a:gd name="connsiteY110" fmla="*/ 311 h 43567"/>
                  <a:gd name="connsiteX111" fmla="*/ 65061 w 1546130"/>
                  <a:gd name="connsiteY111" fmla="*/ 311 h 43567"/>
                  <a:gd name="connsiteX112" fmla="*/ 144601 w 1546130"/>
                  <a:gd name="connsiteY112" fmla="*/ 585 h 43567"/>
                  <a:gd name="connsiteX113" fmla="*/ 157262 w 1546130"/>
                  <a:gd name="connsiteY113" fmla="*/ 8567 h 43567"/>
                  <a:gd name="connsiteX114" fmla="*/ 180931 w 1546130"/>
                  <a:gd name="connsiteY114" fmla="*/ 2512 h 43567"/>
                  <a:gd name="connsiteX115" fmla="*/ 193867 w 1546130"/>
                  <a:gd name="connsiteY115" fmla="*/ 861 h 43567"/>
                  <a:gd name="connsiteX116" fmla="*/ 213683 w 1546130"/>
                  <a:gd name="connsiteY116" fmla="*/ 861 h 43567"/>
                  <a:gd name="connsiteX117" fmla="*/ 186711 w 1546130"/>
                  <a:gd name="connsiteY117" fmla="*/ 33613 h 43567"/>
                  <a:gd name="connsiteX118" fmla="*/ 167720 w 1546130"/>
                  <a:gd name="connsiteY118" fmla="*/ 43246 h 43567"/>
                  <a:gd name="connsiteX119" fmla="*/ 153684 w 1546130"/>
                  <a:gd name="connsiteY119" fmla="*/ 25906 h 43567"/>
                  <a:gd name="connsiteX120" fmla="*/ 148455 w 1546130"/>
                  <a:gd name="connsiteY120" fmla="*/ 29209 h 43567"/>
                  <a:gd name="connsiteX121" fmla="*/ 122033 w 1546130"/>
                  <a:gd name="connsiteY121" fmla="*/ 43246 h 43567"/>
                  <a:gd name="connsiteX122" fmla="*/ 6437 w 1546130"/>
                  <a:gd name="connsiteY122" fmla="*/ 42971 h 43567"/>
                  <a:gd name="connsiteX123" fmla="*/ 1208 w 1546130"/>
                  <a:gd name="connsiteY123" fmla="*/ 39943 h 43567"/>
                  <a:gd name="connsiteX124" fmla="*/ 1208 w 1546130"/>
                  <a:gd name="connsiteY124" fmla="*/ 30035 h 43567"/>
                  <a:gd name="connsiteX125" fmla="*/ 3134 w 1546130"/>
                  <a:gd name="connsiteY125" fmla="*/ 2787 h 43567"/>
                  <a:gd name="connsiteX126" fmla="*/ 14660 w 1546130"/>
                  <a:gd name="connsiteY126" fmla="*/ 1 h 43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</a:cxnLst>
                <a:rect l="l" t="t" r="r" b="b"/>
                <a:pathLst>
                  <a:path w="1546130" h="43567">
                    <a:moveTo>
                      <a:pt x="934228" y="26457"/>
                    </a:moveTo>
                    <a:cubicBezTo>
                      <a:pt x="932026" y="26182"/>
                      <a:pt x="928448" y="28108"/>
                      <a:pt x="929274" y="30586"/>
                    </a:cubicBezTo>
                    <a:cubicBezTo>
                      <a:pt x="930650" y="35265"/>
                      <a:pt x="934778" y="38567"/>
                      <a:pt x="939182" y="40494"/>
                    </a:cubicBezTo>
                    <a:cubicBezTo>
                      <a:pt x="940834" y="41319"/>
                      <a:pt x="941659" y="38017"/>
                      <a:pt x="941935" y="35540"/>
                    </a:cubicBezTo>
                    <a:cubicBezTo>
                      <a:pt x="941109" y="31411"/>
                      <a:pt x="939733" y="27008"/>
                      <a:pt x="934228" y="26457"/>
                    </a:cubicBezTo>
                    <a:close/>
                    <a:moveTo>
                      <a:pt x="1074600" y="5885"/>
                    </a:moveTo>
                    <a:cubicBezTo>
                      <a:pt x="1074600" y="5885"/>
                      <a:pt x="1074325" y="6160"/>
                      <a:pt x="1074325" y="6160"/>
                    </a:cubicBezTo>
                    <a:cubicBezTo>
                      <a:pt x="1074325" y="6160"/>
                      <a:pt x="1074325" y="6435"/>
                      <a:pt x="1074325" y="6435"/>
                    </a:cubicBezTo>
                    <a:cubicBezTo>
                      <a:pt x="1074049" y="6435"/>
                      <a:pt x="1074049" y="6435"/>
                      <a:pt x="1074049" y="6435"/>
                    </a:cubicBezTo>
                    <a:cubicBezTo>
                      <a:pt x="1074049" y="6160"/>
                      <a:pt x="1074049" y="6160"/>
                      <a:pt x="1074049" y="6160"/>
                    </a:cubicBezTo>
                    <a:cubicBezTo>
                      <a:pt x="1074049" y="6160"/>
                      <a:pt x="1073774" y="6435"/>
                      <a:pt x="1073774" y="6435"/>
                    </a:cubicBezTo>
                    <a:cubicBezTo>
                      <a:pt x="1070196" y="14142"/>
                      <a:pt x="1077903" y="21298"/>
                      <a:pt x="1075976" y="29004"/>
                    </a:cubicBezTo>
                    <a:cubicBezTo>
                      <a:pt x="1075976" y="29554"/>
                      <a:pt x="1078453" y="30931"/>
                      <a:pt x="1078728" y="30655"/>
                    </a:cubicBezTo>
                    <a:cubicBezTo>
                      <a:pt x="1083407" y="26252"/>
                      <a:pt x="1093591" y="30931"/>
                      <a:pt x="1094416" y="24876"/>
                    </a:cubicBezTo>
                    <a:cubicBezTo>
                      <a:pt x="1094967" y="21573"/>
                      <a:pt x="1091939" y="12215"/>
                      <a:pt x="1084783" y="9738"/>
                    </a:cubicBezTo>
                    <a:cubicBezTo>
                      <a:pt x="1081481" y="8913"/>
                      <a:pt x="1078728" y="6160"/>
                      <a:pt x="1075150" y="6435"/>
                    </a:cubicBezTo>
                    <a:cubicBezTo>
                      <a:pt x="1074875" y="6160"/>
                      <a:pt x="1074600" y="6160"/>
                      <a:pt x="1074600" y="5885"/>
                    </a:cubicBezTo>
                    <a:close/>
                    <a:moveTo>
                      <a:pt x="22951" y="5815"/>
                    </a:moveTo>
                    <a:cubicBezTo>
                      <a:pt x="22951" y="5815"/>
                      <a:pt x="22676" y="6090"/>
                      <a:pt x="22676" y="6090"/>
                    </a:cubicBezTo>
                    <a:cubicBezTo>
                      <a:pt x="22676" y="6090"/>
                      <a:pt x="22676" y="6365"/>
                      <a:pt x="22676" y="6365"/>
                    </a:cubicBezTo>
                    <a:cubicBezTo>
                      <a:pt x="22400" y="6365"/>
                      <a:pt x="22400" y="6365"/>
                      <a:pt x="22400" y="6365"/>
                    </a:cubicBezTo>
                    <a:cubicBezTo>
                      <a:pt x="22400" y="6090"/>
                      <a:pt x="22400" y="6090"/>
                      <a:pt x="22400" y="6090"/>
                    </a:cubicBezTo>
                    <a:cubicBezTo>
                      <a:pt x="22400" y="6090"/>
                      <a:pt x="22125" y="6365"/>
                      <a:pt x="22125" y="6365"/>
                    </a:cubicBezTo>
                    <a:cubicBezTo>
                      <a:pt x="18547" y="14072"/>
                      <a:pt x="26254" y="21228"/>
                      <a:pt x="24327" y="28934"/>
                    </a:cubicBezTo>
                    <a:cubicBezTo>
                      <a:pt x="24327" y="29484"/>
                      <a:pt x="26804" y="30861"/>
                      <a:pt x="27079" y="30585"/>
                    </a:cubicBezTo>
                    <a:cubicBezTo>
                      <a:pt x="31758" y="26182"/>
                      <a:pt x="41942" y="30861"/>
                      <a:pt x="42767" y="24806"/>
                    </a:cubicBezTo>
                    <a:cubicBezTo>
                      <a:pt x="43318" y="21503"/>
                      <a:pt x="40290" y="12145"/>
                      <a:pt x="33134" y="9668"/>
                    </a:cubicBezTo>
                    <a:cubicBezTo>
                      <a:pt x="29832" y="8843"/>
                      <a:pt x="27079" y="6090"/>
                      <a:pt x="23501" y="6365"/>
                    </a:cubicBezTo>
                    <a:cubicBezTo>
                      <a:pt x="23226" y="6090"/>
                      <a:pt x="22951" y="6090"/>
                      <a:pt x="22951" y="5815"/>
                    </a:cubicBezTo>
                    <a:close/>
                    <a:moveTo>
                      <a:pt x="1440377" y="380"/>
                    </a:moveTo>
                    <a:cubicBezTo>
                      <a:pt x="1447808" y="380"/>
                      <a:pt x="1453863" y="105"/>
                      <a:pt x="1453313" y="11940"/>
                    </a:cubicBezTo>
                    <a:cubicBezTo>
                      <a:pt x="1454689" y="-1271"/>
                      <a:pt x="1463221" y="656"/>
                      <a:pt x="1470652" y="656"/>
                    </a:cubicBezTo>
                    <a:lnTo>
                      <a:pt x="1546130" y="656"/>
                    </a:lnTo>
                    <a:lnTo>
                      <a:pt x="1546130" y="42765"/>
                    </a:lnTo>
                    <a:lnTo>
                      <a:pt x="1509184" y="42765"/>
                    </a:lnTo>
                    <a:cubicBezTo>
                      <a:pt x="1505606" y="42765"/>
                      <a:pt x="1502027" y="43591"/>
                      <a:pt x="1500101" y="38637"/>
                    </a:cubicBezTo>
                    <a:cubicBezTo>
                      <a:pt x="1498725" y="35059"/>
                      <a:pt x="1494321" y="35885"/>
                      <a:pt x="1492670" y="38086"/>
                    </a:cubicBezTo>
                    <a:cubicBezTo>
                      <a:pt x="1487166" y="44692"/>
                      <a:pt x="1480009" y="42765"/>
                      <a:pt x="1473129" y="42765"/>
                    </a:cubicBezTo>
                    <a:cubicBezTo>
                      <a:pt x="1411478" y="43040"/>
                      <a:pt x="1349827" y="42765"/>
                      <a:pt x="1288176" y="43040"/>
                    </a:cubicBezTo>
                    <a:cubicBezTo>
                      <a:pt x="1281295" y="43040"/>
                      <a:pt x="1275516" y="42215"/>
                      <a:pt x="1274965" y="34233"/>
                    </a:cubicBezTo>
                    <a:cubicBezTo>
                      <a:pt x="1274415" y="26527"/>
                      <a:pt x="1281021" y="27353"/>
                      <a:pt x="1285699" y="24876"/>
                    </a:cubicBezTo>
                    <a:cubicBezTo>
                      <a:pt x="1292580" y="21022"/>
                      <a:pt x="1306892" y="27353"/>
                      <a:pt x="1304690" y="10013"/>
                    </a:cubicBezTo>
                    <a:cubicBezTo>
                      <a:pt x="1311020" y="13316"/>
                      <a:pt x="1316249" y="16069"/>
                      <a:pt x="1322580" y="15793"/>
                    </a:cubicBezTo>
                    <a:cubicBezTo>
                      <a:pt x="1325332" y="15793"/>
                      <a:pt x="1328359" y="15518"/>
                      <a:pt x="1328910" y="13316"/>
                    </a:cubicBezTo>
                    <a:cubicBezTo>
                      <a:pt x="1331937" y="-1271"/>
                      <a:pt x="1343772" y="931"/>
                      <a:pt x="1353680" y="656"/>
                    </a:cubicBezTo>
                    <a:cubicBezTo>
                      <a:pt x="1382579" y="380"/>
                      <a:pt x="1411478" y="656"/>
                      <a:pt x="1440377" y="380"/>
                    </a:cubicBezTo>
                    <a:close/>
                    <a:moveTo>
                      <a:pt x="388728" y="310"/>
                    </a:moveTo>
                    <a:cubicBezTo>
                      <a:pt x="396159" y="310"/>
                      <a:pt x="402214" y="35"/>
                      <a:pt x="401664" y="11870"/>
                    </a:cubicBezTo>
                    <a:cubicBezTo>
                      <a:pt x="403040" y="-1341"/>
                      <a:pt x="411572" y="586"/>
                      <a:pt x="419003" y="586"/>
                    </a:cubicBezTo>
                    <a:cubicBezTo>
                      <a:pt x="468268" y="586"/>
                      <a:pt x="517259" y="586"/>
                      <a:pt x="566250" y="586"/>
                    </a:cubicBezTo>
                    <a:cubicBezTo>
                      <a:pt x="572029" y="310"/>
                      <a:pt x="578084" y="-515"/>
                      <a:pt x="580011" y="8017"/>
                    </a:cubicBezTo>
                    <a:cubicBezTo>
                      <a:pt x="572029" y="3338"/>
                      <a:pt x="553589" y="12421"/>
                      <a:pt x="553314" y="20677"/>
                    </a:cubicBezTo>
                    <a:cubicBezTo>
                      <a:pt x="553039" y="25356"/>
                      <a:pt x="556892" y="26457"/>
                      <a:pt x="560194" y="24531"/>
                    </a:cubicBezTo>
                    <a:cubicBezTo>
                      <a:pt x="569552" y="19576"/>
                      <a:pt x="575882" y="28108"/>
                      <a:pt x="583864" y="28934"/>
                    </a:cubicBezTo>
                    <a:cubicBezTo>
                      <a:pt x="587717" y="29484"/>
                      <a:pt x="589919" y="34989"/>
                      <a:pt x="588818" y="38842"/>
                    </a:cubicBezTo>
                    <a:cubicBezTo>
                      <a:pt x="588268" y="43245"/>
                      <a:pt x="584139" y="42695"/>
                      <a:pt x="580836" y="42695"/>
                    </a:cubicBezTo>
                    <a:cubicBezTo>
                      <a:pt x="539827" y="42695"/>
                      <a:pt x="498543" y="42695"/>
                      <a:pt x="457535" y="42695"/>
                    </a:cubicBezTo>
                    <a:cubicBezTo>
                      <a:pt x="453957" y="42695"/>
                      <a:pt x="450378" y="43521"/>
                      <a:pt x="448452" y="38567"/>
                    </a:cubicBezTo>
                    <a:cubicBezTo>
                      <a:pt x="447076" y="34989"/>
                      <a:pt x="442672" y="35815"/>
                      <a:pt x="441021" y="38016"/>
                    </a:cubicBezTo>
                    <a:cubicBezTo>
                      <a:pt x="435517" y="44622"/>
                      <a:pt x="428360" y="42695"/>
                      <a:pt x="421480" y="42695"/>
                    </a:cubicBezTo>
                    <a:cubicBezTo>
                      <a:pt x="359829" y="42970"/>
                      <a:pt x="298178" y="42695"/>
                      <a:pt x="236527" y="42970"/>
                    </a:cubicBezTo>
                    <a:cubicBezTo>
                      <a:pt x="229646" y="42970"/>
                      <a:pt x="223867" y="42145"/>
                      <a:pt x="223316" y="34163"/>
                    </a:cubicBezTo>
                    <a:cubicBezTo>
                      <a:pt x="222766" y="26457"/>
                      <a:pt x="229372" y="27283"/>
                      <a:pt x="234050" y="24806"/>
                    </a:cubicBezTo>
                    <a:cubicBezTo>
                      <a:pt x="240931" y="20952"/>
                      <a:pt x="255243" y="27283"/>
                      <a:pt x="253041" y="9943"/>
                    </a:cubicBezTo>
                    <a:cubicBezTo>
                      <a:pt x="259371" y="13246"/>
                      <a:pt x="264600" y="15999"/>
                      <a:pt x="270931" y="15723"/>
                    </a:cubicBezTo>
                    <a:cubicBezTo>
                      <a:pt x="273683" y="15723"/>
                      <a:pt x="276710" y="15448"/>
                      <a:pt x="277261" y="13246"/>
                    </a:cubicBezTo>
                    <a:cubicBezTo>
                      <a:pt x="280288" y="-1341"/>
                      <a:pt x="292123" y="861"/>
                      <a:pt x="302031" y="586"/>
                    </a:cubicBezTo>
                    <a:cubicBezTo>
                      <a:pt x="330930" y="310"/>
                      <a:pt x="359829" y="586"/>
                      <a:pt x="388728" y="310"/>
                    </a:cubicBezTo>
                    <a:close/>
                    <a:moveTo>
                      <a:pt x="1066309" y="71"/>
                    </a:moveTo>
                    <a:cubicBezTo>
                      <a:pt x="1071091" y="105"/>
                      <a:pt x="1076389" y="656"/>
                      <a:pt x="1080930" y="381"/>
                    </a:cubicBezTo>
                    <a:cubicBezTo>
                      <a:pt x="1092765" y="381"/>
                      <a:pt x="1104875" y="381"/>
                      <a:pt x="1116710" y="381"/>
                    </a:cubicBezTo>
                    <a:cubicBezTo>
                      <a:pt x="1143132" y="381"/>
                      <a:pt x="1169828" y="655"/>
                      <a:pt x="1196250" y="655"/>
                    </a:cubicBezTo>
                    <a:cubicBezTo>
                      <a:pt x="1202306" y="655"/>
                      <a:pt x="1208085" y="655"/>
                      <a:pt x="1208911" y="8637"/>
                    </a:cubicBezTo>
                    <a:cubicBezTo>
                      <a:pt x="1217993" y="11114"/>
                      <a:pt x="1226800" y="14967"/>
                      <a:pt x="1232580" y="2582"/>
                    </a:cubicBezTo>
                    <a:cubicBezTo>
                      <a:pt x="1234782" y="-1822"/>
                      <a:pt x="1241112" y="1206"/>
                      <a:pt x="1245516" y="931"/>
                    </a:cubicBezTo>
                    <a:cubicBezTo>
                      <a:pt x="1251571" y="381"/>
                      <a:pt x="1257901" y="655"/>
                      <a:pt x="1265332" y="931"/>
                    </a:cubicBezTo>
                    <a:cubicBezTo>
                      <a:pt x="1254874" y="11665"/>
                      <a:pt x="1245241" y="22399"/>
                      <a:pt x="1238360" y="33683"/>
                    </a:cubicBezTo>
                    <a:cubicBezTo>
                      <a:pt x="1232580" y="43316"/>
                      <a:pt x="1227351" y="43866"/>
                      <a:pt x="1219369" y="43316"/>
                    </a:cubicBezTo>
                    <a:cubicBezTo>
                      <a:pt x="1212214" y="42765"/>
                      <a:pt x="1204507" y="33133"/>
                      <a:pt x="1205333" y="25976"/>
                    </a:cubicBezTo>
                    <a:cubicBezTo>
                      <a:pt x="1203406" y="27077"/>
                      <a:pt x="1200379" y="27903"/>
                      <a:pt x="1200104" y="29279"/>
                    </a:cubicBezTo>
                    <a:cubicBezTo>
                      <a:pt x="1197902" y="46618"/>
                      <a:pt x="1184691" y="43316"/>
                      <a:pt x="1173682" y="43316"/>
                    </a:cubicBezTo>
                    <a:lnTo>
                      <a:pt x="1068584" y="43066"/>
                    </a:lnTo>
                    <a:lnTo>
                      <a:pt x="1068814" y="43246"/>
                    </a:lnTo>
                    <a:cubicBezTo>
                      <a:pt x="1058080" y="43246"/>
                      <a:pt x="1050099" y="43246"/>
                      <a:pt x="1041842" y="43246"/>
                    </a:cubicBezTo>
                    <a:cubicBezTo>
                      <a:pt x="973586" y="43246"/>
                      <a:pt x="905329" y="43246"/>
                      <a:pt x="837072" y="43246"/>
                    </a:cubicBezTo>
                    <a:cubicBezTo>
                      <a:pt x="832669" y="43246"/>
                      <a:pt x="827990" y="44622"/>
                      <a:pt x="823862" y="41044"/>
                    </a:cubicBezTo>
                    <a:cubicBezTo>
                      <a:pt x="821935" y="39393"/>
                      <a:pt x="816155" y="26182"/>
                      <a:pt x="815054" y="42145"/>
                    </a:cubicBezTo>
                    <a:cubicBezTo>
                      <a:pt x="815054" y="42696"/>
                      <a:pt x="810651" y="43246"/>
                      <a:pt x="808449" y="43246"/>
                    </a:cubicBezTo>
                    <a:cubicBezTo>
                      <a:pt x="795238" y="42971"/>
                      <a:pt x="781752" y="42420"/>
                      <a:pt x="768541" y="42420"/>
                    </a:cubicBezTo>
                    <a:cubicBezTo>
                      <a:pt x="752028" y="42420"/>
                      <a:pt x="735514" y="42971"/>
                      <a:pt x="719000" y="42971"/>
                    </a:cubicBezTo>
                    <a:cubicBezTo>
                      <a:pt x="684597" y="42971"/>
                      <a:pt x="650194" y="42971"/>
                      <a:pt x="615790" y="42696"/>
                    </a:cubicBezTo>
                    <a:cubicBezTo>
                      <a:pt x="609735" y="42696"/>
                      <a:pt x="600928" y="44897"/>
                      <a:pt x="609185" y="33888"/>
                    </a:cubicBezTo>
                    <a:cubicBezTo>
                      <a:pt x="600653" y="28934"/>
                      <a:pt x="613588" y="11595"/>
                      <a:pt x="595699" y="11045"/>
                    </a:cubicBezTo>
                    <a:cubicBezTo>
                      <a:pt x="591570" y="10769"/>
                      <a:pt x="585240" y="7191"/>
                      <a:pt x="581662" y="586"/>
                    </a:cubicBezTo>
                    <a:cubicBezTo>
                      <a:pt x="589919" y="586"/>
                      <a:pt x="597350" y="586"/>
                      <a:pt x="604781" y="586"/>
                    </a:cubicBezTo>
                    <a:cubicBezTo>
                      <a:pt x="722853" y="586"/>
                      <a:pt x="840651" y="311"/>
                      <a:pt x="958448" y="586"/>
                    </a:cubicBezTo>
                    <a:cubicBezTo>
                      <a:pt x="973310" y="586"/>
                      <a:pt x="988448" y="2513"/>
                      <a:pt x="1003310" y="311"/>
                    </a:cubicBezTo>
                    <a:cubicBezTo>
                      <a:pt x="1011842" y="-791"/>
                      <a:pt x="1017897" y="4714"/>
                      <a:pt x="1025603" y="6090"/>
                    </a:cubicBezTo>
                    <a:cubicBezTo>
                      <a:pt x="1028080" y="6641"/>
                      <a:pt x="1029456" y="6366"/>
                      <a:pt x="1029181" y="3889"/>
                    </a:cubicBezTo>
                    <a:cubicBezTo>
                      <a:pt x="1028906" y="3338"/>
                      <a:pt x="1026154" y="3063"/>
                      <a:pt x="1024778" y="1136"/>
                    </a:cubicBezTo>
                    <a:cubicBezTo>
                      <a:pt x="1027530" y="1412"/>
                      <a:pt x="1030557" y="1136"/>
                      <a:pt x="1033310" y="1962"/>
                    </a:cubicBezTo>
                    <a:cubicBezTo>
                      <a:pt x="1036888" y="3063"/>
                      <a:pt x="1041567" y="-2442"/>
                      <a:pt x="1044044" y="3614"/>
                    </a:cubicBezTo>
                    <a:cubicBezTo>
                      <a:pt x="1046245" y="8843"/>
                      <a:pt x="1041016" y="9668"/>
                      <a:pt x="1038814" y="12145"/>
                    </a:cubicBezTo>
                    <a:cubicBezTo>
                      <a:pt x="1037989" y="13246"/>
                      <a:pt x="1037163" y="16274"/>
                      <a:pt x="1037163" y="16274"/>
                    </a:cubicBezTo>
                    <a:cubicBezTo>
                      <a:pt x="1040879" y="18201"/>
                      <a:pt x="1043700" y="21779"/>
                      <a:pt x="1046383" y="25081"/>
                    </a:cubicBezTo>
                    <a:lnTo>
                      <a:pt x="1052857" y="30600"/>
                    </a:lnTo>
                    <a:lnTo>
                      <a:pt x="1052857" y="30105"/>
                    </a:lnTo>
                    <a:cubicBezTo>
                      <a:pt x="1053407" y="20747"/>
                      <a:pt x="1048729" y="8362"/>
                      <a:pt x="1054783" y="2857"/>
                    </a:cubicBezTo>
                    <a:cubicBezTo>
                      <a:pt x="1057261" y="518"/>
                      <a:pt x="1061527" y="36"/>
                      <a:pt x="1066309" y="71"/>
                    </a:cubicBezTo>
                    <a:close/>
                    <a:moveTo>
                      <a:pt x="14660" y="1"/>
                    </a:moveTo>
                    <a:cubicBezTo>
                      <a:pt x="19442" y="35"/>
                      <a:pt x="24740" y="586"/>
                      <a:pt x="29281" y="311"/>
                    </a:cubicBezTo>
                    <a:cubicBezTo>
                      <a:pt x="41116" y="311"/>
                      <a:pt x="53226" y="311"/>
                      <a:pt x="65061" y="311"/>
                    </a:cubicBezTo>
                    <a:cubicBezTo>
                      <a:pt x="91483" y="311"/>
                      <a:pt x="118179" y="585"/>
                      <a:pt x="144601" y="585"/>
                    </a:cubicBezTo>
                    <a:cubicBezTo>
                      <a:pt x="150657" y="585"/>
                      <a:pt x="156436" y="585"/>
                      <a:pt x="157262" y="8567"/>
                    </a:cubicBezTo>
                    <a:cubicBezTo>
                      <a:pt x="166344" y="11044"/>
                      <a:pt x="175151" y="14897"/>
                      <a:pt x="180931" y="2512"/>
                    </a:cubicBezTo>
                    <a:cubicBezTo>
                      <a:pt x="183133" y="-1892"/>
                      <a:pt x="189463" y="1136"/>
                      <a:pt x="193867" y="861"/>
                    </a:cubicBezTo>
                    <a:cubicBezTo>
                      <a:pt x="199922" y="311"/>
                      <a:pt x="206252" y="585"/>
                      <a:pt x="213683" y="861"/>
                    </a:cubicBezTo>
                    <a:cubicBezTo>
                      <a:pt x="203225" y="11595"/>
                      <a:pt x="193592" y="22329"/>
                      <a:pt x="186711" y="33613"/>
                    </a:cubicBezTo>
                    <a:cubicBezTo>
                      <a:pt x="180931" y="43246"/>
                      <a:pt x="175702" y="43796"/>
                      <a:pt x="167720" y="43246"/>
                    </a:cubicBezTo>
                    <a:cubicBezTo>
                      <a:pt x="160565" y="42695"/>
                      <a:pt x="152858" y="33063"/>
                      <a:pt x="153684" y="25906"/>
                    </a:cubicBezTo>
                    <a:cubicBezTo>
                      <a:pt x="151757" y="27007"/>
                      <a:pt x="148730" y="27833"/>
                      <a:pt x="148455" y="29209"/>
                    </a:cubicBezTo>
                    <a:cubicBezTo>
                      <a:pt x="146253" y="46548"/>
                      <a:pt x="133042" y="43246"/>
                      <a:pt x="122033" y="43246"/>
                    </a:cubicBezTo>
                    <a:cubicBezTo>
                      <a:pt x="83501" y="43246"/>
                      <a:pt x="44969" y="42971"/>
                      <a:pt x="6437" y="42971"/>
                    </a:cubicBezTo>
                    <a:cubicBezTo>
                      <a:pt x="3685" y="43521"/>
                      <a:pt x="1483" y="43246"/>
                      <a:pt x="1208" y="39943"/>
                    </a:cubicBezTo>
                    <a:cubicBezTo>
                      <a:pt x="1208" y="36640"/>
                      <a:pt x="933" y="33338"/>
                      <a:pt x="1208" y="30035"/>
                    </a:cubicBezTo>
                    <a:cubicBezTo>
                      <a:pt x="1758" y="20677"/>
                      <a:pt x="-2920" y="8292"/>
                      <a:pt x="3134" y="2787"/>
                    </a:cubicBezTo>
                    <a:cubicBezTo>
                      <a:pt x="5612" y="448"/>
                      <a:pt x="9878" y="-34"/>
                      <a:pt x="1466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40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="" xmlns:a16="http://schemas.microsoft.com/office/drawing/2014/main" id="{C02E572A-1B71-49F2-AE4B-DBB9A8E1DC85}"/>
                  </a:ext>
                </a:extLst>
              </p:cNvPr>
              <p:cNvSpPr/>
              <p:nvPr/>
            </p:nvSpPr>
            <p:spPr>
              <a:xfrm rot="10800000">
                <a:off x="5989366" y="544828"/>
                <a:ext cx="3321685" cy="76019"/>
              </a:xfrm>
              <a:custGeom>
                <a:avLst/>
                <a:gdLst>
                  <a:gd name="connsiteX0" fmla="*/ 1323163 w 1645441"/>
                  <a:gd name="connsiteY0" fmla="*/ 28780 h 37657"/>
                  <a:gd name="connsiteX1" fmla="*/ 1333347 w 1645441"/>
                  <a:gd name="connsiteY1" fmla="*/ 36796 h 37657"/>
                  <a:gd name="connsiteX2" fmla="*/ 1312980 w 1645441"/>
                  <a:gd name="connsiteY2" fmla="*/ 36245 h 37657"/>
                  <a:gd name="connsiteX3" fmla="*/ 1323163 w 1645441"/>
                  <a:gd name="connsiteY3" fmla="*/ 28780 h 37657"/>
                  <a:gd name="connsiteX4" fmla="*/ 502405 w 1645441"/>
                  <a:gd name="connsiteY4" fmla="*/ 28666 h 37657"/>
                  <a:gd name="connsiteX5" fmla="*/ 512589 w 1645441"/>
                  <a:gd name="connsiteY5" fmla="*/ 36682 h 37657"/>
                  <a:gd name="connsiteX6" fmla="*/ 492222 w 1645441"/>
                  <a:gd name="connsiteY6" fmla="*/ 36131 h 37657"/>
                  <a:gd name="connsiteX7" fmla="*/ 502405 w 1645441"/>
                  <a:gd name="connsiteY7" fmla="*/ 28666 h 37657"/>
                  <a:gd name="connsiteX8" fmla="*/ 1645441 w 1645441"/>
                  <a:gd name="connsiteY8" fmla="*/ 21503 h 37657"/>
                  <a:gd name="connsiteX9" fmla="*/ 1645441 w 1645441"/>
                  <a:gd name="connsiteY9" fmla="*/ 33701 h 37657"/>
                  <a:gd name="connsiteX10" fmla="*/ 1640157 w 1645441"/>
                  <a:gd name="connsiteY10" fmla="*/ 32461 h 37657"/>
                  <a:gd name="connsiteX11" fmla="*/ 1639950 w 1645441"/>
                  <a:gd name="connsiteY11" fmla="*/ 27438 h 37657"/>
                  <a:gd name="connsiteX12" fmla="*/ 833779 w 1645441"/>
                  <a:gd name="connsiteY12" fmla="*/ 19618 h 37657"/>
                  <a:gd name="connsiteX13" fmla="*/ 843962 w 1645441"/>
                  <a:gd name="connsiteY13" fmla="*/ 30627 h 37657"/>
                  <a:gd name="connsiteX14" fmla="*/ 824972 w 1645441"/>
                  <a:gd name="connsiteY14" fmla="*/ 33655 h 37657"/>
                  <a:gd name="connsiteX15" fmla="*/ 819192 w 1645441"/>
                  <a:gd name="connsiteY15" fmla="*/ 27324 h 37657"/>
                  <a:gd name="connsiteX16" fmla="*/ 833779 w 1645441"/>
                  <a:gd name="connsiteY16" fmla="*/ 19618 h 37657"/>
                  <a:gd name="connsiteX17" fmla="*/ 1645441 w 1645441"/>
                  <a:gd name="connsiteY17" fmla="*/ 5017 h 37657"/>
                  <a:gd name="connsiteX18" fmla="*/ 1645441 w 1645441"/>
                  <a:gd name="connsiteY18" fmla="*/ 6122 h 37657"/>
                  <a:gd name="connsiteX19" fmla="*/ 1644904 w 1645441"/>
                  <a:gd name="connsiteY19" fmla="*/ 5420 h 37657"/>
                  <a:gd name="connsiteX20" fmla="*/ 18831 w 1645441"/>
                  <a:gd name="connsiteY20" fmla="*/ 627 h 37657"/>
                  <a:gd name="connsiteX21" fmla="*/ 78005 w 1645441"/>
                  <a:gd name="connsiteY21" fmla="*/ 627 h 37657"/>
                  <a:gd name="connsiteX22" fmla="*/ 144609 w 1645441"/>
                  <a:gd name="connsiteY22" fmla="*/ 627 h 37657"/>
                  <a:gd name="connsiteX23" fmla="*/ 155894 w 1645441"/>
                  <a:gd name="connsiteY23" fmla="*/ 5580 h 37657"/>
                  <a:gd name="connsiteX24" fmla="*/ 154518 w 1645441"/>
                  <a:gd name="connsiteY24" fmla="*/ 19617 h 37657"/>
                  <a:gd name="connsiteX25" fmla="*/ 147362 w 1645441"/>
                  <a:gd name="connsiteY25" fmla="*/ 34754 h 37657"/>
                  <a:gd name="connsiteX26" fmla="*/ 143509 w 1645441"/>
                  <a:gd name="connsiteY26" fmla="*/ 36681 h 37657"/>
                  <a:gd name="connsiteX27" fmla="*/ 105252 w 1645441"/>
                  <a:gd name="connsiteY27" fmla="*/ 33653 h 37657"/>
                  <a:gd name="connsiteX28" fmla="*/ 99197 w 1645441"/>
                  <a:gd name="connsiteY28" fmla="*/ 33103 h 37657"/>
                  <a:gd name="connsiteX29" fmla="*/ 16904 w 1645441"/>
                  <a:gd name="connsiteY29" fmla="*/ 36406 h 37657"/>
                  <a:gd name="connsiteX30" fmla="*/ 115 w 1645441"/>
                  <a:gd name="connsiteY30" fmla="*/ 19066 h 37657"/>
                  <a:gd name="connsiteX31" fmla="*/ 18831 w 1645441"/>
                  <a:gd name="connsiteY31" fmla="*/ 627 h 37657"/>
                  <a:gd name="connsiteX32" fmla="*/ 168624 w 1645441"/>
                  <a:gd name="connsiteY32" fmla="*/ 524 h 37657"/>
                  <a:gd name="connsiteX33" fmla="*/ 175711 w 1645441"/>
                  <a:gd name="connsiteY33" fmla="*/ 4480 h 37657"/>
                  <a:gd name="connsiteX34" fmla="*/ 182591 w 1645441"/>
                  <a:gd name="connsiteY34" fmla="*/ 8609 h 37657"/>
                  <a:gd name="connsiteX35" fmla="*/ 177087 w 1645441"/>
                  <a:gd name="connsiteY35" fmla="*/ 11361 h 37657"/>
                  <a:gd name="connsiteX36" fmla="*/ 161123 w 1645441"/>
                  <a:gd name="connsiteY36" fmla="*/ 8334 h 37657"/>
                  <a:gd name="connsiteX37" fmla="*/ 161123 w 1645441"/>
                  <a:gd name="connsiteY37" fmla="*/ 2554 h 37657"/>
                  <a:gd name="connsiteX38" fmla="*/ 168624 w 1645441"/>
                  <a:gd name="connsiteY38" fmla="*/ 524 h 37657"/>
                  <a:gd name="connsiteX39" fmla="*/ 1260961 w 1645441"/>
                  <a:gd name="connsiteY39" fmla="*/ 465 h 37657"/>
                  <a:gd name="connsiteX40" fmla="*/ 1271420 w 1645441"/>
                  <a:gd name="connsiteY40" fmla="*/ 8447 h 37657"/>
                  <a:gd name="connsiteX41" fmla="*/ 1278575 w 1645441"/>
                  <a:gd name="connsiteY41" fmla="*/ 31566 h 37657"/>
                  <a:gd name="connsiteX42" fmla="*/ 1268392 w 1645441"/>
                  <a:gd name="connsiteY42" fmla="*/ 37071 h 37657"/>
                  <a:gd name="connsiteX43" fmla="*/ 1152797 w 1645441"/>
                  <a:gd name="connsiteY43" fmla="*/ 37071 h 37657"/>
                  <a:gd name="connsiteX44" fmla="*/ 1117568 w 1645441"/>
                  <a:gd name="connsiteY44" fmla="*/ 37071 h 37657"/>
                  <a:gd name="connsiteX45" fmla="*/ 1093176 w 1645441"/>
                  <a:gd name="connsiteY45" fmla="*/ 35557 h 37657"/>
                  <a:gd name="connsiteX46" fmla="*/ 1092403 w 1645441"/>
                  <a:gd name="connsiteY46" fmla="*/ 35283 h 37657"/>
                  <a:gd name="connsiteX47" fmla="*/ 1092403 w 1645441"/>
                  <a:gd name="connsiteY47" fmla="*/ 36682 h 37657"/>
                  <a:gd name="connsiteX48" fmla="*/ 1061686 w 1645441"/>
                  <a:gd name="connsiteY48" fmla="*/ 36682 h 37657"/>
                  <a:gd name="connsiteX49" fmla="*/ 1061696 w 1645441"/>
                  <a:gd name="connsiteY49" fmla="*/ 36795 h 37657"/>
                  <a:gd name="connsiteX50" fmla="*/ 1010880 w 1645441"/>
                  <a:gd name="connsiteY50" fmla="*/ 36795 h 37657"/>
                  <a:gd name="connsiteX51" fmla="*/ 1010880 w 1645441"/>
                  <a:gd name="connsiteY51" fmla="*/ 36682 h 37657"/>
                  <a:gd name="connsiteX52" fmla="*/ 973870 w 1645441"/>
                  <a:gd name="connsiteY52" fmla="*/ 36682 h 37657"/>
                  <a:gd name="connsiteX53" fmla="*/ 964787 w 1645441"/>
                  <a:gd name="connsiteY53" fmla="*/ 22920 h 37657"/>
                  <a:gd name="connsiteX54" fmla="*/ 955705 w 1645441"/>
                  <a:gd name="connsiteY54" fmla="*/ 15214 h 37657"/>
                  <a:gd name="connsiteX55" fmla="*/ 954054 w 1645441"/>
                  <a:gd name="connsiteY55" fmla="*/ 23196 h 37657"/>
                  <a:gd name="connsiteX56" fmla="*/ 948273 w 1645441"/>
                  <a:gd name="connsiteY56" fmla="*/ 27324 h 37657"/>
                  <a:gd name="connsiteX57" fmla="*/ 928732 w 1645441"/>
                  <a:gd name="connsiteY57" fmla="*/ 12187 h 37657"/>
                  <a:gd name="connsiteX58" fmla="*/ 907540 w 1645441"/>
                  <a:gd name="connsiteY58" fmla="*/ 9985 h 37657"/>
                  <a:gd name="connsiteX59" fmla="*/ 897907 w 1645441"/>
                  <a:gd name="connsiteY59" fmla="*/ 5306 h 37657"/>
                  <a:gd name="connsiteX60" fmla="*/ 894880 w 1645441"/>
                  <a:gd name="connsiteY60" fmla="*/ 18517 h 37657"/>
                  <a:gd name="connsiteX61" fmla="*/ 894329 w 1645441"/>
                  <a:gd name="connsiteY61" fmla="*/ 34205 h 37657"/>
                  <a:gd name="connsiteX62" fmla="*/ 889925 w 1645441"/>
                  <a:gd name="connsiteY62" fmla="*/ 36682 h 37657"/>
                  <a:gd name="connsiteX63" fmla="*/ 848916 w 1645441"/>
                  <a:gd name="connsiteY63" fmla="*/ 36682 h 37657"/>
                  <a:gd name="connsiteX64" fmla="*/ 844238 w 1645441"/>
                  <a:gd name="connsiteY64" fmla="*/ 30627 h 37657"/>
                  <a:gd name="connsiteX65" fmla="*/ 854421 w 1645441"/>
                  <a:gd name="connsiteY65" fmla="*/ 30352 h 37657"/>
                  <a:gd name="connsiteX66" fmla="*/ 849192 w 1645441"/>
                  <a:gd name="connsiteY66" fmla="*/ 19893 h 37657"/>
                  <a:gd name="connsiteX67" fmla="*/ 842311 w 1645441"/>
                  <a:gd name="connsiteY67" fmla="*/ 1453 h 37657"/>
                  <a:gd name="connsiteX68" fmla="*/ 1010880 w 1645441"/>
                  <a:gd name="connsiteY68" fmla="*/ 1453 h 37657"/>
                  <a:gd name="connsiteX69" fmla="*/ 1010880 w 1645441"/>
                  <a:gd name="connsiteY69" fmla="*/ 973 h 37657"/>
                  <a:gd name="connsiteX70" fmla="*/ 1012190 w 1645441"/>
                  <a:gd name="connsiteY70" fmla="*/ 1016 h 37657"/>
                  <a:gd name="connsiteX71" fmla="*/ 1012704 w 1645441"/>
                  <a:gd name="connsiteY71" fmla="*/ 1453 h 37657"/>
                  <a:gd name="connsiteX72" fmla="*/ 1060146 w 1645441"/>
                  <a:gd name="connsiteY72" fmla="*/ 1453 h 37657"/>
                  <a:gd name="connsiteX73" fmla="*/ 1060355 w 1645441"/>
                  <a:gd name="connsiteY73" fmla="*/ 1256 h 37657"/>
                  <a:gd name="connsiteX74" fmla="*/ 1066100 w 1645441"/>
                  <a:gd name="connsiteY74" fmla="*/ 740 h 37657"/>
                  <a:gd name="connsiteX75" fmla="*/ 1260961 w 1645441"/>
                  <a:gd name="connsiteY75" fmla="*/ 465 h 37657"/>
                  <a:gd name="connsiteX76" fmla="*/ 830751 w 1645441"/>
                  <a:gd name="connsiteY76" fmla="*/ 352 h 37657"/>
                  <a:gd name="connsiteX77" fmla="*/ 834330 w 1645441"/>
                  <a:gd name="connsiteY77" fmla="*/ 3654 h 37657"/>
                  <a:gd name="connsiteX78" fmla="*/ 827724 w 1645441"/>
                  <a:gd name="connsiteY78" fmla="*/ 9984 h 37657"/>
                  <a:gd name="connsiteX79" fmla="*/ 824146 w 1645441"/>
                  <a:gd name="connsiteY79" fmla="*/ 5306 h 37657"/>
                  <a:gd name="connsiteX80" fmla="*/ 830751 w 1645441"/>
                  <a:gd name="connsiteY80" fmla="*/ 352 h 37657"/>
                  <a:gd name="connsiteX81" fmla="*/ 440203 w 1645441"/>
                  <a:gd name="connsiteY81" fmla="*/ 351 h 37657"/>
                  <a:gd name="connsiteX82" fmla="*/ 450662 w 1645441"/>
                  <a:gd name="connsiteY82" fmla="*/ 8333 h 37657"/>
                  <a:gd name="connsiteX83" fmla="*/ 457817 w 1645441"/>
                  <a:gd name="connsiteY83" fmla="*/ 31452 h 37657"/>
                  <a:gd name="connsiteX84" fmla="*/ 447634 w 1645441"/>
                  <a:gd name="connsiteY84" fmla="*/ 36957 h 37657"/>
                  <a:gd name="connsiteX85" fmla="*/ 332039 w 1645441"/>
                  <a:gd name="connsiteY85" fmla="*/ 36957 h 37657"/>
                  <a:gd name="connsiteX86" fmla="*/ 296810 w 1645441"/>
                  <a:gd name="connsiteY86" fmla="*/ 36957 h 37657"/>
                  <a:gd name="connsiteX87" fmla="*/ 249471 w 1645441"/>
                  <a:gd name="connsiteY87" fmla="*/ 27324 h 37657"/>
                  <a:gd name="connsiteX88" fmla="*/ 240113 w 1645441"/>
                  <a:gd name="connsiteY88" fmla="*/ 27048 h 37657"/>
                  <a:gd name="connsiteX89" fmla="*/ 240938 w 1645441"/>
                  <a:gd name="connsiteY89" fmla="*/ 36681 h 37657"/>
                  <a:gd name="connsiteX90" fmla="*/ 158921 w 1645441"/>
                  <a:gd name="connsiteY90" fmla="*/ 36681 h 37657"/>
                  <a:gd name="connsiteX91" fmla="*/ 164426 w 1645441"/>
                  <a:gd name="connsiteY91" fmla="*/ 25122 h 37657"/>
                  <a:gd name="connsiteX92" fmla="*/ 169379 w 1645441"/>
                  <a:gd name="connsiteY92" fmla="*/ 20718 h 37657"/>
                  <a:gd name="connsiteX93" fmla="*/ 194701 w 1645441"/>
                  <a:gd name="connsiteY93" fmla="*/ 7507 h 37657"/>
                  <a:gd name="connsiteX94" fmla="*/ 182866 w 1645441"/>
                  <a:gd name="connsiteY94" fmla="*/ 626 h 37657"/>
                  <a:gd name="connsiteX95" fmla="*/ 198554 w 1645441"/>
                  <a:gd name="connsiteY95" fmla="*/ 6957 h 37657"/>
                  <a:gd name="connsiteX96" fmla="*/ 234883 w 1645441"/>
                  <a:gd name="connsiteY96" fmla="*/ 5580 h 37657"/>
                  <a:gd name="connsiteX97" fmla="*/ 245342 w 1645441"/>
                  <a:gd name="connsiteY97" fmla="*/ 626 h 37657"/>
                  <a:gd name="connsiteX98" fmla="*/ 440203 w 1645441"/>
                  <a:gd name="connsiteY98" fmla="*/ 351 h 37657"/>
                  <a:gd name="connsiteX99" fmla="*/ 1634867 w 1645441"/>
                  <a:gd name="connsiteY99" fmla="*/ 207 h 37657"/>
                  <a:gd name="connsiteX100" fmla="*/ 1640226 w 1645441"/>
                  <a:gd name="connsiteY100" fmla="*/ 1291 h 37657"/>
                  <a:gd name="connsiteX101" fmla="*/ 1637748 w 1645441"/>
                  <a:gd name="connsiteY101" fmla="*/ 9548 h 37657"/>
                  <a:gd name="connsiteX102" fmla="*/ 1612428 w 1645441"/>
                  <a:gd name="connsiteY102" fmla="*/ 34594 h 37657"/>
                  <a:gd name="connsiteX103" fmla="*/ 1613804 w 1645441"/>
                  <a:gd name="connsiteY103" fmla="*/ 22483 h 37657"/>
                  <a:gd name="connsiteX104" fmla="*/ 1602795 w 1645441"/>
                  <a:gd name="connsiteY104" fmla="*/ 17254 h 37657"/>
                  <a:gd name="connsiteX105" fmla="*/ 1604996 w 1645441"/>
                  <a:gd name="connsiteY105" fmla="*/ 28814 h 37657"/>
                  <a:gd name="connsiteX106" fmla="*/ 1585180 w 1645441"/>
                  <a:gd name="connsiteY106" fmla="*/ 25236 h 37657"/>
                  <a:gd name="connsiteX107" fmla="*/ 1587657 w 1645441"/>
                  <a:gd name="connsiteY107" fmla="*/ 36245 h 37657"/>
                  <a:gd name="connsiteX108" fmla="*/ 1506190 w 1645441"/>
                  <a:gd name="connsiteY108" fmla="*/ 36245 h 37657"/>
                  <a:gd name="connsiteX109" fmla="*/ 1481695 w 1645441"/>
                  <a:gd name="connsiteY109" fmla="*/ 12025 h 37657"/>
                  <a:gd name="connsiteX110" fmla="*/ 1465731 w 1645441"/>
                  <a:gd name="connsiteY110" fmla="*/ 22759 h 37657"/>
                  <a:gd name="connsiteX111" fmla="*/ 1467658 w 1645441"/>
                  <a:gd name="connsiteY111" fmla="*/ 33218 h 37657"/>
                  <a:gd name="connsiteX112" fmla="*/ 1467933 w 1645441"/>
                  <a:gd name="connsiteY112" fmla="*/ 34869 h 37657"/>
                  <a:gd name="connsiteX113" fmla="*/ 1439310 w 1645441"/>
                  <a:gd name="connsiteY113" fmla="*/ 36520 h 37657"/>
                  <a:gd name="connsiteX114" fmla="*/ 1363897 w 1645441"/>
                  <a:gd name="connsiteY114" fmla="*/ 36795 h 37657"/>
                  <a:gd name="connsiteX115" fmla="*/ 1349310 w 1645441"/>
                  <a:gd name="connsiteY115" fmla="*/ 26061 h 37657"/>
                  <a:gd name="connsiteX116" fmla="*/ 1346007 w 1645441"/>
                  <a:gd name="connsiteY116" fmla="*/ 19456 h 37657"/>
                  <a:gd name="connsiteX117" fmla="*/ 1354264 w 1645441"/>
                  <a:gd name="connsiteY117" fmla="*/ 11474 h 37657"/>
                  <a:gd name="connsiteX118" fmla="*/ 1341879 w 1645441"/>
                  <a:gd name="connsiteY118" fmla="*/ 3768 h 37657"/>
                  <a:gd name="connsiteX119" fmla="*/ 1335824 w 1645441"/>
                  <a:gd name="connsiteY119" fmla="*/ 14502 h 37657"/>
                  <a:gd name="connsiteX120" fmla="*/ 1326741 w 1645441"/>
                  <a:gd name="connsiteY120" fmla="*/ 19181 h 37657"/>
                  <a:gd name="connsiteX121" fmla="*/ 1307200 w 1645441"/>
                  <a:gd name="connsiteY121" fmla="*/ 16704 h 37657"/>
                  <a:gd name="connsiteX122" fmla="*/ 1291237 w 1645441"/>
                  <a:gd name="connsiteY122" fmla="*/ 465 h 37657"/>
                  <a:gd name="connsiteX123" fmla="*/ 1373255 w 1645441"/>
                  <a:gd name="connsiteY123" fmla="*/ 465 h 37657"/>
                  <a:gd name="connsiteX124" fmla="*/ 1406007 w 1645441"/>
                  <a:gd name="connsiteY124" fmla="*/ 465 h 37657"/>
                  <a:gd name="connsiteX125" fmla="*/ 1414539 w 1645441"/>
                  <a:gd name="connsiteY125" fmla="*/ 328 h 37657"/>
                  <a:gd name="connsiteX126" fmla="*/ 1420594 w 1645441"/>
                  <a:gd name="connsiteY126" fmla="*/ 7621 h 37657"/>
                  <a:gd name="connsiteX127" fmla="*/ 1438209 w 1645441"/>
                  <a:gd name="connsiteY127" fmla="*/ 12025 h 37657"/>
                  <a:gd name="connsiteX128" fmla="*/ 1449768 w 1645441"/>
                  <a:gd name="connsiteY128" fmla="*/ 13126 h 37657"/>
                  <a:gd name="connsiteX129" fmla="*/ 1446190 w 1645441"/>
                  <a:gd name="connsiteY129" fmla="*/ 465 h 37657"/>
                  <a:gd name="connsiteX130" fmla="*/ 1473988 w 1645441"/>
                  <a:gd name="connsiteY130" fmla="*/ 465 h 37657"/>
                  <a:gd name="connsiteX131" fmla="*/ 1588483 w 1645441"/>
                  <a:gd name="connsiteY131" fmla="*/ 465 h 37657"/>
                  <a:gd name="connsiteX132" fmla="*/ 1595914 w 1645441"/>
                  <a:gd name="connsiteY132" fmla="*/ 741 h 37657"/>
                  <a:gd name="connsiteX133" fmla="*/ 1599767 w 1645441"/>
                  <a:gd name="connsiteY133" fmla="*/ 5694 h 37657"/>
                  <a:gd name="connsiteX134" fmla="*/ 1594813 w 1645441"/>
                  <a:gd name="connsiteY134" fmla="*/ 6795 h 37657"/>
                  <a:gd name="connsiteX135" fmla="*/ 1587932 w 1645441"/>
                  <a:gd name="connsiteY135" fmla="*/ 4869 h 37657"/>
                  <a:gd name="connsiteX136" fmla="*/ 1582703 w 1645441"/>
                  <a:gd name="connsiteY136" fmla="*/ 9548 h 37657"/>
                  <a:gd name="connsiteX137" fmla="*/ 1588208 w 1645441"/>
                  <a:gd name="connsiteY137" fmla="*/ 13126 h 37657"/>
                  <a:gd name="connsiteX138" fmla="*/ 1609400 w 1645441"/>
                  <a:gd name="connsiteY138" fmla="*/ 3768 h 37657"/>
                  <a:gd name="connsiteX139" fmla="*/ 1634867 w 1645441"/>
                  <a:gd name="connsiteY139" fmla="*/ 207 h 37657"/>
                  <a:gd name="connsiteX140" fmla="*/ 814109 w 1645441"/>
                  <a:gd name="connsiteY140" fmla="*/ 93 h 37657"/>
                  <a:gd name="connsiteX141" fmla="*/ 819468 w 1645441"/>
                  <a:gd name="connsiteY141" fmla="*/ 1177 h 37657"/>
                  <a:gd name="connsiteX142" fmla="*/ 816990 w 1645441"/>
                  <a:gd name="connsiteY142" fmla="*/ 9434 h 37657"/>
                  <a:gd name="connsiteX143" fmla="*/ 791670 w 1645441"/>
                  <a:gd name="connsiteY143" fmla="*/ 34480 h 37657"/>
                  <a:gd name="connsiteX144" fmla="*/ 793046 w 1645441"/>
                  <a:gd name="connsiteY144" fmla="*/ 22369 h 37657"/>
                  <a:gd name="connsiteX145" fmla="*/ 782037 w 1645441"/>
                  <a:gd name="connsiteY145" fmla="*/ 17140 h 37657"/>
                  <a:gd name="connsiteX146" fmla="*/ 784238 w 1645441"/>
                  <a:gd name="connsiteY146" fmla="*/ 28700 h 37657"/>
                  <a:gd name="connsiteX147" fmla="*/ 764422 w 1645441"/>
                  <a:gd name="connsiteY147" fmla="*/ 25122 h 37657"/>
                  <a:gd name="connsiteX148" fmla="*/ 766899 w 1645441"/>
                  <a:gd name="connsiteY148" fmla="*/ 36131 h 37657"/>
                  <a:gd name="connsiteX149" fmla="*/ 685432 w 1645441"/>
                  <a:gd name="connsiteY149" fmla="*/ 36131 h 37657"/>
                  <a:gd name="connsiteX150" fmla="*/ 660937 w 1645441"/>
                  <a:gd name="connsiteY150" fmla="*/ 11911 h 37657"/>
                  <a:gd name="connsiteX151" fmla="*/ 644973 w 1645441"/>
                  <a:gd name="connsiteY151" fmla="*/ 22645 h 37657"/>
                  <a:gd name="connsiteX152" fmla="*/ 646900 w 1645441"/>
                  <a:gd name="connsiteY152" fmla="*/ 33104 h 37657"/>
                  <a:gd name="connsiteX153" fmla="*/ 647175 w 1645441"/>
                  <a:gd name="connsiteY153" fmla="*/ 34755 h 37657"/>
                  <a:gd name="connsiteX154" fmla="*/ 618552 w 1645441"/>
                  <a:gd name="connsiteY154" fmla="*/ 36406 h 37657"/>
                  <a:gd name="connsiteX155" fmla="*/ 543139 w 1645441"/>
                  <a:gd name="connsiteY155" fmla="*/ 36681 h 37657"/>
                  <a:gd name="connsiteX156" fmla="*/ 528552 w 1645441"/>
                  <a:gd name="connsiteY156" fmla="*/ 25947 h 37657"/>
                  <a:gd name="connsiteX157" fmla="*/ 525249 w 1645441"/>
                  <a:gd name="connsiteY157" fmla="*/ 19342 h 37657"/>
                  <a:gd name="connsiteX158" fmla="*/ 533506 w 1645441"/>
                  <a:gd name="connsiteY158" fmla="*/ 11360 h 37657"/>
                  <a:gd name="connsiteX159" fmla="*/ 521121 w 1645441"/>
                  <a:gd name="connsiteY159" fmla="*/ 3654 h 37657"/>
                  <a:gd name="connsiteX160" fmla="*/ 515066 w 1645441"/>
                  <a:gd name="connsiteY160" fmla="*/ 14388 h 37657"/>
                  <a:gd name="connsiteX161" fmla="*/ 505983 w 1645441"/>
                  <a:gd name="connsiteY161" fmla="*/ 19067 h 37657"/>
                  <a:gd name="connsiteX162" fmla="*/ 486442 w 1645441"/>
                  <a:gd name="connsiteY162" fmla="*/ 16590 h 37657"/>
                  <a:gd name="connsiteX163" fmla="*/ 470479 w 1645441"/>
                  <a:gd name="connsiteY163" fmla="*/ 351 h 37657"/>
                  <a:gd name="connsiteX164" fmla="*/ 552497 w 1645441"/>
                  <a:gd name="connsiteY164" fmla="*/ 351 h 37657"/>
                  <a:gd name="connsiteX165" fmla="*/ 585249 w 1645441"/>
                  <a:gd name="connsiteY165" fmla="*/ 351 h 37657"/>
                  <a:gd name="connsiteX166" fmla="*/ 593781 w 1645441"/>
                  <a:gd name="connsiteY166" fmla="*/ 214 h 37657"/>
                  <a:gd name="connsiteX167" fmla="*/ 599836 w 1645441"/>
                  <a:gd name="connsiteY167" fmla="*/ 7507 h 37657"/>
                  <a:gd name="connsiteX168" fmla="*/ 617451 w 1645441"/>
                  <a:gd name="connsiteY168" fmla="*/ 11911 h 37657"/>
                  <a:gd name="connsiteX169" fmla="*/ 629010 w 1645441"/>
                  <a:gd name="connsiteY169" fmla="*/ 13012 h 37657"/>
                  <a:gd name="connsiteX170" fmla="*/ 625432 w 1645441"/>
                  <a:gd name="connsiteY170" fmla="*/ 351 h 37657"/>
                  <a:gd name="connsiteX171" fmla="*/ 653230 w 1645441"/>
                  <a:gd name="connsiteY171" fmla="*/ 351 h 37657"/>
                  <a:gd name="connsiteX172" fmla="*/ 767725 w 1645441"/>
                  <a:gd name="connsiteY172" fmla="*/ 351 h 37657"/>
                  <a:gd name="connsiteX173" fmla="*/ 775156 w 1645441"/>
                  <a:gd name="connsiteY173" fmla="*/ 627 h 37657"/>
                  <a:gd name="connsiteX174" fmla="*/ 779009 w 1645441"/>
                  <a:gd name="connsiteY174" fmla="*/ 5580 h 37657"/>
                  <a:gd name="connsiteX175" fmla="*/ 774055 w 1645441"/>
                  <a:gd name="connsiteY175" fmla="*/ 6681 h 37657"/>
                  <a:gd name="connsiteX176" fmla="*/ 767174 w 1645441"/>
                  <a:gd name="connsiteY176" fmla="*/ 4755 h 37657"/>
                  <a:gd name="connsiteX177" fmla="*/ 761945 w 1645441"/>
                  <a:gd name="connsiteY177" fmla="*/ 9434 h 37657"/>
                  <a:gd name="connsiteX178" fmla="*/ 767450 w 1645441"/>
                  <a:gd name="connsiteY178" fmla="*/ 13012 h 37657"/>
                  <a:gd name="connsiteX179" fmla="*/ 788642 w 1645441"/>
                  <a:gd name="connsiteY179" fmla="*/ 3654 h 37657"/>
                  <a:gd name="connsiteX180" fmla="*/ 814109 w 1645441"/>
                  <a:gd name="connsiteY180" fmla="*/ 93 h 37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</a:cxnLst>
                <a:rect l="l" t="t" r="r" b="b"/>
                <a:pathLst>
                  <a:path w="1645441" h="37657">
                    <a:moveTo>
                      <a:pt x="1323163" y="28780"/>
                    </a:moveTo>
                    <a:cubicBezTo>
                      <a:pt x="1326466" y="28539"/>
                      <a:pt x="1329769" y="30878"/>
                      <a:pt x="1333347" y="36796"/>
                    </a:cubicBezTo>
                    <a:cubicBezTo>
                      <a:pt x="1325916" y="37621"/>
                      <a:pt x="1319861" y="38447"/>
                      <a:pt x="1312980" y="36245"/>
                    </a:cubicBezTo>
                    <a:cubicBezTo>
                      <a:pt x="1316558" y="31842"/>
                      <a:pt x="1319861" y="29021"/>
                      <a:pt x="1323163" y="28780"/>
                    </a:cubicBezTo>
                    <a:close/>
                    <a:moveTo>
                      <a:pt x="502405" y="28666"/>
                    </a:moveTo>
                    <a:cubicBezTo>
                      <a:pt x="505708" y="28425"/>
                      <a:pt x="509011" y="30764"/>
                      <a:pt x="512589" y="36682"/>
                    </a:cubicBezTo>
                    <a:cubicBezTo>
                      <a:pt x="505158" y="37507"/>
                      <a:pt x="499103" y="38333"/>
                      <a:pt x="492222" y="36131"/>
                    </a:cubicBezTo>
                    <a:cubicBezTo>
                      <a:pt x="495800" y="31728"/>
                      <a:pt x="499103" y="28907"/>
                      <a:pt x="502405" y="28666"/>
                    </a:cubicBezTo>
                    <a:close/>
                    <a:moveTo>
                      <a:pt x="1645441" y="21503"/>
                    </a:moveTo>
                    <a:lnTo>
                      <a:pt x="1645441" y="33701"/>
                    </a:lnTo>
                    <a:lnTo>
                      <a:pt x="1640157" y="32461"/>
                    </a:lnTo>
                    <a:cubicBezTo>
                      <a:pt x="1638299" y="32048"/>
                      <a:pt x="1637336" y="31016"/>
                      <a:pt x="1639950" y="27438"/>
                    </a:cubicBezTo>
                    <a:close/>
                    <a:moveTo>
                      <a:pt x="833779" y="19618"/>
                    </a:moveTo>
                    <a:cubicBezTo>
                      <a:pt x="838182" y="21269"/>
                      <a:pt x="843962" y="24022"/>
                      <a:pt x="843962" y="30627"/>
                    </a:cubicBezTo>
                    <a:cubicBezTo>
                      <a:pt x="838182" y="34755"/>
                      <a:pt x="832953" y="42187"/>
                      <a:pt x="824972" y="33655"/>
                    </a:cubicBezTo>
                    <a:cubicBezTo>
                      <a:pt x="823045" y="31453"/>
                      <a:pt x="813963" y="34480"/>
                      <a:pt x="819192" y="27324"/>
                    </a:cubicBezTo>
                    <a:cubicBezTo>
                      <a:pt x="822219" y="23196"/>
                      <a:pt x="827173" y="16866"/>
                      <a:pt x="833779" y="19618"/>
                    </a:cubicBezTo>
                    <a:close/>
                    <a:moveTo>
                      <a:pt x="1645441" y="5017"/>
                    </a:moveTo>
                    <a:lnTo>
                      <a:pt x="1645441" y="6122"/>
                    </a:lnTo>
                    <a:lnTo>
                      <a:pt x="1644904" y="5420"/>
                    </a:lnTo>
                    <a:close/>
                    <a:moveTo>
                      <a:pt x="18831" y="627"/>
                    </a:moveTo>
                    <a:cubicBezTo>
                      <a:pt x="38647" y="627"/>
                      <a:pt x="58188" y="627"/>
                      <a:pt x="78005" y="627"/>
                    </a:cubicBezTo>
                    <a:cubicBezTo>
                      <a:pt x="100298" y="627"/>
                      <a:pt x="122316" y="627"/>
                      <a:pt x="144609" y="627"/>
                    </a:cubicBezTo>
                    <a:cubicBezTo>
                      <a:pt x="149013" y="627"/>
                      <a:pt x="153417" y="-475"/>
                      <a:pt x="155894" y="5580"/>
                    </a:cubicBezTo>
                    <a:cubicBezTo>
                      <a:pt x="157820" y="11085"/>
                      <a:pt x="157270" y="14663"/>
                      <a:pt x="154518" y="19617"/>
                    </a:cubicBezTo>
                    <a:cubicBezTo>
                      <a:pt x="151765" y="24296"/>
                      <a:pt x="142132" y="26222"/>
                      <a:pt x="147362" y="34754"/>
                    </a:cubicBezTo>
                    <a:cubicBezTo>
                      <a:pt x="147912" y="35580"/>
                      <a:pt x="145435" y="36956"/>
                      <a:pt x="143509" y="36681"/>
                    </a:cubicBezTo>
                    <a:cubicBezTo>
                      <a:pt x="130848" y="35305"/>
                      <a:pt x="117637" y="39708"/>
                      <a:pt x="105252" y="33653"/>
                    </a:cubicBezTo>
                    <a:cubicBezTo>
                      <a:pt x="103601" y="32828"/>
                      <a:pt x="101124" y="32552"/>
                      <a:pt x="99197" y="33103"/>
                    </a:cubicBezTo>
                    <a:cubicBezTo>
                      <a:pt x="71950" y="40809"/>
                      <a:pt x="44427" y="35030"/>
                      <a:pt x="16904" y="36406"/>
                    </a:cubicBezTo>
                    <a:cubicBezTo>
                      <a:pt x="5895" y="36956"/>
                      <a:pt x="-985" y="33103"/>
                      <a:pt x="115" y="19066"/>
                    </a:cubicBezTo>
                    <a:cubicBezTo>
                      <a:pt x="1767" y="627"/>
                      <a:pt x="666" y="627"/>
                      <a:pt x="18831" y="627"/>
                    </a:cubicBezTo>
                    <a:close/>
                    <a:moveTo>
                      <a:pt x="168624" y="524"/>
                    </a:moveTo>
                    <a:cubicBezTo>
                      <a:pt x="171032" y="1178"/>
                      <a:pt x="173372" y="2829"/>
                      <a:pt x="175711" y="4480"/>
                    </a:cubicBezTo>
                    <a:cubicBezTo>
                      <a:pt x="177637" y="5857"/>
                      <a:pt x="180940" y="3655"/>
                      <a:pt x="182591" y="8609"/>
                    </a:cubicBezTo>
                    <a:cubicBezTo>
                      <a:pt x="180665" y="9710"/>
                      <a:pt x="179013" y="10811"/>
                      <a:pt x="177087" y="11361"/>
                    </a:cubicBezTo>
                    <a:cubicBezTo>
                      <a:pt x="171307" y="13288"/>
                      <a:pt x="165803" y="12462"/>
                      <a:pt x="161123" y="8334"/>
                    </a:cubicBezTo>
                    <a:cubicBezTo>
                      <a:pt x="159472" y="6682"/>
                      <a:pt x="159472" y="3930"/>
                      <a:pt x="161123" y="2554"/>
                    </a:cubicBezTo>
                    <a:cubicBezTo>
                      <a:pt x="163738" y="214"/>
                      <a:pt x="166215" y="-130"/>
                      <a:pt x="168624" y="524"/>
                    </a:cubicBezTo>
                    <a:close/>
                    <a:moveTo>
                      <a:pt x="1260961" y="465"/>
                    </a:moveTo>
                    <a:cubicBezTo>
                      <a:pt x="1268392" y="465"/>
                      <a:pt x="1267842" y="6245"/>
                      <a:pt x="1271420" y="8447"/>
                    </a:cubicBezTo>
                    <a:cubicBezTo>
                      <a:pt x="1280502" y="13951"/>
                      <a:pt x="1272521" y="23860"/>
                      <a:pt x="1278575" y="31566"/>
                    </a:cubicBezTo>
                    <a:cubicBezTo>
                      <a:pt x="1282429" y="35970"/>
                      <a:pt x="1273071" y="37071"/>
                      <a:pt x="1268392" y="37071"/>
                    </a:cubicBezTo>
                    <a:cubicBezTo>
                      <a:pt x="1229861" y="37071"/>
                      <a:pt x="1191329" y="37071"/>
                      <a:pt x="1152797" y="37071"/>
                    </a:cubicBezTo>
                    <a:cubicBezTo>
                      <a:pt x="1140962" y="37071"/>
                      <a:pt x="1129127" y="36520"/>
                      <a:pt x="1117568" y="37071"/>
                    </a:cubicBezTo>
                    <a:cubicBezTo>
                      <a:pt x="1109174" y="37484"/>
                      <a:pt x="1101054" y="37071"/>
                      <a:pt x="1093176" y="35557"/>
                    </a:cubicBezTo>
                    <a:lnTo>
                      <a:pt x="1092403" y="35283"/>
                    </a:lnTo>
                    <a:lnTo>
                      <a:pt x="1092403" y="36682"/>
                    </a:lnTo>
                    <a:lnTo>
                      <a:pt x="1061686" y="36682"/>
                    </a:lnTo>
                    <a:lnTo>
                      <a:pt x="1061696" y="36795"/>
                    </a:lnTo>
                    <a:lnTo>
                      <a:pt x="1010880" y="36795"/>
                    </a:lnTo>
                    <a:lnTo>
                      <a:pt x="1010880" y="36682"/>
                    </a:lnTo>
                    <a:lnTo>
                      <a:pt x="973870" y="36682"/>
                    </a:lnTo>
                    <a:cubicBezTo>
                      <a:pt x="963136" y="36682"/>
                      <a:pt x="965063" y="27599"/>
                      <a:pt x="964787" y="22920"/>
                    </a:cubicBezTo>
                    <a:cubicBezTo>
                      <a:pt x="964787" y="15214"/>
                      <a:pt x="960659" y="14663"/>
                      <a:pt x="955705" y="15214"/>
                    </a:cubicBezTo>
                    <a:cubicBezTo>
                      <a:pt x="947998" y="16040"/>
                      <a:pt x="953503" y="20168"/>
                      <a:pt x="954054" y="23196"/>
                    </a:cubicBezTo>
                    <a:cubicBezTo>
                      <a:pt x="955154" y="28700"/>
                      <a:pt x="951852" y="27599"/>
                      <a:pt x="948273" y="27324"/>
                    </a:cubicBezTo>
                    <a:cubicBezTo>
                      <a:pt x="938365" y="26774"/>
                      <a:pt x="935338" y="16865"/>
                      <a:pt x="928732" y="12187"/>
                    </a:cubicBezTo>
                    <a:cubicBezTo>
                      <a:pt x="920751" y="6682"/>
                      <a:pt x="914971" y="7232"/>
                      <a:pt x="907540" y="9985"/>
                    </a:cubicBezTo>
                    <a:cubicBezTo>
                      <a:pt x="905063" y="6682"/>
                      <a:pt x="901485" y="6407"/>
                      <a:pt x="897907" y="5306"/>
                    </a:cubicBezTo>
                    <a:cubicBezTo>
                      <a:pt x="899008" y="10260"/>
                      <a:pt x="891852" y="14113"/>
                      <a:pt x="894880" y="18517"/>
                    </a:cubicBezTo>
                    <a:cubicBezTo>
                      <a:pt x="899008" y="24297"/>
                      <a:pt x="890201" y="28425"/>
                      <a:pt x="894329" y="34205"/>
                    </a:cubicBezTo>
                    <a:cubicBezTo>
                      <a:pt x="895705" y="35856"/>
                      <a:pt x="891852" y="36682"/>
                      <a:pt x="889925" y="36682"/>
                    </a:cubicBezTo>
                    <a:cubicBezTo>
                      <a:pt x="876439" y="36682"/>
                      <a:pt x="862678" y="36407"/>
                      <a:pt x="848916" y="36682"/>
                    </a:cubicBezTo>
                    <a:cubicBezTo>
                      <a:pt x="843963" y="36957"/>
                      <a:pt x="843687" y="34205"/>
                      <a:pt x="844238" y="30627"/>
                    </a:cubicBezTo>
                    <a:cubicBezTo>
                      <a:pt x="847541" y="28150"/>
                      <a:pt x="852219" y="36131"/>
                      <a:pt x="854421" y="30352"/>
                    </a:cubicBezTo>
                    <a:cubicBezTo>
                      <a:pt x="856072" y="26223"/>
                      <a:pt x="853045" y="22370"/>
                      <a:pt x="849192" y="19893"/>
                    </a:cubicBezTo>
                    <a:cubicBezTo>
                      <a:pt x="842311" y="15489"/>
                      <a:pt x="850017" y="6407"/>
                      <a:pt x="842311" y="1453"/>
                    </a:cubicBezTo>
                    <a:lnTo>
                      <a:pt x="1010880" y="1453"/>
                    </a:lnTo>
                    <a:lnTo>
                      <a:pt x="1010880" y="973"/>
                    </a:lnTo>
                    <a:lnTo>
                      <a:pt x="1012190" y="1016"/>
                    </a:lnTo>
                    <a:lnTo>
                      <a:pt x="1012704" y="1453"/>
                    </a:lnTo>
                    <a:lnTo>
                      <a:pt x="1060146" y="1453"/>
                    </a:lnTo>
                    <a:lnTo>
                      <a:pt x="1060355" y="1256"/>
                    </a:lnTo>
                    <a:cubicBezTo>
                      <a:pt x="1062109" y="671"/>
                      <a:pt x="1064036" y="740"/>
                      <a:pt x="1066100" y="740"/>
                    </a:cubicBezTo>
                    <a:cubicBezTo>
                      <a:pt x="1131054" y="740"/>
                      <a:pt x="1196008" y="1015"/>
                      <a:pt x="1260961" y="465"/>
                    </a:cubicBezTo>
                    <a:close/>
                    <a:moveTo>
                      <a:pt x="830751" y="352"/>
                    </a:moveTo>
                    <a:cubicBezTo>
                      <a:pt x="832953" y="352"/>
                      <a:pt x="835706" y="1453"/>
                      <a:pt x="834330" y="3654"/>
                    </a:cubicBezTo>
                    <a:cubicBezTo>
                      <a:pt x="832953" y="6406"/>
                      <a:pt x="829926" y="8058"/>
                      <a:pt x="827724" y="9984"/>
                    </a:cubicBezTo>
                    <a:cubicBezTo>
                      <a:pt x="824421" y="9159"/>
                      <a:pt x="823871" y="7783"/>
                      <a:pt x="824146" y="5306"/>
                    </a:cubicBezTo>
                    <a:cubicBezTo>
                      <a:pt x="824696" y="1177"/>
                      <a:pt x="827449" y="77"/>
                      <a:pt x="830751" y="352"/>
                    </a:cubicBezTo>
                    <a:close/>
                    <a:moveTo>
                      <a:pt x="440203" y="351"/>
                    </a:moveTo>
                    <a:cubicBezTo>
                      <a:pt x="447634" y="351"/>
                      <a:pt x="447084" y="6131"/>
                      <a:pt x="450662" y="8333"/>
                    </a:cubicBezTo>
                    <a:cubicBezTo>
                      <a:pt x="459744" y="13837"/>
                      <a:pt x="451763" y="23746"/>
                      <a:pt x="457817" y="31452"/>
                    </a:cubicBezTo>
                    <a:cubicBezTo>
                      <a:pt x="461671" y="35856"/>
                      <a:pt x="452313" y="36957"/>
                      <a:pt x="447634" y="36957"/>
                    </a:cubicBezTo>
                    <a:cubicBezTo>
                      <a:pt x="409103" y="36957"/>
                      <a:pt x="370571" y="36957"/>
                      <a:pt x="332039" y="36957"/>
                    </a:cubicBezTo>
                    <a:cubicBezTo>
                      <a:pt x="320204" y="36957"/>
                      <a:pt x="308369" y="36406"/>
                      <a:pt x="296810" y="36957"/>
                    </a:cubicBezTo>
                    <a:cubicBezTo>
                      <a:pt x="280021" y="37782"/>
                      <a:pt x="264333" y="35305"/>
                      <a:pt x="249471" y="27324"/>
                    </a:cubicBezTo>
                    <a:cubicBezTo>
                      <a:pt x="246719" y="25947"/>
                      <a:pt x="243140" y="24847"/>
                      <a:pt x="240113" y="27048"/>
                    </a:cubicBezTo>
                    <a:cubicBezTo>
                      <a:pt x="234883" y="30626"/>
                      <a:pt x="242865" y="33103"/>
                      <a:pt x="240938" y="36681"/>
                    </a:cubicBezTo>
                    <a:cubicBezTo>
                      <a:pt x="213691" y="36681"/>
                      <a:pt x="186444" y="36681"/>
                      <a:pt x="158921" y="36681"/>
                    </a:cubicBezTo>
                    <a:cubicBezTo>
                      <a:pt x="160848" y="32828"/>
                      <a:pt x="162774" y="28975"/>
                      <a:pt x="164426" y="25122"/>
                    </a:cubicBezTo>
                    <a:cubicBezTo>
                      <a:pt x="165526" y="22645"/>
                      <a:pt x="166627" y="19342"/>
                      <a:pt x="169379" y="20718"/>
                    </a:cubicBezTo>
                    <a:cubicBezTo>
                      <a:pt x="183967" y="28149"/>
                      <a:pt x="189196" y="18241"/>
                      <a:pt x="194701" y="7507"/>
                    </a:cubicBezTo>
                    <a:cubicBezTo>
                      <a:pt x="192223" y="3379"/>
                      <a:pt x="185343" y="7782"/>
                      <a:pt x="182866" y="626"/>
                    </a:cubicBezTo>
                    <a:cubicBezTo>
                      <a:pt x="189196" y="1452"/>
                      <a:pt x="194150" y="-1576"/>
                      <a:pt x="198554" y="6957"/>
                    </a:cubicBezTo>
                    <a:cubicBezTo>
                      <a:pt x="204058" y="17690"/>
                      <a:pt x="229654" y="16039"/>
                      <a:pt x="234883" y="5580"/>
                    </a:cubicBezTo>
                    <a:cubicBezTo>
                      <a:pt x="237636" y="351"/>
                      <a:pt x="241214" y="626"/>
                      <a:pt x="245342" y="626"/>
                    </a:cubicBezTo>
                    <a:cubicBezTo>
                      <a:pt x="310296" y="626"/>
                      <a:pt x="375250" y="901"/>
                      <a:pt x="440203" y="351"/>
                    </a:cubicBezTo>
                    <a:close/>
                    <a:moveTo>
                      <a:pt x="1634867" y="207"/>
                    </a:moveTo>
                    <a:cubicBezTo>
                      <a:pt x="1637749" y="328"/>
                      <a:pt x="1639813" y="672"/>
                      <a:pt x="1640226" y="1291"/>
                    </a:cubicBezTo>
                    <a:cubicBezTo>
                      <a:pt x="1642703" y="4593"/>
                      <a:pt x="1641051" y="8447"/>
                      <a:pt x="1637748" y="9548"/>
                    </a:cubicBezTo>
                    <a:cubicBezTo>
                      <a:pt x="1627015" y="15603"/>
                      <a:pt x="1619309" y="24135"/>
                      <a:pt x="1612428" y="34594"/>
                    </a:cubicBezTo>
                    <a:cubicBezTo>
                      <a:pt x="1612978" y="30465"/>
                      <a:pt x="1615455" y="25236"/>
                      <a:pt x="1613804" y="22483"/>
                    </a:cubicBezTo>
                    <a:cubicBezTo>
                      <a:pt x="1612152" y="19456"/>
                      <a:pt x="1606373" y="18906"/>
                      <a:pt x="1602795" y="17254"/>
                    </a:cubicBezTo>
                    <a:cubicBezTo>
                      <a:pt x="1598666" y="23034"/>
                      <a:pt x="1610776" y="24685"/>
                      <a:pt x="1604996" y="28814"/>
                    </a:cubicBezTo>
                    <a:cubicBezTo>
                      <a:pt x="1598666" y="33493"/>
                      <a:pt x="1592336" y="28263"/>
                      <a:pt x="1585180" y="25236"/>
                    </a:cubicBezTo>
                    <a:cubicBezTo>
                      <a:pt x="1586006" y="29089"/>
                      <a:pt x="1586831" y="32392"/>
                      <a:pt x="1587657" y="36245"/>
                    </a:cubicBezTo>
                    <a:cubicBezTo>
                      <a:pt x="1560134" y="36245"/>
                      <a:pt x="1533162" y="36245"/>
                      <a:pt x="1506190" y="36245"/>
                    </a:cubicBezTo>
                    <a:cubicBezTo>
                      <a:pt x="1506190" y="25511"/>
                      <a:pt x="1493254" y="12025"/>
                      <a:pt x="1481695" y="12025"/>
                    </a:cubicBezTo>
                    <a:cubicBezTo>
                      <a:pt x="1474538" y="12025"/>
                      <a:pt x="1470410" y="18630"/>
                      <a:pt x="1465731" y="22759"/>
                    </a:cubicBezTo>
                    <a:cubicBezTo>
                      <a:pt x="1461052" y="26887"/>
                      <a:pt x="1466007" y="29915"/>
                      <a:pt x="1467658" y="33218"/>
                    </a:cubicBezTo>
                    <a:cubicBezTo>
                      <a:pt x="1467383" y="33768"/>
                      <a:pt x="1467383" y="34318"/>
                      <a:pt x="1467933" y="34869"/>
                    </a:cubicBezTo>
                    <a:cubicBezTo>
                      <a:pt x="1458576" y="38447"/>
                      <a:pt x="1448942" y="36520"/>
                      <a:pt x="1439310" y="36520"/>
                    </a:cubicBezTo>
                    <a:cubicBezTo>
                      <a:pt x="1414264" y="36795"/>
                      <a:pt x="1388943" y="36520"/>
                      <a:pt x="1363897" y="36795"/>
                    </a:cubicBezTo>
                    <a:cubicBezTo>
                      <a:pt x="1355640" y="36795"/>
                      <a:pt x="1348759" y="37346"/>
                      <a:pt x="1349310" y="26061"/>
                    </a:cubicBezTo>
                    <a:cubicBezTo>
                      <a:pt x="1349310" y="23860"/>
                      <a:pt x="1347108" y="21658"/>
                      <a:pt x="1346007" y="19456"/>
                    </a:cubicBezTo>
                    <a:cubicBezTo>
                      <a:pt x="1349035" y="16153"/>
                      <a:pt x="1357842" y="16704"/>
                      <a:pt x="1354264" y="11474"/>
                    </a:cubicBezTo>
                    <a:cubicBezTo>
                      <a:pt x="1352613" y="8997"/>
                      <a:pt x="1348484" y="1291"/>
                      <a:pt x="1341879" y="3768"/>
                    </a:cubicBezTo>
                    <a:cubicBezTo>
                      <a:pt x="1337200" y="5694"/>
                      <a:pt x="1334173" y="8722"/>
                      <a:pt x="1335824" y="14502"/>
                    </a:cubicBezTo>
                    <a:cubicBezTo>
                      <a:pt x="1336925" y="18355"/>
                      <a:pt x="1331145" y="21382"/>
                      <a:pt x="1326741" y="19181"/>
                    </a:cubicBezTo>
                    <a:cubicBezTo>
                      <a:pt x="1320411" y="15878"/>
                      <a:pt x="1314906" y="14777"/>
                      <a:pt x="1307200" y="16704"/>
                    </a:cubicBezTo>
                    <a:cubicBezTo>
                      <a:pt x="1298118" y="18906"/>
                      <a:pt x="1298669" y="5144"/>
                      <a:pt x="1291237" y="465"/>
                    </a:cubicBezTo>
                    <a:cubicBezTo>
                      <a:pt x="1318485" y="465"/>
                      <a:pt x="1346007" y="465"/>
                      <a:pt x="1373255" y="465"/>
                    </a:cubicBezTo>
                    <a:cubicBezTo>
                      <a:pt x="1384264" y="465"/>
                      <a:pt x="1394998" y="190"/>
                      <a:pt x="1406007" y="465"/>
                    </a:cubicBezTo>
                    <a:cubicBezTo>
                      <a:pt x="1408897" y="465"/>
                      <a:pt x="1411925" y="-223"/>
                      <a:pt x="1414539" y="328"/>
                    </a:cubicBezTo>
                    <a:cubicBezTo>
                      <a:pt x="1417154" y="878"/>
                      <a:pt x="1419355" y="2667"/>
                      <a:pt x="1420594" y="7621"/>
                    </a:cubicBezTo>
                    <a:cubicBezTo>
                      <a:pt x="1421420" y="10649"/>
                      <a:pt x="1434355" y="14502"/>
                      <a:pt x="1438209" y="12025"/>
                    </a:cubicBezTo>
                    <a:cubicBezTo>
                      <a:pt x="1443988" y="8722"/>
                      <a:pt x="1445915" y="14502"/>
                      <a:pt x="1449768" y="13126"/>
                    </a:cubicBezTo>
                    <a:cubicBezTo>
                      <a:pt x="1452796" y="8171"/>
                      <a:pt x="1446190" y="6245"/>
                      <a:pt x="1446190" y="465"/>
                    </a:cubicBezTo>
                    <a:cubicBezTo>
                      <a:pt x="1455273" y="465"/>
                      <a:pt x="1464630" y="465"/>
                      <a:pt x="1473988" y="465"/>
                    </a:cubicBezTo>
                    <a:cubicBezTo>
                      <a:pt x="1512245" y="465"/>
                      <a:pt x="1550226" y="465"/>
                      <a:pt x="1588483" y="465"/>
                    </a:cubicBezTo>
                    <a:cubicBezTo>
                      <a:pt x="1590960" y="465"/>
                      <a:pt x="1593437" y="465"/>
                      <a:pt x="1595914" y="741"/>
                    </a:cubicBezTo>
                    <a:cubicBezTo>
                      <a:pt x="1599217" y="741"/>
                      <a:pt x="1600593" y="2942"/>
                      <a:pt x="1599767" y="5694"/>
                    </a:cubicBezTo>
                    <a:cubicBezTo>
                      <a:pt x="1598941" y="8447"/>
                      <a:pt x="1596739" y="7896"/>
                      <a:pt x="1594813" y="6795"/>
                    </a:cubicBezTo>
                    <a:cubicBezTo>
                      <a:pt x="1592886" y="5419"/>
                      <a:pt x="1590685" y="4043"/>
                      <a:pt x="1587932" y="4869"/>
                    </a:cubicBezTo>
                    <a:cubicBezTo>
                      <a:pt x="1585455" y="5694"/>
                      <a:pt x="1582703" y="6795"/>
                      <a:pt x="1582703" y="9548"/>
                    </a:cubicBezTo>
                    <a:cubicBezTo>
                      <a:pt x="1582703" y="12850"/>
                      <a:pt x="1585455" y="13676"/>
                      <a:pt x="1588208" y="13126"/>
                    </a:cubicBezTo>
                    <a:cubicBezTo>
                      <a:pt x="1595914" y="11750"/>
                      <a:pt x="1605272" y="13951"/>
                      <a:pt x="1609400" y="3768"/>
                    </a:cubicBezTo>
                    <a:cubicBezTo>
                      <a:pt x="1610226" y="1497"/>
                      <a:pt x="1626223" y="-154"/>
                      <a:pt x="1634867" y="207"/>
                    </a:cubicBezTo>
                    <a:close/>
                    <a:moveTo>
                      <a:pt x="814109" y="93"/>
                    </a:moveTo>
                    <a:cubicBezTo>
                      <a:pt x="816991" y="214"/>
                      <a:pt x="819055" y="558"/>
                      <a:pt x="819468" y="1177"/>
                    </a:cubicBezTo>
                    <a:cubicBezTo>
                      <a:pt x="821945" y="4479"/>
                      <a:pt x="820293" y="8333"/>
                      <a:pt x="816990" y="9434"/>
                    </a:cubicBezTo>
                    <a:cubicBezTo>
                      <a:pt x="806257" y="15489"/>
                      <a:pt x="798551" y="24021"/>
                      <a:pt x="791670" y="34480"/>
                    </a:cubicBezTo>
                    <a:cubicBezTo>
                      <a:pt x="792220" y="30351"/>
                      <a:pt x="794697" y="25122"/>
                      <a:pt x="793046" y="22369"/>
                    </a:cubicBezTo>
                    <a:cubicBezTo>
                      <a:pt x="791394" y="19342"/>
                      <a:pt x="785615" y="18792"/>
                      <a:pt x="782037" y="17140"/>
                    </a:cubicBezTo>
                    <a:cubicBezTo>
                      <a:pt x="777908" y="22920"/>
                      <a:pt x="790018" y="24571"/>
                      <a:pt x="784238" y="28700"/>
                    </a:cubicBezTo>
                    <a:cubicBezTo>
                      <a:pt x="777908" y="33379"/>
                      <a:pt x="771578" y="28149"/>
                      <a:pt x="764422" y="25122"/>
                    </a:cubicBezTo>
                    <a:cubicBezTo>
                      <a:pt x="765248" y="28975"/>
                      <a:pt x="766073" y="32278"/>
                      <a:pt x="766899" y="36131"/>
                    </a:cubicBezTo>
                    <a:cubicBezTo>
                      <a:pt x="739376" y="36131"/>
                      <a:pt x="712404" y="36131"/>
                      <a:pt x="685432" y="36131"/>
                    </a:cubicBezTo>
                    <a:cubicBezTo>
                      <a:pt x="685432" y="25397"/>
                      <a:pt x="672496" y="11911"/>
                      <a:pt x="660937" y="11911"/>
                    </a:cubicBezTo>
                    <a:cubicBezTo>
                      <a:pt x="653780" y="11911"/>
                      <a:pt x="649652" y="18516"/>
                      <a:pt x="644973" y="22645"/>
                    </a:cubicBezTo>
                    <a:cubicBezTo>
                      <a:pt x="640294" y="26773"/>
                      <a:pt x="645249" y="29801"/>
                      <a:pt x="646900" y="33104"/>
                    </a:cubicBezTo>
                    <a:cubicBezTo>
                      <a:pt x="646625" y="33654"/>
                      <a:pt x="646625" y="34204"/>
                      <a:pt x="647175" y="34755"/>
                    </a:cubicBezTo>
                    <a:cubicBezTo>
                      <a:pt x="637818" y="38333"/>
                      <a:pt x="628184" y="36406"/>
                      <a:pt x="618552" y="36406"/>
                    </a:cubicBezTo>
                    <a:cubicBezTo>
                      <a:pt x="593506" y="36681"/>
                      <a:pt x="568185" y="36406"/>
                      <a:pt x="543139" y="36681"/>
                    </a:cubicBezTo>
                    <a:cubicBezTo>
                      <a:pt x="534882" y="36681"/>
                      <a:pt x="528001" y="37232"/>
                      <a:pt x="528552" y="25947"/>
                    </a:cubicBezTo>
                    <a:cubicBezTo>
                      <a:pt x="528552" y="23746"/>
                      <a:pt x="526350" y="21544"/>
                      <a:pt x="525249" y="19342"/>
                    </a:cubicBezTo>
                    <a:cubicBezTo>
                      <a:pt x="528277" y="16039"/>
                      <a:pt x="537084" y="16590"/>
                      <a:pt x="533506" y="11360"/>
                    </a:cubicBezTo>
                    <a:cubicBezTo>
                      <a:pt x="531855" y="8883"/>
                      <a:pt x="527726" y="1177"/>
                      <a:pt x="521121" y="3654"/>
                    </a:cubicBezTo>
                    <a:cubicBezTo>
                      <a:pt x="516442" y="5580"/>
                      <a:pt x="513415" y="8608"/>
                      <a:pt x="515066" y="14388"/>
                    </a:cubicBezTo>
                    <a:cubicBezTo>
                      <a:pt x="516167" y="18241"/>
                      <a:pt x="510387" y="21268"/>
                      <a:pt x="505983" y="19067"/>
                    </a:cubicBezTo>
                    <a:cubicBezTo>
                      <a:pt x="499653" y="15764"/>
                      <a:pt x="494148" y="14663"/>
                      <a:pt x="486442" y="16590"/>
                    </a:cubicBezTo>
                    <a:cubicBezTo>
                      <a:pt x="477360" y="18792"/>
                      <a:pt x="477911" y="5030"/>
                      <a:pt x="470479" y="351"/>
                    </a:cubicBezTo>
                    <a:cubicBezTo>
                      <a:pt x="497727" y="351"/>
                      <a:pt x="525249" y="351"/>
                      <a:pt x="552497" y="351"/>
                    </a:cubicBezTo>
                    <a:cubicBezTo>
                      <a:pt x="563506" y="351"/>
                      <a:pt x="574240" y="76"/>
                      <a:pt x="585249" y="351"/>
                    </a:cubicBezTo>
                    <a:cubicBezTo>
                      <a:pt x="588139" y="351"/>
                      <a:pt x="591167" y="-337"/>
                      <a:pt x="593781" y="214"/>
                    </a:cubicBezTo>
                    <a:cubicBezTo>
                      <a:pt x="596396" y="764"/>
                      <a:pt x="598597" y="2553"/>
                      <a:pt x="599836" y="7507"/>
                    </a:cubicBezTo>
                    <a:cubicBezTo>
                      <a:pt x="600662" y="10535"/>
                      <a:pt x="613597" y="14388"/>
                      <a:pt x="617451" y="11911"/>
                    </a:cubicBezTo>
                    <a:cubicBezTo>
                      <a:pt x="623230" y="8608"/>
                      <a:pt x="625157" y="14388"/>
                      <a:pt x="629010" y="13012"/>
                    </a:cubicBezTo>
                    <a:cubicBezTo>
                      <a:pt x="632038" y="8057"/>
                      <a:pt x="625432" y="6131"/>
                      <a:pt x="625432" y="351"/>
                    </a:cubicBezTo>
                    <a:cubicBezTo>
                      <a:pt x="634515" y="351"/>
                      <a:pt x="643872" y="351"/>
                      <a:pt x="653230" y="351"/>
                    </a:cubicBezTo>
                    <a:cubicBezTo>
                      <a:pt x="691487" y="351"/>
                      <a:pt x="729468" y="351"/>
                      <a:pt x="767725" y="351"/>
                    </a:cubicBezTo>
                    <a:cubicBezTo>
                      <a:pt x="770202" y="351"/>
                      <a:pt x="772679" y="351"/>
                      <a:pt x="775156" y="627"/>
                    </a:cubicBezTo>
                    <a:cubicBezTo>
                      <a:pt x="778459" y="627"/>
                      <a:pt x="779835" y="2828"/>
                      <a:pt x="779009" y="5580"/>
                    </a:cubicBezTo>
                    <a:cubicBezTo>
                      <a:pt x="778183" y="8333"/>
                      <a:pt x="775981" y="7782"/>
                      <a:pt x="774055" y="6681"/>
                    </a:cubicBezTo>
                    <a:cubicBezTo>
                      <a:pt x="772128" y="5305"/>
                      <a:pt x="769927" y="3929"/>
                      <a:pt x="767174" y="4755"/>
                    </a:cubicBezTo>
                    <a:cubicBezTo>
                      <a:pt x="764697" y="5580"/>
                      <a:pt x="761945" y="6681"/>
                      <a:pt x="761945" y="9434"/>
                    </a:cubicBezTo>
                    <a:cubicBezTo>
                      <a:pt x="761945" y="12736"/>
                      <a:pt x="764697" y="13562"/>
                      <a:pt x="767450" y="13012"/>
                    </a:cubicBezTo>
                    <a:cubicBezTo>
                      <a:pt x="775156" y="11636"/>
                      <a:pt x="784514" y="13837"/>
                      <a:pt x="788642" y="3654"/>
                    </a:cubicBezTo>
                    <a:cubicBezTo>
                      <a:pt x="789468" y="1383"/>
                      <a:pt x="805465" y="-268"/>
                      <a:pt x="814109" y="9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40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B81F38B0-0555-4368-9084-B3EFD3449D67}"/>
                </a:ext>
              </a:extLst>
            </p:cNvPr>
            <p:cNvSpPr/>
            <p:nvPr/>
          </p:nvSpPr>
          <p:spPr>
            <a:xfrm>
              <a:off x="2927190" y="6329712"/>
              <a:ext cx="3121205" cy="87950"/>
            </a:xfrm>
            <a:custGeom>
              <a:avLst/>
              <a:gdLst>
                <a:gd name="connsiteX0" fmla="*/ 934228 w 1546130"/>
                <a:gd name="connsiteY0" fmla="*/ 26457 h 43567"/>
                <a:gd name="connsiteX1" fmla="*/ 929274 w 1546130"/>
                <a:gd name="connsiteY1" fmla="*/ 30586 h 43567"/>
                <a:gd name="connsiteX2" fmla="*/ 939182 w 1546130"/>
                <a:gd name="connsiteY2" fmla="*/ 40494 h 43567"/>
                <a:gd name="connsiteX3" fmla="*/ 941935 w 1546130"/>
                <a:gd name="connsiteY3" fmla="*/ 35540 h 43567"/>
                <a:gd name="connsiteX4" fmla="*/ 934228 w 1546130"/>
                <a:gd name="connsiteY4" fmla="*/ 26457 h 43567"/>
                <a:gd name="connsiteX5" fmla="*/ 1074600 w 1546130"/>
                <a:gd name="connsiteY5" fmla="*/ 5885 h 43567"/>
                <a:gd name="connsiteX6" fmla="*/ 1074325 w 1546130"/>
                <a:gd name="connsiteY6" fmla="*/ 6160 h 43567"/>
                <a:gd name="connsiteX7" fmla="*/ 1074325 w 1546130"/>
                <a:gd name="connsiteY7" fmla="*/ 6435 h 43567"/>
                <a:gd name="connsiteX8" fmla="*/ 1074049 w 1546130"/>
                <a:gd name="connsiteY8" fmla="*/ 6435 h 43567"/>
                <a:gd name="connsiteX9" fmla="*/ 1074049 w 1546130"/>
                <a:gd name="connsiteY9" fmla="*/ 6160 h 43567"/>
                <a:gd name="connsiteX10" fmla="*/ 1073774 w 1546130"/>
                <a:gd name="connsiteY10" fmla="*/ 6435 h 43567"/>
                <a:gd name="connsiteX11" fmla="*/ 1075976 w 1546130"/>
                <a:gd name="connsiteY11" fmla="*/ 29004 h 43567"/>
                <a:gd name="connsiteX12" fmla="*/ 1078728 w 1546130"/>
                <a:gd name="connsiteY12" fmla="*/ 30655 h 43567"/>
                <a:gd name="connsiteX13" fmla="*/ 1094416 w 1546130"/>
                <a:gd name="connsiteY13" fmla="*/ 24876 h 43567"/>
                <a:gd name="connsiteX14" fmla="*/ 1084783 w 1546130"/>
                <a:gd name="connsiteY14" fmla="*/ 9738 h 43567"/>
                <a:gd name="connsiteX15" fmla="*/ 1075150 w 1546130"/>
                <a:gd name="connsiteY15" fmla="*/ 6435 h 43567"/>
                <a:gd name="connsiteX16" fmla="*/ 1074600 w 1546130"/>
                <a:gd name="connsiteY16" fmla="*/ 5885 h 43567"/>
                <a:gd name="connsiteX17" fmla="*/ 22951 w 1546130"/>
                <a:gd name="connsiteY17" fmla="*/ 5815 h 43567"/>
                <a:gd name="connsiteX18" fmla="*/ 22676 w 1546130"/>
                <a:gd name="connsiteY18" fmla="*/ 6090 h 43567"/>
                <a:gd name="connsiteX19" fmla="*/ 22676 w 1546130"/>
                <a:gd name="connsiteY19" fmla="*/ 6365 h 43567"/>
                <a:gd name="connsiteX20" fmla="*/ 22400 w 1546130"/>
                <a:gd name="connsiteY20" fmla="*/ 6365 h 43567"/>
                <a:gd name="connsiteX21" fmla="*/ 22400 w 1546130"/>
                <a:gd name="connsiteY21" fmla="*/ 6090 h 43567"/>
                <a:gd name="connsiteX22" fmla="*/ 22125 w 1546130"/>
                <a:gd name="connsiteY22" fmla="*/ 6365 h 43567"/>
                <a:gd name="connsiteX23" fmla="*/ 24327 w 1546130"/>
                <a:gd name="connsiteY23" fmla="*/ 28934 h 43567"/>
                <a:gd name="connsiteX24" fmla="*/ 27079 w 1546130"/>
                <a:gd name="connsiteY24" fmla="*/ 30585 h 43567"/>
                <a:gd name="connsiteX25" fmla="*/ 42767 w 1546130"/>
                <a:gd name="connsiteY25" fmla="*/ 24806 h 43567"/>
                <a:gd name="connsiteX26" fmla="*/ 33134 w 1546130"/>
                <a:gd name="connsiteY26" fmla="*/ 9668 h 43567"/>
                <a:gd name="connsiteX27" fmla="*/ 23501 w 1546130"/>
                <a:gd name="connsiteY27" fmla="*/ 6365 h 43567"/>
                <a:gd name="connsiteX28" fmla="*/ 22951 w 1546130"/>
                <a:gd name="connsiteY28" fmla="*/ 5815 h 43567"/>
                <a:gd name="connsiteX29" fmla="*/ 1440377 w 1546130"/>
                <a:gd name="connsiteY29" fmla="*/ 380 h 43567"/>
                <a:gd name="connsiteX30" fmla="*/ 1453313 w 1546130"/>
                <a:gd name="connsiteY30" fmla="*/ 11940 h 43567"/>
                <a:gd name="connsiteX31" fmla="*/ 1470652 w 1546130"/>
                <a:gd name="connsiteY31" fmla="*/ 656 h 43567"/>
                <a:gd name="connsiteX32" fmla="*/ 1546130 w 1546130"/>
                <a:gd name="connsiteY32" fmla="*/ 656 h 43567"/>
                <a:gd name="connsiteX33" fmla="*/ 1546130 w 1546130"/>
                <a:gd name="connsiteY33" fmla="*/ 42765 h 43567"/>
                <a:gd name="connsiteX34" fmla="*/ 1509184 w 1546130"/>
                <a:gd name="connsiteY34" fmla="*/ 42765 h 43567"/>
                <a:gd name="connsiteX35" fmla="*/ 1500101 w 1546130"/>
                <a:gd name="connsiteY35" fmla="*/ 38637 h 43567"/>
                <a:gd name="connsiteX36" fmla="*/ 1492670 w 1546130"/>
                <a:gd name="connsiteY36" fmla="*/ 38086 h 43567"/>
                <a:gd name="connsiteX37" fmla="*/ 1473129 w 1546130"/>
                <a:gd name="connsiteY37" fmla="*/ 42765 h 43567"/>
                <a:gd name="connsiteX38" fmla="*/ 1288176 w 1546130"/>
                <a:gd name="connsiteY38" fmla="*/ 43040 h 43567"/>
                <a:gd name="connsiteX39" fmla="*/ 1274965 w 1546130"/>
                <a:gd name="connsiteY39" fmla="*/ 34233 h 43567"/>
                <a:gd name="connsiteX40" fmla="*/ 1285699 w 1546130"/>
                <a:gd name="connsiteY40" fmla="*/ 24876 h 43567"/>
                <a:gd name="connsiteX41" fmla="*/ 1304690 w 1546130"/>
                <a:gd name="connsiteY41" fmla="*/ 10013 h 43567"/>
                <a:gd name="connsiteX42" fmla="*/ 1322580 w 1546130"/>
                <a:gd name="connsiteY42" fmla="*/ 15793 h 43567"/>
                <a:gd name="connsiteX43" fmla="*/ 1328910 w 1546130"/>
                <a:gd name="connsiteY43" fmla="*/ 13316 h 43567"/>
                <a:gd name="connsiteX44" fmla="*/ 1353680 w 1546130"/>
                <a:gd name="connsiteY44" fmla="*/ 656 h 43567"/>
                <a:gd name="connsiteX45" fmla="*/ 1440377 w 1546130"/>
                <a:gd name="connsiteY45" fmla="*/ 380 h 43567"/>
                <a:gd name="connsiteX46" fmla="*/ 388728 w 1546130"/>
                <a:gd name="connsiteY46" fmla="*/ 310 h 43567"/>
                <a:gd name="connsiteX47" fmla="*/ 401664 w 1546130"/>
                <a:gd name="connsiteY47" fmla="*/ 11870 h 43567"/>
                <a:gd name="connsiteX48" fmla="*/ 419003 w 1546130"/>
                <a:gd name="connsiteY48" fmla="*/ 586 h 43567"/>
                <a:gd name="connsiteX49" fmla="*/ 566250 w 1546130"/>
                <a:gd name="connsiteY49" fmla="*/ 586 h 43567"/>
                <a:gd name="connsiteX50" fmla="*/ 580011 w 1546130"/>
                <a:gd name="connsiteY50" fmla="*/ 8017 h 43567"/>
                <a:gd name="connsiteX51" fmla="*/ 553314 w 1546130"/>
                <a:gd name="connsiteY51" fmla="*/ 20677 h 43567"/>
                <a:gd name="connsiteX52" fmla="*/ 560194 w 1546130"/>
                <a:gd name="connsiteY52" fmla="*/ 24531 h 43567"/>
                <a:gd name="connsiteX53" fmla="*/ 583864 w 1546130"/>
                <a:gd name="connsiteY53" fmla="*/ 28934 h 43567"/>
                <a:gd name="connsiteX54" fmla="*/ 588818 w 1546130"/>
                <a:gd name="connsiteY54" fmla="*/ 38842 h 43567"/>
                <a:gd name="connsiteX55" fmla="*/ 580836 w 1546130"/>
                <a:gd name="connsiteY55" fmla="*/ 42695 h 43567"/>
                <a:gd name="connsiteX56" fmla="*/ 457535 w 1546130"/>
                <a:gd name="connsiteY56" fmla="*/ 42695 h 43567"/>
                <a:gd name="connsiteX57" fmla="*/ 448452 w 1546130"/>
                <a:gd name="connsiteY57" fmla="*/ 38567 h 43567"/>
                <a:gd name="connsiteX58" fmla="*/ 441021 w 1546130"/>
                <a:gd name="connsiteY58" fmla="*/ 38016 h 43567"/>
                <a:gd name="connsiteX59" fmla="*/ 421480 w 1546130"/>
                <a:gd name="connsiteY59" fmla="*/ 42695 h 43567"/>
                <a:gd name="connsiteX60" fmla="*/ 236527 w 1546130"/>
                <a:gd name="connsiteY60" fmla="*/ 42970 h 43567"/>
                <a:gd name="connsiteX61" fmla="*/ 223316 w 1546130"/>
                <a:gd name="connsiteY61" fmla="*/ 34163 h 43567"/>
                <a:gd name="connsiteX62" fmla="*/ 234050 w 1546130"/>
                <a:gd name="connsiteY62" fmla="*/ 24806 h 43567"/>
                <a:gd name="connsiteX63" fmla="*/ 253041 w 1546130"/>
                <a:gd name="connsiteY63" fmla="*/ 9943 h 43567"/>
                <a:gd name="connsiteX64" fmla="*/ 270931 w 1546130"/>
                <a:gd name="connsiteY64" fmla="*/ 15723 h 43567"/>
                <a:gd name="connsiteX65" fmla="*/ 277261 w 1546130"/>
                <a:gd name="connsiteY65" fmla="*/ 13246 h 43567"/>
                <a:gd name="connsiteX66" fmla="*/ 302031 w 1546130"/>
                <a:gd name="connsiteY66" fmla="*/ 586 h 43567"/>
                <a:gd name="connsiteX67" fmla="*/ 388728 w 1546130"/>
                <a:gd name="connsiteY67" fmla="*/ 310 h 43567"/>
                <a:gd name="connsiteX68" fmla="*/ 1066309 w 1546130"/>
                <a:gd name="connsiteY68" fmla="*/ 71 h 43567"/>
                <a:gd name="connsiteX69" fmla="*/ 1080930 w 1546130"/>
                <a:gd name="connsiteY69" fmla="*/ 381 h 43567"/>
                <a:gd name="connsiteX70" fmla="*/ 1116710 w 1546130"/>
                <a:gd name="connsiteY70" fmla="*/ 381 h 43567"/>
                <a:gd name="connsiteX71" fmla="*/ 1196250 w 1546130"/>
                <a:gd name="connsiteY71" fmla="*/ 655 h 43567"/>
                <a:gd name="connsiteX72" fmla="*/ 1208911 w 1546130"/>
                <a:gd name="connsiteY72" fmla="*/ 8637 h 43567"/>
                <a:gd name="connsiteX73" fmla="*/ 1232580 w 1546130"/>
                <a:gd name="connsiteY73" fmla="*/ 2582 h 43567"/>
                <a:gd name="connsiteX74" fmla="*/ 1245516 w 1546130"/>
                <a:gd name="connsiteY74" fmla="*/ 931 h 43567"/>
                <a:gd name="connsiteX75" fmla="*/ 1265332 w 1546130"/>
                <a:gd name="connsiteY75" fmla="*/ 931 h 43567"/>
                <a:gd name="connsiteX76" fmla="*/ 1238360 w 1546130"/>
                <a:gd name="connsiteY76" fmla="*/ 33683 h 43567"/>
                <a:gd name="connsiteX77" fmla="*/ 1219369 w 1546130"/>
                <a:gd name="connsiteY77" fmla="*/ 43316 h 43567"/>
                <a:gd name="connsiteX78" fmla="*/ 1205333 w 1546130"/>
                <a:gd name="connsiteY78" fmla="*/ 25976 h 43567"/>
                <a:gd name="connsiteX79" fmla="*/ 1200104 w 1546130"/>
                <a:gd name="connsiteY79" fmla="*/ 29279 h 43567"/>
                <a:gd name="connsiteX80" fmla="*/ 1173682 w 1546130"/>
                <a:gd name="connsiteY80" fmla="*/ 43316 h 43567"/>
                <a:gd name="connsiteX81" fmla="*/ 1068584 w 1546130"/>
                <a:gd name="connsiteY81" fmla="*/ 43066 h 43567"/>
                <a:gd name="connsiteX82" fmla="*/ 1068814 w 1546130"/>
                <a:gd name="connsiteY82" fmla="*/ 43246 h 43567"/>
                <a:gd name="connsiteX83" fmla="*/ 1041842 w 1546130"/>
                <a:gd name="connsiteY83" fmla="*/ 43246 h 43567"/>
                <a:gd name="connsiteX84" fmla="*/ 837072 w 1546130"/>
                <a:gd name="connsiteY84" fmla="*/ 43246 h 43567"/>
                <a:gd name="connsiteX85" fmla="*/ 823862 w 1546130"/>
                <a:gd name="connsiteY85" fmla="*/ 41044 h 43567"/>
                <a:gd name="connsiteX86" fmla="*/ 815054 w 1546130"/>
                <a:gd name="connsiteY86" fmla="*/ 42145 h 43567"/>
                <a:gd name="connsiteX87" fmla="*/ 808449 w 1546130"/>
                <a:gd name="connsiteY87" fmla="*/ 43246 h 43567"/>
                <a:gd name="connsiteX88" fmla="*/ 768541 w 1546130"/>
                <a:gd name="connsiteY88" fmla="*/ 42420 h 43567"/>
                <a:gd name="connsiteX89" fmla="*/ 719000 w 1546130"/>
                <a:gd name="connsiteY89" fmla="*/ 42971 h 43567"/>
                <a:gd name="connsiteX90" fmla="*/ 615790 w 1546130"/>
                <a:gd name="connsiteY90" fmla="*/ 42696 h 43567"/>
                <a:gd name="connsiteX91" fmla="*/ 609185 w 1546130"/>
                <a:gd name="connsiteY91" fmla="*/ 33888 h 43567"/>
                <a:gd name="connsiteX92" fmla="*/ 595699 w 1546130"/>
                <a:gd name="connsiteY92" fmla="*/ 11045 h 43567"/>
                <a:gd name="connsiteX93" fmla="*/ 581662 w 1546130"/>
                <a:gd name="connsiteY93" fmla="*/ 586 h 43567"/>
                <a:gd name="connsiteX94" fmla="*/ 604781 w 1546130"/>
                <a:gd name="connsiteY94" fmla="*/ 586 h 43567"/>
                <a:gd name="connsiteX95" fmla="*/ 958448 w 1546130"/>
                <a:gd name="connsiteY95" fmla="*/ 586 h 43567"/>
                <a:gd name="connsiteX96" fmla="*/ 1003310 w 1546130"/>
                <a:gd name="connsiteY96" fmla="*/ 311 h 43567"/>
                <a:gd name="connsiteX97" fmla="*/ 1025603 w 1546130"/>
                <a:gd name="connsiteY97" fmla="*/ 6090 h 43567"/>
                <a:gd name="connsiteX98" fmla="*/ 1029181 w 1546130"/>
                <a:gd name="connsiteY98" fmla="*/ 3889 h 43567"/>
                <a:gd name="connsiteX99" fmla="*/ 1024778 w 1546130"/>
                <a:gd name="connsiteY99" fmla="*/ 1136 h 43567"/>
                <a:gd name="connsiteX100" fmla="*/ 1033310 w 1546130"/>
                <a:gd name="connsiteY100" fmla="*/ 1962 h 43567"/>
                <a:gd name="connsiteX101" fmla="*/ 1044044 w 1546130"/>
                <a:gd name="connsiteY101" fmla="*/ 3614 h 43567"/>
                <a:gd name="connsiteX102" fmla="*/ 1038814 w 1546130"/>
                <a:gd name="connsiteY102" fmla="*/ 12145 h 43567"/>
                <a:gd name="connsiteX103" fmla="*/ 1037163 w 1546130"/>
                <a:gd name="connsiteY103" fmla="*/ 16274 h 43567"/>
                <a:gd name="connsiteX104" fmla="*/ 1046383 w 1546130"/>
                <a:gd name="connsiteY104" fmla="*/ 25081 h 43567"/>
                <a:gd name="connsiteX105" fmla="*/ 1052857 w 1546130"/>
                <a:gd name="connsiteY105" fmla="*/ 30600 h 43567"/>
                <a:gd name="connsiteX106" fmla="*/ 1052857 w 1546130"/>
                <a:gd name="connsiteY106" fmla="*/ 30105 h 43567"/>
                <a:gd name="connsiteX107" fmla="*/ 1054783 w 1546130"/>
                <a:gd name="connsiteY107" fmla="*/ 2857 h 43567"/>
                <a:gd name="connsiteX108" fmla="*/ 1066309 w 1546130"/>
                <a:gd name="connsiteY108" fmla="*/ 71 h 43567"/>
                <a:gd name="connsiteX109" fmla="*/ 14660 w 1546130"/>
                <a:gd name="connsiteY109" fmla="*/ 1 h 43567"/>
                <a:gd name="connsiteX110" fmla="*/ 29281 w 1546130"/>
                <a:gd name="connsiteY110" fmla="*/ 311 h 43567"/>
                <a:gd name="connsiteX111" fmla="*/ 65061 w 1546130"/>
                <a:gd name="connsiteY111" fmla="*/ 311 h 43567"/>
                <a:gd name="connsiteX112" fmla="*/ 144601 w 1546130"/>
                <a:gd name="connsiteY112" fmla="*/ 585 h 43567"/>
                <a:gd name="connsiteX113" fmla="*/ 157262 w 1546130"/>
                <a:gd name="connsiteY113" fmla="*/ 8567 h 43567"/>
                <a:gd name="connsiteX114" fmla="*/ 180931 w 1546130"/>
                <a:gd name="connsiteY114" fmla="*/ 2512 h 43567"/>
                <a:gd name="connsiteX115" fmla="*/ 193867 w 1546130"/>
                <a:gd name="connsiteY115" fmla="*/ 861 h 43567"/>
                <a:gd name="connsiteX116" fmla="*/ 213683 w 1546130"/>
                <a:gd name="connsiteY116" fmla="*/ 861 h 43567"/>
                <a:gd name="connsiteX117" fmla="*/ 186711 w 1546130"/>
                <a:gd name="connsiteY117" fmla="*/ 33613 h 43567"/>
                <a:gd name="connsiteX118" fmla="*/ 167720 w 1546130"/>
                <a:gd name="connsiteY118" fmla="*/ 43246 h 43567"/>
                <a:gd name="connsiteX119" fmla="*/ 153684 w 1546130"/>
                <a:gd name="connsiteY119" fmla="*/ 25906 h 43567"/>
                <a:gd name="connsiteX120" fmla="*/ 148455 w 1546130"/>
                <a:gd name="connsiteY120" fmla="*/ 29209 h 43567"/>
                <a:gd name="connsiteX121" fmla="*/ 122033 w 1546130"/>
                <a:gd name="connsiteY121" fmla="*/ 43246 h 43567"/>
                <a:gd name="connsiteX122" fmla="*/ 6437 w 1546130"/>
                <a:gd name="connsiteY122" fmla="*/ 42971 h 43567"/>
                <a:gd name="connsiteX123" fmla="*/ 1208 w 1546130"/>
                <a:gd name="connsiteY123" fmla="*/ 39943 h 43567"/>
                <a:gd name="connsiteX124" fmla="*/ 1208 w 1546130"/>
                <a:gd name="connsiteY124" fmla="*/ 30035 h 43567"/>
                <a:gd name="connsiteX125" fmla="*/ 3134 w 1546130"/>
                <a:gd name="connsiteY125" fmla="*/ 2787 h 43567"/>
                <a:gd name="connsiteX126" fmla="*/ 14660 w 1546130"/>
                <a:gd name="connsiteY126" fmla="*/ 1 h 4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1546130" h="43567">
                  <a:moveTo>
                    <a:pt x="934228" y="26457"/>
                  </a:moveTo>
                  <a:cubicBezTo>
                    <a:pt x="932026" y="26182"/>
                    <a:pt x="928448" y="28108"/>
                    <a:pt x="929274" y="30586"/>
                  </a:cubicBezTo>
                  <a:cubicBezTo>
                    <a:pt x="930650" y="35265"/>
                    <a:pt x="934778" y="38567"/>
                    <a:pt x="939182" y="40494"/>
                  </a:cubicBezTo>
                  <a:cubicBezTo>
                    <a:pt x="940834" y="41319"/>
                    <a:pt x="941659" y="38017"/>
                    <a:pt x="941935" y="35540"/>
                  </a:cubicBezTo>
                  <a:cubicBezTo>
                    <a:pt x="941109" y="31411"/>
                    <a:pt x="939733" y="27008"/>
                    <a:pt x="934228" y="26457"/>
                  </a:cubicBezTo>
                  <a:close/>
                  <a:moveTo>
                    <a:pt x="1074600" y="5885"/>
                  </a:moveTo>
                  <a:cubicBezTo>
                    <a:pt x="1074600" y="5885"/>
                    <a:pt x="1074325" y="6160"/>
                    <a:pt x="1074325" y="6160"/>
                  </a:cubicBezTo>
                  <a:cubicBezTo>
                    <a:pt x="1074325" y="6160"/>
                    <a:pt x="1074325" y="6435"/>
                    <a:pt x="1074325" y="6435"/>
                  </a:cubicBezTo>
                  <a:cubicBezTo>
                    <a:pt x="1074049" y="6435"/>
                    <a:pt x="1074049" y="6435"/>
                    <a:pt x="1074049" y="6435"/>
                  </a:cubicBezTo>
                  <a:cubicBezTo>
                    <a:pt x="1074049" y="6160"/>
                    <a:pt x="1074049" y="6160"/>
                    <a:pt x="1074049" y="6160"/>
                  </a:cubicBezTo>
                  <a:cubicBezTo>
                    <a:pt x="1074049" y="6160"/>
                    <a:pt x="1073774" y="6435"/>
                    <a:pt x="1073774" y="6435"/>
                  </a:cubicBezTo>
                  <a:cubicBezTo>
                    <a:pt x="1070196" y="14142"/>
                    <a:pt x="1077903" y="21298"/>
                    <a:pt x="1075976" y="29004"/>
                  </a:cubicBezTo>
                  <a:cubicBezTo>
                    <a:pt x="1075976" y="29554"/>
                    <a:pt x="1078453" y="30931"/>
                    <a:pt x="1078728" y="30655"/>
                  </a:cubicBezTo>
                  <a:cubicBezTo>
                    <a:pt x="1083407" y="26252"/>
                    <a:pt x="1093591" y="30931"/>
                    <a:pt x="1094416" y="24876"/>
                  </a:cubicBezTo>
                  <a:cubicBezTo>
                    <a:pt x="1094967" y="21573"/>
                    <a:pt x="1091939" y="12215"/>
                    <a:pt x="1084783" y="9738"/>
                  </a:cubicBezTo>
                  <a:cubicBezTo>
                    <a:pt x="1081481" y="8913"/>
                    <a:pt x="1078728" y="6160"/>
                    <a:pt x="1075150" y="6435"/>
                  </a:cubicBezTo>
                  <a:cubicBezTo>
                    <a:pt x="1074875" y="6160"/>
                    <a:pt x="1074600" y="6160"/>
                    <a:pt x="1074600" y="5885"/>
                  </a:cubicBezTo>
                  <a:close/>
                  <a:moveTo>
                    <a:pt x="22951" y="5815"/>
                  </a:moveTo>
                  <a:cubicBezTo>
                    <a:pt x="22951" y="5815"/>
                    <a:pt x="22676" y="6090"/>
                    <a:pt x="22676" y="6090"/>
                  </a:cubicBezTo>
                  <a:cubicBezTo>
                    <a:pt x="22676" y="6090"/>
                    <a:pt x="22676" y="6365"/>
                    <a:pt x="22676" y="6365"/>
                  </a:cubicBezTo>
                  <a:cubicBezTo>
                    <a:pt x="22400" y="6365"/>
                    <a:pt x="22400" y="6365"/>
                    <a:pt x="22400" y="6365"/>
                  </a:cubicBezTo>
                  <a:cubicBezTo>
                    <a:pt x="22400" y="6090"/>
                    <a:pt x="22400" y="6090"/>
                    <a:pt x="22400" y="6090"/>
                  </a:cubicBezTo>
                  <a:cubicBezTo>
                    <a:pt x="22400" y="6090"/>
                    <a:pt x="22125" y="6365"/>
                    <a:pt x="22125" y="6365"/>
                  </a:cubicBezTo>
                  <a:cubicBezTo>
                    <a:pt x="18547" y="14072"/>
                    <a:pt x="26254" y="21228"/>
                    <a:pt x="24327" y="28934"/>
                  </a:cubicBezTo>
                  <a:cubicBezTo>
                    <a:pt x="24327" y="29484"/>
                    <a:pt x="26804" y="30861"/>
                    <a:pt x="27079" y="30585"/>
                  </a:cubicBezTo>
                  <a:cubicBezTo>
                    <a:pt x="31758" y="26182"/>
                    <a:pt x="41942" y="30861"/>
                    <a:pt x="42767" y="24806"/>
                  </a:cubicBezTo>
                  <a:cubicBezTo>
                    <a:pt x="43318" y="21503"/>
                    <a:pt x="40290" y="12145"/>
                    <a:pt x="33134" y="9668"/>
                  </a:cubicBezTo>
                  <a:cubicBezTo>
                    <a:pt x="29832" y="8843"/>
                    <a:pt x="27079" y="6090"/>
                    <a:pt x="23501" y="6365"/>
                  </a:cubicBezTo>
                  <a:cubicBezTo>
                    <a:pt x="23226" y="6090"/>
                    <a:pt x="22951" y="6090"/>
                    <a:pt x="22951" y="5815"/>
                  </a:cubicBezTo>
                  <a:close/>
                  <a:moveTo>
                    <a:pt x="1440377" y="380"/>
                  </a:moveTo>
                  <a:cubicBezTo>
                    <a:pt x="1447808" y="380"/>
                    <a:pt x="1453863" y="105"/>
                    <a:pt x="1453313" y="11940"/>
                  </a:cubicBezTo>
                  <a:cubicBezTo>
                    <a:pt x="1454689" y="-1271"/>
                    <a:pt x="1463221" y="656"/>
                    <a:pt x="1470652" y="656"/>
                  </a:cubicBezTo>
                  <a:lnTo>
                    <a:pt x="1546130" y="656"/>
                  </a:lnTo>
                  <a:lnTo>
                    <a:pt x="1546130" y="42765"/>
                  </a:lnTo>
                  <a:lnTo>
                    <a:pt x="1509184" y="42765"/>
                  </a:lnTo>
                  <a:cubicBezTo>
                    <a:pt x="1505606" y="42765"/>
                    <a:pt x="1502027" y="43591"/>
                    <a:pt x="1500101" y="38637"/>
                  </a:cubicBezTo>
                  <a:cubicBezTo>
                    <a:pt x="1498725" y="35059"/>
                    <a:pt x="1494321" y="35885"/>
                    <a:pt x="1492670" y="38086"/>
                  </a:cubicBezTo>
                  <a:cubicBezTo>
                    <a:pt x="1487166" y="44692"/>
                    <a:pt x="1480009" y="42765"/>
                    <a:pt x="1473129" y="42765"/>
                  </a:cubicBezTo>
                  <a:cubicBezTo>
                    <a:pt x="1411478" y="43040"/>
                    <a:pt x="1349827" y="42765"/>
                    <a:pt x="1288176" y="43040"/>
                  </a:cubicBezTo>
                  <a:cubicBezTo>
                    <a:pt x="1281295" y="43040"/>
                    <a:pt x="1275516" y="42215"/>
                    <a:pt x="1274965" y="34233"/>
                  </a:cubicBezTo>
                  <a:cubicBezTo>
                    <a:pt x="1274415" y="26527"/>
                    <a:pt x="1281021" y="27353"/>
                    <a:pt x="1285699" y="24876"/>
                  </a:cubicBezTo>
                  <a:cubicBezTo>
                    <a:pt x="1292580" y="21022"/>
                    <a:pt x="1306892" y="27353"/>
                    <a:pt x="1304690" y="10013"/>
                  </a:cubicBezTo>
                  <a:cubicBezTo>
                    <a:pt x="1311020" y="13316"/>
                    <a:pt x="1316249" y="16069"/>
                    <a:pt x="1322580" y="15793"/>
                  </a:cubicBezTo>
                  <a:cubicBezTo>
                    <a:pt x="1325332" y="15793"/>
                    <a:pt x="1328359" y="15518"/>
                    <a:pt x="1328910" y="13316"/>
                  </a:cubicBezTo>
                  <a:cubicBezTo>
                    <a:pt x="1331937" y="-1271"/>
                    <a:pt x="1343772" y="931"/>
                    <a:pt x="1353680" y="656"/>
                  </a:cubicBezTo>
                  <a:cubicBezTo>
                    <a:pt x="1382579" y="380"/>
                    <a:pt x="1411478" y="656"/>
                    <a:pt x="1440377" y="380"/>
                  </a:cubicBezTo>
                  <a:close/>
                  <a:moveTo>
                    <a:pt x="388728" y="310"/>
                  </a:moveTo>
                  <a:cubicBezTo>
                    <a:pt x="396159" y="310"/>
                    <a:pt x="402214" y="35"/>
                    <a:pt x="401664" y="11870"/>
                  </a:cubicBezTo>
                  <a:cubicBezTo>
                    <a:pt x="403040" y="-1341"/>
                    <a:pt x="411572" y="586"/>
                    <a:pt x="419003" y="586"/>
                  </a:cubicBezTo>
                  <a:cubicBezTo>
                    <a:pt x="468268" y="586"/>
                    <a:pt x="517259" y="586"/>
                    <a:pt x="566250" y="586"/>
                  </a:cubicBezTo>
                  <a:cubicBezTo>
                    <a:pt x="572029" y="310"/>
                    <a:pt x="578084" y="-515"/>
                    <a:pt x="580011" y="8017"/>
                  </a:cubicBezTo>
                  <a:cubicBezTo>
                    <a:pt x="572029" y="3338"/>
                    <a:pt x="553589" y="12421"/>
                    <a:pt x="553314" y="20677"/>
                  </a:cubicBezTo>
                  <a:cubicBezTo>
                    <a:pt x="553039" y="25356"/>
                    <a:pt x="556892" y="26457"/>
                    <a:pt x="560194" y="24531"/>
                  </a:cubicBezTo>
                  <a:cubicBezTo>
                    <a:pt x="569552" y="19576"/>
                    <a:pt x="575882" y="28108"/>
                    <a:pt x="583864" y="28934"/>
                  </a:cubicBezTo>
                  <a:cubicBezTo>
                    <a:pt x="587717" y="29484"/>
                    <a:pt x="589919" y="34989"/>
                    <a:pt x="588818" y="38842"/>
                  </a:cubicBezTo>
                  <a:cubicBezTo>
                    <a:pt x="588268" y="43245"/>
                    <a:pt x="584139" y="42695"/>
                    <a:pt x="580836" y="42695"/>
                  </a:cubicBezTo>
                  <a:cubicBezTo>
                    <a:pt x="539827" y="42695"/>
                    <a:pt x="498543" y="42695"/>
                    <a:pt x="457535" y="42695"/>
                  </a:cubicBezTo>
                  <a:cubicBezTo>
                    <a:pt x="453957" y="42695"/>
                    <a:pt x="450378" y="43521"/>
                    <a:pt x="448452" y="38567"/>
                  </a:cubicBezTo>
                  <a:cubicBezTo>
                    <a:pt x="447076" y="34989"/>
                    <a:pt x="442672" y="35815"/>
                    <a:pt x="441021" y="38016"/>
                  </a:cubicBezTo>
                  <a:cubicBezTo>
                    <a:pt x="435517" y="44622"/>
                    <a:pt x="428360" y="42695"/>
                    <a:pt x="421480" y="42695"/>
                  </a:cubicBezTo>
                  <a:cubicBezTo>
                    <a:pt x="359829" y="42970"/>
                    <a:pt x="298178" y="42695"/>
                    <a:pt x="236527" y="42970"/>
                  </a:cubicBezTo>
                  <a:cubicBezTo>
                    <a:pt x="229646" y="42970"/>
                    <a:pt x="223867" y="42145"/>
                    <a:pt x="223316" y="34163"/>
                  </a:cubicBezTo>
                  <a:cubicBezTo>
                    <a:pt x="222766" y="26457"/>
                    <a:pt x="229372" y="27283"/>
                    <a:pt x="234050" y="24806"/>
                  </a:cubicBezTo>
                  <a:cubicBezTo>
                    <a:pt x="240931" y="20952"/>
                    <a:pt x="255243" y="27283"/>
                    <a:pt x="253041" y="9943"/>
                  </a:cubicBezTo>
                  <a:cubicBezTo>
                    <a:pt x="259371" y="13246"/>
                    <a:pt x="264600" y="15999"/>
                    <a:pt x="270931" y="15723"/>
                  </a:cubicBezTo>
                  <a:cubicBezTo>
                    <a:pt x="273683" y="15723"/>
                    <a:pt x="276710" y="15448"/>
                    <a:pt x="277261" y="13246"/>
                  </a:cubicBezTo>
                  <a:cubicBezTo>
                    <a:pt x="280288" y="-1341"/>
                    <a:pt x="292123" y="861"/>
                    <a:pt x="302031" y="586"/>
                  </a:cubicBezTo>
                  <a:cubicBezTo>
                    <a:pt x="330930" y="310"/>
                    <a:pt x="359829" y="586"/>
                    <a:pt x="388728" y="310"/>
                  </a:cubicBezTo>
                  <a:close/>
                  <a:moveTo>
                    <a:pt x="1066309" y="71"/>
                  </a:moveTo>
                  <a:cubicBezTo>
                    <a:pt x="1071091" y="105"/>
                    <a:pt x="1076389" y="656"/>
                    <a:pt x="1080930" y="381"/>
                  </a:cubicBezTo>
                  <a:cubicBezTo>
                    <a:pt x="1092765" y="381"/>
                    <a:pt x="1104875" y="381"/>
                    <a:pt x="1116710" y="381"/>
                  </a:cubicBezTo>
                  <a:cubicBezTo>
                    <a:pt x="1143132" y="381"/>
                    <a:pt x="1169828" y="655"/>
                    <a:pt x="1196250" y="655"/>
                  </a:cubicBezTo>
                  <a:cubicBezTo>
                    <a:pt x="1202306" y="655"/>
                    <a:pt x="1208085" y="655"/>
                    <a:pt x="1208911" y="8637"/>
                  </a:cubicBezTo>
                  <a:cubicBezTo>
                    <a:pt x="1217993" y="11114"/>
                    <a:pt x="1226800" y="14967"/>
                    <a:pt x="1232580" y="2582"/>
                  </a:cubicBezTo>
                  <a:cubicBezTo>
                    <a:pt x="1234782" y="-1822"/>
                    <a:pt x="1241112" y="1206"/>
                    <a:pt x="1245516" y="931"/>
                  </a:cubicBezTo>
                  <a:cubicBezTo>
                    <a:pt x="1251571" y="381"/>
                    <a:pt x="1257901" y="655"/>
                    <a:pt x="1265332" y="931"/>
                  </a:cubicBezTo>
                  <a:cubicBezTo>
                    <a:pt x="1254874" y="11665"/>
                    <a:pt x="1245241" y="22399"/>
                    <a:pt x="1238360" y="33683"/>
                  </a:cubicBezTo>
                  <a:cubicBezTo>
                    <a:pt x="1232580" y="43316"/>
                    <a:pt x="1227351" y="43866"/>
                    <a:pt x="1219369" y="43316"/>
                  </a:cubicBezTo>
                  <a:cubicBezTo>
                    <a:pt x="1212214" y="42765"/>
                    <a:pt x="1204507" y="33133"/>
                    <a:pt x="1205333" y="25976"/>
                  </a:cubicBezTo>
                  <a:cubicBezTo>
                    <a:pt x="1203406" y="27077"/>
                    <a:pt x="1200379" y="27903"/>
                    <a:pt x="1200104" y="29279"/>
                  </a:cubicBezTo>
                  <a:cubicBezTo>
                    <a:pt x="1197902" y="46618"/>
                    <a:pt x="1184691" y="43316"/>
                    <a:pt x="1173682" y="43316"/>
                  </a:cubicBezTo>
                  <a:lnTo>
                    <a:pt x="1068584" y="43066"/>
                  </a:lnTo>
                  <a:lnTo>
                    <a:pt x="1068814" y="43246"/>
                  </a:lnTo>
                  <a:cubicBezTo>
                    <a:pt x="1058080" y="43246"/>
                    <a:pt x="1050099" y="43246"/>
                    <a:pt x="1041842" y="43246"/>
                  </a:cubicBezTo>
                  <a:cubicBezTo>
                    <a:pt x="973586" y="43246"/>
                    <a:pt x="905329" y="43246"/>
                    <a:pt x="837072" y="43246"/>
                  </a:cubicBezTo>
                  <a:cubicBezTo>
                    <a:pt x="832669" y="43246"/>
                    <a:pt x="827990" y="44622"/>
                    <a:pt x="823862" y="41044"/>
                  </a:cubicBezTo>
                  <a:cubicBezTo>
                    <a:pt x="821935" y="39393"/>
                    <a:pt x="816155" y="26182"/>
                    <a:pt x="815054" y="42145"/>
                  </a:cubicBezTo>
                  <a:cubicBezTo>
                    <a:pt x="815054" y="42696"/>
                    <a:pt x="810651" y="43246"/>
                    <a:pt x="808449" y="43246"/>
                  </a:cubicBezTo>
                  <a:cubicBezTo>
                    <a:pt x="795238" y="42971"/>
                    <a:pt x="781752" y="42420"/>
                    <a:pt x="768541" y="42420"/>
                  </a:cubicBezTo>
                  <a:cubicBezTo>
                    <a:pt x="752028" y="42420"/>
                    <a:pt x="735514" y="42971"/>
                    <a:pt x="719000" y="42971"/>
                  </a:cubicBezTo>
                  <a:cubicBezTo>
                    <a:pt x="684597" y="42971"/>
                    <a:pt x="650194" y="42971"/>
                    <a:pt x="615790" y="42696"/>
                  </a:cubicBezTo>
                  <a:cubicBezTo>
                    <a:pt x="609735" y="42696"/>
                    <a:pt x="600928" y="44897"/>
                    <a:pt x="609185" y="33888"/>
                  </a:cubicBezTo>
                  <a:cubicBezTo>
                    <a:pt x="600653" y="28934"/>
                    <a:pt x="613588" y="11595"/>
                    <a:pt x="595699" y="11045"/>
                  </a:cubicBezTo>
                  <a:cubicBezTo>
                    <a:pt x="591570" y="10769"/>
                    <a:pt x="585240" y="7191"/>
                    <a:pt x="581662" y="586"/>
                  </a:cubicBezTo>
                  <a:cubicBezTo>
                    <a:pt x="589919" y="586"/>
                    <a:pt x="597350" y="586"/>
                    <a:pt x="604781" y="586"/>
                  </a:cubicBezTo>
                  <a:cubicBezTo>
                    <a:pt x="722853" y="586"/>
                    <a:pt x="840651" y="311"/>
                    <a:pt x="958448" y="586"/>
                  </a:cubicBezTo>
                  <a:cubicBezTo>
                    <a:pt x="973310" y="586"/>
                    <a:pt x="988448" y="2513"/>
                    <a:pt x="1003310" y="311"/>
                  </a:cubicBezTo>
                  <a:cubicBezTo>
                    <a:pt x="1011842" y="-791"/>
                    <a:pt x="1017897" y="4714"/>
                    <a:pt x="1025603" y="6090"/>
                  </a:cubicBezTo>
                  <a:cubicBezTo>
                    <a:pt x="1028080" y="6641"/>
                    <a:pt x="1029456" y="6366"/>
                    <a:pt x="1029181" y="3889"/>
                  </a:cubicBezTo>
                  <a:cubicBezTo>
                    <a:pt x="1028906" y="3338"/>
                    <a:pt x="1026154" y="3063"/>
                    <a:pt x="1024778" y="1136"/>
                  </a:cubicBezTo>
                  <a:cubicBezTo>
                    <a:pt x="1027530" y="1412"/>
                    <a:pt x="1030557" y="1136"/>
                    <a:pt x="1033310" y="1962"/>
                  </a:cubicBezTo>
                  <a:cubicBezTo>
                    <a:pt x="1036888" y="3063"/>
                    <a:pt x="1041567" y="-2442"/>
                    <a:pt x="1044044" y="3614"/>
                  </a:cubicBezTo>
                  <a:cubicBezTo>
                    <a:pt x="1046245" y="8843"/>
                    <a:pt x="1041016" y="9668"/>
                    <a:pt x="1038814" y="12145"/>
                  </a:cubicBezTo>
                  <a:cubicBezTo>
                    <a:pt x="1037989" y="13246"/>
                    <a:pt x="1037163" y="16274"/>
                    <a:pt x="1037163" y="16274"/>
                  </a:cubicBezTo>
                  <a:cubicBezTo>
                    <a:pt x="1040879" y="18201"/>
                    <a:pt x="1043700" y="21779"/>
                    <a:pt x="1046383" y="25081"/>
                  </a:cubicBezTo>
                  <a:lnTo>
                    <a:pt x="1052857" y="30600"/>
                  </a:lnTo>
                  <a:lnTo>
                    <a:pt x="1052857" y="30105"/>
                  </a:lnTo>
                  <a:cubicBezTo>
                    <a:pt x="1053407" y="20747"/>
                    <a:pt x="1048729" y="8362"/>
                    <a:pt x="1054783" y="2857"/>
                  </a:cubicBezTo>
                  <a:cubicBezTo>
                    <a:pt x="1057261" y="518"/>
                    <a:pt x="1061527" y="36"/>
                    <a:pt x="1066309" y="71"/>
                  </a:cubicBezTo>
                  <a:close/>
                  <a:moveTo>
                    <a:pt x="14660" y="1"/>
                  </a:moveTo>
                  <a:cubicBezTo>
                    <a:pt x="19442" y="35"/>
                    <a:pt x="24740" y="586"/>
                    <a:pt x="29281" y="311"/>
                  </a:cubicBezTo>
                  <a:cubicBezTo>
                    <a:pt x="41116" y="311"/>
                    <a:pt x="53226" y="311"/>
                    <a:pt x="65061" y="311"/>
                  </a:cubicBezTo>
                  <a:cubicBezTo>
                    <a:pt x="91483" y="311"/>
                    <a:pt x="118179" y="585"/>
                    <a:pt x="144601" y="585"/>
                  </a:cubicBezTo>
                  <a:cubicBezTo>
                    <a:pt x="150657" y="585"/>
                    <a:pt x="156436" y="585"/>
                    <a:pt x="157262" y="8567"/>
                  </a:cubicBezTo>
                  <a:cubicBezTo>
                    <a:pt x="166344" y="11044"/>
                    <a:pt x="175151" y="14897"/>
                    <a:pt x="180931" y="2512"/>
                  </a:cubicBezTo>
                  <a:cubicBezTo>
                    <a:pt x="183133" y="-1892"/>
                    <a:pt x="189463" y="1136"/>
                    <a:pt x="193867" y="861"/>
                  </a:cubicBezTo>
                  <a:cubicBezTo>
                    <a:pt x="199922" y="311"/>
                    <a:pt x="206252" y="585"/>
                    <a:pt x="213683" y="861"/>
                  </a:cubicBezTo>
                  <a:cubicBezTo>
                    <a:pt x="203225" y="11595"/>
                    <a:pt x="193592" y="22329"/>
                    <a:pt x="186711" y="33613"/>
                  </a:cubicBezTo>
                  <a:cubicBezTo>
                    <a:pt x="180931" y="43246"/>
                    <a:pt x="175702" y="43796"/>
                    <a:pt x="167720" y="43246"/>
                  </a:cubicBezTo>
                  <a:cubicBezTo>
                    <a:pt x="160565" y="42695"/>
                    <a:pt x="152858" y="33063"/>
                    <a:pt x="153684" y="25906"/>
                  </a:cubicBezTo>
                  <a:cubicBezTo>
                    <a:pt x="151757" y="27007"/>
                    <a:pt x="148730" y="27833"/>
                    <a:pt x="148455" y="29209"/>
                  </a:cubicBezTo>
                  <a:cubicBezTo>
                    <a:pt x="146253" y="46548"/>
                    <a:pt x="133042" y="43246"/>
                    <a:pt x="122033" y="43246"/>
                  </a:cubicBezTo>
                  <a:cubicBezTo>
                    <a:pt x="83501" y="43246"/>
                    <a:pt x="44969" y="42971"/>
                    <a:pt x="6437" y="42971"/>
                  </a:cubicBezTo>
                  <a:cubicBezTo>
                    <a:pt x="3685" y="43521"/>
                    <a:pt x="1483" y="43246"/>
                    <a:pt x="1208" y="39943"/>
                  </a:cubicBezTo>
                  <a:cubicBezTo>
                    <a:pt x="1208" y="36640"/>
                    <a:pt x="933" y="33338"/>
                    <a:pt x="1208" y="30035"/>
                  </a:cubicBezTo>
                  <a:cubicBezTo>
                    <a:pt x="1758" y="20677"/>
                    <a:pt x="-2920" y="8292"/>
                    <a:pt x="3134" y="2787"/>
                  </a:cubicBezTo>
                  <a:cubicBezTo>
                    <a:pt x="5612" y="448"/>
                    <a:pt x="9878" y="-34"/>
                    <a:pt x="14660" y="1"/>
                  </a:cubicBezTo>
                  <a:close/>
                </a:path>
              </a:pathLst>
            </a:custGeom>
            <a:solidFill>
              <a:schemeClr val="accent3"/>
            </a:solidFill>
            <a:ln w="740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6FAB5AA4-5C87-4AC9-A65E-AED92AFF16F0}"/>
                </a:ext>
              </a:extLst>
            </p:cNvPr>
            <p:cNvSpPr/>
            <p:nvPr/>
          </p:nvSpPr>
          <p:spPr>
            <a:xfrm rot="10800000">
              <a:off x="6050127" y="6341642"/>
              <a:ext cx="3321685" cy="76019"/>
            </a:xfrm>
            <a:custGeom>
              <a:avLst/>
              <a:gdLst>
                <a:gd name="connsiteX0" fmla="*/ 1323163 w 1645441"/>
                <a:gd name="connsiteY0" fmla="*/ 28780 h 37657"/>
                <a:gd name="connsiteX1" fmla="*/ 1333347 w 1645441"/>
                <a:gd name="connsiteY1" fmla="*/ 36796 h 37657"/>
                <a:gd name="connsiteX2" fmla="*/ 1312980 w 1645441"/>
                <a:gd name="connsiteY2" fmla="*/ 36245 h 37657"/>
                <a:gd name="connsiteX3" fmla="*/ 1323163 w 1645441"/>
                <a:gd name="connsiteY3" fmla="*/ 28780 h 37657"/>
                <a:gd name="connsiteX4" fmla="*/ 502405 w 1645441"/>
                <a:gd name="connsiteY4" fmla="*/ 28666 h 37657"/>
                <a:gd name="connsiteX5" fmla="*/ 512589 w 1645441"/>
                <a:gd name="connsiteY5" fmla="*/ 36682 h 37657"/>
                <a:gd name="connsiteX6" fmla="*/ 492222 w 1645441"/>
                <a:gd name="connsiteY6" fmla="*/ 36131 h 37657"/>
                <a:gd name="connsiteX7" fmla="*/ 502405 w 1645441"/>
                <a:gd name="connsiteY7" fmla="*/ 28666 h 37657"/>
                <a:gd name="connsiteX8" fmla="*/ 1645441 w 1645441"/>
                <a:gd name="connsiteY8" fmla="*/ 21503 h 37657"/>
                <a:gd name="connsiteX9" fmla="*/ 1645441 w 1645441"/>
                <a:gd name="connsiteY9" fmla="*/ 33701 h 37657"/>
                <a:gd name="connsiteX10" fmla="*/ 1640157 w 1645441"/>
                <a:gd name="connsiteY10" fmla="*/ 32461 h 37657"/>
                <a:gd name="connsiteX11" fmla="*/ 1639950 w 1645441"/>
                <a:gd name="connsiteY11" fmla="*/ 27438 h 37657"/>
                <a:gd name="connsiteX12" fmla="*/ 833779 w 1645441"/>
                <a:gd name="connsiteY12" fmla="*/ 19618 h 37657"/>
                <a:gd name="connsiteX13" fmla="*/ 843962 w 1645441"/>
                <a:gd name="connsiteY13" fmla="*/ 30627 h 37657"/>
                <a:gd name="connsiteX14" fmla="*/ 824972 w 1645441"/>
                <a:gd name="connsiteY14" fmla="*/ 33655 h 37657"/>
                <a:gd name="connsiteX15" fmla="*/ 819192 w 1645441"/>
                <a:gd name="connsiteY15" fmla="*/ 27324 h 37657"/>
                <a:gd name="connsiteX16" fmla="*/ 833779 w 1645441"/>
                <a:gd name="connsiteY16" fmla="*/ 19618 h 37657"/>
                <a:gd name="connsiteX17" fmla="*/ 1645441 w 1645441"/>
                <a:gd name="connsiteY17" fmla="*/ 5017 h 37657"/>
                <a:gd name="connsiteX18" fmla="*/ 1645441 w 1645441"/>
                <a:gd name="connsiteY18" fmla="*/ 6122 h 37657"/>
                <a:gd name="connsiteX19" fmla="*/ 1644904 w 1645441"/>
                <a:gd name="connsiteY19" fmla="*/ 5420 h 37657"/>
                <a:gd name="connsiteX20" fmla="*/ 18831 w 1645441"/>
                <a:gd name="connsiteY20" fmla="*/ 627 h 37657"/>
                <a:gd name="connsiteX21" fmla="*/ 78005 w 1645441"/>
                <a:gd name="connsiteY21" fmla="*/ 627 h 37657"/>
                <a:gd name="connsiteX22" fmla="*/ 144609 w 1645441"/>
                <a:gd name="connsiteY22" fmla="*/ 627 h 37657"/>
                <a:gd name="connsiteX23" fmla="*/ 155894 w 1645441"/>
                <a:gd name="connsiteY23" fmla="*/ 5580 h 37657"/>
                <a:gd name="connsiteX24" fmla="*/ 154518 w 1645441"/>
                <a:gd name="connsiteY24" fmla="*/ 19617 h 37657"/>
                <a:gd name="connsiteX25" fmla="*/ 147362 w 1645441"/>
                <a:gd name="connsiteY25" fmla="*/ 34754 h 37657"/>
                <a:gd name="connsiteX26" fmla="*/ 143509 w 1645441"/>
                <a:gd name="connsiteY26" fmla="*/ 36681 h 37657"/>
                <a:gd name="connsiteX27" fmla="*/ 105252 w 1645441"/>
                <a:gd name="connsiteY27" fmla="*/ 33653 h 37657"/>
                <a:gd name="connsiteX28" fmla="*/ 99197 w 1645441"/>
                <a:gd name="connsiteY28" fmla="*/ 33103 h 37657"/>
                <a:gd name="connsiteX29" fmla="*/ 16904 w 1645441"/>
                <a:gd name="connsiteY29" fmla="*/ 36406 h 37657"/>
                <a:gd name="connsiteX30" fmla="*/ 115 w 1645441"/>
                <a:gd name="connsiteY30" fmla="*/ 19066 h 37657"/>
                <a:gd name="connsiteX31" fmla="*/ 18831 w 1645441"/>
                <a:gd name="connsiteY31" fmla="*/ 627 h 37657"/>
                <a:gd name="connsiteX32" fmla="*/ 168624 w 1645441"/>
                <a:gd name="connsiteY32" fmla="*/ 524 h 37657"/>
                <a:gd name="connsiteX33" fmla="*/ 175711 w 1645441"/>
                <a:gd name="connsiteY33" fmla="*/ 4480 h 37657"/>
                <a:gd name="connsiteX34" fmla="*/ 182591 w 1645441"/>
                <a:gd name="connsiteY34" fmla="*/ 8609 h 37657"/>
                <a:gd name="connsiteX35" fmla="*/ 177087 w 1645441"/>
                <a:gd name="connsiteY35" fmla="*/ 11361 h 37657"/>
                <a:gd name="connsiteX36" fmla="*/ 161123 w 1645441"/>
                <a:gd name="connsiteY36" fmla="*/ 8334 h 37657"/>
                <a:gd name="connsiteX37" fmla="*/ 161123 w 1645441"/>
                <a:gd name="connsiteY37" fmla="*/ 2554 h 37657"/>
                <a:gd name="connsiteX38" fmla="*/ 168624 w 1645441"/>
                <a:gd name="connsiteY38" fmla="*/ 524 h 37657"/>
                <a:gd name="connsiteX39" fmla="*/ 1260961 w 1645441"/>
                <a:gd name="connsiteY39" fmla="*/ 465 h 37657"/>
                <a:gd name="connsiteX40" fmla="*/ 1271420 w 1645441"/>
                <a:gd name="connsiteY40" fmla="*/ 8447 h 37657"/>
                <a:gd name="connsiteX41" fmla="*/ 1278575 w 1645441"/>
                <a:gd name="connsiteY41" fmla="*/ 31566 h 37657"/>
                <a:gd name="connsiteX42" fmla="*/ 1268392 w 1645441"/>
                <a:gd name="connsiteY42" fmla="*/ 37071 h 37657"/>
                <a:gd name="connsiteX43" fmla="*/ 1152797 w 1645441"/>
                <a:gd name="connsiteY43" fmla="*/ 37071 h 37657"/>
                <a:gd name="connsiteX44" fmla="*/ 1117568 w 1645441"/>
                <a:gd name="connsiteY44" fmla="*/ 37071 h 37657"/>
                <a:gd name="connsiteX45" fmla="*/ 1093176 w 1645441"/>
                <a:gd name="connsiteY45" fmla="*/ 35557 h 37657"/>
                <a:gd name="connsiteX46" fmla="*/ 1092403 w 1645441"/>
                <a:gd name="connsiteY46" fmla="*/ 35283 h 37657"/>
                <a:gd name="connsiteX47" fmla="*/ 1092403 w 1645441"/>
                <a:gd name="connsiteY47" fmla="*/ 36682 h 37657"/>
                <a:gd name="connsiteX48" fmla="*/ 1061686 w 1645441"/>
                <a:gd name="connsiteY48" fmla="*/ 36682 h 37657"/>
                <a:gd name="connsiteX49" fmla="*/ 1061696 w 1645441"/>
                <a:gd name="connsiteY49" fmla="*/ 36795 h 37657"/>
                <a:gd name="connsiteX50" fmla="*/ 1010880 w 1645441"/>
                <a:gd name="connsiteY50" fmla="*/ 36795 h 37657"/>
                <a:gd name="connsiteX51" fmla="*/ 1010880 w 1645441"/>
                <a:gd name="connsiteY51" fmla="*/ 36682 h 37657"/>
                <a:gd name="connsiteX52" fmla="*/ 973870 w 1645441"/>
                <a:gd name="connsiteY52" fmla="*/ 36682 h 37657"/>
                <a:gd name="connsiteX53" fmla="*/ 964787 w 1645441"/>
                <a:gd name="connsiteY53" fmla="*/ 22920 h 37657"/>
                <a:gd name="connsiteX54" fmla="*/ 955705 w 1645441"/>
                <a:gd name="connsiteY54" fmla="*/ 15214 h 37657"/>
                <a:gd name="connsiteX55" fmla="*/ 954054 w 1645441"/>
                <a:gd name="connsiteY55" fmla="*/ 23196 h 37657"/>
                <a:gd name="connsiteX56" fmla="*/ 948273 w 1645441"/>
                <a:gd name="connsiteY56" fmla="*/ 27324 h 37657"/>
                <a:gd name="connsiteX57" fmla="*/ 928732 w 1645441"/>
                <a:gd name="connsiteY57" fmla="*/ 12187 h 37657"/>
                <a:gd name="connsiteX58" fmla="*/ 907540 w 1645441"/>
                <a:gd name="connsiteY58" fmla="*/ 9985 h 37657"/>
                <a:gd name="connsiteX59" fmla="*/ 897907 w 1645441"/>
                <a:gd name="connsiteY59" fmla="*/ 5306 h 37657"/>
                <a:gd name="connsiteX60" fmla="*/ 894880 w 1645441"/>
                <a:gd name="connsiteY60" fmla="*/ 18517 h 37657"/>
                <a:gd name="connsiteX61" fmla="*/ 894329 w 1645441"/>
                <a:gd name="connsiteY61" fmla="*/ 34205 h 37657"/>
                <a:gd name="connsiteX62" fmla="*/ 889925 w 1645441"/>
                <a:gd name="connsiteY62" fmla="*/ 36682 h 37657"/>
                <a:gd name="connsiteX63" fmla="*/ 848916 w 1645441"/>
                <a:gd name="connsiteY63" fmla="*/ 36682 h 37657"/>
                <a:gd name="connsiteX64" fmla="*/ 844238 w 1645441"/>
                <a:gd name="connsiteY64" fmla="*/ 30627 h 37657"/>
                <a:gd name="connsiteX65" fmla="*/ 854421 w 1645441"/>
                <a:gd name="connsiteY65" fmla="*/ 30352 h 37657"/>
                <a:gd name="connsiteX66" fmla="*/ 849192 w 1645441"/>
                <a:gd name="connsiteY66" fmla="*/ 19893 h 37657"/>
                <a:gd name="connsiteX67" fmla="*/ 842311 w 1645441"/>
                <a:gd name="connsiteY67" fmla="*/ 1453 h 37657"/>
                <a:gd name="connsiteX68" fmla="*/ 1010880 w 1645441"/>
                <a:gd name="connsiteY68" fmla="*/ 1453 h 37657"/>
                <a:gd name="connsiteX69" fmla="*/ 1010880 w 1645441"/>
                <a:gd name="connsiteY69" fmla="*/ 973 h 37657"/>
                <a:gd name="connsiteX70" fmla="*/ 1012190 w 1645441"/>
                <a:gd name="connsiteY70" fmla="*/ 1016 h 37657"/>
                <a:gd name="connsiteX71" fmla="*/ 1012704 w 1645441"/>
                <a:gd name="connsiteY71" fmla="*/ 1453 h 37657"/>
                <a:gd name="connsiteX72" fmla="*/ 1060146 w 1645441"/>
                <a:gd name="connsiteY72" fmla="*/ 1453 h 37657"/>
                <a:gd name="connsiteX73" fmla="*/ 1060355 w 1645441"/>
                <a:gd name="connsiteY73" fmla="*/ 1256 h 37657"/>
                <a:gd name="connsiteX74" fmla="*/ 1066100 w 1645441"/>
                <a:gd name="connsiteY74" fmla="*/ 740 h 37657"/>
                <a:gd name="connsiteX75" fmla="*/ 1260961 w 1645441"/>
                <a:gd name="connsiteY75" fmla="*/ 465 h 37657"/>
                <a:gd name="connsiteX76" fmla="*/ 830751 w 1645441"/>
                <a:gd name="connsiteY76" fmla="*/ 352 h 37657"/>
                <a:gd name="connsiteX77" fmla="*/ 834330 w 1645441"/>
                <a:gd name="connsiteY77" fmla="*/ 3654 h 37657"/>
                <a:gd name="connsiteX78" fmla="*/ 827724 w 1645441"/>
                <a:gd name="connsiteY78" fmla="*/ 9984 h 37657"/>
                <a:gd name="connsiteX79" fmla="*/ 824146 w 1645441"/>
                <a:gd name="connsiteY79" fmla="*/ 5306 h 37657"/>
                <a:gd name="connsiteX80" fmla="*/ 830751 w 1645441"/>
                <a:gd name="connsiteY80" fmla="*/ 352 h 37657"/>
                <a:gd name="connsiteX81" fmla="*/ 440203 w 1645441"/>
                <a:gd name="connsiteY81" fmla="*/ 351 h 37657"/>
                <a:gd name="connsiteX82" fmla="*/ 450662 w 1645441"/>
                <a:gd name="connsiteY82" fmla="*/ 8333 h 37657"/>
                <a:gd name="connsiteX83" fmla="*/ 457817 w 1645441"/>
                <a:gd name="connsiteY83" fmla="*/ 31452 h 37657"/>
                <a:gd name="connsiteX84" fmla="*/ 447634 w 1645441"/>
                <a:gd name="connsiteY84" fmla="*/ 36957 h 37657"/>
                <a:gd name="connsiteX85" fmla="*/ 332039 w 1645441"/>
                <a:gd name="connsiteY85" fmla="*/ 36957 h 37657"/>
                <a:gd name="connsiteX86" fmla="*/ 296810 w 1645441"/>
                <a:gd name="connsiteY86" fmla="*/ 36957 h 37657"/>
                <a:gd name="connsiteX87" fmla="*/ 249471 w 1645441"/>
                <a:gd name="connsiteY87" fmla="*/ 27324 h 37657"/>
                <a:gd name="connsiteX88" fmla="*/ 240113 w 1645441"/>
                <a:gd name="connsiteY88" fmla="*/ 27048 h 37657"/>
                <a:gd name="connsiteX89" fmla="*/ 240938 w 1645441"/>
                <a:gd name="connsiteY89" fmla="*/ 36681 h 37657"/>
                <a:gd name="connsiteX90" fmla="*/ 158921 w 1645441"/>
                <a:gd name="connsiteY90" fmla="*/ 36681 h 37657"/>
                <a:gd name="connsiteX91" fmla="*/ 164426 w 1645441"/>
                <a:gd name="connsiteY91" fmla="*/ 25122 h 37657"/>
                <a:gd name="connsiteX92" fmla="*/ 169379 w 1645441"/>
                <a:gd name="connsiteY92" fmla="*/ 20718 h 37657"/>
                <a:gd name="connsiteX93" fmla="*/ 194701 w 1645441"/>
                <a:gd name="connsiteY93" fmla="*/ 7507 h 37657"/>
                <a:gd name="connsiteX94" fmla="*/ 182866 w 1645441"/>
                <a:gd name="connsiteY94" fmla="*/ 626 h 37657"/>
                <a:gd name="connsiteX95" fmla="*/ 198554 w 1645441"/>
                <a:gd name="connsiteY95" fmla="*/ 6957 h 37657"/>
                <a:gd name="connsiteX96" fmla="*/ 234883 w 1645441"/>
                <a:gd name="connsiteY96" fmla="*/ 5580 h 37657"/>
                <a:gd name="connsiteX97" fmla="*/ 245342 w 1645441"/>
                <a:gd name="connsiteY97" fmla="*/ 626 h 37657"/>
                <a:gd name="connsiteX98" fmla="*/ 440203 w 1645441"/>
                <a:gd name="connsiteY98" fmla="*/ 351 h 37657"/>
                <a:gd name="connsiteX99" fmla="*/ 1634867 w 1645441"/>
                <a:gd name="connsiteY99" fmla="*/ 207 h 37657"/>
                <a:gd name="connsiteX100" fmla="*/ 1640226 w 1645441"/>
                <a:gd name="connsiteY100" fmla="*/ 1291 h 37657"/>
                <a:gd name="connsiteX101" fmla="*/ 1637748 w 1645441"/>
                <a:gd name="connsiteY101" fmla="*/ 9548 h 37657"/>
                <a:gd name="connsiteX102" fmla="*/ 1612428 w 1645441"/>
                <a:gd name="connsiteY102" fmla="*/ 34594 h 37657"/>
                <a:gd name="connsiteX103" fmla="*/ 1613804 w 1645441"/>
                <a:gd name="connsiteY103" fmla="*/ 22483 h 37657"/>
                <a:gd name="connsiteX104" fmla="*/ 1602795 w 1645441"/>
                <a:gd name="connsiteY104" fmla="*/ 17254 h 37657"/>
                <a:gd name="connsiteX105" fmla="*/ 1604996 w 1645441"/>
                <a:gd name="connsiteY105" fmla="*/ 28814 h 37657"/>
                <a:gd name="connsiteX106" fmla="*/ 1585180 w 1645441"/>
                <a:gd name="connsiteY106" fmla="*/ 25236 h 37657"/>
                <a:gd name="connsiteX107" fmla="*/ 1587657 w 1645441"/>
                <a:gd name="connsiteY107" fmla="*/ 36245 h 37657"/>
                <a:gd name="connsiteX108" fmla="*/ 1506190 w 1645441"/>
                <a:gd name="connsiteY108" fmla="*/ 36245 h 37657"/>
                <a:gd name="connsiteX109" fmla="*/ 1481695 w 1645441"/>
                <a:gd name="connsiteY109" fmla="*/ 12025 h 37657"/>
                <a:gd name="connsiteX110" fmla="*/ 1465731 w 1645441"/>
                <a:gd name="connsiteY110" fmla="*/ 22759 h 37657"/>
                <a:gd name="connsiteX111" fmla="*/ 1467658 w 1645441"/>
                <a:gd name="connsiteY111" fmla="*/ 33218 h 37657"/>
                <a:gd name="connsiteX112" fmla="*/ 1467933 w 1645441"/>
                <a:gd name="connsiteY112" fmla="*/ 34869 h 37657"/>
                <a:gd name="connsiteX113" fmla="*/ 1439310 w 1645441"/>
                <a:gd name="connsiteY113" fmla="*/ 36520 h 37657"/>
                <a:gd name="connsiteX114" fmla="*/ 1363897 w 1645441"/>
                <a:gd name="connsiteY114" fmla="*/ 36795 h 37657"/>
                <a:gd name="connsiteX115" fmla="*/ 1349310 w 1645441"/>
                <a:gd name="connsiteY115" fmla="*/ 26061 h 37657"/>
                <a:gd name="connsiteX116" fmla="*/ 1346007 w 1645441"/>
                <a:gd name="connsiteY116" fmla="*/ 19456 h 37657"/>
                <a:gd name="connsiteX117" fmla="*/ 1354264 w 1645441"/>
                <a:gd name="connsiteY117" fmla="*/ 11474 h 37657"/>
                <a:gd name="connsiteX118" fmla="*/ 1341879 w 1645441"/>
                <a:gd name="connsiteY118" fmla="*/ 3768 h 37657"/>
                <a:gd name="connsiteX119" fmla="*/ 1335824 w 1645441"/>
                <a:gd name="connsiteY119" fmla="*/ 14502 h 37657"/>
                <a:gd name="connsiteX120" fmla="*/ 1326741 w 1645441"/>
                <a:gd name="connsiteY120" fmla="*/ 19181 h 37657"/>
                <a:gd name="connsiteX121" fmla="*/ 1307200 w 1645441"/>
                <a:gd name="connsiteY121" fmla="*/ 16704 h 37657"/>
                <a:gd name="connsiteX122" fmla="*/ 1291237 w 1645441"/>
                <a:gd name="connsiteY122" fmla="*/ 465 h 37657"/>
                <a:gd name="connsiteX123" fmla="*/ 1373255 w 1645441"/>
                <a:gd name="connsiteY123" fmla="*/ 465 h 37657"/>
                <a:gd name="connsiteX124" fmla="*/ 1406007 w 1645441"/>
                <a:gd name="connsiteY124" fmla="*/ 465 h 37657"/>
                <a:gd name="connsiteX125" fmla="*/ 1414539 w 1645441"/>
                <a:gd name="connsiteY125" fmla="*/ 328 h 37657"/>
                <a:gd name="connsiteX126" fmla="*/ 1420594 w 1645441"/>
                <a:gd name="connsiteY126" fmla="*/ 7621 h 37657"/>
                <a:gd name="connsiteX127" fmla="*/ 1438209 w 1645441"/>
                <a:gd name="connsiteY127" fmla="*/ 12025 h 37657"/>
                <a:gd name="connsiteX128" fmla="*/ 1449768 w 1645441"/>
                <a:gd name="connsiteY128" fmla="*/ 13126 h 37657"/>
                <a:gd name="connsiteX129" fmla="*/ 1446190 w 1645441"/>
                <a:gd name="connsiteY129" fmla="*/ 465 h 37657"/>
                <a:gd name="connsiteX130" fmla="*/ 1473988 w 1645441"/>
                <a:gd name="connsiteY130" fmla="*/ 465 h 37657"/>
                <a:gd name="connsiteX131" fmla="*/ 1588483 w 1645441"/>
                <a:gd name="connsiteY131" fmla="*/ 465 h 37657"/>
                <a:gd name="connsiteX132" fmla="*/ 1595914 w 1645441"/>
                <a:gd name="connsiteY132" fmla="*/ 741 h 37657"/>
                <a:gd name="connsiteX133" fmla="*/ 1599767 w 1645441"/>
                <a:gd name="connsiteY133" fmla="*/ 5694 h 37657"/>
                <a:gd name="connsiteX134" fmla="*/ 1594813 w 1645441"/>
                <a:gd name="connsiteY134" fmla="*/ 6795 h 37657"/>
                <a:gd name="connsiteX135" fmla="*/ 1587932 w 1645441"/>
                <a:gd name="connsiteY135" fmla="*/ 4869 h 37657"/>
                <a:gd name="connsiteX136" fmla="*/ 1582703 w 1645441"/>
                <a:gd name="connsiteY136" fmla="*/ 9548 h 37657"/>
                <a:gd name="connsiteX137" fmla="*/ 1588208 w 1645441"/>
                <a:gd name="connsiteY137" fmla="*/ 13126 h 37657"/>
                <a:gd name="connsiteX138" fmla="*/ 1609400 w 1645441"/>
                <a:gd name="connsiteY138" fmla="*/ 3768 h 37657"/>
                <a:gd name="connsiteX139" fmla="*/ 1634867 w 1645441"/>
                <a:gd name="connsiteY139" fmla="*/ 207 h 37657"/>
                <a:gd name="connsiteX140" fmla="*/ 814109 w 1645441"/>
                <a:gd name="connsiteY140" fmla="*/ 93 h 37657"/>
                <a:gd name="connsiteX141" fmla="*/ 819468 w 1645441"/>
                <a:gd name="connsiteY141" fmla="*/ 1177 h 37657"/>
                <a:gd name="connsiteX142" fmla="*/ 816990 w 1645441"/>
                <a:gd name="connsiteY142" fmla="*/ 9434 h 37657"/>
                <a:gd name="connsiteX143" fmla="*/ 791670 w 1645441"/>
                <a:gd name="connsiteY143" fmla="*/ 34480 h 37657"/>
                <a:gd name="connsiteX144" fmla="*/ 793046 w 1645441"/>
                <a:gd name="connsiteY144" fmla="*/ 22369 h 37657"/>
                <a:gd name="connsiteX145" fmla="*/ 782037 w 1645441"/>
                <a:gd name="connsiteY145" fmla="*/ 17140 h 37657"/>
                <a:gd name="connsiteX146" fmla="*/ 784238 w 1645441"/>
                <a:gd name="connsiteY146" fmla="*/ 28700 h 37657"/>
                <a:gd name="connsiteX147" fmla="*/ 764422 w 1645441"/>
                <a:gd name="connsiteY147" fmla="*/ 25122 h 37657"/>
                <a:gd name="connsiteX148" fmla="*/ 766899 w 1645441"/>
                <a:gd name="connsiteY148" fmla="*/ 36131 h 37657"/>
                <a:gd name="connsiteX149" fmla="*/ 685432 w 1645441"/>
                <a:gd name="connsiteY149" fmla="*/ 36131 h 37657"/>
                <a:gd name="connsiteX150" fmla="*/ 660937 w 1645441"/>
                <a:gd name="connsiteY150" fmla="*/ 11911 h 37657"/>
                <a:gd name="connsiteX151" fmla="*/ 644973 w 1645441"/>
                <a:gd name="connsiteY151" fmla="*/ 22645 h 37657"/>
                <a:gd name="connsiteX152" fmla="*/ 646900 w 1645441"/>
                <a:gd name="connsiteY152" fmla="*/ 33104 h 37657"/>
                <a:gd name="connsiteX153" fmla="*/ 647175 w 1645441"/>
                <a:gd name="connsiteY153" fmla="*/ 34755 h 37657"/>
                <a:gd name="connsiteX154" fmla="*/ 618552 w 1645441"/>
                <a:gd name="connsiteY154" fmla="*/ 36406 h 37657"/>
                <a:gd name="connsiteX155" fmla="*/ 543139 w 1645441"/>
                <a:gd name="connsiteY155" fmla="*/ 36681 h 37657"/>
                <a:gd name="connsiteX156" fmla="*/ 528552 w 1645441"/>
                <a:gd name="connsiteY156" fmla="*/ 25947 h 37657"/>
                <a:gd name="connsiteX157" fmla="*/ 525249 w 1645441"/>
                <a:gd name="connsiteY157" fmla="*/ 19342 h 37657"/>
                <a:gd name="connsiteX158" fmla="*/ 533506 w 1645441"/>
                <a:gd name="connsiteY158" fmla="*/ 11360 h 37657"/>
                <a:gd name="connsiteX159" fmla="*/ 521121 w 1645441"/>
                <a:gd name="connsiteY159" fmla="*/ 3654 h 37657"/>
                <a:gd name="connsiteX160" fmla="*/ 515066 w 1645441"/>
                <a:gd name="connsiteY160" fmla="*/ 14388 h 37657"/>
                <a:gd name="connsiteX161" fmla="*/ 505983 w 1645441"/>
                <a:gd name="connsiteY161" fmla="*/ 19067 h 37657"/>
                <a:gd name="connsiteX162" fmla="*/ 486442 w 1645441"/>
                <a:gd name="connsiteY162" fmla="*/ 16590 h 37657"/>
                <a:gd name="connsiteX163" fmla="*/ 470479 w 1645441"/>
                <a:gd name="connsiteY163" fmla="*/ 351 h 37657"/>
                <a:gd name="connsiteX164" fmla="*/ 552497 w 1645441"/>
                <a:gd name="connsiteY164" fmla="*/ 351 h 37657"/>
                <a:gd name="connsiteX165" fmla="*/ 585249 w 1645441"/>
                <a:gd name="connsiteY165" fmla="*/ 351 h 37657"/>
                <a:gd name="connsiteX166" fmla="*/ 593781 w 1645441"/>
                <a:gd name="connsiteY166" fmla="*/ 214 h 37657"/>
                <a:gd name="connsiteX167" fmla="*/ 599836 w 1645441"/>
                <a:gd name="connsiteY167" fmla="*/ 7507 h 37657"/>
                <a:gd name="connsiteX168" fmla="*/ 617451 w 1645441"/>
                <a:gd name="connsiteY168" fmla="*/ 11911 h 37657"/>
                <a:gd name="connsiteX169" fmla="*/ 629010 w 1645441"/>
                <a:gd name="connsiteY169" fmla="*/ 13012 h 37657"/>
                <a:gd name="connsiteX170" fmla="*/ 625432 w 1645441"/>
                <a:gd name="connsiteY170" fmla="*/ 351 h 37657"/>
                <a:gd name="connsiteX171" fmla="*/ 653230 w 1645441"/>
                <a:gd name="connsiteY171" fmla="*/ 351 h 37657"/>
                <a:gd name="connsiteX172" fmla="*/ 767725 w 1645441"/>
                <a:gd name="connsiteY172" fmla="*/ 351 h 37657"/>
                <a:gd name="connsiteX173" fmla="*/ 775156 w 1645441"/>
                <a:gd name="connsiteY173" fmla="*/ 627 h 37657"/>
                <a:gd name="connsiteX174" fmla="*/ 779009 w 1645441"/>
                <a:gd name="connsiteY174" fmla="*/ 5580 h 37657"/>
                <a:gd name="connsiteX175" fmla="*/ 774055 w 1645441"/>
                <a:gd name="connsiteY175" fmla="*/ 6681 h 37657"/>
                <a:gd name="connsiteX176" fmla="*/ 767174 w 1645441"/>
                <a:gd name="connsiteY176" fmla="*/ 4755 h 37657"/>
                <a:gd name="connsiteX177" fmla="*/ 761945 w 1645441"/>
                <a:gd name="connsiteY177" fmla="*/ 9434 h 37657"/>
                <a:gd name="connsiteX178" fmla="*/ 767450 w 1645441"/>
                <a:gd name="connsiteY178" fmla="*/ 13012 h 37657"/>
                <a:gd name="connsiteX179" fmla="*/ 788642 w 1645441"/>
                <a:gd name="connsiteY179" fmla="*/ 3654 h 37657"/>
                <a:gd name="connsiteX180" fmla="*/ 814109 w 1645441"/>
                <a:gd name="connsiteY180" fmla="*/ 93 h 3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645441" h="37657">
                  <a:moveTo>
                    <a:pt x="1323163" y="28780"/>
                  </a:moveTo>
                  <a:cubicBezTo>
                    <a:pt x="1326466" y="28539"/>
                    <a:pt x="1329769" y="30878"/>
                    <a:pt x="1333347" y="36796"/>
                  </a:cubicBezTo>
                  <a:cubicBezTo>
                    <a:pt x="1325916" y="37621"/>
                    <a:pt x="1319861" y="38447"/>
                    <a:pt x="1312980" y="36245"/>
                  </a:cubicBezTo>
                  <a:cubicBezTo>
                    <a:pt x="1316558" y="31842"/>
                    <a:pt x="1319861" y="29021"/>
                    <a:pt x="1323163" y="28780"/>
                  </a:cubicBezTo>
                  <a:close/>
                  <a:moveTo>
                    <a:pt x="502405" y="28666"/>
                  </a:moveTo>
                  <a:cubicBezTo>
                    <a:pt x="505708" y="28425"/>
                    <a:pt x="509011" y="30764"/>
                    <a:pt x="512589" y="36682"/>
                  </a:cubicBezTo>
                  <a:cubicBezTo>
                    <a:pt x="505158" y="37507"/>
                    <a:pt x="499103" y="38333"/>
                    <a:pt x="492222" y="36131"/>
                  </a:cubicBezTo>
                  <a:cubicBezTo>
                    <a:pt x="495800" y="31728"/>
                    <a:pt x="499103" y="28907"/>
                    <a:pt x="502405" y="28666"/>
                  </a:cubicBezTo>
                  <a:close/>
                  <a:moveTo>
                    <a:pt x="1645441" y="21503"/>
                  </a:moveTo>
                  <a:lnTo>
                    <a:pt x="1645441" y="33701"/>
                  </a:lnTo>
                  <a:lnTo>
                    <a:pt x="1640157" y="32461"/>
                  </a:lnTo>
                  <a:cubicBezTo>
                    <a:pt x="1638299" y="32048"/>
                    <a:pt x="1637336" y="31016"/>
                    <a:pt x="1639950" y="27438"/>
                  </a:cubicBezTo>
                  <a:close/>
                  <a:moveTo>
                    <a:pt x="833779" y="19618"/>
                  </a:moveTo>
                  <a:cubicBezTo>
                    <a:pt x="838182" y="21269"/>
                    <a:pt x="843962" y="24022"/>
                    <a:pt x="843962" y="30627"/>
                  </a:cubicBezTo>
                  <a:cubicBezTo>
                    <a:pt x="838182" y="34755"/>
                    <a:pt x="832953" y="42187"/>
                    <a:pt x="824972" y="33655"/>
                  </a:cubicBezTo>
                  <a:cubicBezTo>
                    <a:pt x="823045" y="31453"/>
                    <a:pt x="813963" y="34480"/>
                    <a:pt x="819192" y="27324"/>
                  </a:cubicBezTo>
                  <a:cubicBezTo>
                    <a:pt x="822219" y="23196"/>
                    <a:pt x="827173" y="16866"/>
                    <a:pt x="833779" y="19618"/>
                  </a:cubicBezTo>
                  <a:close/>
                  <a:moveTo>
                    <a:pt x="1645441" y="5017"/>
                  </a:moveTo>
                  <a:lnTo>
                    <a:pt x="1645441" y="6122"/>
                  </a:lnTo>
                  <a:lnTo>
                    <a:pt x="1644904" y="5420"/>
                  </a:lnTo>
                  <a:close/>
                  <a:moveTo>
                    <a:pt x="18831" y="627"/>
                  </a:moveTo>
                  <a:cubicBezTo>
                    <a:pt x="38647" y="627"/>
                    <a:pt x="58188" y="627"/>
                    <a:pt x="78005" y="627"/>
                  </a:cubicBezTo>
                  <a:cubicBezTo>
                    <a:pt x="100298" y="627"/>
                    <a:pt x="122316" y="627"/>
                    <a:pt x="144609" y="627"/>
                  </a:cubicBezTo>
                  <a:cubicBezTo>
                    <a:pt x="149013" y="627"/>
                    <a:pt x="153417" y="-475"/>
                    <a:pt x="155894" y="5580"/>
                  </a:cubicBezTo>
                  <a:cubicBezTo>
                    <a:pt x="157820" y="11085"/>
                    <a:pt x="157270" y="14663"/>
                    <a:pt x="154518" y="19617"/>
                  </a:cubicBezTo>
                  <a:cubicBezTo>
                    <a:pt x="151765" y="24296"/>
                    <a:pt x="142132" y="26222"/>
                    <a:pt x="147362" y="34754"/>
                  </a:cubicBezTo>
                  <a:cubicBezTo>
                    <a:pt x="147912" y="35580"/>
                    <a:pt x="145435" y="36956"/>
                    <a:pt x="143509" y="36681"/>
                  </a:cubicBezTo>
                  <a:cubicBezTo>
                    <a:pt x="130848" y="35305"/>
                    <a:pt x="117637" y="39708"/>
                    <a:pt x="105252" y="33653"/>
                  </a:cubicBezTo>
                  <a:cubicBezTo>
                    <a:pt x="103601" y="32828"/>
                    <a:pt x="101124" y="32552"/>
                    <a:pt x="99197" y="33103"/>
                  </a:cubicBezTo>
                  <a:cubicBezTo>
                    <a:pt x="71950" y="40809"/>
                    <a:pt x="44427" y="35030"/>
                    <a:pt x="16904" y="36406"/>
                  </a:cubicBezTo>
                  <a:cubicBezTo>
                    <a:pt x="5895" y="36956"/>
                    <a:pt x="-985" y="33103"/>
                    <a:pt x="115" y="19066"/>
                  </a:cubicBezTo>
                  <a:cubicBezTo>
                    <a:pt x="1767" y="627"/>
                    <a:pt x="666" y="627"/>
                    <a:pt x="18831" y="627"/>
                  </a:cubicBezTo>
                  <a:close/>
                  <a:moveTo>
                    <a:pt x="168624" y="524"/>
                  </a:moveTo>
                  <a:cubicBezTo>
                    <a:pt x="171032" y="1178"/>
                    <a:pt x="173372" y="2829"/>
                    <a:pt x="175711" y="4480"/>
                  </a:cubicBezTo>
                  <a:cubicBezTo>
                    <a:pt x="177637" y="5857"/>
                    <a:pt x="180940" y="3655"/>
                    <a:pt x="182591" y="8609"/>
                  </a:cubicBezTo>
                  <a:cubicBezTo>
                    <a:pt x="180665" y="9710"/>
                    <a:pt x="179013" y="10811"/>
                    <a:pt x="177087" y="11361"/>
                  </a:cubicBezTo>
                  <a:cubicBezTo>
                    <a:pt x="171307" y="13288"/>
                    <a:pt x="165803" y="12462"/>
                    <a:pt x="161123" y="8334"/>
                  </a:cubicBezTo>
                  <a:cubicBezTo>
                    <a:pt x="159472" y="6682"/>
                    <a:pt x="159472" y="3930"/>
                    <a:pt x="161123" y="2554"/>
                  </a:cubicBezTo>
                  <a:cubicBezTo>
                    <a:pt x="163738" y="214"/>
                    <a:pt x="166215" y="-130"/>
                    <a:pt x="168624" y="524"/>
                  </a:cubicBezTo>
                  <a:close/>
                  <a:moveTo>
                    <a:pt x="1260961" y="465"/>
                  </a:moveTo>
                  <a:cubicBezTo>
                    <a:pt x="1268392" y="465"/>
                    <a:pt x="1267842" y="6245"/>
                    <a:pt x="1271420" y="8447"/>
                  </a:cubicBezTo>
                  <a:cubicBezTo>
                    <a:pt x="1280502" y="13951"/>
                    <a:pt x="1272521" y="23860"/>
                    <a:pt x="1278575" y="31566"/>
                  </a:cubicBezTo>
                  <a:cubicBezTo>
                    <a:pt x="1282429" y="35970"/>
                    <a:pt x="1273071" y="37071"/>
                    <a:pt x="1268392" y="37071"/>
                  </a:cubicBezTo>
                  <a:cubicBezTo>
                    <a:pt x="1229861" y="37071"/>
                    <a:pt x="1191329" y="37071"/>
                    <a:pt x="1152797" y="37071"/>
                  </a:cubicBezTo>
                  <a:cubicBezTo>
                    <a:pt x="1140962" y="37071"/>
                    <a:pt x="1129127" y="36520"/>
                    <a:pt x="1117568" y="37071"/>
                  </a:cubicBezTo>
                  <a:cubicBezTo>
                    <a:pt x="1109174" y="37484"/>
                    <a:pt x="1101054" y="37071"/>
                    <a:pt x="1093176" y="35557"/>
                  </a:cubicBezTo>
                  <a:lnTo>
                    <a:pt x="1092403" y="35283"/>
                  </a:lnTo>
                  <a:lnTo>
                    <a:pt x="1092403" y="36682"/>
                  </a:lnTo>
                  <a:lnTo>
                    <a:pt x="1061686" y="36682"/>
                  </a:lnTo>
                  <a:lnTo>
                    <a:pt x="1061696" y="36795"/>
                  </a:lnTo>
                  <a:lnTo>
                    <a:pt x="1010880" y="36795"/>
                  </a:lnTo>
                  <a:lnTo>
                    <a:pt x="1010880" y="36682"/>
                  </a:lnTo>
                  <a:lnTo>
                    <a:pt x="973870" y="36682"/>
                  </a:lnTo>
                  <a:cubicBezTo>
                    <a:pt x="963136" y="36682"/>
                    <a:pt x="965063" y="27599"/>
                    <a:pt x="964787" y="22920"/>
                  </a:cubicBezTo>
                  <a:cubicBezTo>
                    <a:pt x="964787" y="15214"/>
                    <a:pt x="960659" y="14663"/>
                    <a:pt x="955705" y="15214"/>
                  </a:cubicBezTo>
                  <a:cubicBezTo>
                    <a:pt x="947998" y="16040"/>
                    <a:pt x="953503" y="20168"/>
                    <a:pt x="954054" y="23196"/>
                  </a:cubicBezTo>
                  <a:cubicBezTo>
                    <a:pt x="955154" y="28700"/>
                    <a:pt x="951852" y="27599"/>
                    <a:pt x="948273" y="27324"/>
                  </a:cubicBezTo>
                  <a:cubicBezTo>
                    <a:pt x="938365" y="26774"/>
                    <a:pt x="935338" y="16865"/>
                    <a:pt x="928732" y="12187"/>
                  </a:cubicBezTo>
                  <a:cubicBezTo>
                    <a:pt x="920751" y="6682"/>
                    <a:pt x="914971" y="7232"/>
                    <a:pt x="907540" y="9985"/>
                  </a:cubicBezTo>
                  <a:cubicBezTo>
                    <a:pt x="905063" y="6682"/>
                    <a:pt x="901485" y="6407"/>
                    <a:pt x="897907" y="5306"/>
                  </a:cubicBezTo>
                  <a:cubicBezTo>
                    <a:pt x="899008" y="10260"/>
                    <a:pt x="891852" y="14113"/>
                    <a:pt x="894880" y="18517"/>
                  </a:cubicBezTo>
                  <a:cubicBezTo>
                    <a:pt x="899008" y="24297"/>
                    <a:pt x="890201" y="28425"/>
                    <a:pt x="894329" y="34205"/>
                  </a:cubicBezTo>
                  <a:cubicBezTo>
                    <a:pt x="895705" y="35856"/>
                    <a:pt x="891852" y="36682"/>
                    <a:pt x="889925" y="36682"/>
                  </a:cubicBezTo>
                  <a:cubicBezTo>
                    <a:pt x="876439" y="36682"/>
                    <a:pt x="862678" y="36407"/>
                    <a:pt x="848916" y="36682"/>
                  </a:cubicBezTo>
                  <a:cubicBezTo>
                    <a:pt x="843963" y="36957"/>
                    <a:pt x="843687" y="34205"/>
                    <a:pt x="844238" y="30627"/>
                  </a:cubicBezTo>
                  <a:cubicBezTo>
                    <a:pt x="847541" y="28150"/>
                    <a:pt x="852219" y="36131"/>
                    <a:pt x="854421" y="30352"/>
                  </a:cubicBezTo>
                  <a:cubicBezTo>
                    <a:pt x="856072" y="26223"/>
                    <a:pt x="853045" y="22370"/>
                    <a:pt x="849192" y="19893"/>
                  </a:cubicBezTo>
                  <a:cubicBezTo>
                    <a:pt x="842311" y="15489"/>
                    <a:pt x="850017" y="6407"/>
                    <a:pt x="842311" y="1453"/>
                  </a:cubicBezTo>
                  <a:lnTo>
                    <a:pt x="1010880" y="1453"/>
                  </a:lnTo>
                  <a:lnTo>
                    <a:pt x="1010880" y="973"/>
                  </a:lnTo>
                  <a:lnTo>
                    <a:pt x="1012190" y="1016"/>
                  </a:lnTo>
                  <a:lnTo>
                    <a:pt x="1012704" y="1453"/>
                  </a:lnTo>
                  <a:lnTo>
                    <a:pt x="1060146" y="1453"/>
                  </a:lnTo>
                  <a:lnTo>
                    <a:pt x="1060355" y="1256"/>
                  </a:lnTo>
                  <a:cubicBezTo>
                    <a:pt x="1062109" y="671"/>
                    <a:pt x="1064036" y="740"/>
                    <a:pt x="1066100" y="740"/>
                  </a:cubicBezTo>
                  <a:cubicBezTo>
                    <a:pt x="1131054" y="740"/>
                    <a:pt x="1196008" y="1015"/>
                    <a:pt x="1260961" y="465"/>
                  </a:cubicBezTo>
                  <a:close/>
                  <a:moveTo>
                    <a:pt x="830751" y="352"/>
                  </a:moveTo>
                  <a:cubicBezTo>
                    <a:pt x="832953" y="352"/>
                    <a:pt x="835706" y="1453"/>
                    <a:pt x="834330" y="3654"/>
                  </a:cubicBezTo>
                  <a:cubicBezTo>
                    <a:pt x="832953" y="6406"/>
                    <a:pt x="829926" y="8058"/>
                    <a:pt x="827724" y="9984"/>
                  </a:cubicBezTo>
                  <a:cubicBezTo>
                    <a:pt x="824421" y="9159"/>
                    <a:pt x="823871" y="7783"/>
                    <a:pt x="824146" y="5306"/>
                  </a:cubicBezTo>
                  <a:cubicBezTo>
                    <a:pt x="824696" y="1177"/>
                    <a:pt x="827449" y="77"/>
                    <a:pt x="830751" y="352"/>
                  </a:cubicBezTo>
                  <a:close/>
                  <a:moveTo>
                    <a:pt x="440203" y="351"/>
                  </a:moveTo>
                  <a:cubicBezTo>
                    <a:pt x="447634" y="351"/>
                    <a:pt x="447084" y="6131"/>
                    <a:pt x="450662" y="8333"/>
                  </a:cubicBezTo>
                  <a:cubicBezTo>
                    <a:pt x="459744" y="13837"/>
                    <a:pt x="451763" y="23746"/>
                    <a:pt x="457817" y="31452"/>
                  </a:cubicBezTo>
                  <a:cubicBezTo>
                    <a:pt x="461671" y="35856"/>
                    <a:pt x="452313" y="36957"/>
                    <a:pt x="447634" y="36957"/>
                  </a:cubicBezTo>
                  <a:cubicBezTo>
                    <a:pt x="409103" y="36957"/>
                    <a:pt x="370571" y="36957"/>
                    <a:pt x="332039" y="36957"/>
                  </a:cubicBezTo>
                  <a:cubicBezTo>
                    <a:pt x="320204" y="36957"/>
                    <a:pt x="308369" y="36406"/>
                    <a:pt x="296810" y="36957"/>
                  </a:cubicBezTo>
                  <a:cubicBezTo>
                    <a:pt x="280021" y="37782"/>
                    <a:pt x="264333" y="35305"/>
                    <a:pt x="249471" y="27324"/>
                  </a:cubicBezTo>
                  <a:cubicBezTo>
                    <a:pt x="246719" y="25947"/>
                    <a:pt x="243140" y="24847"/>
                    <a:pt x="240113" y="27048"/>
                  </a:cubicBezTo>
                  <a:cubicBezTo>
                    <a:pt x="234883" y="30626"/>
                    <a:pt x="242865" y="33103"/>
                    <a:pt x="240938" y="36681"/>
                  </a:cubicBezTo>
                  <a:cubicBezTo>
                    <a:pt x="213691" y="36681"/>
                    <a:pt x="186444" y="36681"/>
                    <a:pt x="158921" y="36681"/>
                  </a:cubicBezTo>
                  <a:cubicBezTo>
                    <a:pt x="160848" y="32828"/>
                    <a:pt x="162774" y="28975"/>
                    <a:pt x="164426" y="25122"/>
                  </a:cubicBezTo>
                  <a:cubicBezTo>
                    <a:pt x="165526" y="22645"/>
                    <a:pt x="166627" y="19342"/>
                    <a:pt x="169379" y="20718"/>
                  </a:cubicBezTo>
                  <a:cubicBezTo>
                    <a:pt x="183967" y="28149"/>
                    <a:pt x="189196" y="18241"/>
                    <a:pt x="194701" y="7507"/>
                  </a:cubicBezTo>
                  <a:cubicBezTo>
                    <a:pt x="192223" y="3379"/>
                    <a:pt x="185343" y="7782"/>
                    <a:pt x="182866" y="626"/>
                  </a:cubicBezTo>
                  <a:cubicBezTo>
                    <a:pt x="189196" y="1452"/>
                    <a:pt x="194150" y="-1576"/>
                    <a:pt x="198554" y="6957"/>
                  </a:cubicBezTo>
                  <a:cubicBezTo>
                    <a:pt x="204058" y="17690"/>
                    <a:pt x="229654" y="16039"/>
                    <a:pt x="234883" y="5580"/>
                  </a:cubicBezTo>
                  <a:cubicBezTo>
                    <a:pt x="237636" y="351"/>
                    <a:pt x="241214" y="626"/>
                    <a:pt x="245342" y="626"/>
                  </a:cubicBezTo>
                  <a:cubicBezTo>
                    <a:pt x="310296" y="626"/>
                    <a:pt x="375250" y="901"/>
                    <a:pt x="440203" y="351"/>
                  </a:cubicBezTo>
                  <a:close/>
                  <a:moveTo>
                    <a:pt x="1634867" y="207"/>
                  </a:moveTo>
                  <a:cubicBezTo>
                    <a:pt x="1637749" y="328"/>
                    <a:pt x="1639813" y="672"/>
                    <a:pt x="1640226" y="1291"/>
                  </a:cubicBezTo>
                  <a:cubicBezTo>
                    <a:pt x="1642703" y="4593"/>
                    <a:pt x="1641051" y="8447"/>
                    <a:pt x="1637748" y="9548"/>
                  </a:cubicBezTo>
                  <a:cubicBezTo>
                    <a:pt x="1627015" y="15603"/>
                    <a:pt x="1619309" y="24135"/>
                    <a:pt x="1612428" y="34594"/>
                  </a:cubicBezTo>
                  <a:cubicBezTo>
                    <a:pt x="1612978" y="30465"/>
                    <a:pt x="1615455" y="25236"/>
                    <a:pt x="1613804" y="22483"/>
                  </a:cubicBezTo>
                  <a:cubicBezTo>
                    <a:pt x="1612152" y="19456"/>
                    <a:pt x="1606373" y="18906"/>
                    <a:pt x="1602795" y="17254"/>
                  </a:cubicBezTo>
                  <a:cubicBezTo>
                    <a:pt x="1598666" y="23034"/>
                    <a:pt x="1610776" y="24685"/>
                    <a:pt x="1604996" y="28814"/>
                  </a:cubicBezTo>
                  <a:cubicBezTo>
                    <a:pt x="1598666" y="33493"/>
                    <a:pt x="1592336" y="28263"/>
                    <a:pt x="1585180" y="25236"/>
                  </a:cubicBezTo>
                  <a:cubicBezTo>
                    <a:pt x="1586006" y="29089"/>
                    <a:pt x="1586831" y="32392"/>
                    <a:pt x="1587657" y="36245"/>
                  </a:cubicBezTo>
                  <a:cubicBezTo>
                    <a:pt x="1560134" y="36245"/>
                    <a:pt x="1533162" y="36245"/>
                    <a:pt x="1506190" y="36245"/>
                  </a:cubicBezTo>
                  <a:cubicBezTo>
                    <a:pt x="1506190" y="25511"/>
                    <a:pt x="1493254" y="12025"/>
                    <a:pt x="1481695" y="12025"/>
                  </a:cubicBezTo>
                  <a:cubicBezTo>
                    <a:pt x="1474538" y="12025"/>
                    <a:pt x="1470410" y="18630"/>
                    <a:pt x="1465731" y="22759"/>
                  </a:cubicBezTo>
                  <a:cubicBezTo>
                    <a:pt x="1461052" y="26887"/>
                    <a:pt x="1466007" y="29915"/>
                    <a:pt x="1467658" y="33218"/>
                  </a:cubicBezTo>
                  <a:cubicBezTo>
                    <a:pt x="1467383" y="33768"/>
                    <a:pt x="1467383" y="34318"/>
                    <a:pt x="1467933" y="34869"/>
                  </a:cubicBezTo>
                  <a:cubicBezTo>
                    <a:pt x="1458576" y="38447"/>
                    <a:pt x="1448942" y="36520"/>
                    <a:pt x="1439310" y="36520"/>
                  </a:cubicBezTo>
                  <a:cubicBezTo>
                    <a:pt x="1414264" y="36795"/>
                    <a:pt x="1388943" y="36520"/>
                    <a:pt x="1363897" y="36795"/>
                  </a:cubicBezTo>
                  <a:cubicBezTo>
                    <a:pt x="1355640" y="36795"/>
                    <a:pt x="1348759" y="37346"/>
                    <a:pt x="1349310" y="26061"/>
                  </a:cubicBezTo>
                  <a:cubicBezTo>
                    <a:pt x="1349310" y="23860"/>
                    <a:pt x="1347108" y="21658"/>
                    <a:pt x="1346007" y="19456"/>
                  </a:cubicBezTo>
                  <a:cubicBezTo>
                    <a:pt x="1349035" y="16153"/>
                    <a:pt x="1357842" y="16704"/>
                    <a:pt x="1354264" y="11474"/>
                  </a:cubicBezTo>
                  <a:cubicBezTo>
                    <a:pt x="1352613" y="8997"/>
                    <a:pt x="1348484" y="1291"/>
                    <a:pt x="1341879" y="3768"/>
                  </a:cubicBezTo>
                  <a:cubicBezTo>
                    <a:pt x="1337200" y="5694"/>
                    <a:pt x="1334173" y="8722"/>
                    <a:pt x="1335824" y="14502"/>
                  </a:cubicBezTo>
                  <a:cubicBezTo>
                    <a:pt x="1336925" y="18355"/>
                    <a:pt x="1331145" y="21382"/>
                    <a:pt x="1326741" y="19181"/>
                  </a:cubicBezTo>
                  <a:cubicBezTo>
                    <a:pt x="1320411" y="15878"/>
                    <a:pt x="1314906" y="14777"/>
                    <a:pt x="1307200" y="16704"/>
                  </a:cubicBezTo>
                  <a:cubicBezTo>
                    <a:pt x="1298118" y="18906"/>
                    <a:pt x="1298669" y="5144"/>
                    <a:pt x="1291237" y="465"/>
                  </a:cubicBezTo>
                  <a:cubicBezTo>
                    <a:pt x="1318485" y="465"/>
                    <a:pt x="1346007" y="465"/>
                    <a:pt x="1373255" y="465"/>
                  </a:cubicBezTo>
                  <a:cubicBezTo>
                    <a:pt x="1384264" y="465"/>
                    <a:pt x="1394998" y="190"/>
                    <a:pt x="1406007" y="465"/>
                  </a:cubicBezTo>
                  <a:cubicBezTo>
                    <a:pt x="1408897" y="465"/>
                    <a:pt x="1411925" y="-223"/>
                    <a:pt x="1414539" y="328"/>
                  </a:cubicBezTo>
                  <a:cubicBezTo>
                    <a:pt x="1417154" y="878"/>
                    <a:pt x="1419355" y="2667"/>
                    <a:pt x="1420594" y="7621"/>
                  </a:cubicBezTo>
                  <a:cubicBezTo>
                    <a:pt x="1421420" y="10649"/>
                    <a:pt x="1434355" y="14502"/>
                    <a:pt x="1438209" y="12025"/>
                  </a:cubicBezTo>
                  <a:cubicBezTo>
                    <a:pt x="1443988" y="8722"/>
                    <a:pt x="1445915" y="14502"/>
                    <a:pt x="1449768" y="13126"/>
                  </a:cubicBezTo>
                  <a:cubicBezTo>
                    <a:pt x="1452796" y="8171"/>
                    <a:pt x="1446190" y="6245"/>
                    <a:pt x="1446190" y="465"/>
                  </a:cubicBezTo>
                  <a:cubicBezTo>
                    <a:pt x="1455273" y="465"/>
                    <a:pt x="1464630" y="465"/>
                    <a:pt x="1473988" y="465"/>
                  </a:cubicBezTo>
                  <a:cubicBezTo>
                    <a:pt x="1512245" y="465"/>
                    <a:pt x="1550226" y="465"/>
                    <a:pt x="1588483" y="465"/>
                  </a:cubicBezTo>
                  <a:cubicBezTo>
                    <a:pt x="1590960" y="465"/>
                    <a:pt x="1593437" y="465"/>
                    <a:pt x="1595914" y="741"/>
                  </a:cubicBezTo>
                  <a:cubicBezTo>
                    <a:pt x="1599217" y="741"/>
                    <a:pt x="1600593" y="2942"/>
                    <a:pt x="1599767" y="5694"/>
                  </a:cubicBezTo>
                  <a:cubicBezTo>
                    <a:pt x="1598941" y="8447"/>
                    <a:pt x="1596739" y="7896"/>
                    <a:pt x="1594813" y="6795"/>
                  </a:cubicBezTo>
                  <a:cubicBezTo>
                    <a:pt x="1592886" y="5419"/>
                    <a:pt x="1590685" y="4043"/>
                    <a:pt x="1587932" y="4869"/>
                  </a:cubicBezTo>
                  <a:cubicBezTo>
                    <a:pt x="1585455" y="5694"/>
                    <a:pt x="1582703" y="6795"/>
                    <a:pt x="1582703" y="9548"/>
                  </a:cubicBezTo>
                  <a:cubicBezTo>
                    <a:pt x="1582703" y="12850"/>
                    <a:pt x="1585455" y="13676"/>
                    <a:pt x="1588208" y="13126"/>
                  </a:cubicBezTo>
                  <a:cubicBezTo>
                    <a:pt x="1595914" y="11750"/>
                    <a:pt x="1605272" y="13951"/>
                    <a:pt x="1609400" y="3768"/>
                  </a:cubicBezTo>
                  <a:cubicBezTo>
                    <a:pt x="1610226" y="1497"/>
                    <a:pt x="1626223" y="-154"/>
                    <a:pt x="1634867" y="207"/>
                  </a:cubicBezTo>
                  <a:close/>
                  <a:moveTo>
                    <a:pt x="814109" y="93"/>
                  </a:moveTo>
                  <a:cubicBezTo>
                    <a:pt x="816991" y="214"/>
                    <a:pt x="819055" y="558"/>
                    <a:pt x="819468" y="1177"/>
                  </a:cubicBezTo>
                  <a:cubicBezTo>
                    <a:pt x="821945" y="4479"/>
                    <a:pt x="820293" y="8333"/>
                    <a:pt x="816990" y="9434"/>
                  </a:cubicBezTo>
                  <a:cubicBezTo>
                    <a:pt x="806257" y="15489"/>
                    <a:pt x="798551" y="24021"/>
                    <a:pt x="791670" y="34480"/>
                  </a:cubicBezTo>
                  <a:cubicBezTo>
                    <a:pt x="792220" y="30351"/>
                    <a:pt x="794697" y="25122"/>
                    <a:pt x="793046" y="22369"/>
                  </a:cubicBezTo>
                  <a:cubicBezTo>
                    <a:pt x="791394" y="19342"/>
                    <a:pt x="785615" y="18792"/>
                    <a:pt x="782037" y="17140"/>
                  </a:cubicBezTo>
                  <a:cubicBezTo>
                    <a:pt x="777908" y="22920"/>
                    <a:pt x="790018" y="24571"/>
                    <a:pt x="784238" y="28700"/>
                  </a:cubicBezTo>
                  <a:cubicBezTo>
                    <a:pt x="777908" y="33379"/>
                    <a:pt x="771578" y="28149"/>
                    <a:pt x="764422" y="25122"/>
                  </a:cubicBezTo>
                  <a:cubicBezTo>
                    <a:pt x="765248" y="28975"/>
                    <a:pt x="766073" y="32278"/>
                    <a:pt x="766899" y="36131"/>
                  </a:cubicBezTo>
                  <a:cubicBezTo>
                    <a:pt x="739376" y="36131"/>
                    <a:pt x="712404" y="36131"/>
                    <a:pt x="685432" y="36131"/>
                  </a:cubicBezTo>
                  <a:cubicBezTo>
                    <a:pt x="685432" y="25397"/>
                    <a:pt x="672496" y="11911"/>
                    <a:pt x="660937" y="11911"/>
                  </a:cubicBezTo>
                  <a:cubicBezTo>
                    <a:pt x="653780" y="11911"/>
                    <a:pt x="649652" y="18516"/>
                    <a:pt x="644973" y="22645"/>
                  </a:cubicBezTo>
                  <a:cubicBezTo>
                    <a:pt x="640294" y="26773"/>
                    <a:pt x="645249" y="29801"/>
                    <a:pt x="646900" y="33104"/>
                  </a:cubicBezTo>
                  <a:cubicBezTo>
                    <a:pt x="646625" y="33654"/>
                    <a:pt x="646625" y="34204"/>
                    <a:pt x="647175" y="34755"/>
                  </a:cubicBezTo>
                  <a:cubicBezTo>
                    <a:pt x="637818" y="38333"/>
                    <a:pt x="628184" y="36406"/>
                    <a:pt x="618552" y="36406"/>
                  </a:cubicBezTo>
                  <a:cubicBezTo>
                    <a:pt x="593506" y="36681"/>
                    <a:pt x="568185" y="36406"/>
                    <a:pt x="543139" y="36681"/>
                  </a:cubicBezTo>
                  <a:cubicBezTo>
                    <a:pt x="534882" y="36681"/>
                    <a:pt x="528001" y="37232"/>
                    <a:pt x="528552" y="25947"/>
                  </a:cubicBezTo>
                  <a:cubicBezTo>
                    <a:pt x="528552" y="23746"/>
                    <a:pt x="526350" y="21544"/>
                    <a:pt x="525249" y="19342"/>
                  </a:cubicBezTo>
                  <a:cubicBezTo>
                    <a:pt x="528277" y="16039"/>
                    <a:pt x="537084" y="16590"/>
                    <a:pt x="533506" y="11360"/>
                  </a:cubicBezTo>
                  <a:cubicBezTo>
                    <a:pt x="531855" y="8883"/>
                    <a:pt x="527726" y="1177"/>
                    <a:pt x="521121" y="3654"/>
                  </a:cubicBezTo>
                  <a:cubicBezTo>
                    <a:pt x="516442" y="5580"/>
                    <a:pt x="513415" y="8608"/>
                    <a:pt x="515066" y="14388"/>
                  </a:cubicBezTo>
                  <a:cubicBezTo>
                    <a:pt x="516167" y="18241"/>
                    <a:pt x="510387" y="21268"/>
                    <a:pt x="505983" y="19067"/>
                  </a:cubicBezTo>
                  <a:cubicBezTo>
                    <a:pt x="499653" y="15764"/>
                    <a:pt x="494148" y="14663"/>
                    <a:pt x="486442" y="16590"/>
                  </a:cubicBezTo>
                  <a:cubicBezTo>
                    <a:pt x="477360" y="18792"/>
                    <a:pt x="477911" y="5030"/>
                    <a:pt x="470479" y="351"/>
                  </a:cubicBezTo>
                  <a:cubicBezTo>
                    <a:pt x="497727" y="351"/>
                    <a:pt x="525249" y="351"/>
                    <a:pt x="552497" y="351"/>
                  </a:cubicBezTo>
                  <a:cubicBezTo>
                    <a:pt x="563506" y="351"/>
                    <a:pt x="574240" y="76"/>
                    <a:pt x="585249" y="351"/>
                  </a:cubicBezTo>
                  <a:cubicBezTo>
                    <a:pt x="588139" y="351"/>
                    <a:pt x="591167" y="-337"/>
                    <a:pt x="593781" y="214"/>
                  </a:cubicBezTo>
                  <a:cubicBezTo>
                    <a:pt x="596396" y="764"/>
                    <a:pt x="598597" y="2553"/>
                    <a:pt x="599836" y="7507"/>
                  </a:cubicBezTo>
                  <a:cubicBezTo>
                    <a:pt x="600662" y="10535"/>
                    <a:pt x="613597" y="14388"/>
                    <a:pt x="617451" y="11911"/>
                  </a:cubicBezTo>
                  <a:cubicBezTo>
                    <a:pt x="623230" y="8608"/>
                    <a:pt x="625157" y="14388"/>
                    <a:pt x="629010" y="13012"/>
                  </a:cubicBezTo>
                  <a:cubicBezTo>
                    <a:pt x="632038" y="8057"/>
                    <a:pt x="625432" y="6131"/>
                    <a:pt x="625432" y="351"/>
                  </a:cubicBezTo>
                  <a:cubicBezTo>
                    <a:pt x="634515" y="351"/>
                    <a:pt x="643872" y="351"/>
                    <a:pt x="653230" y="351"/>
                  </a:cubicBezTo>
                  <a:cubicBezTo>
                    <a:pt x="691487" y="351"/>
                    <a:pt x="729468" y="351"/>
                    <a:pt x="767725" y="351"/>
                  </a:cubicBezTo>
                  <a:cubicBezTo>
                    <a:pt x="770202" y="351"/>
                    <a:pt x="772679" y="351"/>
                    <a:pt x="775156" y="627"/>
                  </a:cubicBezTo>
                  <a:cubicBezTo>
                    <a:pt x="778459" y="627"/>
                    <a:pt x="779835" y="2828"/>
                    <a:pt x="779009" y="5580"/>
                  </a:cubicBezTo>
                  <a:cubicBezTo>
                    <a:pt x="778183" y="8333"/>
                    <a:pt x="775981" y="7782"/>
                    <a:pt x="774055" y="6681"/>
                  </a:cubicBezTo>
                  <a:cubicBezTo>
                    <a:pt x="772128" y="5305"/>
                    <a:pt x="769927" y="3929"/>
                    <a:pt x="767174" y="4755"/>
                  </a:cubicBezTo>
                  <a:cubicBezTo>
                    <a:pt x="764697" y="5580"/>
                    <a:pt x="761945" y="6681"/>
                    <a:pt x="761945" y="9434"/>
                  </a:cubicBezTo>
                  <a:cubicBezTo>
                    <a:pt x="761945" y="12736"/>
                    <a:pt x="764697" y="13562"/>
                    <a:pt x="767450" y="13012"/>
                  </a:cubicBezTo>
                  <a:cubicBezTo>
                    <a:pt x="775156" y="11636"/>
                    <a:pt x="784514" y="13837"/>
                    <a:pt x="788642" y="3654"/>
                  </a:cubicBezTo>
                  <a:cubicBezTo>
                    <a:pt x="789468" y="1383"/>
                    <a:pt x="805465" y="-268"/>
                    <a:pt x="814109" y="93"/>
                  </a:cubicBezTo>
                  <a:close/>
                </a:path>
              </a:pathLst>
            </a:custGeom>
            <a:solidFill>
              <a:schemeClr val="accent3"/>
            </a:solidFill>
            <a:ln w="740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693B034-2C01-42CB-B891-7B60156CCA32}"/>
                </a:ext>
              </a:extLst>
            </p:cNvPr>
            <p:cNvSpPr/>
            <p:nvPr/>
          </p:nvSpPr>
          <p:spPr>
            <a:xfrm>
              <a:off x="2923579" y="417483"/>
              <a:ext cx="3321685" cy="76019"/>
            </a:xfrm>
            <a:custGeom>
              <a:avLst/>
              <a:gdLst>
                <a:gd name="connsiteX0" fmla="*/ 1323163 w 1645441"/>
                <a:gd name="connsiteY0" fmla="*/ 28780 h 37657"/>
                <a:gd name="connsiteX1" fmla="*/ 1333347 w 1645441"/>
                <a:gd name="connsiteY1" fmla="*/ 36796 h 37657"/>
                <a:gd name="connsiteX2" fmla="*/ 1312980 w 1645441"/>
                <a:gd name="connsiteY2" fmla="*/ 36245 h 37657"/>
                <a:gd name="connsiteX3" fmla="*/ 1323163 w 1645441"/>
                <a:gd name="connsiteY3" fmla="*/ 28780 h 37657"/>
                <a:gd name="connsiteX4" fmla="*/ 502405 w 1645441"/>
                <a:gd name="connsiteY4" fmla="*/ 28666 h 37657"/>
                <a:gd name="connsiteX5" fmla="*/ 512589 w 1645441"/>
                <a:gd name="connsiteY5" fmla="*/ 36682 h 37657"/>
                <a:gd name="connsiteX6" fmla="*/ 492222 w 1645441"/>
                <a:gd name="connsiteY6" fmla="*/ 36131 h 37657"/>
                <a:gd name="connsiteX7" fmla="*/ 502405 w 1645441"/>
                <a:gd name="connsiteY7" fmla="*/ 28666 h 37657"/>
                <a:gd name="connsiteX8" fmla="*/ 1645441 w 1645441"/>
                <a:gd name="connsiteY8" fmla="*/ 21503 h 37657"/>
                <a:gd name="connsiteX9" fmla="*/ 1645441 w 1645441"/>
                <a:gd name="connsiteY9" fmla="*/ 33701 h 37657"/>
                <a:gd name="connsiteX10" fmla="*/ 1640157 w 1645441"/>
                <a:gd name="connsiteY10" fmla="*/ 32461 h 37657"/>
                <a:gd name="connsiteX11" fmla="*/ 1639950 w 1645441"/>
                <a:gd name="connsiteY11" fmla="*/ 27438 h 37657"/>
                <a:gd name="connsiteX12" fmla="*/ 833779 w 1645441"/>
                <a:gd name="connsiteY12" fmla="*/ 19618 h 37657"/>
                <a:gd name="connsiteX13" fmla="*/ 843962 w 1645441"/>
                <a:gd name="connsiteY13" fmla="*/ 30627 h 37657"/>
                <a:gd name="connsiteX14" fmla="*/ 824972 w 1645441"/>
                <a:gd name="connsiteY14" fmla="*/ 33655 h 37657"/>
                <a:gd name="connsiteX15" fmla="*/ 819192 w 1645441"/>
                <a:gd name="connsiteY15" fmla="*/ 27324 h 37657"/>
                <a:gd name="connsiteX16" fmla="*/ 833779 w 1645441"/>
                <a:gd name="connsiteY16" fmla="*/ 19618 h 37657"/>
                <a:gd name="connsiteX17" fmla="*/ 1645441 w 1645441"/>
                <a:gd name="connsiteY17" fmla="*/ 5017 h 37657"/>
                <a:gd name="connsiteX18" fmla="*/ 1645441 w 1645441"/>
                <a:gd name="connsiteY18" fmla="*/ 6122 h 37657"/>
                <a:gd name="connsiteX19" fmla="*/ 1644904 w 1645441"/>
                <a:gd name="connsiteY19" fmla="*/ 5420 h 37657"/>
                <a:gd name="connsiteX20" fmla="*/ 18831 w 1645441"/>
                <a:gd name="connsiteY20" fmla="*/ 627 h 37657"/>
                <a:gd name="connsiteX21" fmla="*/ 78005 w 1645441"/>
                <a:gd name="connsiteY21" fmla="*/ 627 h 37657"/>
                <a:gd name="connsiteX22" fmla="*/ 144609 w 1645441"/>
                <a:gd name="connsiteY22" fmla="*/ 627 h 37657"/>
                <a:gd name="connsiteX23" fmla="*/ 155894 w 1645441"/>
                <a:gd name="connsiteY23" fmla="*/ 5580 h 37657"/>
                <a:gd name="connsiteX24" fmla="*/ 154518 w 1645441"/>
                <a:gd name="connsiteY24" fmla="*/ 19617 h 37657"/>
                <a:gd name="connsiteX25" fmla="*/ 147362 w 1645441"/>
                <a:gd name="connsiteY25" fmla="*/ 34754 h 37657"/>
                <a:gd name="connsiteX26" fmla="*/ 143509 w 1645441"/>
                <a:gd name="connsiteY26" fmla="*/ 36681 h 37657"/>
                <a:gd name="connsiteX27" fmla="*/ 105252 w 1645441"/>
                <a:gd name="connsiteY27" fmla="*/ 33653 h 37657"/>
                <a:gd name="connsiteX28" fmla="*/ 99197 w 1645441"/>
                <a:gd name="connsiteY28" fmla="*/ 33103 h 37657"/>
                <a:gd name="connsiteX29" fmla="*/ 16904 w 1645441"/>
                <a:gd name="connsiteY29" fmla="*/ 36406 h 37657"/>
                <a:gd name="connsiteX30" fmla="*/ 115 w 1645441"/>
                <a:gd name="connsiteY30" fmla="*/ 19066 h 37657"/>
                <a:gd name="connsiteX31" fmla="*/ 18831 w 1645441"/>
                <a:gd name="connsiteY31" fmla="*/ 627 h 37657"/>
                <a:gd name="connsiteX32" fmla="*/ 168624 w 1645441"/>
                <a:gd name="connsiteY32" fmla="*/ 524 h 37657"/>
                <a:gd name="connsiteX33" fmla="*/ 175711 w 1645441"/>
                <a:gd name="connsiteY33" fmla="*/ 4480 h 37657"/>
                <a:gd name="connsiteX34" fmla="*/ 182591 w 1645441"/>
                <a:gd name="connsiteY34" fmla="*/ 8609 h 37657"/>
                <a:gd name="connsiteX35" fmla="*/ 177087 w 1645441"/>
                <a:gd name="connsiteY35" fmla="*/ 11361 h 37657"/>
                <a:gd name="connsiteX36" fmla="*/ 161123 w 1645441"/>
                <a:gd name="connsiteY36" fmla="*/ 8334 h 37657"/>
                <a:gd name="connsiteX37" fmla="*/ 161123 w 1645441"/>
                <a:gd name="connsiteY37" fmla="*/ 2554 h 37657"/>
                <a:gd name="connsiteX38" fmla="*/ 168624 w 1645441"/>
                <a:gd name="connsiteY38" fmla="*/ 524 h 37657"/>
                <a:gd name="connsiteX39" fmla="*/ 1260961 w 1645441"/>
                <a:gd name="connsiteY39" fmla="*/ 465 h 37657"/>
                <a:gd name="connsiteX40" fmla="*/ 1271420 w 1645441"/>
                <a:gd name="connsiteY40" fmla="*/ 8447 h 37657"/>
                <a:gd name="connsiteX41" fmla="*/ 1278575 w 1645441"/>
                <a:gd name="connsiteY41" fmla="*/ 31566 h 37657"/>
                <a:gd name="connsiteX42" fmla="*/ 1268392 w 1645441"/>
                <a:gd name="connsiteY42" fmla="*/ 37071 h 37657"/>
                <a:gd name="connsiteX43" fmla="*/ 1152797 w 1645441"/>
                <a:gd name="connsiteY43" fmla="*/ 37071 h 37657"/>
                <a:gd name="connsiteX44" fmla="*/ 1117568 w 1645441"/>
                <a:gd name="connsiteY44" fmla="*/ 37071 h 37657"/>
                <a:gd name="connsiteX45" fmla="*/ 1093176 w 1645441"/>
                <a:gd name="connsiteY45" fmla="*/ 35557 h 37657"/>
                <a:gd name="connsiteX46" fmla="*/ 1092403 w 1645441"/>
                <a:gd name="connsiteY46" fmla="*/ 35283 h 37657"/>
                <a:gd name="connsiteX47" fmla="*/ 1092403 w 1645441"/>
                <a:gd name="connsiteY47" fmla="*/ 36682 h 37657"/>
                <a:gd name="connsiteX48" fmla="*/ 1061686 w 1645441"/>
                <a:gd name="connsiteY48" fmla="*/ 36682 h 37657"/>
                <a:gd name="connsiteX49" fmla="*/ 1061696 w 1645441"/>
                <a:gd name="connsiteY49" fmla="*/ 36795 h 37657"/>
                <a:gd name="connsiteX50" fmla="*/ 1010880 w 1645441"/>
                <a:gd name="connsiteY50" fmla="*/ 36795 h 37657"/>
                <a:gd name="connsiteX51" fmla="*/ 1010880 w 1645441"/>
                <a:gd name="connsiteY51" fmla="*/ 36682 h 37657"/>
                <a:gd name="connsiteX52" fmla="*/ 973870 w 1645441"/>
                <a:gd name="connsiteY52" fmla="*/ 36682 h 37657"/>
                <a:gd name="connsiteX53" fmla="*/ 964787 w 1645441"/>
                <a:gd name="connsiteY53" fmla="*/ 22920 h 37657"/>
                <a:gd name="connsiteX54" fmla="*/ 955705 w 1645441"/>
                <a:gd name="connsiteY54" fmla="*/ 15214 h 37657"/>
                <a:gd name="connsiteX55" fmla="*/ 954054 w 1645441"/>
                <a:gd name="connsiteY55" fmla="*/ 23196 h 37657"/>
                <a:gd name="connsiteX56" fmla="*/ 948273 w 1645441"/>
                <a:gd name="connsiteY56" fmla="*/ 27324 h 37657"/>
                <a:gd name="connsiteX57" fmla="*/ 928732 w 1645441"/>
                <a:gd name="connsiteY57" fmla="*/ 12187 h 37657"/>
                <a:gd name="connsiteX58" fmla="*/ 907540 w 1645441"/>
                <a:gd name="connsiteY58" fmla="*/ 9985 h 37657"/>
                <a:gd name="connsiteX59" fmla="*/ 897907 w 1645441"/>
                <a:gd name="connsiteY59" fmla="*/ 5306 h 37657"/>
                <a:gd name="connsiteX60" fmla="*/ 894880 w 1645441"/>
                <a:gd name="connsiteY60" fmla="*/ 18517 h 37657"/>
                <a:gd name="connsiteX61" fmla="*/ 894329 w 1645441"/>
                <a:gd name="connsiteY61" fmla="*/ 34205 h 37657"/>
                <a:gd name="connsiteX62" fmla="*/ 889925 w 1645441"/>
                <a:gd name="connsiteY62" fmla="*/ 36682 h 37657"/>
                <a:gd name="connsiteX63" fmla="*/ 848916 w 1645441"/>
                <a:gd name="connsiteY63" fmla="*/ 36682 h 37657"/>
                <a:gd name="connsiteX64" fmla="*/ 844238 w 1645441"/>
                <a:gd name="connsiteY64" fmla="*/ 30627 h 37657"/>
                <a:gd name="connsiteX65" fmla="*/ 854421 w 1645441"/>
                <a:gd name="connsiteY65" fmla="*/ 30352 h 37657"/>
                <a:gd name="connsiteX66" fmla="*/ 849192 w 1645441"/>
                <a:gd name="connsiteY66" fmla="*/ 19893 h 37657"/>
                <a:gd name="connsiteX67" fmla="*/ 842311 w 1645441"/>
                <a:gd name="connsiteY67" fmla="*/ 1453 h 37657"/>
                <a:gd name="connsiteX68" fmla="*/ 1010880 w 1645441"/>
                <a:gd name="connsiteY68" fmla="*/ 1453 h 37657"/>
                <a:gd name="connsiteX69" fmla="*/ 1010880 w 1645441"/>
                <a:gd name="connsiteY69" fmla="*/ 973 h 37657"/>
                <a:gd name="connsiteX70" fmla="*/ 1012190 w 1645441"/>
                <a:gd name="connsiteY70" fmla="*/ 1016 h 37657"/>
                <a:gd name="connsiteX71" fmla="*/ 1012704 w 1645441"/>
                <a:gd name="connsiteY71" fmla="*/ 1453 h 37657"/>
                <a:gd name="connsiteX72" fmla="*/ 1060146 w 1645441"/>
                <a:gd name="connsiteY72" fmla="*/ 1453 h 37657"/>
                <a:gd name="connsiteX73" fmla="*/ 1060355 w 1645441"/>
                <a:gd name="connsiteY73" fmla="*/ 1256 h 37657"/>
                <a:gd name="connsiteX74" fmla="*/ 1066100 w 1645441"/>
                <a:gd name="connsiteY74" fmla="*/ 740 h 37657"/>
                <a:gd name="connsiteX75" fmla="*/ 1260961 w 1645441"/>
                <a:gd name="connsiteY75" fmla="*/ 465 h 37657"/>
                <a:gd name="connsiteX76" fmla="*/ 830751 w 1645441"/>
                <a:gd name="connsiteY76" fmla="*/ 352 h 37657"/>
                <a:gd name="connsiteX77" fmla="*/ 834330 w 1645441"/>
                <a:gd name="connsiteY77" fmla="*/ 3654 h 37657"/>
                <a:gd name="connsiteX78" fmla="*/ 827724 w 1645441"/>
                <a:gd name="connsiteY78" fmla="*/ 9984 h 37657"/>
                <a:gd name="connsiteX79" fmla="*/ 824146 w 1645441"/>
                <a:gd name="connsiteY79" fmla="*/ 5306 h 37657"/>
                <a:gd name="connsiteX80" fmla="*/ 830751 w 1645441"/>
                <a:gd name="connsiteY80" fmla="*/ 352 h 37657"/>
                <a:gd name="connsiteX81" fmla="*/ 440203 w 1645441"/>
                <a:gd name="connsiteY81" fmla="*/ 351 h 37657"/>
                <a:gd name="connsiteX82" fmla="*/ 450662 w 1645441"/>
                <a:gd name="connsiteY82" fmla="*/ 8333 h 37657"/>
                <a:gd name="connsiteX83" fmla="*/ 457817 w 1645441"/>
                <a:gd name="connsiteY83" fmla="*/ 31452 h 37657"/>
                <a:gd name="connsiteX84" fmla="*/ 447634 w 1645441"/>
                <a:gd name="connsiteY84" fmla="*/ 36957 h 37657"/>
                <a:gd name="connsiteX85" fmla="*/ 332039 w 1645441"/>
                <a:gd name="connsiteY85" fmla="*/ 36957 h 37657"/>
                <a:gd name="connsiteX86" fmla="*/ 296810 w 1645441"/>
                <a:gd name="connsiteY86" fmla="*/ 36957 h 37657"/>
                <a:gd name="connsiteX87" fmla="*/ 249471 w 1645441"/>
                <a:gd name="connsiteY87" fmla="*/ 27324 h 37657"/>
                <a:gd name="connsiteX88" fmla="*/ 240113 w 1645441"/>
                <a:gd name="connsiteY88" fmla="*/ 27048 h 37657"/>
                <a:gd name="connsiteX89" fmla="*/ 240938 w 1645441"/>
                <a:gd name="connsiteY89" fmla="*/ 36681 h 37657"/>
                <a:gd name="connsiteX90" fmla="*/ 158921 w 1645441"/>
                <a:gd name="connsiteY90" fmla="*/ 36681 h 37657"/>
                <a:gd name="connsiteX91" fmla="*/ 164426 w 1645441"/>
                <a:gd name="connsiteY91" fmla="*/ 25122 h 37657"/>
                <a:gd name="connsiteX92" fmla="*/ 169379 w 1645441"/>
                <a:gd name="connsiteY92" fmla="*/ 20718 h 37657"/>
                <a:gd name="connsiteX93" fmla="*/ 194701 w 1645441"/>
                <a:gd name="connsiteY93" fmla="*/ 7507 h 37657"/>
                <a:gd name="connsiteX94" fmla="*/ 182866 w 1645441"/>
                <a:gd name="connsiteY94" fmla="*/ 626 h 37657"/>
                <a:gd name="connsiteX95" fmla="*/ 198554 w 1645441"/>
                <a:gd name="connsiteY95" fmla="*/ 6957 h 37657"/>
                <a:gd name="connsiteX96" fmla="*/ 234883 w 1645441"/>
                <a:gd name="connsiteY96" fmla="*/ 5580 h 37657"/>
                <a:gd name="connsiteX97" fmla="*/ 245342 w 1645441"/>
                <a:gd name="connsiteY97" fmla="*/ 626 h 37657"/>
                <a:gd name="connsiteX98" fmla="*/ 440203 w 1645441"/>
                <a:gd name="connsiteY98" fmla="*/ 351 h 37657"/>
                <a:gd name="connsiteX99" fmla="*/ 1634867 w 1645441"/>
                <a:gd name="connsiteY99" fmla="*/ 207 h 37657"/>
                <a:gd name="connsiteX100" fmla="*/ 1640226 w 1645441"/>
                <a:gd name="connsiteY100" fmla="*/ 1291 h 37657"/>
                <a:gd name="connsiteX101" fmla="*/ 1637748 w 1645441"/>
                <a:gd name="connsiteY101" fmla="*/ 9548 h 37657"/>
                <a:gd name="connsiteX102" fmla="*/ 1612428 w 1645441"/>
                <a:gd name="connsiteY102" fmla="*/ 34594 h 37657"/>
                <a:gd name="connsiteX103" fmla="*/ 1613804 w 1645441"/>
                <a:gd name="connsiteY103" fmla="*/ 22483 h 37657"/>
                <a:gd name="connsiteX104" fmla="*/ 1602795 w 1645441"/>
                <a:gd name="connsiteY104" fmla="*/ 17254 h 37657"/>
                <a:gd name="connsiteX105" fmla="*/ 1604996 w 1645441"/>
                <a:gd name="connsiteY105" fmla="*/ 28814 h 37657"/>
                <a:gd name="connsiteX106" fmla="*/ 1585180 w 1645441"/>
                <a:gd name="connsiteY106" fmla="*/ 25236 h 37657"/>
                <a:gd name="connsiteX107" fmla="*/ 1587657 w 1645441"/>
                <a:gd name="connsiteY107" fmla="*/ 36245 h 37657"/>
                <a:gd name="connsiteX108" fmla="*/ 1506190 w 1645441"/>
                <a:gd name="connsiteY108" fmla="*/ 36245 h 37657"/>
                <a:gd name="connsiteX109" fmla="*/ 1481695 w 1645441"/>
                <a:gd name="connsiteY109" fmla="*/ 12025 h 37657"/>
                <a:gd name="connsiteX110" fmla="*/ 1465731 w 1645441"/>
                <a:gd name="connsiteY110" fmla="*/ 22759 h 37657"/>
                <a:gd name="connsiteX111" fmla="*/ 1467658 w 1645441"/>
                <a:gd name="connsiteY111" fmla="*/ 33218 h 37657"/>
                <a:gd name="connsiteX112" fmla="*/ 1467933 w 1645441"/>
                <a:gd name="connsiteY112" fmla="*/ 34869 h 37657"/>
                <a:gd name="connsiteX113" fmla="*/ 1439310 w 1645441"/>
                <a:gd name="connsiteY113" fmla="*/ 36520 h 37657"/>
                <a:gd name="connsiteX114" fmla="*/ 1363897 w 1645441"/>
                <a:gd name="connsiteY114" fmla="*/ 36795 h 37657"/>
                <a:gd name="connsiteX115" fmla="*/ 1349310 w 1645441"/>
                <a:gd name="connsiteY115" fmla="*/ 26061 h 37657"/>
                <a:gd name="connsiteX116" fmla="*/ 1346007 w 1645441"/>
                <a:gd name="connsiteY116" fmla="*/ 19456 h 37657"/>
                <a:gd name="connsiteX117" fmla="*/ 1354264 w 1645441"/>
                <a:gd name="connsiteY117" fmla="*/ 11474 h 37657"/>
                <a:gd name="connsiteX118" fmla="*/ 1341879 w 1645441"/>
                <a:gd name="connsiteY118" fmla="*/ 3768 h 37657"/>
                <a:gd name="connsiteX119" fmla="*/ 1335824 w 1645441"/>
                <a:gd name="connsiteY119" fmla="*/ 14502 h 37657"/>
                <a:gd name="connsiteX120" fmla="*/ 1326741 w 1645441"/>
                <a:gd name="connsiteY120" fmla="*/ 19181 h 37657"/>
                <a:gd name="connsiteX121" fmla="*/ 1307200 w 1645441"/>
                <a:gd name="connsiteY121" fmla="*/ 16704 h 37657"/>
                <a:gd name="connsiteX122" fmla="*/ 1291237 w 1645441"/>
                <a:gd name="connsiteY122" fmla="*/ 465 h 37657"/>
                <a:gd name="connsiteX123" fmla="*/ 1373255 w 1645441"/>
                <a:gd name="connsiteY123" fmla="*/ 465 h 37657"/>
                <a:gd name="connsiteX124" fmla="*/ 1406007 w 1645441"/>
                <a:gd name="connsiteY124" fmla="*/ 465 h 37657"/>
                <a:gd name="connsiteX125" fmla="*/ 1414539 w 1645441"/>
                <a:gd name="connsiteY125" fmla="*/ 328 h 37657"/>
                <a:gd name="connsiteX126" fmla="*/ 1420594 w 1645441"/>
                <a:gd name="connsiteY126" fmla="*/ 7621 h 37657"/>
                <a:gd name="connsiteX127" fmla="*/ 1438209 w 1645441"/>
                <a:gd name="connsiteY127" fmla="*/ 12025 h 37657"/>
                <a:gd name="connsiteX128" fmla="*/ 1449768 w 1645441"/>
                <a:gd name="connsiteY128" fmla="*/ 13126 h 37657"/>
                <a:gd name="connsiteX129" fmla="*/ 1446190 w 1645441"/>
                <a:gd name="connsiteY129" fmla="*/ 465 h 37657"/>
                <a:gd name="connsiteX130" fmla="*/ 1473988 w 1645441"/>
                <a:gd name="connsiteY130" fmla="*/ 465 h 37657"/>
                <a:gd name="connsiteX131" fmla="*/ 1588483 w 1645441"/>
                <a:gd name="connsiteY131" fmla="*/ 465 h 37657"/>
                <a:gd name="connsiteX132" fmla="*/ 1595914 w 1645441"/>
                <a:gd name="connsiteY132" fmla="*/ 741 h 37657"/>
                <a:gd name="connsiteX133" fmla="*/ 1599767 w 1645441"/>
                <a:gd name="connsiteY133" fmla="*/ 5694 h 37657"/>
                <a:gd name="connsiteX134" fmla="*/ 1594813 w 1645441"/>
                <a:gd name="connsiteY134" fmla="*/ 6795 h 37657"/>
                <a:gd name="connsiteX135" fmla="*/ 1587932 w 1645441"/>
                <a:gd name="connsiteY135" fmla="*/ 4869 h 37657"/>
                <a:gd name="connsiteX136" fmla="*/ 1582703 w 1645441"/>
                <a:gd name="connsiteY136" fmla="*/ 9548 h 37657"/>
                <a:gd name="connsiteX137" fmla="*/ 1588208 w 1645441"/>
                <a:gd name="connsiteY137" fmla="*/ 13126 h 37657"/>
                <a:gd name="connsiteX138" fmla="*/ 1609400 w 1645441"/>
                <a:gd name="connsiteY138" fmla="*/ 3768 h 37657"/>
                <a:gd name="connsiteX139" fmla="*/ 1634867 w 1645441"/>
                <a:gd name="connsiteY139" fmla="*/ 207 h 37657"/>
                <a:gd name="connsiteX140" fmla="*/ 814109 w 1645441"/>
                <a:gd name="connsiteY140" fmla="*/ 93 h 37657"/>
                <a:gd name="connsiteX141" fmla="*/ 819468 w 1645441"/>
                <a:gd name="connsiteY141" fmla="*/ 1177 h 37657"/>
                <a:gd name="connsiteX142" fmla="*/ 816990 w 1645441"/>
                <a:gd name="connsiteY142" fmla="*/ 9434 h 37657"/>
                <a:gd name="connsiteX143" fmla="*/ 791670 w 1645441"/>
                <a:gd name="connsiteY143" fmla="*/ 34480 h 37657"/>
                <a:gd name="connsiteX144" fmla="*/ 793046 w 1645441"/>
                <a:gd name="connsiteY144" fmla="*/ 22369 h 37657"/>
                <a:gd name="connsiteX145" fmla="*/ 782037 w 1645441"/>
                <a:gd name="connsiteY145" fmla="*/ 17140 h 37657"/>
                <a:gd name="connsiteX146" fmla="*/ 784238 w 1645441"/>
                <a:gd name="connsiteY146" fmla="*/ 28700 h 37657"/>
                <a:gd name="connsiteX147" fmla="*/ 764422 w 1645441"/>
                <a:gd name="connsiteY147" fmla="*/ 25122 h 37657"/>
                <a:gd name="connsiteX148" fmla="*/ 766899 w 1645441"/>
                <a:gd name="connsiteY148" fmla="*/ 36131 h 37657"/>
                <a:gd name="connsiteX149" fmla="*/ 685432 w 1645441"/>
                <a:gd name="connsiteY149" fmla="*/ 36131 h 37657"/>
                <a:gd name="connsiteX150" fmla="*/ 660937 w 1645441"/>
                <a:gd name="connsiteY150" fmla="*/ 11911 h 37657"/>
                <a:gd name="connsiteX151" fmla="*/ 644973 w 1645441"/>
                <a:gd name="connsiteY151" fmla="*/ 22645 h 37657"/>
                <a:gd name="connsiteX152" fmla="*/ 646900 w 1645441"/>
                <a:gd name="connsiteY152" fmla="*/ 33104 h 37657"/>
                <a:gd name="connsiteX153" fmla="*/ 647175 w 1645441"/>
                <a:gd name="connsiteY153" fmla="*/ 34755 h 37657"/>
                <a:gd name="connsiteX154" fmla="*/ 618552 w 1645441"/>
                <a:gd name="connsiteY154" fmla="*/ 36406 h 37657"/>
                <a:gd name="connsiteX155" fmla="*/ 543139 w 1645441"/>
                <a:gd name="connsiteY155" fmla="*/ 36681 h 37657"/>
                <a:gd name="connsiteX156" fmla="*/ 528552 w 1645441"/>
                <a:gd name="connsiteY156" fmla="*/ 25947 h 37657"/>
                <a:gd name="connsiteX157" fmla="*/ 525249 w 1645441"/>
                <a:gd name="connsiteY157" fmla="*/ 19342 h 37657"/>
                <a:gd name="connsiteX158" fmla="*/ 533506 w 1645441"/>
                <a:gd name="connsiteY158" fmla="*/ 11360 h 37657"/>
                <a:gd name="connsiteX159" fmla="*/ 521121 w 1645441"/>
                <a:gd name="connsiteY159" fmla="*/ 3654 h 37657"/>
                <a:gd name="connsiteX160" fmla="*/ 515066 w 1645441"/>
                <a:gd name="connsiteY160" fmla="*/ 14388 h 37657"/>
                <a:gd name="connsiteX161" fmla="*/ 505983 w 1645441"/>
                <a:gd name="connsiteY161" fmla="*/ 19067 h 37657"/>
                <a:gd name="connsiteX162" fmla="*/ 486442 w 1645441"/>
                <a:gd name="connsiteY162" fmla="*/ 16590 h 37657"/>
                <a:gd name="connsiteX163" fmla="*/ 470479 w 1645441"/>
                <a:gd name="connsiteY163" fmla="*/ 351 h 37657"/>
                <a:gd name="connsiteX164" fmla="*/ 552497 w 1645441"/>
                <a:gd name="connsiteY164" fmla="*/ 351 h 37657"/>
                <a:gd name="connsiteX165" fmla="*/ 585249 w 1645441"/>
                <a:gd name="connsiteY165" fmla="*/ 351 h 37657"/>
                <a:gd name="connsiteX166" fmla="*/ 593781 w 1645441"/>
                <a:gd name="connsiteY166" fmla="*/ 214 h 37657"/>
                <a:gd name="connsiteX167" fmla="*/ 599836 w 1645441"/>
                <a:gd name="connsiteY167" fmla="*/ 7507 h 37657"/>
                <a:gd name="connsiteX168" fmla="*/ 617451 w 1645441"/>
                <a:gd name="connsiteY168" fmla="*/ 11911 h 37657"/>
                <a:gd name="connsiteX169" fmla="*/ 629010 w 1645441"/>
                <a:gd name="connsiteY169" fmla="*/ 13012 h 37657"/>
                <a:gd name="connsiteX170" fmla="*/ 625432 w 1645441"/>
                <a:gd name="connsiteY170" fmla="*/ 351 h 37657"/>
                <a:gd name="connsiteX171" fmla="*/ 653230 w 1645441"/>
                <a:gd name="connsiteY171" fmla="*/ 351 h 37657"/>
                <a:gd name="connsiteX172" fmla="*/ 767725 w 1645441"/>
                <a:gd name="connsiteY172" fmla="*/ 351 h 37657"/>
                <a:gd name="connsiteX173" fmla="*/ 775156 w 1645441"/>
                <a:gd name="connsiteY173" fmla="*/ 627 h 37657"/>
                <a:gd name="connsiteX174" fmla="*/ 779009 w 1645441"/>
                <a:gd name="connsiteY174" fmla="*/ 5580 h 37657"/>
                <a:gd name="connsiteX175" fmla="*/ 774055 w 1645441"/>
                <a:gd name="connsiteY175" fmla="*/ 6681 h 37657"/>
                <a:gd name="connsiteX176" fmla="*/ 767174 w 1645441"/>
                <a:gd name="connsiteY176" fmla="*/ 4755 h 37657"/>
                <a:gd name="connsiteX177" fmla="*/ 761945 w 1645441"/>
                <a:gd name="connsiteY177" fmla="*/ 9434 h 37657"/>
                <a:gd name="connsiteX178" fmla="*/ 767450 w 1645441"/>
                <a:gd name="connsiteY178" fmla="*/ 13012 h 37657"/>
                <a:gd name="connsiteX179" fmla="*/ 788642 w 1645441"/>
                <a:gd name="connsiteY179" fmla="*/ 3654 h 37657"/>
                <a:gd name="connsiteX180" fmla="*/ 814109 w 1645441"/>
                <a:gd name="connsiteY180" fmla="*/ 93 h 3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645441" h="37657">
                  <a:moveTo>
                    <a:pt x="1323163" y="28780"/>
                  </a:moveTo>
                  <a:cubicBezTo>
                    <a:pt x="1326466" y="28539"/>
                    <a:pt x="1329769" y="30878"/>
                    <a:pt x="1333347" y="36796"/>
                  </a:cubicBezTo>
                  <a:cubicBezTo>
                    <a:pt x="1325916" y="37621"/>
                    <a:pt x="1319861" y="38447"/>
                    <a:pt x="1312980" y="36245"/>
                  </a:cubicBezTo>
                  <a:cubicBezTo>
                    <a:pt x="1316558" y="31842"/>
                    <a:pt x="1319861" y="29021"/>
                    <a:pt x="1323163" y="28780"/>
                  </a:cubicBezTo>
                  <a:close/>
                  <a:moveTo>
                    <a:pt x="502405" y="28666"/>
                  </a:moveTo>
                  <a:cubicBezTo>
                    <a:pt x="505708" y="28425"/>
                    <a:pt x="509011" y="30764"/>
                    <a:pt x="512589" y="36682"/>
                  </a:cubicBezTo>
                  <a:cubicBezTo>
                    <a:pt x="505158" y="37507"/>
                    <a:pt x="499103" y="38333"/>
                    <a:pt x="492222" y="36131"/>
                  </a:cubicBezTo>
                  <a:cubicBezTo>
                    <a:pt x="495800" y="31728"/>
                    <a:pt x="499103" y="28907"/>
                    <a:pt x="502405" y="28666"/>
                  </a:cubicBezTo>
                  <a:close/>
                  <a:moveTo>
                    <a:pt x="1645441" y="21503"/>
                  </a:moveTo>
                  <a:lnTo>
                    <a:pt x="1645441" y="33701"/>
                  </a:lnTo>
                  <a:lnTo>
                    <a:pt x="1640157" y="32461"/>
                  </a:lnTo>
                  <a:cubicBezTo>
                    <a:pt x="1638299" y="32048"/>
                    <a:pt x="1637336" y="31016"/>
                    <a:pt x="1639950" y="27438"/>
                  </a:cubicBezTo>
                  <a:close/>
                  <a:moveTo>
                    <a:pt x="833779" y="19618"/>
                  </a:moveTo>
                  <a:cubicBezTo>
                    <a:pt x="838182" y="21269"/>
                    <a:pt x="843962" y="24022"/>
                    <a:pt x="843962" y="30627"/>
                  </a:cubicBezTo>
                  <a:cubicBezTo>
                    <a:pt x="838182" y="34755"/>
                    <a:pt x="832953" y="42187"/>
                    <a:pt x="824972" y="33655"/>
                  </a:cubicBezTo>
                  <a:cubicBezTo>
                    <a:pt x="823045" y="31453"/>
                    <a:pt x="813963" y="34480"/>
                    <a:pt x="819192" y="27324"/>
                  </a:cubicBezTo>
                  <a:cubicBezTo>
                    <a:pt x="822219" y="23196"/>
                    <a:pt x="827173" y="16866"/>
                    <a:pt x="833779" y="19618"/>
                  </a:cubicBezTo>
                  <a:close/>
                  <a:moveTo>
                    <a:pt x="1645441" y="5017"/>
                  </a:moveTo>
                  <a:lnTo>
                    <a:pt x="1645441" y="6122"/>
                  </a:lnTo>
                  <a:lnTo>
                    <a:pt x="1644904" y="5420"/>
                  </a:lnTo>
                  <a:close/>
                  <a:moveTo>
                    <a:pt x="18831" y="627"/>
                  </a:moveTo>
                  <a:cubicBezTo>
                    <a:pt x="38647" y="627"/>
                    <a:pt x="58188" y="627"/>
                    <a:pt x="78005" y="627"/>
                  </a:cubicBezTo>
                  <a:cubicBezTo>
                    <a:pt x="100298" y="627"/>
                    <a:pt x="122316" y="627"/>
                    <a:pt x="144609" y="627"/>
                  </a:cubicBezTo>
                  <a:cubicBezTo>
                    <a:pt x="149013" y="627"/>
                    <a:pt x="153417" y="-475"/>
                    <a:pt x="155894" y="5580"/>
                  </a:cubicBezTo>
                  <a:cubicBezTo>
                    <a:pt x="157820" y="11085"/>
                    <a:pt x="157270" y="14663"/>
                    <a:pt x="154518" y="19617"/>
                  </a:cubicBezTo>
                  <a:cubicBezTo>
                    <a:pt x="151765" y="24296"/>
                    <a:pt x="142132" y="26222"/>
                    <a:pt x="147362" y="34754"/>
                  </a:cubicBezTo>
                  <a:cubicBezTo>
                    <a:pt x="147912" y="35580"/>
                    <a:pt x="145435" y="36956"/>
                    <a:pt x="143509" y="36681"/>
                  </a:cubicBezTo>
                  <a:cubicBezTo>
                    <a:pt x="130848" y="35305"/>
                    <a:pt x="117637" y="39708"/>
                    <a:pt x="105252" y="33653"/>
                  </a:cubicBezTo>
                  <a:cubicBezTo>
                    <a:pt x="103601" y="32828"/>
                    <a:pt x="101124" y="32552"/>
                    <a:pt x="99197" y="33103"/>
                  </a:cubicBezTo>
                  <a:cubicBezTo>
                    <a:pt x="71950" y="40809"/>
                    <a:pt x="44427" y="35030"/>
                    <a:pt x="16904" y="36406"/>
                  </a:cubicBezTo>
                  <a:cubicBezTo>
                    <a:pt x="5895" y="36956"/>
                    <a:pt x="-985" y="33103"/>
                    <a:pt x="115" y="19066"/>
                  </a:cubicBezTo>
                  <a:cubicBezTo>
                    <a:pt x="1767" y="627"/>
                    <a:pt x="666" y="627"/>
                    <a:pt x="18831" y="627"/>
                  </a:cubicBezTo>
                  <a:close/>
                  <a:moveTo>
                    <a:pt x="168624" y="524"/>
                  </a:moveTo>
                  <a:cubicBezTo>
                    <a:pt x="171032" y="1178"/>
                    <a:pt x="173372" y="2829"/>
                    <a:pt x="175711" y="4480"/>
                  </a:cubicBezTo>
                  <a:cubicBezTo>
                    <a:pt x="177637" y="5857"/>
                    <a:pt x="180940" y="3655"/>
                    <a:pt x="182591" y="8609"/>
                  </a:cubicBezTo>
                  <a:cubicBezTo>
                    <a:pt x="180665" y="9710"/>
                    <a:pt x="179013" y="10811"/>
                    <a:pt x="177087" y="11361"/>
                  </a:cubicBezTo>
                  <a:cubicBezTo>
                    <a:pt x="171307" y="13288"/>
                    <a:pt x="165803" y="12462"/>
                    <a:pt x="161123" y="8334"/>
                  </a:cubicBezTo>
                  <a:cubicBezTo>
                    <a:pt x="159472" y="6682"/>
                    <a:pt x="159472" y="3930"/>
                    <a:pt x="161123" y="2554"/>
                  </a:cubicBezTo>
                  <a:cubicBezTo>
                    <a:pt x="163738" y="214"/>
                    <a:pt x="166215" y="-130"/>
                    <a:pt x="168624" y="524"/>
                  </a:cubicBezTo>
                  <a:close/>
                  <a:moveTo>
                    <a:pt x="1260961" y="465"/>
                  </a:moveTo>
                  <a:cubicBezTo>
                    <a:pt x="1268392" y="465"/>
                    <a:pt x="1267842" y="6245"/>
                    <a:pt x="1271420" y="8447"/>
                  </a:cubicBezTo>
                  <a:cubicBezTo>
                    <a:pt x="1280502" y="13951"/>
                    <a:pt x="1272521" y="23860"/>
                    <a:pt x="1278575" y="31566"/>
                  </a:cubicBezTo>
                  <a:cubicBezTo>
                    <a:pt x="1282429" y="35970"/>
                    <a:pt x="1273071" y="37071"/>
                    <a:pt x="1268392" y="37071"/>
                  </a:cubicBezTo>
                  <a:cubicBezTo>
                    <a:pt x="1229861" y="37071"/>
                    <a:pt x="1191329" y="37071"/>
                    <a:pt x="1152797" y="37071"/>
                  </a:cubicBezTo>
                  <a:cubicBezTo>
                    <a:pt x="1140962" y="37071"/>
                    <a:pt x="1129127" y="36520"/>
                    <a:pt x="1117568" y="37071"/>
                  </a:cubicBezTo>
                  <a:cubicBezTo>
                    <a:pt x="1109174" y="37484"/>
                    <a:pt x="1101054" y="37071"/>
                    <a:pt x="1093176" y="35557"/>
                  </a:cubicBezTo>
                  <a:lnTo>
                    <a:pt x="1092403" y="35283"/>
                  </a:lnTo>
                  <a:lnTo>
                    <a:pt x="1092403" y="36682"/>
                  </a:lnTo>
                  <a:lnTo>
                    <a:pt x="1061686" y="36682"/>
                  </a:lnTo>
                  <a:lnTo>
                    <a:pt x="1061696" y="36795"/>
                  </a:lnTo>
                  <a:lnTo>
                    <a:pt x="1010880" y="36795"/>
                  </a:lnTo>
                  <a:lnTo>
                    <a:pt x="1010880" y="36682"/>
                  </a:lnTo>
                  <a:lnTo>
                    <a:pt x="973870" y="36682"/>
                  </a:lnTo>
                  <a:cubicBezTo>
                    <a:pt x="963136" y="36682"/>
                    <a:pt x="965063" y="27599"/>
                    <a:pt x="964787" y="22920"/>
                  </a:cubicBezTo>
                  <a:cubicBezTo>
                    <a:pt x="964787" y="15214"/>
                    <a:pt x="960659" y="14663"/>
                    <a:pt x="955705" y="15214"/>
                  </a:cubicBezTo>
                  <a:cubicBezTo>
                    <a:pt x="947998" y="16040"/>
                    <a:pt x="953503" y="20168"/>
                    <a:pt x="954054" y="23196"/>
                  </a:cubicBezTo>
                  <a:cubicBezTo>
                    <a:pt x="955154" y="28700"/>
                    <a:pt x="951852" y="27599"/>
                    <a:pt x="948273" y="27324"/>
                  </a:cubicBezTo>
                  <a:cubicBezTo>
                    <a:pt x="938365" y="26774"/>
                    <a:pt x="935338" y="16865"/>
                    <a:pt x="928732" y="12187"/>
                  </a:cubicBezTo>
                  <a:cubicBezTo>
                    <a:pt x="920751" y="6682"/>
                    <a:pt x="914971" y="7232"/>
                    <a:pt x="907540" y="9985"/>
                  </a:cubicBezTo>
                  <a:cubicBezTo>
                    <a:pt x="905063" y="6682"/>
                    <a:pt x="901485" y="6407"/>
                    <a:pt x="897907" y="5306"/>
                  </a:cubicBezTo>
                  <a:cubicBezTo>
                    <a:pt x="899008" y="10260"/>
                    <a:pt x="891852" y="14113"/>
                    <a:pt x="894880" y="18517"/>
                  </a:cubicBezTo>
                  <a:cubicBezTo>
                    <a:pt x="899008" y="24297"/>
                    <a:pt x="890201" y="28425"/>
                    <a:pt x="894329" y="34205"/>
                  </a:cubicBezTo>
                  <a:cubicBezTo>
                    <a:pt x="895705" y="35856"/>
                    <a:pt x="891852" y="36682"/>
                    <a:pt x="889925" y="36682"/>
                  </a:cubicBezTo>
                  <a:cubicBezTo>
                    <a:pt x="876439" y="36682"/>
                    <a:pt x="862678" y="36407"/>
                    <a:pt x="848916" y="36682"/>
                  </a:cubicBezTo>
                  <a:cubicBezTo>
                    <a:pt x="843963" y="36957"/>
                    <a:pt x="843687" y="34205"/>
                    <a:pt x="844238" y="30627"/>
                  </a:cubicBezTo>
                  <a:cubicBezTo>
                    <a:pt x="847541" y="28150"/>
                    <a:pt x="852219" y="36131"/>
                    <a:pt x="854421" y="30352"/>
                  </a:cubicBezTo>
                  <a:cubicBezTo>
                    <a:pt x="856072" y="26223"/>
                    <a:pt x="853045" y="22370"/>
                    <a:pt x="849192" y="19893"/>
                  </a:cubicBezTo>
                  <a:cubicBezTo>
                    <a:pt x="842311" y="15489"/>
                    <a:pt x="850017" y="6407"/>
                    <a:pt x="842311" y="1453"/>
                  </a:cubicBezTo>
                  <a:lnTo>
                    <a:pt x="1010880" y="1453"/>
                  </a:lnTo>
                  <a:lnTo>
                    <a:pt x="1010880" y="973"/>
                  </a:lnTo>
                  <a:lnTo>
                    <a:pt x="1012190" y="1016"/>
                  </a:lnTo>
                  <a:lnTo>
                    <a:pt x="1012704" y="1453"/>
                  </a:lnTo>
                  <a:lnTo>
                    <a:pt x="1060146" y="1453"/>
                  </a:lnTo>
                  <a:lnTo>
                    <a:pt x="1060355" y="1256"/>
                  </a:lnTo>
                  <a:cubicBezTo>
                    <a:pt x="1062109" y="671"/>
                    <a:pt x="1064036" y="740"/>
                    <a:pt x="1066100" y="740"/>
                  </a:cubicBezTo>
                  <a:cubicBezTo>
                    <a:pt x="1131054" y="740"/>
                    <a:pt x="1196008" y="1015"/>
                    <a:pt x="1260961" y="465"/>
                  </a:cubicBezTo>
                  <a:close/>
                  <a:moveTo>
                    <a:pt x="830751" y="352"/>
                  </a:moveTo>
                  <a:cubicBezTo>
                    <a:pt x="832953" y="352"/>
                    <a:pt x="835706" y="1453"/>
                    <a:pt x="834330" y="3654"/>
                  </a:cubicBezTo>
                  <a:cubicBezTo>
                    <a:pt x="832953" y="6406"/>
                    <a:pt x="829926" y="8058"/>
                    <a:pt x="827724" y="9984"/>
                  </a:cubicBezTo>
                  <a:cubicBezTo>
                    <a:pt x="824421" y="9159"/>
                    <a:pt x="823871" y="7783"/>
                    <a:pt x="824146" y="5306"/>
                  </a:cubicBezTo>
                  <a:cubicBezTo>
                    <a:pt x="824696" y="1177"/>
                    <a:pt x="827449" y="77"/>
                    <a:pt x="830751" y="352"/>
                  </a:cubicBezTo>
                  <a:close/>
                  <a:moveTo>
                    <a:pt x="440203" y="351"/>
                  </a:moveTo>
                  <a:cubicBezTo>
                    <a:pt x="447634" y="351"/>
                    <a:pt x="447084" y="6131"/>
                    <a:pt x="450662" y="8333"/>
                  </a:cubicBezTo>
                  <a:cubicBezTo>
                    <a:pt x="459744" y="13837"/>
                    <a:pt x="451763" y="23746"/>
                    <a:pt x="457817" y="31452"/>
                  </a:cubicBezTo>
                  <a:cubicBezTo>
                    <a:pt x="461671" y="35856"/>
                    <a:pt x="452313" y="36957"/>
                    <a:pt x="447634" y="36957"/>
                  </a:cubicBezTo>
                  <a:cubicBezTo>
                    <a:pt x="409103" y="36957"/>
                    <a:pt x="370571" y="36957"/>
                    <a:pt x="332039" y="36957"/>
                  </a:cubicBezTo>
                  <a:cubicBezTo>
                    <a:pt x="320204" y="36957"/>
                    <a:pt x="308369" y="36406"/>
                    <a:pt x="296810" y="36957"/>
                  </a:cubicBezTo>
                  <a:cubicBezTo>
                    <a:pt x="280021" y="37782"/>
                    <a:pt x="264333" y="35305"/>
                    <a:pt x="249471" y="27324"/>
                  </a:cubicBezTo>
                  <a:cubicBezTo>
                    <a:pt x="246719" y="25947"/>
                    <a:pt x="243140" y="24847"/>
                    <a:pt x="240113" y="27048"/>
                  </a:cubicBezTo>
                  <a:cubicBezTo>
                    <a:pt x="234883" y="30626"/>
                    <a:pt x="242865" y="33103"/>
                    <a:pt x="240938" y="36681"/>
                  </a:cubicBezTo>
                  <a:cubicBezTo>
                    <a:pt x="213691" y="36681"/>
                    <a:pt x="186444" y="36681"/>
                    <a:pt x="158921" y="36681"/>
                  </a:cubicBezTo>
                  <a:cubicBezTo>
                    <a:pt x="160848" y="32828"/>
                    <a:pt x="162774" y="28975"/>
                    <a:pt x="164426" y="25122"/>
                  </a:cubicBezTo>
                  <a:cubicBezTo>
                    <a:pt x="165526" y="22645"/>
                    <a:pt x="166627" y="19342"/>
                    <a:pt x="169379" y="20718"/>
                  </a:cubicBezTo>
                  <a:cubicBezTo>
                    <a:pt x="183967" y="28149"/>
                    <a:pt x="189196" y="18241"/>
                    <a:pt x="194701" y="7507"/>
                  </a:cubicBezTo>
                  <a:cubicBezTo>
                    <a:pt x="192223" y="3379"/>
                    <a:pt x="185343" y="7782"/>
                    <a:pt x="182866" y="626"/>
                  </a:cubicBezTo>
                  <a:cubicBezTo>
                    <a:pt x="189196" y="1452"/>
                    <a:pt x="194150" y="-1576"/>
                    <a:pt x="198554" y="6957"/>
                  </a:cubicBezTo>
                  <a:cubicBezTo>
                    <a:pt x="204058" y="17690"/>
                    <a:pt x="229654" y="16039"/>
                    <a:pt x="234883" y="5580"/>
                  </a:cubicBezTo>
                  <a:cubicBezTo>
                    <a:pt x="237636" y="351"/>
                    <a:pt x="241214" y="626"/>
                    <a:pt x="245342" y="626"/>
                  </a:cubicBezTo>
                  <a:cubicBezTo>
                    <a:pt x="310296" y="626"/>
                    <a:pt x="375250" y="901"/>
                    <a:pt x="440203" y="351"/>
                  </a:cubicBezTo>
                  <a:close/>
                  <a:moveTo>
                    <a:pt x="1634867" y="207"/>
                  </a:moveTo>
                  <a:cubicBezTo>
                    <a:pt x="1637749" y="328"/>
                    <a:pt x="1639813" y="672"/>
                    <a:pt x="1640226" y="1291"/>
                  </a:cubicBezTo>
                  <a:cubicBezTo>
                    <a:pt x="1642703" y="4593"/>
                    <a:pt x="1641051" y="8447"/>
                    <a:pt x="1637748" y="9548"/>
                  </a:cubicBezTo>
                  <a:cubicBezTo>
                    <a:pt x="1627015" y="15603"/>
                    <a:pt x="1619309" y="24135"/>
                    <a:pt x="1612428" y="34594"/>
                  </a:cubicBezTo>
                  <a:cubicBezTo>
                    <a:pt x="1612978" y="30465"/>
                    <a:pt x="1615455" y="25236"/>
                    <a:pt x="1613804" y="22483"/>
                  </a:cubicBezTo>
                  <a:cubicBezTo>
                    <a:pt x="1612152" y="19456"/>
                    <a:pt x="1606373" y="18906"/>
                    <a:pt x="1602795" y="17254"/>
                  </a:cubicBezTo>
                  <a:cubicBezTo>
                    <a:pt x="1598666" y="23034"/>
                    <a:pt x="1610776" y="24685"/>
                    <a:pt x="1604996" y="28814"/>
                  </a:cubicBezTo>
                  <a:cubicBezTo>
                    <a:pt x="1598666" y="33493"/>
                    <a:pt x="1592336" y="28263"/>
                    <a:pt x="1585180" y="25236"/>
                  </a:cubicBezTo>
                  <a:cubicBezTo>
                    <a:pt x="1586006" y="29089"/>
                    <a:pt x="1586831" y="32392"/>
                    <a:pt x="1587657" y="36245"/>
                  </a:cubicBezTo>
                  <a:cubicBezTo>
                    <a:pt x="1560134" y="36245"/>
                    <a:pt x="1533162" y="36245"/>
                    <a:pt x="1506190" y="36245"/>
                  </a:cubicBezTo>
                  <a:cubicBezTo>
                    <a:pt x="1506190" y="25511"/>
                    <a:pt x="1493254" y="12025"/>
                    <a:pt x="1481695" y="12025"/>
                  </a:cubicBezTo>
                  <a:cubicBezTo>
                    <a:pt x="1474538" y="12025"/>
                    <a:pt x="1470410" y="18630"/>
                    <a:pt x="1465731" y="22759"/>
                  </a:cubicBezTo>
                  <a:cubicBezTo>
                    <a:pt x="1461052" y="26887"/>
                    <a:pt x="1466007" y="29915"/>
                    <a:pt x="1467658" y="33218"/>
                  </a:cubicBezTo>
                  <a:cubicBezTo>
                    <a:pt x="1467383" y="33768"/>
                    <a:pt x="1467383" y="34318"/>
                    <a:pt x="1467933" y="34869"/>
                  </a:cubicBezTo>
                  <a:cubicBezTo>
                    <a:pt x="1458576" y="38447"/>
                    <a:pt x="1448942" y="36520"/>
                    <a:pt x="1439310" y="36520"/>
                  </a:cubicBezTo>
                  <a:cubicBezTo>
                    <a:pt x="1414264" y="36795"/>
                    <a:pt x="1388943" y="36520"/>
                    <a:pt x="1363897" y="36795"/>
                  </a:cubicBezTo>
                  <a:cubicBezTo>
                    <a:pt x="1355640" y="36795"/>
                    <a:pt x="1348759" y="37346"/>
                    <a:pt x="1349310" y="26061"/>
                  </a:cubicBezTo>
                  <a:cubicBezTo>
                    <a:pt x="1349310" y="23860"/>
                    <a:pt x="1347108" y="21658"/>
                    <a:pt x="1346007" y="19456"/>
                  </a:cubicBezTo>
                  <a:cubicBezTo>
                    <a:pt x="1349035" y="16153"/>
                    <a:pt x="1357842" y="16704"/>
                    <a:pt x="1354264" y="11474"/>
                  </a:cubicBezTo>
                  <a:cubicBezTo>
                    <a:pt x="1352613" y="8997"/>
                    <a:pt x="1348484" y="1291"/>
                    <a:pt x="1341879" y="3768"/>
                  </a:cubicBezTo>
                  <a:cubicBezTo>
                    <a:pt x="1337200" y="5694"/>
                    <a:pt x="1334173" y="8722"/>
                    <a:pt x="1335824" y="14502"/>
                  </a:cubicBezTo>
                  <a:cubicBezTo>
                    <a:pt x="1336925" y="18355"/>
                    <a:pt x="1331145" y="21382"/>
                    <a:pt x="1326741" y="19181"/>
                  </a:cubicBezTo>
                  <a:cubicBezTo>
                    <a:pt x="1320411" y="15878"/>
                    <a:pt x="1314906" y="14777"/>
                    <a:pt x="1307200" y="16704"/>
                  </a:cubicBezTo>
                  <a:cubicBezTo>
                    <a:pt x="1298118" y="18906"/>
                    <a:pt x="1298669" y="5144"/>
                    <a:pt x="1291237" y="465"/>
                  </a:cubicBezTo>
                  <a:cubicBezTo>
                    <a:pt x="1318485" y="465"/>
                    <a:pt x="1346007" y="465"/>
                    <a:pt x="1373255" y="465"/>
                  </a:cubicBezTo>
                  <a:cubicBezTo>
                    <a:pt x="1384264" y="465"/>
                    <a:pt x="1394998" y="190"/>
                    <a:pt x="1406007" y="465"/>
                  </a:cubicBezTo>
                  <a:cubicBezTo>
                    <a:pt x="1408897" y="465"/>
                    <a:pt x="1411925" y="-223"/>
                    <a:pt x="1414539" y="328"/>
                  </a:cubicBezTo>
                  <a:cubicBezTo>
                    <a:pt x="1417154" y="878"/>
                    <a:pt x="1419355" y="2667"/>
                    <a:pt x="1420594" y="7621"/>
                  </a:cubicBezTo>
                  <a:cubicBezTo>
                    <a:pt x="1421420" y="10649"/>
                    <a:pt x="1434355" y="14502"/>
                    <a:pt x="1438209" y="12025"/>
                  </a:cubicBezTo>
                  <a:cubicBezTo>
                    <a:pt x="1443988" y="8722"/>
                    <a:pt x="1445915" y="14502"/>
                    <a:pt x="1449768" y="13126"/>
                  </a:cubicBezTo>
                  <a:cubicBezTo>
                    <a:pt x="1452796" y="8171"/>
                    <a:pt x="1446190" y="6245"/>
                    <a:pt x="1446190" y="465"/>
                  </a:cubicBezTo>
                  <a:cubicBezTo>
                    <a:pt x="1455273" y="465"/>
                    <a:pt x="1464630" y="465"/>
                    <a:pt x="1473988" y="465"/>
                  </a:cubicBezTo>
                  <a:cubicBezTo>
                    <a:pt x="1512245" y="465"/>
                    <a:pt x="1550226" y="465"/>
                    <a:pt x="1588483" y="465"/>
                  </a:cubicBezTo>
                  <a:cubicBezTo>
                    <a:pt x="1590960" y="465"/>
                    <a:pt x="1593437" y="465"/>
                    <a:pt x="1595914" y="741"/>
                  </a:cubicBezTo>
                  <a:cubicBezTo>
                    <a:pt x="1599217" y="741"/>
                    <a:pt x="1600593" y="2942"/>
                    <a:pt x="1599767" y="5694"/>
                  </a:cubicBezTo>
                  <a:cubicBezTo>
                    <a:pt x="1598941" y="8447"/>
                    <a:pt x="1596739" y="7896"/>
                    <a:pt x="1594813" y="6795"/>
                  </a:cubicBezTo>
                  <a:cubicBezTo>
                    <a:pt x="1592886" y="5419"/>
                    <a:pt x="1590685" y="4043"/>
                    <a:pt x="1587932" y="4869"/>
                  </a:cubicBezTo>
                  <a:cubicBezTo>
                    <a:pt x="1585455" y="5694"/>
                    <a:pt x="1582703" y="6795"/>
                    <a:pt x="1582703" y="9548"/>
                  </a:cubicBezTo>
                  <a:cubicBezTo>
                    <a:pt x="1582703" y="12850"/>
                    <a:pt x="1585455" y="13676"/>
                    <a:pt x="1588208" y="13126"/>
                  </a:cubicBezTo>
                  <a:cubicBezTo>
                    <a:pt x="1595914" y="11750"/>
                    <a:pt x="1605272" y="13951"/>
                    <a:pt x="1609400" y="3768"/>
                  </a:cubicBezTo>
                  <a:cubicBezTo>
                    <a:pt x="1610226" y="1497"/>
                    <a:pt x="1626223" y="-154"/>
                    <a:pt x="1634867" y="207"/>
                  </a:cubicBezTo>
                  <a:close/>
                  <a:moveTo>
                    <a:pt x="814109" y="93"/>
                  </a:moveTo>
                  <a:cubicBezTo>
                    <a:pt x="816991" y="214"/>
                    <a:pt x="819055" y="558"/>
                    <a:pt x="819468" y="1177"/>
                  </a:cubicBezTo>
                  <a:cubicBezTo>
                    <a:pt x="821945" y="4479"/>
                    <a:pt x="820293" y="8333"/>
                    <a:pt x="816990" y="9434"/>
                  </a:cubicBezTo>
                  <a:cubicBezTo>
                    <a:pt x="806257" y="15489"/>
                    <a:pt x="798551" y="24021"/>
                    <a:pt x="791670" y="34480"/>
                  </a:cubicBezTo>
                  <a:cubicBezTo>
                    <a:pt x="792220" y="30351"/>
                    <a:pt x="794697" y="25122"/>
                    <a:pt x="793046" y="22369"/>
                  </a:cubicBezTo>
                  <a:cubicBezTo>
                    <a:pt x="791394" y="19342"/>
                    <a:pt x="785615" y="18792"/>
                    <a:pt x="782037" y="17140"/>
                  </a:cubicBezTo>
                  <a:cubicBezTo>
                    <a:pt x="777908" y="22920"/>
                    <a:pt x="790018" y="24571"/>
                    <a:pt x="784238" y="28700"/>
                  </a:cubicBezTo>
                  <a:cubicBezTo>
                    <a:pt x="777908" y="33379"/>
                    <a:pt x="771578" y="28149"/>
                    <a:pt x="764422" y="25122"/>
                  </a:cubicBezTo>
                  <a:cubicBezTo>
                    <a:pt x="765248" y="28975"/>
                    <a:pt x="766073" y="32278"/>
                    <a:pt x="766899" y="36131"/>
                  </a:cubicBezTo>
                  <a:cubicBezTo>
                    <a:pt x="739376" y="36131"/>
                    <a:pt x="712404" y="36131"/>
                    <a:pt x="685432" y="36131"/>
                  </a:cubicBezTo>
                  <a:cubicBezTo>
                    <a:pt x="685432" y="25397"/>
                    <a:pt x="672496" y="11911"/>
                    <a:pt x="660937" y="11911"/>
                  </a:cubicBezTo>
                  <a:cubicBezTo>
                    <a:pt x="653780" y="11911"/>
                    <a:pt x="649652" y="18516"/>
                    <a:pt x="644973" y="22645"/>
                  </a:cubicBezTo>
                  <a:cubicBezTo>
                    <a:pt x="640294" y="26773"/>
                    <a:pt x="645249" y="29801"/>
                    <a:pt x="646900" y="33104"/>
                  </a:cubicBezTo>
                  <a:cubicBezTo>
                    <a:pt x="646625" y="33654"/>
                    <a:pt x="646625" y="34204"/>
                    <a:pt x="647175" y="34755"/>
                  </a:cubicBezTo>
                  <a:cubicBezTo>
                    <a:pt x="637818" y="38333"/>
                    <a:pt x="628184" y="36406"/>
                    <a:pt x="618552" y="36406"/>
                  </a:cubicBezTo>
                  <a:cubicBezTo>
                    <a:pt x="593506" y="36681"/>
                    <a:pt x="568185" y="36406"/>
                    <a:pt x="543139" y="36681"/>
                  </a:cubicBezTo>
                  <a:cubicBezTo>
                    <a:pt x="534882" y="36681"/>
                    <a:pt x="528001" y="37232"/>
                    <a:pt x="528552" y="25947"/>
                  </a:cubicBezTo>
                  <a:cubicBezTo>
                    <a:pt x="528552" y="23746"/>
                    <a:pt x="526350" y="21544"/>
                    <a:pt x="525249" y="19342"/>
                  </a:cubicBezTo>
                  <a:cubicBezTo>
                    <a:pt x="528277" y="16039"/>
                    <a:pt x="537084" y="16590"/>
                    <a:pt x="533506" y="11360"/>
                  </a:cubicBezTo>
                  <a:cubicBezTo>
                    <a:pt x="531855" y="8883"/>
                    <a:pt x="527726" y="1177"/>
                    <a:pt x="521121" y="3654"/>
                  </a:cubicBezTo>
                  <a:cubicBezTo>
                    <a:pt x="516442" y="5580"/>
                    <a:pt x="513415" y="8608"/>
                    <a:pt x="515066" y="14388"/>
                  </a:cubicBezTo>
                  <a:cubicBezTo>
                    <a:pt x="516167" y="18241"/>
                    <a:pt x="510387" y="21268"/>
                    <a:pt x="505983" y="19067"/>
                  </a:cubicBezTo>
                  <a:cubicBezTo>
                    <a:pt x="499653" y="15764"/>
                    <a:pt x="494148" y="14663"/>
                    <a:pt x="486442" y="16590"/>
                  </a:cubicBezTo>
                  <a:cubicBezTo>
                    <a:pt x="477360" y="18792"/>
                    <a:pt x="477911" y="5030"/>
                    <a:pt x="470479" y="351"/>
                  </a:cubicBezTo>
                  <a:cubicBezTo>
                    <a:pt x="497727" y="351"/>
                    <a:pt x="525249" y="351"/>
                    <a:pt x="552497" y="351"/>
                  </a:cubicBezTo>
                  <a:cubicBezTo>
                    <a:pt x="563506" y="351"/>
                    <a:pt x="574240" y="76"/>
                    <a:pt x="585249" y="351"/>
                  </a:cubicBezTo>
                  <a:cubicBezTo>
                    <a:pt x="588139" y="351"/>
                    <a:pt x="591167" y="-337"/>
                    <a:pt x="593781" y="214"/>
                  </a:cubicBezTo>
                  <a:cubicBezTo>
                    <a:pt x="596396" y="764"/>
                    <a:pt x="598597" y="2553"/>
                    <a:pt x="599836" y="7507"/>
                  </a:cubicBezTo>
                  <a:cubicBezTo>
                    <a:pt x="600662" y="10535"/>
                    <a:pt x="613597" y="14388"/>
                    <a:pt x="617451" y="11911"/>
                  </a:cubicBezTo>
                  <a:cubicBezTo>
                    <a:pt x="623230" y="8608"/>
                    <a:pt x="625157" y="14388"/>
                    <a:pt x="629010" y="13012"/>
                  </a:cubicBezTo>
                  <a:cubicBezTo>
                    <a:pt x="632038" y="8057"/>
                    <a:pt x="625432" y="6131"/>
                    <a:pt x="625432" y="351"/>
                  </a:cubicBezTo>
                  <a:cubicBezTo>
                    <a:pt x="634515" y="351"/>
                    <a:pt x="643872" y="351"/>
                    <a:pt x="653230" y="351"/>
                  </a:cubicBezTo>
                  <a:cubicBezTo>
                    <a:pt x="691487" y="351"/>
                    <a:pt x="729468" y="351"/>
                    <a:pt x="767725" y="351"/>
                  </a:cubicBezTo>
                  <a:cubicBezTo>
                    <a:pt x="770202" y="351"/>
                    <a:pt x="772679" y="351"/>
                    <a:pt x="775156" y="627"/>
                  </a:cubicBezTo>
                  <a:cubicBezTo>
                    <a:pt x="778459" y="627"/>
                    <a:pt x="779835" y="2828"/>
                    <a:pt x="779009" y="5580"/>
                  </a:cubicBezTo>
                  <a:cubicBezTo>
                    <a:pt x="778183" y="8333"/>
                    <a:pt x="775981" y="7782"/>
                    <a:pt x="774055" y="6681"/>
                  </a:cubicBezTo>
                  <a:cubicBezTo>
                    <a:pt x="772128" y="5305"/>
                    <a:pt x="769927" y="3929"/>
                    <a:pt x="767174" y="4755"/>
                  </a:cubicBezTo>
                  <a:cubicBezTo>
                    <a:pt x="764697" y="5580"/>
                    <a:pt x="761945" y="6681"/>
                    <a:pt x="761945" y="9434"/>
                  </a:cubicBezTo>
                  <a:cubicBezTo>
                    <a:pt x="761945" y="12736"/>
                    <a:pt x="764697" y="13562"/>
                    <a:pt x="767450" y="13012"/>
                  </a:cubicBezTo>
                  <a:cubicBezTo>
                    <a:pt x="775156" y="11636"/>
                    <a:pt x="784514" y="13837"/>
                    <a:pt x="788642" y="3654"/>
                  </a:cubicBezTo>
                  <a:cubicBezTo>
                    <a:pt x="789468" y="1383"/>
                    <a:pt x="805465" y="-268"/>
                    <a:pt x="814109" y="93"/>
                  </a:cubicBezTo>
                  <a:close/>
                </a:path>
              </a:pathLst>
            </a:custGeom>
            <a:solidFill>
              <a:schemeClr val="accent3"/>
            </a:solidFill>
            <a:ln w="740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8C3027BC-B56D-4021-A501-9A904F5327DB}"/>
                </a:ext>
              </a:extLst>
            </p:cNvPr>
            <p:cNvSpPr/>
            <p:nvPr/>
          </p:nvSpPr>
          <p:spPr>
            <a:xfrm>
              <a:off x="6223195" y="417483"/>
              <a:ext cx="3121205" cy="87950"/>
            </a:xfrm>
            <a:custGeom>
              <a:avLst/>
              <a:gdLst>
                <a:gd name="connsiteX0" fmla="*/ 934228 w 1546130"/>
                <a:gd name="connsiteY0" fmla="*/ 26457 h 43567"/>
                <a:gd name="connsiteX1" fmla="*/ 929274 w 1546130"/>
                <a:gd name="connsiteY1" fmla="*/ 30586 h 43567"/>
                <a:gd name="connsiteX2" fmla="*/ 939182 w 1546130"/>
                <a:gd name="connsiteY2" fmla="*/ 40494 h 43567"/>
                <a:gd name="connsiteX3" fmla="*/ 941935 w 1546130"/>
                <a:gd name="connsiteY3" fmla="*/ 35540 h 43567"/>
                <a:gd name="connsiteX4" fmla="*/ 934228 w 1546130"/>
                <a:gd name="connsiteY4" fmla="*/ 26457 h 43567"/>
                <a:gd name="connsiteX5" fmla="*/ 1074600 w 1546130"/>
                <a:gd name="connsiteY5" fmla="*/ 5885 h 43567"/>
                <a:gd name="connsiteX6" fmla="*/ 1074325 w 1546130"/>
                <a:gd name="connsiteY6" fmla="*/ 6160 h 43567"/>
                <a:gd name="connsiteX7" fmla="*/ 1074325 w 1546130"/>
                <a:gd name="connsiteY7" fmla="*/ 6435 h 43567"/>
                <a:gd name="connsiteX8" fmla="*/ 1074049 w 1546130"/>
                <a:gd name="connsiteY8" fmla="*/ 6435 h 43567"/>
                <a:gd name="connsiteX9" fmla="*/ 1074049 w 1546130"/>
                <a:gd name="connsiteY9" fmla="*/ 6160 h 43567"/>
                <a:gd name="connsiteX10" fmla="*/ 1073774 w 1546130"/>
                <a:gd name="connsiteY10" fmla="*/ 6435 h 43567"/>
                <a:gd name="connsiteX11" fmla="*/ 1075976 w 1546130"/>
                <a:gd name="connsiteY11" fmla="*/ 29004 h 43567"/>
                <a:gd name="connsiteX12" fmla="*/ 1078728 w 1546130"/>
                <a:gd name="connsiteY12" fmla="*/ 30655 h 43567"/>
                <a:gd name="connsiteX13" fmla="*/ 1094416 w 1546130"/>
                <a:gd name="connsiteY13" fmla="*/ 24876 h 43567"/>
                <a:gd name="connsiteX14" fmla="*/ 1084783 w 1546130"/>
                <a:gd name="connsiteY14" fmla="*/ 9738 h 43567"/>
                <a:gd name="connsiteX15" fmla="*/ 1075150 w 1546130"/>
                <a:gd name="connsiteY15" fmla="*/ 6435 h 43567"/>
                <a:gd name="connsiteX16" fmla="*/ 1074600 w 1546130"/>
                <a:gd name="connsiteY16" fmla="*/ 5885 h 43567"/>
                <a:gd name="connsiteX17" fmla="*/ 22951 w 1546130"/>
                <a:gd name="connsiteY17" fmla="*/ 5815 h 43567"/>
                <a:gd name="connsiteX18" fmla="*/ 22676 w 1546130"/>
                <a:gd name="connsiteY18" fmla="*/ 6090 h 43567"/>
                <a:gd name="connsiteX19" fmla="*/ 22676 w 1546130"/>
                <a:gd name="connsiteY19" fmla="*/ 6365 h 43567"/>
                <a:gd name="connsiteX20" fmla="*/ 22400 w 1546130"/>
                <a:gd name="connsiteY20" fmla="*/ 6365 h 43567"/>
                <a:gd name="connsiteX21" fmla="*/ 22400 w 1546130"/>
                <a:gd name="connsiteY21" fmla="*/ 6090 h 43567"/>
                <a:gd name="connsiteX22" fmla="*/ 22125 w 1546130"/>
                <a:gd name="connsiteY22" fmla="*/ 6365 h 43567"/>
                <a:gd name="connsiteX23" fmla="*/ 24327 w 1546130"/>
                <a:gd name="connsiteY23" fmla="*/ 28934 h 43567"/>
                <a:gd name="connsiteX24" fmla="*/ 27079 w 1546130"/>
                <a:gd name="connsiteY24" fmla="*/ 30585 h 43567"/>
                <a:gd name="connsiteX25" fmla="*/ 42767 w 1546130"/>
                <a:gd name="connsiteY25" fmla="*/ 24806 h 43567"/>
                <a:gd name="connsiteX26" fmla="*/ 33134 w 1546130"/>
                <a:gd name="connsiteY26" fmla="*/ 9668 h 43567"/>
                <a:gd name="connsiteX27" fmla="*/ 23501 w 1546130"/>
                <a:gd name="connsiteY27" fmla="*/ 6365 h 43567"/>
                <a:gd name="connsiteX28" fmla="*/ 22951 w 1546130"/>
                <a:gd name="connsiteY28" fmla="*/ 5815 h 43567"/>
                <a:gd name="connsiteX29" fmla="*/ 1440377 w 1546130"/>
                <a:gd name="connsiteY29" fmla="*/ 380 h 43567"/>
                <a:gd name="connsiteX30" fmla="*/ 1453313 w 1546130"/>
                <a:gd name="connsiteY30" fmla="*/ 11940 h 43567"/>
                <a:gd name="connsiteX31" fmla="*/ 1470652 w 1546130"/>
                <a:gd name="connsiteY31" fmla="*/ 656 h 43567"/>
                <a:gd name="connsiteX32" fmla="*/ 1546130 w 1546130"/>
                <a:gd name="connsiteY32" fmla="*/ 656 h 43567"/>
                <a:gd name="connsiteX33" fmla="*/ 1546130 w 1546130"/>
                <a:gd name="connsiteY33" fmla="*/ 42765 h 43567"/>
                <a:gd name="connsiteX34" fmla="*/ 1509184 w 1546130"/>
                <a:gd name="connsiteY34" fmla="*/ 42765 h 43567"/>
                <a:gd name="connsiteX35" fmla="*/ 1500101 w 1546130"/>
                <a:gd name="connsiteY35" fmla="*/ 38637 h 43567"/>
                <a:gd name="connsiteX36" fmla="*/ 1492670 w 1546130"/>
                <a:gd name="connsiteY36" fmla="*/ 38086 h 43567"/>
                <a:gd name="connsiteX37" fmla="*/ 1473129 w 1546130"/>
                <a:gd name="connsiteY37" fmla="*/ 42765 h 43567"/>
                <a:gd name="connsiteX38" fmla="*/ 1288176 w 1546130"/>
                <a:gd name="connsiteY38" fmla="*/ 43040 h 43567"/>
                <a:gd name="connsiteX39" fmla="*/ 1274965 w 1546130"/>
                <a:gd name="connsiteY39" fmla="*/ 34233 h 43567"/>
                <a:gd name="connsiteX40" fmla="*/ 1285699 w 1546130"/>
                <a:gd name="connsiteY40" fmla="*/ 24876 h 43567"/>
                <a:gd name="connsiteX41" fmla="*/ 1304690 w 1546130"/>
                <a:gd name="connsiteY41" fmla="*/ 10013 h 43567"/>
                <a:gd name="connsiteX42" fmla="*/ 1322580 w 1546130"/>
                <a:gd name="connsiteY42" fmla="*/ 15793 h 43567"/>
                <a:gd name="connsiteX43" fmla="*/ 1328910 w 1546130"/>
                <a:gd name="connsiteY43" fmla="*/ 13316 h 43567"/>
                <a:gd name="connsiteX44" fmla="*/ 1353680 w 1546130"/>
                <a:gd name="connsiteY44" fmla="*/ 656 h 43567"/>
                <a:gd name="connsiteX45" fmla="*/ 1440377 w 1546130"/>
                <a:gd name="connsiteY45" fmla="*/ 380 h 43567"/>
                <a:gd name="connsiteX46" fmla="*/ 388728 w 1546130"/>
                <a:gd name="connsiteY46" fmla="*/ 310 h 43567"/>
                <a:gd name="connsiteX47" fmla="*/ 401664 w 1546130"/>
                <a:gd name="connsiteY47" fmla="*/ 11870 h 43567"/>
                <a:gd name="connsiteX48" fmla="*/ 419003 w 1546130"/>
                <a:gd name="connsiteY48" fmla="*/ 586 h 43567"/>
                <a:gd name="connsiteX49" fmla="*/ 566250 w 1546130"/>
                <a:gd name="connsiteY49" fmla="*/ 586 h 43567"/>
                <a:gd name="connsiteX50" fmla="*/ 580011 w 1546130"/>
                <a:gd name="connsiteY50" fmla="*/ 8017 h 43567"/>
                <a:gd name="connsiteX51" fmla="*/ 553314 w 1546130"/>
                <a:gd name="connsiteY51" fmla="*/ 20677 h 43567"/>
                <a:gd name="connsiteX52" fmla="*/ 560194 w 1546130"/>
                <a:gd name="connsiteY52" fmla="*/ 24531 h 43567"/>
                <a:gd name="connsiteX53" fmla="*/ 583864 w 1546130"/>
                <a:gd name="connsiteY53" fmla="*/ 28934 h 43567"/>
                <a:gd name="connsiteX54" fmla="*/ 588818 w 1546130"/>
                <a:gd name="connsiteY54" fmla="*/ 38842 h 43567"/>
                <a:gd name="connsiteX55" fmla="*/ 580836 w 1546130"/>
                <a:gd name="connsiteY55" fmla="*/ 42695 h 43567"/>
                <a:gd name="connsiteX56" fmla="*/ 457535 w 1546130"/>
                <a:gd name="connsiteY56" fmla="*/ 42695 h 43567"/>
                <a:gd name="connsiteX57" fmla="*/ 448452 w 1546130"/>
                <a:gd name="connsiteY57" fmla="*/ 38567 h 43567"/>
                <a:gd name="connsiteX58" fmla="*/ 441021 w 1546130"/>
                <a:gd name="connsiteY58" fmla="*/ 38016 h 43567"/>
                <a:gd name="connsiteX59" fmla="*/ 421480 w 1546130"/>
                <a:gd name="connsiteY59" fmla="*/ 42695 h 43567"/>
                <a:gd name="connsiteX60" fmla="*/ 236527 w 1546130"/>
                <a:gd name="connsiteY60" fmla="*/ 42970 h 43567"/>
                <a:gd name="connsiteX61" fmla="*/ 223316 w 1546130"/>
                <a:gd name="connsiteY61" fmla="*/ 34163 h 43567"/>
                <a:gd name="connsiteX62" fmla="*/ 234050 w 1546130"/>
                <a:gd name="connsiteY62" fmla="*/ 24806 h 43567"/>
                <a:gd name="connsiteX63" fmla="*/ 253041 w 1546130"/>
                <a:gd name="connsiteY63" fmla="*/ 9943 h 43567"/>
                <a:gd name="connsiteX64" fmla="*/ 270931 w 1546130"/>
                <a:gd name="connsiteY64" fmla="*/ 15723 h 43567"/>
                <a:gd name="connsiteX65" fmla="*/ 277261 w 1546130"/>
                <a:gd name="connsiteY65" fmla="*/ 13246 h 43567"/>
                <a:gd name="connsiteX66" fmla="*/ 302031 w 1546130"/>
                <a:gd name="connsiteY66" fmla="*/ 586 h 43567"/>
                <a:gd name="connsiteX67" fmla="*/ 388728 w 1546130"/>
                <a:gd name="connsiteY67" fmla="*/ 310 h 43567"/>
                <a:gd name="connsiteX68" fmla="*/ 1066309 w 1546130"/>
                <a:gd name="connsiteY68" fmla="*/ 71 h 43567"/>
                <a:gd name="connsiteX69" fmla="*/ 1080930 w 1546130"/>
                <a:gd name="connsiteY69" fmla="*/ 381 h 43567"/>
                <a:gd name="connsiteX70" fmla="*/ 1116710 w 1546130"/>
                <a:gd name="connsiteY70" fmla="*/ 381 h 43567"/>
                <a:gd name="connsiteX71" fmla="*/ 1196250 w 1546130"/>
                <a:gd name="connsiteY71" fmla="*/ 655 h 43567"/>
                <a:gd name="connsiteX72" fmla="*/ 1208911 w 1546130"/>
                <a:gd name="connsiteY72" fmla="*/ 8637 h 43567"/>
                <a:gd name="connsiteX73" fmla="*/ 1232580 w 1546130"/>
                <a:gd name="connsiteY73" fmla="*/ 2582 h 43567"/>
                <a:gd name="connsiteX74" fmla="*/ 1245516 w 1546130"/>
                <a:gd name="connsiteY74" fmla="*/ 931 h 43567"/>
                <a:gd name="connsiteX75" fmla="*/ 1265332 w 1546130"/>
                <a:gd name="connsiteY75" fmla="*/ 931 h 43567"/>
                <a:gd name="connsiteX76" fmla="*/ 1238360 w 1546130"/>
                <a:gd name="connsiteY76" fmla="*/ 33683 h 43567"/>
                <a:gd name="connsiteX77" fmla="*/ 1219369 w 1546130"/>
                <a:gd name="connsiteY77" fmla="*/ 43316 h 43567"/>
                <a:gd name="connsiteX78" fmla="*/ 1205333 w 1546130"/>
                <a:gd name="connsiteY78" fmla="*/ 25976 h 43567"/>
                <a:gd name="connsiteX79" fmla="*/ 1200104 w 1546130"/>
                <a:gd name="connsiteY79" fmla="*/ 29279 h 43567"/>
                <a:gd name="connsiteX80" fmla="*/ 1173682 w 1546130"/>
                <a:gd name="connsiteY80" fmla="*/ 43316 h 43567"/>
                <a:gd name="connsiteX81" fmla="*/ 1068584 w 1546130"/>
                <a:gd name="connsiteY81" fmla="*/ 43066 h 43567"/>
                <a:gd name="connsiteX82" fmla="*/ 1068814 w 1546130"/>
                <a:gd name="connsiteY82" fmla="*/ 43246 h 43567"/>
                <a:gd name="connsiteX83" fmla="*/ 1041842 w 1546130"/>
                <a:gd name="connsiteY83" fmla="*/ 43246 h 43567"/>
                <a:gd name="connsiteX84" fmla="*/ 837072 w 1546130"/>
                <a:gd name="connsiteY84" fmla="*/ 43246 h 43567"/>
                <a:gd name="connsiteX85" fmla="*/ 823862 w 1546130"/>
                <a:gd name="connsiteY85" fmla="*/ 41044 h 43567"/>
                <a:gd name="connsiteX86" fmla="*/ 815054 w 1546130"/>
                <a:gd name="connsiteY86" fmla="*/ 42145 h 43567"/>
                <a:gd name="connsiteX87" fmla="*/ 808449 w 1546130"/>
                <a:gd name="connsiteY87" fmla="*/ 43246 h 43567"/>
                <a:gd name="connsiteX88" fmla="*/ 768541 w 1546130"/>
                <a:gd name="connsiteY88" fmla="*/ 42420 h 43567"/>
                <a:gd name="connsiteX89" fmla="*/ 719000 w 1546130"/>
                <a:gd name="connsiteY89" fmla="*/ 42971 h 43567"/>
                <a:gd name="connsiteX90" fmla="*/ 615790 w 1546130"/>
                <a:gd name="connsiteY90" fmla="*/ 42696 h 43567"/>
                <a:gd name="connsiteX91" fmla="*/ 609185 w 1546130"/>
                <a:gd name="connsiteY91" fmla="*/ 33888 h 43567"/>
                <a:gd name="connsiteX92" fmla="*/ 595699 w 1546130"/>
                <a:gd name="connsiteY92" fmla="*/ 11045 h 43567"/>
                <a:gd name="connsiteX93" fmla="*/ 581662 w 1546130"/>
                <a:gd name="connsiteY93" fmla="*/ 586 h 43567"/>
                <a:gd name="connsiteX94" fmla="*/ 604781 w 1546130"/>
                <a:gd name="connsiteY94" fmla="*/ 586 h 43567"/>
                <a:gd name="connsiteX95" fmla="*/ 958448 w 1546130"/>
                <a:gd name="connsiteY95" fmla="*/ 586 h 43567"/>
                <a:gd name="connsiteX96" fmla="*/ 1003310 w 1546130"/>
                <a:gd name="connsiteY96" fmla="*/ 311 h 43567"/>
                <a:gd name="connsiteX97" fmla="*/ 1025603 w 1546130"/>
                <a:gd name="connsiteY97" fmla="*/ 6090 h 43567"/>
                <a:gd name="connsiteX98" fmla="*/ 1029181 w 1546130"/>
                <a:gd name="connsiteY98" fmla="*/ 3889 h 43567"/>
                <a:gd name="connsiteX99" fmla="*/ 1024778 w 1546130"/>
                <a:gd name="connsiteY99" fmla="*/ 1136 h 43567"/>
                <a:gd name="connsiteX100" fmla="*/ 1033310 w 1546130"/>
                <a:gd name="connsiteY100" fmla="*/ 1962 h 43567"/>
                <a:gd name="connsiteX101" fmla="*/ 1044044 w 1546130"/>
                <a:gd name="connsiteY101" fmla="*/ 3614 h 43567"/>
                <a:gd name="connsiteX102" fmla="*/ 1038814 w 1546130"/>
                <a:gd name="connsiteY102" fmla="*/ 12145 h 43567"/>
                <a:gd name="connsiteX103" fmla="*/ 1037163 w 1546130"/>
                <a:gd name="connsiteY103" fmla="*/ 16274 h 43567"/>
                <a:gd name="connsiteX104" fmla="*/ 1046383 w 1546130"/>
                <a:gd name="connsiteY104" fmla="*/ 25081 h 43567"/>
                <a:gd name="connsiteX105" fmla="*/ 1052857 w 1546130"/>
                <a:gd name="connsiteY105" fmla="*/ 30600 h 43567"/>
                <a:gd name="connsiteX106" fmla="*/ 1052857 w 1546130"/>
                <a:gd name="connsiteY106" fmla="*/ 30105 h 43567"/>
                <a:gd name="connsiteX107" fmla="*/ 1054783 w 1546130"/>
                <a:gd name="connsiteY107" fmla="*/ 2857 h 43567"/>
                <a:gd name="connsiteX108" fmla="*/ 1066309 w 1546130"/>
                <a:gd name="connsiteY108" fmla="*/ 71 h 43567"/>
                <a:gd name="connsiteX109" fmla="*/ 14660 w 1546130"/>
                <a:gd name="connsiteY109" fmla="*/ 1 h 43567"/>
                <a:gd name="connsiteX110" fmla="*/ 29281 w 1546130"/>
                <a:gd name="connsiteY110" fmla="*/ 311 h 43567"/>
                <a:gd name="connsiteX111" fmla="*/ 65061 w 1546130"/>
                <a:gd name="connsiteY111" fmla="*/ 311 h 43567"/>
                <a:gd name="connsiteX112" fmla="*/ 144601 w 1546130"/>
                <a:gd name="connsiteY112" fmla="*/ 585 h 43567"/>
                <a:gd name="connsiteX113" fmla="*/ 157262 w 1546130"/>
                <a:gd name="connsiteY113" fmla="*/ 8567 h 43567"/>
                <a:gd name="connsiteX114" fmla="*/ 180931 w 1546130"/>
                <a:gd name="connsiteY114" fmla="*/ 2512 h 43567"/>
                <a:gd name="connsiteX115" fmla="*/ 193867 w 1546130"/>
                <a:gd name="connsiteY115" fmla="*/ 861 h 43567"/>
                <a:gd name="connsiteX116" fmla="*/ 213683 w 1546130"/>
                <a:gd name="connsiteY116" fmla="*/ 861 h 43567"/>
                <a:gd name="connsiteX117" fmla="*/ 186711 w 1546130"/>
                <a:gd name="connsiteY117" fmla="*/ 33613 h 43567"/>
                <a:gd name="connsiteX118" fmla="*/ 167720 w 1546130"/>
                <a:gd name="connsiteY118" fmla="*/ 43246 h 43567"/>
                <a:gd name="connsiteX119" fmla="*/ 153684 w 1546130"/>
                <a:gd name="connsiteY119" fmla="*/ 25906 h 43567"/>
                <a:gd name="connsiteX120" fmla="*/ 148455 w 1546130"/>
                <a:gd name="connsiteY120" fmla="*/ 29209 h 43567"/>
                <a:gd name="connsiteX121" fmla="*/ 122033 w 1546130"/>
                <a:gd name="connsiteY121" fmla="*/ 43246 h 43567"/>
                <a:gd name="connsiteX122" fmla="*/ 6437 w 1546130"/>
                <a:gd name="connsiteY122" fmla="*/ 42971 h 43567"/>
                <a:gd name="connsiteX123" fmla="*/ 1208 w 1546130"/>
                <a:gd name="connsiteY123" fmla="*/ 39943 h 43567"/>
                <a:gd name="connsiteX124" fmla="*/ 1208 w 1546130"/>
                <a:gd name="connsiteY124" fmla="*/ 30035 h 43567"/>
                <a:gd name="connsiteX125" fmla="*/ 3134 w 1546130"/>
                <a:gd name="connsiteY125" fmla="*/ 2787 h 43567"/>
                <a:gd name="connsiteX126" fmla="*/ 14660 w 1546130"/>
                <a:gd name="connsiteY126" fmla="*/ 1 h 4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1546130" h="43567">
                  <a:moveTo>
                    <a:pt x="934228" y="26457"/>
                  </a:moveTo>
                  <a:cubicBezTo>
                    <a:pt x="932026" y="26182"/>
                    <a:pt x="928448" y="28108"/>
                    <a:pt x="929274" y="30586"/>
                  </a:cubicBezTo>
                  <a:cubicBezTo>
                    <a:pt x="930650" y="35265"/>
                    <a:pt x="934778" y="38567"/>
                    <a:pt x="939182" y="40494"/>
                  </a:cubicBezTo>
                  <a:cubicBezTo>
                    <a:pt x="940834" y="41319"/>
                    <a:pt x="941659" y="38017"/>
                    <a:pt x="941935" y="35540"/>
                  </a:cubicBezTo>
                  <a:cubicBezTo>
                    <a:pt x="941109" y="31411"/>
                    <a:pt x="939733" y="27008"/>
                    <a:pt x="934228" y="26457"/>
                  </a:cubicBezTo>
                  <a:close/>
                  <a:moveTo>
                    <a:pt x="1074600" y="5885"/>
                  </a:moveTo>
                  <a:cubicBezTo>
                    <a:pt x="1074600" y="5885"/>
                    <a:pt x="1074325" y="6160"/>
                    <a:pt x="1074325" y="6160"/>
                  </a:cubicBezTo>
                  <a:cubicBezTo>
                    <a:pt x="1074325" y="6160"/>
                    <a:pt x="1074325" y="6435"/>
                    <a:pt x="1074325" y="6435"/>
                  </a:cubicBezTo>
                  <a:cubicBezTo>
                    <a:pt x="1074049" y="6435"/>
                    <a:pt x="1074049" y="6435"/>
                    <a:pt x="1074049" y="6435"/>
                  </a:cubicBezTo>
                  <a:cubicBezTo>
                    <a:pt x="1074049" y="6160"/>
                    <a:pt x="1074049" y="6160"/>
                    <a:pt x="1074049" y="6160"/>
                  </a:cubicBezTo>
                  <a:cubicBezTo>
                    <a:pt x="1074049" y="6160"/>
                    <a:pt x="1073774" y="6435"/>
                    <a:pt x="1073774" y="6435"/>
                  </a:cubicBezTo>
                  <a:cubicBezTo>
                    <a:pt x="1070196" y="14142"/>
                    <a:pt x="1077903" y="21298"/>
                    <a:pt x="1075976" y="29004"/>
                  </a:cubicBezTo>
                  <a:cubicBezTo>
                    <a:pt x="1075976" y="29554"/>
                    <a:pt x="1078453" y="30931"/>
                    <a:pt x="1078728" y="30655"/>
                  </a:cubicBezTo>
                  <a:cubicBezTo>
                    <a:pt x="1083407" y="26252"/>
                    <a:pt x="1093591" y="30931"/>
                    <a:pt x="1094416" y="24876"/>
                  </a:cubicBezTo>
                  <a:cubicBezTo>
                    <a:pt x="1094967" y="21573"/>
                    <a:pt x="1091939" y="12215"/>
                    <a:pt x="1084783" y="9738"/>
                  </a:cubicBezTo>
                  <a:cubicBezTo>
                    <a:pt x="1081481" y="8913"/>
                    <a:pt x="1078728" y="6160"/>
                    <a:pt x="1075150" y="6435"/>
                  </a:cubicBezTo>
                  <a:cubicBezTo>
                    <a:pt x="1074875" y="6160"/>
                    <a:pt x="1074600" y="6160"/>
                    <a:pt x="1074600" y="5885"/>
                  </a:cubicBezTo>
                  <a:close/>
                  <a:moveTo>
                    <a:pt x="22951" y="5815"/>
                  </a:moveTo>
                  <a:cubicBezTo>
                    <a:pt x="22951" y="5815"/>
                    <a:pt x="22676" y="6090"/>
                    <a:pt x="22676" y="6090"/>
                  </a:cubicBezTo>
                  <a:cubicBezTo>
                    <a:pt x="22676" y="6090"/>
                    <a:pt x="22676" y="6365"/>
                    <a:pt x="22676" y="6365"/>
                  </a:cubicBezTo>
                  <a:cubicBezTo>
                    <a:pt x="22400" y="6365"/>
                    <a:pt x="22400" y="6365"/>
                    <a:pt x="22400" y="6365"/>
                  </a:cubicBezTo>
                  <a:cubicBezTo>
                    <a:pt x="22400" y="6090"/>
                    <a:pt x="22400" y="6090"/>
                    <a:pt x="22400" y="6090"/>
                  </a:cubicBezTo>
                  <a:cubicBezTo>
                    <a:pt x="22400" y="6090"/>
                    <a:pt x="22125" y="6365"/>
                    <a:pt x="22125" y="6365"/>
                  </a:cubicBezTo>
                  <a:cubicBezTo>
                    <a:pt x="18547" y="14072"/>
                    <a:pt x="26254" y="21228"/>
                    <a:pt x="24327" y="28934"/>
                  </a:cubicBezTo>
                  <a:cubicBezTo>
                    <a:pt x="24327" y="29484"/>
                    <a:pt x="26804" y="30861"/>
                    <a:pt x="27079" y="30585"/>
                  </a:cubicBezTo>
                  <a:cubicBezTo>
                    <a:pt x="31758" y="26182"/>
                    <a:pt x="41942" y="30861"/>
                    <a:pt x="42767" y="24806"/>
                  </a:cubicBezTo>
                  <a:cubicBezTo>
                    <a:pt x="43318" y="21503"/>
                    <a:pt x="40290" y="12145"/>
                    <a:pt x="33134" y="9668"/>
                  </a:cubicBezTo>
                  <a:cubicBezTo>
                    <a:pt x="29832" y="8843"/>
                    <a:pt x="27079" y="6090"/>
                    <a:pt x="23501" y="6365"/>
                  </a:cubicBezTo>
                  <a:cubicBezTo>
                    <a:pt x="23226" y="6090"/>
                    <a:pt x="22951" y="6090"/>
                    <a:pt x="22951" y="5815"/>
                  </a:cubicBezTo>
                  <a:close/>
                  <a:moveTo>
                    <a:pt x="1440377" y="380"/>
                  </a:moveTo>
                  <a:cubicBezTo>
                    <a:pt x="1447808" y="380"/>
                    <a:pt x="1453863" y="105"/>
                    <a:pt x="1453313" y="11940"/>
                  </a:cubicBezTo>
                  <a:cubicBezTo>
                    <a:pt x="1454689" y="-1271"/>
                    <a:pt x="1463221" y="656"/>
                    <a:pt x="1470652" y="656"/>
                  </a:cubicBezTo>
                  <a:lnTo>
                    <a:pt x="1546130" y="656"/>
                  </a:lnTo>
                  <a:lnTo>
                    <a:pt x="1546130" y="42765"/>
                  </a:lnTo>
                  <a:lnTo>
                    <a:pt x="1509184" y="42765"/>
                  </a:lnTo>
                  <a:cubicBezTo>
                    <a:pt x="1505606" y="42765"/>
                    <a:pt x="1502027" y="43591"/>
                    <a:pt x="1500101" y="38637"/>
                  </a:cubicBezTo>
                  <a:cubicBezTo>
                    <a:pt x="1498725" y="35059"/>
                    <a:pt x="1494321" y="35885"/>
                    <a:pt x="1492670" y="38086"/>
                  </a:cubicBezTo>
                  <a:cubicBezTo>
                    <a:pt x="1487166" y="44692"/>
                    <a:pt x="1480009" y="42765"/>
                    <a:pt x="1473129" y="42765"/>
                  </a:cubicBezTo>
                  <a:cubicBezTo>
                    <a:pt x="1411478" y="43040"/>
                    <a:pt x="1349827" y="42765"/>
                    <a:pt x="1288176" y="43040"/>
                  </a:cubicBezTo>
                  <a:cubicBezTo>
                    <a:pt x="1281295" y="43040"/>
                    <a:pt x="1275516" y="42215"/>
                    <a:pt x="1274965" y="34233"/>
                  </a:cubicBezTo>
                  <a:cubicBezTo>
                    <a:pt x="1274415" y="26527"/>
                    <a:pt x="1281021" y="27353"/>
                    <a:pt x="1285699" y="24876"/>
                  </a:cubicBezTo>
                  <a:cubicBezTo>
                    <a:pt x="1292580" y="21022"/>
                    <a:pt x="1306892" y="27353"/>
                    <a:pt x="1304690" y="10013"/>
                  </a:cubicBezTo>
                  <a:cubicBezTo>
                    <a:pt x="1311020" y="13316"/>
                    <a:pt x="1316249" y="16069"/>
                    <a:pt x="1322580" y="15793"/>
                  </a:cubicBezTo>
                  <a:cubicBezTo>
                    <a:pt x="1325332" y="15793"/>
                    <a:pt x="1328359" y="15518"/>
                    <a:pt x="1328910" y="13316"/>
                  </a:cubicBezTo>
                  <a:cubicBezTo>
                    <a:pt x="1331937" y="-1271"/>
                    <a:pt x="1343772" y="931"/>
                    <a:pt x="1353680" y="656"/>
                  </a:cubicBezTo>
                  <a:cubicBezTo>
                    <a:pt x="1382579" y="380"/>
                    <a:pt x="1411478" y="656"/>
                    <a:pt x="1440377" y="380"/>
                  </a:cubicBezTo>
                  <a:close/>
                  <a:moveTo>
                    <a:pt x="388728" y="310"/>
                  </a:moveTo>
                  <a:cubicBezTo>
                    <a:pt x="396159" y="310"/>
                    <a:pt x="402214" y="35"/>
                    <a:pt x="401664" y="11870"/>
                  </a:cubicBezTo>
                  <a:cubicBezTo>
                    <a:pt x="403040" y="-1341"/>
                    <a:pt x="411572" y="586"/>
                    <a:pt x="419003" y="586"/>
                  </a:cubicBezTo>
                  <a:cubicBezTo>
                    <a:pt x="468268" y="586"/>
                    <a:pt x="517259" y="586"/>
                    <a:pt x="566250" y="586"/>
                  </a:cubicBezTo>
                  <a:cubicBezTo>
                    <a:pt x="572029" y="310"/>
                    <a:pt x="578084" y="-515"/>
                    <a:pt x="580011" y="8017"/>
                  </a:cubicBezTo>
                  <a:cubicBezTo>
                    <a:pt x="572029" y="3338"/>
                    <a:pt x="553589" y="12421"/>
                    <a:pt x="553314" y="20677"/>
                  </a:cubicBezTo>
                  <a:cubicBezTo>
                    <a:pt x="553039" y="25356"/>
                    <a:pt x="556892" y="26457"/>
                    <a:pt x="560194" y="24531"/>
                  </a:cubicBezTo>
                  <a:cubicBezTo>
                    <a:pt x="569552" y="19576"/>
                    <a:pt x="575882" y="28108"/>
                    <a:pt x="583864" y="28934"/>
                  </a:cubicBezTo>
                  <a:cubicBezTo>
                    <a:pt x="587717" y="29484"/>
                    <a:pt x="589919" y="34989"/>
                    <a:pt x="588818" y="38842"/>
                  </a:cubicBezTo>
                  <a:cubicBezTo>
                    <a:pt x="588268" y="43245"/>
                    <a:pt x="584139" y="42695"/>
                    <a:pt x="580836" y="42695"/>
                  </a:cubicBezTo>
                  <a:cubicBezTo>
                    <a:pt x="539827" y="42695"/>
                    <a:pt x="498543" y="42695"/>
                    <a:pt x="457535" y="42695"/>
                  </a:cubicBezTo>
                  <a:cubicBezTo>
                    <a:pt x="453957" y="42695"/>
                    <a:pt x="450378" y="43521"/>
                    <a:pt x="448452" y="38567"/>
                  </a:cubicBezTo>
                  <a:cubicBezTo>
                    <a:pt x="447076" y="34989"/>
                    <a:pt x="442672" y="35815"/>
                    <a:pt x="441021" y="38016"/>
                  </a:cubicBezTo>
                  <a:cubicBezTo>
                    <a:pt x="435517" y="44622"/>
                    <a:pt x="428360" y="42695"/>
                    <a:pt x="421480" y="42695"/>
                  </a:cubicBezTo>
                  <a:cubicBezTo>
                    <a:pt x="359829" y="42970"/>
                    <a:pt x="298178" y="42695"/>
                    <a:pt x="236527" y="42970"/>
                  </a:cubicBezTo>
                  <a:cubicBezTo>
                    <a:pt x="229646" y="42970"/>
                    <a:pt x="223867" y="42145"/>
                    <a:pt x="223316" y="34163"/>
                  </a:cubicBezTo>
                  <a:cubicBezTo>
                    <a:pt x="222766" y="26457"/>
                    <a:pt x="229372" y="27283"/>
                    <a:pt x="234050" y="24806"/>
                  </a:cubicBezTo>
                  <a:cubicBezTo>
                    <a:pt x="240931" y="20952"/>
                    <a:pt x="255243" y="27283"/>
                    <a:pt x="253041" y="9943"/>
                  </a:cubicBezTo>
                  <a:cubicBezTo>
                    <a:pt x="259371" y="13246"/>
                    <a:pt x="264600" y="15999"/>
                    <a:pt x="270931" y="15723"/>
                  </a:cubicBezTo>
                  <a:cubicBezTo>
                    <a:pt x="273683" y="15723"/>
                    <a:pt x="276710" y="15448"/>
                    <a:pt x="277261" y="13246"/>
                  </a:cubicBezTo>
                  <a:cubicBezTo>
                    <a:pt x="280288" y="-1341"/>
                    <a:pt x="292123" y="861"/>
                    <a:pt x="302031" y="586"/>
                  </a:cubicBezTo>
                  <a:cubicBezTo>
                    <a:pt x="330930" y="310"/>
                    <a:pt x="359829" y="586"/>
                    <a:pt x="388728" y="310"/>
                  </a:cubicBezTo>
                  <a:close/>
                  <a:moveTo>
                    <a:pt x="1066309" y="71"/>
                  </a:moveTo>
                  <a:cubicBezTo>
                    <a:pt x="1071091" y="105"/>
                    <a:pt x="1076389" y="656"/>
                    <a:pt x="1080930" y="381"/>
                  </a:cubicBezTo>
                  <a:cubicBezTo>
                    <a:pt x="1092765" y="381"/>
                    <a:pt x="1104875" y="381"/>
                    <a:pt x="1116710" y="381"/>
                  </a:cubicBezTo>
                  <a:cubicBezTo>
                    <a:pt x="1143132" y="381"/>
                    <a:pt x="1169828" y="655"/>
                    <a:pt x="1196250" y="655"/>
                  </a:cubicBezTo>
                  <a:cubicBezTo>
                    <a:pt x="1202306" y="655"/>
                    <a:pt x="1208085" y="655"/>
                    <a:pt x="1208911" y="8637"/>
                  </a:cubicBezTo>
                  <a:cubicBezTo>
                    <a:pt x="1217993" y="11114"/>
                    <a:pt x="1226800" y="14967"/>
                    <a:pt x="1232580" y="2582"/>
                  </a:cubicBezTo>
                  <a:cubicBezTo>
                    <a:pt x="1234782" y="-1822"/>
                    <a:pt x="1241112" y="1206"/>
                    <a:pt x="1245516" y="931"/>
                  </a:cubicBezTo>
                  <a:cubicBezTo>
                    <a:pt x="1251571" y="381"/>
                    <a:pt x="1257901" y="655"/>
                    <a:pt x="1265332" y="931"/>
                  </a:cubicBezTo>
                  <a:cubicBezTo>
                    <a:pt x="1254874" y="11665"/>
                    <a:pt x="1245241" y="22399"/>
                    <a:pt x="1238360" y="33683"/>
                  </a:cubicBezTo>
                  <a:cubicBezTo>
                    <a:pt x="1232580" y="43316"/>
                    <a:pt x="1227351" y="43866"/>
                    <a:pt x="1219369" y="43316"/>
                  </a:cubicBezTo>
                  <a:cubicBezTo>
                    <a:pt x="1212214" y="42765"/>
                    <a:pt x="1204507" y="33133"/>
                    <a:pt x="1205333" y="25976"/>
                  </a:cubicBezTo>
                  <a:cubicBezTo>
                    <a:pt x="1203406" y="27077"/>
                    <a:pt x="1200379" y="27903"/>
                    <a:pt x="1200104" y="29279"/>
                  </a:cubicBezTo>
                  <a:cubicBezTo>
                    <a:pt x="1197902" y="46618"/>
                    <a:pt x="1184691" y="43316"/>
                    <a:pt x="1173682" y="43316"/>
                  </a:cubicBezTo>
                  <a:lnTo>
                    <a:pt x="1068584" y="43066"/>
                  </a:lnTo>
                  <a:lnTo>
                    <a:pt x="1068814" y="43246"/>
                  </a:lnTo>
                  <a:cubicBezTo>
                    <a:pt x="1058080" y="43246"/>
                    <a:pt x="1050099" y="43246"/>
                    <a:pt x="1041842" y="43246"/>
                  </a:cubicBezTo>
                  <a:cubicBezTo>
                    <a:pt x="973586" y="43246"/>
                    <a:pt x="905329" y="43246"/>
                    <a:pt x="837072" y="43246"/>
                  </a:cubicBezTo>
                  <a:cubicBezTo>
                    <a:pt x="832669" y="43246"/>
                    <a:pt x="827990" y="44622"/>
                    <a:pt x="823862" y="41044"/>
                  </a:cubicBezTo>
                  <a:cubicBezTo>
                    <a:pt x="821935" y="39393"/>
                    <a:pt x="816155" y="26182"/>
                    <a:pt x="815054" y="42145"/>
                  </a:cubicBezTo>
                  <a:cubicBezTo>
                    <a:pt x="815054" y="42696"/>
                    <a:pt x="810651" y="43246"/>
                    <a:pt x="808449" y="43246"/>
                  </a:cubicBezTo>
                  <a:cubicBezTo>
                    <a:pt x="795238" y="42971"/>
                    <a:pt x="781752" y="42420"/>
                    <a:pt x="768541" y="42420"/>
                  </a:cubicBezTo>
                  <a:cubicBezTo>
                    <a:pt x="752028" y="42420"/>
                    <a:pt x="735514" y="42971"/>
                    <a:pt x="719000" y="42971"/>
                  </a:cubicBezTo>
                  <a:cubicBezTo>
                    <a:pt x="684597" y="42971"/>
                    <a:pt x="650194" y="42971"/>
                    <a:pt x="615790" y="42696"/>
                  </a:cubicBezTo>
                  <a:cubicBezTo>
                    <a:pt x="609735" y="42696"/>
                    <a:pt x="600928" y="44897"/>
                    <a:pt x="609185" y="33888"/>
                  </a:cubicBezTo>
                  <a:cubicBezTo>
                    <a:pt x="600653" y="28934"/>
                    <a:pt x="613588" y="11595"/>
                    <a:pt x="595699" y="11045"/>
                  </a:cubicBezTo>
                  <a:cubicBezTo>
                    <a:pt x="591570" y="10769"/>
                    <a:pt x="585240" y="7191"/>
                    <a:pt x="581662" y="586"/>
                  </a:cubicBezTo>
                  <a:cubicBezTo>
                    <a:pt x="589919" y="586"/>
                    <a:pt x="597350" y="586"/>
                    <a:pt x="604781" y="586"/>
                  </a:cubicBezTo>
                  <a:cubicBezTo>
                    <a:pt x="722853" y="586"/>
                    <a:pt x="840651" y="311"/>
                    <a:pt x="958448" y="586"/>
                  </a:cubicBezTo>
                  <a:cubicBezTo>
                    <a:pt x="973310" y="586"/>
                    <a:pt x="988448" y="2513"/>
                    <a:pt x="1003310" y="311"/>
                  </a:cubicBezTo>
                  <a:cubicBezTo>
                    <a:pt x="1011842" y="-791"/>
                    <a:pt x="1017897" y="4714"/>
                    <a:pt x="1025603" y="6090"/>
                  </a:cubicBezTo>
                  <a:cubicBezTo>
                    <a:pt x="1028080" y="6641"/>
                    <a:pt x="1029456" y="6366"/>
                    <a:pt x="1029181" y="3889"/>
                  </a:cubicBezTo>
                  <a:cubicBezTo>
                    <a:pt x="1028906" y="3338"/>
                    <a:pt x="1026154" y="3063"/>
                    <a:pt x="1024778" y="1136"/>
                  </a:cubicBezTo>
                  <a:cubicBezTo>
                    <a:pt x="1027530" y="1412"/>
                    <a:pt x="1030557" y="1136"/>
                    <a:pt x="1033310" y="1962"/>
                  </a:cubicBezTo>
                  <a:cubicBezTo>
                    <a:pt x="1036888" y="3063"/>
                    <a:pt x="1041567" y="-2442"/>
                    <a:pt x="1044044" y="3614"/>
                  </a:cubicBezTo>
                  <a:cubicBezTo>
                    <a:pt x="1046245" y="8843"/>
                    <a:pt x="1041016" y="9668"/>
                    <a:pt x="1038814" y="12145"/>
                  </a:cubicBezTo>
                  <a:cubicBezTo>
                    <a:pt x="1037989" y="13246"/>
                    <a:pt x="1037163" y="16274"/>
                    <a:pt x="1037163" y="16274"/>
                  </a:cubicBezTo>
                  <a:cubicBezTo>
                    <a:pt x="1040879" y="18201"/>
                    <a:pt x="1043700" y="21779"/>
                    <a:pt x="1046383" y="25081"/>
                  </a:cubicBezTo>
                  <a:lnTo>
                    <a:pt x="1052857" y="30600"/>
                  </a:lnTo>
                  <a:lnTo>
                    <a:pt x="1052857" y="30105"/>
                  </a:lnTo>
                  <a:cubicBezTo>
                    <a:pt x="1053407" y="20747"/>
                    <a:pt x="1048729" y="8362"/>
                    <a:pt x="1054783" y="2857"/>
                  </a:cubicBezTo>
                  <a:cubicBezTo>
                    <a:pt x="1057261" y="518"/>
                    <a:pt x="1061527" y="36"/>
                    <a:pt x="1066309" y="71"/>
                  </a:cubicBezTo>
                  <a:close/>
                  <a:moveTo>
                    <a:pt x="14660" y="1"/>
                  </a:moveTo>
                  <a:cubicBezTo>
                    <a:pt x="19442" y="35"/>
                    <a:pt x="24740" y="586"/>
                    <a:pt x="29281" y="311"/>
                  </a:cubicBezTo>
                  <a:cubicBezTo>
                    <a:pt x="41116" y="311"/>
                    <a:pt x="53226" y="311"/>
                    <a:pt x="65061" y="311"/>
                  </a:cubicBezTo>
                  <a:cubicBezTo>
                    <a:pt x="91483" y="311"/>
                    <a:pt x="118179" y="585"/>
                    <a:pt x="144601" y="585"/>
                  </a:cubicBezTo>
                  <a:cubicBezTo>
                    <a:pt x="150657" y="585"/>
                    <a:pt x="156436" y="585"/>
                    <a:pt x="157262" y="8567"/>
                  </a:cubicBezTo>
                  <a:cubicBezTo>
                    <a:pt x="166344" y="11044"/>
                    <a:pt x="175151" y="14897"/>
                    <a:pt x="180931" y="2512"/>
                  </a:cubicBezTo>
                  <a:cubicBezTo>
                    <a:pt x="183133" y="-1892"/>
                    <a:pt x="189463" y="1136"/>
                    <a:pt x="193867" y="861"/>
                  </a:cubicBezTo>
                  <a:cubicBezTo>
                    <a:pt x="199922" y="311"/>
                    <a:pt x="206252" y="585"/>
                    <a:pt x="213683" y="861"/>
                  </a:cubicBezTo>
                  <a:cubicBezTo>
                    <a:pt x="203225" y="11595"/>
                    <a:pt x="193592" y="22329"/>
                    <a:pt x="186711" y="33613"/>
                  </a:cubicBezTo>
                  <a:cubicBezTo>
                    <a:pt x="180931" y="43246"/>
                    <a:pt x="175702" y="43796"/>
                    <a:pt x="167720" y="43246"/>
                  </a:cubicBezTo>
                  <a:cubicBezTo>
                    <a:pt x="160565" y="42695"/>
                    <a:pt x="152858" y="33063"/>
                    <a:pt x="153684" y="25906"/>
                  </a:cubicBezTo>
                  <a:cubicBezTo>
                    <a:pt x="151757" y="27007"/>
                    <a:pt x="148730" y="27833"/>
                    <a:pt x="148455" y="29209"/>
                  </a:cubicBezTo>
                  <a:cubicBezTo>
                    <a:pt x="146253" y="46548"/>
                    <a:pt x="133042" y="43246"/>
                    <a:pt x="122033" y="43246"/>
                  </a:cubicBezTo>
                  <a:cubicBezTo>
                    <a:pt x="83501" y="43246"/>
                    <a:pt x="44969" y="42971"/>
                    <a:pt x="6437" y="42971"/>
                  </a:cubicBezTo>
                  <a:cubicBezTo>
                    <a:pt x="3685" y="43521"/>
                    <a:pt x="1483" y="43246"/>
                    <a:pt x="1208" y="39943"/>
                  </a:cubicBezTo>
                  <a:cubicBezTo>
                    <a:pt x="1208" y="36640"/>
                    <a:pt x="933" y="33338"/>
                    <a:pt x="1208" y="30035"/>
                  </a:cubicBezTo>
                  <a:cubicBezTo>
                    <a:pt x="1758" y="20677"/>
                    <a:pt x="-2920" y="8292"/>
                    <a:pt x="3134" y="2787"/>
                  </a:cubicBezTo>
                  <a:cubicBezTo>
                    <a:pt x="5612" y="448"/>
                    <a:pt x="9878" y="-34"/>
                    <a:pt x="14660" y="1"/>
                  </a:cubicBezTo>
                  <a:close/>
                </a:path>
              </a:pathLst>
            </a:custGeom>
            <a:solidFill>
              <a:schemeClr val="accent3"/>
            </a:solidFill>
            <a:ln w="740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="" xmlns:a16="http://schemas.microsoft.com/office/drawing/2014/main" id="{68870CF9-C1A3-43D0-9D9B-9B2BC328EB26}"/>
                </a:ext>
              </a:extLst>
            </p:cNvPr>
            <p:cNvGrpSpPr/>
            <p:nvPr/>
          </p:nvGrpSpPr>
          <p:grpSpPr>
            <a:xfrm rot="5400000">
              <a:off x="-2037637" y="3578070"/>
              <a:ext cx="4937760" cy="90960"/>
              <a:chOff x="2923579" y="529887"/>
              <a:chExt cx="6387472" cy="90960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="" xmlns:a16="http://schemas.microsoft.com/office/drawing/2014/main" id="{63D57F73-73EE-49FE-A41D-3A07CEF54445}"/>
                  </a:ext>
                </a:extLst>
              </p:cNvPr>
              <p:cNvSpPr/>
              <p:nvPr/>
            </p:nvSpPr>
            <p:spPr>
              <a:xfrm>
                <a:off x="2923579" y="529887"/>
                <a:ext cx="3121205" cy="87950"/>
              </a:xfrm>
              <a:custGeom>
                <a:avLst/>
                <a:gdLst>
                  <a:gd name="connsiteX0" fmla="*/ 934228 w 1546130"/>
                  <a:gd name="connsiteY0" fmla="*/ 26457 h 43567"/>
                  <a:gd name="connsiteX1" fmla="*/ 929274 w 1546130"/>
                  <a:gd name="connsiteY1" fmla="*/ 30586 h 43567"/>
                  <a:gd name="connsiteX2" fmla="*/ 939182 w 1546130"/>
                  <a:gd name="connsiteY2" fmla="*/ 40494 h 43567"/>
                  <a:gd name="connsiteX3" fmla="*/ 941935 w 1546130"/>
                  <a:gd name="connsiteY3" fmla="*/ 35540 h 43567"/>
                  <a:gd name="connsiteX4" fmla="*/ 934228 w 1546130"/>
                  <a:gd name="connsiteY4" fmla="*/ 26457 h 43567"/>
                  <a:gd name="connsiteX5" fmla="*/ 1074600 w 1546130"/>
                  <a:gd name="connsiteY5" fmla="*/ 5885 h 43567"/>
                  <a:gd name="connsiteX6" fmla="*/ 1074325 w 1546130"/>
                  <a:gd name="connsiteY6" fmla="*/ 6160 h 43567"/>
                  <a:gd name="connsiteX7" fmla="*/ 1074325 w 1546130"/>
                  <a:gd name="connsiteY7" fmla="*/ 6435 h 43567"/>
                  <a:gd name="connsiteX8" fmla="*/ 1074049 w 1546130"/>
                  <a:gd name="connsiteY8" fmla="*/ 6435 h 43567"/>
                  <a:gd name="connsiteX9" fmla="*/ 1074049 w 1546130"/>
                  <a:gd name="connsiteY9" fmla="*/ 6160 h 43567"/>
                  <a:gd name="connsiteX10" fmla="*/ 1073774 w 1546130"/>
                  <a:gd name="connsiteY10" fmla="*/ 6435 h 43567"/>
                  <a:gd name="connsiteX11" fmla="*/ 1075976 w 1546130"/>
                  <a:gd name="connsiteY11" fmla="*/ 29004 h 43567"/>
                  <a:gd name="connsiteX12" fmla="*/ 1078728 w 1546130"/>
                  <a:gd name="connsiteY12" fmla="*/ 30655 h 43567"/>
                  <a:gd name="connsiteX13" fmla="*/ 1094416 w 1546130"/>
                  <a:gd name="connsiteY13" fmla="*/ 24876 h 43567"/>
                  <a:gd name="connsiteX14" fmla="*/ 1084783 w 1546130"/>
                  <a:gd name="connsiteY14" fmla="*/ 9738 h 43567"/>
                  <a:gd name="connsiteX15" fmla="*/ 1075150 w 1546130"/>
                  <a:gd name="connsiteY15" fmla="*/ 6435 h 43567"/>
                  <a:gd name="connsiteX16" fmla="*/ 1074600 w 1546130"/>
                  <a:gd name="connsiteY16" fmla="*/ 5885 h 43567"/>
                  <a:gd name="connsiteX17" fmla="*/ 22951 w 1546130"/>
                  <a:gd name="connsiteY17" fmla="*/ 5815 h 43567"/>
                  <a:gd name="connsiteX18" fmla="*/ 22676 w 1546130"/>
                  <a:gd name="connsiteY18" fmla="*/ 6090 h 43567"/>
                  <a:gd name="connsiteX19" fmla="*/ 22676 w 1546130"/>
                  <a:gd name="connsiteY19" fmla="*/ 6365 h 43567"/>
                  <a:gd name="connsiteX20" fmla="*/ 22400 w 1546130"/>
                  <a:gd name="connsiteY20" fmla="*/ 6365 h 43567"/>
                  <a:gd name="connsiteX21" fmla="*/ 22400 w 1546130"/>
                  <a:gd name="connsiteY21" fmla="*/ 6090 h 43567"/>
                  <a:gd name="connsiteX22" fmla="*/ 22125 w 1546130"/>
                  <a:gd name="connsiteY22" fmla="*/ 6365 h 43567"/>
                  <a:gd name="connsiteX23" fmla="*/ 24327 w 1546130"/>
                  <a:gd name="connsiteY23" fmla="*/ 28934 h 43567"/>
                  <a:gd name="connsiteX24" fmla="*/ 27079 w 1546130"/>
                  <a:gd name="connsiteY24" fmla="*/ 30585 h 43567"/>
                  <a:gd name="connsiteX25" fmla="*/ 42767 w 1546130"/>
                  <a:gd name="connsiteY25" fmla="*/ 24806 h 43567"/>
                  <a:gd name="connsiteX26" fmla="*/ 33134 w 1546130"/>
                  <a:gd name="connsiteY26" fmla="*/ 9668 h 43567"/>
                  <a:gd name="connsiteX27" fmla="*/ 23501 w 1546130"/>
                  <a:gd name="connsiteY27" fmla="*/ 6365 h 43567"/>
                  <a:gd name="connsiteX28" fmla="*/ 22951 w 1546130"/>
                  <a:gd name="connsiteY28" fmla="*/ 5815 h 43567"/>
                  <a:gd name="connsiteX29" fmla="*/ 1440377 w 1546130"/>
                  <a:gd name="connsiteY29" fmla="*/ 380 h 43567"/>
                  <a:gd name="connsiteX30" fmla="*/ 1453313 w 1546130"/>
                  <a:gd name="connsiteY30" fmla="*/ 11940 h 43567"/>
                  <a:gd name="connsiteX31" fmla="*/ 1470652 w 1546130"/>
                  <a:gd name="connsiteY31" fmla="*/ 656 h 43567"/>
                  <a:gd name="connsiteX32" fmla="*/ 1546130 w 1546130"/>
                  <a:gd name="connsiteY32" fmla="*/ 656 h 43567"/>
                  <a:gd name="connsiteX33" fmla="*/ 1546130 w 1546130"/>
                  <a:gd name="connsiteY33" fmla="*/ 42765 h 43567"/>
                  <a:gd name="connsiteX34" fmla="*/ 1509184 w 1546130"/>
                  <a:gd name="connsiteY34" fmla="*/ 42765 h 43567"/>
                  <a:gd name="connsiteX35" fmla="*/ 1500101 w 1546130"/>
                  <a:gd name="connsiteY35" fmla="*/ 38637 h 43567"/>
                  <a:gd name="connsiteX36" fmla="*/ 1492670 w 1546130"/>
                  <a:gd name="connsiteY36" fmla="*/ 38086 h 43567"/>
                  <a:gd name="connsiteX37" fmla="*/ 1473129 w 1546130"/>
                  <a:gd name="connsiteY37" fmla="*/ 42765 h 43567"/>
                  <a:gd name="connsiteX38" fmla="*/ 1288176 w 1546130"/>
                  <a:gd name="connsiteY38" fmla="*/ 43040 h 43567"/>
                  <a:gd name="connsiteX39" fmla="*/ 1274965 w 1546130"/>
                  <a:gd name="connsiteY39" fmla="*/ 34233 h 43567"/>
                  <a:gd name="connsiteX40" fmla="*/ 1285699 w 1546130"/>
                  <a:gd name="connsiteY40" fmla="*/ 24876 h 43567"/>
                  <a:gd name="connsiteX41" fmla="*/ 1304690 w 1546130"/>
                  <a:gd name="connsiteY41" fmla="*/ 10013 h 43567"/>
                  <a:gd name="connsiteX42" fmla="*/ 1322580 w 1546130"/>
                  <a:gd name="connsiteY42" fmla="*/ 15793 h 43567"/>
                  <a:gd name="connsiteX43" fmla="*/ 1328910 w 1546130"/>
                  <a:gd name="connsiteY43" fmla="*/ 13316 h 43567"/>
                  <a:gd name="connsiteX44" fmla="*/ 1353680 w 1546130"/>
                  <a:gd name="connsiteY44" fmla="*/ 656 h 43567"/>
                  <a:gd name="connsiteX45" fmla="*/ 1440377 w 1546130"/>
                  <a:gd name="connsiteY45" fmla="*/ 380 h 43567"/>
                  <a:gd name="connsiteX46" fmla="*/ 388728 w 1546130"/>
                  <a:gd name="connsiteY46" fmla="*/ 310 h 43567"/>
                  <a:gd name="connsiteX47" fmla="*/ 401664 w 1546130"/>
                  <a:gd name="connsiteY47" fmla="*/ 11870 h 43567"/>
                  <a:gd name="connsiteX48" fmla="*/ 419003 w 1546130"/>
                  <a:gd name="connsiteY48" fmla="*/ 586 h 43567"/>
                  <a:gd name="connsiteX49" fmla="*/ 566250 w 1546130"/>
                  <a:gd name="connsiteY49" fmla="*/ 586 h 43567"/>
                  <a:gd name="connsiteX50" fmla="*/ 580011 w 1546130"/>
                  <a:gd name="connsiteY50" fmla="*/ 8017 h 43567"/>
                  <a:gd name="connsiteX51" fmla="*/ 553314 w 1546130"/>
                  <a:gd name="connsiteY51" fmla="*/ 20677 h 43567"/>
                  <a:gd name="connsiteX52" fmla="*/ 560194 w 1546130"/>
                  <a:gd name="connsiteY52" fmla="*/ 24531 h 43567"/>
                  <a:gd name="connsiteX53" fmla="*/ 583864 w 1546130"/>
                  <a:gd name="connsiteY53" fmla="*/ 28934 h 43567"/>
                  <a:gd name="connsiteX54" fmla="*/ 588818 w 1546130"/>
                  <a:gd name="connsiteY54" fmla="*/ 38842 h 43567"/>
                  <a:gd name="connsiteX55" fmla="*/ 580836 w 1546130"/>
                  <a:gd name="connsiteY55" fmla="*/ 42695 h 43567"/>
                  <a:gd name="connsiteX56" fmla="*/ 457535 w 1546130"/>
                  <a:gd name="connsiteY56" fmla="*/ 42695 h 43567"/>
                  <a:gd name="connsiteX57" fmla="*/ 448452 w 1546130"/>
                  <a:gd name="connsiteY57" fmla="*/ 38567 h 43567"/>
                  <a:gd name="connsiteX58" fmla="*/ 441021 w 1546130"/>
                  <a:gd name="connsiteY58" fmla="*/ 38016 h 43567"/>
                  <a:gd name="connsiteX59" fmla="*/ 421480 w 1546130"/>
                  <a:gd name="connsiteY59" fmla="*/ 42695 h 43567"/>
                  <a:gd name="connsiteX60" fmla="*/ 236527 w 1546130"/>
                  <a:gd name="connsiteY60" fmla="*/ 42970 h 43567"/>
                  <a:gd name="connsiteX61" fmla="*/ 223316 w 1546130"/>
                  <a:gd name="connsiteY61" fmla="*/ 34163 h 43567"/>
                  <a:gd name="connsiteX62" fmla="*/ 234050 w 1546130"/>
                  <a:gd name="connsiteY62" fmla="*/ 24806 h 43567"/>
                  <a:gd name="connsiteX63" fmla="*/ 253041 w 1546130"/>
                  <a:gd name="connsiteY63" fmla="*/ 9943 h 43567"/>
                  <a:gd name="connsiteX64" fmla="*/ 270931 w 1546130"/>
                  <a:gd name="connsiteY64" fmla="*/ 15723 h 43567"/>
                  <a:gd name="connsiteX65" fmla="*/ 277261 w 1546130"/>
                  <a:gd name="connsiteY65" fmla="*/ 13246 h 43567"/>
                  <a:gd name="connsiteX66" fmla="*/ 302031 w 1546130"/>
                  <a:gd name="connsiteY66" fmla="*/ 586 h 43567"/>
                  <a:gd name="connsiteX67" fmla="*/ 388728 w 1546130"/>
                  <a:gd name="connsiteY67" fmla="*/ 310 h 43567"/>
                  <a:gd name="connsiteX68" fmla="*/ 1066309 w 1546130"/>
                  <a:gd name="connsiteY68" fmla="*/ 71 h 43567"/>
                  <a:gd name="connsiteX69" fmla="*/ 1080930 w 1546130"/>
                  <a:gd name="connsiteY69" fmla="*/ 381 h 43567"/>
                  <a:gd name="connsiteX70" fmla="*/ 1116710 w 1546130"/>
                  <a:gd name="connsiteY70" fmla="*/ 381 h 43567"/>
                  <a:gd name="connsiteX71" fmla="*/ 1196250 w 1546130"/>
                  <a:gd name="connsiteY71" fmla="*/ 655 h 43567"/>
                  <a:gd name="connsiteX72" fmla="*/ 1208911 w 1546130"/>
                  <a:gd name="connsiteY72" fmla="*/ 8637 h 43567"/>
                  <a:gd name="connsiteX73" fmla="*/ 1232580 w 1546130"/>
                  <a:gd name="connsiteY73" fmla="*/ 2582 h 43567"/>
                  <a:gd name="connsiteX74" fmla="*/ 1245516 w 1546130"/>
                  <a:gd name="connsiteY74" fmla="*/ 931 h 43567"/>
                  <a:gd name="connsiteX75" fmla="*/ 1265332 w 1546130"/>
                  <a:gd name="connsiteY75" fmla="*/ 931 h 43567"/>
                  <a:gd name="connsiteX76" fmla="*/ 1238360 w 1546130"/>
                  <a:gd name="connsiteY76" fmla="*/ 33683 h 43567"/>
                  <a:gd name="connsiteX77" fmla="*/ 1219369 w 1546130"/>
                  <a:gd name="connsiteY77" fmla="*/ 43316 h 43567"/>
                  <a:gd name="connsiteX78" fmla="*/ 1205333 w 1546130"/>
                  <a:gd name="connsiteY78" fmla="*/ 25976 h 43567"/>
                  <a:gd name="connsiteX79" fmla="*/ 1200104 w 1546130"/>
                  <a:gd name="connsiteY79" fmla="*/ 29279 h 43567"/>
                  <a:gd name="connsiteX80" fmla="*/ 1173682 w 1546130"/>
                  <a:gd name="connsiteY80" fmla="*/ 43316 h 43567"/>
                  <a:gd name="connsiteX81" fmla="*/ 1068584 w 1546130"/>
                  <a:gd name="connsiteY81" fmla="*/ 43066 h 43567"/>
                  <a:gd name="connsiteX82" fmla="*/ 1068814 w 1546130"/>
                  <a:gd name="connsiteY82" fmla="*/ 43246 h 43567"/>
                  <a:gd name="connsiteX83" fmla="*/ 1041842 w 1546130"/>
                  <a:gd name="connsiteY83" fmla="*/ 43246 h 43567"/>
                  <a:gd name="connsiteX84" fmla="*/ 837072 w 1546130"/>
                  <a:gd name="connsiteY84" fmla="*/ 43246 h 43567"/>
                  <a:gd name="connsiteX85" fmla="*/ 823862 w 1546130"/>
                  <a:gd name="connsiteY85" fmla="*/ 41044 h 43567"/>
                  <a:gd name="connsiteX86" fmla="*/ 815054 w 1546130"/>
                  <a:gd name="connsiteY86" fmla="*/ 42145 h 43567"/>
                  <a:gd name="connsiteX87" fmla="*/ 808449 w 1546130"/>
                  <a:gd name="connsiteY87" fmla="*/ 43246 h 43567"/>
                  <a:gd name="connsiteX88" fmla="*/ 768541 w 1546130"/>
                  <a:gd name="connsiteY88" fmla="*/ 42420 h 43567"/>
                  <a:gd name="connsiteX89" fmla="*/ 719000 w 1546130"/>
                  <a:gd name="connsiteY89" fmla="*/ 42971 h 43567"/>
                  <a:gd name="connsiteX90" fmla="*/ 615790 w 1546130"/>
                  <a:gd name="connsiteY90" fmla="*/ 42696 h 43567"/>
                  <a:gd name="connsiteX91" fmla="*/ 609185 w 1546130"/>
                  <a:gd name="connsiteY91" fmla="*/ 33888 h 43567"/>
                  <a:gd name="connsiteX92" fmla="*/ 595699 w 1546130"/>
                  <a:gd name="connsiteY92" fmla="*/ 11045 h 43567"/>
                  <a:gd name="connsiteX93" fmla="*/ 581662 w 1546130"/>
                  <a:gd name="connsiteY93" fmla="*/ 586 h 43567"/>
                  <a:gd name="connsiteX94" fmla="*/ 604781 w 1546130"/>
                  <a:gd name="connsiteY94" fmla="*/ 586 h 43567"/>
                  <a:gd name="connsiteX95" fmla="*/ 958448 w 1546130"/>
                  <a:gd name="connsiteY95" fmla="*/ 586 h 43567"/>
                  <a:gd name="connsiteX96" fmla="*/ 1003310 w 1546130"/>
                  <a:gd name="connsiteY96" fmla="*/ 311 h 43567"/>
                  <a:gd name="connsiteX97" fmla="*/ 1025603 w 1546130"/>
                  <a:gd name="connsiteY97" fmla="*/ 6090 h 43567"/>
                  <a:gd name="connsiteX98" fmla="*/ 1029181 w 1546130"/>
                  <a:gd name="connsiteY98" fmla="*/ 3889 h 43567"/>
                  <a:gd name="connsiteX99" fmla="*/ 1024778 w 1546130"/>
                  <a:gd name="connsiteY99" fmla="*/ 1136 h 43567"/>
                  <a:gd name="connsiteX100" fmla="*/ 1033310 w 1546130"/>
                  <a:gd name="connsiteY100" fmla="*/ 1962 h 43567"/>
                  <a:gd name="connsiteX101" fmla="*/ 1044044 w 1546130"/>
                  <a:gd name="connsiteY101" fmla="*/ 3614 h 43567"/>
                  <a:gd name="connsiteX102" fmla="*/ 1038814 w 1546130"/>
                  <a:gd name="connsiteY102" fmla="*/ 12145 h 43567"/>
                  <a:gd name="connsiteX103" fmla="*/ 1037163 w 1546130"/>
                  <a:gd name="connsiteY103" fmla="*/ 16274 h 43567"/>
                  <a:gd name="connsiteX104" fmla="*/ 1046383 w 1546130"/>
                  <a:gd name="connsiteY104" fmla="*/ 25081 h 43567"/>
                  <a:gd name="connsiteX105" fmla="*/ 1052857 w 1546130"/>
                  <a:gd name="connsiteY105" fmla="*/ 30600 h 43567"/>
                  <a:gd name="connsiteX106" fmla="*/ 1052857 w 1546130"/>
                  <a:gd name="connsiteY106" fmla="*/ 30105 h 43567"/>
                  <a:gd name="connsiteX107" fmla="*/ 1054783 w 1546130"/>
                  <a:gd name="connsiteY107" fmla="*/ 2857 h 43567"/>
                  <a:gd name="connsiteX108" fmla="*/ 1066309 w 1546130"/>
                  <a:gd name="connsiteY108" fmla="*/ 71 h 43567"/>
                  <a:gd name="connsiteX109" fmla="*/ 14660 w 1546130"/>
                  <a:gd name="connsiteY109" fmla="*/ 1 h 43567"/>
                  <a:gd name="connsiteX110" fmla="*/ 29281 w 1546130"/>
                  <a:gd name="connsiteY110" fmla="*/ 311 h 43567"/>
                  <a:gd name="connsiteX111" fmla="*/ 65061 w 1546130"/>
                  <a:gd name="connsiteY111" fmla="*/ 311 h 43567"/>
                  <a:gd name="connsiteX112" fmla="*/ 144601 w 1546130"/>
                  <a:gd name="connsiteY112" fmla="*/ 585 h 43567"/>
                  <a:gd name="connsiteX113" fmla="*/ 157262 w 1546130"/>
                  <a:gd name="connsiteY113" fmla="*/ 8567 h 43567"/>
                  <a:gd name="connsiteX114" fmla="*/ 180931 w 1546130"/>
                  <a:gd name="connsiteY114" fmla="*/ 2512 h 43567"/>
                  <a:gd name="connsiteX115" fmla="*/ 193867 w 1546130"/>
                  <a:gd name="connsiteY115" fmla="*/ 861 h 43567"/>
                  <a:gd name="connsiteX116" fmla="*/ 213683 w 1546130"/>
                  <a:gd name="connsiteY116" fmla="*/ 861 h 43567"/>
                  <a:gd name="connsiteX117" fmla="*/ 186711 w 1546130"/>
                  <a:gd name="connsiteY117" fmla="*/ 33613 h 43567"/>
                  <a:gd name="connsiteX118" fmla="*/ 167720 w 1546130"/>
                  <a:gd name="connsiteY118" fmla="*/ 43246 h 43567"/>
                  <a:gd name="connsiteX119" fmla="*/ 153684 w 1546130"/>
                  <a:gd name="connsiteY119" fmla="*/ 25906 h 43567"/>
                  <a:gd name="connsiteX120" fmla="*/ 148455 w 1546130"/>
                  <a:gd name="connsiteY120" fmla="*/ 29209 h 43567"/>
                  <a:gd name="connsiteX121" fmla="*/ 122033 w 1546130"/>
                  <a:gd name="connsiteY121" fmla="*/ 43246 h 43567"/>
                  <a:gd name="connsiteX122" fmla="*/ 6437 w 1546130"/>
                  <a:gd name="connsiteY122" fmla="*/ 42971 h 43567"/>
                  <a:gd name="connsiteX123" fmla="*/ 1208 w 1546130"/>
                  <a:gd name="connsiteY123" fmla="*/ 39943 h 43567"/>
                  <a:gd name="connsiteX124" fmla="*/ 1208 w 1546130"/>
                  <a:gd name="connsiteY124" fmla="*/ 30035 h 43567"/>
                  <a:gd name="connsiteX125" fmla="*/ 3134 w 1546130"/>
                  <a:gd name="connsiteY125" fmla="*/ 2787 h 43567"/>
                  <a:gd name="connsiteX126" fmla="*/ 14660 w 1546130"/>
                  <a:gd name="connsiteY126" fmla="*/ 1 h 43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</a:cxnLst>
                <a:rect l="l" t="t" r="r" b="b"/>
                <a:pathLst>
                  <a:path w="1546130" h="43567">
                    <a:moveTo>
                      <a:pt x="934228" y="26457"/>
                    </a:moveTo>
                    <a:cubicBezTo>
                      <a:pt x="932026" y="26182"/>
                      <a:pt x="928448" y="28108"/>
                      <a:pt x="929274" y="30586"/>
                    </a:cubicBezTo>
                    <a:cubicBezTo>
                      <a:pt x="930650" y="35265"/>
                      <a:pt x="934778" y="38567"/>
                      <a:pt x="939182" y="40494"/>
                    </a:cubicBezTo>
                    <a:cubicBezTo>
                      <a:pt x="940834" y="41319"/>
                      <a:pt x="941659" y="38017"/>
                      <a:pt x="941935" y="35540"/>
                    </a:cubicBezTo>
                    <a:cubicBezTo>
                      <a:pt x="941109" y="31411"/>
                      <a:pt x="939733" y="27008"/>
                      <a:pt x="934228" y="26457"/>
                    </a:cubicBezTo>
                    <a:close/>
                    <a:moveTo>
                      <a:pt x="1074600" y="5885"/>
                    </a:moveTo>
                    <a:cubicBezTo>
                      <a:pt x="1074600" y="5885"/>
                      <a:pt x="1074325" y="6160"/>
                      <a:pt x="1074325" y="6160"/>
                    </a:cubicBezTo>
                    <a:cubicBezTo>
                      <a:pt x="1074325" y="6160"/>
                      <a:pt x="1074325" y="6435"/>
                      <a:pt x="1074325" y="6435"/>
                    </a:cubicBezTo>
                    <a:cubicBezTo>
                      <a:pt x="1074049" y="6435"/>
                      <a:pt x="1074049" y="6435"/>
                      <a:pt x="1074049" y="6435"/>
                    </a:cubicBezTo>
                    <a:cubicBezTo>
                      <a:pt x="1074049" y="6160"/>
                      <a:pt x="1074049" y="6160"/>
                      <a:pt x="1074049" y="6160"/>
                    </a:cubicBezTo>
                    <a:cubicBezTo>
                      <a:pt x="1074049" y="6160"/>
                      <a:pt x="1073774" y="6435"/>
                      <a:pt x="1073774" y="6435"/>
                    </a:cubicBezTo>
                    <a:cubicBezTo>
                      <a:pt x="1070196" y="14142"/>
                      <a:pt x="1077903" y="21298"/>
                      <a:pt x="1075976" y="29004"/>
                    </a:cubicBezTo>
                    <a:cubicBezTo>
                      <a:pt x="1075976" y="29554"/>
                      <a:pt x="1078453" y="30931"/>
                      <a:pt x="1078728" y="30655"/>
                    </a:cubicBezTo>
                    <a:cubicBezTo>
                      <a:pt x="1083407" y="26252"/>
                      <a:pt x="1093591" y="30931"/>
                      <a:pt x="1094416" y="24876"/>
                    </a:cubicBezTo>
                    <a:cubicBezTo>
                      <a:pt x="1094967" y="21573"/>
                      <a:pt x="1091939" y="12215"/>
                      <a:pt x="1084783" y="9738"/>
                    </a:cubicBezTo>
                    <a:cubicBezTo>
                      <a:pt x="1081481" y="8913"/>
                      <a:pt x="1078728" y="6160"/>
                      <a:pt x="1075150" y="6435"/>
                    </a:cubicBezTo>
                    <a:cubicBezTo>
                      <a:pt x="1074875" y="6160"/>
                      <a:pt x="1074600" y="6160"/>
                      <a:pt x="1074600" y="5885"/>
                    </a:cubicBezTo>
                    <a:close/>
                    <a:moveTo>
                      <a:pt x="22951" y="5815"/>
                    </a:moveTo>
                    <a:cubicBezTo>
                      <a:pt x="22951" y="5815"/>
                      <a:pt x="22676" y="6090"/>
                      <a:pt x="22676" y="6090"/>
                    </a:cubicBezTo>
                    <a:cubicBezTo>
                      <a:pt x="22676" y="6090"/>
                      <a:pt x="22676" y="6365"/>
                      <a:pt x="22676" y="6365"/>
                    </a:cubicBezTo>
                    <a:cubicBezTo>
                      <a:pt x="22400" y="6365"/>
                      <a:pt x="22400" y="6365"/>
                      <a:pt x="22400" y="6365"/>
                    </a:cubicBezTo>
                    <a:cubicBezTo>
                      <a:pt x="22400" y="6090"/>
                      <a:pt x="22400" y="6090"/>
                      <a:pt x="22400" y="6090"/>
                    </a:cubicBezTo>
                    <a:cubicBezTo>
                      <a:pt x="22400" y="6090"/>
                      <a:pt x="22125" y="6365"/>
                      <a:pt x="22125" y="6365"/>
                    </a:cubicBezTo>
                    <a:cubicBezTo>
                      <a:pt x="18547" y="14072"/>
                      <a:pt x="26254" y="21228"/>
                      <a:pt x="24327" y="28934"/>
                    </a:cubicBezTo>
                    <a:cubicBezTo>
                      <a:pt x="24327" y="29484"/>
                      <a:pt x="26804" y="30861"/>
                      <a:pt x="27079" y="30585"/>
                    </a:cubicBezTo>
                    <a:cubicBezTo>
                      <a:pt x="31758" y="26182"/>
                      <a:pt x="41942" y="30861"/>
                      <a:pt x="42767" y="24806"/>
                    </a:cubicBezTo>
                    <a:cubicBezTo>
                      <a:pt x="43318" y="21503"/>
                      <a:pt x="40290" y="12145"/>
                      <a:pt x="33134" y="9668"/>
                    </a:cubicBezTo>
                    <a:cubicBezTo>
                      <a:pt x="29832" y="8843"/>
                      <a:pt x="27079" y="6090"/>
                      <a:pt x="23501" y="6365"/>
                    </a:cubicBezTo>
                    <a:cubicBezTo>
                      <a:pt x="23226" y="6090"/>
                      <a:pt x="22951" y="6090"/>
                      <a:pt x="22951" y="5815"/>
                    </a:cubicBezTo>
                    <a:close/>
                    <a:moveTo>
                      <a:pt x="1440377" y="380"/>
                    </a:moveTo>
                    <a:cubicBezTo>
                      <a:pt x="1447808" y="380"/>
                      <a:pt x="1453863" y="105"/>
                      <a:pt x="1453313" y="11940"/>
                    </a:cubicBezTo>
                    <a:cubicBezTo>
                      <a:pt x="1454689" y="-1271"/>
                      <a:pt x="1463221" y="656"/>
                      <a:pt x="1470652" y="656"/>
                    </a:cubicBezTo>
                    <a:lnTo>
                      <a:pt x="1546130" y="656"/>
                    </a:lnTo>
                    <a:lnTo>
                      <a:pt x="1546130" y="42765"/>
                    </a:lnTo>
                    <a:lnTo>
                      <a:pt x="1509184" y="42765"/>
                    </a:lnTo>
                    <a:cubicBezTo>
                      <a:pt x="1505606" y="42765"/>
                      <a:pt x="1502027" y="43591"/>
                      <a:pt x="1500101" y="38637"/>
                    </a:cubicBezTo>
                    <a:cubicBezTo>
                      <a:pt x="1498725" y="35059"/>
                      <a:pt x="1494321" y="35885"/>
                      <a:pt x="1492670" y="38086"/>
                    </a:cubicBezTo>
                    <a:cubicBezTo>
                      <a:pt x="1487166" y="44692"/>
                      <a:pt x="1480009" y="42765"/>
                      <a:pt x="1473129" y="42765"/>
                    </a:cubicBezTo>
                    <a:cubicBezTo>
                      <a:pt x="1411478" y="43040"/>
                      <a:pt x="1349827" y="42765"/>
                      <a:pt x="1288176" y="43040"/>
                    </a:cubicBezTo>
                    <a:cubicBezTo>
                      <a:pt x="1281295" y="43040"/>
                      <a:pt x="1275516" y="42215"/>
                      <a:pt x="1274965" y="34233"/>
                    </a:cubicBezTo>
                    <a:cubicBezTo>
                      <a:pt x="1274415" y="26527"/>
                      <a:pt x="1281021" y="27353"/>
                      <a:pt x="1285699" y="24876"/>
                    </a:cubicBezTo>
                    <a:cubicBezTo>
                      <a:pt x="1292580" y="21022"/>
                      <a:pt x="1306892" y="27353"/>
                      <a:pt x="1304690" y="10013"/>
                    </a:cubicBezTo>
                    <a:cubicBezTo>
                      <a:pt x="1311020" y="13316"/>
                      <a:pt x="1316249" y="16069"/>
                      <a:pt x="1322580" y="15793"/>
                    </a:cubicBezTo>
                    <a:cubicBezTo>
                      <a:pt x="1325332" y="15793"/>
                      <a:pt x="1328359" y="15518"/>
                      <a:pt x="1328910" y="13316"/>
                    </a:cubicBezTo>
                    <a:cubicBezTo>
                      <a:pt x="1331937" y="-1271"/>
                      <a:pt x="1343772" y="931"/>
                      <a:pt x="1353680" y="656"/>
                    </a:cubicBezTo>
                    <a:cubicBezTo>
                      <a:pt x="1382579" y="380"/>
                      <a:pt x="1411478" y="656"/>
                      <a:pt x="1440377" y="380"/>
                    </a:cubicBezTo>
                    <a:close/>
                    <a:moveTo>
                      <a:pt x="388728" y="310"/>
                    </a:moveTo>
                    <a:cubicBezTo>
                      <a:pt x="396159" y="310"/>
                      <a:pt x="402214" y="35"/>
                      <a:pt x="401664" y="11870"/>
                    </a:cubicBezTo>
                    <a:cubicBezTo>
                      <a:pt x="403040" y="-1341"/>
                      <a:pt x="411572" y="586"/>
                      <a:pt x="419003" y="586"/>
                    </a:cubicBezTo>
                    <a:cubicBezTo>
                      <a:pt x="468268" y="586"/>
                      <a:pt x="517259" y="586"/>
                      <a:pt x="566250" y="586"/>
                    </a:cubicBezTo>
                    <a:cubicBezTo>
                      <a:pt x="572029" y="310"/>
                      <a:pt x="578084" y="-515"/>
                      <a:pt x="580011" y="8017"/>
                    </a:cubicBezTo>
                    <a:cubicBezTo>
                      <a:pt x="572029" y="3338"/>
                      <a:pt x="553589" y="12421"/>
                      <a:pt x="553314" y="20677"/>
                    </a:cubicBezTo>
                    <a:cubicBezTo>
                      <a:pt x="553039" y="25356"/>
                      <a:pt x="556892" y="26457"/>
                      <a:pt x="560194" y="24531"/>
                    </a:cubicBezTo>
                    <a:cubicBezTo>
                      <a:pt x="569552" y="19576"/>
                      <a:pt x="575882" y="28108"/>
                      <a:pt x="583864" y="28934"/>
                    </a:cubicBezTo>
                    <a:cubicBezTo>
                      <a:pt x="587717" y="29484"/>
                      <a:pt x="589919" y="34989"/>
                      <a:pt x="588818" y="38842"/>
                    </a:cubicBezTo>
                    <a:cubicBezTo>
                      <a:pt x="588268" y="43245"/>
                      <a:pt x="584139" y="42695"/>
                      <a:pt x="580836" y="42695"/>
                    </a:cubicBezTo>
                    <a:cubicBezTo>
                      <a:pt x="539827" y="42695"/>
                      <a:pt x="498543" y="42695"/>
                      <a:pt x="457535" y="42695"/>
                    </a:cubicBezTo>
                    <a:cubicBezTo>
                      <a:pt x="453957" y="42695"/>
                      <a:pt x="450378" y="43521"/>
                      <a:pt x="448452" y="38567"/>
                    </a:cubicBezTo>
                    <a:cubicBezTo>
                      <a:pt x="447076" y="34989"/>
                      <a:pt x="442672" y="35815"/>
                      <a:pt x="441021" y="38016"/>
                    </a:cubicBezTo>
                    <a:cubicBezTo>
                      <a:pt x="435517" y="44622"/>
                      <a:pt x="428360" y="42695"/>
                      <a:pt x="421480" y="42695"/>
                    </a:cubicBezTo>
                    <a:cubicBezTo>
                      <a:pt x="359829" y="42970"/>
                      <a:pt x="298178" y="42695"/>
                      <a:pt x="236527" y="42970"/>
                    </a:cubicBezTo>
                    <a:cubicBezTo>
                      <a:pt x="229646" y="42970"/>
                      <a:pt x="223867" y="42145"/>
                      <a:pt x="223316" y="34163"/>
                    </a:cubicBezTo>
                    <a:cubicBezTo>
                      <a:pt x="222766" y="26457"/>
                      <a:pt x="229372" y="27283"/>
                      <a:pt x="234050" y="24806"/>
                    </a:cubicBezTo>
                    <a:cubicBezTo>
                      <a:pt x="240931" y="20952"/>
                      <a:pt x="255243" y="27283"/>
                      <a:pt x="253041" y="9943"/>
                    </a:cubicBezTo>
                    <a:cubicBezTo>
                      <a:pt x="259371" y="13246"/>
                      <a:pt x="264600" y="15999"/>
                      <a:pt x="270931" y="15723"/>
                    </a:cubicBezTo>
                    <a:cubicBezTo>
                      <a:pt x="273683" y="15723"/>
                      <a:pt x="276710" y="15448"/>
                      <a:pt x="277261" y="13246"/>
                    </a:cubicBezTo>
                    <a:cubicBezTo>
                      <a:pt x="280288" y="-1341"/>
                      <a:pt x="292123" y="861"/>
                      <a:pt x="302031" y="586"/>
                    </a:cubicBezTo>
                    <a:cubicBezTo>
                      <a:pt x="330930" y="310"/>
                      <a:pt x="359829" y="586"/>
                      <a:pt x="388728" y="310"/>
                    </a:cubicBezTo>
                    <a:close/>
                    <a:moveTo>
                      <a:pt x="1066309" y="71"/>
                    </a:moveTo>
                    <a:cubicBezTo>
                      <a:pt x="1071091" y="105"/>
                      <a:pt x="1076389" y="656"/>
                      <a:pt x="1080930" y="381"/>
                    </a:cubicBezTo>
                    <a:cubicBezTo>
                      <a:pt x="1092765" y="381"/>
                      <a:pt x="1104875" y="381"/>
                      <a:pt x="1116710" y="381"/>
                    </a:cubicBezTo>
                    <a:cubicBezTo>
                      <a:pt x="1143132" y="381"/>
                      <a:pt x="1169828" y="655"/>
                      <a:pt x="1196250" y="655"/>
                    </a:cubicBezTo>
                    <a:cubicBezTo>
                      <a:pt x="1202306" y="655"/>
                      <a:pt x="1208085" y="655"/>
                      <a:pt x="1208911" y="8637"/>
                    </a:cubicBezTo>
                    <a:cubicBezTo>
                      <a:pt x="1217993" y="11114"/>
                      <a:pt x="1226800" y="14967"/>
                      <a:pt x="1232580" y="2582"/>
                    </a:cubicBezTo>
                    <a:cubicBezTo>
                      <a:pt x="1234782" y="-1822"/>
                      <a:pt x="1241112" y="1206"/>
                      <a:pt x="1245516" y="931"/>
                    </a:cubicBezTo>
                    <a:cubicBezTo>
                      <a:pt x="1251571" y="381"/>
                      <a:pt x="1257901" y="655"/>
                      <a:pt x="1265332" y="931"/>
                    </a:cubicBezTo>
                    <a:cubicBezTo>
                      <a:pt x="1254874" y="11665"/>
                      <a:pt x="1245241" y="22399"/>
                      <a:pt x="1238360" y="33683"/>
                    </a:cubicBezTo>
                    <a:cubicBezTo>
                      <a:pt x="1232580" y="43316"/>
                      <a:pt x="1227351" y="43866"/>
                      <a:pt x="1219369" y="43316"/>
                    </a:cubicBezTo>
                    <a:cubicBezTo>
                      <a:pt x="1212214" y="42765"/>
                      <a:pt x="1204507" y="33133"/>
                      <a:pt x="1205333" y="25976"/>
                    </a:cubicBezTo>
                    <a:cubicBezTo>
                      <a:pt x="1203406" y="27077"/>
                      <a:pt x="1200379" y="27903"/>
                      <a:pt x="1200104" y="29279"/>
                    </a:cubicBezTo>
                    <a:cubicBezTo>
                      <a:pt x="1197902" y="46618"/>
                      <a:pt x="1184691" y="43316"/>
                      <a:pt x="1173682" y="43316"/>
                    </a:cubicBezTo>
                    <a:lnTo>
                      <a:pt x="1068584" y="43066"/>
                    </a:lnTo>
                    <a:lnTo>
                      <a:pt x="1068814" y="43246"/>
                    </a:lnTo>
                    <a:cubicBezTo>
                      <a:pt x="1058080" y="43246"/>
                      <a:pt x="1050099" y="43246"/>
                      <a:pt x="1041842" y="43246"/>
                    </a:cubicBezTo>
                    <a:cubicBezTo>
                      <a:pt x="973586" y="43246"/>
                      <a:pt x="905329" y="43246"/>
                      <a:pt x="837072" y="43246"/>
                    </a:cubicBezTo>
                    <a:cubicBezTo>
                      <a:pt x="832669" y="43246"/>
                      <a:pt x="827990" y="44622"/>
                      <a:pt x="823862" y="41044"/>
                    </a:cubicBezTo>
                    <a:cubicBezTo>
                      <a:pt x="821935" y="39393"/>
                      <a:pt x="816155" y="26182"/>
                      <a:pt x="815054" y="42145"/>
                    </a:cubicBezTo>
                    <a:cubicBezTo>
                      <a:pt x="815054" y="42696"/>
                      <a:pt x="810651" y="43246"/>
                      <a:pt x="808449" y="43246"/>
                    </a:cubicBezTo>
                    <a:cubicBezTo>
                      <a:pt x="795238" y="42971"/>
                      <a:pt x="781752" y="42420"/>
                      <a:pt x="768541" y="42420"/>
                    </a:cubicBezTo>
                    <a:cubicBezTo>
                      <a:pt x="752028" y="42420"/>
                      <a:pt x="735514" y="42971"/>
                      <a:pt x="719000" y="42971"/>
                    </a:cubicBezTo>
                    <a:cubicBezTo>
                      <a:pt x="684597" y="42971"/>
                      <a:pt x="650194" y="42971"/>
                      <a:pt x="615790" y="42696"/>
                    </a:cubicBezTo>
                    <a:cubicBezTo>
                      <a:pt x="609735" y="42696"/>
                      <a:pt x="600928" y="44897"/>
                      <a:pt x="609185" y="33888"/>
                    </a:cubicBezTo>
                    <a:cubicBezTo>
                      <a:pt x="600653" y="28934"/>
                      <a:pt x="613588" y="11595"/>
                      <a:pt x="595699" y="11045"/>
                    </a:cubicBezTo>
                    <a:cubicBezTo>
                      <a:pt x="591570" y="10769"/>
                      <a:pt x="585240" y="7191"/>
                      <a:pt x="581662" y="586"/>
                    </a:cubicBezTo>
                    <a:cubicBezTo>
                      <a:pt x="589919" y="586"/>
                      <a:pt x="597350" y="586"/>
                      <a:pt x="604781" y="586"/>
                    </a:cubicBezTo>
                    <a:cubicBezTo>
                      <a:pt x="722853" y="586"/>
                      <a:pt x="840651" y="311"/>
                      <a:pt x="958448" y="586"/>
                    </a:cubicBezTo>
                    <a:cubicBezTo>
                      <a:pt x="973310" y="586"/>
                      <a:pt x="988448" y="2513"/>
                      <a:pt x="1003310" y="311"/>
                    </a:cubicBezTo>
                    <a:cubicBezTo>
                      <a:pt x="1011842" y="-791"/>
                      <a:pt x="1017897" y="4714"/>
                      <a:pt x="1025603" y="6090"/>
                    </a:cubicBezTo>
                    <a:cubicBezTo>
                      <a:pt x="1028080" y="6641"/>
                      <a:pt x="1029456" y="6366"/>
                      <a:pt x="1029181" y="3889"/>
                    </a:cubicBezTo>
                    <a:cubicBezTo>
                      <a:pt x="1028906" y="3338"/>
                      <a:pt x="1026154" y="3063"/>
                      <a:pt x="1024778" y="1136"/>
                    </a:cubicBezTo>
                    <a:cubicBezTo>
                      <a:pt x="1027530" y="1412"/>
                      <a:pt x="1030557" y="1136"/>
                      <a:pt x="1033310" y="1962"/>
                    </a:cubicBezTo>
                    <a:cubicBezTo>
                      <a:pt x="1036888" y="3063"/>
                      <a:pt x="1041567" y="-2442"/>
                      <a:pt x="1044044" y="3614"/>
                    </a:cubicBezTo>
                    <a:cubicBezTo>
                      <a:pt x="1046245" y="8843"/>
                      <a:pt x="1041016" y="9668"/>
                      <a:pt x="1038814" y="12145"/>
                    </a:cubicBezTo>
                    <a:cubicBezTo>
                      <a:pt x="1037989" y="13246"/>
                      <a:pt x="1037163" y="16274"/>
                      <a:pt x="1037163" y="16274"/>
                    </a:cubicBezTo>
                    <a:cubicBezTo>
                      <a:pt x="1040879" y="18201"/>
                      <a:pt x="1043700" y="21779"/>
                      <a:pt x="1046383" y="25081"/>
                    </a:cubicBezTo>
                    <a:lnTo>
                      <a:pt x="1052857" y="30600"/>
                    </a:lnTo>
                    <a:lnTo>
                      <a:pt x="1052857" y="30105"/>
                    </a:lnTo>
                    <a:cubicBezTo>
                      <a:pt x="1053407" y="20747"/>
                      <a:pt x="1048729" y="8362"/>
                      <a:pt x="1054783" y="2857"/>
                    </a:cubicBezTo>
                    <a:cubicBezTo>
                      <a:pt x="1057261" y="518"/>
                      <a:pt x="1061527" y="36"/>
                      <a:pt x="1066309" y="71"/>
                    </a:cubicBezTo>
                    <a:close/>
                    <a:moveTo>
                      <a:pt x="14660" y="1"/>
                    </a:moveTo>
                    <a:cubicBezTo>
                      <a:pt x="19442" y="35"/>
                      <a:pt x="24740" y="586"/>
                      <a:pt x="29281" y="311"/>
                    </a:cubicBezTo>
                    <a:cubicBezTo>
                      <a:pt x="41116" y="311"/>
                      <a:pt x="53226" y="311"/>
                      <a:pt x="65061" y="311"/>
                    </a:cubicBezTo>
                    <a:cubicBezTo>
                      <a:pt x="91483" y="311"/>
                      <a:pt x="118179" y="585"/>
                      <a:pt x="144601" y="585"/>
                    </a:cubicBezTo>
                    <a:cubicBezTo>
                      <a:pt x="150657" y="585"/>
                      <a:pt x="156436" y="585"/>
                      <a:pt x="157262" y="8567"/>
                    </a:cubicBezTo>
                    <a:cubicBezTo>
                      <a:pt x="166344" y="11044"/>
                      <a:pt x="175151" y="14897"/>
                      <a:pt x="180931" y="2512"/>
                    </a:cubicBezTo>
                    <a:cubicBezTo>
                      <a:pt x="183133" y="-1892"/>
                      <a:pt x="189463" y="1136"/>
                      <a:pt x="193867" y="861"/>
                    </a:cubicBezTo>
                    <a:cubicBezTo>
                      <a:pt x="199922" y="311"/>
                      <a:pt x="206252" y="585"/>
                      <a:pt x="213683" y="861"/>
                    </a:cubicBezTo>
                    <a:cubicBezTo>
                      <a:pt x="203225" y="11595"/>
                      <a:pt x="193592" y="22329"/>
                      <a:pt x="186711" y="33613"/>
                    </a:cubicBezTo>
                    <a:cubicBezTo>
                      <a:pt x="180931" y="43246"/>
                      <a:pt x="175702" y="43796"/>
                      <a:pt x="167720" y="43246"/>
                    </a:cubicBezTo>
                    <a:cubicBezTo>
                      <a:pt x="160565" y="42695"/>
                      <a:pt x="152858" y="33063"/>
                      <a:pt x="153684" y="25906"/>
                    </a:cubicBezTo>
                    <a:cubicBezTo>
                      <a:pt x="151757" y="27007"/>
                      <a:pt x="148730" y="27833"/>
                      <a:pt x="148455" y="29209"/>
                    </a:cubicBezTo>
                    <a:cubicBezTo>
                      <a:pt x="146253" y="46548"/>
                      <a:pt x="133042" y="43246"/>
                      <a:pt x="122033" y="43246"/>
                    </a:cubicBezTo>
                    <a:cubicBezTo>
                      <a:pt x="83501" y="43246"/>
                      <a:pt x="44969" y="42971"/>
                      <a:pt x="6437" y="42971"/>
                    </a:cubicBezTo>
                    <a:cubicBezTo>
                      <a:pt x="3685" y="43521"/>
                      <a:pt x="1483" y="43246"/>
                      <a:pt x="1208" y="39943"/>
                    </a:cubicBezTo>
                    <a:cubicBezTo>
                      <a:pt x="1208" y="36640"/>
                      <a:pt x="933" y="33338"/>
                      <a:pt x="1208" y="30035"/>
                    </a:cubicBezTo>
                    <a:cubicBezTo>
                      <a:pt x="1758" y="20677"/>
                      <a:pt x="-2920" y="8292"/>
                      <a:pt x="3134" y="2787"/>
                    </a:cubicBezTo>
                    <a:cubicBezTo>
                      <a:pt x="5612" y="448"/>
                      <a:pt x="9878" y="-34"/>
                      <a:pt x="1466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40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="" xmlns:a16="http://schemas.microsoft.com/office/drawing/2014/main" id="{2F1CCBE3-A7F5-430E-AA82-B48D05F08B4C}"/>
                  </a:ext>
                </a:extLst>
              </p:cNvPr>
              <p:cNvSpPr/>
              <p:nvPr/>
            </p:nvSpPr>
            <p:spPr>
              <a:xfrm rot="10800000">
                <a:off x="5989366" y="544828"/>
                <a:ext cx="3321685" cy="76019"/>
              </a:xfrm>
              <a:custGeom>
                <a:avLst/>
                <a:gdLst>
                  <a:gd name="connsiteX0" fmla="*/ 1323163 w 1645441"/>
                  <a:gd name="connsiteY0" fmla="*/ 28780 h 37657"/>
                  <a:gd name="connsiteX1" fmla="*/ 1333347 w 1645441"/>
                  <a:gd name="connsiteY1" fmla="*/ 36796 h 37657"/>
                  <a:gd name="connsiteX2" fmla="*/ 1312980 w 1645441"/>
                  <a:gd name="connsiteY2" fmla="*/ 36245 h 37657"/>
                  <a:gd name="connsiteX3" fmla="*/ 1323163 w 1645441"/>
                  <a:gd name="connsiteY3" fmla="*/ 28780 h 37657"/>
                  <a:gd name="connsiteX4" fmla="*/ 502405 w 1645441"/>
                  <a:gd name="connsiteY4" fmla="*/ 28666 h 37657"/>
                  <a:gd name="connsiteX5" fmla="*/ 512589 w 1645441"/>
                  <a:gd name="connsiteY5" fmla="*/ 36682 h 37657"/>
                  <a:gd name="connsiteX6" fmla="*/ 492222 w 1645441"/>
                  <a:gd name="connsiteY6" fmla="*/ 36131 h 37657"/>
                  <a:gd name="connsiteX7" fmla="*/ 502405 w 1645441"/>
                  <a:gd name="connsiteY7" fmla="*/ 28666 h 37657"/>
                  <a:gd name="connsiteX8" fmla="*/ 1645441 w 1645441"/>
                  <a:gd name="connsiteY8" fmla="*/ 21503 h 37657"/>
                  <a:gd name="connsiteX9" fmla="*/ 1645441 w 1645441"/>
                  <a:gd name="connsiteY9" fmla="*/ 33701 h 37657"/>
                  <a:gd name="connsiteX10" fmla="*/ 1640157 w 1645441"/>
                  <a:gd name="connsiteY10" fmla="*/ 32461 h 37657"/>
                  <a:gd name="connsiteX11" fmla="*/ 1639950 w 1645441"/>
                  <a:gd name="connsiteY11" fmla="*/ 27438 h 37657"/>
                  <a:gd name="connsiteX12" fmla="*/ 833779 w 1645441"/>
                  <a:gd name="connsiteY12" fmla="*/ 19618 h 37657"/>
                  <a:gd name="connsiteX13" fmla="*/ 843962 w 1645441"/>
                  <a:gd name="connsiteY13" fmla="*/ 30627 h 37657"/>
                  <a:gd name="connsiteX14" fmla="*/ 824972 w 1645441"/>
                  <a:gd name="connsiteY14" fmla="*/ 33655 h 37657"/>
                  <a:gd name="connsiteX15" fmla="*/ 819192 w 1645441"/>
                  <a:gd name="connsiteY15" fmla="*/ 27324 h 37657"/>
                  <a:gd name="connsiteX16" fmla="*/ 833779 w 1645441"/>
                  <a:gd name="connsiteY16" fmla="*/ 19618 h 37657"/>
                  <a:gd name="connsiteX17" fmla="*/ 1645441 w 1645441"/>
                  <a:gd name="connsiteY17" fmla="*/ 5017 h 37657"/>
                  <a:gd name="connsiteX18" fmla="*/ 1645441 w 1645441"/>
                  <a:gd name="connsiteY18" fmla="*/ 6122 h 37657"/>
                  <a:gd name="connsiteX19" fmla="*/ 1644904 w 1645441"/>
                  <a:gd name="connsiteY19" fmla="*/ 5420 h 37657"/>
                  <a:gd name="connsiteX20" fmla="*/ 18831 w 1645441"/>
                  <a:gd name="connsiteY20" fmla="*/ 627 h 37657"/>
                  <a:gd name="connsiteX21" fmla="*/ 78005 w 1645441"/>
                  <a:gd name="connsiteY21" fmla="*/ 627 h 37657"/>
                  <a:gd name="connsiteX22" fmla="*/ 144609 w 1645441"/>
                  <a:gd name="connsiteY22" fmla="*/ 627 h 37657"/>
                  <a:gd name="connsiteX23" fmla="*/ 155894 w 1645441"/>
                  <a:gd name="connsiteY23" fmla="*/ 5580 h 37657"/>
                  <a:gd name="connsiteX24" fmla="*/ 154518 w 1645441"/>
                  <a:gd name="connsiteY24" fmla="*/ 19617 h 37657"/>
                  <a:gd name="connsiteX25" fmla="*/ 147362 w 1645441"/>
                  <a:gd name="connsiteY25" fmla="*/ 34754 h 37657"/>
                  <a:gd name="connsiteX26" fmla="*/ 143509 w 1645441"/>
                  <a:gd name="connsiteY26" fmla="*/ 36681 h 37657"/>
                  <a:gd name="connsiteX27" fmla="*/ 105252 w 1645441"/>
                  <a:gd name="connsiteY27" fmla="*/ 33653 h 37657"/>
                  <a:gd name="connsiteX28" fmla="*/ 99197 w 1645441"/>
                  <a:gd name="connsiteY28" fmla="*/ 33103 h 37657"/>
                  <a:gd name="connsiteX29" fmla="*/ 16904 w 1645441"/>
                  <a:gd name="connsiteY29" fmla="*/ 36406 h 37657"/>
                  <a:gd name="connsiteX30" fmla="*/ 115 w 1645441"/>
                  <a:gd name="connsiteY30" fmla="*/ 19066 h 37657"/>
                  <a:gd name="connsiteX31" fmla="*/ 18831 w 1645441"/>
                  <a:gd name="connsiteY31" fmla="*/ 627 h 37657"/>
                  <a:gd name="connsiteX32" fmla="*/ 168624 w 1645441"/>
                  <a:gd name="connsiteY32" fmla="*/ 524 h 37657"/>
                  <a:gd name="connsiteX33" fmla="*/ 175711 w 1645441"/>
                  <a:gd name="connsiteY33" fmla="*/ 4480 h 37657"/>
                  <a:gd name="connsiteX34" fmla="*/ 182591 w 1645441"/>
                  <a:gd name="connsiteY34" fmla="*/ 8609 h 37657"/>
                  <a:gd name="connsiteX35" fmla="*/ 177087 w 1645441"/>
                  <a:gd name="connsiteY35" fmla="*/ 11361 h 37657"/>
                  <a:gd name="connsiteX36" fmla="*/ 161123 w 1645441"/>
                  <a:gd name="connsiteY36" fmla="*/ 8334 h 37657"/>
                  <a:gd name="connsiteX37" fmla="*/ 161123 w 1645441"/>
                  <a:gd name="connsiteY37" fmla="*/ 2554 h 37657"/>
                  <a:gd name="connsiteX38" fmla="*/ 168624 w 1645441"/>
                  <a:gd name="connsiteY38" fmla="*/ 524 h 37657"/>
                  <a:gd name="connsiteX39" fmla="*/ 1260961 w 1645441"/>
                  <a:gd name="connsiteY39" fmla="*/ 465 h 37657"/>
                  <a:gd name="connsiteX40" fmla="*/ 1271420 w 1645441"/>
                  <a:gd name="connsiteY40" fmla="*/ 8447 h 37657"/>
                  <a:gd name="connsiteX41" fmla="*/ 1278575 w 1645441"/>
                  <a:gd name="connsiteY41" fmla="*/ 31566 h 37657"/>
                  <a:gd name="connsiteX42" fmla="*/ 1268392 w 1645441"/>
                  <a:gd name="connsiteY42" fmla="*/ 37071 h 37657"/>
                  <a:gd name="connsiteX43" fmla="*/ 1152797 w 1645441"/>
                  <a:gd name="connsiteY43" fmla="*/ 37071 h 37657"/>
                  <a:gd name="connsiteX44" fmla="*/ 1117568 w 1645441"/>
                  <a:gd name="connsiteY44" fmla="*/ 37071 h 37657"/>
                  <a:gd name="connsiteX45" fmla="*/ 1093176 w 1645441"/>
                  <a:gd name="connsiteY45" fmla="*/ 35557 h 37657"/>
                  <a:gd name="connsiteX46" fmla="*/ 1092403 w 1645441"/>
                  <a:gd name="connsiteY46" fmla="*/ 35283 h 37657"/>
                  <a:gd name="connsiteX47" fmla="*/ 1092403 w 1645441"/>
                  <a:gd name="connsiteY47" fmla="*/ 36682 h 37657"/>
                  <a:gd name="connsiteX48" fmla="*/ 1061686 w 1645441"/>
                  <a:gd name="connsiteY48" fmla="*/ 36682 h 37657"/>
                  <a:gd name="connsiteX49" fmla="*/ 1061696 w 1645441"/>
                  <a:gd name="connsiteY49" fmla="*/ 36795 h 37657"/>
                  <a:gd name="connsiteX50" fmla="*/ 1010880 w 1645441"/>
                  <a:gd name="connsiteY50" fmla="*/ 36795 h 37657"/>
                  <a:gd name="connsiteX51" fmla="*/ 1010880 w 1645441"/>
                  <a:gd name="connsiteY51" fmla="*/ 36682 h 37657"/>
                  <a:gd name="connsiteX52" fmla="*/ 973870 w 1645441"/>
                  <a:gd name="connsiteY52" fmla="*/ 36682 h 37657"/>
                  <a:gd name="connsiteX53" fmla="*/ 964787 w 1645441"/>
                  <a:gd name="connsiteY53" fmla="*/ 22920 h 37657"/>
                  <a:gd name="connsiteX54" fmla="*/ 955705 w 1645441"/>
                  <a:gd name="connsiteY54" fmla="*/ 15214 h 37657"/>
                  <a:gd name="connsiteX55" fmla="*/ 954054 w 1645441"/>
                  <a:gd name="connsiteY55" fmla="*/ 23196 h 37657"/>
                  <a:gd name="connsiteX56" fmla="*/ 948273 w 1645441"/>
                  <a:gd name="connsiteY56" fmla="*/ 27324 h 37657"/>
                  <a:gd name="connsiteX57" fmla="*/ 928732 w 1645441"/>
                  <a:gd name="connsiteY57" fmla="*/ 12187 h 37657"/>
                  <a:gd name="connsiteX58" fmla="*/ 907540 w 1645441"/>
                  <a:gd name="connsiteY58" fmla="*/ 9985 h 37657"/>
                  <a:gd name="connsiteX59" fmla="*/ 897907 w 1645441"/>
                  <a:gd name="connsiteY59" fmla="*/ 5306 h 37657"/>
                  <a:gd name="connsiteX60" fmla="*/ 894880 w 1645441"/>
                  <a:gd name="connsiteY60" fmla="*/ 18517 h 37657"/>
                  <a:gd name="connsiteX61" fmla="*/ 894329 w 1645441"/>
                  <a:gd name="connsiteY61" fmla="*/ 34205 h 37657"/>
                  <a:gd name="connsiteX62" fmla="*/ 889925 w 1645441"/>
                  <a:gd name="connsiteY62" fmla="*/ 36682 h 37657"/>
                  <a:gd name="connsiteX63" fmla="*/ 848916 w 1645441"/>
                  <a:gd name="connsiteY63" fmla="*/ 36682 h 37657"/>
                  <a:gd name="connsiteX64" fmla="*/ 844238 w 1645441"/>
                  <a:gd name="connsiteY64" fmla="*/ 30627 h 37657"/>
                  <a:gd name="connsiteX65" fmla="*/ 854421 w 1645441"/>
                  <a:gd name="connsiteY65" fmla="*/ 30352 h 37657"/>
                  <a:gd name="connsiteX66" fmla="*/ 849192 w 1645441"/>
                  <a:gd name="connsiteY66" fmla="*/ 19893 h 37657"/>
                  <a:gd name="connsiteX67" fmla="*/ 842311 w 1645441"/>
                  <a:gd name="connsiteY67" fmla="*/ 1453 h 37657"/>
                  <a:gd name="connsiteX68" fmla="*/ 1010880 w 1645441"/>
                  <a:gd name="connsiteY68" fmla="*/ 1453 h 37657"/>
                  <a:gd name="connsiteX69" fmla="*/ 1010880 w 1645441"/>
                  <a:gd name="connsiteY69" fmla="*/ 973 h 37657"/>
                  <a:gd name="connsiteX70" fmla="*/ 1012190 w 1645441"/>
                  <a:gd name="connsiteY70" fmla="*/ 1016 h 37657"/>
                  <a:gd name="connsiteX71" fmla="*/ 1012704 w 1645441"/>
                  <a:gd name="connsiteY71" fmla="*/ 1453 h 37657"/>
                  <a:gd name="connsiteX72" fmla="*/ 1060146 w 1645441"/>
                  <a:gd name="connsiteY72" fmla="*/ 1453 h 37657"/>
                  <a:gd name="connsiteX73" fmla="*/ 1060355 w 1645441"/>
                  <a:gd name="connsiteY73" fmla="*/ 1256 h 37657"/>
                  <a:gd name="connsiteX74" fmla="*/ 1066100 w 1645441"/>
                  <a:gd name="connsiteY74" fmla="*/ 740 h 37657"/>
                  <a:gd name="connsiteX75" fmla="*/ 1260961 w 1645441"/>
                  <a:gd name="connsiteY75" fmla="*/ 465 h 37657"/>
                  <a:gd name="connsiteX76" fmla="*/ 830751 w 1645441"/>
                  <a:gd name="connsiteY76" fmla="*/ 352 h 37657"/>
                  <a:gd name="connsiteX77" fmla="*/ 834330 w 1645441"/>
                  <a:gd name="connsiteY77" fmla="*/ 3654 h 37657"/>
                  <a:gd name="connsiteX78" fmla="*/ 827724 w 1645441"/>
                  <a:gd name="connsiteY78" fmla="*/ 9984 h 37657"/>
                  <a:gd name="connsiteX79" fmla="*/ 824146 w 1645441"/>
                  <a:gd name="connsiteY79" fmla="*/ 5306 h 37657"/>
                  <a:gd name="connsiteX80" fmla="*/ 830751 w 1645441"/>
                  <a:gd name="connsiteY80" fmla="*/ 352 h 37657"/>
                  <a:gd name="connsiteX81" fmla="*/ 440203 w 1645441"/>
                  <a:gd name="connsiteY81" fmla="*/ 351 h 37657"/>
                  <a:gd name="connsiteX82" fmla="*/ 450662 w 1645441"/>
                  <a:gd name="connsiteY82" fmla="*/ 8333 h 37657"/>
                  <a:gd name="connsiteX83" fmla="*/ 457817 w 1645441"/>
                  <a:gd name="connsiteY83" fmla="*/ 31452 h 37657"/>
                  <a:gd name="connsiteX84" fmla="*/ 447634 w 1645441"/>
                  <a:gd name="connsiteY84" fmla="*/ 36957 h 37657"/>
                  <a:gd name="connsiteX85" fmla="*/ 332039 w 1645441"/>
                  <a:gd name="connsiteY85" fmla="*/ 36957 h 37657"/>
                  <a:gd name="connsiteX86" fmla="*/ 296810 w 1645441"/>
                  <a:gd name="connsiteY86" fmla="*/ 36957 h 37657"/>
                  <a:gd name="connsiteX87" fmla="*/ 249471 w 1645441"/>
                  <a:gd name="connsiteY87" fmla="*/ 27324 h 37657"/>
                  <a:gd name="connsiteX88" fmla="*/ 240113 w 1645441"/>
                  <a:gd name="connsiteY88" fmla="*/ 27048 h 37657"/>
                  <a:gd name="connsiteX89" fmla="*/ 240938 w 1645441"/>
                  <a:gd name="connsiteY89" fmla="*/ 36681 h 37657"/>
                  <a:gd name="connsiteX90" fmla="*/ 158921 w 1645441"/>
                  <a:gd name="connsiteY90" fmla="*/ 36681 h 37657"/>
                  <a:gd name="connsiteX91" fmla="*/ 164426 w 1645441"/>
                  <a:gd name="connsiteY91" fmla="*/ 25122 h 37657"/>
                  <a:gd name="connsiteX92" fmla="*/ 169379 w 1645441"/>
                  <a:gd name="connsiteY92" fmla="*/ 20718 h 37657"/>
                  <a:gd name="connsiteX93" fmla="*/ 194701 w 1645441"/>
                  <a:gd name="connsiteY93" fmla="*/ 7507 h 37657"/>
                  <a:gd name="connsiteX94" fmla="*/ 182866 w 1645441"/>
                  <a:gd name="connsiteY94" fmla="*/ 626 h 37657"/>
                  <a:gd name="connsiteX95" fmla="*/ 198554 w 1645441"/>
                  <a:gd name="connsiteY95" fmla="*/ 6957 h 37657"/>
                  <a:gd name="connsiteX96" fmla="*/ 234883 w 1645441"/>
                  <a:gd name="connsiteY96" fmla="*/ 5580 h 37657"/>
                  <a:gd name="connsiteX97" fmla="*/ 245342 w 1645441"/>
                  <a:gd name="connsiteY97" fmla="*/ 626 h 37657"/>
                  <a:gd name="connsiteX98" fmla="*/ 440203 w 1645441"/>
                  <a:gd name="connsiteY98" fmla="*/ 351 h 37657"/>
                  <a:gd name="connsiteX99" fmla="*/ 1634867 w 1645441"/>
                  <a:gd name="connsiteY99" fmla="*/ 207 h 37657"/>
                  <a:gd name="connsiteX100" fmla="*/ 1640226 w 1645441"/>
                  <a:gd name="connsiteY100" fmla="*/ 1291 h 37657"/>
                  <a:gd name="connsiteX101" fmla="*/ 1637748 w 1645441"/>
                  <a:gd name="connsiteY101" fmla="*/ 9548 h 37657"/>
                  <a:gd name="connsiteX102" fmla="*/ 1612428 w 1645441"/>
                  <a:gd name="connsiteY102" fmla="*/ 34594 h 37657"/>
                  <a:gd name="connsiteX103" fmla="*/ 1613804 w 1645441"/>
                  <a:gd name="connsiteY103" fmla="*/ 22483 h 37657"/>
                  <a:gd name="connsiteX104" fmla="*/ 1602795 w 1645441"/>
                  <a:gd name="connsiteY104" fmla="*/ 17254 h 37657"/>
                  <a:gd name="connsiteX105" fmla="*/ 1604996 w 1645441"/>
                  <a:gd name="connsiteY105" fmla="*/ 28814 h 37657"/>
                  <a:gd name="connsiteX106" fmla="*/ 1585180 w 1645441"/>
                  <a:gd name="connsiteY106" fmla="*/ 25236 h 37657"/>
                  <a:gd name="connsiteX107" fmla="*/ 1587657 w 1645441"/>
                  <a:gd name="connsiteY107" fmla="*/ 36245 h 37657"/>
                  <a:gd name="connsiteX108" fmla="*/ 1506190 w 1645441"/>
                  <a:gd name="connsiteY108" fmla="*/ 36245 h 37657"/>
                  <a:gd name="connsiteX109" fmla="*/ 1481695 w 1645441"/>
                  <a:gd name="connsiteY109" fmla="*/ 12025 h 37657"/>
                  <a:gd name="connsiteX110" fmla="*/ 1465731 w 1645441"/>
                  <a:gd name="connsiteY110" fmla="*/ 22759 h 37657"/>
                  <a:gd name="connsiteX111" fmla="*/ 1467658 w 1645441"/>
                  <a:gd name="connsiteY111" fmla="*/ 33218 h 37657"/>
                  <a:gd name="connsiteX112" fmla="*/ 1467933 w 1645441"/>
                  <a:gd name="connsiteY112" fmla="*/ 34869 h 37657"/>
                  <a:gd name="connsiteX113" fmla="*/ 1439310 w 1645441"/>
                  <a:gd name="connsiteY113" fmla="*/ 36520 h 37657"/>
                  <a:gd name="connsiteX114" fmla="*/ 1363897 w 1645441"/>
                  <a:gd name="connsiteY114" fmla="*/ 36795 h 37657"/>
                  <a:gd name="connsiteX115" fmla="*/ 1349310 w 1645441"/>
                  <a:gd name="connsiteY115" fmla="*/ 26061 h 37657"/>
                  <a:gd name="connsiteX116" fmla="*/ 1346007 w 1645441"/>
                  <a:gd name="connsiteY116" fmla="*/ 19456 h 37657"/>
                  <a:gd name="connsiteX117" fmla="*/ 1354264 w 1645441"/>
                  <a:gd name="connsiteY117" fmla="*/ 11474 h 37657"/>
                  <a:gd name="connsiteX118" fmla="*/ 1341879 w 1645441"/>
                  <a:gd name="connsiteY118" fmla="*/ 3768 h 37657"/>
                  <a:gd name="connsiteX119" fmla="*/ 1335824 w 1645441"/>
                  <a:gd name="connsiteY119" fmla="*/ 14502 h 37657"/>
                  <a:gd name="connsiteX120" fmla="*/ 1326741 w 1645441"/>
                  <a:gd name="connsiteY120" fmla="*/ 19181 h 37657"/>
                  <a:gd name="connsiteX121" fmla="*/ 1307200 w 1645441"/>
                  <a:gd name="connsiteY121" fmla="*/ 16704 h 37657"/>
                  <a:gd name="connsiteX122" fmla="*/ 1291237 w 1645441"/>
                  <a:gd name="connsiteY122" fmla="*/ 465 h 37657"/>
                  <a:gd name="connsiteX123" fmla="*/ 1373255 w 1645441"/>
                  <a:gd name="connsiteY123" fmla="*/ 465 h 37657"/>
                  <a:gd name="connsiteX124" fmla="*/ 1406007 w 1645441"/>
                  <a:gd name="connsiteY124" fmla="*/ 465 h 37657"/>
                  <a:gd name="connsiteX125" fmla="*/ 1414539 w 1645441"/>
                  <a:gd name="connsiteY125" fmla="*/ 328 h 37657"/>
                  <a:gd name="connsiteX126" fmla="*/ 1420594 w 1645441"/>
                  <a:gd name="connsiteY126" fmla="*/ 7621 h 37657"/>
                  <a:gd name="connsiteX127" fmla="*/ 1438209 w 1645441"/>
                  <a:gd name="connsiteY127" fmla="*/ 12025 h 37657"/>
                  <a:gd name="connsiteX128" fmla="*/ 1449768 w 1645441"/>
                  <a:gd name="connsiteY128" fmla="*/ 13126 h 37657"/>
                  <a:gd name="connsiteX129" fmla="*/ 1446190 w 1645441"/>
                  <a:gd name="connsiteY129" fmla="*/ 465 h 37657"/>
                  <a:gd name="connsiteX130" fmla="*/ 1473988 w 1645441"/>
                  <a:gd name="connsiteY130" fmla="*/ 465 h 37657"/>
                  <a:gd name="connsiteX131" fmla="*/ 1588483 w 1645441"/>
                  <a:gd name="connsiteY131" fmla="*/ 465 h 37657"/>
                  <a:gd name="connsiteX132" fmla="*/ 1595914 w 1645441"/>
                  <a:gd name="connsiteY132" fmla="*/ 741 h 37657"/>
                  <a:gd name="connsiteX133" fmla="*/ 1599767 w 1645441"/>
                  <a:gd name="connsiteY133" fmla="*/ 5694 h 37657"/>
                  <a:gd name="connsiteX134" fmla="*/ 1594813 w 1645441"/>
                  <a:gd name="connsiteY134" fmla="*/ 6795 h 37657"/>
                  <a:gd name="connsiteX135" fmla="*/ 1587932 w 1645441"/>
                  <a:gd name="connsiteY135" fmla="*/ 4869 h 37657"/>
                  <a:gd name="connsiteX136" fmla="*/ 1582703 w 1645441"/>
                  <a:gd name="connsiteY136" fmla="*/ 9548 h 37657"/>
                  <a:gd name="connsiteX137" fmla="*/ 1588208 w 1645441"/>
                  <a:gd name="connsiteY137" fmla="*/ 13126 h 37657"/>
                  <a:gd name="connsiteX138" fmla="*/ 1609400 w 1645441"/>
                  <a:gd name="connsiteY138" fmla="*/ 3768 h 37657"/>
                  <a:gd name="connsiteX139" fmla="*/ 1634867 w 1645441"/>
                  <a:gd name="connsiteY139" fmla="*/ 207 h 37657"/>
                  <a:gd name="connsiteX140" fmla="*/ 814109 w 1645441"/>
                  <a:gd name="connsiteY140" fmla="*/ 93 h 37657"/>
                  <a:gd name="connsiteX141" fmla="*/ 819468 w 1645441"/>
                  <a:gd name="connsiteY141" fmla="*/ 1177 h 37657"/>
                  <a:gd name="connsiteX142" fmla="*/ 816990 w 1645441"/>
                  <a:gd name="connsiteY142" fmla="*/ 9434 h 37657"/>
                  <a:gd name="connsiteX143" fmla="*/ 791670 w 1645441"/>
                  <a:gd name="connsiteY143" fmla="*/ 34480 h 37657"/>
                  <a:gd name="connsiteX144" fmla="*/ 793046 w 1645441"/>
                  <a:gd name="connsiteY144" fmla="*/ 22369 h 37657"/>
                  <a:gd name="connsiteX145" fmla="*/ 782037 w 1645441"/>
                  <a:gd name="connsiteY145" fmla="*/ 17140 h 37657"/>
                  <a:gd name="connsiteX146" fmla="*/ 784238 w 1645441"/>
                  <a:gd name="connsiteY146" fmla="*/ 28700 h 37657"/>
                  <a:gd name="connsiteX147" fmla="*/ 764422 w 1645441"/>
                  <a:gd name="connsiteY147" fmla="*/ 25122 h 37657"/>
                  <a:gd name="connsiteX148" fmla="*/ 766899 w 1645441"/>
                  <a:gd name="connsiteY148" fmla="*/ 36131 h 37657"/>
                  <a:gd name="connsiteX149" fmla="*/ 685432 w 1645441"/>
                  <a:gd name="connsiteY149" fmla="*/ 36131 h 37657"/>
                  <a:gd name="connsiteX150" fmla="*/ 660937 w 1645441"/>
                  <a:gd name="connsiteY150" fmla="*/ 11911 h 37657"/>
                  <a:gd name="connsiteX151" fmla="*/ 644973 w 1645441"/>
                  <a:gd name="connsiteY151" fmla="*/ 22645 h 37657"/>
                  <a:gd name="connsiteX152" fmla="*/ 646900 w 1645441"/>
                  <a:gd name="connsiteY152" fmla="*/ 33104 h 37657"/>
                  <a:gd name="connsiteX153" fmla="*/ 647175 w 1645441"/>
                  <a:gd name="connsiteY153" fmla="*/ 34755 h 37657"/>
                  <a:gd name="connsiteX154" fmla="*/ 618552 w 1645441"/>
                  <a:gd name="connsiteY154" fmla="*/ 36406 h 37657"/>
                  <a:gd name="connsiteX155" fmla="*/ 543139 w 1645441"/>
                  <a:gd name="connsiteY155" fmla="*/ 36681 h 37657"/>
                  <a:gd name="connsiteX156" fmla="*/ 528552 w 1645441"/>
                  <a:gd name="connsiteY156" fmla="*/ 25947 h 37657"/>
                  <a:gd name="connsiteX157" fmla="*/ 525249 w 1645441"/>
                  <a:gd name="connsiteY157" fmla="*/ 19342 h 37657"/>
                  <a:gd name="connsiteX158" fmla="*/ 533506 w 1645441"/>
                  <a:gd name="connsiteY158" fmla="*/ 11360 h 37657"/>
                  <a:gd name="connsiteX159" fmla="*/ 521121 w 1645441"/>
                  <a:gd name="connsiteY159" fmla="*/ 3654 h 37657"/>
                  <a:gd name="connsiteX160" fmla="*/ 515066 w 1645441"/>
                  <a:gd name="connsiteY160" fmla="*/ 14388 h 37657"/>
                  <a:gd name="connsiteX161" fmla="*/ 505983 w 1645441"/>
                  <a:gd name="connsiteY161" fmla="*/ 19067 h 37657"/>
                  <a:gd name="connsiteX162" fmla="*/ 486442 w 1645441"/>
                  <a:gd name="connsiteY162" fmla="*/ 16590 h 37657"/>
                  <a:gd name="connsiteX163" fmla="*/ 470479 w 1645441"/>
                  <a:gd name="connsiteY163" fmla="*/ 351 h 37657"/>
                  <a:gd name="connsiteX164" fmla="*/ 552497 w 1645441"/>
                  <a:gd name="connsiteY164" fmla="*/ 351 h 37657"/>
                  <a:gd name="connsiteX165" fmla="*/ 585249 w 1645441"/>
                  <a:gd name="connsiteY165" fmla="*/ 351 h 37657"/>
                  <a:gd name="connsiteX166" fmla="*/ 593781 w 1645441"/>
                  <a:gd name="connsiteY166" fmla="*/ 214 h 37657"/>
                  <a:gd name="connsiteX167" fmla="*/ 599836 w 1645441"/>
                  <a:gd name="connsiteY167" fmla="*/ 7507 h 37657"/>
                  <a:gd name="connsiteX168" fmla="*/ 617451 w 1645441"/>
                  <a:gd name="connsiteY168" fmla="*/ 11911 h 37657"/>
                  <a:gd name="connsiteX169" fmla="*/ 629010 w 1645441"/>
                  <a:gd name="connsiteY169" fmla="*/ 13012 h 37657"/>
                  <a:gd name="connsiteX170" fmla="*/ 625432 w 1645441"/>
                  <a:gd name="connsiteY170" fmla="*/ 351 h 37657"/>
                  <a:gd name="connsiteX171" fmla="*/ 653230 w 1645441"/>
                  <a:gd name="connsiteY171" fmla="*/ 351 h 37657"/>
                  <a:gd name="connsiteX172" fmla="*/ 767725 w 1645441"/>
                  <a:gd name="connsiteY172" fmla="*/ 351 h 37657"/>
                  <a:gd name="connsiteX173" fmla="*/ 775156 w 1645441"/>
                  <a:gd name="connsiteY173" fmla="*/ 627 h 37657"/>
                  <a:gd name="connsiteX174" fmla="*/ 779009 w 1645441"/>
                  <a:gd name="connsiteY174" fmla="*/ 5580 h 37657"/>
                  <a:gd name="connsiteX175" fmla="*/ 774055 w 1645441"/>
                  <a:gd name="connsiteY175" fmla="*/ 6681 h 37657"/>
                  <a:gd name="connsiteX176" fmla="*/ 767174 w 1645441"/>
                  <a:gd name="connsiteY176" fmla="*/ 4755 h 37657"/>
                  <a:gd name="connsiteX177" fmla="*/ 761945 w 1645441"/>
                  <a:gd name="connsiteY177" fmla="*/ 9434 h 37657"/>
                  <a:gd name="connsiteX178" fmla="*/ 767450 w 1645441"/>
                  <a:gd name="connsiteY178" fmla="*/ 13012 h 37657"/>
                  <a:gd name="connsiteX179" fmla="*/ 788642 w 1645441"/>
                  <a:gd name="connsiteY179" fmla="*/ 3654 h 37657"/>
                  <a:gd name="connsiteX180" fmla="*/ 814109 w 1645441"/>
                  <a:gd name="connsiteY180" fmla="*/ 93 h 37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</a:cxnLst>
                <a:rect l="l" t="t" r="r" b="b"/>
                <a:pathLst>
                  <a:path w="1645441" h="37657">
                    <a:moveTo>
                      <a:pt x="1323163" y="28780"/>
                    </a:moveTo>
                    <a:cubicBezTo>
                      <a:pt x="1326466" y="28539"/>
                      <a:pt x="1329769" y="30878"/>
                      <a:pt x="1333347" y="36796"/>
                    </a:cubicBezTo>
                    <a:cubicBezTo>
                      <a:pt x="1325916" y="37621"/>
                      <a:pt x="1319861" y="38447"/>
                      <a:pt x="1312980" y="36245"/>
                    </a:cubicBezTo>
                    <a:cubicBezTo>
                      <a:pt x="1316558" y="31842"/>
                      <a:pt x="1319861" y="29021"/>
                      <a:pt x="1323163" y="28780"/>
                    </a:cubicBezTo>
                    <a:close/>
                    <a:moveTo>
                      <a:pt x="502405" y="28666"/>
                    </a:moveTo>
                    <a:cubicBezTo>
                      <a:pt x="505708" y="28425"/>
                      <a:pt x="509011" y="30764"/>
                      <a:pt x="512589" y="36682"/>
                    </a:cubicBezTo>
                    <a:cubicBezTo>
                      <a:pt x="505158" y="37507"/>
                      <a:pt x="499103" y="38333"/>
                      <a:pt x="492222" y="36131"/>
                    </a:cubicBezTo>
                    <a:cubicBezTo>
                      <a:pt x="495800" y="31728"/>
                      <a:pt x="499103" y="28907"/>
                      <a:pt x="502405" y="28666"/>
                    </a:cubicBezTo>
                    <a:close/>
                    <a:moveTo>
                      <a:pt x="1645441" y="21503"/>
                    </a:moveTo>
                    <a:lnTo>
                      <a:pt x="1645441" y="33701"/>
                    </a:lnTo>
                    <a:lnTo>
                      <a:pt x="1640157" y="32461"/>
                    </a:lnTo>
                    <a:cubicBezTo>
                      <a:pt x="1638299" y="32048"/>
                      <a:pt x="1637336" y="31016"/>
                      <a:pt x="1639950" y="27438"/>
                    </a:cubicBezTo>
                    <a:close/>
                    <a:moveTo>
                      <a:pt x="833779" y="19618"/>
                    </a:moveTo>
                    <a:cubicBezTo>
                      <a:pt x="838182" y="21269"/>
                      <a:pt x="843962" y="24022"/>
                      <a:pt x="843962" y="30627"/>
                    </a:cubicBezTo>
                    <a:cubicBezTo>
                      <a:pt x="838182" y="34755"/>
                      <a:pt x="832953" y="42187"/>
                      <a:pt x="824972" y="33655"/>
                    </a:cubicBezTo>
                    <a:cubicBezTo>
                      <a:pt x="823045" y="31453"/>
                      <a:pt x="813963" y="34480"/>
                      <a:pt x="819192" y="27324"/>
                    </a:cubicBezTo>
                    <a:cubicBezTo>
                      <a:pt x="822219" y="23196"/>
                      <a:pt x="827173" y="16866"/>
                      <a:pt x="833779" y="19618"/>
                    </a:cubicBezTo>
                    <a:close/>
                    <a:moveTo>
                      <a:pt x="1645441" y="5017"/>
                    </a:moveTo>
                    <a:lnTo>
                      <a:pt x="1645441" y="6122"/>
                    </a:lnTo>
                    <a:lnTo>
                      <a:pt x="1644904" y="5420"/>
                    </a:lnTo>
                    <a:close/>
                    <a:moveTo>
                      <a:pt x="18831" y="627"/>
                    </a:moveTo>
                    <a:cubicBezTo>
                      <a:pt x="38647" y="627"/>
                      <a:pt x="58188" y="627"/>
                      <a:pt x="78005" y="627"/>
                    </a:cubicBezTo>
                    <a:cubicBezTo>
                      <a:pt x="100298" y="627"/>
                      <a:pt x="122316" y="627"/>
                      <a:pt x="144609" y="627"/>
                    </a:cubicBezTo>
                    <a:cubicBezTo>
                      <a:pt x="149013" y="627"/>
                      <a:pt x="153417" y="-475"/>
                      <a:pt x="155894" y="5580"/>
                    </a:cubicBezTo>
                    <a:cubicBezTo>
                      <a:pt x="157820" y="11085"/>
                      <a:pt x="157270" y="14663"/>
                      <a:pt x="154518" y="19617"/>
                    </a:cubicBezTo>
                    <a:cubicBezTo>
                      <a:pt x="151765" y="24296"/>
                      <a:pt x="142132" y="26222"/>
                      <a:pt x="147362" y="34754"/>
                    </a:cubicBezTo>
                    <a:cubicBezTo>
                      <a:pt x="147912" y="35580"/>
                      <a:pt x="145435" y="36956"/>
                      <a:pt x="143509" y="36681"/>
                    </a:cubicBezTo>
                    <a:cubicBezTo>
                      <a:pt x="130848" y="35305"/>
                      <a:pt x="117637" y="39708"/>
                      <a:pt x="105252" y="33653"/>
                    </a:cubicBezTo>
                    <a:cubicBezTo>
                      <a:pt x="103601" y="32828"/>
                      <a:pt x="101124" y="32552"/>
                      <a:pt x="99197" y="33103"/>
                    </a:cubicBezTo>
                    <a:cubicBezTo>
                      <a:pt x="71950" y="40809"/>
                      <a:pt x="44427" y="35030"/>
                      <a:pt x="16904" y="36406"/>
                    </a:cubicBezTo>
                    <a:cubicBezTo>
                      <a:pt x="5895" y="36956"/>
                      <a:pt x="-985" y="33103"/>
                      <a:pt x="115" y="19066"/>
                    </a:cubicBezTo>
                    <a:cubicBezTo>
                      <a:pt x="1767" y="627"/>
                      <a:pt x="666" y="627"/>
                      <a:pt x="18831" y="627"/>
                    </a:cubicBezTo>
                    <a:close/>
                    <a:moveTo>
                      <a:pt x="168624" y="524"/>
                    </a:moveTo>
                    <a:cubicBezTo>
                      <a:pt x="171032" y="1178"/>
                      <a:pt x="173372" y="2829"/>
                      <a:pt x="175711" y="4480"/>
                    </a:cubicBezTo>
                    <a:cubicBezTo>
                      <a:pt x="177637" y="5857"/>
                      <a:pt x="180940" y="3655"/>
                      <a:pt x="182591" y="8609"/>
                    </a:cubicBezTo>
                    <a:cubicBezTo>
                      <a:pt x="180665" y="9710"/>
                      <a:pt x="179013" y="10811"/>
                      <a:pt x="177087" y="11361"/>
                    </a:cubicBezTo>
                    <a:cubicBezTo>
                      <a:pt x="171307" y="13288"/>
                      <a:pt x="165803" y="12462"/>
                      <a:pt x="161123" y="8334"/>
                    </a:cubicBezTo>
                    <a:cubicBezTo>
                      <a:pt x="159472" y="6682"/>
                      <a:pt x="159472" y="3930"/>
                      <a:pt x="161123" y="2554"/>
                    </a:cubicBezTo>
                    <a:cubicBezTo>
                      <a:pt x="163738" y="214"/>
                      <a:pt x="166215" y="-130"/>
                      <a:pt x="168624" y="524"/>
                    </a:cubicBezTo>
                    <a:close/>
                    <a:moveTo>
                      <a:pt x="1260961" y="465"/>
                    </a:moveTo>
                    <a:cubicBezTo>
                      <a:pt x="1268392" y="465"/>
                      <a:pt x="1267842" y="6245"/>
                      <a:pt x="1271420" y="8447"/>
                    </a:cubicBezTo>
                    <a:cubicBezTo>
                      <a:pt x="1280502" y="13951"/>
                      <a:pt x="1272521" y="23860"/>
                      <a:pt x="1278575" y="31566"/>
                    </a:cubicBezTo>
                    <a:cubicBezTo>
                      <a:pt x="1282429" y="35970"/>
                      <a:pt x="1273071" y="37071"/>
                      <a:pt x="1268392" y="37071"/>
                    </a:cubicBezTo>
                    <a:cubicBezTo>
                      <a:pt x="1229861" y="37071"/>
                      <a:pt x="1191329" y="37071"/>
                      <a:pt x="1152797" y="37071"/>
                    </a:cubicBezTo>
                    <a:cubicBezTo>
                      <a:pt x="1140962" y="37071"/>
                      <a:pt x="1129127" y="36520"/>
                      <a:pt x="1117568" y="37071"/>
                    </a:cubicBezTo>
                    <a:cubicBezTo>
                      <a:pt x="1109174" y="37484"/>
                      <a:pt x="1101054" y="37071"/>
                      <a:pt x="1093176" y="35557"/>
                    </a:cubicBezTo>
                    <a:lnTo>
                      <a:pt x="1092403" y="35283"/>
                    </a:lnTo>
                    <a:lnTo>
                      <a:pt x="1092403" y="36682"/>
                    </a:lnTo>
                    <a:lnTo>
                      <a:pt x="1061686" y="36682"/>
                    </a:lnTo>
                    <a:lnTo>
                      <a:pt x="1061696" y="36795"/>
                    </a:lnTo>
                    <a:lnTo>
                      <a:pt x="1010880" y="36795"/>
                    </a:lnTo>
                    <a:lnTo>
                      <a:pt x="1010880" y="36682"/>
                    </a:lnTo>
                    <a:lnTo>
                      <a:pt x="973870" y="36682"/>
                    </a:lnTo>
                    <a:cubicBezTo>
                      <a:pt x="963136" y="36682"/>
                      <a:pt x="965063" y="27599"/>
                      <a:pt x="964787" y="22920"/>
                    </a:cubicBezTo>
                    <a:cubicBezTo>
                      <a:pt x="964787" y="15214"/>
                      <a:pt x="960659" y="14663"/>
                      <a:pt x="955705" y="15214"/>
                    </a:cubicBezTo>
                    <a:cubicBezTo>
                      <a:pt x="947998" y="16040"/>
                      <a:pt x="953503" y="20168"/>
                      <a:pt x="954054" y="23196"/>
                    </a:cubicBezTo>
                    <a:cubicBezTo>
                      <a:pt x="955154" y="28700"/>
                      <a:pt x="951852" y="27599"/>
                      <a:pt x="948273" y="27324"/>
                    </a:cubicBezTo>
                    <a:cubicBezTo>
                      <a:pt x="938365" y="26774"/>
                      <a:pt x="935338" y="16865"/>
                      <a:pt x="928732" y="12187"/>
                    </a:cubicBezTo>
                    <a:cubicBezTo>
                      <a:pt x="920751" y="6682"/>
                      <a:pt x="914971" y="7232"/>
                      <a:pt x="907540" y="9985"/>
                    </a:cubicBezTo>
                    <a:cubicBezTo>
                      <a:pt x="905063" y="6682"/>
                      <a:pt x="901485" y="6407"/>
                      <a:pt x="897907" y="5306"/>
                    </a:cubicBezTo>
                    <a:cubicBezTo>
                      <a:pt x="899008" y="10260"/>
                      <a:pt x="891852" y="14113"/>
                      <a:pt x="894880" y="18517"/>
                    </a:cubicBezTo>
                    <a:cubicBezTo>
                      <a:pt x="899008" y="24297"/>
                      <a:pt x="890201" y="28425"/>
                      <a:pt x="894329" y="34205"/>
                    </a:cubicBezTo>
                    <a:cubicBezTo>
                      <a:pt x="895705" y="35856"/>
                      <a:pt x="891852" y="36682"/>
                      <a:pt x="889925" y="36682"/>
                    </a:cubicBezTo>
                    <a:cubicBezTo>
                      <a:pt x="876439" y="36682"/>
                      <a:pt x="862678" y="36407"/>
                      <a:pt x="848916" y="36682"/>
                    </a:cubicBezTo>
                    <a:cubicBezTo>
                      <a:pt x="843963" y="36957"/>
                      <a:pt x="843687" y="34205"/>
                      <a:pt x="844238" y="30627"/>
                    </a:cubicBezTo>
                    <a:cubicBezTo>
                      <a:pt x="847541" y="28150"/>
                      <a:pt x="852219" y="36131"/>
                      <a:pt x="854421" y="30352"/>
                    </a:cubicBezTo>
                    <a:cubicBezTo>
                      <a:pt x="856072" y="26223"/>
                      <a:pt x="853045" y="22370"/>
                      <a:pt x="849192" y="19893"/>
                    </a:cubicBezTo>
                    <a:cubicBezTo>
                      <a:pt x="842311" y="15489"/>
                      <a:pt x="850017" y="6407"/>
                      <a:pt x="842311" y="1453"/>
                    </a:cubicBezTo>
                    <a:lnTo>
                      <a:pt x="1010880" y="1453"/>
                    </a:lnTo>
                    <a:lnTo>
                      <a:pt x="1010880" y="973"/>
                    </a:lnTo>
                    <a:lnTo>
                      <a:pt x="1012190" y="1016"/>
                    </a:lnTo>
                    <a:lnTo>
                      <a:pt x="1012704" y="1453"/>
                    </a:lnTo>
                    <a:lnTo>
                      <a:pt x="1060146" y="1453"/>
                    </a:lnTo>
                    <a:lnTo>
                      <a:pt x="1060355" y="1256"/>
                    </a:lnTo>
                    <a:cubicBezTo>
                      <a:pt x="1062109" y="671"/>
                      <a:pt x="1064036" y="740"/>
                      <a:pt x="1066100" y="740"/>
                    </a:cubicBezTo>
                    <a:cubicBezTo>
                      <a:pt x="1131054" y="740"/>
                      <a:pt x="1196008" y="1015"/>
                      <a:pt x="1260961" y="465"/>
                    </a:cubicBezTo>
                    <a:close/>
                    <a:moveTo>
                      <a:pt x="830751" y="352"/>
                    </a:moveTo>
                    <a:cubicBezTo>
                      <a:pt x="832953" y="352"/>
                      <a:pt x="835706" y="1453"/>
                      <a:pt x="834330" y="3654"/>
                    </a:cubicBezTo>
                    <a:cubicBezTo>
                      <a:pt x="832953" y="6406"/>
                      <a:pt x="829926" y="8058"/>
                      <a:pt x="827724" y="9984"/>
                    </a:cubicBezTo>
                    <a:cubicBezTo>
                      <a:pt x="824421" y="9159"/>
                      <a:pt x="823871" y="7783"/>
                      <a:pt x="824146" y="5306"/>
                    </a:cubicBezTo>
                    <a:cubicBezTo>
                      <a:pt x="824696" y="1177"/>
                      <a:pt x="827449" y="77"/>
                      <a:pt x="830751" y="352"/>
                    </a:cubicBezTo>
                    <a:close/>
                    <a:moveTo>
                      <a:pt x="440203" y="351"/>
                    </a:moveTo>
                    <a:cubicBezTo>
                      <a:pt x="447634" y="351"/>
                      <a:pt x="447084" y="6131"/>
                      <a:pt x="450662" y="8333"/>
                    </a:cubicBezTo>
                    <a:cubicBezTo>
                      <a:pt x="459744" y="13837"/>
                      <a:pt x="451763" y="23746"/>
                      <a:pt x="457817" y="31452"/>
                    </a:cubicBezTo>
                    <a:cubicBezTo>
                      <a:pt x="461671" y="35856"/>
                      <a:pt x="452313" y="36957"/>
                      <a:pt x="447634" y="36957"/>
                    </a:cubicBezTo>
                    <a:cubicBezTo>
                      <a:pt x="409103" y="36957"/>
                      <a:pt x="370571" y="36957"/>
                      <a:pt x="332039" y="36957"/>
                    </a:cubicBezTo>
                    <a:cubicBezTo>
                      <a:pt x="320204" y="36957"/>
                      <a:pt x="308369" y="36406"/>
                      <a:pt x="296810" y="36957"/>
                    </a:cubicBezTo>
                    <a:cubicBezTo>
                      <a:pt x="280021" y="37782"/>
                      <a:pt x="264333" y="35305"/>
                      <a:pt x="249471" y="27324"/>
                    </a:cubicBezTo>
                    <a:cubicBezTo>
                      <a:pt x="246719" y="25947"/>
                      <a:pt x="243140" y="24847"/>
                      <a:pt x="240113" y="27048"/>
                    </a:cubicBezTo>
                    <a:cubicBezTo>
                      <a:pt x="234883" y="30626"/>
                      <a:pt x="242865" y="33103"/>
                      <a:pt x="240938" y="36681"/>
                    </a:cubicBezTo>
                    <a:cubicBezTo>
                      <a:pt x="213691" y="36681"/>
                      <a:pt x="186444" y="36681"/>
                      <a:pt x="158921" y="36681"/>
                    </a:cubicBezTo>
                    <a:cubicBezTo>
                      <a:pt x="160848" y="32828"/>
                      <a:pt x="162774" y="28975"/>
                      <a:pt x="164426" y="25122"/>
                    </a:cubicBezTo>
                    <a:cubicBezTo>
                      <a:pt x="165526" y="22645"/>
                      <a:pt x="166627" y="19342"/>
                      <a:pt x="169379" y="20718"/>
                    </a:cubicBezTo>
                    <a:cubicBezTo>
                      <a:pt x="183967" y="28149"/>
                      <a:pt x="189196" y="18241"/>
                      <a:pt x="194701" y="7507"/>
                    </a:cubicBezTo>
                    <a:cubicBezTo>
                      <a:pt x="192223" y="3379"/>
                      <a:pt x="185343" y="7782"/>
                      <a:pt x="182866" y="626"/>
                    </a:cubicBezTo>
                    <a:cubicBezTo>
                      <a:pt x="189196" y="1452"/>
                      <a:pt x="194150" y="-1576"/>
                      <a:pt x="198554" y="6957"/>
                    </a:cubicBezTo>
                    <a:cubicBezTo>
                      <a:pt x="204058" y="17690"/>
                      <a:pt x="229654" y="16039"/>
                      <a:pt x="234883" y="5580"/>
                    </a:cubicBezTo>
                    <a:cubicBezTo>
                      <a:pt x="237636" y="351"/>
                      <a:pt x="241214" y="626"/>
                      <a:pt x="245342" y="626"/>
                    </a:cubicBezTo>
                    <a:cubicBezTo>
                      <a:pt x="310296" y="626"/>
                      <a:pt x="375250" y="901"/>
                      <a:pt x="440203" y="351"/>
                    </a:cubicBezTo>
                    <a:close/>
                    <a:moveTo>
                      <a:pt x="1634867" y="207"/>
                    </a:moveTo>
                    <a:cubicBezTo>
                      <a:pt x="1637749" y="328"/>
                      <a:pt x="1639813" y="672"/>
                      <a:pt x="1640226" y="1291"/>
                    </a:cubicBezTo>
                    <a:cubicBezTo>
                      <a:pt x="1642703" y="4593"/>
                      <a:pt x="1641051" y="8447"/>
                      <a:pt x="1637748" y="9548"/>
                    </a:cubicBezTo>
                    <a:cubicBezTo>
                      <a:pt x="1627015" y="15603"/>
                      <a:pt x="1619309" y="24135"/>
                      <a:pt x="1612428" y="34594"/>
                    </a:cubicBezTo>
                    <a:cubicBezTo>
                      <a:pt x="1612978" y="30465"/>
                      <a:pt x="1615455" y="25236"/>
                      <a:pt x="1613804" y="22483"/>
                    </a:cubicBezTo>
                    <a:cubicBezTo>
                      <a:pt x="1612152" y="19456"/>
                      <a:pt x="1606373" y="18906"/>
                      <a:pt x="1602795" y="17254"/>
                    </a:cubicBezTo>
                    <a:cubicBezTo>
                      <a:pt x="1598666" y="23034"/>
                      <a:pt x="1610776" y="24685"/>
                      <a:pt x="1604996" y="28814"/>
                    </a:cubicBezTo>
                    <a:cubicBezTo>
                      <a:pt x="1598666" y="33493"/>
                      <a:pt x="1592336" y="28263"/>
                      <a:pt x="1585180" y="25236"/>
                    </a:cubicBezTo>
                    <a:cubicBezTo>
                      <a:pt x="1586006" y="29089"/>
                      <a:pt x="1586831" y="32392"/>
                      <a:pt x="1587657" y="36245"/>
                    </a:cubicBezTo>
                    <a:cubicBezTo>
                      <a:pt x="1560134" y="36245"/>
                      <a:pt x="1533162" y="36245"/>
                      <a:pt x="1506190" y="36245"/>
                    </a:cubicBezTo>
                    <a:cubicBezTo>
                      <a:pt x="1506190" y="25511"/>
                      <a:pt x="1493254" y="12025"/>
                      <a:pt x="1481695" y="12025"/>
                    </a:cubicBezTo>
                    <a:cubicBezTo>
                      <a:pt x="1474538" y="12025"/>
                      <a:pt x="1470410" y="18630"/>
                      <a:pt x="1465731" y="22759"/>
                    </a:cubicBezTo>
                    <a:cubicBezTo>
                      <a:pt x="1461052" y="26887"/>
                      <a:pt x="1466007" y="29915"/>
                      <a:pt x="1467658" y="33218"/>
                    </a:cubicBezTo>
                    <a:cubicBezTo>
                      <a:pt x="1467383" y="33768"/>
                      <a:pt x="1467383" y="34318"/>
                      <a:pt x="1467933" y="34869"/>
                    </a:cubicBezTo>
                    <a:cubicBezTo>
                      <a:pt x="1458576" y="38447"/>
                      <a:pt x="1448942" y="36520"/>
                      <a:pt x="1439310" y="36520"/>
                    </a:cubicBezTo>
                    <a:cubicBezTo>
                      <a:pt x="1414264" y="36795"/>
                      <a:pt x="1388943" y="36520"/>
                      <a:pt x="1363897" y="36795"/>
                    </a:cubicBezTo>
                    <a:cubicBezTo>
                      <a:pt x="1355640" y="36795"/>
                      <a:pt x="1348759" y="37346"/>
                      <a:pt x="1349310" y="26061"/>
                    </a:cubicBezTo>
                    <a:cubicBezTo>
                      <a:pt x="1349310" y="23860"/>
                      <a:pt x="1347108" y="21658"/>
                      <a:pt x="1346007" y="19456"/>
                    </a:cubicBezTo>
                    <a:cubicBezTo>
                      <a:pt x="1349035" y="16153"/>
                      <a:pt x="1357842" y="16704"/>
                      <a:pt x="1354264" y="11474"/>
                    </a:cubicBezTo>
                    <a:cubicBezTo>
                      <a:pt x="1352613" y="8997"/>
                      <a:pt x="1348484" y="1291"/>
                      <a:pt x="1341879" y="3768"/>
                    </a:cubicBezTo>
                    <a:cubicBezTo>
                      <a:pt x="1337200" y="5694"/>
                      <a:pt x="1334173" y="8722"/>
                      <a:pt x="1335824" y="14502"/>
                    </a:cubicBezTo>
                    <a:cubicBezTo>
                      <a:pt x="1336925" y="18355"/>
                      <a:pt x="1331145" y="21382"/>
                      <a:pt x="1326741" y="19181"/>
                    </a:cubicBezTo>
                    <a:cubicBezTo>
                      <a:pt x="1320411" y="15878"/>
                      <a:pt x="1314906" y="14777"/>
                      <a:pt x="1307200" y="16704"/>
                    </a:cubicBezTo>
                    <a:cubicBezTo>
                      <a:pt x="1298118" y="18906"/>
                      <a:pt x="1298669" y="5144"/>
                      <a:pt x="1291237" y="465"/>
                    </a:cubicBezTo>
                    <a:cubicBezTo>
                      <a:pt x="1318485" y="465"/>
                      <a:pt x="1346007" y="465"/>
                      <a:pt x="1373255" y="465"/>
                    </a:cubicBezTo>
                    <a:cubicBezTo>
                      <a:pt x="1384264" y="465"/>
                      <a:pt x="1394998" y="190"/>
                      <a:pt x="1406007" y="465"/>
                    </a:cubicBezTo>
                    <a:cubicBezTo>
                      <a:pt x="1408897" y="465"/>
                      <a:pt x="1411925" y="-223"/>
                      <a:pt x="1414539" y="328"/>
                    </a:cubicBezTo>
                    <a:cubicBezTo>
                      <a:pt x="1417154" y="878"/>
                      <a:pt x="1419355" y="2667"/>
                      <a:pt x="1420594" y="7621"/>
                    </a:cubicBezTo>
                    <a:cubicBezTo>
                      <a:pt x="1421420" y="10649"/>
                      <a:pt x="1434355" y="14502"/>
                      <a:pt x="1438209" y="12025"/>
                    </a:cubicBezTo>
                    <a:cubicBezTo>
                      <a:pt x="1443988" y="8722"/>
                      <a:pt x="1445915" y="14502"/>
                      <a:pt x="1449768" y="13126"/>
                    </a:cubicBezTo>
                    <a:cubicBezTo>
                      <a:pt x="1452796" y="8171"/>
                      <a:pt x="1446190" y="6245"/>
                      <a:pt x="1446190" y="465"/>
                    </a:cubicBezTo>
                    <a:cubicBezTo>
                      <a:pt x="1455273" y="465"/>
                      <a:pt x="1464630" y="465"/>
                      <a:pt x="1473988" y="465"/>
                    </a:cubicBezTo>
                    <a:cubicBezTo>
                      <a:pt x="1512245" y="465"/>
                      <a:pt x="1550226" y="465"/>
                      <a:pt x="1588483" y="465"/>
                    </a:cubicBezTo>
                    <a:cubicBezTo>
                      <a:pt x="1590960" y="465"/>
                      <a:pt x="1593437" y="465"/>
                      <a:pt x="1595914" y="741"/>
                    </a:cubicBezTo>
                    <a:cubicBezTo>
                      <a:pt x="1599217" y="741"/>
                      <a:pt x="1600593" y="2942"/>
                      <a:pt x="1599767" y="5694"/>
                    </a:cubicBezTo>
                    <a:cubicBezTo>
                      <a:pt x="1598941" y="8447"/>
                      <a:pt x="1596739" y="7896"/>
                      <a:pt x="1594813" y="6795"/>
                    </a:cubicBezTo>
                    <a:cubicBezTo>
                      <a:pt x="1592886" y="5419"/>
                      <a:pt x="1590685" y="4043"/>
                      <a:pt x="1587932" y="4869"/>
                    </a:cubicBezTo>
                    <a:cubicBezTo>
                      <a:pt x="1585455" y="5694"/>
                      <a:pt x="1582703" y="6795"/>
                      <a:pt x="1582703" y="9548"/>
                    </a:cubicBezTo>
                    <a:cubicBezTo>
                      <a:pt x="1582703" y="12850"/>
                      <a:pt x="1585455" y="13676"/>
                      <a:pt x="1588208" y="13126"/>
                    </a:cubicBezTo>
                    <a:cubicBezTo>
                      <a:pt x="1595914" y="11750"/>
                      <a:pt x="1605272" y="13951"/>
                      <a:pt x="1609400" y="3768"/>
                    </a:cubicBezTo>
                    <a:cubicBezTo>
                      <a:pt x="1610226" y="1497"/>
                      <a:pt x="1626223" y="-154"/>
                      <a:pt x="1634867" y="207"/>
                    </a:cubicBezTo>
                    <a:close/>
                    <a:moveTo>
                      <a:pt x="814109" y="93"/>
                    </a:moveTo>
                    <a:cubicBezTo>
                      <a:pt x="816991" y="214"/>
                      <a:pt x="819055" y="558"/>
                      <a:pt x="819468" y="1177"/>
                    </a:cubicBezTo>
                    <a:cubicBezTo>
                      <a:pt x="821945" y="4479"/>
                      <a:pt x="820293" y="8333"/>
                      <a:pt x="816990" y="9434"/>
                    </a:cubicBezTo>
                    <a:cubicBezTo>
                      <a:pt x="806257" y="15489"/>
                      <a:pt x="798551" y="24021"/>
                      <a:pt x="791670" y="34480"/>
                    </a:cubicBezTo>
                    <a:cubicBezTo>
                      <a:pt x="792220" y="30351"/>
                      <a:pt x="794697" y="25122"/>
                      <a:pt x="793046" y="22369"/>
                    </a:cubicBezTo>
                    <a:cubicBezTo>
                      <a:pt x="791394" y="19342"/>
                      <a:pt x="785615" y="18792"/>
                      <a:pt x="782037" y="17140"/>
                    </a:cubicBezTo>
                    <a:cubicBezTo>
                      <a:pt x="777908" y="22920"/>
                      <a:pt x="790018" y="24571"/>
                      <a:pt x="784238" y="28700"/>
                    </a:cubicBezTo>
                    <a:cubicBezTo>
                      <a:pt x="777908" y="33379"/>
                      <a:pt x="771578" y="28149"/>
                      <a:pt x="764422" y="25122"/>
                    </a:cubicBezTo>
                    <a:cubicBezTo>
                      <a:pt x="765248" y="28975"/>
                      <a:pt x="766073" y="32278"/>
                      <a:pt x="766899" y="36131"/>
                    </a:cubicBezTo>
                    <a:cubicBezTo>
                      <a:pt x="739376" y="36131"/>
                      <a:pt x="712404" y="36131"/>
                      <a:pt x="685432" y="36131"/>
                    </a:cubicBezTo>
                    <a:cubicBezTo>
                      <a:pt x="685432" y="25397"/>
                      <a:pt x="672496" y="11911"/>
                      <a:pt x="660937" y="11911"/>
                    </a:cubicBezTo>
                    <a:cubicBezTo>
                      <a:pt x="653780" y="11911"/>
                      <a:pt x="649652" y="18516"/>
                      <a:pt x="644973" y="22645"/>
                    </a:cubicBezTo>
                    <a:cubicBezTo>
                      <a:pt x="640294" y="26773"/>
                      <a:pt x="645249" y="29801"/>
                      <a:pt x="646900" y="33104"/>
                    </a:cubicBezTo>
                    <a:cubicBezTo>
                      <a:pt x="646625" y="33654"/>
                      <a:pt x="646625" y="34204"/>
                      <a:pt x="647175" y="34755"/>
                    </a:cubicBezTo>
                    <a:cubicBezTo>
                      <a:pt x="637818" y="38333"/>
                      <a:pt x="628184" y="36406"/>
                      <a:pt x="618552" y="36406"/>
                    </a:cubicBezTo>
                    <a:cubicBezTo>
                      <a:pt x="593506" y="36681"/>
                      <a:pt x="568185" y="36406"/>
                      <a:pt x="543139" y="36681"/>
                    </a:cubicBezTo>
                    <a:cubicBezTo>
                      <a:pt x="534882" y="36681"/>
                      <a:pt x="528001" y="37232"/>
                      <a:pt x="528552" y="25947"/>
                    </a:cubicBezTo>
                    <a:cubicBezTo>
                      <a:pt x="528552" y="23746"/>
                      <a:pt x="526350" y="21544"/>
                      <a:pt x="525249" y="19342"/>
                    </a:cubicBezTo>
                    <a:cubicBezTo>
                      <a:pt x="528277" y="16039"/>
                      <a:pt x="537084" y="16590"/>
                      <a:pt x="533506" y="11360"/>
                    </a:cubicBezTo>
                    <a:cubicBezTo>
                      <a:pt x="531855" y="8883"/>
                      <a:pt x="527726" y="1177"/>
                      <a:pt x="521121" y="3654"/>
                    </a:cubicBezTo>
                    <a:cubicBezTo>
                      <a:pt x="516442" y="5580"/>
                      <a:pt x="513415" y="8608"/>
                      <a:pt x="515066" y="14388"/>
                    </a:cubicBezTo>
                    <a:cubicBezTo>
                      <a:pt x="516167" y="18241"/>
                      <a:pt x="510387" y="21268"/>
                      <a:pt x="505983" y="19067"/>
                    </a:cubicBezTo>
                    <a:cubicBezTo>
                      <a:pt x="499653" y="15764"/>
                      <a:pt x="494148" y="14663"/>
                      <a:pt x="486442" y="16590"/>
                    </a:cubicBezTo>
                    <a:cubicBezTo>
                      <a:pt x="477360" y="18792"/>
                      <a:pt x="477911" y="5030"/>
                      <a:pt x="470479" y="351"/>
                    </a:cubicBezTo>
                    <a:cubicBezTo>
                      <a:pt x="497727" y="351"/>
                      <a:pt x="525249" y="351"/>
                      <a:pt x="552497" y="351"/>
                    </a:cubicBezTo>
                    <a:cubicBezTo>
                      <a:pt x="563506" y="351"/>
                      <a:pt x="574240" y="76"/>
                      <a:pt x="585249" y="351"/>
                    </a:cubicBezTo>
                    <a:cubicBezTo>
                      <a:pt x="588139" y="351"/>
                      <a:pt x="591167" y="-337"/>
                      <a:pt x="593781" y="214"/>
                    </a:cubicBezTo>
                    <a:cubicBezTo>
                      <a:pt x="596396" y="764"/>
                      <a:pt x="598597" y="2553"/>
                      <a:pt x="599836" y="7507"/>
                    </a:cubicBezTo>
                    <a:cubicBezTo>
                      <a:pt x="600662" y="10535"/>
                      <a:pt x="613597" y="14388"/>
                      <a:pt x="617451" y="11911"/>
                    </a:cubicBezTo>
                    <a:cubicBezTo>
                      <a:pt x="623230" y="8608"/>
                      <a:pt x="625157" y="14388"/>
                      <a:pt x="629010" y="13012"/>
                    </a:cubicBezTo>
                    <a:cubicBezTo>
                      <a:pt x="632038" y="8057"/>
                      <a:pt x="625432" y="6131"/>
                      <a:pt x="625432" y="351"/>
                    </a:cubicBezTo>
                    <a:cubicBezTo>
                      <a:pt x="634515" y="351"/>
                      <a:pt x="643872" y="351"/>
                      <a:pt x="653230" y="351"/>
                    </a:cubicBezTo>
                    <a:cubicBezTo>
                      <a:pt x="691487" y="351"/>
                      <a:pt x="729468" y="351"/>
                      <a:pt x="767725" y="351"/>
                    </a:cubicBezTo>
                    <a:cubicBezTo>
                      <a:pt x="770202" y="351"/>
                      <a:pt x="772679" y="351"/>
                      <a:pt x="775156" y="627"/>
                    </a:cubicBezTo>
                    <a:cubicBezTo>
                      <a:pt x="778459" y="627"/>
                      <a:pt x="779835" y="2828"/>
                      <a:pt x="779009" y="5580"/>
                    </a:cubicBezTo>
                    <a:cubicBezTo>
                      <a:pt x="778183" y="8333"/>
                      <a:pt x="775981" y="7782"/>
                      <a:pt x="774055" y="6681"/>
                    </a:cubicBezTo>
                    <a:cubicBezTo>
                      <a:pt x="772128" y="5305"/>
                      <a:pt x="769927" y="3929"/>
                      <a:pt x="767174" y="4755"/>
                    </a:cubicBezTo>
                    <a:cubicBezTo>
                      <a:pt x="764697" y="5580"/>
                      <a:pt x="761945" y="6681"/>
                      <a:pt x="761945" y="9434"/>
                    </a:cubicBezTo>
                    <a:cubicBezTo>
                      <a:pt x="761945" y="12736"/>
                      <a:pt x="764697" y="13562"/>
                      <a:pt x="767450" y="13012"/>
                    </a:cubicBezTo>
                    <a:cubicBezTo>
                      <a:pt x="775156" y="11636"/>
                      <a:pt x="784514" y="13837"/>
                      <a:pt x="788642" y="3654"/>
                    </a:cubicBezTo>
                    <a:cubicBezTo>
                      <a:pt x="789468" y="1383"/>
                      <a:pt x="805465" y="-268"/>
                      <a:pt x="814109" y="9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40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="" xmlns:a16="http://schemas.microsoft.com/office/drawing/2014/main" id="{2A2D7C65-55AA-4669-A90A-5D7EAFC457F0}"/>
                </a:ext>
              </a:extLst>
            </p:cNvPr>
            <p:cNvGrpSpPr/>
            <p:nvPr/>
          </p:nvGrpSpPr>
          <p:grpSpPr>
            <a:xfrm rot="16200000">
              <a:off x="-1915726" y="3578070"/>
              <a:ext cx="4937760" cy="90960"/>
              <a:chOff x="2923579" y="529887"/>
              <a:chExt cx="6387472" cy="90960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="" xmlns:a16="http://schemas.microsoft.com/office/drawing/2014/main" id="{887B540B-3544-4CAC-BAD5-1885B27897F2}"/>
                  </a:ext>
                </a:extLst>
              </p:cNvPr>
              <p:cNvSpPr/>
              <p:nvPr/>
            </p:nvSpPr>
            <p:spPr>
              <a:xfrm>
                <a:off x="2923579" y="529887"/>
                <a:ext cx="3121205" cy="87950"/>
              </a:xfrm>
              <a:custGeom>
                <a:avLst/>
                <a:gdLst>
                  <a:gd name="connsiteX0" fmla="*/ 934228 w 1546130"/>
                  <a:gd name="connsiteY0" fmla="*/ 26457 h 43567"/>
                  <a:gd name="connsiteX1" fmla="*/ 929274 w 1546130"/>
                  <a:gd name="connsiteY1" fmla="*/ 30586 h 43567"/>
                  <a:gd name="connsiteX2" fmla="*/ 939182 w 1546130"/>
                  <a:gd name="connsiteY2" fmla="*/ 40494 h 43567"/>
                  <a:gd name="connsiteX3" fmla="*/ 941935 w 1546130"/>
                  <a:gd name="connsiteY3" fmla="*/ 35540 h 43567"/>
                  <a:gd name="connsiteX4" fmla="*/ 934228 w 1546130"/>
                  <a:gd name="connsiteY4" fmla="*/ 26457 h 43567"/>
                  <a:gd name="connsiteX5" fmla="*/ 1074600 w 1546130"/>
                  <a:gd name="connsiteY5" fmla="*/ 5885 h 43567"/>
                  <a:gd name="connsiteX6" fmla="*/ 1074325 w 1546130"/>
                  <a:gd name="connsiteY6" fmla="*/ 6160 h 43567"/>
                  <a:gd name="connsiteX7" fmla="*/ 1074325 w 1546130"/>
                  <a:gd name="connsiteY7" fmla="*/ 6435 h 43567"/>
                  <a:gd name="connsiteX8" fmla="*/ 1074049 w 1546130"/>
                  <a:gd name="connsiteY8" fmla="*/ 6435 h 43567"/>
                  <a:gd name="connsiteX9" fmla="*/ 1074049 w 1546130"/>
                  <a:gd name="connsiteY9" fmla="*/ 6160 h 43567"/>
                  <a:gd name="connsiteX10" fmla="*/ 1073774 w 1546130"/>
                  <a:gd name="connsiteY10" fmla="*/ 6435 h 43567"/>
                  <a:gd name="connsiteX11" fmla="*/ 1075976 w 1546130"/>
                  <a:gd name="connsiteY11" fmla="*/ 29004 h 43567"/>
                  <a:gd name="connsiteX12" fmla="*/ 1078728 w 1546130"/>
                  <a:gd name="connsiteY12" fmla="*/ 30655 h 43567"/>
                  <a:gd name="connsiteX13" fmla="*/ 1094416 w 1546130"/>
                  <a:gd name="connsiteY13" fmla="*/ 24876 h 43567"/>
                  <a:gd name="connsiteX14" fmla="*/ 1084783 w 1546130"/>
                  <a:gd name="connsiteY14" fmla="*/ 9738 h 43567"/>
                  <a:gd name="connsiteX15" fmla="*/ 1075150 w 1546130"/>
                  <a:gd name="connsiteY15" fmla="*/ 6435 h 43567"/>
                  <a:gd name="connsiteX16" fmla="*/ 1074600 w 1546130"/>
                  <a:gd name="connsiteY16" fmla="*/ 5885 h 43567"/>
                  <a:gd name="connsiteX17" fmla="*/ 22951 w 1546130"/>
                  <a:gd name="connsiteY17" fmla="*/ 5815 h 43567"/>
                  <a:gd name="connsiteX18" fmla="*/ 22676 w 1546130"/>
                  <a:gd name="connsiteY18" fmla="*/ 6090 h 43567"/>
                  <a:gd name="connsiteX19" fmla="*/ 22676 w 1546130"/>
                  <a:gd name="connsiteY19" fmla="*/ 6365 h 43567"/>
                  <a:gd name="connsiteX20" fmla="*/ 22400 w 1546130"/>
                  <a:gd name="connsiteY20" fmla="*/ 6365 h 43567"/>
                  <a:gd name="connsiteX21" fmla="*/ 22400 w 1546130"/>
                  <a:gd name="connsiteY21" fmla="*/ 6090 h 43567"/>
                  <a:gd name="connsiteX22" fmla="*/ 22125 w 1546130"/>
                  <a:gd name="connsiteY22" fmla="*/ 6365 h 43567"/>
                  <a:gd name="connsiteX23" fmla="*/ 24327 w 1546130"/>
                  <a:gd name="connsiteY23" fmla="*/ 28934 h 43567"/>
                  <a:gd name="connsiteX24" fmla="*/ 27079 w 1546130"/>
                  <a:gd name="connsiteY24" fmla="*/ 30585 h 43567"/>
                  <a:gd name="connsiteX25" fmla="*/ 42767 w 1546130"/>
                  <a:gd name="connsiteY25" fmla="*/ 24806 h 43567"/>
                  <a:gd name="connsiteX26" fmla="*/ 33134 w 1546130"/>
                  <a:gd name="connsiteY26" fmla="*/ 9668 h 43567"/>
                  <a:gd name="connsiteX27" fmla="*/ 23501 w 1546130"/>
                  <a:gd name="connsiteY27" fmla="*/ 6365 h 43567"/>
                  <a:gd name="connsiteX28" fmla="*/ 22951 w 1546130"/>
                  <a:gd name="connsiteY28" fmla="*/ 5815 h 43567"/>
                  <a:gd name="connsiteX29" fmla="*/ 1440377 w 1546130"/>
                  <a:gd name="connsiteY29" fmla="*/ 380 h 43567"/>
                  <a:gd name="connsiteX30" fmla="*/ 1453313 w 1546130"/>
                  <a:gd name="connsiteY30" fmla="*/ 11940 h 43567"/>
                  <a:gd name="connsiteX31" fmla="*/ 1470652 w 1546130"/>
                  <a:gd name="connsiteY31" fmla="*/ 656 h 43567"/>
                  <a:gd name="connsiteX32" fmla="*/ 1546130 w 1546130"/>
                  <a:gd name="connsiteY32" fmla="*/ 656 h 43567"/>
                  <a:gd name="connsiteX33" fmla="*/ 1546130 w 1546130"/>
                  <a:gd name="connsiteY33" fmla="*/ 42765 h 43567"/>
                  <a:gd name="connsiteX34" fmla="*/ 1509184 w 1546130"/>
                  <a:gd name="connsiteY34" fmla="*/ 42765 h 43567"/>
                  <a:gd name="connsiteX35" fmla="*/ 1500101 w 1546130"/>
                  <a:gd name="connsiteY35" fmla="*/ 38637 h 43567"/>
                  <a:gd name="connsiteX36" fmla="*/ 1492670 w 1546130"/>
                  <a:gd name="connsiteY36" fmla="*/ 38086 h 43567"/>
                  <a:gd name="connsiteX37" fmla="*/ 1473129 w 1546130"/>
                  <a:gd name="connsiteY37" fmla="*/ 42765 h 43567"/>
                  <a:gd name="connsiteX38" fmla="*/ 1288176 w 1546130"/>
                  <a:gd name="connsiteY38" fmla="*/ 43040 h 43567"/>
                  <a:gd name="connsiteX39" fmla="*/ 1274965 w 1546130"/>
                  <a:gd name="connsiteY39" fmla="*/ 34233 h 43567"/>
                  <a:gd name="connsiteX40" fmla="*/ 1285699 w 1546130"/>
                  <a:gd name="connsiteY40" fmla="*/ 24876 h 43567"/>
                  <a:gd name="connsiteX41" fmla="*/ 1304690 w 1546130"/>
                  <a:gd name="connsiteY41" fmla="*/ 10013 h 43567"/>
                  <a:gd name="connsiteX42" fmla="*/ 1322580 w 1546130"/>
                  <a:gd name="connsiteY42" fmla="*/ 15793 h 43567"/>
                  <a:gd name="connsiteX43" fmla="*/ 1328910 w 1546130"/>
                  <a:gd name="connsiteY43" fmla="*/ 13316 h 43567"/>
                  <a:gd name="connsiteX44" fmla="*/ 1353680 w 1546130"/>
                  <a:gd name="connsiteY44" fmla="*/ 656 h 43567"/>
                  <a:gd name="connsiteX45" fmla="*/ 1440377 w 1546130"/>
                  <a:gd name="connsiteY45" fmla="*/ 380 h 43567"/>
                  <a:gd name="connsiteX46" fmla="*/ 388728 w 1546130"/>
                  <a:gd name="connsiteY46" fmla="*/ 310 h 43567"/>
                  <a:gd name="connsiteX47" fmla="*/ 401664 w 1546130"/>
                  <a:gd name="connsiteY47" fmla="*/ 11870 h 43567"/>
                  <a:gd name="connsiteX48" fmla="*/ 419003 w 1546130"/>
                  <a:gd name="connsiteY48" fmla="*/ 586 h 43567"/>
                  <a:gd name="connsiteX49" fmla="*/ 566250 w 1546130"/>
                  <a:gd name="connsiteY49" fmla="*/ 586 h 43567"/>
                  <a:gd name="connsiteX50" fmla="*/ 580011 w 1546130"/>
                  <a:gd name="connsiteY50" fmla="*/ 8017 h 43567"/>
                  <a:gd name="connsiteX51" fmla="*/ 553314 w 1546130"/>
                  <a:gd name="connsiteY51" fmla="*/ 20677 h 43567"/>
                  <a:gd name="connsiteX52" fmla="*/ 560194 w 1546130"/>
                  <a:gd name="connsiteY52" fmla="*/ 24531 h 43567"/>
                  <a:gd name="connsiteX53" fmla="*/ 583864 w 1546130"/>
                  <a:gd name="connsiteY53" fmla="*/ 28934 h 43567"/>
                  <a:gd name="connsiteX54" fmla="*/ 588818 w 1546130"/>
                  <a:gd name="connsiteY54" fmla="*/ 38842 h 43567"/>
                  <a:gd name="connsiteX55" fmla="*/ 580836 w 1546130"/>
                  <a:gd name="connsiteY55" fmla="*/ 42695 h 43567"/>
                  <a:gd name="connsiteX56" fmla="*/ 457535 w 1546130"/>
                  <a:gd name="connsiteY56" fmla="*/ 42695 h 43567"/>
                  <a:gd name="connsiteX57" fmla="*/ 448452 w 1546130"/>
                  <a:gd name="connsiteY57" fmla="*/ 38567 h 43567"/>
                  <a:gd name="connsiteX58" fmla="*/ 441021 w 1546130"/>
                  <a:gd name="connsiteY58" fmla="*/ 38016 h 43567"/>
                  <a:gd name="connsiteX59" fmla="*/ 421480 w 1546130"/>
                  <a:gd name="connsiteY59" fmla="*/ 42695 h 43567"/>
                  <a:gd name="connsiteX60" fmla="*/ 236527 w 1546130"/>
                  <a:gd name="connsiteY60" fmla="*/ 42970 h 43567"/>
                  <a:gd name="connsiteX61" fmla="*/ 223316 w 1546130"/>
                  <a:gd name="connsiteY61" fmla="*/ 34163 h 43567"/>
                  <a:gd name="connsiteX62" fmla="*/ 234050 w 1546130"/>
                  <a:gd name="connsiteY62" fmla="*/ 24806 h 43567"/>
                  <a:gd name="connsiteX63" fmla="*/ 253041 w 1546130"/>
                  <a:gd name="connsiteY63" fmla="*/ 9943 h 43567"/>
                  <a:gd name="connsiteX64" fmla="*/ 270931 w 1546130"/>
                  <a:gd name="connsiteY64" fmla="*/ 15723 h 43567"/>
                  <a:gd name="connsiteX65" fmla="*/ 277261 w 1546130"/>
                  <a:gd name="connsiteY65" fmla="*/ 13246 h 43567"/>
                  <a:gd name="connsiteX66" fmla="*/ 302031 w 1546130"/>
                  <a:gd name="connsiteY66" fmla="*/ 586 h 43567"/>
                  <a:gd name="connsiteX67" fmla="*/ 388728 w 1546130"/>
                  <a:gd name="connsiteY67" fmla="*/ 310 h 43567"/>
                  <a:gd name="connsiteX68" fmla="*/ 1066309 w 1546130"/>
                  <a:gd name="connsiteY68" fmla="*/ 71 h 43567"/>
                  <a:gd name="connsiteX69" fmla="*/ 1080930 w 1546130"/>
                  <a:gd name="connsiteY69" fmla="*/ 381 h 43567"/>
                  <a:gd name="connsiteX70" fmla="*/ 1116710 w 1546130"/>
                  <a:gd name="connsiteY70" fmla="*/ 381 h 43567"/>
                  <a:gd name="connsiteX71" fmla="*/ 1196250 w 1546130"/>
                  <a:gd name="connsiteY71" fmla="*/ 655 h 43567"/>
                  <a:gd name="connsiteX72" fmla="*/ 1208911 w 1546130"/>
                  <a:gd name="connsiteY72" fmla="*/ 8637 h 43567"/>
                  <a:gd name="connsiteX73" fmla="*/ 1232580 w 1546130"/>
                  <a:gd name="connsiteY73" fmla="*/ 2582 h 43567"/>
                  <a:gd name="connsiteX74" fmla="*/ 1245516 w 1546130"/>
                  <a:gd name="connsiteY74" fmla="*/ 931 h 43567"/>
                  <a:gd name="connsiteX75" fmla="*/ 1265332 w 1546130"/>
                  <a:gd name="connsiteY75" fmla="*/ 931 h 43567"/>
                  <a:gd name="connsiteX76" fmla="*/ 1238360 w 1546130"/>
                  <a:gd name="connsiteY76" fmla="*/ 33683 h 43567"/>
                  <a:gd name="connsiteX77" fmla="*/ 1219369 w 1546130"/>
                  <a:gd name="connsiteY77" fmla="*/ 43316 h 43567"/>
                  <a:gd name="connsiteX78" fmla="*/ 1205333 w 1546130"/>
                  <a:gd name="connsiteY78" fmla="*/ 25976 h 43567"/>
                  <a:gd name="connsiteX79" fmla="*/ 1200104 w 1546130"/>
                  <a:gd name="connsiteY79" fmla="*/ 29279 h 43567"/>
                  <a:gd name="connsiteX80" fmla="*/ 1173682 w 1546130"/>
                  <a:gd name="connsiteY80" fmla="*/ 43316 h 43567"/>
                  <a:gd name="connsiteX81" fmla="*/ 1068584 w 1546130"/>
                  <a:gd name="connsiteY81" fmla="*/ 43066 h 43567"/>
                  <a:gd name="connsiteX82" fmla="*/ 1068814 w 1546130"/>
                  <a:gd name="connsiteY82" fmla="*/ 43246 h 43567"/>
                  <a:gd name="connsiteX83" fmla="*/ 1041842 w 1546130"/>
                  <a:gd name="connsiteY83" fmla="*/ 43246 h 43567"/>
                  <a:gd name="connsiteX84" fmla="*/ 837072 w 1546130"/>
                  <a:gd name="connsiteY84" fmla="*/ 43246 h 43567"/>
                  <a:gd name="connsiteX85" fmla="*/ 823862 w 1546130"/>
                  <a:gd name="connsiteY85" fmla="*/ 41044 h 43567"/>
                  <a:gd name="connsiteX86" fmla="*/ 815054 w 1546130"/>
                  <a:gd name="connsiteY86" fmla="*/ 42145 h 43567"/>
                  <a:gd name="connsiteX87" fmla="*/ 808449 w 1546130"/>
                  <a:gd name="connsiteY87" fmla="*/ 43246 h 43567"/>
                  <a:gd name="connsiteX88" fmla="*/ 768541 w 1546130"/>
                  <a:gd name="connsiteY88" fmla="*/ 42420 h 43567"/>
                  <a:gd name="connsiteX89" fmla="*/ 719000 w 1546130"/>
                  <a:gd name="connsiteY89" fmla="*/ 42971 h 43567"/>
                  <a:gd name="connsiteX90" fmla="*/ 615790 w 1546130"/>
                  <a:gd name="connsiteY90" fmla="*/ 42696 h 43567"/>
                  <a:gd name="connsiteX91" fmla="*/ 609185 w 1546130"/>
                  <a:gd name="connsiteY91" fmla="*/ 33888 h 43567"/>
                  <a:gd name="connsiteX92" fmla="*/ 595699 w 1546130"/>
                  <a:gd name="connsiteY92" fmla="*/ 11045 h 43567"/>
                  <a:gd name="connsiteX93" fmla="*/ 581662 w 1546130"/>
                  <a:gd name="connsiteY93" fmla="*/ 586 h 43567"/>
                  <a:gd name="connsiteX94" fmla="*/ 604781 w 1546130"/>
                  <a:gd name="connsiteY94" fmla="*/ 586 h 43567"/>
                  <a:gd name="connsiteX95" fmla="*/ 958448 w 1546130"/>
                  <a:gd name="connsiteY95" fmla="*/ 586 h 43567"/>
                  <a:gd name="connsiteX96" fmla="*/ 1003310 w 1546130"/>
                  <a:gd name="connsiteY96" fmla="*/ 311 h 43567"/>
                  <a:gd name="connsiteX97" fmla="*/ 1025603 w 1546130"/>
                  <a:gd name="connsiteY97" fmla="*/ 6090 h 43567"/>
                  <a:gd name="connsiteX98" fmla="*/ 1029181 w 1546130"/>
                  <a:gd name="connsiteY98" fmla="*/ 3889 h 43567"/>
                  <a:gd name="connsiteX99" fmla="*/ 1024778 w 1546130"/>
                  <a:gd name="connsiteY99" fmla="*/ 1136 h 43567"/>
                  <a:gd name="connsiteX100" fmla="*/ 1033310 w 1546130"/>
                  <a:gd name="connsiteY100" fmla="*/ 1962 h 43567"/>
                  <a:gd name="connsiteX101" fmla="*/ 1044044 w 1546130"/>
                  <a:gd name="connsiteY101" fmla="*/ 3614 h 43567"/>
                  <a:gd name="connsiteX102" fmla="*/ 1038814 w 1546130"/>
                  <a:gd name="connsiteY102" fmla="*/ 12145 h 43567"/>
                  <a:gd name="connsiteX103" fmla="*/ 1037163 w 1546130"/>
                  <a:gd name="connsiteY103" fmla="*/ 16274 h 43567"/>
                  <a:gd name="connsiteX104" fmla="*/ 1046383 w 1546130"/>
                  <a:gd name="connsiteY104" fmla="*/ 25081 h 43567"/>
                  <a:gd name="connsiteX105" fmla="*/ 1052857 w 1546130"/>
                  <a:gd name="connsiteY105" fmla="*/ 30600 h 43567"/>
                  <a:gd name="connsiteX106" fmla="*/ 1052857 w 1546130"/>
                  <a:gd name="connsiteY106" fmla="*/ 30105 h 43567"/>
                  <a:gd name="connsiteX107" fmla="*/ 1054783 w 1546130"/>
                  <a:gd name="connsiteY107" fmla="*/ 2857 h 43567"/>
                  <a:gd name="connsiteX108" fmla="*/ 1066309 w 1546130"/>
                  <a:gd name="connsiteY108" fmla="*/ 71 h 43567"/>
                  <a:gd name="connsiteX109" fmla="*/ 14660 w 1546130"/>
                  <a:gd name="connsiteY109" fmla="*/ 1 h 43567"/>
                  <a:gd name="connsiteX110" fmla="*/ 29281 w 1546130"/>
                  <a:gd name="connsiteY110" fmla="*/ 311 h 43567"/>
                  <a:gd name="connsiteX111" fmla="*/ 65061 w 1546130"/>
                  <a:gd name="connsiteY111" fmla="*/ 311 h 43567"/>
                  <a:gd name="connsiteX112" fmla="*/ 144601 w 1546130"/>
                  <a:gd name="connsiteY112" fmla="*/ 585 h 43567"/>
                  <a:gd name="connsiteX113" fmla="*/ 157262 w 1546130"/>
                  <a:gd name="connsiteY113" fmla="*/ 8567 h 43567"/>
                  <a:gd name="connsiteX114" fmla="*/ 180931 w 1546130"/>
                  <a:gd name="connsiteY114" fmla="*/ 2512 h 43567"/>
                  <a:gd name="connsiteX115" fmla="*/ 193867 w 1546130"/>
                  <a:gd name="connsiteY115" fmla="*/ 861 h 43567"/>
                  <a:gd name="connsiteX116" fmla="*/ 213683 w 1546130"/>
                  <a:gd name="connsiteY116" fmla="*/ 861 h 43567"/>
                  <a:gd name="connsiteX117" fmla="*/ 186711 w 1546130"/>
                  <a:gd name="connsiteY117" fmla="*/ 33613 h 43567"/>
                  <a:gd name="connsiteX118" fmla="*/ 167720 w 1546130"/>
                  <a:gd name="connsiteY118" fmla="*/ 43246 h 43567"/>
                  <a:gd name="connsiteX119" fmla="*/ 153684 w 1546130"/>
                  <a:gd name="connsiteY119" fmla="*/ 25906 h 43567"/>
                  <a:gd name="connsiteX120" fmla="*/ 148455 w 1546130"/>
                  <a:gd name="connsiteY120" fmla="*/ 29209 h 43567"/>
                  <a:gd name="connsiteX121" fmla="*/ 122033 w 1546130"/>
                  <a:gd name="connsiteY121" fmla="*/ 43246 h 43567"/>
                  <a:gd name="connsiteX122" fmla="*/ 6437 w 1546130"/>
                  <a:gd name="connsiteY122" fmla="*/ 42971 h 43567"/>
                  <a:gd name="connsiteX123" fmla="*/ 1208 w 1546130"/>
                  <a:gd name="connsiteY123" fmla="*/ 39943 h 43567"/>
                  <a:gd name="connsiteX124" fmla="*/ 1208 w 1546130"/>
                  <a:gd name="connsiteY124" fmla="*/ 30035 h 43567"/>
                  <a:gd name="connsiteX125" fmla="*/ 3134 w 1546130"/>
                  <a:gd name="connsiteY125" fmla="*/ 2787 h 43567"/>
                  <a:gd name="connsiteX126" fmla="*/ 14660 w 1546130"/>
                  <a:gd name="connsiteY126" fmla="*/ 1 h 43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</a:cxnLst>
                <a:rect l="l" t="t" r="r" b="b"/>
                <a:pathLst>
                  <a:path w="1546130" h="43567">
                    <a:moveTo>
                      <a:pt x="934228" y="26457"/>
                    </a:moveTo>
                    <a:cubicBezTo>
                      <a:pt x="932026" y="26182"/>
                      <a:pt x="928448" y="28108"/>
                      <a:pt x="929274" y="30586"/>
                    </a:cubicBezTo>
                    <a:cubicBezTo>
                      <a:pt x="930650" y="35265"/>
                      <a:pt x="934778" y="38567"/>
                      <a:pt x="939182" y="40494"/>
                    </a:cubicBezTo>
                    <a:cubicBezTo>
                      <a:pt x="940834" y="41319"/>
                      <a:pt x="941659" y="38017"/>
                      <a:pt x="941935" y="35540"/>
                    </a:cubicBezTo>
                    <a:cubicBezTo>
                      <a:pt x="941109" y="31411"/>
                      <a:pt x="939733" y="27008"/>
                      <a:pt x="934228" y="26457"/>
                    </a:cubicBezTo>
                    <a:close/>
                    <a:moveTo>
                      <a:pt x="1074600" y="5885"/>
                    </a:moveTo>
                    <a:cubicBezTo>
                      <a:pt x="1074600" y="5885"/>
                      <a:pt x="1074325" y="6160"/>
                      <a:pt x="1074325" y="6160"/>
                    </a:cubicBezTo>
                    <a:cubicBezTo>
                      <a:pt x="1074325" y="6160"/>
                      <a:pt x="1074325" y="6435"/>
                      <a:pt x="1074325" y="6435"/>
                    </a:cubicBezTo>
                    <a:cubicBezTo>
                      <a:pt x="1074049" y="6435"/>
                      <a:pt x="1074049" y="6435"/>
                      <a:pt x="1074049" y="6435"/>
                    </a:cubicBezTo>
                    <a:cubicBezTo>
                      <a:pt x="1074049" y="6160"/>
                      <a:pt x="1074049" y="6160"/>
                      <a:pt x="1074049" y="6160"/>
                    </a:cubicBezTo>
                    <a:cubicBezTo>
                      <a:pt x="1074049" y="6160"/>
                      <a:pt x="1073774" y="6435"/>
                      <a:pt x="1073774" y="6435"/>
                    </a:cubicBezTo>
                    <a:cubicBezTo>
                      <a:pt x="1070196" y="14142"/>
                      <a:pt x="1077903" y="21298"/>
                      <a:pt x="1075976" y="29004"/>
                    </a:cubicBezTo>
                    <a:cubicBezTo>
                      <a:pt x="1075976" y="29554"/>
                      <a:pt x="1078453" y="30931"/>
                      <a:pt x="1078728" y="30655"/>
                    </a:cubicBezTo>
                    <a:cubicBezTo>
                      <a:pt x="1083407" y="26252"/>
                      <a:pt x="1093591" y="30931"/>
                      <a:pt x="1094416" y="24876"/>
                    </a:cubicBezTo>
                    <a:cubicBezTo>
                      <a:pt x="1094967" y="21573"/>
                      <a:pt x="1091939" y="12215"/>
                      <a:pt x="1084783" y="9738"/>
                    </a:cubicBezTo>
                    <a:cubicBezTo>
                      <a:pt x="1081481" y="8913"/>
                      <a:pt x="1078728" y="6160"/>
                      <a:pt x="1075150" y="6435"/>
                    </a:cubicBezTo>
                    <a:cubicBezTo>
                      <a:pt x="1074875" y="6160"/>
                      <a:pt x="1074600" y="6160"/>
                      <a:pt x="1074600" y="5885"/>
                    </a:cubicBezTo>
                    <a:close/>
                    <a:moveTo>
                      <a:pt x="22951" y="5815"/>
                    </a:moveTo>
                    <a:cubicBezTo>
                      <a:pt x="22951" y="5815"/>
                      <a:pt x="22676" y="6090"/>
                      <a:pt x="22676" y="6090"/>
                    </a:cubicBezTo>
                    <a:cubicBezTo>
                      <a:pt x="22676" y="6090"/>
                      <a:pt x="22676" y="6365"/>
                      <a:pt x="22676" y="6365"/>
                    </a:cubicBezTo>
                    <a:cubicBezTo>
                      <a:pt x="22400" y="6365"/>
                      <a:pt x="22400" y="6365"/>
                      <a:pt x="22400" y="6365"/>
                    </a:cubicBezTo>
                    <a:cubicBezTo>
                      <a:pt x="22400" y="6090"/>
                      <a:pt x="22400" y="6090"/>
                      <a:pt x="22400" y="6090"/>
                    </a:cubicBezTo>
                    <a:cubicBezTo>
                      <a:pt x="22400" y="6090"/>
                      <a:pt x="22125" y="6365"/>
                      <a:pt x="22125" y="6365"/>
                    </a:cubicBezTo>
                    <a:cubicBezTo>
                      <a:pt x="18547" y="14072"/>
                      <a:pt x="26254" y="21228"/>
                      <a:pt x="24327" y="28934"/>
                    </a:cubicBezTo>
                    <a:cubicBezTo>
                      <a:pt x="24327" y="29484"/>
                      <a:pt x="26804" y="30861"/>
                      <a:pt x="27079" y="30585"/>
                    </a:cubicBezTo>
                    <a:cubicBezTo>
                      <a:pt x="31758" y="26182"/>
                      <a:pt x="41942" y="30861"/>
                      <a:pt x="42767" y="24806"/>
                    </a:cubicBezTo>
                    <a:cubicBezTo>
                      <a:pt x="43318" y="21503"/>
                      <a:pt x="40290" y="12145"/>
                      <a:pt x="33134" y="9668"/>
                    </a:cubicBezTo>
                    <a:cubicBezTo>
                      <a:pt x="29832" y="8843"/>
                      <a:pt x="27079" y="6090"/>
                      <a:pt x="23501" y="6365"/>
                    </a:cubicBezTo>
                    <a:cubicBezTo>
                      <a:pt x="23226" y="6090"/>
                      <a:pt x="22951" y="6090"/>
                      <a:pt x="22951" y="5815"/>
                    </a:cubicBezTo>
                    <a:close/>
                    <a:moveTo>
                      <a:pt x="1440377" y="380"/>
                    </a:moveTo>
                    <a:cubicBezTo>
                      <a:pt x="1447808" y="380"/>
                      <a:pt x="1453863" y="105"/>
                      <a:pt x="1453313" y="11940"/>
                    </a:cubicBezTo>
                    <a:cubicBezTo>
                      <a:pt x="1454689" y="-1271"/>
                      <a:pt x="1463221" y="656"/>
                      <a:pt x="1470652" y="656"/>
                    </a:cubicBezTo>
                    <a:lnTo>
                      <a:pt x="1546130" y="656"/>
                    </a:lnTo>
                    <a:lnTo>
                      <a:pt x="1546130" y="42765"/>
                    </a:lnTo>
                    <a:lnTo>
                      <a:pt x="1509184" y="42765"/>
                    </a:lnTo>
                    <a:cubicBezTo>
                      <a:pt x="1505606" y="42765"/>
                      <a:pt x="1502027" y="43591"/>
                      <a:pt x="1500101" y="38637"/>
                    </a:cubicBezTo>
                    <a:cubicBezTo>
                      <a:pt x="1498725" y="35059"/>
                      <a:pt x="1494321" y="35885"/>
                      <a:pt x="1492670" y="38086"/>
                    </a:cubicBezTo>
                    <a:cubicBezTo>
                      <a:pt x="1487166" y="44692"/>
                      <a:pt x="1480009" y="42765"/>
                      <a:pt x="1473129" y="42765"/>
                    </a:cubicBezTo>
                    <a:cubicBezTo>
                      <a:pt x="1411478" y="43040"/>
                      <a:pt x="1349827" y="42765"/>
                      <a:pt x="1288176" y="43040"/>
                    </a:cubicBezTo>
                    <a:cubicBezTo>
                      <a:pt x="1281295" y="43040"/>
                      <a:pt x="1275516" y="42215"/>
                      <a:pt x="1274965" y="34233"/>
                    </a:cubicBezTo>
                    <a:cubicBezTo>
                      <a:pt x="1274415" y="26527"/>
                      <a:pt x="1281021" y="27353"/>
                      <a:pt x="1285699" y="24876"/>
                    </a:cubicBezTo>
                    <a:cubicBezTo>
                      <a:pt x="1292580" y="21022"/>
                      <a:pt x="1306892" y="27353"/>
                      <a:pt x="1304690" y="10013"/>
                    </a:cubicBezTo>
                    <a:cubicBezTo>
                      <a:pt x="1311020" y="13316"/>
                      <a:pt x="1316249" y="16069"/>
                      <a:pt x="1322580" y="15793"/>
                    </a:cubicBezTo>
                    <a:cubicBezTo>
                      <a:pt x="1325332" y="15793"/>
                      <a:pt x="1328359" y="15518"/>
                      <a:pt x="1328910" y="13316"/>
                    </a:cubicBezTo>
                    <a:cubicBezTo>
                      <a:pt x="1331937" y="-1271"/>
                      <a:pt x="1343772" y="931"/>
                      <a:pt x="1353680" y="656"/>
                    </a:cubicBezTo>
                    <a:cubicBezTo>
                      <a:pt x="1382579" y="380"/>
                      <a:pt x="1411478" y="656"/>
                      <a:pt x="1440377" y="380"/>
                    </a:cubicBezTo>
                    <a:close/>
                    <a:moveTo>
                      <a:pt x="388728" y="310"/>
                    </a:moveTo>
                    <a:cubicBezTo>
                      <a:pt x="396159" y="310"/>
                      <a:pt x="402214" y="35"/>
                      <a:pt x="401664" y="11870"/>
                    </a:cubicBezTo>
                    <a:cubicBezTo>
                      <a:pt x="403040" y="-1341"/>
                      <a:pt x="411572" y="586"/>
                      <a:pt x="419003" y="586"/>
                    </a:cubicBezTo>
                    <a:cubicBezTo>
                      <a:pt x="468268" y="586"/>
                      <a:pt x="517259" y="586"/>
                      <a:pt x="566250" y="586"/>
                    </a:cubicBezTo>
                    <a:cubicBezTo>
                      <a:pt x="572029" y="310"/>
                      <a:pt x="578084" y="-515"/>
                      <a:pt x="580011" y="8017"/>
                    </a:cubicBezTo>
                    <a:cubicBezTo>
                      <a:pt x="572029" y="3338"/>
                      <a:pt x="553589" y="12421"/>
                      <a:pt x="553314" y="20677"/>
                    </a:cubicBezTo>
                    <a:cubicBezTo>
                      <a:pt x="553039" y="25356"/>
                      <a:pt x="556892" y="26457"/>
                      <a:pt x="560194" y="24531"/>
                    </a:cubicBezTo>
                    <a:cubicBezTo>
                      <a:pt x="569552" y="19576"/>
                      <a:pt x="575882" y="28108"/>
                      <a:pt x="583864" y="28934"/>
                    </a:cubicBezTo>
                    <a:cubicBezTo>
                      <a:pt x="587717" y="29484"/>
                      <a:pt x="589919" y="34989"/>
                      <a:pt x="588818" y="38842"/>
                    </a:cubicBezTo>
                    <a:cubicBezTo>
                      <a:pt x="588268" y="43245"/>
                      <a:pt x="584139" y="42695"/>
                      <a:pt x="580836" y="42695"/>
                    </a:cubicBezTo>
                    <a:cubicBezTo>
                      <a:pt x="539827" y="42695"/>
                      <a:pt x="498543" y="42695"/>
                      <a:pt x="457535" y="42695"/>
                    </a:cubicBezTo>
                    <a:cubicBezTo>
                      <a:pt x="453957" y="42695"/>
                      <a:pt x="450378" y="43521"/>
                      <a:pt x="448452" y="38567"/>
                    </a:cubicBezTo>
                    <a:cubicBezTo>
                      <a:pt x="447076" y="34989"/>
                      <a:pt x="442672" y="35815"/>
                      <a:pt x="441021" y="38016"/>
                    </a:cubicBezTo>
                    <a:cubicBezTo>
                      <a:pt x="435517" y="44622"/>
                      <a:pt x="428360" y="42695"/>
                      <a:pt x="421480" y="42695"/>
                    </a:cubicBezTo>
                    <a:cubicBezTo>
                      <a:pt x="359829" y="42970"/>
                      <a:pt x="298178" y="42695"/>
                      <a:pt x="236527" y="42970"/>
                    </a:cubicBezTo>
                    <a:cubicBezTo>
                      <a:pt x="229646" y="42970"/>
                      <a:pt x="223867" y="42145"/>
                      <a:pt x="223316" y="34163"/>
                    </a:cubicBezTo>
                    <a:cubicBezTo>
                      <a:pt x="222766" y="26457"/>
                      <a:pt x="229372" y="27283"/>
                      <a:pt x="234050" y="24806"/>
                    </a:cubicBezTo>
                    <a:cubicBezTo>
                      <a:pt x="240931" y="20952"/>
                      <a:pt x="255243" y="27283"/>
                      <a:pt x="253041" y="9943"/>
                    </a:cubicBezTo>
                    <a:cubicBezTo>
                      <a:pt x="259371" y="13246"/>
                      <a:pt x="264600" y="15999"/>
                      <a:pt x="270931" y="15723"/>
                    </a:cubicBezTo>
                    <a:cubicBezTo>
                      <a:pt x="273683" y="15723"/>
                      <a:pt x="276710" y="15448"/>
                      <a:pt x="277261" y="13246"/>
                    </a:cubicBezTo>
                    <a:cubicBezTo>
                      <a:pt x="280288" y="-1341"/>
                      <a:pt x="292123" y="861"/>
                      <a:pt x="302031" y="586"/>
                    </a:cubicBezTo>
                    <a:cubicBezTo>
                      <a:pt x="330930" y="310"/>
                      <a:pt x="359829" y="586"/>
                      <a:pt x="388728" y="310"/>
                    </a:cubicBezTo>
                    <a:close/>
                    <a:moveTo>
                      <a:pt x="1066309" y="71"/>
                    </a:moveTo>
                    <a:cubicBezTo>
                      <a:pt x="1071091" y="105"/>
                      <a:pt x="1076389" y="656"/>
                      <a:pt x="1080930" y="381"/>
                    </a:cubicBezTo>
                    <a:cubicBezTo>
                      <a:pt x="1092765" y="381"/>
                      <a:pt x="1104875" y="381"/>
                      <a:pt x="1116710" y="381"/>
                    </a:cubicBezTo>
                    <a:cubicBezTo>
                      <a:pt x="1143132" y="381"/>
                      <a:pt x="1169828" y="655"/>
                      <a:pt x="1196250" y="655"/>
                    </a:cubicBezTo>
                    <a:cubicBezTo>
                      <a:pt x="1202306" y="655"/>
                      <a:pt x="1208085" y="655"/>
                      <a:pt x="1208911" y="8637"/>
                    </a:cubicBezTo>
                    <a:cubicBezTo>
                      <a:pt x="1217993" y="11114"/>
                      <a:pt x="1226800" y="14967"/>
                      <a:pt x="1232580" y="2582"/>
                    </a:cubicBezTo>
                    <a:cubicBezTo>
                      <a:pt x="1234782" y="-1822"/>
                      <a:pt x="1241112" y="1206"/>
                      <a:pt x="1245516" y="931"/>
                    </a:cubicBezTo>
                    <a:cubicBezTo>
                      <a:pt x="1251571" y="381"/>
                      <a:pt x="1257901" y="655"/>
                      <a:pt x="1265332" y="931"/>
                    </a:cubicBezTo>
                    <a:cubicBezTo>
                      <a:pt x="1254874" y="11665"/>
                      <a:pt x="1245241" y="22399"/>
                      <a:pt x="1238360" y="33683"/>
                    </a:cubicBezTo>
                    <a:cubicBezTo>
                      <a:pt x="1232580" y="43316"/>
                      <a:pt x="1227351" y="43866"/>
                      <a:pt x="1219369" y="43316"/>
                    </a:cubicBezTo>
                    <a:cubicBezTo>
                      <a:pt x="1212214" y="42765"/>
                      <a:pt x="1204507" y="33133"/>
                      <a:pt x="1205333" y="25976"/>
                    </a:cubicBezTo>
                    <a:cubicBezTo>
                      <a:pt x="1203406" y="27077"/>
                      <a:pt x="1200379" y="27903"/>
                      <a:pt x="1200104" y="29279"/>
                    </a:cubicBezTo>
                    <a:cubicBezTo>
                      <a:pt x="1197902" y="46618"/>
                      <a:pt x="1184691" y="43316"/>
                      <a:pt x="1173682" y="43316"/>
                    </a:cubicBezTo>
                    <a:lnTo>
                      <a:pt x="1068584" y="43066"/>
                    </a:lnTo>
                    <a:lnTo>
                      <a:pt x="1068814" y="43246"/>
                    </a:lnTo>
                    <a:cubicBezTo>
                      <a:pt x="1058080" y="43246"/>
                      <a:pt x="1050099" y="43246"/>
                      <a:pt x="1041842" y="43246"/>
                    </a:cubicBezTo>
                    <a:cubicBezTo>
                      <a:pt x="973586" y="43246"/>
                      <a:pt x="905329" y="43246"/>
                      <a:pt x="837072" y="43246"/>
                    </a:cubicBezTo>
                    <a:cubicBezTo>
                      <a:pt x="832669" y="43246"/>
                      <a:pt x="827990" y="44622"/>
                      <a:pt x="823862" y="41044"/>
                    </a:cubicBezTo>
                    <a:cubicBezTo>
                      <a:pt x="821935" y="39393"/>
                      <a:pt x="816155" y="26182"/>
                      <a:pt x="815054" y="42145"/>
                    </a:cubicBezTo>
                    <a:cubicBezTo>
                      <a:pt x="815054" y="42696"/>
                      <a:pt x="810651" y="43246"/>
                      <a:pt x="808449" y="43246"/>
                    </a:cubicBezTo>
                    <a:cubicBezTo>
                      <a:pt x="795238" y="42971"/>
                      <a:pt x="781752" y="42420"/>
                      <a:pt x="768541" y="42420"/>
                    </a:cubicBezTo>
                    <a:cubicBezTo>
                      <a:pt x="752028" y="42420"/>
                      <a:pt x="735514" y="42971"/>
                      <a:pt x="719000" y="42971"/>
                    </a:cubicBezTo>
                    <a:cubicBezTo>
                      <a:pt x="684597" y="42971"/>
                      <a:pt x="650194" y="42971"/>
                      <a:pt x="615790" y="42696"/>
                    </a:cubicBezTo>
                    <a:cubicBezTo>
                      <a:pt x="609735" y="42696"/>
                      <a:pt x="600928" y="44897"/>
                      <a:pt x="609185" y="33888"/>
                    </a:cubicBezTo>
                    <a:cubicBezTo>
                      <a:pt x="600653" y="28934"/>
                      <a:pt x="613588" y="11595"/>
                      <a:pt x="595699" y="11045"/>
                    </a:cubicBezTo>
                    <a:cubicBezTo>
                      <a:pt x="591570" y="10769"/>
                      <a:pt x="585240" y="7191"/>
                      <a:pt x="581662" y="586"/>
                    </a:cubicBezTo>
                    <a:cubicBezTo>
                      <a:pt x="589919" y="586"/>
                      <a:pt x="597350" y="586"/>
                      <a:pt x="604781" y="586"/>
                    </a:cubicBezTo>
                    <a:cubicBezTo>
                      <a:pt x="722853" y="586"/>
                      <a:pt x="840651" y="311"/>
                      <a:pt x="958448" y="586"/>
                    </a:cubicBezTo>
                    <a:cubicBezTo>
                      <a:pt x="973310" y="586"/>
                      <a:pt x="988448" y="2513"/>
                      <a:pt x="1003310" y="311"/>
                    </a:cubicBezTo>
                    <a:cubicBezTo>
                      <a:pt x="1011842" y="-791"/>
                      <a:pt x="1017897" y="4714"/>
                      <a:pt x="1025603" y="6090"/>
                    </a:cubicBezTo>
                    <a:cubicBezTo>
                      <a:pt x="1028080" y="6641"/>
                      <a:pt x="1029456" y="6366"/>
                      <a:pt x="1029181" y="3889"/>
                    </a:cubicBezTo>
                    <a:cubicBezTo>
                      <a:pt x="1028906" y="3338"/>
                      <a:pt x="1026154" y="3063"/>
                      <a:pt x="1024778" y="1136"/>
                    </a:cubicBezTo>
                    <a:cubicBezTo>
                      <a:pt x="1027530" y="1412"/>
                      <a:pt x="1030557" y="1136"/>
                      <a:pt x="1033310" y="1962"/>
                    </a:cubicBezTo>
                    <a:cubicBezTo>
                      <a:pt x="1036888" y="3063"/>
                      <a:pt x="1041567" y="-2442"/>
                      <a:pt x="1044044" y="3614"/>
                    </a:cubicBezTo>
                    <a:cubicBezTo>
                      <a:pt x="1046245" y="8843"/>
                      <a:pt x="1041016" y="9668"/>
                      <a:pt x="1038814" y="12145"/>
                    </a:cubicBezTo>
                    <a:cubicBezTo>
                      <a:pt x="1037989" y="13246"/>
                      <a:pt x="1037163" y="16274"/>
                      <a:pt x="1037163" y="16274"/>
                    </a:cubicBezTo>
                    <a:cubicBezTo>
                      <a:pt x="1040879" y="18201"/>
                      <a:pt x="1043700" y="21779"/>
                      <a:pt x="1046383" y="25081"/>
                    </a:cubicBezTo>
                    <a:lnTo>
                      <a:pt x="1052857" y="30600"/>
                    </a:lnTo>
                    <a:lnTo>
                      <a:pt x="1052857" y="30105"/>
                    </a:lnTo>
                    <a:cubicBezTo>
                      <a:pt x="1053407" y="20747"/>
                      <a:pt x="1048729" y="8362"/>
                      <a:pt x="1054783" y="2857"/>
                    </a:cubicBezTo>
                    <a:cubicBezTo>
                      <a:pt x="1057261" y="518"/>
                      <a:pt x="1061527" y="36"/>
                      <a:pt x="1066309" y="71"/>
                    </a:cubicBezTo>
                    <a:close/>
                    <a:moveTo>
                      <a:pt x="14660" y="1"/>
                    </a:moveTo>
                    <a:cubicBezTo>
                      <a:pt x="19442" y="35"/>
                      <a:pt x="24740" y="586"/>
                      <a:pt x="29281" y="311"/>
                    </a:cubicBezTo>
                    <a:cubicBezTo>
                      <a:pt x="41116" y="311"/>
                      <a:pt x="53226" y="311"/>
                      <a:pt x="65061" y="311"/>
                    </a:cubicBezTo>
                    <a:cubicBezTo>
                      <a:pt x="91483" y="311"/>
                      <a:pt x="118179" y="585"/>
                      <a:pt x="144601" y="585"/>
                    </a:cubicBezTo>
                    <a:cubicBezTo>
                      <a:pt x="150657" y="585"/>
                      <a:pt x="156436" y="585"/>
                      <a:pt x="157262" y="8567"/>
                    </a:cubicBezTo>
                    <a:cubicBezTo>
                      <a:pt x="166344" y="11044"/>
                      <a:pt x="175151" y="14897"/>
                      <a:pt x="180931" y="2512"/>
                    </a:cubicBezTo>
                    <a:cubicBezTo>
                      <a:pt x="183133" y="-1892"/>
                      <a:pt x="189463" y="1136"/>
                      <a:pt x="193867" y="861"/>
                    </a:cubicBezTo>
                    <a:cubicBezTo>
                      <a:pt x="199922" y="311"/>
                      <a:pt x="206252" y="585"/>
                      <a:pt x="213683" y="861"/>
                    </a:cubicBezTo>
                    <a:cubicBezTo>
                      <a:pt x="203225" y="11595"/>
                      <a:pt x="193592" y="22329"/>
                      <a:pt x="186711" y="33613"/>
                    </a:cubicBezTo>
                    <a:cubicBezTo>
                      <a:pt x="180931" y="43246"/>
                      <a:pt x="175702" y="43796"/>
                      <a:pt x="167720" y="43246"/>
                    </a:cubicBezTo>
                    <a:cubicBezTo>
                      <a:pt x="160565" y="42695"/>
                      <a:pt x="152858" y="33063"/>
                      <a:pt x="153684" y="25906"/>
                    </a:cubicBezTo>
                    <a:cubicBezTo>
                      <a:pt x="151757" y="27007"/>
                      <a:pt x="148730" y="27833"/>
                      <a:pt x="148455" y="29209"/>
                    </a:cubicBezTo>
                    <a:cubicBezTo>
                      <a:pt x="146253" y="46548"/>
                      <a:pt x="133042" y="43246"/>
                      <a:pt x="122033" y="43246"/>
                    </a:cubicBezTo>
                    <a:cubicBezTo>
                      <a:pt x="83501" y="43246"/>
                      <a:pt x="44969" y="42971"/>
                      <a:pt x="6437" y="42971"/>
                    </a:cubicBezTo>
                    <a:cubicBezTo>
                      <a:pt x="3685" y="43521"/>
                      <a:pt x="1483" y="43246"/>
                      <a:pt x="1208" y="39943"/>
                    </a:cubicBezTo>
                    <a:cubicBezTo>
                      <a:pt x="1208" y="36640"/>
                      <a:pt x="933" y="33338"/>
                      <a:pt x="1208" y="30035"/>
                    </a:cubicBezTo>
                    <a:cubicBezTo>
                      <a:pt x="1758" y="20677"/>
                      <a:pt x="-2920" y="8292"/>
                      <a:pt x="3134" y="2787"/>
                    </a:cubicBezTo>
                    <a:cubicBezTo>
                      <a:pt x="5612" y="448"/>
                      <a:pt x="9878" y="-34"/>
                      <a:pt x="1466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40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="" xmlns:a16="http://schemas.microsoft.com/office/drawing/2014/main" id="{3BD79187-8E78-4684-B560-A02363FAE95A}"/>
                  </a:ext>
                </a:extLst>
              </p:cNvPr>
              <p:cNvSpPr/>
              <p:nvPr/>
            </p:nvSpPr>
            <p:spPr>
              <a:xfrm rot="10800000">
                <a:off x="5989366" y="544828"/>
                <a:ext cx="3321685" cy="76019"/>
              </a:xfrm>
              <a:custGeom>
                <a:avLst/>
                <a:gdLst>
                  <a:gd name="connsiteX0" fmla="*/ 1323163 w 1645441"/>
                  <a:gd name="connsiteY0" fmla="*/ 28780 h 37657"/>
                  <a:gd name="connsiteX1" fmla="*/ 1333347 w 1645441"/>
                  <a:gd name="connsiteY1" fmla="*/ 36796 h 37657"/>
                  <a:gd name="connsiteX2" fmla="*/ 1312980 w 1645441"/>
                  <a:gd name="connsiteY2" fmla="*/ 36245 h 37657"/>
                  <a:gd name="connsiteX3" fmla="*/ 1323163 w 1645441"/>
                  <a:gd name="connsiteY3" fmla="*/ 28780 h 37657"/>
                  <a:gd name="connsiteX4" fmla="*/ 502405 w 1645441"/>
                  <a:gd name="connsiteY4" fmla="*/ 28666 h 37657"/>
                  <a:gd name="connsiteX5" fmla="*/ 512589 w 1645441"/>
                  <a:gd name="connsiteY5" fmla="*/ 36682 h 37657"/>
                  <a:gd name="connsiteX6" fmla="*/ 492222 w 1645441"/>
                  <a:gd name="connsiteY6" fmla="*/ 36131 h 37657"/>
                  <a:gd name="connsiteX7" fmla="*/ 502405 w 1645441"/>
                  <a:gd name="connsiteY7" fmla="*/ 28666 h 37657"/>
                  <a:gd name="connsiteX8" fmla="*/ 1645441 w 1645441"/>
                  <a:gd name="connsiteY8" fmla="*/ 21503 h 37657"/>
                  <a:gd name="connsiteX9" fmla="*/ 1645441 w 1645441"/>
                  <a:gd name="connsiteY9" fmla="*/ 33701 h 37657"/>
                  <a:gd name="connsiteX10" fmla="*/ 1640157 w 1645441"/>
                  <a:gd name="connsiteY10" fmla="*/ 32461 h 37657"/>
                  <a:gd name="connsiteX11" fmla="*/ 1639950 w 1645441"/>
                  <a:gd name="connsiteY11" fmla="*/ 27438 h 37657"/>
                  <a:gd name="connsiteX12" fmla="*/ 833779 w 1645441"/>
                  <a:gd name="connsiteY12" fmla="*/ 19618 h 37657"/>
                  <a:gd name="connsiteX13" fmla="*/ 843962 w 1645441"/>
                  <a:gd name="connsiteY13" fmla="*/ 30627 h 37657"/>
                  <a:gd name="connsiteX14" fmla="*/ 824972 w 1645441"/>
                  <a:gd name="connsiteY14" fmla="*/ 33655 h 37657"/>
                  <a:gd name="connsiteX15" fmla="*/ 819192 w 1645441"/>
                  <a:gd name="connsiteY15" fmla="*/ 27324 h 37657"/>
                  <a:gd name="connsiteX16" fmla="*/ 833779 w 1645441"/>
                  <a:gd name="connsiteY16" fmla="*/ 19618 h 37657"/>
                  <a:gd name="connsiteX17" fmla="*/ 1645441 w 1645441"/>
                  <a:gd name="connsiteY17" fmla="*/ 5017 h 37657"/>
                  <a:gd name="connsiteX18" fmla="*/ 1645441 w 1645441"/>
                  <a:gd name="connsiteY18" fmla="*/ 6122 h 37657"/>
                  <a:gd name="connsiteX19" fmla="*/ 1644904 w 1645441"/>
                  <a:gd name="connsiteY19" fmla="*/ 5420 h 37657"/>
                  <a:gd name="connsiteX20" fmla="*/ 18831 w 1645441"/>
                  <a:gd name="connsiteY20" fmla="*/ 627 h 37657"/>
                  <a:gd name="connsiteX21" fmla="*/ 78005 w 1645441"/>
                  <a:gd name="connsiteY21" fmla="*/ 627 h 37657"/>
                  <a:gd name="connsiteX22" fmla="*/ 144609 w 1645441"/>
                  <a:gd name="connsiteY22" fmla="*/ 627 h 37657"/>
                  <a:gd name="connsiteX23" fmla="*/ 155894 w 1645441"/>
                  <a:gd name="connsiteY23" fmla="*/ 5580 h 37657"/>
                  <a:gd name="connsiteX24" fmla="*/ 154518 w 1645441"/>
                  <a:gd name="connsiteY24" fmla="*/ 19617 h 37657"/>
                  <a:gd name="connsiteX25" fmla="*/ 147362 w 1645441"/>
                  <a:gd name="connsiteY25" fmla="*/ 34754 h 37657"/>
                  <a:gd name="connsiteX26" fmla="*/ 143509 w 1645441"/>
                  <a:gd name="connsiteY26" fmla="*/ 36681 h 37657"/>
                  <a:gd name="connsiteX27" fmla="*/ 105252 w 1645441"/>
                  <a:gd name="connsiteY27" fmla="*/ 33653 h 37657"/>
                  <a:gd name="connsiteX28" fmla="*/ 99197 w 1645441"/>
                  <a:gd name="connsiteY28" fmla="*/ 33103 h 37657"/>
                  <a:gd name="connsiteX29" fmla="*/ 16904 w 1645441"/>
                  <a:gd name="connsiteY29" fmla="*/ 36406 h 37657"/>
                  <a:gd name="connsiteX30" fmla="*/ 115 w 1645441"/>
                  <a:gd name="connsiteY30" fmla="*/ 19066 h 37657"/>
                  <a:gd name="connsiteX31" fmla="*/ 18831 w 1645441"/>
                  <a:gd name="connsiteY31" fmla="*/ 627 h 37657"/>
                  <a:gd name="connsiteX32" fmla="*/ 168624 w 1645441"/>
                  <a:gd name="connsiteY32" fmla="*/ 524 h 37657"/>
                  <a:gd name="connsiteX33" fmla="*/ 175711 w 1645441"/>
                  <a:gd name="connsiteY33" fmla="*/ 4480 h 37657"/>
                  <a:gd name="connsiteX34" fmla="*/ 182591 w 1645441"/>
                  <a:gd name="connsiteY34" fmla="*/ 8609 h 37657"/>
                  <a:gd name="connsiteX35" fmla="*/ 177087 w 1645441"/>
                  <a:gd name="connsiteY35" fmla="*/ 11361 h 37657"/>
                  <a:gd name="connsiteX36" fmla="*/ 161123 w 1645441"/>
                  <a:gd name="connsiteY36" fmla="*/ 8334 h 37657"/>
                  <a:gd name="connsiteX37" fmla="*/ 161123 w 1645441"/>
                  <a:gd name="connsiteY37" fmla="*/ 2554 h 37657"/>
                  <a:gd name="connsiteX38" fmla="*/ 168624 w 1645441"/>
                  <a:gd name="connsiteY38" fmla="*/ 524 h 37657"/>
                  <a:gd name="connsiteX39" fmla="*/ 1260961 w 1645441"/>
                  <a:gd name="connsiteY39" fmla="*/ 465 h 37657"/>
                  <a:gd name="connsiteX40" fmla="*/ 1271420 w 1645441"/>
                  <a:gd name="connsiteY40" fmla="*/ 8447 h 37657"/>
                  <a:gd name="connsiteX41" fmla="*/ 1278575 w 1645441"/>
                  <a:gd name="connsiteY41" fmla="*/ 31566 h 37657"/>
                  <a:gd name="connsiteX42" fmla="*/ 1268392 w 1645441"/>
                  <a:gd name="connsiteY42" fmla="*/ 37071 h 37657"/>
                  <a:gd name="connsiteX43" fmla="*/ 1152797 w 1645441"/>
                  <a:gd name="connsiteY43" fmla="*/ 37071 h 37657"/>
                  <a:gd name="connsiteX44" fmla="*/ 1117568 w 1645441"/>
                  <a:gd name="connsiteY44" fmla="*/ 37071 h 37657"/>
                  <a:gd name="connsiteX45" fmla="*/ 1093176 w 1645441"/>
                  <a:gd name="connsiteY45" fmla="*/ 35557 h 37657"/>
                  <a:gd name="connsiteX46" fmla="*/ 1092403 w 1645441"/>
                  <a:gd name="connsiteY46" fmla="*/ 35283 h 37657"/>
                  <a:gd name="connsiteX47" fmla="*/ 1092403 w 1645441"/>
                  <a:gd name="connsiteY47" fmla="*/ 36682 h 37657"/>
                  <a:gd name="connsiteX48" fmla="*/ 1061686 w 1645441"/>
                  <a:gd name="connsiteY48" fmla="*/ 36682 h 37657"/>
                  <a:gd name="connsiteX49" fmla="*/ 1061696 w 1645441"/>
                  <a:gd name="connsiteY49" fmla="*/ 36795 h 37657"/>
                  <a:gd name="connsiteX50" fmla="*/ 1010880 w 1645441"/>
                  <a:gd name="connsiteY50" fmla="*/ 36795 h 37657"/>
                  <a:gd name="connsiteX51" fmla="*/ 1010880 w 1645441"/>
                  <a:gd name="connsiteY51" fmla="*/ 36682 h 37657"/>
                  <a:gd name="connsiteX52" fmla="*/ 973870 w 1645441"/>
                  <a:gd name="connsiteY52" fmla="*/ 36682 h 37657"/>
                  <a:gd name="connsiteX53" fmla="*/ 964787 w 1645441"/>
                  <a:gd name="connsiteY53" fmla="*/ 22920 h 37657"/>
                  <a:gd name="connsiteX54" fmla="*/ 955705 w 1645441"/>
                  <a:gd name="connsiteY54" fmla="*/ 15214 h 37657"/>
                  <a:gd name="connsiteX55" fmla="*/ 954054 w 1645441"/>
                  <a:gd name="connsiteY55" fmla="*/ 23196 h 37657"/>
                  <a:gd name="connsiteX56" fmla="*/ 948273 w 1645441"/>
                  <a:gd name="connsiteY56" fmla="*/ 27324 h 37657"/>
                  <a:gd name="connsiteX57" fmla="*/ 928732 w 1645441"/>
                  <a:gd name="connsiteY57" fmla="*/ 12187 h 37657"/>
                  <a:gd name="connsiteX58" fmla="*/ 907540 w 1645441"/>
                  <a:gd name="connsiteY58" fmla="*/ 9985 h 37657"/>
                  <a:gd name="connsiteX59" fmla="*/ 897907 w 1645441"/>
                  <a:gd name="connsiteY59" fmla="*/ 5306 h 37657"/>
                  <a:gd name="connsiteX60" fmla="*/ 894880 w 1645441"/>
                  <a:gd name="connsiteY60" fmla="*/ 18517 h 37657"/>
                  <a:gd name="connsiteX61" fmla="*/ 894329 w 1645441"/>
                  <a:gd name="connsiteY61" fmla="*/ 34205 h 37657"/>
                  <a:gd name="connsiteX62" fmla="*/ 889925 w 1645441"/>
                  <a:gd name="connsiteY62" fmla="*/ 36682 h 37657"/>
                  <a:gd name="connsiteX63" fmla="*/ 848916 w 1645441"/>
                  <a:gd name="connsiteY63" fmla="*/ 36682 h 37657"/>
                  <a:gd name="connsiteX64" fmla="*/ 844238 w 1645441"/>
                  <a:gd name="connsiteY64" fmla="*/ 30627 h 37657"/>
                  <a:gd name="connsiteX65" fmla="*/ 854421 w 1645441"/>
                  <a:gd name="connsiteY65" fmla="*/ 30352 h 37657"/>
                  <a:gd name="connsiteX66" fmla="*/ 849192 w 1645441"/>
                  <a:gd name="connsiteY66" fmla="*/ 19893 h 37657"/>
                  <a:gd name="connsiteX67" fmla="*/ 842311 w 1645441"/>
                  <a:gd name="connsiteY67" fmla="*/ 1453 h 37657"/>
                  <a:gd name="connsiteX68" fmla="*/ 1010880 w 1645441"/>
                  <a:gd name="connsiteY68" fmla="*/ 1453 h 37657"/>
                  <a:gd name="connsiteX69" fmla="*/ 1010880 w 1645441"/>
                  <a:gd name="connsiteY69" fmla="*/ 973 h 37657"/>
                  <a:gd name="connsiteX70" fmla="*/ 1012190 w 1645441"/>
                  <a:gd name="connsiteY70" fmla="*/ 1016 h 37657"/>
                  <a:gd name="connsiteX71" fmla="*/ 1012704 w 1645441"/>
                  <a:gd name="connsiteY71" fmla="*/ 1453 h 37657"/>
                  <a:gd name="connsiteX72" fmla="*/ 1060146 w 1645441"/>
                  <a:gd name="connsiteY72" fmla="*/ 1453 h 37657"/>
                  <a:gd name="connsiteX73" fmla="*/ 1060355 w 1645441"/>
                  <a:gd name="connsiteY73" fmla="*/ 1256 h 37657"/>
                  <a:gd name="connsiteX74" fmla="*/ 1066100 w 1645441"/>
                  <a:gd name="connsiteY74" fmla="*/ 740 h 37657"/>
                  <a:gd name="connsiteX75" fmla="*/ 1260961 w 1645441"/>
                  <a:gd name="connsiteY75" fmla="*/ 465 h 37657"/>
                  <a:gd name="connsiteX76" fmla="*/ 830751 w 1645441"/>
                  <a:gd name="connsiteY76" fmla="*/ 352 h 37657"/>
                  <a:gd name="connsiteX77" fmla="*/ 834330 w 1645441"/>
                  <a:gd name="connsiteY77" fmla="*/ 3654 h 37657"/>
                  <a:gd name="connsiteX78" fmla="*/ 827724 w 1645441"/>
                  <a:gd name="connsiteY78" fmla="*/ 9984 h 37657"/>
                  <a:gd name="connsiteX79" fmla="*/ 824146 w 1645441"/>
                  <a:gd name="connsiteY79" fmla="*/ 5306 h 37657"/>
                  <a:gd name="connsiteX80" fmla="*/ 830751 w 1645441"/>
                  <a:gd name="connsiteY80" fmla="*/ 352 h 37657"/>
                  <a:gd name="connsiteX81" fmla="*/ 440203 w 1645441"/>
                  <a:gd name="connsiteY81" fmla="*/ 351 h 37657"/>
                  <a:gd name="connsiteX82" fmla="*/ 450662 w 1645441"/>
                  <a:gd name="connsiteY82" fmla="*/ 8333 h 37657"/>
                  <a:gd name="connsiteX83" fmla="*/ 457817 w 1645441"/>
                  <a:gd name="connsiteY83" fmla="*/ 31452 h 37657"/>
                  <a:gd name="connsiteX84" fmla="*/ 447634 w 1645441"/>
                  <a:gd name="connsiteY84" fmla="*/ 36957 h 37657"/>
                  <a:gd name="connsiteX85" fmla="*/ 332039 w 1645441"/>
                  <a:gd name="connsiteY85" fmla="*/ 36957 h 37657"/>
                  <a:gd name="connsiteX86" fmla="*/ 296810 w 1645441"/>
                  <a:gd name="connsiteY86" fmla="*/ 36957 h 37657"/>
                  <a:gd name="connsiteX87" fmla="*/ 249471 w 1645441"/>
                  <a:gd name="connsiteY87" fmla="*/ 27324 h 37657"/>
                  <a:gd name="connsiteX88" fmla="*/ 240113 w 1645441"/>
                  <a:gd name="connsiteY88" fmla="*/ 27048 h 37657"/>
                  <a:gd name="connsiteX89" fmla="*/ 240938 w 1645441"/>
                  <a:gd name="connsiteY89" fmla="*/ 36681 h 37657"/>
                  <a:gd name="connsiteX90" fmla="*/ 158921 w 1645441"/>
                  <a:gd name="connsiteY90" fmla="*/ 36681 h 37657"/>
                  <a:gd name="connsiteX91" fmla="*/ 164426 w 1645441"/>
                  <a:gd name="connsiteY91" fmla="*/ 25122 h 37657"/>
                  <a:gd name="connsiteX92" fmla="*/ 169379 w 1645441"/>
                  <a:gd name="connsiteY92" fmla="*/ 20718 h 37657"/>
                  <a:gd name="connsiteX93" fmla="*/ 194701 w 1645441"/>
                  <a:gd name="connsiteY93" fmla="*/ 7507 h 37657"/>
                  <a:gd name="connsiteX94" fmla="*/ 182866 w 1645441"/>
                  <a:gd name="connsiteY94" fmla="*/ 626 h 37657"/>
                  <a:gd name="connsiteX95" fmla="*/ 198554 w 1645441"/>
                  <a:gd name="connsiteY95" fmla="*/ 6957 h 37657"/>
                  <a:gd name="connsiteX96" fmla="*/ 234883 w 1645441"/>
                  <a:gd name="connsiteY96" fmla="*/ 5580 h 37657"/>
                  <a:gd name="connsiteX97" fmla="*/ 245342 w 1645441"/>
                  <a:gd name="connsiteY97" fmla="*/ 626 h 37657"/>
                  <a:gd name="connsiteX98" fmla="*/ 440203 w 1645441"/>
                  <a:gd name="connsiteY98" fmla="*/ 351 h 37657"/>
                  <a:gd name="connsiteX99" fmla="*/ 1634867 w 1645441"/>
                  <a:gd name="connsiteY99" fmla="*/ 207 h 37657"/>
                  <a:gd name="connsiteX100" fmla="*/ 1640226 w 1645441"/>
                  <a:gd name="connsiteY100" fmla="*/ 1291 h 37657"/>
                  <a:gd name="connsiteX101" fmla="*/ 1637748 w 1645441"/>
                  <a:gd name="connsiteY101" fmla="*/ 9548 h 37657"/>
                  <a:gd name="connsiteX102" fmla="*/ 1612428 w 1645441"/>
                  <a:gd name="connsiteY102" fmla="*/ 34594 h 37657"/>
                  <a:gd name="connsiteX103" fmla="*/ 1613804 w 1645441"/>
                  <a:gd name="connsiteY103" fmla="*/ 22483 h 37657"/>
                  <a:gd name="connsiteX104" fmla="*/ 1602795 w 1645441"/>
                  <a:gd name="connsiteY104" fmla="*/ 17254 h 37657"/>
                  <a:gd name="connsiteX105" fmla="*/ 1604996 w 1645441"/>
                  <a:gd name="connsiteY105" fmla="*/ 28814 h 37657"/>
                  <a:gd name="connsiteX106" fmla="*/ 1585180 w 1645441"/>
                  <a:gd name="connsiteY106" fmla="*/ 25236 h 37657"/>
                  <a:gd name="connsiteX107" fmla="*/ 1587657 w 1645441"/>
                  <a:gd name="connsiteY107" fmla="*/ 36245 h 37657"/>
                  <a:gd name="connsiteX108" fmla="*/ 1506190 w 1645441"/>
                  <a:gd name="connsiteY108" fmla="*/ 36245 h 37657"/>
                  <a:gd name="connsiteX109" fmla="*/ 1481695 w 1645441"/>
                  <a:gd name="connsiteY109" fmla="*/ 12025 h 37657"/>
                  <a:gd name="connsiteX110" fmla="*/ 1465731 w 1645441"/>
                  <a:gd name="connsiteY110" fmla="*/ 22759 h 37657"/>
                  <a:gd name="connsiteX111" fmla="*/ 1467658 w 1645441"/>
                  <a:gd name="connsiteY111" fmla="*/ 33218 h 37657"/>
                  <a:gd name="connsiteX112" fmla="*/ 1467933 w 1645441"/>
                  <a:gd name="connsiteY112" fmla="*/ 34869 h 37657"/>
                  <a:gd name="connsiteX113" fmla="*/ 1439310 w 1645441"/>
                  <a:gd name="connsiteY113" fmla="*/ 36520 h 37657"/>
                  <a:gd name="connsiteX114" fmla="*/ 1363897 w 1645441"/>
                  <a:gd name="connsiteY114" fmla="*/ 36795 h 37657"/>
                  <a:gd name="connsiteX115" fmla="*/ 1349310 w 1645441"/>
                  <a:gd name="connsiteY115" fmla="*/ 26061 h 37657"/>
                  <a:gd name="connsiteX116" fmla="*/ 1346007 w 1645441"/>
                  <a:gd name="connsiteY116" fmla="*/ 19456 h 37657"/>
                  <a:gd name="connsiteX117" fmla="*/ 1354264 w 1645441"/>
                  <a:gd name="connsiteY117" fmla="*/ 11474 h 37657"/>
                  <a:gd name="connsiteX118" fmla="*/ 1341879 w 1645441"/>
                  <a:gd name="connsiteY118" fmla="*/ 3768 h 37657"/>
                  <a:gd name="connsiteX119" fmla="*/ 1335824 w 1645441"/>
                  <a:gd name="connsiteY119" fmla="*/ 14502 h 37657"/>
                  <a:gd name="connsiteX120" fmla="*/ 1326741 w 1645441"/>
                  <a:gd name="connsiteY120" fmla="*/ 19181 h 37657"/>
                  <a:gd name="connsiteX121" fmla="*/ 1307200 w 1645441"/>
                  <a:gd name="connsiteY121" fmla="*/ 16704 h 37657"/>
                  <a:gd name="connsiteX122" fmla="*/ 1291237 w 1645441"/>
                  <a:gd name="connsiteY122" fmla="*/ 465 h 37657"/>
                  <a:gd name="connsiteX123" fmla="*/ 1373255 w 1645441"/>
                  <a:gd name="connsiteY123" fmla="*/ 465 h 37657"/>
                  <a:gd name="connsiteX124" fmla="*/ 1406007 w 1645441"/>
                  <a:gd name="connsiteY124" fmla="*/ 465 h 37657"/>
                  <a:gd name="connsiteX125" fmla="*/ 1414539 w 1645441"/>
                  <a:gd name="connsiteY125" fmla="*/ 328 h 37657"/>
                  <a:gd name="connsiteX126" fmla="*/ 1420594 w 1645441"/>
                  <a:gd name="connsiteY126" fmla="*/ 7621 h 37657"/>
                  <a:gd name="connsiteX127" fmla="*/ 1438209 w 1645441"/>
                  <a:gd name="connsiteY127" fmla="*/ 12025 h 37657"/>
                  <a:gd name="connsiteX128" fmla="*/ 1449768 w 1645441"/>
                  <a:gd name="connsiteY128" fmla="*/ 13126 h 37657"/>
                  <a:gd name="connsiteX129" fmla="*/ 1446190 w 1645441"/>
                  <a:gd name="connsiteY129" fmla="*/ 465 h 37657"/>
                  <a:gd name="connsiteX130" fmla="*/ 1473988 w 1645441"/>
                  <a:gd name="connsiteY130" fmla="*/ 465 h 37657"/>
                  <a:gd name="connsiteX131" fmla="*/ 1588483 w 1645441"/>
                  <a:gd name="connsiteY131" fmla="*/ 465 h 37657"/>
                  <a:gd name="connsiteX132" fmla="*/ 1595914 w 1645441"/>
                  <a:gd name="connsiteY132" fmla="*/ 741 h 37657"/>
                  <a:gd name="connsiteX133" fmla="*/ 1599767 w 1645441"/>
                  <a:gd name="connsiteY133" fmla="*/ 5694 h 37657"/>
                  <a:gd name="connsiteX134" fmla="*/ 1594813 w 1645441"/>
                  <a:gd name="connsiteY134" fmla="*/ 6795 h 37657"/>
                  <a:gd name="connsiteX135" fmla="*/ 1587932 w 1645441"/>
                  <a:gd name="connsiteY135" fmla="*/ 4869 h 37657"/>
                  <a:gd name="connsiteX136" fmla="*/ 1582703 w 1645441"/>
                  <a:gd name="connsiteY136" fmla="*/ 9548 h 37657"/>
                  <a:gd name="connsiteX137" fmla="*/ 1588208 w 1645441"/>
                  <a:gd name="connsiteY137" fmla="*/ 13126 h 37657"/>
                  <a:gd name="connsiteX138" fmla="*/ 1609400 w 1645441"/>
                  <a:gd name="connsiteY138" fmla="*/ 3768 h 37657"/>
                  <a:gd name="connsiteX139" fmla="*/ 1634867 w 1645441"/>
                  <a:gd name="connsiteY139" fmla="*/ 207 h 37657"/>
                  <a:gd name="connsiteX140" fmla="*/ 814109 w 1645441"/>
                  <a:gd name="connsiteY140" fmla="*/ 93 h 37657"/>
                  <a:gd name="connsiteX141" fmla="*/ 819468 w 1645441"/>
                  <a:gd name="connsiteY141" fmla="*/ 1177 h 37657"/>
                  <a:gd name="connsiteX142" fmla="*/ 816990 w 1645441"/>
                  <a:gd name="connsiteY142" fmla="*/ 9434 h 37657"/>
                  <a:gd name="connsiteX143" fmla="*/ 791670 w 1645441"/>
                  <a:gd name="connsiteY143" fmla="*/ 34480 h 37657"/>
                  <a:gd name="connsiteX144" fmla="*/ 793046 w 1645441"/>
                  <a:gd name="connsiteY144" fmla="*/ 22369 h 37657"/>
                  <a:gd name="connsiteX145" fmla="*/ 782037 w 1645441"/>
                  <a:gd name="connsiteY145" fmla="*/ 17140 h 37657"/>
                  <a:gd name="connsiteX146" fmla="*/ 784238 w 1645441"/>
                  <a:gd name="connsiteY146" fmla="*/ 28700 h 37657"/>
                  <a:gd name="connsiteX147" fmla="*/ 764422 w 1645441"/>
                  <a:gd name="connsiteY147" fmla="*/ 25122 h 37657"/>
                  <a:gd name="connsiteX148" fmla="*/ 766899 w 1645441"/>
                  <a:gd name="connsiteY148" fmla="*/ 36131 h 37657"/>
                  <a:gd name="connsiteX149" fmla="*/ 685432 w 1645441"/>
                  <a:gd name="connsiteY149" fmla="*/ 36131 h 37657"/>
                  <a:gd name="connsiteX150" fmla="*/ 660937 w 1645441"/>
                  <a:gd name="connsiteY150" fmla="*/ 11911 h 37657"/>
                  <a:gd name="connsiteX151" fmla="*/ 644973 w 1645441"/>
                  <a:gd name="connsiteY151" fmla="*/ 22645 h 37657"/>
                  <a:gd name="connsiteX152" fmla="*/ 646900 w 1645441"/>
                  <a:gd name="connsiteY152" fmla="*/ 33104 h 37657"/>
                  <a:gd name="connsiteX153" fmla="*/ 647175 w 1645441"/>
                  <a:gd name="connsiteY153" fmla="*/ 34755 h 37657"/>
                  <a:gd name="connsiteX154" fmla="*/ 618552 w 1645441"/>
                  <a:gd name="connsiteY154" fmla="*/ 36406 h 37657"/>
                  <a:gd name="connsiteX155" fmla="*/ 543139 w 1645441"/>
                  <a:gd name="connsiteY155" fmla="*/ 36681 h 37657"/>
                  <a:gd name="connsiteX156" fmla="*/ 528552 w 1645441"/>
                  <a:gd name="connsiteY156" fmla="*/ 25947 h 37657"/>
                  <a:gd name="connsiteX157" fmla="*/ 525249 w 1645441"/>
                  <a:gd name="connsiteY157" fmla="*/ 19342 h 37657"/>
                  <a:gd name="connsiteX158" fmla="*/ 533506 w 1645441"/>
                  <a:gd name="connsiteY158" fmla="*/ 11360 h 37657"/>
                  <a:gd name="connsiteX159" fmla="*/ 521121 w 1645441"/>
                  <a:gd name="connsiteY159" fmla="*/ 3654 h 37657"/>
                  <a:gd name="connsiteX160" fmla="*/ 515066 w 1645441"/>
                  <a:gd name="connsiteY160" fmla="*/ 14388 h 37657"/>
                  <a:gd name="connsiteX161" fmla="*/ 505983 w 1645441"/>
                  <a:gd name="connsiteY161" fmla="*/ 19067 h 37657"/>
                  <a:gd name="connsiteX162" fmla="*/ 486442 w 1645441"/>
                  <a:gd name="connsiteY162" fmla="*/ 16590 h 37657"/>
                  <a:gd name="connsiteX163" fmla="*/ 470479 w 1645441"/>
                  <a:gd name="connsiteY163" fmla="*/ 351 h 37657"/>
                  <a:gd name="connsiteX164" fmla="*/ 552497 w 1645441"/>
                  <a:gd name="connsiteY164" fmla="*/ 351 h 37657"/>
                  <a:gd name="connsiteX165" fmla="*/ 585249 w 1645441"/>
                  <a:gd name="connsiteY165" fmla="*/ 351 h 37657"/>
                  <a:gd name="connsiteX166" fmla="*/ 593781 w 1645441"/>
                  <a:gd name="connsiteY166" fmla="*/ 214 h 37657"/>
                  <a:gd name="connsiteX167" fmla="*/ 599836 w 1645441"/>
                  <a:gd name="connsiteY167" fmla="*/ 7507 h 37657"/>
                  <a:gd name="connsiteX168" fmla="*/ 617451 w 1645441"/>
                  <a:gd name="connsiteY168" fmla="*/ 11911 h 37657"/>
                  <a:gd name="connsiteX169" fmla="*/ 629010 w 1645441"/>
                  <a:gd name="connsiteY169" fmla="*/ 13012 h 37657"/>
                  <a:gd name="connsiteX170" fmla="*/ 625432 w 1645441"/>
                  <a:gd name="connsiteY170" fmla="*/ 351 h 37657"/>
                  <a:gd name="connsiteX171" fmla="*/ 653230 w 1645441"/>
                  <a:gd name="connsiteY171" fmla="*/ 351 h 37657"/>
                  <a:gd name="connsiteX172" fmla="*/ 767725 w 1645441"/>
                  <a:gd name="connsiteY172" fmla="*/ 351 h 37657"/>
                  <a:gd name="connsiteX173" fmla="*/ 775156 w 1645441"/>
                  <a:gd name="connsiteY173" fmla="*/ 627 h 37657"/>
                  <a:gd name="connsiteX174" fmla="*/ 779009 w 1645441"/>
                  <a:gd name="connsiteY174" fmla="*/ 5580 h 37657"/>
                  <a:gd name="connsiteX175" fmla="*/ 774055 w 1645441"/>
                  <a:gd name="connsiteY175" fmla="*/ 6681 h 37657"/>
                  <a:gd name="connsiteX176" fmla="*/ 767174 w 1645441"/>
                  <a:gd name="connsiteY176" fmla="*/ 4755 h 37657"/>
                  <a:gd name="connsiteX177" fmla="*/ 761945 w 1645441"/>
                  <a:gd name="connsiteY177" fmla="*/ 9434 h 37657"/>
                  <a:gd name="connsiteX178" fmla="*/ 767450 w 1645441"/>
                  <a:gd name="connsiteY178" fmla="*/ 13012 h 37657"/>
                  <a:gd name="connsiteX179" fmla="*/ 788642 w 1645441"/>
                  <a:gd name="connsiteY179" fmla="*/ 3654 h 37657"/>
                  <a:gd name="connsiteX180" fmla="*/ 814109 w 1645441"/>
                  <a:gd name="connsiteY180" fmla="*/ 93 h 37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</a:cxnLst>
                <a:rect l="l" t="t" r="r" b="b"/>
                <a:pathLst>
                  <a:path w="1645441" h="37657">
                    <a:moveTo>
                      <a:pt x="1323163" y="28780"/>
                    </a:moveTo>
                    <a:cubicBezTo>
                      <a:pt x="1326466" y="28539"/>
                      <a:pt x="1329769" y="30878"/>
                      <a:pt x="1333347" y="36796"/>
                    </a:cubicBezTo>
                    <a:cubicBezTo>
                      <a:pt x="1325916" y="37621"/>
                      <a:pt x="1319861" y="38447"/>
                      <a:pt x="1312980" y="36245"/>
                    </a:cubicBezTo>
                    <a:cubicBezTo>
                      <a:pt x="1316558" y="31842"/>
                      <a:pt x="1319861" y="29021"/>
                      <a:pt x="1323163" y="28780"/>
                    </a:cubicBezTo>
                    <a:close/>
                    <a:moveTo>
                      <a:pt x="502405" y="28666"/>
                    </a:moveTo>
                    <a:cubicBezTo>
                      <a:pt x="505708" y="28425"/>
                      <a:pt x="509011" y="30764"/>
                      <a:pt x="512589" y="36682"/>
                    </a:cubicBezTo>
                    <a:cubicBezTo>
                      <a:pt x="505158" y="37507"/>
                      <a:pt x="499103" y="38333"/>
                      <a:pt x="492222" y="36131"/>
                    </a:cubicBezTo>
                    <a:cubicBezTo>
                      <a:pt x="495800" y="31728"/>
                      <a:pt x="499103" y="28907"/>
                      <a:pt x="502405" y="28666"/>
                    </a:cubicBezTo>
                    <a:close/>
                    <a:moveTo>
                      <a:pt x="1645441" y="21503"/>
                    </a:moveTo>
                    <a:lnTo>
                      <a:pt x="1645441" y="33701"/>
                    </a:lnTo>
                    <a:lnTo>
                      <a:pt x="1640157" y="32461"/>
                    </a:lnTo>
                    <a:cubicBezTo>
                      <a:pt x="1638299" y="32048"/>
                      <a:pt x="1637336" y="31016"/>
                      <a:pt x="1639950" y="27438"/>
                    </a:cubicBezTo>
                    <a:close/>
                    <a:moveTo>
                      <a:pt x="833779" y="19618"/>
                    </a:moveTo>
                    <a:cubicBezTo>
                      <a:pt x="838182" y="21269"/>
                      <a:pt x="843962" y="24022"/>
                      <a:pt x="843962" y="30627"/>
                    </a:cubicBezTo>
                    <a:cubicBezTo>
                      <a:pt x="838182" y="34755"/>
                      <a:pt x="832953" y="42187"/>
                      <a:pt x="824972" y="33655"/>
                    </a:cubicBezTo>
                    <a:cubicBezTo>
                      <a:pt x="823045" y="31453"/>
                      <a:pt x="813963" y="34480"/>
                      <a:pt x="819192" y="27324"/>
                    </a:cubicBezTo>
                    <a:cubicBezTo>
                      <a:pt x="822219" y="23196"/>
                      <a:pt x="827173" y="16866"/>
                      <a:pt x="833779" y="19618"/>
                    </a:cubicBezTo>
                    <a:close/>
                    <a:moveTo>
                      <a:pt x="1645441" y="5017"/>
                    </a:moveTo>
                    <a:lnTo>
                      <a:pt x="1645441" y="6122"/>
                    </a:lnTo>
                    <a:lnTo>
                      <a:pt x="1644904" y="5420"/>
                    </a:lnTo>
                    <a:close/>
                    <a:moveTo>
                      <a:pt x="18831" y="627"/>
                    </a:moveTo>
                    <a:cubicBezTo>
                      <a:pt x="38647" y="627"/>
                      <a:pt x="58188" y="627"/>
                      <a:pt x="78005" y="627"/>
                    </a:cubicBezTo>
                    <a:cubicBezTo>
                      <a:pt x="100298" y="627"/>
                      <a:pt x="122316" y="627"/>
                      <a:pt x="144609" y="627"/>
                    </a:cubicBezTo>
                    <a:cubicBezTo>
                      <a:pt x="149013" y="627"/>
                      <a:pt x="153417" y="-475"/>
                      <a:pt x="155894" y="5580"/>
                    </a:cubicBezTo>
                    <a:cubicBezTo>
                      <a:pt x="157820" y="11085"/>
                      <a:pt x="157270" y="14663"/>
                      <a:pt x="154518" y="19617"/>
                    </a:cubicBezTo>
                    <a:cubicBezTo>
                      <a:pt x="151765" y="24296"/>
                      <a:pt x="142132" y="26222"/>
                      <a:pt x="147362" y="34754"/>
                    </a:cubicBezTo>
                    <a:cubicBezTo>
                      <a:pt x="147912" y="35580"/>
                      <a:pt x="145435" y="36956"/>
                      <a:pt x="143509" y="36681"/>
                    </a:cubicBezTo>
                    <a:cubicBezTo>
                      <a:pt x="130848" y="35305"/>
                      <a:pt x="117637" y="39708"/>
                      <a:pt x="105252" y="33653"/>
                    </a:cubicBezTo>
                    <a:cubicBezTo>
                      <a:pt x="103601" y="32828"/>
                      <a:pt x="101124" y="32552"/>
                      <a:pt x="99197" y="33103"/>
                    </a:cubicBezTo>
                    <a:cubicBezTo>
                      <a:pt x="71950" y="40809"/>
                      <a:pt x="44427" y="35030"/>
                      <a:pt x="16904" y="36406"/>
                    </a:cubicBezTo>
                    <a:cubicBezTo>
                      <a:pt x="5895" y="36956"/>
                      <a:pt x="-985" y="33103"/>
                      <a:pt x="115" y="19066"/>
                    </a:cubicBezTo>
                    <a:cubicBezTo>
                      <a:pt x="1767" y="627"/>
                      <a:pt x="666" y="627"/>
                      <a:pt x="18831" y="627"/>
                    </a:cubicBezTo>
                    <a:close/>
                    <a:moveTo>
                      <a:pt x="168624" y="524"/>
                    </a:moveTo>
                    <a:cubicBezTo>
                      <a:pt x="171032" y="1178"/>
                      <a:pt x="173372" y="2829"/>
                      <a:pt x="175711" y="4480"/>
                    </a:cubicBezTo>
                    <a:cubicBezTo>
                      <a:pt x="177637" y="5857"/>
                      <a:pt x="180940" y="3655"/>
                      <a:pt x="182591" y="8609"/>
                    </a:cubicBezTo>
                    <a:cubicBezTo>
                      <a:pt x="180665" y="9710"/>
                      <a:pt x="179013" y="10811"/>
                      <a:pt x="177087" y="11361"/>
                    </a:cubicBezTo>
                    <a:cubicBezTo>
                      <a:pt x="171307" y="13288"/>
                      <a:pt x="165803" y="12462"/>
                      <a:pt x="161123" y="8334"/>
                    </a:cubicBezTo>
                    <a:cubicBezTo>
                      <a:pt x="159472" y="6682"/>
                      <a:pt x="159472" y="3930"/>
                      <a:pt x="161123" y="2554"/>
                    </a:cubicBezTo>
                    <a:cubicBezTo>
                      <a:pt x="163738" y="214"/>
                      <a:pt x="166215" y="-130"/>
                      <a:pt x="168624" y="524"/>
                    </a:cubicBezTo>
                    <a:close/>
                    <a:moveTo>
                      <a:pt x="1260961" y="465"/>
                    </a:moveTo>
                    <a:cubicBezTo>
                      <a:pt x="1268392" y="465"/>
                      <a:pt x="1267842" y="6245"/>
                      <a:pt x="1271420" y="8447"/>
                    </a:cubicBezTo>
                    <a:cubicBezTo>
                      <a:pt x="1280502" y="13951"/>
                      <a:pt x="1272521" y="23860"/>
                      <a:pt x="1278575" y="31566"/>
                    </a:cubicBezTo>
                    <a:cubicBezTo>
                      <a:pt x="1282429" y="35970"/>
                      <a:pt x="1273071" y="37071"/>
                      <a:pt x="1268392" y="37071"/>
                    </a:cubicBezTo>
                    <a:cubicBezTo>
                      <a:pt x="1229861" y="37071"/>
                      <a:pt x="1191329" y="37071"/>
                      <a:pt x="1152797" y="37071"/>
                    </a:cubicBezTo>
                    <a:cubicBezTo>
                      <a:pt x="1140962" y="37071"/>
                      <a:pt x="1129127" y="36520"/>
                      <a:pt x="1117568" y="37071"/>
                    </a:cubicBezTo>
                    <a:cubicBezTo>
                      <a:pt x="1109174" y="37484"/>
                      <a:pt x="1101054" y="37071"/>
                      <a:pt x="1093176" y="35557"/>
                    </a:cubicBezTo>
                    <a:lnTo>
                      <a:pt x="1092403" y="35283"/>
                    </a:lnTo>
                    <a:lnTo>
                      <a:pt x="1092403" y="36682"/>
                    </a:lnTo>
                    <a:lnTo>
                      <a:pt x="1061686" y="36682"/>
                    </a:lnTo>
                    <a:lnTo>
                      <a:pt x="1061696" y="36795"/>
                    </a:lnTo>
                    <a:lnTo>
                      <a:pt x="1010880" y="36795"/>
                    </a:lnTo>
                    <a:lnTo>
                      <a:pt x="1010880" y="36682"/>
                    </a:lnTo>
                    <a:lnTo>
                      <a:pt x="973870" y="36682"/>
                    </a:lnTo>
                    <a:cubicBezTo>
                      <a:pt x="963136" y="36682"/>
                      <a:pt x="965063" y="27599"/>
                      <a:pt x="964787" y="22920"/>
                    </a:cubicBezTo>
                    <a:cubicBezTo>
                      <a:pt x="964787" y="15214"/>
                      <a:pt x="960659" y="14663"/>
                      <a:pt x="955705" y="15214"/>
                    </a:cubicBezTo>
                    <a:cubicBezTo>
                      <a:pt x="947998" y="16040"/>
                      <a:pt x="953503" y="20168"/>
                      <a:pt x="954054" y="23196"/>
                    </a:cubicBezTo>
                    <a:cubicBezTo>
                      <a:pt x="955154" y="28700"/>
                      <a:pt x="951852" y="27599"/>
                      <a:pt x="948273" y="27324"/>
                    </a:cubicBezTo>
                    <a:cubicBezTo>
                      <a:pt x="938365" y="26774"/>
                      <a:pt x="935338" y="16865"/>
                      <a:pt x="928732" y="12187"/>
                    </a:cubicBezTo>
                    <a:cubicBezTo>
                      <a:pt x="920751" y="6682"/>
                      <a:pt x="914971" y="7232"/>
                      <a:pt x="907540" y="9985"/>
                    </a:cubicBezTo>
                    <a:cubicBezTo>
                      <a:pt x="905063" y="6682"/>
                      <a:pt x="901485" y="6407"/>
                      <a:pt x="897907" y="5306"/>
                    </a:cubicBezTo>
                    <a:cubicBezTo>
                      <a:pt x="899008" y="10260"/>
                      <a:pt x="891852" y="14113"/>
                      <a:pt x="894880" y="18517"/>
                    </a:cubicBezTo>
                    <a:cubicBezTo>
                      <a:pt x="899008" y="24297"/>
                      <a:pt x="890201" y="28425"/>
                      <a:pt x="894329" y="34205"/>
                    </a:cubicBezTo>
                    <a:cubicBezTo>
                      <a:pt x="895705" y="35856"/>
                      <a:pt x="891852" y="36682"/>
                      <a:pt x="889925" y="36682"/>
                    </a:cubicBezTo>
                    <a:cubicBezTo>
                      <a:pt x="876439" y="36682"/>
                      <a:pt x="862678" y="36407"/>
                      <a:pt x="848916" y="36682"/>
                    </a:cubicBezTo>
                    <a:cubicBezTo>
                      <a:pt x="843963" y="36957"/>
                      <a:pt x="843687" y="34205"/>
                      <a:pt x="844238" y="30627"/>
                    </a:cubicBezTo>
                    <a:cubicBezTo>
                      <a:pt x="847541" y="28150"/>
                      <a:pt x="852219" y="36131"/>
                      <a:pt x="854421" y="30352"/>
                    </a:cubicBezTo>
                    <a:cubicBezTo>
                      <a:pt x="856072" y="26223"/>
                      <a:pt x="853045" y="22370"/>
                      <a:pt x="849192" y="19893"/>
                    </a:cubicBezTo>
                    <a:cubicBezTo>
                      <a:pt x="842311" y="15489"/>
                      <a:pt x="850017" y="6407"/>
                      <a:pt x="842311" y="1453"/>
                    </a:cubicBezTo>
                    <a:lnTo>
                      <a:pt x="1010880" y="1453"/>
                    </a:lnTo>
                    <a:lnTo>
                      <a:pt x="1010880" y="973"/>
                    </a:lnTo>
                    <a:lnTo>
                      <a:pt x="1012190" y="1016"/>
                    </a:lnTo>
                    <a:lnTo>
                      <a:pt x="1012704" y="1453"/>
                    </a:lnTo>
                    <a:lnTo>
                      <a:pt x="1060146" y="1453"/>
                    </a:lnTo>
                    <a:lnTo>
                      <a:pt x="1060355" y="1256"/>
                    </a:lnTo>
                    <a:cubicBezTo>
                      <a:pt x="1062109" y="671"/>
                      <a:pt x="1064036" y="740"/>
                      <a:pt x="1066100" y="740"/>
                    </a:cubicBezTo>
                    <a:cubicBezTo>
                      <a:pt x="1131054" y="740"/>
                      <a:pt x="1196008" y="1015"/>
                      <a:pt x="1260961" y="465"/>
                    </a:cubicBezTo>
                    <a:close/>
                    <a:moveTo>
                      <a:pt x="830751" y="352"/>
                    </a:moveTo>
                    <a:cubicBezTo>
                      <a:pt x="832953" y="352"/>
                      <a:pt x="835706" y="1453"/>
                      <a:pt x="834330" y="3654"/>
                    </a:cubicBezTo>
                    <a:cubicBezTo>
                      <a:pt x="832953" y="6406"/>
                      <a:pt x="829926" y="8058"/>
                      <a:pt x="827724" y="9984"/>
                    </a:cubicBezTo>
                    <a:cubicBezTo>
                      <a:pt x="824421" y="9159"/>
                      <a:pt x="823871" y="7783"/>
                      <a:pt x="824146" y="5306"/>
                    </a:cubicBezTo>
                    <a:cubicBezTo>
                      <a:pt x="824696" y="1177"/>
                      <a:pt x="827449" y="77"/>
                      <a:pt x="830751" y="352"/>
                    </a:cubicBezTo>
                    <a:close/>
                    <a:moveTo>
                      <a:pt x="440203" y="351"/>
                    </a:moveTo>
                    <a:cubicBezTo>
                      <a:pt x="447634" y="351"/>
                      <a:pt x="447084" y="6131"/>
                      <a:pt x="450662" y="8333"/>
                    </a:cubicBezTo>
                    <a:cubicBezTo>
                      <a:pt x="459744" y="13837"/>
                      <a:pt x="451763" y="23746"/>
                      <a:pt x="457817" y="31452"/>
                    </a:cubicBezTo>
                    <a:cubicBezTo>
                      <a:pt x="461671" y="35856"/>
                      <a:pt x="452313" y="36957"/>
                      <a:pt x="447634" y="36957"/>
                    </a:cubicBezTo>
                    <a:cubicBezTo>
                      <a:pt x="409103" y="36957"/>
                      <a:pt x="370571" y="36957"/>
                      <a:pt x="332039" y="36957"/>
                    </a:cubicBezTo>
                    <a:cubicBezTo>
                      <a:pt x="320204" y="36957"/>
                      <a:pt x="308369" y="36406"/>
                      <a:pt x="296810" y="36957"/>
                    </a:cubicBezTo>
                    <a:cubicBezTo>
                      <a:pt x="280021" y="37782"/>
                      <a:pt x="264333" y="35305"/>
                      <a:pt x="249471" y="27324"/>
                    </a:cubicBezTo>
                    <a:cubicBezTo>
                      <a:pt x="246719" y="25947"/>
                      <a:pt x="243140" y="24847"/>
                      <a:pt x="240113" y="27048"/>
                    </a:cubicBezTo>
                    <a:cubicBezTo>
                      <a:pt x="234883" y="30626"/>
                      <a:pt x="242865" y="33103"/>
                      <a:pt x="240938" y="36681"/>
                    </a:cubicBezTo>
                    <a:cubicBezTo>
                      <a:pt x="213691" y="36681"/>
                      <a:pt x="186444" y="36681"/>
                      <a:pt x="158921" y="36681"/>
                    </a:cubicBezTo>
                    <a:cubicBezTo>
                      <a:pt x="160848" y="32828"/>
                      <a:pt x="162774" y="28975"/>
                      <a:pt x="164426" y="25122"/>
                    </a:cubicBezTo>
                    <a:cubicBezTo>
                      <a:pt x="165526" y="22645"/>
                      <a:pt x="166627" y="19342"/>
                      <a:pt x="169379" y="20718"/>
                    </a:cubicBezTo>
                    <a:cubicBezTo>
                      <a:pt x="183967" y="28149"/>
                      <a:pt x="189196" y="18241"/>
                      <a:pt x="194701" y="7507"/>
                    </a:cubicBezTo>
                    <a:cubicBezTo>
                      <a:pt x="192223" y="3379"/>
                      <a:pt x="185343" y="7782"/>
                      <a:pt x="182866" y="626"/>
                    </a:cubicBezTo>
                    <a:cubicBezTo>
                      <a:pt x="189196" y="1452"/>
                      <a:pt x="194150" y="-1576"/>
                      <a:pt x="198554" y="6957"/>
                    </a:cubicBezTo>
                    <a:cubicBezTo>
                      <a:pt x="204058" y="17690"/>
                      <a:pt x="229654" y="16039"/>
                      <a:pt x="234883" y="5580"/>
                    </a:cubicBezTo>
                    <a:cubicBezTo>
                      <a:pt x="237636" y="351"/>
                      <a:pt x="241214" y="626"/>
                      <a:pt x="245342" y="626"/>
                    </a:cubicBezTo>
                    <a:cubicBezTo>
                      <a:pt x="310296" y="626"/>
                      <a:pt x="375250" y="901"/>
                      <a:pt x="440203" y="351"/>
                    </a:cubicBezTo>
                    <a:close/>
                    <a:moveTo>
                      <a:pt x="1634867" y="207"/>
                    </a:moveTo>
                    <a:cubicBezTo>
                      <a:pt x="1637749" y="328"/>
                      <a:pt x="1639813" y="672"/>
                      <a:pt x="1640226" y="1291"/>
                    </a:cubicBezTo>
                    <a:cubicBezTo>
                      <a:pt x="1642703" y="4593"/>
                      <a:pt x="1641051" y="8447"/>
                      <a:pt x="1637748" y="9548"/>
                    </a:cubicBezTo>
                    <a:cubicBezTo>
                      <a:pt x="1627015" y="15603"/>
                      <a:pt x="1619309" y="24135"/>
                      <a:pt x="1612428" y="34594"/>
                    </a:cubicBezTo>
                    <a:cubicBezTo>
                      <a:pt x="1612978" y="30465"/>
                      <a:pt x="1615455" y="25236"/>
                      <a:pt x="1613804" y="22483"/>
                    </a:cubicBezTo>
                    <a:cubicBezTo>
                      <a:pt x="1612152" y="19456"/>
                      <a:pt x="1606373" y="18906"/>
                      <a:pt x="1602795" y="17254"/>
                    </a:cubicBezTo>
                    <a:cubicBezTo>
                      <a:pt x="1598666" y="23034"/>
                      <a:pt x="1610776" y="24685"/>
                      <a:pt x="1604996" y="28814"/>
                    </a:cubicBezTo>
                    <a:cubicBezTo>
                      <a:pt x="1598666" y="33493"/>
                      <a:pt x="1592336" y="28263"/>
                      <a:pt x="1585180" y="25236"/>
                    </a:cubicBezTo>
                    <a:cubicBezTo>
                      <a:pt x="1586006" y="29089"/>
                      <a:pt x="1586831" y="32392"/>
                      <a:pt x="1587657" y="36245"/>
                    </a:cubicBezTo>
                    <a:cubicBezTo>
                      <a:pt x="1560134" y="36245"/>
                      <a:pt x="1533162" y="36245"/>
                      <a:pt x="1506190" y="36245"/>
                    </a:cubicBezTo>
                    <a:cubicBezTo>
                      <a:pt x="1506190" y="25511"/>
                      <a:pt x="1493254" y="12025"/>
                      <a:pt x="1481695" y="12025"/>
                    </a:cubicBezTo>
                    <a:cubicBezTo>
                      <a:pt x="1474538" y="12025"/>
                      <a:pt x="1470410" y="18630"/>
                      <a:pt x="1465731" y="22759"/>
                    </a:cubicBezTo>
                    <a:cubicBezTo>
                      <a:pt x="1461052" y="26887"/>
                      <a:pt x="1466007" y="29915"/>
                      <a:pt x="1467658" y="33218"/>
                    </a:cubicBezTo>
                    <a:cubicBezTo>
                      <a:pt x="1467383" y="33768"/>
                      <a:pt x="1467383" y="34318"/>
                      <a:pt x="1467933" y="34869"/>
                    </a:cubicBezTo>
                    <a:cubicBezTo>
                      <a:pt x="1458576" y="38447"/>
                      <a:pt x="1448942" y="36520"/>
                      <a:pt x="1439310" y="36520"/>
                    </a:cubicBezTo>
                    <a:cubicBezTo>
                      <a:pt x="1414264" y="36795"/>
                      <a:pt x="1388943" y="36520"/>
                      <a:pt x="1363897" y="36795"/>
                    </a:cubicBezTo>
                    <a:cubicBezTo>
                      <a:pt x="1355640" y="36795"/>
                      <a:pt x="1348759" y="37346"/>
                      <a:pt x="1349310" y="26061"/>
                    </a:cubicBezTo>
                    <a:cubicBezTo>
                      <a:pt x="1349310" y="23860"/>
                      <a:pt x="1347108" y="21658"/>
                      <a:pt x="1346007" y="19456"/>
                    </a:cubicBezTo>
                    <a:cubicBezTo>
                      <a:pt x="1349035" y="16153"/>
                      <a:pt x="1357842" y="16704"/>
                      <a:pt x="1354264" y="11474"/>
                    </a:cubicBezTo>
                    <a:cubicBezTo>
                      <a:pt x="1352613" y="8997"/>
                      <a:pt x="1348484" y="1291"/>
                      <a:pt x="1341879" y="3768"/>
                    </a:cubicBezTo>
                    <a:cubicBezTo>
                      <a:pt x="1337200" y="5694"/>
                      <a:pt x="1334173" y="8722"/>
                      <a:pt x="1335824" y="14502"/>
                    </a:cubicBezTo>
                    <a:cubicBezTo>
                      <a:pt x="1336925" y="18355"/>
                      <a:pt x="1331145" y="21382"/>
                      <a:pt x="1326741" y="19181"/>
                    </a:cubicBezTo>
                    <a:cubicBezTo>
                      <a:pt x="1320411" y="15878"/>
                      <a:pt x="1314906" y="14777"/>
                      <a:pt x="1307200" y="16704"/>
                    </a:cubicBezTo>
                    <a:cubicBezTo>
                      <a:pt x="1298118" y="18906"/>
                      <a:pt x="1298669" y="5144"/>
                      <a:pt x="1291237" y="465"/>
                    </a:cubicBezTo>
                    <a:cubicBezTo>
                      <a:pt x="1318485" y="465"/>
                      <a:pt x="1346007" y="465"/>
                      <a:pt x="1373255" y="465"/>
                    </a:cubicBezTo>
                    <a:cubicBezTo>
                      <a:pt x="1384264" y="465"/>
                      <a:pt x="1394998" y="190"/>
                      <a:pt x="1406007" y="465"/>
                    </a:cubicBezTo>
                    <a:cubicBezTo>
                      <a:pt x="1408897" y="465"/>
                      <a:pt x="1411925" y="-223"/>
                      <a:pt x="1414539" y="328"/>
                    </a:cubicBezTo>
                    <a:cubicBezTo>
                      <a:pt x="1417154" y="878"/>
                      <a:pt x="1419355" y="2667"/>
                      <a:pt x="1420594" y="7621"/>
                    </a:cubicBezTo>
                    <a:cubicBezTo>
                      <a:pt x="1421420" y="10649"/>
                      <a:pt x="1434355" y="14502"/>
                      <a:pt x="1438209" y="12025"/>
                    </a:cubicBezTo>
                    <a:cubicBezTo>
                      <a:pt x="1443988" y="8722"/>
                      <a:pt x="1445915" y="14502"/>
                      <a:pt x="1449768" y="13126"/>
                    </a:cubicBezTo>
                    <a:cubicBezTo>
                      <a:pt x="1452796" y="8171"/>
                      <a:pt x="1446190" y="6245"/>
                      <a:pt x="1446190" y="465"/>
                    </a:cubicBezTo>
                    <a:cubicBezTo>
                      <a:pt x="1455273" y="465"/>
                      <a:pt x="1464630" y="465"/>
                      <a:pt x="1473988" y="465"/>
                    </a:cubicBezTo>
                    <a:cubicBezTo>
                      <a:pt x="1512245" y="465"/>
                      <a:pt x="1550226" y="465"/>
                      <a:pt x="1588483" y="465"/>
                    </a:cubicBezTo>
                    <a:cubicBezTo>
                      <a:pt x="1590960" y="465"/>
                      <a:pt x="1593437" y="465"/>
                      <a:pt x="1595914" y="741"/>
                    </a:cubicBezTo>
                    <a:cubicBezTo>
                      <a:pt x="1599217" y="741"/>
                      <a:pt x="1600593" y="2942"/>
                      <a:pt x="1599767" y="5694"/>
                    </a:cubicBezTo>
                    <a:cubicBezTo>
                      <a:pt x="1598941" y="8447"/>
                      <a:pt x="1596739" y="7896"/>
                      <a:pt x="1594813" y="6795"/>
                    </a:cubicBezTo>
                    <a:cubicBezTo>
                      <a:pt x="1592886" y="5419"/>
                      <a:pt x="1590685" y="4043"/>
                      <a:pt x="1587932" y="4869"/>
                    </a:cubicBezTo>
                    <a:cubicBezTo>
                      <a:pt x="1585455" y="5694"/>
                      <a:pt x="1582703" y="6795"/>
                      <a:pt x="1582703" y="9548"/>
                    </a:cubicBezTo>
                    <a:cubicBezTo>
                      <a:pt x="1582703" y="12850"/>
                      <a:pt x="1585455" y="13676"/>
                      <a:pt x="1588208" y="13126"/>
                    </a:cubicBezTo>
                    <a:cubicBezTo>
                      <a:pt x="1595914" y="11750"/>
                      <a:pt x="1605272" y="13951"/>
                      <a:pt x="1609400" y="3768"/>
                    </a:cubicBezTo>
                    <a:cubicBezTo>
                      <a:pt x="1610226" y="1497"/>
                      <a:pt x="1626223" y="-154"/>
                      <a:pt x="1634867" y="207"/>
                    </a:cubicBezTo>
                    <a:close/>
                    <a:moveTo>
                      <a:pt x="814109" y="93"/>
                    </a:moveTo>
                    <a:cubicBezTo>
                      <a:pt x="816991" y="214"/>
                      <a:pt x="819055" y="558"/>
                      <a:pt x="819468" y="1177"/>
                    </a:cubicBezTo>
                    <a:cubicBezTo>
                      <a:pt x="821945" y="4479"/>
                      <a:pt x="820293" y="8333"/>
                      <a:pt x="816990" y="9434"/>
                    </a:cubicBezTo>
                    <a:cubicBezTo>
                      <a:pt x="806257" y="15489"/>
                      <a:pt x="798551" y="24021"/>
                      <a:pt x="791670" y="34480"/>
                    </a:cubicBezTo>
                    <a:cubicBezTo>
                      <a:pt x="792220" y="30351"/>
                      <a:pt x="794697" y="25122"/>
                      <a:pt x="793046" y="22369"/>
                    </a:cubicBezTo>
                    <a:cubicBezTo>
                      <a:pt x="791394" y="19342"/>
                      <a:pt x="785615" y="18792"/>
                      <a:pt x="782037" y="17140"/>
                    </a:cubicBezTo>
                    <a:cubicBezTo>
                      <a:pt x="777908" y="22920"/>
                      <a:pt x="790018" y="24571"/>
                      <a:pt x="784238" y="28700"/>
                    </a:cubicBezTo>
                    <a:cubicBezTo>
                      <a:pt x="777908" y="33379"/>
                      <a:pt x="771578" y="28149"/>
                      <a:pt x="764422" y="25122"/>
                    </a:cubicBezTo>
                    <a:cubicBezTo>
                      <a:pt x="765248" y="28975"/>
                      <a:pt x="766073" y="32278"/>
                      <a:pt x="766899" y="36131"/>
                    </a:cubicBezTo>
                    <a:cubicBezTo>
                      <a:pt x="739376" y="36131"/>
                      <a:pt x="712404" y="36131"/>
                      <a:pt x="685432" y="36131"/>
                    </a:cubicBezTo>
                    <a:cubicBezTo>
                      <a:pt x="685432" y="25397"/>
                      <a:pt x="672496" y="11911"/>
                      <a:pt x="660937" y="11911"/>
                    </a:cubicBezTo>
                    <a:cubicBezTo>
                      <a:pt x="653780" y="11911"/>
                      <a:pt x="649652" y="18516"/>
                      <a:pt x="644973" y="22645"/>
                    </a:cubicBezTo>
                    <a:cubicBezTo>
                      <a:pt x="640294" y="26773"/>
                      <a:pt x="645249" y="29801"/>
                      <a:pt x="646900" y="33104"/>
                    </a:cubicBezTo>
                    <a:cubicBezTo>
                      <a:pt x="646625" y="33654"/>
                      <a:pt x="646625" y="34204"/>
                      <a:pt x="647175" y="34755"/>
                    </a:cubicBezTo>
                    <a:cubicBezTo>
                      <a:pt x="637818" y="38333"/>
                      <a:pt x="628184" y="36406"/>
                      <a:pt x="618552" y="36406"/>
                    </a:cubicBezTo>
                    <a:cubicBezTo>
                      <a:pt x="593506" y="36681"/>
                      <a:pt x="568185" y="36406"/>
                      <a:pt x="543139" y="36681"/>
                    </a:cubicBezTo>
                    <a:cubicBezTo>
                      <a:pt x="534882" y="36681"/>
                      <a:pt x="528001" y="37232"/>
                      <a:pt x="528552" y="25947"/>
                    </a:cubicBezTo>
                    <a:cubicBezTo>
                      <a:pt x="528552" y="23746"/>
                      <a:pt x="526350" y="21544"/>
                      <a:pt x="525249" y="19342"/>
                    </a:cubicBezTo>
                    <a:cubicBezTo>
                      <a:pt x="528277" y="16039"/>
                      <a:pt x="537084" y="16590"/>
                      <a:pt x="533506" y="11360"/>
                    </a:cubicBezTo>
                    <a:cubicBezTo>
                      <a:pt x="531855" y="8883"/>
                      <a:pt x="527726" y="1177"/>
                      <a:pt x="521121" y="3654"/>
                    </a:cubicBezTo>
                    <a:cubicBezTo>
                      <a:pt x="516442" y="5580"/>
                      <a:pt x="513415" y="8608"/>
                      <a:pt x="515066" y="14388"/>
                    </a:cubicBezTo>
                    <a:cubicBezTo>
                      <a:pt x="516167" y="18241"/>
                      <a:pt x="510387" y="21268"/>
                      <a:pt x="505983" y="19067"/>
                    </a:cubicBezTo>
                    <a:cubicBezTo>
                      <a:pt x="499653" y="15764"/>
                      <a:pt x="494148" y="14663"/>
                      <a:pt x="486442" y="16590"/>
                    </a:cubicBezTo>
                    <a:cubicBezTo>
                      <a:pt x="477360" y="18792"/>
                      <a:pt x="477911" y="5030"/>
                      <a:pt x="470479" y="351"/>
                    </a:cubicBezTo>
                    <a:cubicBezTo>
                      <a:pt x="497727" y="351"/>
                      <a:pt x="525249" y="351"/>
                      <a:pt x="552497" y="351"/>
                    </a:cubicBezTo>
                    <a:cubicBezTo>
                      <a:pt x="563506" y="351"/>
                      <a:pt x="574240" y="76"/>
                      <a:pt x="585249" y="351"/>
                    </a:cubicBezTo>
                    <a:cubicBezTo>
                      <a:pt x="588139" y="351"/>
                      <a:pt x="591167" y="-337"/>
                      <a:pt x="593781" y="214"/>
                    </a:cubicBezTo>
                    <a:cubicBezTo>
                      <a:pt x="596396" y="764"/>
                      <a:pt x="598597" y="2553"/>
                      <a:pt x="599836" y="7507"/>
                    </a:cubicBezTo>
                    <a:cubicBezTo>
                      <a:pt x="600662" y="10535"/>
                      <a:pt x="613597" y="14388"/>
                      <a:pt x="617451" y="11911"/>
                    </a:cubicBezTo>
                    <a:cubicBezTo>
                      <a:pt x="623230" y="8608"/>
                      <a:pt x="625157" y="14388"/>
                      <a:pt x="629010" y="13012"/>
                    </a:cubicBezTo>
                    <a:cubicBezTo>
                      <a:pt x="632038" y="8057"/>
                      <a:pt x="625432" y="6131"/>
                      <a:pt x="625432" y="351"/>
                    </a:cubicBezTo>
                    <a:cubicBezTo>
                      <a:pt x="634515" y="351"/>
                      <a:pt x="643872" y="351"/>
                      <a:pt x="653230" y="351"/>
                    </a:cubicBezTo>
                    <a:cubicBezTo>
                      <a:pt x="691487" y="351"/>
                      <a:pt x="729468" y="351"/>
                      <a:pt x="767725" y="351"/>
                    </a:cubicBezTo>
                    <a:cubicBezTo>
                      <a:pt x="770202" y="351"/>
                      <a:pt x="772679" y="351"/>
                      <a:pt x="775156" y="627"/>
                    </a:cubicBezTo>
                    <a:cubicBezTo>
                      <a:pt x="778459" y="627"/>
                      <a:pt x="779835" y="2828"/>
                      <a:pt x="779009" y="5580"/>
                    </a:cubicBezTo>
                    <a:cubicBezTo>
                      <a:pt x="778183" y="8333"/>
                      <a:pt x="775981" y="7782"/>
                      <a:pt x="774055" y="6681"/>
                    </a:cubicBezTo>
                    <a:cubicBezTo>
                      <a:pt x="772128" y="5305"/>
                      <a:pt x="769927" y="3929"/>
                      <a:pt x="767174" y="4755"/>
                    </a:cubicBezTo>
                    <a:cubicBezTo>
                      <a:pt x="764697" y="5580"/>
                      <a:pt x="761945" y="6681"/>
                      <a:pt x="761945" y="9434"/>
                    </a:cubicBezTo>
                    <a:cubicBezTo>
                      <a:pt x="761945" y="12736"/>
                      <a:pt x="764697" y="13562"/>
                      <a:pt x="767450" y="13012"/>
                    </a:cubicBezTo>
                    <a:cubicBezTo>
                      <a:pt x="775156" y="11636"/>
                      <a:pt x="784514" y="13837"/>
                      <a:pt x="788642" y="3654"/>
                    </a:cubicBezTo>
                    <a:cubicBezTo>
                      <a:pt x="789468" y="1383"/>
                      <a:pt x="805465" y="-268"/>
                      <a:pt x="814109" y="9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40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="" xmlns:a16="http://schemas.microsoft.com/office/drawing/2014/main" id="{A2D10865-DA1E-41A9-A031-3C18B10AB9A6}"/>
                </a:ext>
              </a:extLst>
            </p:cNvPr>
            <p:cNvGrpSpPr/>
            <p:nvPr/>
          </p:nvGrpSpPr>
          <p:grpSpPr>
            <a:xfrm rot="5400000">
              <a:off x="9354837" y="3479161"/>
              <a:ext cx="4937760" cy="90960"/>
              <a:chOff x="2923579" y="529887"/>
              <a:chExt cx="6387472" cy="90960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="" xmlns:a16="http://schemas.microsoft.com/office/drawing/2014/main" id="{EC54E5B7-2518-497A-B02F-CE7A59B0BB91}"/>
                  </a:ext>
                </a:extLst>
              </p:cNvPr>
              <p:cNvSpPr/>
              <p:nvPr/>
            </p:nvSpPr>
            <p:spPr>
              <a:xfrm>
                <a:off x="2923579" y="529887"/>
                <a:ext cx="3121205" cy="87950"/>
              </a:xfrm>
              <a:custGeom>
                <a:avLst/>
                <a:gdLst>
                  <a:gd name="connsiteX0" fmla="*/ 934228 w 1546130"/>
                  <a:gd name="connsiteY0" fmla="*/ 26457 h 43567"/>
                  <a:gd name="connsiteX1" fmla="*/ 929274 w 1546130"/>
                  <a:gd name="connsiteY1" fmla="*/ 30586 h 43567"/>
                  <a:gd name="connsiteX2" fmla="*/ 939182 w 1546130"/>
                  <a:gd name="connsiteY2" fmla="*/ 40494 h 43567"/>
                  <a:gd name="connsiteX3" fmla="*/ 941935 w 1546130"/>
                  <a:gd name="connsiteY3" fmla="*/ 35540 h 43567"/>
                  <a:gd name="connsiteX4" fmla="*/ 934228 w 1546130"/>
                  <a:gd name="connsiteY4" fmla="*/ 26457 h 43567"/>
                  <a:gd name="connsiteX5" fmla="*/ 1074600 w 1546130"/>
                  <a:gd name="connsiteY5" fmla="*/ 5885 h 43567"/>
                  <a:gd name="connsiteX6" fmla="*/ 1074325 w 1546130"/>
                  <a:gd name="connsiteY6" fmla="*/ 6160 h 43567"/>
                  <a:gd name="connsiteX7" fmla="*/ 1074325 w 1546130"/>
                  <a:gd name="connsiteY7" fmla="*/ 6435 h 43567"/>
                  <a:gd name="connsiteX8" fmla="*/ 1074049 w 1546130"/>
                  <a:gd name="connsiteY8" fmla="*/ 6435 h 43567"/>
                  <a:gd name="connsiteX9" fmla="*/ 1074049 w 1546130"/>
                  <a:gd name="connsiteY9" fmla="*/ 6160 h 43567"/>
                  <a:gd name="connsiteX10" fmla="*/ 1073774 w 1546130"/>
                  <a:gd name="connsiteY10" fmla="*/ 6435 h 43567"/>
                  <a:gd name="connsiteX11" fmla="*/ 1075976 w 1546130"/>
                  <a:gd name="connsiteY11" fmla="*/ 29004 h 43567"/>
                  <a:gd name="connsiteX12" fmla="*/ 1078728 w 1546130"/>
                  <a:gd name="connsiteY12" fmla="*/ 30655 h 43567"/>
                  <a:gd name="connsiteX13" fmla="*/ 1094416 w 1546130"/>
                  <a:gd name="connsiteY13" fmla="*/ 24876 h 43567"/>
                  <a:gd name="connsiteX14" fmla="*/ 1084783 w 1546130"/>
                  <a:gd name="connsiteY14" fmla="*/ 9738 h 43567"/>
                  <a:gd name="connsiteX15" fmla="*/ 1075150 w 1546130"/>
                  <a:gd name="connsiteY15" fmla="*/ 6435 h 43567"/>
                  <a:gd name="connsiteX16" fmla="*/ 1074600 w 1546130"/>
                  <a:gd name="connsiteY16" fmla="*/ 5885 h 43567"/>
                  <a:gd name="connsiteX17" fmla="*/ 22951 w 1546130"/>
                  <a:gd name="connsiteY17" fmla="*/ 5815 h 43567"/>
                  <a:gd name="connsiteX18" fmla="*/ 22676 w 1546130"/>
                  <a:gd name="connsiteY18" fmla="*/ 6090 h 43567"/>
                  <a:gd name="connsiteX19" fmla="*/ 22676 w 1546130"/>
                  <a:gd name="connsiteY19" fmla="*/ 6365 h 43567"/>
                  <a:gd name="connsiteX20" fmla="*/ 22400 w 1546130"/>
                  <a:gd name="connsiteY20" fmla="*/ 6365 h 43567"/>
                  <a:gd name="connsiteX21" fmla="*/ 22400 w 1546130"/>
                  <a:gd name="connsiteY21" fmla="*/ 6090 h 43567"/>
                  <a:gd name="connsiteX22" fmla="*/ 22125 w 1546130"/>
                  <a:gd name="connsiteY22" fmla="*/ 6365 h 43567"/>
                  <a:gd name="connsiteX23" fmla="*/ 24327 w 1546130"/>
                  <a:gd name="connsiteY23" fmla="*/ 28934 h 43567"/>
                  <a:gd name="connsiteX24" fmla="*/ 27079 w 1546130"/>
                  <a:gd name="connsiteY24" fmla="*/ 30585 h 43567"/>
                  <a:gd name="connsiteX25" fmla="*/ 42767 w 1546130"/>
                  <a:gd name="connsiteY25" fmla="*/ 24806 h 43567"/>
                  <a:gd name="connsiteX26" fmla="*/ 33134 w 1546130"/>
                  <a:gd name="connsiteY26" fmla="*/ 9668 h 43567"/>
                  <a:gd name="connsiteX27" fmla="*/ 23501 w 1546130"/>
                  <a:gd name="connsiteY27" fmla="*/ 6365 h 43567"/>
                  <a:gd name="connsiteX28" fmla="*/ 22951 w 1546130"/>
                  <a:gd name="connsiteY28" fmla="*/ 5815 h 43567"/>
                  <a:gd name="connsiteX29" fmla="*/ 1440377 w 1546130"/>
                  <a:gd name="connsiteY29" fmla="*/ 380 h 43567"/>
                  <a:gd name="connsiteX30" fmla="*/ 1453313 w 1546130"/>
                  <a:gd name="connsiteY30" fmla="*/ 11940 h 43567"/>
                  <a:gd name="connsiteX31" fmla="*/ 1470652 w 1546130"/>
                  <a:gd name="connsiteY31" fmla="*/ 656 h 43567"/>
                  <a:gd name="connsiteX32" fmla="*/ 1546130 w 1546130"/>
                  <a:gd name="connsiteY32" fmla="*/ 656 h 43567"/>
                  <a:gd name="connsiteX33" fmla="*/ 1546130 w 1546130"/>
                  <a:gd name="connsiteY33" fmla="*/ 42765 h 43567"/>
                  <a:gd name="connsiteX34" fmla="*/ 1509184 w 1546130"/>
                  <a:gd name="connsiteY34" fmla="*/ 42765 h 43567"/>
                  <a:gd name="connsiteX35" fmla="*/ 1500101 w 1546130"/>
                  <a:gd name="connsiteY35" fmla="*/ 38637 h 43567"/>
                  <a:gd name="connsiteX36" fmla="*/ 1492670 w 1546130"/>
                  <a:gd name="connsiteY36" fmla="*/ 38086 h 43567"/>
                  <a:gd name="connsiteX37" fmla="*/ 1473129 w 1546130"/>
                  <a:gd name="connsiteY37" fmla="*/ 42765 h 43567"/>
                  <a:gd name="connsiteX38" fmla="*/ 1288176 w 1546130"/>
                  <a:gd name="connsiteY38" fmla="*/ 43040 h 43567"/>
                  <a:gd name="connsiteX39" fmla="*/ 1274965 w 1546130"/>
                  <a:gd name="connsiteY39" fmla="*/ 34233 h 43567"/>
                  <a:gd name="connsiteX40" fmla="*/ 1285699 w 1546130"/>
                  <a:gd name="connsiteY40" fmla="*/ 24876 h 43567"/>
                  <a:gd name="connsiteX41" fmla="*/ 1304690 w 1546130"/>
                  <a:gd name="connsiteY41" fmla="*/ 10013 h 43567"/>
                  <a:gd name="connsiteX42" fmla="*/ 1322580 w 1546130"/>
                  <a:gd name="connsiteY42" fmla="*/ 15793 h 43567"/>
                  <a:gd name="connsiteX43" fmla="*/ 1328910 w 1546130"/>
                  <a:gd name="connsiteY43" fmla="*/ 13316 h 43567"/>
                  <a:gd name="connsiteX44" fmla="*/ 1353680 w 1546130"/>
                  <a:gd name="connsiteY44" fmla="*/ 656 h 43567"/>
                  <a:gd name="connsiteX45" fmla="*/ 1440377 w 1546130"/>
                  <a:gd name="connsiteY45" fmla="*/ 380 h 43567"/>
                  <a:gd name="connsiteX46" fmla="*/ 388728 w 1546130"/>
                  <a:gd name="connsiteY46" fmla="*/ 310 h 43567"/>
                  <a:gd name="connsiteX47" fmla="*/ 401664 w 1546130"/>
                  <a:gd name="connsiteY47" fmla="*/ 11870 h 43567"/>
                  <a:gd name="connsiteX48" fmla="*/ 419003 w 1546130"/>
                  <a:gd name="connsiteY48" fmla="*/ 586 h 43567"/>
                  <a:gd name="connsiteX49" fmla="*/ 566250 w 1546130"/>
                  <a:gd name="connsiteY49" fmla="*/ 586 h 43567"/>
                  <a:gd name="connsiteX50" fmla="*/ 580011 w 1546130"/>
                  <a:gd name="connsiteY50" fmla="*/ 8017 h 43567"/>
                  <a:gd name="connsiteX51" fmla="*/ 553314 w 1546130"/>
                  <a:gd name="connsiteY51" fmla="*/ 20677 h 43567"/>
                  <a:gd name="connsiteX52" fmla="*/ 560194 w 1546130"/>
                  <a:gd name="connsiteY52" fmla="*/ 24531 h 43567"/>
                  <a:gd name="connsiteX53" fmla="*/ 583864 w 1546130"/>
                  <a:gd name="connsiteY53" fmla="*/ 28934 h 43567"/>
                  <a:gd name="connsiteX54" fmla="*/ 588818 w 1546130"/>
                  <a:gd name="connsiteY54" fmla="*/ 38842 h 43567"/>
                  <a:gd name="connsiteX55" fmla="*/ 580836 w 1546130"/>
                  <a:gd name="connsiteY55" fmla="*/ 42695 h 43567"/>
                  <a:gd name="connsiteX56" fmla="*/ 457535 w 1546130"/>
                  <a:gd name="connsiteY56" fmla="*/ 42695 h 43567"/>
                  <a:gd name="connsiteX57" fmla="*/ 448452 w 1546130"/>
                  <a:gd name="connsiteY57" fmla="*/ 38567 h 43567"/>
                  <a:gd name="connsiteX58" fmla="*/ 441021 w 1546130"/>
                  <a:gd name="connsiteY58" fmla="*/ 38016 h 43567"/>
                  <a:gd name="connsiteX59" fmla="*/ 421480 w 1546130"/>
                  <a:gd name="connsiteY59" fmla="*/ 42695 h 43567"/>
                  <a:gd name="connsiteX60" fmla="*/ 236527 w 1546130"/>
                  <a:gd name="connsiteY60" fmla="*/ 42970 h 43567"/>
                  <a:gd name="connsiteX61" fmla="*/ 223316 w 1546130"/>
                  <a:gd name="connsiteY61" fmla="*/ 34163 h 43567"/>
                  <a:gd name="connsiteX62" fmla="*/ 234050 w 1546130"/>
                  <a:gd name="connsiteY62" fmla="*/ 24806 h 43567"/>
                  <a:gd name="connsiteX63" fmla="*/ 253041 w 1546130"/>
                  <a:gd name="connsiteY63" fmla="*/ 9943 h 43567"/>
                  <a:gd name="connsiteX64" fmla="*/ 270931 w 1546130"/>
                  <a:gd name="connsiteY64" fmla="*/ 15723 h 43567"/>
                  <a:gd name="connsiteX65" fmla="*/ 277261 w 1546130"/>
                  <a:gd name="connsiteY65" fmla="*/ 13246 h 43567"/>
                  <a:gd name="connsiteX66" fmla="*/ 302031 w 1546130"/>
                  <a:gd name="connsiteY66" fmla="*/ 586 h 43567"/>
                  <a:gd name="connsiteX67" fmla="*/ 388728 w 1546130"/>
                  <a:gd name="connsiteY67" fmla="*/ 310 h 43567"/>
                  <a:gd name="connsiteX68" fmla="*/ 1066309 w 1546130"/>
                  <a:gd name="connsiteY68" fmla="*/ 71 h 43567"/>
                  <a:gd name="connsiteX69" fmla="*/ 1080930 w 1546130"/>
                  <a:gd name="connsiteY69" fmla="*/ 381 h 43567"/>
                  <a:gd name="connsiteX70" fmla="*/ 1116710 w 1546130"/>
                  <a:gd name="connsiteY70" fmla="*/ 381 h 43567"/>
                  <a:gd name="connsiteX71" fmla="*/ 1196250 w 1546130"/>
                  <a:gd name="connsiteY71" fmla="*/ 655 h 43567"/>
                  <a:gd name="connsiteX72" fmla="*/ 1208911 w 1546130"/>
                  <a:gd name="connsiteY72" fmla="*/ 8637 h 43567"/>
                  <a:gd name="connsiteX73" fmla="*/ 1232580 w 1546130"/>
                  <a:gd name="connsiteY73" fmla="*/ 2582 h 43567"/>
                  <a:gd name="connsiteX74" fmla="*/ 1245516 w 1546130"/>
                  <a:gd name="connsiteY74" fmla="*/ 931 h 43567"/>
                  <a:gd name="connsiteX75" fmla="*/ 1265332 w 1546130"/>
                  <a:gd name="connsiteY75" fmla="*/ 931 h 43567"/>
                  <a:gd name="connsiteX76" fmla="*/ 1238360 w 1546130"/>
                  <a:gd name="connsiteY76" fmla="*/ 33683 h 43567"/>
                  <a:gd name="connsiteX77" fmla="*/ 1219369 w 1546130"/>
                  <a:gd name="connsiteY77" fmla="*/ 43316 h 43567"/>
                  <a:gd name="connsiteX78" fmla="*/ 1205333 w 1546130"/>
                  <a:gd name="connsiteY78" fmla="*/ 25976 h 43567"/>
                  <a:gd name="connsiteX79" fmla="*/ 1200104 w 1546130"/>
                  <a:gd name="connsiteY79" fmla="*/ 29279 h 43567"/>
                  <a:gd name="connsiteX80" fmla="*/ 1173682 w 1546130"/>
                  <a:gd name="connsiteY80" fmla="*/ 43316 h 43567"/>
                  <a:gd name="connsiteX81" fmla="*/ 1068584 w 1546130"/>
                  <a:gd name="connsiteY81" fmla="*/ 43066 h 43567"/>
                  <a:gd name="connsiteX82" fmla="*/ 1068814 w 1546130"/>
                  <a:gd name="connsiteY82" fmla="*/ 43246 h 43567"/>
                  <a:gd name="connsiteX83" fmla="*/ 1041842 w 1546130"/>
                  <a:gd name="connsiteY83" fmla="*/ 43246 h 43567"/>
                  <a:gd name="connsiteX84" fmla="*/ 837072 w 1546130"/>
                  <a:gd name="connsiteY84" fmla="*/ 43246 h 43567"/>
                  <a:gd name="connsiteX85" fmla="*/ 823862 w 1546130"/>
                  <a:gd name="connsiteY85" fmla="*/ 41044 h 43567"/>
                  <a:gd name="connsiteX86" fmla="*/ 815054 w 1546130"/>
                  <a:gd name="connsiteY86" fmla="*/ 42145 h 43567"/>
                  <a:gd name="connsiteX87" fmla="*/ 808449 w 1546130"/>
                  <a:gd name="connsiteY87" fmla="*/ 43246 h 43567"/>
                  <a:gd name="connsiteX88" fmla="*/ 768541 w 1546130"/>
                  <a:gd name="connsiteY88" fmla="*/ 42420 h 43567"/>
                  <a:gd name="connsiteX89" fmla="*/ 719000 w 1546130"/>
                  <a:gd name="connsiteY89" fmla="*/ 42971 h 43567"/>
                  <a:gd name="connsiteX90" fmla="*/ 615790 w 1546130"/>
                  <a:gd name="connsiteY90" fmla="*/ 42696 h 43567"/>
                  <a:gd name="connsiteX91" fmla="*/ 609185 w 1546130"/>
                  <a:gd name="connsiteY91" fmla="*/ 33888 h 43567"/>
                  <a:gd name="connsiteX92" fmla="*/ 595699 w 1546130"/>
                  <a:gd name="connsiteY92" fmla="*/ 11045 h 43567"/>
                  <a:gd name="connsiteX93" fmla="*/ 581662 w 1546130"/>
                  <a:gd name="connsiteY93" fmla="*/ 586 h 43567"/>
                  <a:gd name="connsiteX94" fmla="*/ 604781 w 1546130"/>
                  <a:gd name="connsiteY94" fmla="*/ 586 h 43567"/>
                  <a:gd name="connsiteX95" fmla="*/ 958448 w 1546130"/>
                  <a:gd name="connsiteY95" fmla="*/ 586 h 43567"/>
                  <a:gd name="connsiteX96" fmla="*/ 1003310 w 1546130"/>
                  <a:gd name="connsiteY96" fmla="*/ 311 h 43567"/>
                  <a:gd name="connsiteX97" fmla="*/ 1025603 w 1546130"/>
                  <a:gd name="connsiteY97" fmla="*/ 6090 h 43567"/>
                  <a:gd name="connsiteX98" fmla="*/ 1029181 w 1546130"/>
                  <a:gd name="connsiteY98" fmla="*/ 3889 h 43567"/>
                  <a:gd name="connsiteX99" fmla="*/ 1024778 w 1546130"/>
                  <a:gd name="connsiteY99" fmla="*/ 1136 h 43567"/>
                  <a:gd name="connsiteX100" fmla="*/ 1033310 w 1546130"/>
                  <a:gd name="connsiteY100" fmla="*/ 1962 h 43567"/>
                  <a:gd name="connsiteX101" fmla="*/ 1044044 w 1546130"/>
                  <a:gd name="connsiteY101" fmla="*/ 3614 h 43567"/>
                  <a:gd name="connsiteX102" fmla="*/ 1038814 w 1546130"/>
                  <a:gd name="connsiteY102" fmla="*/ 12145 h 43567"/>
                  <a:gd name="connsiteX103" fmla="*/ 1037163 w 1546130"/>
                  <a:gd name="connsiteY103" fmla="*/ 16274 h 43567"/>
                  <a:gd name="connsiteX104" fmla="*/ 1046383 w 1546130"/>
                  <a:gd name="connsiteY104" fmla="*/ 25081 h 43567"/>
                  <a:gd name="connsiteX105" fmla="*/ 1052857 w 1546130"/>
                  <a:gd name="connsiteY105" fmla="*/ 30600 h 43567"/>
                  <a:gd name="connsiteX106" fmla="*/ 1052857 w 1546130"/>
                  <a:gd name="connsiteY106" fmla="*/ 30105 h 43567"/>
                  <a:gd name="connsiteX107" fmla="*/ 1054783 w 1546130"/>
                  <a:gd name="connsiteY107" fmla="*/ 2857 h 43567"/>
                  <a:gd name="connsiteX108" fmla="*/ 1066309 w 1546130"/>
                  <a:gd name="connsiteY108" fmla="*/ 71 h 43567"/>
                  <a:gd name="connsiteX109" fmla="*/ 14660 w 1546130"/>
                  <a:gd name="connsiteY109" fmla="*/ 1 h 43567"/>
                  <a:gd name="connsiteX110" fmla="*/ 29281 w 1546130"/>
                  <a:gd name="connsiteY110" fmla="*/ 311 h 43567"/>
                  <a:gd name="connsiteX111" fmla="*/ 65061 w 1546130"/>
                  <a:gd name="connsiteY111" fmla="*/ 311 h 43567"/>
                  <a:gd name="connsiteX112" fmla="*/ 144601 w 1546130"/>
                  <a:gd name="connsiteY112" fmla="*/ 585 h 43567"/>
                  <a:gd name="connsiteX113" fmla="*/ 157262 w 1546130"/>
                  <a:gd name="connsiteY113" fmla="*/ 8567 h 43567"/>
                  <a:gd name="connsiteX114" fmla="*/ 180931 w 1546130"/>
                  <a:gd name="connsiteY114" fmla="*/ 2512 h 43567"/>
                  <a:gd name="connsiteX115" fmla="*/ 193867 w 1546130"/>
                  <a:gd name="connsiteY115" fmla="*/ 861 h 43567"/>
                  <a:gd name="connsiteX116" fmla="*/ 213683 w 1546130"/>
                  <a:gd name="connsiteY116" fmla="*/ 861 h 43567"/>
                  <a:gd name="connsiteX117" fmla="*/ 186711 w 1546130"/>
                  <a:gd name="connsiteY117" fmla="*/ 33613 h 43567"/>
                  <a:gd name="connsiteX118" fmla="*/ 167720 w 1546130"/>
                  <a:gd name="connsiteY118" fmla="*/ 43246 h 43567"/>
                  <a:gd name="connsiteX119" fmla="*/ 153684 w 1546130"/>
                  <a:gd name="connsiteY119" fmla="*/ 25906 h 43567"/>
                  <a:gd name="connsiteX120" fmla="*/ 148455 w 1546130"/>
                  <a:gd name="connsiteY120" fmla="*/ 29209 h 43567"/>
                  <a:gd name="connsiteX121" fmla="*/ 122033 w 1546130"/>
                  <a:gd name="connsiteY121" fmla="*/ 43246 h 43567"/>
                  <a:gd name="connsiteX122" fmla="*/ 6437 w 1546130"/>
                  <a:gd name="connsiteY122" fmla="*/ 42971 h 43567"/>
                  <a:gd name="connsiteX123" fmla="*/ 1208 w 1546130"/>
                  <a:gd name="connsiteY123" fmla="*/ 39943 h 43567"/>
                  <a:gd name="connsiteX124" fmla="*/ 1208 w 1546130"/>
                  <a:gd name="connsiteY124" fmla="*/ 30035 h 43567"/>
                  <a:gd name="connsiteX125" fmla="*/ 3134 w 1546130"/>
                  <a:gd name="connsiteY125" fmla="*/ 2787 h 43567"/>
                  <a:gd name="connsiteX126" fmla="*/ 14660 w 1546130"/>
                  <a:gd name="connsiteY126" fmla="*/ 1 h 43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</a:cxnLst>
                <a:rect l="l" t="t" r="r" b="b"/>
                <a:pathLst>
                  <a:path w="1546130" h="43567">
                    <a:moveTo>
                      <a:pt x="934228" y="26457"/>
                    </a:moveTo>
                    <a:cubicBezTo>
                      <a:pt x="932026" y="26182"/>
                      <a:pt x="928448" y="28108"/>
                      <a:pt x="929274" y="30586"/>
                    </a:cubicBezTo>
                    <a:cubicBezTo>
                      <a:pt x="930650" y="35265"/>
                      <a:pt x="934778" y="38567"/>
                      <a:pt x="939182" y="40494"/>
                    </a:cubicBezTo>
                    <a:cubicBezTo>
                      <a:pt x="940834" y="41319"/>
                      <a:pt x="941659" y="38017"/>
                      <a:pt x="941935" y="35540"/>
                    </a:cubicBezTo>
                    <a:cubicBezTo>
                      <a:pt x="941109" y="31411"/>
                      <a:pt x="939733" y="27008"/>
                      <a:pt x="934228" y="26457"/>
                    </a:cubicBezTo>
                    <a:close/>
                    <a:moveTo>
                      <a:pt x="1074600" y="5885"/>
                    </a:moveTo>
                    <a:cubicBezTo>
                      <a:pt x="1074600" y="5885"/>
                      <a:pt x="1074325" y="6160"/>
                      <a:pt x="1074325" y="6160"/>
                    </a:cubicBezTo>
                    <a:cubicBezTo>
                      <a:pt x="1074325" y="6160"/>
                      <a:pt x="1074325" y="6435"/>
                      <a:pt x="1074325" y="6435"/>
                    </a:cubicBezTo>
                    <a:cubicBezTo>
                      <a:pt x="1074049" y="6435"/>
                      <a:pt x="1074049" y="6435"/>
                      <a:pt x="1074049" y="6435"/>
                    </a:cubicBezTo>
                    <a:cubicBezTo>
                      <a:pt x="1074049" y="6160"/>
                      <a:pt x="1074049" y="6160"/>
                      <a:pt x="1074049" y="6160"/>
                    </a:cubicBezTo>
                    <a:cubicBezTo>
                      <a:pt x="1074049" y="6160"/>
                      <a:pt x="1073774" y="6435"/>
                      <a:pt x="1073774" y="6435"/>
                    </a:cubicBezTo>
                    <a:cubicBezTo>
                      <a:pt x="1070196" y="14142"/>
                      <a:pt x="1077903" y="21298"/>
                      <a:pt x="1075976" y="29004"/>
                    </a:cubicBezTo>
                    <a:cubicBezTo>
                      <a:pt x="1075976" y="29554"/>
                      <a:pt x="1078453" y="30931"/>
                      <a:pt x="1078728" y="30655"/>
                    </a:cubicBezTo>
                    <a:cubicBezTo>
                      <a:pt x="1083407" y="26252"/>
                      <a:pt x="1093591" y="30931"/>
                      <a:pt x="1094416" y="24876"/>
                    </a:cubicBezTo>
                    <a:cubicBezTo>
                      <a:pt x="1094967" y="21573"/>
                      <a:pt x="1091939" y="12215"/>
                      <a:pt x="1084783" y="9738"/>
                    </a:cubicBezTo>
                    <a:cubicBezTo>
                      <a:pt x="1081481" y="8913"/>
                      <a:pt x="1078728" y="6160"/>
                      <a:pt x="1075150" y="6435"/>
                    </a:cubicBezTo>
                    <a:cubicBezTo>
                      <a:pt x="1074875" y="6160"/>
                      <a:pt x="1074600" y="6160"/>
                      <a:pt x="1074600" y="5885"/>
                    </a:cubicBezTo>
                    <a:close/>
                    <a:moveTo>
                      <a:pt x="22951" y="5815"/>
                    </a:moveTo>
                    <a:cubicBezTo>
                      <a:pt x="22951" y="5815"/>
                      <a:pt x="22676" y="6090"/>
                      <a:pt x="22676" y="6090"/>
                    </a:cubicBezTo>
                    <a:cubicBezTo>
                      <a:pt x="22676" y="6090"/>
                      <a:pt x="22676" y="6365"/>
                      <a:pt x="22676" y="6365"/>
                    </a:cubicBezTo>
                    <a:cubicBezTo>
                      <a:pt x="22400" y="6365"/>
                      <a:pt x="22400" y="6365"/>
                      <a:pt x="22400" y="6365"/>
                    </a:cubicBezTo>
                    <a:cubicBezTo>
                      <a:pt x="22400" y="6090"/>
                      <a:pt x="22400" y="6090"/>
                      <a:pt x="22400" y="6090"/>
                    </a:cubicBezTo>
                    <a:cubicBezTo>
                      <a:pt x="22400" y="6090"/>
                      <a:pt x="22125" y="6365"/>
                      <a:pt x="22125" y="6365"/>
                    </a:cubicBezTo>
                    <a:cubicBezTo>
                      <a:pt x="18547" y="14072"/>
                      <a:pt x="26254" y="21228"/>
                      <a:pt x="24327" y="28934"/>
                    </a:cubicBezTo>
                    <a:cubicBezTo>
                      <a:pt x="24327" y="29484"/>
                      <a:pt x="26804" y="30861"/>
                      <a:pt x="27079" y="30585"/>
                    </a:cubicBezTo>
                    <a:cubicBezTo>
                      <a:pt x="31758" y="26182"/>
                      <a:pt x="41942" y="30861"/>
                      <a:pt x="42767" y="24806"/>
                    </a:cubicBezTo>
                    <a:cubicBezTo>
                      <a:pt x="43318" y="21503"/>
                      <a:pt x="40290" y="12145"/>
                      <a:pt x="33134" y="9668"/>
                    </a:cubicBezTo>
                    <a:cubicBezTo>
                      <a:pt x="29832" y="8843"/>
                      <a:pt x="27079" y="6090"/>
                      <a:pt x="23501" y="6365"/>
                    </a:cubicBezTo>
                    <a:cubicBezTo>
                      <a:pt x="23226" y="6090"/>
                      <a:pt x="22951" y="6090"/>
                      <a:pt x="22951" y="5815"/>
                    </a:cubicBezTo>
                    <a:close/>
                    <a:moveTo>
                      <a:pt x="1440377" y="380"/>
                    </a:moveTo>
                    <a:cubicBezTo>
                      <a:pt x="1447808" y="380"/>
                      <a:pt x="1453863" y="105"/>
                      <a:pt x="1453313" y="11940"/>
                    </a:cubicBezTo>
                    <a:cubicBezTo>
                      <a:pt x="1454689" y="-1271"/>
                      <a:pt x="1463221" y="656"/>
                      <a:pt x="1470652" y="656"/>
                    </a:cubicBezTo>
                    <a:lnTo>
                      <a:pt x="1546130" y="656"/>
                    </a:lnTo>
                    <a:lnTo>
                      <a:pt x="1546130" y="42765"/>
                    </a:lnTo>
                    <a:lnTo>
                      <a:pt x="1509184" y="42765"/>
                    </a:lnTo>
                    <a:cubicBezTo>
                      <a:pt x="1505606" y="42765"/>
                      <a:pt x="1502027" y="43591"/>
                      <a:pt x="1500101" y="38637"/>
                    </a:cubicBezTo>
                    <a:cubicBezTo>
                      <a:pt x="1498725" y="35059"/>
                      <a:pt x="1494321" y="35885"/>
                      <a:pt x="1492670" y="38086"/>
                    </a:cubicBezTo>
                    <a:cubicBezTo>
                      <a:pt x="1487166" y="44692"/>
                      <a:pt x="1480009" y="42765"/>
                      <a:pt x="1473129" y="42765"/>
                    </a:cubicBezTo>
                    <a:cubicBezTo>
                      <a:pt x="1411478" y="43040"/>
                      <a:pt x="1349827" y="42765"/>
                      <a:pt x="1288176" y="43040"/>
                    </a:cubicBezTo>
                    <a:cubicBezTo>
                      <a:pt x="1281295" y="43040"/>
                      <a:pt x="1275516" y="42215"/>
                      <a:pt x="1274965" y="34233"/>
                    </a:cubicBezTo>
                    <a:cubicBezTo>
                      <a:pt x="1274415" y="26527"/>
                      <a:pt x="1281021" y="27353"/>
                      <a:pt x="1285699" y="24876"/>
                    </a:cubicBezTo>
                    <a:cubicBezTo>
                      <a:pt x="1292580" y="21022"/>
                      <a:pt x="1306892" y="27353"/>
                      <a:pt x="1304690" y="10013"/>
                    </a:cubicBezTo>
                    <a:cubicBezTo>
                      <a:pt x="1311020" y="13316"/>
                      <a:pt x="1316249" y="16069"/>
                      <a:pt x="1322580" y="15793"/>
                    </a:cubicBezTo>
                    <a:cubicBezTo>
                      <a:pt x="1325332" y="15793"/>
                      <a:pt x="1328359" y="15518"/>
                      <a:pt x="1328910" y="13316"/>
                    </a:cubicBezTo>
                    <a:cubicBezTo>
                      <a:pt x="1331937" y="-1271"/>
                      <a:pt x="1343772" y="931"/>
                      <a:pt x="1353680" y="656"/>
                    </a:cubicBezTo>
                    <a:cubicBezTo>
                      <a:pt x="1382579" y="380"/>
                      <a:pt x="1411478" y="656"/>
                      <a:pt x="1440377" y="380"/>
                    </a:cubicBezTo>
                    <a:close/>
                    <a:moveTo>
                      <a:pt x="388728" y="310"/>
                    </a:moveTo>
                    <a:cubicBezTo>
                      <a:pt x="396159" y="310"/>
                      <a:pt x="402214" y="35"/>
                      <a:pt x="401664" y="11870"/>
                    </a:cubicBezTo>
                    <a:cubicBezTo>
                      <a:pt x="403040" y="-1341"/>
                      <a:pt x="411572" y="586"/>
                      <a:pt x="419003" y="586"/>
                    </a:cubicBezTo>
                    <a:cubicBezTo>
                      <a:pt x="468268" y="586"/>
                      <a:pt x="517259" y="586"/>
                      <a:pt x="566250" y="586"/>
                    </a:cubicBezTo>
                    <a:cubicBezTo>
                      <a:pt x="572029" y="310"/>
                      <a:pt x="578084" y="-515"/>
                      <a:pt x="580011" y="8017"/>
                    </a:cubicBezTo>
                    <a:cubicBezTo>
                      <a:pt x="572029" y="3338"/>
                      <a:pt x="553589" y="12421"/>
                      <a:pt x="553314" y="20677"/>
                    </a:cubicBezTo>
                    <a:cubicBezTo>
                      <a:pt x="553039" y="25356"/>
                      <a:pt x="556892" y="26457"/>
                      <a:pt x="560194" y="24531"/>
                    </a:cubicBezTo>
                    <a:cubicBezTo>
                      <a:pt x="569552" y="19576"/>
                      <a:pt x="575882" y="28108"/>
                      <a:pt x="583864" y="28934"/>
                    </a:cubicBezTo>
                    <a:cubicBezTo>
                      <a:pt x="587717" y="29484"/>
                      <a:pt x="589919" y="34989"/>
                      <a:pt x="588818" y="38842"/>
                    </a:cubicBezTo>
                    <a:cubicBezTo>
                      <a:pt x="588268" y="43245"/>
                      <a:pt x="584139" y="42695"/>
                      <a:pt x="580836" y="42695"/>
                    </a:cubicBezTo>
                    <a:cubicBezTo>
                      <a:pt x="539827" y="42695"/>
                      <a:pt x="498543" y="42695"/>
                      <a:pt x="457535" y="42695"/>
                    </a:cubicBezTo>
                    <a:cubicBezTo>
                      <a:pt x="453957" y="42695"/>
                      <a:pt x="450378" y="43521"/>
                      <a:pt x="448452" y="38567"/>
                    </a:cubicBezTo>
                    <a:cubicBezTo>
                      <a:pt x="447076" y="34989"/>
                      <a:pt x="442672" y="35815"/>
                      <a:pt x="441021" y="38016"/>
                    </a:cubicBezTo>
                    <a:cubicBezTo>
                      <a:pt x="435517" y="44622"/>
                      <a:pt x="428360" y="42695"/>
                      <a:pt x="421480" y="42695"/>
                    </a:cubicBezTo>
                    <a:cubicBezTo>
                      <a:pt x="359829" y="42970"/>
                      <a:pt x="298178" y="42695"/>
                      <a:pt x="236527" y="42970"/>
                    </a:cubicBezTo>
                    <a:cubicBezTo>
                      <a:pt x="229646" y="42970"/>
                      <a:pt x="223867" y="42145"/>
                      <a:pt x="223316" y="34163"/>
                    </a:cubicBezTo>
                    <a:cubicBezTo>
                      <a:pt x="222766" y="26457"/>
                      <a:pt x="229372" y="27283"/>
                      <a:pt x="234050" y="24806"/>
                    </a:cubicBezTo>
                    <a:cubicBezTo>
                      <a:pt x="240931" y="20952"/>
                      <a:pt x="255243" y="27283"/>
                      <a:pt x="253041" y="9943"/>
                    </a:cubicBezTo>
                    <a:cubicBezTo>
                      <a:pt x="259371" y="13246"/>
                      <a:pt x="264600" y="15999"/>
                      <a:pt x="270931" y="15723"/>
                    </a:cubicBezTo>
                    <a:cubicBezTo>
                      <a:pt x="273683" y="15723"/>
                      <a:pt x="276710" y="15448"/>
                      <a:pt x="277261" y="13246"/>
                    </a:cubicBezTo>
                    <a:cubicBezTo>
                      <a:pt x="280288" y="-1341"/>
                      <a:pt x="292123" y="861"/>
                      <a:pt x="302031" y="586"/>
                    </a:cubicBezTo>
                    <a:cubicBezTo>
                      <a:pt x="330930" y="310"/>
                      <a:pt x="359829" y="586"/>
                      <a:pt x="388728" y="310"/>
                    </a:cubicBezTo>
                    <a:close/>
                    <a:moveTo>
                      <a:pt x="1066309" y="71"/>
                    </a:moveTo>
                    <a:cubicBezTo>
                      <a:pt x="1071091" y="105"/>
                      <a:pt x="1076389" y="656"/>
                      <a:pt x="1080930" y="381"/>
                    </a:cubicBezTo>
                    <a:cubicBezTo>
                      <a:pt x="1092765" y="381"/>
                      <a:pt x="1104875" y="381"/>
                      <a:pt x="1116710" y="381"/>
                    </a:cubicBezTo>
                    <a:cubicBezTo>
                      <a:pt x="1143132" y="381"/>
                      <a:pt x="1169828" y="655"/>
                      <a:pt x="1196250" y="655"/>
                    </a:cubicBezTo>
                    <a:cubicBezTo>
                      <a:pt x="1202306" y="655"/>
                      <a:pt x="1208085" y="655"/>
                      <a:pt x="1208911" y="8637"/>
                    </a:cubicBezTo>
                    <a:cubicBezTo>
                      <a:pt x="1217993" y="11114"/>
                      <a:pt x="1226800" y="14967"/>
                      <a:pt x="1232580" y="2582"/>
                    </a:cubicBezTo>
                    <a:cubicBezTo>
                      <a:pt x="1234782" y="-1822"/>
                      <a:pt x="1241112" y="1206"/>
                      <a:pt x="1245516" y="931"/>
                    </a:cubicBezTo>
                    <a:cubicBezTo>
                      <a:pt x="1251571" y="381"/>
                      <a:pt x="1257901" y="655"/>
                      <a:pt x="1265332" y="931"/>
                    </a:cubicBezTo>
                    <a:cubicBezTo>
                      <a:pt x="1254874" y="11665"/>
                      <a:pt x="1245241" y="22399"/>
                      <a:pt x="1238360" y="33683"/>
                    </a:cubicBezTo>
                    <a:cubicBezTo>
                      <a:pt x="1232580" y="43316"/>
                      <a:pt x="1227351" y="43866"/>
                      <a:pt x="1219369" y="43316"/>
                    </a:cubicBezTo>
                    <a:cubicBezTo>
                      <a:pt x="1212214" y="42765"/>
                      <a:pt x="1204507" y="33133"/>
                      <a:pt x="1205333" y="25976"/>
                    </a:cubicBezTo>
                    <a:cubicBezTo>
                      <a:pt x="1203406" y="27077"/>
                      <a:pt x="1200379" y="27903"/>
                      <a:pt x="1200104" y="29279"/>
                    </a:cubicBezTo>
                    <a:cubicBezTo>
                      <a:pt x="1197902" y="46618"/>
                      <a:pt x="1184691" y="43316"/>
                      <a:pt x="1173682" y="43316"/>
                    </a:cubicBezTo>
                    <a:lnTo>
                      <a:pt x="1068584" y="43066"/>
                    </a:lnTo>
                    <a:lnTo>
                      <a:pt x="1068814" y="43246"/>
                    </a:lnTo>
                    <a:cubicBezTo>
                      <a:pt x="1058080" y="43246"/>
                      <a:pt x="1050099" y="43246"/>
                      <a:pt x="1041842" y="43246"/>
                    </a:cubicBezTo>
                    <a:cubicBezTo>
                      <a:pt x="973586" y="43246"/>
                      <a:pt x="905329" y="43246"/>
                      <a:pt x="837072" y="43246"/>
                    </a:cubicBezTo>
                    <a:cubicBezTo>
                      <a:pt x="832669" y="43246"/>
                      <a:pt x="827990" y="44622"/>
                      <a:pt x="823862" y="41044"/>
                    </a:cubicBezTo>
                    <a:cubicBezTo>
                      <a:pt x="821935" y="39393"/>
                      <a:pt x="816155" y="26182"/>
                      <a:pt x="815054" y="42145"/>
                    </a:cubicBezTo>
                    <a:cubicBezTo>
                      <a:pt x="815054" y="42696"/>
                      <a:pt x="810651" y="43246"/>
                      <a:pt x="808449" y="43246"/>
                    </a:cubicBezTo>
                    <a:cubicBezTo>
                      <a:pt x="795238" y="42971"/>
                      <a:pt x="781752" y="42420"/>
                      <a:pt x="768541" y="42420"/>
                    </a:cubicBezTo>
                    <a:cubicBezTo>
                      <a:pt x="752028" y="42420"/>
                      <a:pt x="735514" y="42971"/>
                      <a:pt x="719000" y="42971"/>
                    </a:cubicBezTo>
                    <a:cubicBezTo>
                      <a:pt x="684597" y="42971"/>
                      <a:pt x="650194" y="42971"/>
                      <a:pt x="615790" y="42696"/>
                    </a:cubicBezTo>
                    <a:cubicBezTo>
                      <a:pt x="609735" y="42696"/>
                      <a:pt x="600928" y="44897"/>
                      <a:pt x="609185" y="33888"/>
                    </a:cubicBezTo>
                    <a:cubicBezTo>
                      <a:pt x="600653" y="28934"/>
                      <a:pt x="613588" y="11595"/>
                      <a:pt x="595699" y="11045"/>
                    </a:cubicBezTo>
                    <a:cubicBezTo>
                      <a:pt x="591570" y="10769"/>
                      <a:pt x="585240" y="7191"/>
                      <a:pt x="581662" y="586"/>
                    </a:cubicBezTo>
                    <a:cubicBezTo>
                      <a:pt x="589919" y="586"/>
                      <a:pt x="597350" y="586"/>
                      <a:pt x="604781" y="586"/>
                    </a:cubicBezTo>
                    <a:cubicBezTo>
                      <a:pt x="722853" y="586"/>
                      <a:pt x="840651" y="311"/>
                      <a:pt x="958448" y="586"/>
                    </a:cubicBezTo>
                    <a:cubicBezTo>
                      <a:pt x="973310" y="586"/>
                      <a:pt x="988448" y="2513"/>
                      <a:pt x="1003310" y="311"/>
                    </a:cubicBezTo>
                    <a:cubicBezTo>
                      <a:pt x="1011842" y="-791"/>
                      <a:pt x="1017897" y="4714"/>
                      <a:pt x="1025603" y="6090"/>
                    </a:cubicBezTo>
                    <a:cubicBezTo>
                      <a:pt x="1028080" y="6641"/>
                      <a:pt x="1029456" y="6366"/>
                      <a:pt x="1029181" y="3889"/>
                    </a:cubicBezTo>
                    <a:cubicBezTo>
                      <a:pt x="1028906" y="3338"/>
                      <a:pt x="1026154" y="3063"/>
                      <a:pt x="1024778" y="1136"/>
                    </a:cubicBezTo>
                    <a:cubicBezTo>
                      <a:pt x="1027530" y="1412"/>
                      <a:pt x="1030557" y="1136"/>
                      <a:pt x="1033310" y="1962"/>
                    </a:cubicBezTo>
                    <a:cubicBezTo>
                      <a:pt x="1036888" y="3063"/>
                      <a:pt x="1041567" y="-2442"/>
                      <a:pt x="1044044" y="3614"/>
                    </a:cubicBezTo>
                    <a:cubicBezTo>
                      <a:pt x="1046245" y="8843"/>
                      <a:pt x="1041016" y="9668"/>
                      <a:pt x="1038814" y="12145"/>
                    </a:cubicBezTo>
                    <a:cubicBezTo>
                      <a:pt x="1037989" y="13246"/>
                      <a:pt x="1037163" y="16274"/>
                      <a:pt x="1037163" y="16274"/>
                    </a:cubicBezTo>
                    <a:cubicBezTo>
                      <a:pt x="1040879" y="18201"/>
                      <a:pt x="1043700" y="21779"/>
                      <a:pt x="1046383" y="25081"/>
                    </a:cubicBezTo>
                    <a:lnTo>
                      <a:pt x="1052857" y="30600"/>
                    </a:lnTo>
                    <a:lnTo>
                      <a:pt x="1052857" y="30105"/>
                    </a:lnTo>
                    <a:cubicBezTo>
                      <a:pt x="1053407" y="20747"/>
                      <a:pt x="1048729" y="8362"/>
                      <a:pt x="1054783" y="2857"/>
                    </a:cubicBezTo>
                    <a:cubicBezTo>
                      <a:pt x="1057261" y="518"/>
                      <a:pt x="1061527" y="36"/>
                      <a:pt x="1066309" y="71"/>
                    </a:cubicBezTo>
                    <a:close/>
                    <a:moveTo>
                      <a:pt x="14660" y="1"/>
                    </a:moveTo>
                    <a:cubicBezTo>
                      <a:pt x="19442" y="35"/>
                      <a:pt x="24740" y="586"/>
                      <a:pt x="29281" y="311"/>
                    </a:cubicBezTo>
                    <a:cubicBezTo>
                      <a:pt x="41116" y="311"/>
                      <a:pt x="53226" y="311"/>
                      <a:pt x="65061" y="311"/>
                    </a:cubicBezTo>
                    <a:cubicBezTo>
                      <a:pt x="91483" y="311"/>
                      <a:pt x="118179" y="585"/>
                      <a:pt x="144601" y="585"/>
                    </a:cubicBezTo>
                    <a:cubicBezTo>
                      <a:pt x="150657" y="585"/>
                      <a:pt x="156436" y="585"/>
                      <a:pt x="157262" y="8567"/>
                    </a:cubicBezTo>
                    <a:cubicBezTo>
                      <a:pt x="166344" y="11044"/>
                      <a:pt x="175151" y="14897"/>
                      <a:pt x="180931" y="2512"/>
                    </a:cubicBezTo>
                    <a:cubicBezTo>
                      <a:pt x="183133" y="-1892"/>
                      <a:pt x="189463" y="1136"/>
                      <a:pt x="193867" y="861"/>
                    </a:cubicBezTo>
                    <a:cubicBezTo>
                      <a:pt x="199922" y="311"/>
                      <a:pt x="206252" y="585"/>
                      <a:pt x="213683" y="861"/>
                    </a:cubicBezTo>
                    <a:cubicBezTo>
                      <a:pt x="203225" y="11595"/>
                      <a:pt x="193592" y="22329"/>
                      <a:pt x="186711" y="33613"/>
                    </a:cubicBezTo>
                    <a:cubicBezTo>
                      <a:pt x="180931" y="43246"/>
                      <a:pt x="175702" y="43796"/>
                      <a:pt x="167720" y="43246"/>
                    </a:cubicBezTo>
                    <a:cubicBezTo>
                      <a:pt x="160565" y="42695"/>
                      <a:pt x="152858" y="33063"/>
                      <a:pt x="153684" y="25906"/>
                    </a:cubicBezTo>
                    <a:cubicBezTo>
                      <a:pt x="151757" y="27007"/>
                      <a:pt x="148730" y="27833"/>
                      <a:pt x="148455" y="29209"/>
                    </a:cubicBezTo>
                    <a:cubicBezTo>
                      <a:pt x="146253" y="46548"/>
                      <a:pt x="133042" y="43246"/>
                      <a:pt x="122033" y="43246"/>
                    </a:cubicBezTo>
                    <a:cubicBezTo>
                      <a:pt x="83501" y="43246"/>
                      <a:pt x="44969" y="42971"/>
                      <a:pt x="6437" y="42971"/>
                    </a:cubicBezTo>
                    <a:cubicBezTo>
                      <a:pt x="3685" y="43521"/>
                      <a:pt x="1483" y="43246"/>
                      <a:pt x="1208" y="39943"/>
                    </a:cubicBezTo>
                    <a:cubicBezTo>
                      <a:pt x="1208" y="36640"/>
                      <a:pt x="933" y="33338"/>
                      <a:pt x="1208" y="30035"/>
                    </a:cubicBezTo>
                    <a:cubicBezTo>
                      <a:pt x="1758" y="20677"/>
                      <a:pt x="-2920" y="8292"/>
                      <a:pt x="3134" y="2787"/>
                    </a:cubicBezTo>
                    <a:cubicBezTo>
                      <a:pt x="5612" y="448"/>
                      <a:pt x="9878" y="-34"/>
                      <a:pt x="1466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40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="" xmlns:a16="http://schemas.microsoft.com/office/drawing/2014/main" id="{6DB9C28C-BEDB-45BB-8645-5FB190CC2FBC}"/>
                  </a:ext>
                </a:extLst>
              </p:cNvPr>
              <p:cNvSpPr/>
              <p:nvPr/>
            </p:nvSpPr>
            <p:spPr>
              <a:xfrm rot="10800000">
                <a:off x="5989366" y="544828"/>
                <a:ext cx="3321685" cy="76019"/>
              </a:xfrm>
              <a:custGeom>
                <a:avLst/>
                <a:gdLst>
                  <a:gd name="connsiteX0" fmla="*/ 1323163 w 1645441"/>
                  <a:gd name="connsiteY0" fmla="*/ 28780 h 37657"/>
                  <a:gd name="connsiteX1" fmla="*/ 1333347 w 1645441"/>
                  <a:gd name="connsiteY1" fmla="*/ 36796 h 37657"/>
                  <a:gd name="connsiteX2" fmla="*/ 1312980 w 1645441"/>
                  <a:gd name="connsiteY2" fmla="*/ 36245 h 37657"/>
                  <a:gd name="connsiteX3" fmla="*/ 1323163 w 1645441"/>
                  <a:gd name="connsiteY3" fmla="*/ 28780 h 37657"/>
                  <a:gd name="connsiteX4" fmla="*/ 502405 w 1645441"/>
                  <a:gd name="connsiteY4" fmla="*/ 28666 h 37657"/>
                  <a:gd name="connsiteX5" fmla="*/ 512589 w 1645441"/>
                  <a:gd name="connsiteY5" fmla="*/ 36682 h 37657"/>
                  <a:gd name="connsiteX6" fmla="*/ 492222 w 1645441"/>
                  <a:gd name="connsiteY6" fmla="*/ 36131 h 37657"/>
                  <a:gd name="connsiteX7" fmla="*/ 502405 w 1645441"/>
                  <a:gd name="connsiteY7" fmla="*/ 28666 h 37657"/>
                  <a:gd name="connsiteX8" fmla="*/ 1645441 w 1645441"/>
                  <a:gd name="connsiteY8" fmla="*/ 21503 h 37657"/>
                  <a:gd name="connsiteX9" fmla="*/ 1645441 w 1645441"/>
                  <a:gd name="connsiteY9" fmla="*/ 33701 h 37657"/>
                  <a:gd name="connsiteX10" fmla="*/ 1640157 w 1645441"/>
                  <a:gd name="connsiteY10" fmla="*/ 32461 h 37657"/>
                  <a:gd name="connsiteX11" fmla="*/ 1639950 w 1645441"/>
                  <a:gd name="connsiteY11" fmla="*/ 27438 h 37657"/>
                  <a:gd name="connsiteX12" fmla="*/ 833779 w 1645441"/>
                  <a:gd name="connsiteY12" fmla="*/ 19618 h 37657"/>
                  <a:gd name="connsiteX13" fmla="*/ 843962 w 1645441"/>
                  <a:gd name="connsiteY13" fmla="*/ 30627 h 37657"/>
                  <a:gd name="connsiteX14" fmla="*/ 824972 w 1645441"/>
                  <a:gd name="connsiteY14" fmla="*/ 33655 h 37657"/>
                  <a:gd name="connsiteX15" fmla="*/ 819192 w 1645441"/>
                  <a:gd name="connsiteY15" fmla="*/ 27324 h 37657"/>
                  <a:gd name="connsiteX16" fmla="*/ 833779 w 1645441"/>
                  <a:gd name="connsiteY16" fmla="*/ 19618 h 37657"/>
                  <a:gd name="connsiteX17" fmla="*/ 1645441 w 1645441"/>
                  <a:gd name="connsiteY17" fmla="*/ 5017 h 37657"/>
                  <a:gd name="connsiteX18" fmla="*/ 1645441 w 1645441"/>
                  <a:gd name="connsiteY18" fmla="*/ 6122 h 37657"/>
                  <a:gd name="connsiteX19" fmla="*/ 1644904 w 1645441"/>
                  <a:gd name="connsiteY19" fmla="*/ 5420 h 37657"/>
                  <a:gd name="connsiteX20" fmla="*/ 18831 w 1645441"/>
                  <a:gd name="connsiteY20" fmla="*/ 627 h 37657"/>
                  <a:gd name="connsiteX21" fmla="*/ 78005 w 1645441"/>
                  <a:gd name="connsiteY21" fmla="*/ 627 h 37657"/>
                  <a:gd name="connsiteX22" fmla="*/ 144609 w 1645441"/>
                  <a:gd name="connsiteY22" fmla="*/ 627 h 37657"/>
                  <a:gd name="connsiteX23" fmla="*/ 155894 w 1645441"/>
                  <a:gd name="connsiteY23" fmla="*/ 5580 h 37657"/>
                  <a:gd name="connsiteX24" fmla="*/ 154518 w 1645441"/>
                  <a:gd name="connsiteY24" fmla="*/ 19617 h 37657"/>
                  <a:gd name="connsiteX25" fmla="*/ 147362 w 1645441"/>
                  <a:gd name="connsiteY25" fmla="*/ 34754 h 37657"/>
                  <a:gd name="connsiteX26" fmla="*/ 143509 w 1645441"/>
                  <a:gd name="connsiteY26" fmla="*/ 36681 h 37657"/>
                  <a:gd name="connsiteX27" fmla="*/ 105252 w 1645441"/>
                  <a:gd name="connsiteY27" fmla="*/ 33653 h 37657"/>
                  <a:gd name="connsiteX28" fmla="*/ 99197 w 1645441"/>
                  <a:gd name="connsiteY28" fmla="*/ 33103 h 37657"/>
                  <a:gd name="connsiteX29" fmla="*/ 16904 w 1645441"/>
                  <a:gd name="connsiteY29" fmla="*/ 36406 h 37657"/>
                  <a:gd name="connsiteX30" fmla="*/ 115 w 1645441"/>
                  <a:gd name="connsiteY30" fmla="*/ 19066 h 37657"/>
                  <a:gd name="connsiteX31" fmla="*/ 18831 w 1645441"/>
                  <a:gd name="connsiteY31" fmla="*/ 627 h 37657"/>
                  <a:gd name="connsiteX32" fmla="*/ 168624 w 1645441"/>
                  <a:gd name="connsiteY32" fmla="*/ 524 h 37657"/>
                  <a:gd name="connsiteX33" fmla="*/ 175711 w 1645441"/>
                  <a:gd name="connsiteY33" fmla="*/ 4480 h 37657"/>
                  <a:gd name="connsiteX34" fmla="*/ 182591 w 1645441"/>
                  <a:gd name="connsiteY34" fmla="*/ 8609 h 37657"/>
                  <a:gd name="connsiteX35" fmla="*/ 177087 w 1645441"/>
                  <a:gd name="connsiteY35" fmla="*/ 11361 h 37657"/>
                  <a:gd name="connsiteX36" fmla="*/ 161123 w 1645441"/>
                  <a:gd name="connsiteY36" fmla="*/ 8334 h 37657"/>
                  <a:gd name="connsiteX37" fmla="*/ 161123 w 1645441"/>
                  <a:gd name="connsiteY37" fmla="*/ 2554 h 37657"/>
                  <a:gd name="connsiteX38" fmla="*/ 168624 w 1645441"/>
                  <a:gd name="connsiteY38" fmla="*/ 524 h 37657"/>
                  <a:gd name="connsiteX39" fmla="*/ 1260961 w 1645441"/>
                  <a:gd name="connsiteY39" fmla="*/ 465 h 37657"/>
                  <a:gd name="connsiteX40" fmla="*/ 1271420 w 1645441"/>
                  <a:gd name="connsiteY40" fmla="*/ 8447 h 37657"/>
                  <a:gd name="connsiteX41" fmla="*/ 1278575 w 1645441"/>
                  <a:gd name="connsiteY41" fmla="*/ 31566 h 37657"/>
                  <a:gd name="connsiteX42" fmla="*/ 1268392 w 1645441"/>
                  <a:gd name="connsiteY42" fmla="*/ 37071 h 37657"/>
                  <a:gd name="connsiteX43" fmla="*/ 1152797 w 1645441"/>
                  <a:gd name="connsiteY43" fmla="*/ 37071 h 37657"/>
                  <a:gd name="connsiteX44" fmla="*/ 1117568 w 1645441"/>
                  <a:gd name="connsiteY44" fmla="*/ 37071 h 37657"/>
                  <a:gd name="connsiteX45" fmla="*/ 1093176 w 1645441"/>
                  <a:gd name="connsiteY45" fmla="*/ 35557 h 37657"/>
                  <a:gd name="connsiteX46" fmla="*/ 1092403 w 1645441"/>
                  <a:gd name="connsiteY46" fmla="*/ 35283 h 37657"/>
                  <a:gd name="connsiteX47" fmla="*/ 1092403 w 1645441"/>
                  <a:gd name="connsiteY47" fmla="*/ 36682 h 37657"/>
                  <a:gd name="connsiteX48" fmla="*/ 1061686 w 1645441"/>
                  <a:gd name="connsiteY48" fmla="*/ 36682 h 37657"/>
                  <a:gd name="connsiteX49" fmla="*/ 1061696 w 1645441"/>
                  <a:gd name="connsiteY49" fmla="*/ 36795 h 37657"/>
                  <a:gd name="connsiteX50" fmla="*/ 1010880 w 1645441"/>
                  <a:gd name="connsiteY50" fmla="*/ 36795 h 37657"/>
                  <a:gd name="connsiteX51" fmla="*/ 1010880 w 1645441"/>
                  <a:gd name="connsiteY51" fmla="*/ 36682 h 37657"/>
                  <a:gd name="connsiteX52" fmla="*/ 973870 w 1645441"/>
                  <a:gd name="connsiteY52" fmla="*/ 36682 h 37657"/>
                  <a:gd name="connsiteX53" fmla="*/ 964787 w 1645441"/>
                  <a:gd name="connsiteY53" fmla="*/ 22920 h 37657"/>
                  <a:gd name="connsiteX54" fmla="*/ 955705 w 1645441"/>
                  <a:gd name="connsiteY54" fmla="*/ 15214 h 37657"/>
                  <a:gd name="connsiteX55" fmla="*/ 954054 w 1645441"/>
                  <a:gd name="connsiteY55" fmla="*/ 23196 h 37657"/>
                  <a:gd name="connsiteX56" fmla="*/ 948273 w 1645441"/>
                  <a:gd name="connsiteY56" fmla="*/ 27324 h 37657"/>
                  <a:gd name="connsiteX57" fmla="*/ 928732 w 1645441"/>
                  <a:gd name="connsiteY57" fmla="*/ 12187 h 37657"/>
                  <a:gd name="connsiteX58" fmla="*/ 907540 w 1645441"/>
                  <a:gd name="connsiteY58" fmla="*/ 9985 h 37657"/>
                  <a:gd name="connsiteX59" fmla="*/ 897907 w 1645441"/>
                  <a:gd name="connsiteY59" fmla="*/ 5306 h 37657"/>
                  <a:gd name="connsiteX60" fmla="*/ 894880 w 1645441"/>
                  <a:gd name="connsiteY60" fmla="*/ 18517 h 37657"/>
                  <a:gd name="connsiteX61" fmla="*/ 894329 w 1645441"/>
                  <a:gd name="connsiteY61" fmla="*/ 34205 h 37657"/>
                  <a:gd name="connsiteX62" fmla="*/ 889925 w 1645441"/>
                  <a:gd name="connsiteY62" fmla="*/ 36682 h 37657"/>
                  <a:gd name="connsiteX63" fmla="*/ 848916 w 1645441"/>
                  <a:gd name="connsiteY63" fmla="*/ 36682 h 37657"/>
                  <a:gd name="connsiteX64" fmla="*/ 844238 w 1645441"/>
                  <a:gd name="connsiteY64" fmla="*/ 30627 h 37657"/>
                  <a:gd name="connsiteX65" fmla="*/ 854421 w 1645441"/>
                  <a:gd name="connsiteY65" fmla="*/ 30352 h 37657"/>
                  <a:gd name="connsiteX66" fmla="*/ 849192 w 1645441"/>
                  <a:gd name="connsiteY66" fmla="*/ 19893 h 37657"/>
                  <a:gd name="connsiteX67" fmla="*/ 842311 w 1645441"/>
                  <a:gd name="connsiteY67" fmla="*/ 1453 h 37657"/>
                  <a:gd name="connsiteX68" fmla="*/ 1010880 w 1645441"/>
                  <a:gd name="connsiteY68" fmla="*/ 1453 h 37657"/>
                  <a:gd name="connsiteX69" fmla="*/ 1010880 w 1645441"/>
                  <a:gd name="connsiteY69" fmla="*/ 973 h 37657"/>
                  <a:gd name="connsiteX70" fmla="*/ 1012190 w 1645441"/>
                  <a:gd name="connsiteY70" fmla="*/ 1016 h 37657"/>
                  <a:gd name="connsiteX71" fmla="*/ 1012704 w 1645441"/>
                  <a:gd name="connsiteY71" fmla="*/ 1453 h 37657"/>
                  <a:gd name="connsiteX72" fmla="*/ 1060146 w 1645441"/>
                  <a:gd name="connsiteY72" fmla="*/ 1453 h 37657"/>
                  <a:gd name="connsiteX73" fmla="*/ 1060355 w 1645441"/>
                  <a:gd name="connsiteY73" fmla="*/ 1256 h 37657"/>
                  <a:gd name="connsiteX74" fmla="*/ 1066100 w 1645441"/>
                  <a:gd name="connsiteY74" fmla="*/ 740 h 37657"/>
                  <a:gd name="connsiteX75" fmla="*/ 1260961 w 1645441"/>
                  <a:gd name="connsiteY75" fmla="*/ 465 h 37657"/>
                  <a:gd name="connsiteX76" fmla="*/ 830751 w 1645441"/>
                  <a:gd name="connsiteY76" fmla="*/ 352 h 37657"/>
                  <a:gd name="connsiteX77" fmla="*/ 834330 w 1645441"/>
                  <a:gd name="connsiteY77" fmla="*/ 3654 h 37657"/>
                  <a:gd name="connsiteX78" fmla="*/ 827724 w 1645441"/>
                  <a:gd name="connsiteY78" fmla="*/ 9984 h 37657"/>
                  <a:gd name="connsiteX79" fmla="*/ 824146 w 1645441"/>
                  <a:gd name="connsiteY79" fmla="*/ 5306 h 37657"/>
                  <a:gd name="connsiteX80" fmla="*/ 830751 w 1645441"/>
                  <a:gd name="connsiteY80" fmla="*/ 352 h 37657"/>
                  <a:gd name="connsiteX81" fmla="*/ 440203 w 1645441"/>
                  <a:gd name="connsiteY81" fmla="*/ 351 h 37657"/>
                  <a:gd name="connsiteX82" fmla="*/ 450662 w 1645441"/>
                  <a:gd name="connsiteY82" fmla="*/ 8333 h 37657"/>
                  <a:gd name="connsiteX83" fmla="*/ 457817 w 1645441"/>
                  <a:gd name="connsiteY83" fmla="*/ 31452 h 37657"/>
                  <a:gd name="connsiteX84" fmla="*/ 447634 w 1645441"/>
                  <a:gd name="connsiteY84" fmla="*/ 36957 h 37657"/>
                  <a:gd name="connsiteX85" fmla="*/ 332039 w 1645441"/>
                  <a:gd name="connsiteY85" fmla="*/ 36957 h 37657"/>
                  <a:gd name="connsiteX86" fmla="*/ 296810 w 1645441"/>
                  <a:gd name="connsiteY86" fmla="*/ 36957 h 37657"/>
                  <a:gd name="connsiteX87" fmla="*/ 249471 w 1645441"/>
                  <a:gd name="connsiteY87" fmla="*/ 27324 h 37657"/>
                  <a:gd name="connsiteX88" fmla="*/ 240113 w 1645441"/>
                  <a:gd name="connsiteY88" fmla="*/ 27048 h 37657"/>
                  <a:gd name="connsiteX89" fmla="*/ 240938 w 1645441"/>
                  <a:gd name="connsiteY89" fmla="*/ 36681 h 37657"/>
                  <a:gd name="connsiteX90" fmla="*/ 158921 w 1645441"/>
                  <a:gd name="connsiteY90" fmla="*/ 36681 h 37657"/>
                  <a:gd name="connsiteX91" fmla="*/ 164426 w 1645441"/>
                  <a:gd name="connsiteY91" fmla="*/ 25122 h 37657"/>
                  <a:gd name="connsiteX92" fmla="*/ 169379 w 1645441"/>
                  <a:gd name="connsiteY92" fmla="*/ 20718 h 37657"/>
                  <a:gd name="connsiteX93" fmla="*/ 194701 w 1645441"/>
                  <a:gd name="connsiteY93" fmla="*/ 7507 h 37657"/>
                  <a:gd name="connsiteX94" fmla="*/ 182866 w 1645441"/>
                  <a:gd name="connsiteY94" fmla="*/ 626 h 37657"/>
                  <a:gd name="connsiteX95" fmla="*/ 198554 w 1645441"/>
                  <a:gd name="connsiteY95" fmla="*/ 6957 h 37657"/>
                  <a:gd name="connsiteX96" fmla="*/ 234883 w 1645441"/>
                  <a:gd name="connsiteY96" fmla="*/ 5580 h 37657"/>
                  <a:gd name="connsiteX97" fmla="*/ 245342 w 1645441"/>
                  <a:gd name="connsiteY97" fmla="*/ 626 h 37657"/>
                  <a:gd name="connsiteX98" fmla="*/ 440203 w 1645441"/>
                  <a:gd name="connsiteY98" fmla="*/ 351 h 37657"/>
                  <a:gd name="connsiteX99" fmla="*/ 1634867 w 1645441"/>
                  <a:gd name="connsiteY99" fmla="*/ 207 h 37657"/>
                  <a:gd name="connsiteX100" fmla="*/ 1640226 w 1645441"/>
                  <a:gd name="connsiteY100" fmla="*/ 1291 h 37657"/>
                  <a:gd name="connsiteX101" fmla="*/ 1637748 w 1645441"/>
                  <a:gd name="connsiteY101" fmla="*/ 9548 h 37657"/>
                  <a:gd name="connsiteX102" fmla="*/ 1612428 w 1645441"/>
                  <a:gd name="connsiteY102" fmla="*/ 34594 h 37657"/>
                  <a:gd name="connsiteX103" fmla="*/ 1613804 w 1645441"/>
                  <a:gd name="connsiteY103" fmla="*/ 22483 h 37657"/>
                  <a:gd name="connsiteX104" fmla="*/ 1602795 w 1645441"/>
                  <a:gd name="connsiteY104" fmla="*/ 17254 h 37657"/>
                  <a:gd name="connsiteX105" fmla="*/ 1604996 w 1645441"/>
                  <a:gd name="connsiteY105" fmla="*/ 28814 h 37657"/>
                  <a:gd name="connsiteX106" fmla="*/ 1585180 w 1645441"/>
                  <a:gd name="connsiteY106" fmla="*/ 25236 h 37657"/>
                  <a:gd name="connsiteX107" fmla="*/ 1587657 w 1645441"/>
                  <a:gd name="connsiteY107" fmla="*/ 36245 h 37657"/>
                  <a:gd name="connsiteX108" fmla="*/ 1506190 w 1645441"/>
                  <a:gd name="connsiteY108" fmla="*/ 36245 h 37657"/>
                  <a:gd name="connsiteX109" fmla="*/ 1481695 w 1645441"/>
                  <a:gd name="connsiteY109" fmla="*/ 12025 h 37657"/>
                  <a:gd name="connsiteX110" fmla="*/ 1465731 w 1645441"/>
                  <a:gd name="connsiteY110" fmla="*/ 22759 h 37657"/>
                  <a:gd name="connsiteX111" fmla="*/ 1467658 w 1645441"/>
                  <a:gd name="connsiteY111" fmla="*/ 33218 h 37657"/>
                  <a:gd name="connsiteX112" fmla="*/ 1467933 w 1645441"/>
                  <a:gd name="connsiteY112" fmla="*/ 34869 h 37657"/>
                  <a:gd name="connsiteX113" fmla="*/ 1439310 w 1645441"/>
                  <a:gd name="connsiteY113" fmla="*/ 36520 h 37657"/>
                  <a:gd name="connsiteX114" fmla="*/ 1363897 w 1645441"/>
                  <a:gd name="connsiteY114" fmla="*/ 36795 h 37657"/>
                  <a:gd name="connsiteX115" fmla="*/ 1349310 w 1645441"/>
                  <a:gd name="connsiteY115" fmla="*/ 26061 h 37657"/>
                  <a:gd name="connsiteX116" fmla="*/ 1346007 w 1645441"/>
                  <a:gd name="connsiteY116" fmla="*/ 19456 h 37657"/>
                  <a:gd name="connsiteX117" fmla="*/ 1354264 w 1645441"/>
                  <a:gd name="connsiteY117" fmla="*/ 11474 h 37657"/>
                  <a:gd name="connsiteX118" fmla="*/ 1341879 w 1645441"/>
                  <a:gd name="connsiteY118" fmla="*/ 3768 h 37657"/>
                  <a:gd name="connsiteX119" fmla="*/ 1335824 w 1645441"/>
                  <a:gd name="connsiteY119" fmla="*/ 14502 h 37657"/>
                  <a:gd name="connsiteX120" fmla="*/ 1326741 w 1645441"/>
                  <a:gd name="connsiteY120" fmla="*/ 19181 h 37657"/>
                  <a:gd name="connsiteX121" fmla="*/ 1307200 w 1645441"/>
                  <a:gd name="connsiteY121" fmla="*/ 16704 h 37657"/>
                  <a:gd name="connsiteX122" fmla="*/ 1291237 w 1645441"/>
                  <a:gd name="connsiteY122" fmla="*/ 465 h 37657"/>
                  <a:gd name="connsiteX123" fmla="*/ 1373255 w 1645441"/>
                  <a:gd name="connsiteY123" fmla="*/ 465 h 37657"/>
                  <a:gd name="connsiteX124" fmla="*/ 1406007 w 1645441"/>
                  <a:gd name="connsiteY124" fmla="*/ 465 h 37657"/>
                  <a:gd name="connsiteX125" fmla="*/ 1414539 w 1645441"/>
                  <a:gd name="connsiteY125" fmla="*/ 328 h 37657"/>
                  <a:gd name="connsiteX126" fmla="*/ 1420594 w 1645441"/>
                  <a:gd name="connsiteY126" fmla="*/ 7621 h 37657"/>
                  <a:gd name="connsiteX127" fmla="*/ 1438209 w 1645441"/>
                  <a:gd name="connsiteY127" fmla="*/ 12025 h 37657"/>
                  <a:gd name="connsiteX128" fmla="*/ 1449768 w 1645441"/>
                  <a:gd name="connsiteY128" fmla="*/ 13126 h 37657"/>
                  <a:gd name="connsiteX129" fmla="*/ 1446190 w 1645441"/>
                  <a:gd name="connsiteY129" fmla="*/ 465 h 37657"/>
                  <a:gd name="connsiteX130" fmla="*/ 1473988 w 1645441"/>
                  <a:gd name="connsiteY130" fmla="*/ 465 h 37657"/>
                  <a:gd name="connsiteX131" fmla="*/ 1588483 w 1645441"/>
                  <a:gd name="connsiteY131" fmla="*/ 465 h 37657"/>
                  <a:gd name="connsiteX132" fmla="*/ 1595914 w 1645441"/>
                  <a:gd name="connsiteY132" fmla="*/ 741 h 37657"/>
                  <a:gd name="connsiteX133" fmla="*/ 1599767 w 1645441"/>
                  <a:gd name="connsiteY133" fmla="*/ 5694 h 37657"/>
                  <a:gd name="connsiteX134" fmla="*/ 1594813 w 1645441"/>
                  <a:gd name="connsiteY134" fmla="*/ 6795 h 37657"/>
                  <a:gd name="connsiteX135" fmla="*/ 1587932 w 1645441"/>
                  <a:gd name="connsiteY135" fmla="*/ 4869 h 37657"/>
                  <a:gd name="connsiteX136" fmla="*/ 1582703 w 1645441"/>
                  <a:gd name="connsiteY136" fmla="*/ 9548 h 37657"/>
                  <a:gd name="connsiteX137" fmla="*/ 1588208 w 1645441"/>
                  <a:gd name="connsiteY137" fmla="*/ 13126 h 37657"/>
                  <a:gd name="connsiteX138" fmla="*/ 1609400 w 1645441"/>
                  <a:gd name="connsiteY138" fmla="*/ 3768 h 37657"/>
                  <a:gd name="connsiteX139" fmla="*/ 1634867 w 1645441"/>
                  <a:gd name="connsiteY139" fmla="*/ 207 h 37657"/>
                  <a:gd name="connsiteX140" fmla="*/ 814109 w 1645441"/>
                  <a:gd name="connsiteY140" fmla="*/ 93 h 37657"/>
                  <a:gd name="connsiteX141" fmla="*/ 819468 w 1645441"/>
                  <a:gd name="connsiteY141" fmla="*/ 1177 h 37657"/>
                  <a:gd name="connsiteX142" fmla="*/ 816990 w 1645441"/>
                  <a:gd name="connsiteY142" fmla="*/ 9434 h 37657"/>
                  <a:gd name="connsiteX143" fmla="*/ 791670 w 1645441"/>
                  <a:gd name="connsiteY143" fmla="*/ 34480 h 37657"/>
                  <a:gd name="connsiteX144" fmla="*/ 793046 w 1645441"/>
                  <a:gd name="connsiteY144" fmla="*/ 22369 h 37657"/>
                  <a:gd name="connsiteX145" fmla="*/ 782037 w 1645441"/>
                  <a:gd name="connsiteY145" fmla="*/ 17140 h 37657"/>
                  <a:gd name="connsiteX146" fmla="*/ 784238 w 1645441"/>
                  <a:gd name="connsiteY146" fmla="*/ 28700 h 37657"/>
                  <a:gd name="connsiteX147" fmla="*/ 764422 w 1645441"/>
                  <a:gd name="connsiteY147" fmla="*/ 25122 h 37657"/>
                  <a:gd name="connsiteX148" fmla="*/ 766899 w 1645441"/>
                  <a:gd name="connsiteY148" fmla="*/ 36131 h 37657"/>
                  <a:gd name="connsiteX149" fmla="*/ 685432 w 1645441"/>
                  <a:gd name="connsiteY149" fmla="*/ 36131 h 37657"/>
                  <a:gd name="connsiteX150" fmla="*/ 660937 w 1645441"/>
                  <a:gd name="connsiteY150" fmla="*/ 11911 h 37657"/>
                  <a:gd name="connsiteX151" fmla="*/ 644973 w 1645441"/>
                  <a:gd name="connsiteY151" fmla="*/ 22645 h 37657"/>
                  <a:gd name="connsiteX152" fmla="*/ 646900 w 1645441"/>
                  <a:gd name="connsiteY152" fmla="*/ 33104 h 37657"/>
                  <a:gd name="connsiteX153" fmla="*/ 647175 w 1645441"/>
                  <a:gd name="connsiteY153" fmla="*/ 34755 h 37657"/>
                  <a:gd name="connsiteX154" fmla="*/ 618552 w 1645441"/>
                  <a:gd name="connsiteY154" fmla="*/ 36406 h 37657"/>
                  <a:gd name="connsiteX155" fmla="*/ 543139 w 1645441"/>
                  <a:gd name="connsiteY155" fmla="*/ 36681 h 37657"/>
                  <a:gd name="connsiteX156" fmla="*/ 528552 w 1645441"/>
                  <a:gd name="connsiteY156" fmla="*/ 25947 h 37657"/>
                  <a:gd name="connsiteX157" fmla="*/ 525249 w 1645441"/>
                  <a:gd name="connsiteY157" fmla="*/ 19342 h 37657"/>
                  <a:gd name="connsiteX158" fmla="*/ 533506 w 1645441"/>
                  <a:gd name="connsiteY158" fmla="*/ 11360 h 37657"/>
                  <a:gd name="connsiteX159" fmla="*/ 521121 w 1645441"/>
                  <a:gd name="connsiteY159" fmla="*/ 3654 h 37657"/>
                  <a:gd name="connsiteX160" fmla="*/ 515066 w 1645441"/>
                  <a:gd name="connsiteY160" fmla="*/ 14388 h 37657"/>
                  <a:gd name="connsiteX161" fmla="*/ 505983 w 1645441"/>
                  <a:gd name="connsiteY161" fmla="*/ 19067 h 37657"/>
                  <a:gd name="connsiteX162" fmla="*/ 486442 w 1645441"/>
                  <a:gd name="connsiteY162" fmla="*/ 16590 h 37657"/>
                  <a:gd name="connsiteX163" fmla="*/ 470479 w 1645441"/>
                  <a:gd name="connsiteY163" fmla="*/ 351 h 37657"/>
                  <a:gd name="connsiteX164" fmla="*/ 552497 w 1645441"/>
                  <a:gd name="connsiteY164" fmla="*/ 351 h 37657"/>
                  <a:gd name="connsiteX165" fmla="*/ 585249 w 1645441"/>
                  <a:gd name="connsiteY165" fmla="*/ 351 h 37657"/>
                  <a:gd name="connsiteX166" fmla="*/ 593781 w 1645441"/>
                  <a:gd name="connsiteY166" fmla="*/ 214 h 37657"/>
                  <a:gd name="connsiteX167" fmla="*/ 599836 w 1645441"/>
                  <a:gd name="connsiteY167" fmla="*/ 7507 h 37657"/>
                  <a:gd name="connsiteX168" fmla="*/ 617451 w 1645441"/>
                  <a:gd name="connsiteY168" fmla="*/ 11911 h 37657"/>
                  <a:gd name="connsiteX169" fmla="*/ 629010 w 1645441"/>
                  <a:gd name="connsiteY169" fmla="*/ 13012 h 37657"/>
                  <a:gd name="connsiteX170" fmla="*/ 625432 w 1645441"/>
                  <a:gd name="connsiteY170" fmla="*/ 351 h 37657"/>
                  <a:gd name="connsiteX171" fmla="*/ 653230 w 1645441"/>
                  <a:gd name="connsiteY171" fmla="*/ 351 h 37657"/>
                  <a:gd name="connsiteX172" fmla="*/ 767725 w 1645441"/>
                  <a:gd name="connsiteY172" fmla="*/ 351 h 37657"/>
                  <a:gd name="connsiteX173" fmla="*/ 775156 w 1645441"/>
                  <a:gd name="connsiteY173" fmla="*/ 627 h 37657"/>
                  <a:gd name="connsiteX174" fmla="*/ 779009 w 1645441"/>
                  <a:gd name="connsiteY174" fmla="*/ 5580 h 37657"/>
                  <a:gd name="connsiteX175" fmla="*/ 774055 w 1645441"/>
                  <a:gd name="connsiteY175" fmla="*/ 6681 h 37657"/>
                  <a:gd name="connsiteX176" fmla="*/ 767174 w 1645441"/>
                  <a:gd name="connsiteY176" fmla="*/ 4755 h 37657"/>
                  <a:gd name="connsiteX177" fmla="*/ 761945 w 1645441"/>
                  <a:gd name="connsiteY177" fmla="*/ 9434 h 37657"/>
                  <a:gd name="connsiteX178" fmla="*/ 767450 w 1645441"/>
                  <a:gd name="connsiteY178" fmla="*/ 13012 h 37657"/>
                  <a:gd name="connsiteX179" fmla="*/ 788642 w 1645441"/>
                  <a:gd name="connsiteY179" fmla="*/ 3654 h 37657"/>
                  <a:gd name="connsiteX180" fmla="*/ 814109 w 1645441"/>
                  <a:gd name="connsiteY180" fmla="*/ 93 h 37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</a:cxnLst>
                <a:rect l="l" t="t" r="r" b="b"/>
                <a:pathLst>
                  <a:path w="1645441" h="37657">
                    <a:moveTo>
                      <a:pt x="1323163" y="28780"/>
                    </a:moveTo>
                    <a:cubicBezTo>
                      <a:pt x="1326466" y="28539"/>
                      <a:pt x="1329769" y="30878"/>
                      <a:pt x="1333347" y="36796"/>
                    </a:cubicBezTo>
                    <a:cubicBezTo>
                      <a:pt x="1325916" y="37621"/>
                      <a:pt x="1319861" y="38447"/>
                      <a:pt x="1312980" y="36245"/>
                    </a:cubicBezTo>
                    <a:cubicBezTo>
                      <a:pt x="1316558" y="31842"/>
                      <a:pt x="1319861" y="29021"/>
                      <a:pt x="1323163" y="28780"/>
                    </a:cubicBezTo>
                    <a:close/>
                    <a:moveTo>
                      <a:pt x="502405" y="28666"/>
                    </a:moveTo>
                    <a:cubicBezTo>
                      <a:pt x="505708" y="28425"/>
                      <a:pt x="509011" y="30764"/>
                      <a:pt x="512589" y="36682"/>
                    </a:cubicBezTo>
                    <a:cubicBezTo>
                      <a:pt x="505158" y="37507"/>
                      <a:pt x="499103" y="38333"/>
                      <a:pt x="492222" y="36131"/>
                    </a:cubicBezTo>
                    <a:cubicBezTo>
                      <a:pt x="495800" y="31728"/>
                      <a:pt x="499103" y="28907"/>
                      <a:pt x="502405" y="28666"/>
                    </a:cubicBezTo>
                    <a:close/>
                    <a:moveTo>
                      <a:pt x="1645441" y="21503"/>
                    </a:moveTo>
                    <a:lnTo>
                      <a:pt x="1645441" y="33701"/>
                    </a:lnTo>
                    <a:lnTo>
                      <a:pt x="1640157" y="32461"/>
                    </a:lnTo>
                    <a:cubicBezTo>
                      <a:pt x="1638299" y="32048"/>
                      <a:pt x="1637336" y="31016"/>
                      <a:pt x="1639950" y="27438"/>
                    </a:cubicBezTo>
                    <a:close/>
                    <a:moveTo>
                      <a:pt x="833779" y="19618"/>
                    </a:moveTo>
                    <a:cubicBezTo>
                      <a:pt x="838182" y="21269"/>
                      <a:pt x="843962" y="24022"/>
                      <a:pt x="843962" y="30627"/>
                    </a:cubicBezTo>
                    <a:cubicBezTo>
                      <a:pt x="838182" y="34755"/>
                      <a:pt x="832953" y="42187"/>
                      <a:pt x="824972" y="33655"/>
                    </a:cubicBezTo>
                    <a:cubicBezTo>
                      <a:pt x="823045" y="31453"/>
                      <a:pt x="813963" y="34480"/>
                      <a:pt x="819192" y="27324"/>
                    </a:cubicBezTo>
                    <a:cubicBezTo>
                      <a:pt x="822219" y="23196"/>
                      <a:pt x="827173" y="16866"/>
                      <a:pt x="833779" y="19618"/>
                    </a:cubicBezTo>
                    <a:close/>
                    <a:moveTo>
                      <a:pt x="1645441" y="5017"/>
                    </a:moveTo>
                    <a:lnTo>
                      <a:pt x="1645441" y="6122"/>
                    </a:lnTo>
                    <a:lnTo>
                      <a:pt x="1644904" y="5420"/>
                    </a:lnTo>
                    <a:close/>
                    <a:moveTo>
                      <a:pt x="18831" y="627"/>
                    </a:moveTo>
                    <a:cubicBezTo>
                      <a:pt x="38647" y="627"/>
                      <a:pt x="58188" y="627"/>
                      <a:pt x="78005" y="627"/>
                    </a:cubicBezTo>
                    <a:cubicBezTo>
                      <a:pt x="100298" y="627"/>
                      <a:pt x="122316" y="627"/>
                      <a:pt x="144609" y="627"/>
                    </a:cubicBezTo>
                    <a:cubicBezTo>
                      <a:pt x="149013" y="627"/>
                      <a:pt x="153417" y="-475"/>
                      <a:pt x="155894" y="5580"/>
                    </a:cubicBezTo>
                    <a:cubicBezTo>
                      <a:pt x="157820" y="11085"/>
                      <a:pt x="157270" y="14663"/>
                      <a:pt x="154518" y="19617"/>
                    </a:cubicBezTo>
                    <a:cubicBezTo>
                      <a:pt x="151765" y="24296"/>
                      <a:pt x="142132" y="26222"/>
                      <a:pt x="147362" y="34754"/>
                    </a:cubicBezTo>
                    <a:cubicBezTo>
                      <a:pt x="147912" y="35580"/>
                      <a:pt x="145435" y="36956"/>
                      <a:pt x="143509" y="36681"/>
                    </a:cubicBezTo>
                    <a:cubicBezTo>
                      <a:pt x="130848" y="35305"/>
                      <a:pt x="117637" y="39708"/>
                      <a:pt x="105252" y="33653"/>
                    </a:cubicBezTo>
                    <a:cubicBezTo>
                      <a:pt x="103601" y="32828"/>
                      <a:pt x="101124" y="32552"/>
                      <a:pt x="99197" y="33103"/>
                    </a:cubicBezTo>
                    <a:cubicBezTo>
                      <a:pt x="71950" y="40809"/>
                      <a:pt x="44427" y="35030"/>
                      <a:pt x="16904" y="36406"/>
                    </a:cubicBezTo>
                    <a:cubicBezTo>
                      <a:pt x="5895" y="36956"/>
                      <a:pt x="-985" y="33103"/>
                      <a:pt x="115" y="19066"/>
                    </a:cubicBezTo>
                    <a:cubicBezTo>
                      <a:pt x="1767" y="627"/>
                      <a:pt x="666" y="627"/>
                      <a:pt x="18831" y="627"/>
                    </a:cubicBezTo>
                    <a:close/>
                    <a:moveTo>
                      <a:pt x="168624" y="524"/>
                    </a:moveTo>
                    <a:cubicBezTo>
                      <a:pt x="171032" y="1178"/>
                      <a:pt x="173372" y="2829"/>
                      <a:pt x="175711" y="4480"/>
                    </a:cubicBezTo>
                    <a:cubicBezTo>
                      <a:pt x="177637" y="5857"/>
                      <a:pt x="180940" y="3655"/>
                      <a:pt x="182591" y="8609"/>
                    </a:cubicBezTo>
                    <a:cubicBezTo>
                      <a:pt x="180665" y="9710"/>
                      <a:pt x="179013" y="10811"/>
                      <a:pt x="177087" y="11361"/>
                    </a:cubicBezTo>
                    <a:cubicBezTo>
                      <a:pt x="171307" y="13288"/>
                      <a:pt x="165803" y="12462"/>
                      <a:pt x="161123" y="8334"/>
                    </a:cubicBezTo>
                    <a:cubicBezTo>
                      <a:pt x="159472" y="6682"/>
                      <a:pt x="159472" y="3930"/>
                      <a:pt x="161123" y="2554"/>
                    </a:cubicBezTo>
                    <a:cubicBezTo>
                      <a:pt x="163738" y="214"/>
                      <a:pt x="166215" y="-130"/>
                      <a:pt x="168624" y="524"/>
                    </a:cubicBezTo>
                    <a:close/>
                    <a:moveTo>
                      <a:pt x="1260961" y="465"/>
                    </a:moveTo>
                    <a:cubicBezTo>
                      <a:pt x="1268392" y="465"/>
                      <a:pt x="1267842" y="6245"/>
                      <a:pt x="1271420" y="8447"/>
                    </a:cubicBezTo>
                    <a:cubicBezTo>
                      <a:pt x="1280502" y="13951"/>
                      <a:pt x="1272521" y="23860"/>
                      <a:pt x="1278575" y="31566"/>
                    </a:cubicBezTo>
                    <a:cubicBezTo>
                      <a:pt x="1282429" y="35970"/>
                      <a:pt x="1273071" y="37071"/>
                      <a:pt x="1268392" y="37071"/>
                    </a:cubicBezTo>
                    <a:cubicBezTo>
                      <a:pt x="1229861" y="37071"/>
                      <a:pt x="1191329" y="37071"/>
                      <a:pt x="1152797" y="37071"/>
                    </a:cubicBezTo>
                    <a:cubicBezTo>
                      <a:pt x="1140962" y="37071"/>
                      <a:pt x="1129127" y="36520"/>
                      <a:pt x="1117568" y="37071"/>
                    </a:cubicBezTo>
                    <a:cubicBezTo>
                      <a:pt x="1109174" y="37484"/>
                      <a:pt x="1101054" y="37071"/>
                      <a:pt x="1093176" y="35557"/>
                    </a:cubicBezTo>
                    <a:lnTo>
                      <a:pt x="1092403" y="35283"/>
                    </a:lnTo>
                    <a:lnTo>
                      <a:pt x="1092403" y="36682"/>
                    </a:lnTo>
                    <a:lnTo>
                      <a:pt x="1061686" y="36682"/>
                    </a:lnTo>
                    <a:lnTo>
                      <a:pt x="1061696" y="36795"/>
                    </a:lnTo>
                    <a:lnTo>
                      <a:pt x="1010880" y="36795"/>
                    </a:lnTo>
                    <a:lnTo>
                      <a:pt x="1010880" y="36682"/>
                    </a:lnTo>
                    <a:lnTo>
                      <a:pt x="973870" y="36682"/>
                    </a:lnTo>
                    <a:cubicBezTo>
                      <a:pt x="963136" y="36682"/>
                      <a:pt x="965063" y="27599"/>
                      <a:pt x="964787" y="22920"/>
                    </a:cubicBezTo>
                    <a:cubicBezTo>
                      <a:pt x="964787" y="15214"/>
                      <a:pt x="960659" y="14663"/>
                      <a:pt x="955705" y="15214"/>
                    </a:cubicBezTo>
                    <a:cubicBezTo>
                      <a:pt x="947998" y="16040"/>
                      <a:pt x="953503" y="20168"/>
                      <a:pt x="954054" y="23196"/>
                    </a:cubicBezTo>
                    <a:cubicBezTo>
                      <a:pt x="955154" y="28700"/>
                      <a:pt x="951852" y="27599"/>
                      <a:pt x="948273" y="27324"/>
                    </a:cubicBezTo>
                    <a:cubicBezTo>
                      <a:pt x="938365" y="26774"/>
                      <a:pt x="935338" y="16865"/>
                      <a:pt x="928732" y="12187"/>
                    </a:cubicBezTo>
                    <a:cubicBezTo>
                      <a:pt x="920751" y="6682"/>
                      <a:pt x="914971" y="7232"/>
                      <a:pt x="907540" y="9985"/>
                    </a:cubicBezTo>
                    <a:cubicBezTo>
                      <a:pt x="905063" y="6682"/>
                      <a:pt x="901485" y="6407"/>
                      <a:pt x="897907" y="5306"/>
                    </a:cubicBezTo>
                    <a:cubicBezTo>
                      <a:pt x="899008" y="10260"/>
                      <a:pt x="891852" y="14113"/>
                      <a:pt x="894880" y="18517"/>
                    </a:cubicBezTo>
                    <a:cubicBezTo>
                      <a:pt x="899008" y="24297"/>
                      <a:pt x="890201" y="28425"/>
                      <a:pt x="894329" y="34205"/>
                    </a:cubicBezTo>
                    <a:cubicBezTo>
                      <a:pt x="895705" y="35856"/>
                      <a:pt x="891852" y="36682"/>
                      <a:pt x="889925" y="36682"/>
                    </a:cubicBezTo>
                    <a:cubicBezTo>
                      <a:pt x="876439" y="36682"/>
                      <a:pt x="862678" y="36407"/>
                      <a:pt x="848916" y="36682"/>
                    </a:cubicBezTo>
                    <a:cubicBezTo>
                      <a:pt x="843963" y="36957"/>
                      <a:pt x="843687" y="34205"/>
                      <a:pt x="844238" y="30627"/>
                    </a:cubicBezTo>
                    <a:cubicBezTo>
                      <a:pt x="847541" y="28150"/>
                      <a:pt x="852219" y="36131"/>
                      <a:pt x="854421" y="30352"/>
                    </a:cubicBezTo>
                    <a:cubicBezTo>
                      <a:pt x="856072" y="26223"/>
                      <a:pt x="853045" y="22370"/>
                      <a:pt x="849192" y="19893"/>
                    </a:cubicBezTo>
                    <a:cubicBezTo>
                      <a:pt x="842311" y="15489"/>
                      <a:pt x="850017" y="6407"/>
                      <a:pt x="842311" y="1453"/>
                    </a:cubicBezTo>
                    <a:lnTo>
                      <a:pt x="1010880" y="1453"/>
                    </a:lnTo>
                    <a:lnTo>
                      <a:pt x="1010880" y="973"/>
                    </a:lnTo>
                    <a:lnTo>
                      <a:pt x="1012190" y="1016"/>
                    </a:lnTo>
                    <a:lnTo>
                      <a:pt x="1012704" y="1453"/>
                    </a:lnTo>
                    <a:lnTo>
                      <a:pt x="1060146" y="1453"/>
                    </a:lnTo>
                    <a:lnTo>
                      <a:pt x="1060355" y="1256"/>
                    </a:lnTo>
                    <a:cubicBezTo>
                      <a:pt x="1062109" y="671"/>
                      <a:pt x="1064036" y="740"/>
                      <a:pt x="1066100" y="740"/>
                    </a:cubicBezTo>
                    <a:cubicBezTo>
                      <a:pt x="1131054" y="740"/>
                      <a:pt x="1196008" y="1015"/>
                      <a:pt x="1260961" y="465"/>
                    </a:cubicBezTo>
                    <a:close/>
                    <a:moveTo>
                      <a:pt x="830751" y="352"/>
                    </a:moveTo>
                    <a:cubicBezTo>
                      <a:pt x="832953" y="352"/>
                      <a:pt x="835706" y="1453"/>
                      <a:pt x="834330" y="3654"/>
                    </a:cubicBezTo>
                    <a:cubicBezTo>
                      <a:pt x="832953" y="6406"/>
                      <a:pt x="829926" y="8058"/>
                      <a:pt x="827724" y="9984"/>
                    </a:cubicBezTo>
                    <a:cubicBezTo>
                      <a:pt x="824421" y="9159"/>
                      <a:pt x="823871" y="7783"/>
                      <a:pt x="824146" y="5306"/>
                    </a:cubicBezTo>
                    <a:cubicBezTo>
                      <a:pt x="824696" y="1177"/>
                      <a:pt x="827449" y="77"/>
                      <a:pt x="830751" y="352"/>
                    </a:cubicBezTo>
                    <a:close/>
                    <a:moveTo>
                      <a:pt x="440203" y="351"/>
                    </a:moveTo>
                    <a:cubicBezTo>
                      <a:pt x="447634" y="351"/>
                      <a:pt x="447084" y="6131"/>
                      <a:pt x="450662" y="8333"/>
                    </a:cubicBezTo>
                    <a:cubicBezTo>
                      <a:pt x="459744" y="13837"/>
                      <a:pt x="451763" y="23746"/>
                      <a:pt x="457817" y="31452"/>
                    </a:cubicBezTo>
                    <a:cubicBezTo>
                      <a:pt x="461671" y="35856"/>
                      <a:pt x="452313" y="36957"/>
                      <a:pt x="447634" y="36957"/>
                    </a:cubicBezTo>
                    <a:cubicBezTo>
                      <a:pt x="409103" y="36957"/>
                      <a:pt x="370571" y="36957"/>
                      <a:pt x="332039" y="36957"/>
                    </a:cubicBezTo>
                    <a:cubicBezTo>
                      <a:pt x="320204" y="36957"/>
                      <a:pt x="308369" y="36406"/>
                      <a:pt x="296810" y="36957"/>
                    </a:cubicBezTo>
                    <a:cubicBezTo>
                      <a:pt x="280021" y="37782"/>
                      <a:pt x="264333" y="35305"/>
                      <a:pt x="249471" y="27324"/>
                    </a:cubicBezTo>
                    <a:cubicBezTo>
                      <a:pt x="246719" y="25947"/>
                      <a:pt x="243140" y="24847"/>
                      <a:pt x="240113" y="27048"/>
                    </a:cubicBezTo>
                    <a:cubicBezTo>
                      <a:pt x="234883" y="30626"/>
                      <a:pt x="242865" y="33103"/>
                      <a:pt x="240938" y="36681"/>
                    </a:cubicBezTo>
                    <a:cubicBezTo>
                      <a:pt x="213691" y="36681"/>
                      <a:pt x="186444" y="36681"/>
                      <a:pt x="158921" y="36681"/>
                    </a:cubicBezTo>
                    <a:cubicBezTo>
                      <a:pt x="160848" y="32828"/>
                      <a:pt x="162774" y="28975"/>
                      <a:pt x="164426" y="25122"/>
                    </a:cubicBezTo>
                    <a:cubicBezTo>
                      <a:pt x="165526" y="22645"/>
                      <a:pt x="166627" y="19342"/>
                      <a:pt x="169379" y="20718"/>
                    </a:cubicBezTo>
                    <a:cubicBezTo>
                      <a:pt x="183967" y="28149"/>
                      <a:pt x="189196" y="18241"/>
                      <a:pt x="194701" y="7507"/>
                    </a:cubicBezTo>
                    <a:cubicBezTo>
                      <a:pt x="192223" y="3379"/>
                      <a:pt x="185343" y="7782"/>
                      <a:pt x="182866" y="626"/>
                    </a:cubicBezTo>
                    <a:cubicBezTo>
                      <a:pt x="189196" y="1452"/>
                      <a:pt x="194150" y="-1576"/>
                      <a:pt x="198554" y="6957"/>
                    </a:cubicBezTo>
                    <a:cubicBezTo>
                      <a:pt x="204058" y="17690"/>
                      <a:pt x="229654" y="16039"/>
                      <a:pt x="234883" y="5580"/>
                    </a:cubicBezTo>
                    <a:cubicBezTo>
                      <a:pt x="237636" y="351"/>
                      <a:pt x="241214" y="626"/>
                      <a:pt x="245342" y="626"/>
                    </a:cubicBezTo>
                    <a:cubicBezTo>
                      <a:pt x="310296" y="626"/>
                      <a:pt x="375250" y="901"/>
                      <a:pt x="440203" y="351"/>
                    </a:cubicBezTo>
                    <a:close/>
                    <a:moveTo>
                      <a:pt x="1634867" y="207"/>
                    </a:moveTo>
                    <a:cubicBezTo>
                      <a:pt x="1637749" y="328"/>
                      <a:pt x="1639813" y="672"/>
                      <a:pt x="1640226" y="1291"/>
                    </a:cubicBezTo>
                    <a:cubicBezTo>
                      <a:pt x="1642703" y="4593"/>
                      <a:pt x="1641051" y="8447"/>
                      <a:pt x="1637748" y="9548"/>
                    </a:cubicBezTo>
                    <a:cubicBezTo>
                      <a:pt x="1627015" y="15603"/>
                      <a:pt x="1619309" y="24135"/>
                      <a:pt x="1612428" y="34594"/>
                    </a:cubicBezTo>
                    <a:cubicBezTo>
                      <a:pt x="1612978" y="30465"/>
                      <a:pt x="1615455" y="25236"/>
                      <a:pt x="1613804" y="22483"/>
                    </a:cubicBezTo>
                    <a:cubicBezTo>
                      <a:pt x="1612152" y="19456"/>
                      <a:pt x="1606373" y="18906"/>
                      <a:pt x="1602795" y="17254"/>
                    </a:cubicBezTo>
                    <a:cubicBezTo>
                      <a:pt x="1598666" y="23034"/>
                      <a:pt x="1610776" y="24685"/>
                      <a:pt x="1604996" y="28814"/>
                    </a:cubicBezTo>
                    <a:cubicBezTo>
                      <a:pt x="1598666" y="33493"/>
                      <a:pt x="1592336" y="28263"/>
                      <a:pt x="1585180" y="25236"/>
                    </a:cubicBezTo>
                    <a:cubicBezTo>
                      <a:pt x="1586006" y="29089"/>
                      <a:pt x="1586831" y="32392"/>
                      <a:pt x="1587657" y="36245"/>
                    </a:cubicBezTo>
                    <a:cubicBezTo>
                      <a:pt x="1560134" y="36245"/>
                      <a:pt x="1533162" y="36245"/>
                      <a:pt x="1506190" y="36245"/>
                    </a:cubicBezTo>
                    <a:cubicBezTo>
                      <a:pt x="1506190" y="25511"/>
                      <a:pt x="1493254" y="12025"/>
                      <a:pt x="1481695" y="12025"/>
                    </a:cubicBezTo>
                    <a:cubicBezTo>
                      <a:pt x="1474538" y="12025"/>
                      <a:pt x="1470410" y="18630"/>
                      <a:pt x="1465731" y="22759"/>
                    </a:cubicBezTo>
                    <a:cubicBezTo>
                      <a:pt x="1461052" y="26887"/>
                      <a:pt x="1466007" y="29915"/>
                      <a:pt x="1467658" y="33218"/>
                    </a:cubicBezTo>
                    <a:cubicBezTo>
                      <a:pt x="1467383" y="33768"/>
                      <a:pt x="1467383" y="34318"/>
                      <a:pt x="1467933" y="34869"/>
                    </a:cubicBezTo>
                    <a:cubicBezTo>
                      <a:pt x="1458576" y="38447"/>
                      <a:pt x="1448942" y="36520"/>
                      <a:pt x="1439310" y="36520"/>
                    </a:cubicBezTo>
                    <a:cubicBezTo>
                      <a:pt x="1414264" y="36795"/>
                      <a:pt x="1388943" y="36520"/>
                      <a:pt x="1363897" y="36795"/>
                    </a:cubicBezTo>
                    <a:cubicBezTo>
                      <a:pt x="1355640" y="36795"/>
                      <a:pt x="1348759" y="37346"/>
                      <a:pt x="1349310" y="26061"/>
                    </a:cubicBezTo>
                    <a:cubicBezTo>
                      <a:pt x="1349310" y="23860"/>
                      <a:pt x="1347108" y="21658"/>
                      <a:pt x="1346007" y="19456"/>
                    </a:cubicBezTo>
                    <a:cubicBezTo>
                      <a:pt x="1349035" y="16153"/>
                      <a:pt x="1357842" y="16704"/>
                      <a:pt x="1354264" y="11474"/>
                    </a:cubicBezTo>
                    <a:cubicBezTo>
                      <a:pt x="1352613" y="8997"/>
                      <a:pt x="1348484" y="1291"/>
                      <a:pt x="1341879" y="3768"/>
                    </a:cubicBezTo>
                    <a:cubicBezTo>
                      <a:pt x="1337200" y="5694"/>
                      <a:pt x="1334173" y="8722"/>
                      <a:pt x="1335824" y="14502"/>
                    </a:cubicBezTo>
                    <a:cubicBezTo>
                      <a:pt x="1336925" y="18355"/>
                      <a:pt x="1331145" y="21382"/>
                      <a:pt x="1326741" y="19181"/>
                    </a:cubicBezTo>
                    <a:cubicBezTo>
                      <a:pt x="1320411" y="15878"/>
                      <a:pt x="1314906" y="14777"/>
                      <a:pt x="1307200" y="16704"/>
                    </a:cubicBezTo>
                    <a:cubicBezTo>
                      <a:pt x="1298118" y="18906"/>
                      <a:pt x="1298669" y="5144"/>
                      <a:pt x="1291237" y="465"/>
                    </a:cubicBezTo>
                    <a:cubicBezTo>
                      <a:pt x="1318485" y="465"/>
                      <a:pt x="1346007" y="465"/>
                      <a:pt x="1373255" y="465"/>
                    </a:cubicBezTo>
                    <a:cubicBezTo>
                      <a:pt x="1384264" y="465"/>
                      <a:pt x="1394998" y="190"/>
                      <a:pt x="1406007" y="465"/>
                    </a:cubicBezTo>
                    <a:cubicBezTo>
                      <a:pt x="1408897" y="465"/>
                      <a:pt x="1411925" y="-223"/>
                      <a:pt x="1414539" y="328"/>
                    </a:cubicBezTo>
                    <a:cubicBezTo>
                      <a:pt x="1417154" y="878"/>
                      <a:pt x="1419355" y="2667"/>
                      <a:pt x="1420594" y="7621"/>
                    </a:cubicBezTo>
                    <a:cubicBezTo>
                      <a:pt x="1421420" y="10649"/>
                      <a:pt x="1434355" y="14502"/>
                      <a:pt x="1438209" y="12025"/>
                    </a:cubicBezTo>
                    <a:cubicBezTo>
                      <a:pt x="1443988" y="8722"/>
                      <a:pt x="1445915" y="14502"/>
                      <a:pt x="1449768" y="13126"/>
                    </a:cubicBezTo>
                    <a:cubicBezTo>
                      <a:pt x="1452796" y="8171"/>
                      <a:pt x="1446190" y="6245"/>
                      <a:pt x="1446190" y="465"/>
                    </a:cubicBezTo>
                    <a:cubicBezTo>
                      <a:pt x="1455273" y="465"/>
                      <a:pt x="1464630" y="465"/>
                      <a:pt x="1473988" y="465"/>
                    </a:cubicBezTo>
                    <a:cubicBezTo>
                      <a:pt x="1512245" y="465"/>
                      <a:pt x="1550226" y="465"/>
                      <a:pt x="1588483" y="465"/>
                    </a:cubicBezTo>
                    <a:cubicBezTo>
                      <a:pt x="1590960" y="465"/>
                      <a:pt x="1593437" y="465"/>
                      <a:pt x="1595914" y="741"/>
                    </a:cubicBezTo>
                    <a:cubicBezTo>
                      <a:pt x="1599217" y="741"/>
                      <a:pt x="1600593" y="2942"/>
                      <a:pt x="1599767" y="5694"/>
                    </a:cubicBezTo>
                    <a:cubicBezTo>
                      <a:pt x="1598941" y="8447"/>
                      <a:pt x="1596739" y="7896"/>
                      <a:pt x="1594813" y="6795"/>
                    </a:cubicBezTo>
                    <a:cubicBezTo>
                      <a:pt x="1592886" y="5419"/>
                      <a:pt x="1590685" y="4043"/>
                      <a:pt x="1587932" y="4869"/>
                    </a:cubicBezTo>
                    <a:cubicBezTo>
                      <a:pt x="1585455" y="5694"/>
                      <a:pt x="1582703" y="6795"/>
                      <a:pt x="1582703" y="9548"/>
                    </a:cubicBezTo>
                    <a:cubicBezTo>
                      <a:pt x="1582703" y="12850"/>
                      <a:pt x="1585455" y="13676"/>
                      <a:pt x="1588208" y="13126"/>
                    </a:cubicBezTo>
                    <a:cubicBezTo>
                      <a:pt x="1595914" y="11750"/>
                      <a:pt x="1605272" y="13951"/>
                      <a:pt x="1609400" y="3768"/>
                    </a:cubicBezTo>
                    <a:cubicBezTo>
                      <a:pt x="1610226" y="1497"/>
                      <a:pt x="1626223" y="-154"/>
                      <a:pt x="1634867" y="207"/>
                    </a:cubicBezTo>
                    <a:close/>
                    <a:moveTo>
                      <a:pt x="814109" y="93"/>
                    </a:moveTo>
                    <a:cubicBezTo>
                      <a:pt x="816991" y="214"/>
                      <a:pt x="819055" y="558"/>
                      <a:pt x="819468" y="1177"/>
                    </a:cubicBezTo>
                    <a:cubicBezTo>
                      <a:pt x="821945" y="4479"/>
                      <a:pt x="820293" y="8333"/>
                      <a:pt x="816990" y="9434"/>
                    </a:cubicBezTo>
                    <a:cubicBezTo>
                      <a:pt x="806257" y="15489"/>
                      <a:pt x="798551" y="24021"/>
                      <a:pt x="791670" y="34480"/>
                    </a:cubicBezTo>
                    <a:cubicBezTo>
                      <a:pt x="792220" y="30351"/>
                      <a:pt x="794697" y="25122"/>
                      <a:pt x="793046" y="22369"/>
                    </a:cubicBezTo>
                    <a:cubicBezTo>
                      <a:pt x="791394" y="19342"/>
                      <a:pt x="785615" y="18792"/>
                      <a:pt x="782037" y="17140"/>
                    </a:cubicBezTo>
                    <a:cubicBezTo>
                      <a:pt x="777908" y="22920"/>
                      <a:pt x="790018" y="24571"/>
                      <a:pt x="784238" y="28700"/>
                    </a:cubicBezTo>
                    <a:cubicBezTo>
                      <a:pt x="777908" y="33379"/>
                      <a:pt x="771578" y="28149"/>
                      <a:pt x="764422" y="25122"/>
                    </a:cubicBezTo>
                    <a:cubicBezTo>
                      <a:pt x="765248" y="28975"/>
                      <a:pt x="766073" y="32278"/>
                      <a:pt x="766899" y="36131"/>
                    </a:cubicBezTo>
                    <a:cubicBezTo>
                      <a:pt x="739376" y="36131"/>
                      <a:pt x="712404" y="36131"/>
                      <a:pt x="685432" y="36131"/>
                    </a:cubicBezTo>
                    <a:cubicBezTo>
                      <a:pt x="685432" y="25397"/>
                      <a:pt x="672496" y="11911"/>
                      <a:pt x="660937" y="11911"/>
                    </a:cubicBezTo>
                    <a:cubicBezTo>
                      <a:pt x="653780" y="11911"/>
                      <a:pt x="649652" y="18516"/>
                      <a:pt x="644973" y="22645"/>
                    </a:cubicBezTo>
                    <a:cubicBezTo>
                      <a:pt x="640294" y="26773"/>
                      <a:pt x="645249" y="29801"/>
                      <a:pt x="646900" y="33104"/>
                    </a:cubicBezTo>
                    <a:cubicBezTo>
                      <a:pt x="646625" y="33654"/>
                      <a:pt x="646625" y="34204"/>
                      <a:pt x="647175" y="34755"/>
                    </a:cubicBezTo>
                    <a:cubicBezTo>
                      <a:pt x="637818" y="38333"/>
                      <a:pt x="628184" y="36406"/>
                      <a:pt x="618552" y="36406"/>
                    </a:cubicBezTo>
                    <a:cubicBezTo>
                      <a:pt x="593506" y="36681"/>
                      <a:pt x="568185" y="36406"/>
                      <a:pt x="543139" y="36681"/>
                    </a:cubicBezTo>
                    <a:cubicBezTo>
                      <a:pt x="534882" y="36681"/>
                      <a:pt x="528001" y="37232"/>
                      <a:pt x="528552" y="25947"/>
                    </a:cubicBezTo>
                    <a:cubicBezTo>
                      <a:pt x="528552" y="23746"/>
                      <a:pt x="526350" y="21544"/>
                      <a:pt x="525249" y="19342"/>
                    </a:cubicBezTo>
                    <a:cubicBezTo>
                      <a:pt x="528277" y="16039"/>
                      <a:pt x="537084" y="16590"/>
                      <a:pt x="533506" y="11360"/>
                    </a:cubicBezTo>
                    <a:cubicBezTo>
                      <a:pt x="531855" y="8883"/>
                      <a:pt x="527726" y="1177"/>
                      <a:pt x="521121" y="3654"/>
                    </a:cubicBezTo>
                    <a:cubicBezTo>
                      <a:pt x="516442" y="5580"/>
                      <a:pt x="513415" y="8608"/>
                      <a:pt x="515066" y="14388"/>
                    </a:cubicBezTo>
                    <a:cubicBezTo>
                      <a:pt x="516167" y="18241"/>
                      <a:pt x="510387" y="21268"/>
                      <a:pt x="505983" y="19067"/>
                    </a:cubicBezTo>
                    <a:cubicBezTo>
                      <a:pt x="499653" y="15764"/>
                      <a:pt x="494148" y="14663"/>
                      <a:pt x="486442" y="16590"/>
                    </a:cubicBezTo>
                    <a:cubicBezTo>
                      <a:pt x="477360" y="18792"/>
                      <a:pt x="477911" y="5030"/>
                      <a:pt x="470479" y="351"/>
                    </a:cubicBezTo>
                    <a:cubicBezTo>
                      <a:pt x="497727" y="351"/>
                      <a:pt x="525249" y="351"/>
                      <a:pt x="552497" y="351"/>
                    </a:cubicBezTo>
                    <a:cubicBezTo>
                      <a:pt x="563506" y="351"/>
                      <a:pt x="574240" y="76"/>
                      <a:pt x="585249" y="351"/>
                    </a:cubicBezTo>
                    <a:cubicBezTo>
                      <a:pt x="588139" y="351"/>
                      <a:pt x="591167" y="-337"/>
                      <a:pt x="593781" y="214"/>
                    </a:cubicBezTo>
                    <a:cubicBezTo>
                      <a:pt x="596396" y="764"/>
                      <a:pt x="598597" y="2553"/>
                      <a:pt x="599836" y="7507"/>
                    </a:cubicBezTo>
                    <a:cubicBezTo>
                      <a:pt x="600662" y="10535"/>
                      <a:pt x="613597" y="14388"/>
                      <a:pt x="617451" y="11911"/>
                    </a:cubicBezTo>
                    <a:cubicBezTo>
                      <a:pt x="623230" y="8608"/>
                      <a:pt x="625157" y="14388"/>
                      <a:pt x="629010" y="13012"/>
                    </a:cubicBezTo>
                    <a:cubicBezTo>
                      <a:pt x="632038" y="8057"/>
                      <a:pt x="625432" y="6131"/>
                      <a:pt x="625432" y="351"/>
                    </a:cubicBezTo>
                    <a:cubicBezTo>
                      <a:pt x="634515" y="351"/>
                      <a:pt x="643872" y="351"/>
                      <a:pt x="653230" y="351"/>
                    </a:cubicBezTo>
                    <a:cubicBezTo>
                      <a:pt x="691487" y="351"/>
                      <a:pt x="729468" y="351"/>
                      <a:pt x="767725" y="351"/>
                    </a:cubicBezTo>
                    <a:cubicBezTo>
                      <a:pt x="770202" y="351"/>
                      <a:pt x="772679" y="351"/>
                      <a:pt x="775156" y="627"/>
                    </a:cubicBezTo>
                    <a:cubicBezTo>
                      <a:pt x="778459" y="627"/>
                      <a:pt x="779835" y="2828"/>
                      <a:pt x="779009" y="5580"/>
                    </a:cubicBezTo>
                    <a:cubicBezTo>
                      <a:pt x="778183" y="8333"/>
                      <a:pt x="775981" y="7782"/>
                      <a:pt x="774055" y="6681"/>
                    </a:cubicBezTo>
                    <a:cubicBezTo>
                      <a:pt x="772128" y="5305"/>
                      <a:pt x="769927" y="3929"/>
                      <a:pt x="767174" y="4755"/>
                    </a:cubicBezTo>
                    <a:cubicBezTo>
                      <a:pt x="764697" y="5580"/>
                      <a:pt x="761945" y="6681"/>
                      <a:pt x="761945" y="9434"/>
                    </a:cubicBezTo>
                    <a:cubicBezTo>
                      <a:pt x="761945" y="12736"/>
                      <a:pt x="764697" y="13562"/>
                      <a:pt x="767450" y="13012"/>
                    </a:cubicBezTo>
                    <a:cubicBezTo>
                      <a:pt x="775156" y="11636"/>
                      <a:pt x="784514" y="13837"/>
                      <a:pt x="788642" y="3654"/>
                    </a:cubicBezTo>
                    <a:cubicBezTo>
                      <a:pt x="789468" y="1383"/>
                      <a:pt x="805465" y="-268"/>
                      <a:pt x="814109" y="9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40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="" xmlns:a16="http://schemas.microsoft.com/office/drawing/2014/main" id="{4CD239F4-93B9-4334-8AE3-924E7C334DA8}"/>
                </a:ext>
              </a:extLst>
            </p:cNvPr>
            <p:cNvGrpSpPr/>
            <p:nvPr/>
          </p:nvGrpSpPr>
          <p:grpSpPr>
            <a:xfrm rot="16200000">
              <a:off x="9232845" y="3479161"/>
              <a:ext cx="4937760" cy="90960"/>
              <a:chOff x="2923579" y="529887"/>
              <a:chExt cx="6387472" cy="90960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="" xmlns:a16="http://schemas.microsoft.com/office/drawing/2014/main" id="{1D82C4A9-75B2-4DF4-B8BC-8FC4EDC985B3}"/>
                  </a:ext>
                </a:extLst>
              </p:cNvPr>
              <p:cNvSpPr/>
              <p:nvPr/>
            </p:nvSpPr>
            <p:spPr>
              <a:xfrm>
                <a:off x="2923579" y="529887"/>
                <a:ext cx="3121205" cy="87950"/>
              </a:xfrm>
              <a:custGeom>
                <a:avLst/>
                <a:gdLst>
                  <a:gd name="connsiteX0" fmla="*/ 934228 w 1546130"/>
                  <a:gd name="connsiteY0" fmla="*/ 26457 h 43567"/>
                  <a:gd name="connsiteX1" fmla="*/ 929274 w 1546130"/>
                  <a:gd name="connsiteY1" fmla="*/ 30586 h 43567"/>
                  <a:gd name="connsiteX2" fmla="*/ 939182 w 1546130"/>
                  <a:gd name="connsiteY2" fmla="*/ 40494 h 43567"/>
                  <a:gd name="connsiteX3" fmla="*/ 941935 w 1546130"/>
                  <a:gd name="connsiteY3" fmla="*/ 35540 h 43567"/>
                  <a:gd name="connsiteX4" fmla="*/ 934228 w 1546130"/>
                  <a:gd name="connsiteY4" fmla="*/ 26457 h 43567"/>
                  <a:gd name="connsiteX5" fmla="*/ 1074600 w 1546130"/>
                  <a:gd name="connsiteY5" fmla="*/ 5885 h 43567"/>
                  <a:gd name="connsiteX6" fmla="*/ 1074325 w 1546130"/>
                  <a:gd name="connsiteY6" fmla="*/ 6160 h 43567"/>
                  <a:gd name="connsiteX7" fmla="*/ 1074325 w 1546130"/>
                  <a:gd name="connsiteY7" fmla="*/ 6435 h 43567"/>
                  <a:gd name="connsiteX8" fmla="*/ 1074049 w 1546130"/>
                  <a:gd name="connsiteY8" fmla="*/ 6435 h 43567"/>
                  <a:gd name="connsiteX9" fmla="*/ 1074049 w 1546130"/>
                  <a:gd name="connsiteY9" fmla="*/ 6160 h 43567"/>
                  <a:gd name="connsiteX10" fmla="*/ 1073774 w 1546130"/>
                  <a:gd name="connsiteY10" fmla="*/ 6435 h 43567"/>
                  <a:gd name="connsiteX11" fmla="*/ 1075976 w 1546130"/>
                  <a:gd name="connsiteY11" fmla="*/ 29004 h 43567"/>
                  <a:gd name="connsiteX12" fmla="*/ 1078728 w 1546130"/>
                  <a:gd name="connsiteY12" fmla="*/ 30655 h 43567"/>
                  <a:gd name="connsiteX13" fmla="*/ 1094416 w 1546130"/>
                  <a:gd name="connsiteY13" fmla="*/ 24876 h 43567"/>
                  <a:gd name="connsiteX14" fmla="*/ 1084783 w 1546130"/>
                  <a:gd name="connsiteY14" fmla="*/ 9738 h 43567"/>
                  <a:gd name="connsiteX15" fmla="*/ 1075150 w 1546130"/>
                  <a:gd name="connsiteY15" fmla="*/ 6435 h 43567"/>
                  <a:gd name="connsiteX16" fmla="*/ 1074600 w 1546130"/>
                  <a:gd name="connsiteY16" fmla="*/ 5885 h 43567"/>
                  <a:gd name="connsiteX17" fmla="*/ 22951 w 1546130"/>
                  <a:gd name="connsiteY17" fmla="*/ 5815 h 43567"/>
                  <a:gd name="connsiteX18" fmla="*/ 22676 w 1546130"/>
                  <a:gd name="connsiteY18" fmla="*/ 6090 h 43567"/>
                  <a:gd name="connsiteX19" fmla="*/ 22676 w 1546130"/>
                  <a:gd name="connsiteY19" fmla="*/ 6365 h 43567"/>
                  <a:gd name="connsiteX20" fmla="*/ 22400 w 1546130"/>
                  <a:gd name="connsiteY20" fmla="*/ 6365 h 43567"/>
                  <a:gd name="connsiteX21" fmla="*/ 22400 w 1546130"/>
                  <a:gd name="connsiteY21" fmla="*/ 6090 h 43567"/>
                  <a:gd name="connsiteX22" fmla="*/ 22125 w 1546130"/>
                  <a:gd name="connsiteY22" fmla="*/ 6365 h 43567"/>
                  <a:gd name="connsiteX23" fmla="*/ 24327 w 1546130"/>
                  <a:gd name="connsiteY23" fmla="*/ 28934 h 43567"/>
                  <a:gd name="connsiteX24" fmla="*/ 27079 w 1546130"/>
                  <a:gd name="connsiteY24" fmla="*/ 30585 h 43567"/>
                  <a:gd name="connsiteX25" fmla="*/ 42767 w 1546130"/>
                  <a:gd name="connsiteY25" fmla="*/ 24806 h 43567"/>
                  <a:gd name="connsiteX26" fmla="*/ 33134 w 1546130"/>
                  <a:gd name="connsiteY26" fmla="*/ 9668 h 43567"/>
                  <a:gd name="connsiteX27" fmla="*/ 23501 w 1546130"/>
                  <a:gd name="connsiteY27" fmla="*/ 6365 h 43567"/>
                  <a:gd name="connsiteX28" fmla="*/ 22951 w 1546130"/>
                  <a:gd name="connsiteY28" fmla="*/ 5815 h 43567"/>
                  <a:gd name="connsiteX29" fmla="*/ 1440377 w 1546130"/>
                  <a:gd name="connsiteY29" fmla="*/ 380 h 43567"/>
                  <a:gd name="connsiteX30" fmla="*/ 1453313 w 1546130"/>
                  <a:gd name="connsiteY30" fmla="*/ 11940 h 43567"/>
                  <a:gd name="connsiteX31" fmla="*/ 1470652 w 1546130"/>
                  <a:gd name="connsiteY31" fmla="*/ 656 h 43567"/>
                  <a:gd name="connsiteX32" fmla="*/ 1546130 w 1546130"/>
                  <a:gd name="connsiteY32" fmla="*/ 656 h 43567"/>
                  <a:gd name="connsiteX33" fmla="*/ 1546130 w 1546130"/>
                  <a:gd name="connsiteY33" fmla="*/ 42765 h 43567"/>
                  <a:gd name="connsiteX34" fmla="*/ 1509184 w 1546130"/>
                  <a:gd name="connsiteY34" fmla="*/ 42765 h 43567"/>
                  <a:gd name="connsiteX35" fmla="*/ 1500101 w 1546130"/>
                  <a:gd name="connsiteY35" fmla="*/ 38637 h 43567"/>
                  <a:gd name="connsiteX36" fmla="*/ 1492670 w 1546130"/>
                  <a:gd name="connsiteY36" fmla="*/ 38086 h 43567"/>
                  <a:gd name="connsiteX37" fmla="*/ 1473129 w 1546130"/>
                  <a:gd name="connsiteY37" fmla="*/ 42765 h 43567"/>
                  <a:gd name="connsiteX38" fmla="*/ 1288176 w 1546130"/>
                  <a:gd name="connsiteY38" fmla="*/ 43040 h 43567"/>
                  <a:gd name="connsiteX39" fmla="*/ 1274965 w 1546130"/>
                  <a:gd name="connsiteY39" fmla="*/ 34233 h 43567"/>
                  <a:gd name="connsiteX40" fmla="*/ 1285699 w 1546130"/>
                  <a:gd name="connsiteY40" fmla="*/ 24876 h 43567"/>
                  <a:gd name="connsiteX41" fmla="*/ 1304690 w 1546130"/>
                  <a:gd name="connsiteY41" fmla="*/ 10013 h 43567"/>
                  <a:gd name="connsiteX42" fmla="*/ 1322580 w 1546130"/>
                  <a:gd name="connsiteY42" fmla="*/ 15793 h 43567"/>
                  <a:gd name="connsiteX43" fmla="*/ 1328910 w 1546130"/>
                  <a:gd name="connsiteY43" fmla="*/ 13316 h 43567"/>
                  <a:gd name="connsiteX44" fmla="*/ 1353680 w 1546130"/>
                  <a:gd name="connsiteY44" fmla="*/ 656 h 43567"/>
                  <a:gd name="connsiteX45" fmla="*/ 1440377 w 1546130"/>
                  <a:gd name="connsiteY45" fmla="*/ 380 h 43567"/>
                  <a:gd name="connsiteX46" fmla="*/ 388728 w 1546130"/>
                  <a:gd name="connsiteY46" fmla="*/ 310 h 43567"/>
                  <a:gd name="connsiteX47" fmla="*/ 401664 w 1546130"/>
                  <a:gd name="connsiteY47" fmla="*/ 11870 h 43567"/>
                  <a:gd name="connsiteX48" fmla="*/ 419003 w 1546130"/>
                  <a:gd name="connsiteY48" fmla="*/ 586 h 43567"/>
                  <a:gd name="connsiteX49" fmla="*/ 566250 w 1546130"/>
                  <a:gd name="connsiteY49" fmla="*/ 586 h 43567"/>
                  <a:gd name="connsiteX50" fmla="*/ 580011 w 1546130"/>
                  <a:gd name="connsiteY50" fmla="*/ 8017 h 43567"/>
                  <a:gd name="connsiteX51" fmla="*/ 553314 w 1546130"/>
                  <a:gd name="connsiteY51" fmla="*/ 20677 h 43567"/>
                  <a:gd name="connsiteX52" fmla="*/ 560194 w 1546130"/>
                  <a:gd name="connsiteY52" fmla="*/ 24531 h 43567"/>
                  <a:gd name="connsiteX53" fmla="*/ 583864 w 1546130"/>
                  <a:gd name="connsiteY53" fmla="*/ 28934 h 43567"/>
                  <a:gd name="connsiteX54" fmla="*/ 588818 w 1546130"/>
                  <a:gd name="connsiteY54" fmla="*/ 38842 h 43567"/>
                  <a:gd name="connsiteX55" fmla="*/ 580836 w 1546130"/>
                  <a:gd name="connsiteY55" fmla="*/ 42695 h 43567"/>
                  <a:gd name="connsiteX56" fmla="*/ 457535 w 1546130"/>
                  <a:gd name="connsiteY56" fmla="*/ 42695 h 43567"/>
                  <a:gd name="connsiteX57" fmla="*/ 448452 w 1546130"/>
                  <a:gd name="connsiteY57" fmla="*/ 38567 h 43567"/>
                  <a:gd name="connsiteX58" fmla="*/ 441021 w 1546130"/>
                  <a:gd name="connsiteY58" fmla="*/ 38016 h 43567"/>
                  <a:gd name="connsiteX59" fmla="*/ 421480 w 1546130"/>
                  <a:gd name="connsiteY59" fmla="*/ 42695 h 43567"/>
                  <a:gd name="connsiteX60" fmla="*/ 236527 w 1546130"/>
                  <a:gd name="connsiteY60" fmla="*/ 42970 h 43567"/>
                  <a:gd name="connsiteX61" fmla="*/ 223316 w 1546130"/>
                  <a:gd name="connsiteY61" fmla="*/ 34163 h 43567"/>
                  <a:gd name="connsiteX62" fmla="*/ 234050 w 1546130"/>
                  <a:gd name="connsiteY62" fmla="*/ 24806 h 43567"/>
                  <a:gd name="connsiteX63" fmla="*/ 253041 w 1546130"/>
                  <a:gd name="connsiteY63" fmla="*/ 9943 h 43567"/>
                  <a:gd name="connsiteX64" fmla="*/ 270931 w 1546130"/>
                  <a:gd name="connsiteY64" fmla="*/ 15723 h 43567"/>
                  <a:gd name="connsiteX65" fmla="*/ 277261 w 1546130"/>
                  <a:gd name="connsiteY65" fmla="*/ 13246 h 43567"/>
                  <a:gd name="connsiteX66" fmla="*/ 302031 w 1546130"/>
                  <a:gd name="connsiteY66" fmla="*/ 586 h 43567"/>
                  <a:gd name="connsiteX67" fmla="*/ 388728 w 1546130"/>
                  <a:gd name="connsiteY67" fmla="*/ 310 h 43567"/>
                  <a:gd name="connsiteX68" fmla="*/ 1066309 w 1546130"/>
                  <a:gd name="connsiteY68" fmla="*/ 71 h 43567"/>
                  <a:gd name="connsiteX69" fmla="*/ 1080930 w 1546130"/>
                  <a:gd name="connsiteY69" fmla="*/ 381 h 43567"/>
                  <a:gd name="connsiteX70" fmla="*/ 1116710 w 1546130"/>
                  <a:gd name="connsiteY70" fmla="*/ 381 h 43567"/>
                  <a:gd name="connsiteX71" fmla="*/ 1196250 w 1546130"/>
                  <a:gd name="connsiteY71" fmla="*/ 655 h 43567"/>
                  <a:gd name="connsiteX72" fmla="*/ 1208911 w 1546130"/>
                  <a:gd name="connsiteY72" fmla="*/ 8637 h 43567"/>
                  <a:gd name="connsiteX73" fmla="*/ 1232580 w 1546130"/>
                  <a:gd name="connsiteY73" fmla="*/ 2582 h 43567"/>
                  <a:gd name="connsiteX74" fmla="*/ 1245516 w 1546130"/>
                  <a:gd name="connsiteY74" fmla="*/ 931 h 43567"/>
                  <a:gd name="connsiteX75" fmla="*/ 1265332 w 1546130"/>
                  <a:gd name="connsiteY75" fmla="*/ 931 h 43567"/>
                  <a:gd name="connsiteX76" fmla="*/ 1238360 w 1546130"/>
                  <a:gd name="connsiteY76" fmla="*/ 33683 h 43567"/>
                  <a:gd name="connsiteX77" fmla="*/ 1219369 w 1546130"/>
                  <a:gd name="connsiteY77" fmla="*/ 43316 h 43567"/>
                  <a:gd name="connsiteX78" fmla="*/ 1205333 w 1546130"/>
                  <a:gd name="connsiteY78" fmla="*/ 25976 h 43567"/>
                  <a:gd name="connsiteX79" fmla="*/ 1200104 w 1546130"/>
                  <a:gd name="connsiteY79" fmla="*/ 29279 h 43567"/>
                  <a:gd name="connsiteX80" fmla="*/ 1173682 w 1546130"/>
                  <a:gd name="connsiteY80" fmla="*/ 43316 h 43567"/>
                  <a:gd name="connsiteX81" fmla="*/ 1068584 w 1546130"/>
                  <a:gd name="connsiteY81" fmla="*/ 43066 h 43567"/>
                  <a:gd name="connsiteX82" fmla="*/ 1068814 w 1546130"/>
                  <a:gd name="connsiteY82" fmla="*/ 43246 h 43567"/>
                  <a:gd name="connsiteX83" fmla="*/ 1041842 w 1546130"/>
                  <a:gd name="connsiteY83" fmla="*/ 43246 h 43567"/>
                  <a:gd name="connsiteX84" fmla="*/ 837072 w 1546130"/>
                  <a:gd name="connsiteY84" fmla="*/ 43246 h 43567"/>
                  <a:gd name="connsiteX85" fmla="*/ 823862 w 1546130"/>
                  <a:gd name="connsiteY85" fmla="*/ 41044 h 43567"/>
                  <a:gd name="connsiteX86" fmla="*/ 815054 w 1546130"/>
                  <a:gd name="connsiteY86" fmla="*/ 42145 h 43567"/>
                  <a:gd name="connsiteX87" fmla="*/ 808449 w 1546130"/>
                  <a:gd name="connsiteY87" fmla="*/ 43246 h 43567"/>
                  <a:gd name="connsiteX88" fmla="*/ 768541 w 1546130"/>
                  <a:gd name="connsiteY88" fmla="*/ 42420 h 43567"/>
                  <a:gd name="connsiteX89" fmla="*/ 719000 w 1546130"/>
                  <a:gd name="connsiteY89" fmla="*/ 42971 h 43567"/>
                  <a:gd name="connsiteX90" fmla="*/ 615790 w 1546130"/>
                  <a:gd name="connsiteY90" fmla="*/ 42696 h 43567"/>
                  <a:gd name="connsiteX91" fmla="*/ 609185 w 1546130"/>
                  <a:gd name="connsiteY91" fmla="*/ 33888 h 43567"/>
                  <a:gd name="connsiteX92" fmla="*/ 595699 w 1546130"/>
                  <a:gd name="connsiteY92" fmla="*/ 11045 h 43567"/>
                  <a:gd name="connsiteX93" fmla="*/ 581662 w 1546130"/>
                  <a:gd name="connsiteY93" fmla="*/ 586 h 43567"/>
                  <a:gd name="connsiteX94" fmla="*/ 604781 w 1546130"/>
                  <a:gd name="connsiteY94" fmla="*/ 586 h 43567"/>
                  <a:gd name="connsiteX95" fmla="*/ 958448 w 1546130"/>
                  <a:gd name="connsiteY95" fmla="*/ 586 h 43567"/>
                  <a:gd name="connsiteX96" fmla="*/ 1003310 w 1546130"/>
                  <a:gd name="connsiteY96" fmla="*/ 311 h 43567"/>
                  <a:gd name="connsiteX97" fmla="*/ 1025603 w 1546130"/>
                  <a:gd name="connsiteY97" fmla="*/ 6090 h 43567"/>
                  <a:gd name="connsiteX98" fmla="*/ 1029181 w 1546130"/>
                  <a:gd name="connsiteY98" fmla="*/ 3889 h 43567"/>
                  <a:gd name="connsiteX99" fmla="*/ 1024778 w 1546130"/>
                  <a:gd name="connsiteY99" fmla="*/ 1136 h 43567"/>
                  <a:gd name="connsiteX100" fmla="*/ 1033310 w 1546130"/>
                  <a:gd name="connsiteY100" fmla="*/ 1962 h 43567"/>
                  <a:gd name="connsiteX101" fmla="*/ 1044044 w 1546130"/>
                  <a:gd name="connsiteY101" fmla="*/ 3614 h 43567"/>
                  <a:gd name="connsiteX102" fmla="*/ 1038814 w 1546130"/>
                  <a:gd name="connsiteY102" fmla="*/ 12145 h 43567"/>
                  <a:gd name="connsiteX103" fmla="*/ 1037163 w 1546130"/>
                  <a:gd name="connsiteY103" fmla="*/ 16274 h 43567"/>
                  <a:gd name="connsiteX104" fmla="*/ 1046383 w 1546130"/>
                  <a:gd name="connsiteY104" fmla="*/ 25081 h 43567"/>
                  <a:gd name="connsiteX105" fmla="*/ 1052857 w 1546130"/>
                  <a:gd name="connsiteY105" fmla="*/ 30600 h 43567"/>
                  <a:gd name="connsiteX106" fmla="*/ 1052857 w 1546130"/>
                  <a:gd name="connsiteY106" fmla="*/ 30105 h 43567"/>
                  <a:gd name="connsiteX107" fmla="*/ 1054783 w 1546130"/>
                  <a:gd name="connsiteY107" fmla="*/ 2857 h 43567"/>
                  <a:gd name="connsiteX108" fmla="*/ 1066309 w 1546130"/>
                  <a:gd name="connsiteY108" fmla="*/ 71 h 43567"/>
                  <a:gd name="connsiteX109" fmla="*/ 14660 w 1546130"/>
                  <a:gd name="connsiteY109" fmla="*/ 1 h 43567"/>
                  <a:gd name="connsiteX110" fmla="*/ 29281 w 1546130"/>
                  <a:gd name="connsiteY110" fmla="*/ 311 h 43567"/>
                  <a:gd name="connsiteX111" fmla="*/ 65061 w 1546130"/>
                  <a:gd name="connsiteY111" fmla="*/ 311 h 43567"/>
                  <a:gd name="connsiteX112" fmla="*/ 144601 w 1546130"/>
                  <a:gd name="connsiteY112" fmla="*/ 585 h 43567"/>
                  <a:gd name="connsiteX113" fmla="*/ 157262 w 1546130"/>
                  <a:gd name="connsiteY113" fmla="*/ 8567 h 43567"/>
                  <a:gd name="connsiteX114" fmla="*/ 180931 w 1546130"/>
                  <a:gd name="connsiteY114" fmla="*/ 2512 h 43567"/>
                  <a:gd name="connsiteX115" fmla="*/ 193867 w 1546130"/>
                  <a:gd name="connsiteY115" fmla="*/ 861 h 43567"/>
                  <a:gd name="connsiteX116" fmla="*/ 213683 w 1546130"/>
                  <a:gd name="connsiteY116" fmla="*/ 861 h 43567"/>
                  <a:gd name="connsiteX117" fmla="*/ 186711 w 1546130"/>
                  <a:gd name="connsiteY117" fmla="*/ 33613 h 43567"/>
                  <a:gd name="connsiteX118" fmla="*/ 167720 w 1546130"/>
                  <a:gd name="connsiteY118" fmla="*/ 43246 h 43567"/>
                  <a:gd name="connsiteX119" fmla="*/ 153684 w 1546130"/>
                  <a:gd name="connsiteY119" fmla="*/ 25906 h 43567"/>
                  <a:gd name="connsiteX120" fmla="*/ 148455 w 1546130"/>
                  <a:gd name="connsiteY120" fmla="*/ 29209 h 43567"/>
                  <a:gd name="connsiteX121" fmla="*/ 122033 w 1546130"/>
                  <a:gd name="connsiteY121" fmla="*/ 43246 h 43567"/>
                  <a:gd name="connsiteX122" fmla="*/ 6437 w 1546130"/>
                  <a:gd name="connsiteY122" fmla="*/ 42971 h 43567"/>
                  <a:gd name="connsiteX123" fmla="*/ 1208 w 1546130"/>
                  <a:gd name="connsiteY123" fmla="*/ 39943 h 43567"/>
                  <a:gd name="connsiteX124" fmla="*/ 1208 w 1546130"/>
                  <a:gd name="connsiteY124" fmla="*/ 30035 h 43567"/>
                  <a:gd name="connsiteX125" fmla="*/ 3134 w 1546130"/>
                  <a:gd name="connsiteY125" fmla="*/ 2787 h 43567"/>
                  <a:gd name="connsiteX126" fmla="*/ 14660 w 1546130"/>
                  <a:gd name="connsiteY126" fmla="*/ 1 h 43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</a:cxnLst>
                <a:rect l="l" t="t" r="r" b="b"/>
                <a:pathLst>
                  <a:path w="1546130" h="43567">
                    <a:moveTo>
                      <a:pt x="934228" y="26457"/>
                    </a:moveTo>
                    <a:cubicBezTo>
                      <a:pt x="932026" y="26182"/>
                      <a:pt x="928448" y="28108"/>
                      <a:pt x="929274" y="30586"/>
                    </a:cubicBezTo>
                    <a:cubicBezTo>
                      <a:pt x="930650" y="35265"/>
                      <a:pt x="934778" y="38567"/>
                      <a:pt x="939182" y="40494"/>
                    </a:cubicBezTo>
                    <a:cubicBezTo>
                      <a:pt x="940834" y="41319"/>
                      <a:pt x="941659" y="38017"/>
                      <a:pt x="941935" y="35540"/>
                    </a:cubicBezTo>
                    <a:cubicBezTo>
                      <a:pt x="941109" y="31411"/>
                      <a:pt x="939733" y="27008"/>
                      <a:pt x="934228" y="26457"/>
                    </a:cubicBezTo>
                    <a:close/>
                    <a:moveTo>
                      <a:pt x="1074600" y="5885"/>
                    </a:moveTo>
                    <a:cubicBezTo>
                      <a:pt x="1074600" y="5885"/>
                      <a:pt x="1074325" y="6160"/>
                      <a:pt x="1074325" y="6160"/>
                    </a:cubicBezTo>
                    <a:cubicBezTo>
                      <a:pt x="1074325" y="6160"/>
                      <a:pt x="1074325" y="6435"/>
                      <a:pt x="1074325" y="6435"/>
                    </a:cubicBezTo>
                    <a:cubicBezTo>
                      <a:pt x="1074049" y="6435"/>
                      <a:pt x="1074049" y="6435"/>
                      <a:pt x="1074049" y="6435"/>
                    </a:cubicBezTo>
                    <a:cubicBezTo>
                      <a:pt x="1074049" y="6160"/>
                      <a:pt x="1074049" y="6160"/>
                      <a:pt x="1074049" y="6160"/>
                    </a:cubicBezTo>
                    <a:cubicBezTo>
                      <a:pt x="1074049" y="6160"/>
                      <a:pt x="1073774" y="6435"/>
                      <a:pt x="1073774" y="6435"/>
                    </a:cubicBezTo>
                    <a:cubicBezTo>
                      <a:pt x="1070196" y="14142"/>
                      <a:pt x="1077903" y="21298"/>
                      <a:pt x="1075976" y="29004"/>
                    </a:cubicBezTo>
                    <a:cubicBezTo>
                      <a:pt x="1075976" y="29554"/>
                      <a:pt x="1078453" y="30931"/>
                      <a:pt x="1078728" y="30655"/>
                    </a:cubicBezTo>
                    <a:cubicBezTo>
                      <a:pt x="1083407" y="26252"/>
                      <a:pt x="1093591" y="30931"/>
                      <a:pt x="1094416" y="24876"/>
                    </a:cubicBezTo>
                    <a:cubicBezTo>
                      <a:pt x="1094967" y="21573"/>
                      <a:pt x="1091939" y="12215"/>
                      <a:pt x="1084783" y="9738"/>
                    </a:cubicBezTo>
                    <a:cubicBezTo>
                      <a:pt x="1081481" y="8913"/>
                      <a:pt x="1078728" y="6160"/>
                      <a:pt x="1075150" y="6435"/>
                    </a:cubicBezTo>
                    <a:cubicBezTo>
                      <a:pt x="1074875" y="6160"/>
                      <a:pt x="1074600" y="6160"/>
                      <a:pt x="1074600" y="5885"/>
                    </a:cubicBezTo>
                    <a:close/>
                    <a:moveTo>
                      <a:pt x="22951" y="5815"/>
                    </a:moveTo>
                    <a:cubicBezTo>
                      <a:pt x="22951" y="5815"/>
                      <a:pt x="22676" y="6090"/>
                      <a:pt x="22676" y="6090"/>
                    </a:cubicBezTo>
                    <a:cubicBezTo>
                      <a:pt x="22676" y="6090"/>
                      <a:pt x="22676" y="6365"/>
                      <a:pt x="22676" y="6365"/>
                    </a:cubicBezTo>
                    <a:cubicBezTo>
                      <a:pt x="22400" y="6365"/>
                      <a:pt x="22400" y="6365"/>
                      <a:pt x="22400" y="6365"/>
                    </a:cubicBezTo>
                    <a:cubicBezTo>
                      <a:pt x="22400" y="6090"/>
                      <a:pt x="22400" y="6090"/>
                      <a:pt x="22400" y="6090"/>
                    </a:cubicBezTo>
                    <a:cubicBezTo>
                      <a:pt x="22400" y="6090"/>
                      <a:pt x="22125" y="6365"/>
                      <a:pt x="22125" y="6365"/>
                    </a:cubicBezTo>
                    <a:cubicBezTo>
                      <a:pt x="18547" y="14072"/>
                      <a:pt x="26254" y="21228"/>
                      <a:pt x="24327" y="28934"/>
                    </a:cubicBezTo>
                    <a:cubicBezTo>
                      <a:pt x="24327" y="29484"/>
                      <a:pt x="26804" y="30861"/>
                      <a:pt x="27079" y="30585"/>
                    </a:cubicBezTo>
                    <a:cubicBezTo>
                      <a:pt x="31758" y="26182"/>
                      <a:pt x="41942" y="30861"/>
                      <a:pt x="42767" y="24806"/>
                    </a:cubicBezTo>
                    <a:cubicBezTo>
                      <a:pt x="43318" y="21503"/>
                      <a:pt x="40290" y="12145"/>
                      <a:pt x="33134" y="9668"/>
                    </a:cubicBezTo>
                    <a:cubicBezTo>
                      <a:pt x="29832" y="8843"/>
                      <a:pt x="27079" y="6090"/>
                      <a:pt x="23501" y="6365"/>
                    </a:cubicBezTo>
                    <a:cubicBezTo>
                      <a:pt x="23226" y="6090"/>
                      <a:pt x="22951" y="6090"/>
                      <a:pt x="22951" y="5815"/>
                    </a:cubicBezTo>
                    <a:close/>
                    <a:moveTo>
                      <a:pt x="1440377" y="380"/>
                    </a:moveTo>
                    <a:cubicBezTo>
                      <a:pt x="1447808" y="380"/>
                      <a:pt x="1453863" y="105"/>
                      <a:pt x="1453313" y="11940"/>
                    </a:cubicBezTo>
                    <a:cubicBezTo>
                      <a:pt x="1454689" y="-1271"/>
                      <a:pt x="1463221" y="656"/>
                      <a:pt x="1470652" y="656"/>
                    </a:cubicBezTo>
                    <a:lnTo>
                      <a:pt x="1546130" y="656"/>
                    </a:lnTo>
                    <a:lnTo>
                      <a:pt x="1546130" y="42765"/>
                    </a:lnTo>
                    <a:lnTo>
                      <a:pt x="1509184" y="42765"/>
                    </a:lnTo>
                    <a:cubicBezTo>
                      <a:pt x="1505606" y="42765"/>
                      <a:pt x="1502027" y="43591"/>
                      <a:pt x="1500101" y="38637"/>
                    </a:cubicBezTo>
                    <a:cubicBezTo>
                      <a:pt x="1498725" y="35059"/>
                      <a:pt x="1494321" y="35885"/>
                      <a:pt x="1492670" y="38086"/>
                    </a:cubicBezTo>
                    <a:cubicBezTo>
                      <a:pt x="1487166" y="44692"/>
                      <a:pt x="1480009" y="42765"/>
                      <a:pt x="1473129" y="42765"/>
                    </a:cubicBezTo>
                    <a:cubicBezTo>
                      <a:pt x="1411478" y="43040"/>
                      <a:pt x="1349827" y="42765"/>
                      <a:pt x="1288176" y="43040"/>
                    </a:cubicBezTo>
                    <a:cubicBezTo>
                      <a:pt x="1281295" y="43040"/>
                      <a:pt x="1275516" y="42215"/>
                      <a:pt x="1274965" y="34233"/>
                    </a:cubicBezTo>
                    <a:cubicBezTo>
                      <a:pt x="1274415" y="26527"/>
                      <a:pt x="1281021" y="27353"/>
                      <a:pt x="1285699" y="24876"/>
                    </a:cubicBezTo>
                    <a:cubicBezTo>
                      <a:pt x="1292580" y="21022"/>
                      <a:pt x="1306892" y="27353"/>
                      <a:pt x="1304690" y="10013"/>
                    </a:cubicBezTo>
                    <a:cubicBezTo>
                      <a:pt x="1311020" y="13316"/>
                      <a:pt x="1316249" y="16069"/>
                      <a:pt x="1322580" y="15793"/>
                    </a:cubicBezTo>
                    <a:cubicBezTo>
                      <a:pt x="1325332" y="15793"/>
                      <a:pt x="1328359" y="15518"/>
                      <a:pt x="1328910" y="13316"/>
                    </a:cubicBezTo>
                    <a:cubicBezTo>
                      <a:pt x="1331937" y="-1271"/>
                      <a:pt x="1343772" y="931"/>
                      <a:pt x="1353680" y="656"/>
                    </a:cubicBezTo>
                    <a:cubicBezTo>
                      <a:pt x="1382579" y="380"/>
                      <a:pt x="1411478" y="656"/>
                      <a:pt x="1440377" y="380"/>
                    </a:cubicBezTo>
                    <a:close/>
                    <a:moveTo>
                      <a:pt x="388728" y="310"/>
                    </a:moveTo>
                    <a:cubicBezTo>
                      <a:pt x="396159" y="310"/>
                      <a:pt x="402214" y="35"/>
                      <a:pt x="401664" y="11870"/>
                    </a:cubicBezTo>
                    <a:cubicBezTo>
                      <a:pt x="403040" y="-1341"/>
                      <a:pt x="411572" y="586"/>
                      <a:pt x="419003" y="586"/>
                    </a:cubicBezTo>
                    <a:cubicBezTo>
                      <a:pt x="468268" y="586"/>
                      <a:pt x="517259" y="586"/>
                      <a:pt x="566250" y="586"/>
                    </a:cubicBezTo>
                    <a:cubicBezTo>
                      <a:pt x="572029" y="310"/>
                      <a:pt x="578084" y="-515"/>
                      <a:pt x="580011" y="8017"/>
                    </a:cubicBezTo>
                    <a:cubicBezTo>
                      <a:pt x="572029" y="3338"/>
                      <a:pt x="553589" y="12421"/>
                      <a:pt x="553314" y="20677"/>
                    </a:cubicBezTo>
                    <a:cubicBezTo>
                      <a:pt x="553039" y="25356"/>
                      <a:pt x="556892" y="26457"/>
                      <a:pt x="560194" y="24531"/>
                    </a:cubicBezTo>
                    <a:cubicBezTo>
                      <a:pt x="569552" y="19576"/>
                      <a:pt x="575882" y="28108"/>
                      <a:pt x="583864" y="28934"/>
                    </a:cubicBezTo>
                    <a:cubicBezTo>
                      <a:pt x="587717" y="29484"/>
                      <a:pt x="589919" y="34989"/>
                      <a:pt x="588818" y="38842"/>
                    </a:cubicBezTo>
                    <a:cubicBezTo>
                      <a:pt x="588268" y="43245"/>
                      <a:pt x="584139" y="42695"/>
                      <a:pt x="580836" y="42695"/>
                    </a:cubicBezTo>
                    <a:cubicBezTo>
                      <a:pt x="539827" y="42695"/>
                      <a:pt x="498543" y="42695"/>
                      <a:pt x="457535" y="42695"/>
                    </a:cubicBezTo>
                    <a:cubicBezTo>
                      <a:pt x="453957" y="42695"/>
                      <a:pt x="450378" y="43521"/>
                      <a:pt x="448452" y="38567"/>
                    </a:cubicBezTo>
                    <a:cubicBezTo>
                      <a:pt x="447076" y="34989"/>
                      <a:pt x="442672" y="35815"/>
                      <a:pt x="441021" y="38016"/>
                    </a:cubicBezTo>
                    <a:cubicBezTo>
                      <a:pt x="435517" y="44622"/>
                      <a:pt x="428360" y="42695"/>
                      <a:pt x="421480" y="42695"/>
                    </a:cubicBezTo>
                    <a:cubicBezTo>
                      <a:pt x="359829" y="42970"/>
                      <a:pt x="298178" y="42695"/>
                      <a:pt x="236527" y="42970"/>
                    </a:cubicBezTo>
                    <a:cubicBezTo>
                      <a:pt x="229646" y="42970"/>
                      <a:pt x="223867" y="42145"/>
                      <a:pt x="223316" y="34163"/>
                    </a:cubicBezTo>
                    <a:cubicBezTo>
                      <a:pt x="222766" y="26457"/>
                      <a:pt x="229372" y="27283"/>
                      <a:pt x="234050" y="24806"/>
                    </a:cubicBezTo>
                    <a:cubicBezTo>
                      <a:pt x="240931" y="20952"/>
                      <a:pt x="255243" y="27283"/>
                      <a:pt x="253041" y="9943"/>
                    </a:cubicBezTo>
                    <a:cubicBezTo>
                      <a:pt x="259371" y="13246"/>
                      <a:pt x="264600" y="15999"/>
                      <a:pt x="270931" y="15723"/>
                    </a:cubicBezTo>
                    <a:cubicBezTo>
                      <a:pt x="273683" y="15723"/>
                      <a:pt x="276710" y="15448"/>
                      <a:pt x="277261" y="13246"/>
                    </a:cubicBezTo>
                    <a:cubicBezTo>
                      <a:pt x="280288" y="-1341"/>
                      <a:pt x="292123" y="861"/>
                      <a:pt x="302031" y="586"/>
                    </a:cubicBezTo>
                    <a:cubicBezTo>
                      <a:pt x="330930" y="310"/>
                      <a:pt x="359829" y="586"/>
                      <a:pt x="388728" y="310"/>
                    </a:cubicBezTo>
                    <a:close/>
                    <a:moveTo>
                      <a:pt x="1066309" y="71"/>
                    </a:moveTo>
                    <a:cubicBezTo>
                      <a:pt x="1071091" y="105"/>
                      <a:pt x="1076389" y="656"/>
                      <a:pt x="1080930" y="381"/>
                    </a:cubicBezTo>
                    <a:cubicBezTo>
                      <a:pt x="1092765" y="381"/>
                      <a:pt x="1104875" y="381"/>
                      <a:pt x="1116710" y="381"/>
                    </a:cubicBezTo>
                    <a:cubicBezTo>
                      <a:pt x="1143132" y="381"/>
                      <a:pt x="1169828" y="655"/>
                      <a:pt x="1196250" y="655"/>
                    </a:cubicBezTo>
                    <a:cubicBezTo>
                      <a:pt x="1202306" y="655"/>
                      <a:pt x="1208085" y="655"/>
                      <a:pt x="1208911" y="8637"/>
                    </a:cubicBezTo>
                    <a:cubicBezTo>
                      <a:pt x="1217993" y="11114"/>
                      <a:pt x="1226800" y="14967"/>
                      <a:pt x="1232580" y="2582"/>
                    </a:cubicBezTo>
                    <a:cubicBezTo>
                      <a:pt x="1234782" y="-1822"/>
                      <a:pt x="1241112" y="1206"/>
                      <a:pt x="1245516" y="931"/>
                    </a:cubicBezTo>
                    <a:cubicBezTo>
                      <a:pt x="1251571" y="381"/>
                      <a:pt x="1257901" y="655"/>
                      <a:pt x="1265332" y="931"/>
                    </a:cubicBezTo>
                    <a:cubicBezTo>
                      <a:pt x="1254874" y="11665"/>
                      <a:pt x="1245241" y="22399"/>
                      <a:pt x="1238360" y="33683"/>
                    </a:cubicBezTo>
                    <a:cubicBezTo>
                      <a:pt x="1232580" y="43316"/>
                      <a:pt x="1227351" y="43866"/>
                      <a:pt x="1219369" y="43316"/>
                    </a:cubicBezTo>
                    <a:cubicBezTo>
                      <a:pt x="1212214" y="42765"/>
                      <a:pt x="1204507" y="33133"/>
                      <a:pt x="1205333" y="25976"/>
                    </a:cubicBezTo>
                    <a:cubicBezTo>
                      <a:pt x="1203406" y="27077"/>
                      <a:pt x="1200379" y="27903"/>
                      <a:pt x="1200104" y="29279"/>
                    </a:cubicBezTo>
                    <a:cubicBezTo>
                      <a:pt x="1197902" y="46618"/>
                      <a:pt x="1184691" y="43316"/>
                      <a:pt x="1173682" y="43316"/>
                    </a:cubicBezTo>
                    <a:lnTo>
                      <a:pt x="1068584" y="43066"/>
                    </a:lnTo>
                    <a:lnTo>
                      <a:pt x="1068814" y="43246"/>
                    </a:lnTo>
                    <a:cubicBezTo>
                      <a:pt x="1058080" y="43246"/>
                      <a:pt x="1050099" y="43246"/>
                      <a:pt x="1041842" y="43246"/>
                    </a:cubicBezTo>
                    <a:cubicBezTo>
                      <a:pt x="973586" y="43246"/>
                      <a:pt x="905329" y="43246"/>
                      <a:pt x="837072" y="43246"/>
                    </a:cubicBezTo>
                    <a:cubicBezTo>
                      <a:pt x="832669" y="43246"/>
                      <a:pt x="827990" y="44622"/>
                      <a:pt x="823862" y="41044"/>
                    </a:cubicBezTo>
                    <a:cubicBezTo>
                      <a:pt x="821935" y="39393"/>
                      <a:pt x="816155" y="26182"/>
                      <a:pt x="815054" y="42145"/>
                    </a:cubicBezTo>
                    <a:cubicBezTo>
                      <a:pt x="815054" y="42696"/>
                      <a:pt x="810651" y="43246"/>
                      <a:pt x="808449" y="43246"/>
                    </a:cubicBezTo>
                    <a:cubicBezTo>
                      <a:pt x="795238" y="42971"/>
                      <a:pt x="781752" y="42420"/>
                      <a:pt x="768541" y="42420"/>
                    </a:cubicBezTo>
                    <a:cubicBezTo>
                      <a:pt x="752028" y="42420"/>
                      <a:pt x="735514" y="42971"/>
                      <a:pt x="719000" y="42971"/>
                    </a:cubicBezTo>
                    <a:cubicBezTo>
                      <a:pt x="684597" y="42971"/>
                      <a:pt x="650194" y="42971"/>
                      <a:pt x="615790" y="42696"/>
                    </a:cubicBezTo>
                    <a:cubicBezTo>
                      <a:pt x="609735" y="42696"/>
                      <a:pt x="600928" y="44897"/>
                      <a:pt x="609185" y="33888"/>
                    </a:cubicBezTo>
                    <a:cubicBezTo>
                      <a:pt x="600653" y="28934"/>
                      <a:pt x="613588" y="11595"/>
                      <a:pt x="595699" y="11045"/>
                    </a:cubicBezTo>
                    <a:cubicBezTo>
                      <a:pt x="591570" y="10769"/>
                      <a:pt x="585240" y="7191"/>
                      <a:pt x="581662" y="586"/>
                    </a:cubicBezTo>
                    <a:cubicBezTo>
                      <a:pt x="589919" y="586"/>
                      <a:pt x="597350" y="586"/>
                      <a:pt x="604781" y="586"/>
                    </a:cubicBezTo>
                    <a:cubicBezTo>
                      <a:pt x="722853" y="586"/>
                      <a:pt x="840651" y="311"/>
                      <a:pt x="958448" y="586"/>
                    </a:cubicBezTo>
                    <a:cubicBezTo>
                      <a:pt x="973310" y="586"/>
                      <a:pt x="988448" y="2513"/>
                      <a:pt x="1003310" y="311"/>
                    </a:cubicBezTo>
                    <a:cubicBezTo>
                      <a:pt x="1011842" y="-791"/>
                      <a:pt x="1017897" y="4714"/>
                      <a:pt x="1025603" y="6090"/>
                    </a:cubicBezTo>
                    <a:cubicBezTo>
                      <a:pt x="1028080" y="6641"/>
                      <a:pt x="1029456" y="6366"/>
                      <a:pt x="1029181" y="3889"/>
                    </a:cubicBezTo>
                    <a:cubicBezTo>
                      <a:pt x="1028906" y="3338"/>
                      <a:pt x="1026154" y="3063"/>
                      <a:pt x="1024778" y="1136"/>
                    </a:cubicBezTo>
                    <a:cubicBezTo>
                      <a:pt x="1027530" y="1412"/>
                      <a:pt x="1030557" y="1136"/>
                      <a:pt x="1033310" y="1962"/>
                    </a:cubicBezTo>
                    <a:cubicBezTo>
                      <a:pt x="1036888" y="3063"/>
                      <a:pt x="1041567" y="-2442"/>
                      <a:pt x="1044044" y="3614"/>
                    </a:cubicBezTo>
                    <a:cubicBezTo>
                      <a:pt x="1046245" y="8843"/>
                      <a:pt x="1041016" y="9668"/>
                      <a:pt x="1038814" y="12145"/>
                    </a:cubicBezTo>
                    <a:cubicBezTo>
                      <a:pt x="1037989" y="13246"/>
                      <a:pt x="1037163" y="16274"/>
                      <a:pt x="1037163" y="16274"/>
                    </a:cubicBezTo>
                    <a:cubicBezTo>
                      <a:pt x="1040879" y="18201"/>
                      <a:pt x="1043700" y="21779"/>
                      <a:pt x="1046383" y="25081"/>
                    </a:cubicBezTo>
                    <a:lnTo>
                      <a:pt x="1052857" y="30600"/>
                    </a:lnTo>
                    <a:lnTo>
                      <a:pt x="1052857" y="30105"/>
                    </a:lnTo>
                    <a:cubicBezTo>
                      <a:pt x="1053407" y="20747"/>
                      <a:pt x="1048729" y="8362"/>
                      <a:pt x="1054783" y="2857"/>
                    </a:cubicBezTo>
                    <a:cubicBezTo>
                      <a:pt x="1057261" y="518"/>
                      <a:pt x="1061527" y="36"/>
                      <a:pt x="1066309" y="71"/>
                    </a:cubicBezTo>
                    <a:close/>
                    <a:moveTo>
                      <a:pt x="14660" y="1"/>
                    </a:moveTo>
                    <a:cubicBezTo>
                      <a:pt x="19442" y="35"/>
                      <a:pt x="24740" y="586"/>
                      <a:pt x="29281" y="311"/>
                    </a:cubicBezTo>
                    <a:cubicBezTo>
                      <a:pt x="41116" y="311"/>
                      <a:pt x="53226" y="311"/>
                      <a:pt x="65061" y="311"/>
                    </a:cubicBezTo>
                    <a:cubicBezTo>
                      <a:pt x="91483" y="311"/>
                      <a:pt x="118179" y="585"/>
                      <a:pt x="144601" y="585"/>
                    </a:cubicBezTo>
                    <a:cubicBezTo>
                      <a:pt x="150657" y="585"/>
                      <a:pt x="156436" y="585"/>
                      <a:pt x="157262" y="8567"/>
                    </a:cubicBezTo>
                    <a:cubicBezTo>
                      <a:pt x="166344" y="11044"/>
                      <a:pt x="175151" y="14897"/>
                      <a:pt x="180931" y="2512"/>
                    </a:cubicBezTo>
                    <a:cubicBezTo>
                      <a:pt x="183133" y="-1892"/>
                      <a:pt x="189463" y="1136"/>
                      <a:pt x="193867" y="861"/>
                    </a:cubicBezTo>
                    <a:cubicBezTo>
                      <a:pt x="199922" y="311"/>
                      <a:pt x="206252" y="585"/>
                      <a:pt x="213683" y="861"/>
                    </a:cubicBezTo>
                    <a:cubicBezTo>
                      <a:pt x="203225" y="11595"/>
                      <a:pt x="193592" y="22329"/>
                      <a:pt x="186711" y="33613"/>
                    </a:cubicBezTo>
                    <a:cubicBezTo>
                      <a:pt x="180931" y="43246"/>
                      <a:pt x="175702" y="43796"/>
                      <a:pt x="167720" y="43246"/>
                    </a:cubicBezTo>
                    <a:cubicBezTo>
                      <a:pt x="160565" y="42695"/>
                      <a:pt x="152858" y="33063"/>
                      <a:pt x="153684" y="25906"/>
                    </a:cubicBezTo>
                    <a:cubicBezTo>
                      <a:pt x="151757" y="27007"/>
                      <a:pt x="148730" y="27833"/>
                      <a:pt x="148455" y="29209"/>
                    </a:cubicBezTo>
                    <a:cubicBezTo>
                      <a:pt x="146253" y="46548"/>
                      <a:pt x="133042" y="43246"/>
                      <a:pt x="122033" y="43246"/>
                    </a:cubicBezTo>
                    <a:cubicBezTo>
                      <a:pt x="83501" y="43246"/>
                      <a:pt x="44969" y="42971"/>
                      <a:pt x="6437" y="42971"/>
                    </a:cubicBezTo>
                    <a:cubicBezTo>
                      <a:pt x="3685" y="43521"/>
                      <a:pt x="1483" y="43246"/>
                      <a:pt x="1208" y="39943"/>
                    </a:cubicBezTo>
                    <a:cubicBezTo>
                      <a:pt x="1208" y="36640"/>
                      <a:pt x="933" y="33338"/>
                      <a:pt x="1208" y="30035"/>
                    </a:cubicBezTo>
                    <a:cubicBezTo>
                      <a:pt x="1758" y="20677"/>
                      <a:pt x="-2920" y="8292"/>
                      <a:pt x="3134" y="2787"/>
                    </a:cubicBezTo>
                    <a:cubicBezTo>
                      <a:pt x="5612" y="448"/>
                      <a:pt x="9878" y="-34"/>
                      <a:pt x="1466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40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="" xmlns:a16="http://schemas.microsoft.com/office/drawing/2014/main" id="{2DB8CB62-05C2-405A-9CB3-A3BBEC6D4835}"/>
                  </a:ext>
                </a:extLst>
              </p:cNvPr>
              <p:cNvSpPr/>
              <p:nvPr/>
            </p:nvSpPr>
            <p:spPr>
              <a:xfrm rot="10800000">
                <a:off x="5989366" y="544828"/>
                <a:ext cx="3321685" cy="76019"/>
              </a:xfrm>
              <a:custGeom>
                <a:avLst/>
                <a:gdLst>
                  <a:gd name="connsiteX0" fmla="*/ 1323163 w 1645441"/>
                  <a:gd name="connsiteY0" fmla="*/ 28780 h 37657"/>
                  <a:gd name="connsiteX1" fmla="*/ 1333347 w 1645441"/>
                  <a:gd name="connsiteY1" fmla="*/ 36796 h 37657"/>
                  <a:gd name="connsiteX2" fmla="*/ 1312980 w 1645441"/>
                  <a:gd name="connsiteY2" fmla="*/ 36245 h 37657"/>
                  <a:gd name="connsiteX3" fmla="*/ 1323163 w 1645441"/>
                  <a:gd name="connsiteY3" fmla="*/ 28780 h 37657"/>
                  <a:gd name="connsiteX4" fmla="*/ 502405 w 1645441"/>
                  <a:gd name="connsiteY4" fmla="*/ 28666 h 37657"/>
                  <a:gd name="connsiteX5" fmla="*/ 512589 w 1645441"/>
                  <a:gd name="connsiteY5" fmla="*/ 36682 h 37657"/>
                  <a:gd name="connsiteX6" fmla="*/ 492222 w 1645441"/>
                  <a:gd name="connsiteY6" fmla="*/ 36131 h 37657"/>
                  <a:gd name="connsiteX7" fmla="*/ 502405 w 1645441"/>
                  <a:gd name="connsiteY7" fmla="*/ 28666 h 37657"/>
                  <a:gd name="connsiteX8" fmla="*/ 1645441 w 1645441"/>
                  <a:gd name="connsiteY8" fmla="*/ 21503 h 37657"/>
                  <a:gd name="connsiteX9" fmla="*/ 1645441 w 1645441"/>
                  <a:gd name="connsiteY9" fmla="*/ 33701 h 37657"/>
                  <a:gd name="connsiteX10" fmla="*/ 1640157 w 1645441"/>
                  <a:gd name="connsiteY10" fmla="*/ 32461 h 37657"/>
                  <a:gd name="connsiteX11" fmla="*/ 1639950 w 1645441"/>
                  <a:gd name="connsiteY11" fmla="*/ 27438 h 37657"/>
                  <a:gd name="connsiteX12" fmla="*/ 833779 w 1645441"/>
                  <a:gd name="connsiteY12" fmla="*/ 19618 h 37657"/>
                  <a:gd name="connsiteX13" fmla="*/ 843962 w 1645441"/>
                  <a:gd name="connsiteY13" fmla="*/ 30627 h 37657"/>
                  <a:gd name="connsiteX14" fmla="*/ 824972 w 1645441"/>
                  <a:gd name="connsiteY14" fmla="*/ 33655 h 37657"/>
                  <a:gd name="connsiteX15" fmla="*/ 819192 w 1645441"/>
                  <a:gd name="connsiteY15" fmla="*/ 27324 h 37657"/>
                  <a:gd name="connsiteX16" fmla="*/ 833779 w 1645441"/>
                  <a:gd name="connsiteY16" fmla="*/ 19618 h 37657"/>
                  <a:gd name="connsiteX17" fmla="*/ 1645441 w 1645441"/>
                  <a:gd name="connsiteY17" fmla="*/ 5017 h 37657"/>
                  <a:gd name="connsiteX18" fmla="*/ 1645441 w 1645441"/>
                  <a:gd name="connsiteY18" fmla="*/ 6122 h 37657"/>
                  <a:gd name="connsiteX19" fmla="*/ 1644904 w 1645441"/>
                  <a:gd name="connsiteY19" fmla="*/ 5420 h 37657"/>
                  <a:gd name="connsiteX20" fmla="*/ 18831 w 1645441"/>
                  <a:gd name="connsiteY20" fmla="*/ 627 h 37657"/>
                  <a:gd name="connsiteX21" fmla="*/ 78005 w 1645441"/>
                  <a:gd name="connsiteY21" fmla="*/ 627 h 37657"/>
                  <a:gd name="connsiteX22" fmla="*/ 144609 w 1645441"/>
                  <a:gd name="connsiteY22" fmla="*/ 627 h 37657"/>
                  <a:gd name="connsiteX23" fmla="*/ 155894 w 1645441"/>
                  <a:gd name="connsiteY23" fmla="*/ 5580 h 37657"/>
                  <a:gd name="connsiteX24" fmla="*/ 154518 w 1645441"/>
                  <a:gd name="connsiteY24" fmla="*/ 19617 h 37657"/>
                  <a:gd name="connsiteX25" fmla="*/ 147362 w 1645441"/>
                  <a:gd name="connsiteY25" fmla="*/ 34754 h 37657"/>
                  <a:gd name="connsiteX26" fmla="*/ 143509 w 1645441"/>
                  <a:gd name="connsiteY26" fmla="*/ 36681 h 37657"/>
                  <a:gd name="connsiteX27" fmla="*/ 105252 w 1645441"/>
                  <a:gd name="connsiteY27" fmla="*/ 33653 h 37657"/>
                  <a:gd name="connsiteX28" fmla="*/ 99197 w 1645441"/>
                  <a:gd name="connsiteY28" fmla="*/ 33103 h 37657"/>
                  <a:gd name="connsiteX29" fmla="*/ 16904 w 1645441"/>
                  <a:gd name="connsiteY29" fmla="*/ 36406 h 37657"/>
                  <a:gd name="connsiteX30" fmla="*/ 115 w 1645441"/>
                  <a:gd name="connsiteY30" fmla="*/ 19066 h 37657"/>
                  <a:gd name="connsiteX31" fmla="*/ 18831 w 1645441"/>
                  <a:gd name="connsiteY31" fmla="*/ 627 h 37657"/>
                  <a:gd name="connsiteX32" fmla="*/ 168624 w 1645441"/>
                  <a:gd name="connsiteY32" fmla="*/ 524 h 37657"/>
                  <a:gd name="connsiteX33" fmla="*/ 175711 w 1645441"/>
                  <a:gd name="connsiteY33" fmla="*/ 4480 h 37657"/>
                  <a:gd name="connsiteX34" fmla="*/ 182591 w 1645441"/>
                  <a:gd name="connsiteY34" fmla="*/ 8609 h 37657"/>
                  <a:gd name="connsiteX35" fmla="*/ 177087 w 1645441"/>
                  <a:gd name="connsiteY35" fmla="*/ 11361 h 37657"/>
                  <a:gd name="connsiteX36" fmla="*/ 161123 w 1645441"/>
                  <a:gd name="connsiteY36" fmla="*/ 8334 h 37657"/>
                  <a:gd name="connsiteX37" fmla="*/ 161123 w 1645441"/>
                  <a:gd name="connsiteY37" fmla="*/ 2554 h 37657"/>
                  <a:gd name="connsiteX38" fmla="*/ 168624 w 1645441"/>
                  <a:gd name="connsiteY38" fmla="*/ 524 h 37657"/>
                  <a:gd name="connsiteX39" fmla="*/ 1260961 w 1645441"/>
                  <a:gd name="connsiteY39" fmla="*/ 465 h 37657"/>
                  <a:gd name="connsiteX40" fmla="*/ 1271420 w 1645441"/>
                  <a:gd name="connsiteY40" fmla="*/ 8447 h 37657"/>
                  <a:gd name="connsiteX41" fmla="*/ 1278575 w 1645441"/>
                  <a:gd name="connsiteY41" fmla="*/ 31566 h 37657"/>
                  <a:gd name="connsiteX42" fmla="*/ 1268392 w 1645441"/>
                  <a:gd name="connsiteY42" fmla="*/ 37071 h 37657"/>
                  <a:gd name="connsiteX43" fmla="*/ 1152797 w 1645441"/>
                  <a:gd name="connsiteY43" fmla="*/ 37071 h 37657"/>
                  <a:gd name="connsiteX44" fmla="*/ 1117568 w 1645441"/>
                  <a:gd name="connsiteY44" fmla="*/ 37071 h 37657"/>
                  <a:gd name="connsiteX45" fmla="*/ 1093176 w 1645441"/>
                  <a:gd name="connsiteY45" fmla="*/ 35557 h 37657"/>
                  <a:gd name="connsiteX46" fmla="*/ 1092403 w 1645441"/>
                  <a:gd name="connsiteY46" fmla="*/ 35283 h 37657"/>
                  <a:gd name="connsiteX47" fmla="*/ 1092403 w 1645441"/>
                  <a:gd name="connsiteY47" fmla="*/ 36682 h 37657"/>
                  <a:gd name="connsiteX48" fmla="*/ 1061686 w 1645441"/>
                  <a:gd name="connsiteY48" fmla="*/ 36682 h 37657"/>
                  <a:gd name="connsiteX49" fmla="*/ 1061696 w 1645441"/>
                  <a:gd name="connsiteY49" fmla="*/ 36795 h 37657"/>
                  <a:gd name="connsiteX50" fmla="*/ 1010880 w 1645441"/>
                  <a:gd name="connsiteY50" fmla="*/ 36795 h 37657"/>
                  <a:gd name="connsiteX51" fmla="*/ 1010880 w 1645441"/>
                  <a:gd name="connsiteY51" fmla="*/ 36682 h 37657"/>
                  <a:gd name="connsiteX52" fmla="*/ 973870 w 1645441"/>
                  <a:gd name="connsiteY52" fmla="*/ 36682 h 37657"/>
                  <a:gd name="connsiteX53" fmla="*/ 964787 w 1645441"/>
                  <a:gd name="connsiteY53" fmla="*/ 22920 h 37657"/>
                  <a:gd name="connsiteX54" fmla="*/ 955705 w 1645441"/>
                  <a:gd name="connsiteY54" fmla="*/ 15214 h 37657"/>
                  <a:gd name="connsiteX55" fmla="*/ 954054 w 1645441"/>
                  <a:gd name="connsiteY55" fmla="*/ 23196 h 37657"/>
                  <a:gd name="connsiteX56" fmla="*/ 948273 w 1645441"/>
                  <a:gd name="connsiteY56" fmla="*/ 27324 h 37657"/>
                  <a:gd name="connsiteX57" fmla="*/ 928732 w 1645441"/>
                  <a:gd name="connsiteY57" fmla="*/ 12187 h 37657"/>
                  <a:gd name="connsiteX58" fmla="*/ 907540 w 1645441"/>
                  <a:gd name="connsiteY58" fmla="*/ 9985 h 37657"/>
                  <a:gd name="connsiteX59" fmla="*/ 897907 w 1645441"/>
                  <a:gd name="connsiteY59" fmla="*/ 5306 h 37657"/>
                  <a:gd name="connsiteX60" fmla="*/ 894880 w 1645441"/>
                  <a:gd name="connsiteY60" fmla="*/ 18517 h 37657"/>
                  <a:gd name="connsiteX61" fmla="*/ 894329 w 1645441"/>
                  <a:gd name="connsiteY61" fmla="*/ 34205 h 37657"/>
                  <a:gd name="connsiteX62" fmla="*/ 889925 w 1645441"/>
                  <a:gd name="connsiteY62" fmla="*/ 36682 h 37657"/>
                  <a:gd name="connsiteX63" fmla="*/ 848916 w 1645441"/>
                  <a:gd name="connsiteY63" fmla="*/ 36682 h 37657"/>
                  <a:gd name="connsiteX64" fmla="*/ 844238 w 1645441"/>
                  <a:gd name="connsiteY64" fmla="*/ 30627 h 37657"/>
                  <a:gd name="connsiteX65" fmla="*/ 854421 w 1645441"/>
                  <a:gd name="connsiteY65" fmla="*/ 30352 h 37657"/>
                  <a:gd name="connsiteX66" fmla="*/ 849192 w 1645441"/>
                  <a:gd name="connsiteY66" fmla="*/ 19893 h 37657"/>
                  <a:gd name="connsiteX67" fmla="*/ 842311 w 1645441"/>
                  <a:gd name="connsiteY67" fmla="*/ 1453 h 37657"/>
                  <a:gd name="connsiteX68" fmla="*/ 1010880 w 1645441"/>
                  <a:gd name="connsiteY68" fmla="*/ 1453 h 37657"/>
                  <a:gd name="connsiteX69" fmla="*/ 1010880 w 1645441"/>
                  <a:gd name="connsiteY69" fmla="*/ 973 h 37657"/>
                  <a:gd name="connsiteX70" fmla="*/ 1012190 w 1645441"/>
                  <a:gd name="connsiteY70" fmla="*/ 1016 h 37657"/>
                  <a:gd name="connsiteX71" fmla="*/ 1012704 w 1645441"/>
                  <a:gd name="connsiteY71" fmla="*/ 1453 h 37657"/>
                  <a:gd name="connsiteX72" fmla="*/ 1060146 w 1645441"/>
                  <a:gd name="connsiteY72" fmla="*/ 1453 h 37657"/>
                  <a:gd name="connsiteX73" fmla="*/ 1060355 w 1645441"/>
                  <a:gd name="connsiteY73" fmla="*/ 1256 h 37657"/>
                  <a:gd name="connsiteX74" fmla="*/ 1066100 w 1645441"/>
                  <a:gd name="connsiteY74" fmla="*/ 740 h 37657"/>
                  <a:gd name="connsiteX75" fmla="*/ 1260961 w 1645441"/>
                  <a:gd name="connsiteY75" fmla="*/ 465 h 37657"/>
                  <a:gd name="connsiteX76" fmla="*/ 830751 w 1645441"/>
                  <a:gd name="connsiteY76" fmla="*/ 352 h 37657"/>
                  <a:gd name="connsiteX77" fmla="*/ 834330 w 1645441"/>
                  <a:gd name="connsiteY77" fmla="*/ 3654 h 37657"/>
                  <a:gd name="connsiteX78" fmla="*/ 827724 w 1645441"/>
                  <a:gd name="connsiteY78" fmla="*/ 9984 h 37657"/>
                  <a:gd name="connsiteX79" fmla="*/ 824146 w 1645441"/>
                  <a:gd name="connsiteY79" fmla="*/ 5306 h 37657"/>
                  <a:gd name="connsiteX80" fmla="*/ 830751 w 1645441"/>
                  <a:gd name="connsiteY80" fmla="*/ 352 h 37657"/>
                  <a:gd name="connsiteX81" fmla="*/ 440203 w 1645441"/>
                  <a:gd name="connsiteY81" fmla="*/ 351 h 37657"/>
                  <a:gd name="connsiteX82" fmla="*/ 450662 w 1645441"/>
                  <a:gd name="connsiteY82" fmla="*/ 8333 h 37657"/>
                  <a:gd name="connsiteX83" fmla="*/ 457817 w 1645441"/>
                  <a:gd name="connsiteY83" fmla="*/ 31452 h 37657"/>
                  <a:gd name="connsiteX84" fmla="*/ 447634 w 1645441"/>
                  <a:gd name="connsiteY84" fmla="*/ 36957 h 37657"/>
                  <a:gd name="connsiteX85" fmla="*/ 332039 w 1645441"/>
                  <a:gd name="connsiteY85" fmla="*/ 36957 h 37657"/>
                  <a:gd name="connsiteX86" fmla="*/ 296810 w 1645441"/>
                  <a:gd name="connsiteY86" fmla="*/ 36957 h 37657"/>
                  <a:gd name="connsiteX87" fmla="*/ 249471 w 1645441"/>
                  <a:gd name="connsiteY87" fmla="*/ 27324 h 37657"/>
                  <a:gd name="connsiteX88" fmla="*/ 240113 w 1645441"/>
                  <a:gd name="connsiteY88" fmla="*/ 27048 h 37657"/>
                  <a:gd name="connsiteX89" fmla="*/ 240938 w 1645441"/>
                  <a:gd name="connsiteY89" fmla="*/ 36681 h 37657"/>
                  <a:gd name="connsiteX90" fmla="*/ 158921 w 1645441"/>
                  <a:gd name="connsiteY90" fmla="*/ 36681 h 37657"/>
                  <a:gd name="connsiteX91" fmla="*/ 164426 w 1645441"/>
                  <a:gd name="connsiteY91" fmla="*/ 25122 h 37657"/>
                  <a:gd name="connsiteX92" fmla="*/ 169379 w 1645441"/>
                  <a:gd name="connsiteY92" fmla="*/ 20718 h 37657"/>
                  <a:gd name="connsiteX93" fmla="*/ 194701 w 1645441"/>
                  <a:gd name="connsiteY93" fmla="*/ 7507 h 37657"/>
                  <a:gd name="connsiteX94" fmla="*/ 182866 w 1645441"/>
                  <a:gd name="connsiteY94" fmla="*/ 626 h 37657"/>
                  <a:gd name="connsiteX95" fmla="*/ 198554 w 1645441"/>
                  <a:gd name="connsiteY95" fmla="*/ 6957 h 37657"/>
                  <a:gd name="connsiteX96" fmla="*/ 234883 w 1645441"/>
                  <a:gd name="connsiteY96" fmla="*/ 5580 h 37657"/>
                  <a:gd name="connsiteX97" fmla="*/ 245342 w 1645441"/>
                  <a:gd name="connsiteY97" fmla="*/ 626 h 37657"/>
                  <a:gd name="connsiteX98" fmla="*/ 440203 w 1645441"/>
                  <a:gd name="connsiteY98" fmla="*/ 351 h 37657"/>
                  <a:gd name="connsiteX99" fmla="*/ 1634867 w 1645441"/>
                  <a:gd name="connsiteY99" fmla="*/ 207 h 37657"/>
                  <a:gd name="connsiteX100" fmla="*/ 1640226 w 1645441"/>
                  <a:gd name="connsiteY100" fmla="*/ 1291 h 37657"/>
                  <a:gd name="connsiteX101" fmla="*/ 1637748 w 1645441"/>
                  <a:gd name="connsiteY101" fmla="*/ 9548 h 37657"/>
                  <a:gd name="connsiteX102" fmla="*/ 1612428 w 1645441"/>
                  <a:gd name="connsiteY102" fmla="*/ 34594 h 37657"/>
                  <a:gd name="connsiteX103" fmla="*/ 1613804 w 1645441"/>
                  <a:gd name="connsiteY103" fmla="*/ 22483 h 37657"/>
                  <a:gd name="connsiteX104" fmla="*/ 1602795 w 1645441"/>
                  <a:gd name="connsiteY104" fmla="*/ 17254 h 37657"/>
                  <a:gd name="connsiteX105" fmla="*/ 1604996 w 1645441"/>
                  <a:gd name="connsiteY105" fmla="*/ 28814 h 37657"/>
                  <a:gd name="connsiteX106" fmla="*/ 1585180 w 1645441"/>
                  <a:gd name="connsiteY106" fmla="*/ 25236 h 37657"/>
                  <a:gd name="connsiteX107" fmla="*/ 1587657 w 1645441"/>
                  <a:gd name="connsiteY107" fmla="*/ 36245 h 37657"/>
                  <a:gd name="connsiteX108" fmla="*/ 1506190 w 1645441"/>
                  <a:gd name="connsiteY108" fmla="*/ 36245 h 37657"/>
                  <a:gd name="connsiteX109" fmla="*/ 1481695 w 1645441"/>
                  <a:gd name="connsiteY109" fmla="*/ 12025 h 37657"/>
                  <a:gd name="connsiteX110" fmla="*/ 1465731 w 1645441"/>
                  <a:gd name="connsiteY110" fmla="*/ 22759 h 37657"/>
                  <a:gd name="connsiteX111" fmla="*/ 1467658 w 1645441"/>
                  <a:gd name="connsiteY111" fmla="*/ 33218 h 37657"/>
                  <a:gd name="connsiteX112" fmla="*/ 1467933 w 1645441"/>
                  <a:gd name="connsiteY112" fmla="*/ 34869 h 37657"/>
                  <a:gd name="connsiteX113" fmla="*/ 1439310 w 1645441"/>
                  <a:gd name="connsiteY113" fmla="*/ 36520 h 37657"/>
                  <a:gd name="connsiteX114" fmla="*/ 1363897 w 1645441"/>
                  <a:gd name="connsiteY114" fmla="*/ 36795 h 37657"/>
                  <a:gd name="connsiteX115" fmla="*/ 1349310 w 1645441"/>
                  <a:gd name="connsiteY115" fmla="*/ 26061 h 37657"/>
                  <a:gd name="connsiteX116" fmla="*/ 1346007 w 1645441"/>
                  <a:gd name="connsiteY116" fmla="*/ 19456 h 37657"/>
                  <a:gd name="connsiteX117" fmla="*/ 1354264 w 1645441"/>
                  <a:gd name="connsiteY117" fmla="*/ 11474 h 37657"/>
                  <a:gd name="connsiteX118" fmla="*/ 1341879 w 1645441"/>
                  <a:gd name="connsiteY118" fmla="*/ 3768 h 37657"/>
                  <a:gd name="connsiteX119" fmla="*/ 1335824 w 1645441"/>
                  <a:gd name="connsiteY119" fmla="*/ 14502 h 37657"/>
                  <a:gd name="connsiteX120" fmla="*/ 1326741 w 1645441"/>
                  <a:gd name="connsiteY120" fmla="*/ 19181 h 37657"/>
                  <a:gd name="connsiteX121" fmla="*/ 1307200 w 1645441"/>
                  <a:gd name="connsiteY121" fmla="*/ 16704 h 37657"/>
                  <a:gd name="connsiteX122" fmla="*/ 1291237 w 1645441"/>
                  <a:gd name="connsiteY122" fmla="*/ 465 h 37657"/>
                  <a:gd name="connsiteX123" fmla="*/ 1373255 w 1645441"/>
                  <a:gd name="connsiteY123" fmla="*/ 465 h 37657"/>
                  <a:gd name="connsiteX124" fmla="*/ 1406007 w 1645441"/>
                  <a:gd name="connsiteY124" fmla="*/ 465 h 37657"/>
                  <a:gd name="connsiteX125" fmla="*/ 1414539 w 1645441"/>
                  <a:gd name="connsiteY125" fmla="*/ 328 h 37657"/>
                  <a:gd name="connsiteX126" fmla="*/ 1420594 w 1645441"/>
                  <a:gd name="connsiteY126" fmla="*/ 7621 h 37657"/>
                  <a:gd name="connsiteX127" fmla="*/ 1438209 w 1645441"/>
                  <a:gd name="connsiteY127" fmla="*/ 12025 h 37657"/>
                  <a:gd name="connsiteX128" fmla="*/ 1449768 w 1645441"/>
                  <a:gd name="connsiteY128" fmla="*/ 13126 h 37657"/>
                  <a:gd name="connsiteX129" fmla="*/ 1446190 w 1645441"/>
                  <a:gd name="connsiteY129" fmla="*/ 465 h 37657"/>
                  <a:gd name="connsiteX130" fmla="*/ 1473988 w 1645441"/>
                  <a:gd name="connsiteY130" fmla="*/ 465 h 37657"/>
                  <a:gd name="connsiteX131" fmla="*/ 1588483 w 1645441"/>
                  <a:gd name="connsiteY131" fmla="*/ 465 h 37657"/>
                  <a:gd name="connsiteX132" fmla="*/ 1595914 w 1645441"/>
                  <a:gd name="connsiteY132" fmla="*/ 741 h 37657"/>
                  <a:gd name="connsiteX133" fmla="*/ 1599767 w 1645441"/>
                  <a:gd name="connsiteY133" fmla="*/ 5694 h 37657"/>
                  <a:gd name="connsiteX134" fmla="*/ 1594813 w 1645441"/>
                  <a:gd name="connsiteY134" fmla="*/ 6795 h 37657"/>
                  <a:gd name="connsiteX135" fmla="*/ 1587932 w 1645441"/>
                  <a:gd name="connsiteY135" fmla="*/ 4869 h 37657"/>
                  <a:gd name="connsiteX136" fmla="*/ 1582703 w 1645441"/>
                  <a:gd name="connsiteY136" fmla="*/ 9548 h 37657"/>
                  <a:gd name="connsiteX137" fmla="*/ 1588208 w 1645441"/>
                  <a:gd name="connsiteY137" fmla="*/ 13126 h 37657"/>
                  <a:gd name="connsiteX138" fmla="*/ 1609400 w 1645441"/>
                  <a:gd name="connsiteY138" fmla="*/ 3768 h 37657"/>
                  <a:gd name="connsiteX139" fmla="*/ 1634867 w 1645441"/>
                  <a:gd name="connsiteY139" fmla="*/ 207 h 37657"/>
                  <a:gd name="connsiteX140" fmla="*/ 814109 w 1645441"/>
                  <a:gd name="connsiteY140" fmla="*/ 93 h 37657"/>
                  <a:gd name="connsiteX141" fmla="*/ 819468 w 1645441"/>
                  <a:gd name="connsiteY141" fmla="*/ 1177 h 37657"/>
                  <a:gd name="connsiteX142" fmla="*/ 816990 w 1645441"/>
                  <a:gd name="connsiteY142" fmla="*/ 9434 h 37657"/>
                  <a:gd name="connsiteX143" fmla="*/ 791670 w 1645441"/>
                  <a:gd name="connsiteY143" fmla="*/ 34480 h 37657"/>
                  <a:gd name="connsiteX144" fmla="*/ 793046 w 1645441"/>
                  <a:gd name="connsiteY144" fmla="*/ 22369 h 37657"/>
                  <a:gd name="connsiteX145" fmla="*/ 782037 w 1645441"/>
                  <a:gd name="connsiteY145" fmla="*/ 17140 h 37657"/>
                  <a:gd name="connsiteX146" fmla="*/ 784238 w 1645441"/>
                  <a:gd name="connsiteY146" fmla="*/ 28700 h 37657"/>
                  <a:gd name="connsiteX147" fmla="*/ 764422 w 1645441"/>
                  <a:gd name="connsiteY147" fmla="*/ 25122 h 37657"/>
                  <a:gd name="connsiteX148" fmla="*/ 766899 w 1645441"/>
                  <a:gd name="connsiteY148" fmla="*/ 36131 h 37657"/>
                  <a:gd name="connsiteX149" fmla="*/ 685432 w 1645441"/>
                  <a:gd name="connsiteY149" fmla="*/ 36131 h 37657"/>
                  <a:gd name="connsiteX150" fmla="*/ 660937 w 1645441"/>
                  <a:gd name="connsiteY150" fmla="*/ 11911 h 37657"/>
                  <a:gd name="connsiteX151" fmla="*/ 644973 w 1645441"/>
                  <a:gd name="connsiteY151" fmla="*/ 22645 h 37657"/>
                  <a:gd name="connsiteX152" fmla="*/ 646900 w 1645441"/>
                  <a:gd name="connsiteY152" fmla="*/ 33104 h 37657"/>
                  <a:gd name="connsiteX153" fmla="*/ 647175 w 1645441"/>
                  <a:gd name="connsiteY153" fmla="*/ 34755 h 37657"/>
                  <a:gd name="connsiteX154" fmla="*/ 618552 w 1645441"/>
                  <a:gd name="connsiteY154" fmla="*/ 36406 h 37657"/>
                  <a:gd name="connsiteX155" fmla="*/ 543139 w 1645441"/>
                  <a:gd name="connsiteY155" fmla="*/ 36681 h 37657"/>
                  <a:gd name="connsiteX156" fmla="*/ 528552 w 1645441"/>
                  <a:gd name="connsiteY156" fmla="*/ 25947 h 37657"/>
                  <a:gd name="connsiteX157" fmla="*/ 525249 w 1645441"/>
                  <a:gd name="connsiteY157" fmla="*/ 19342 h 37657"/>
                  <a:gd name="connsiteX158" fmla="*/ 533506 w 1645441"/>
                  <a:gd name="connsiteY158" fmla="*/ 11360 h 37657"/>
                  <a:gd name="connsiteX159" fmla="*/ 521121 w 1645441"/>
                  <a:gd name="connsiteY159" fmla="*/ 3654 h 37657"/>
                  <a:gd name="connsiteX160" fmla="*/ 515066 w 1645441"/>
                  <a:gd name="connsiteY160" fmla="*/ 14388 h 37657"/>
                  <a:gd name="connsiteX161" fmla="*/ 505983 w 1645441"/>
                  <a:gd name="connsiteY161" fmla="*/ 19067 h 37657"/>
                  <a:gd name="connsiteX162" fmla="*/ 486442 w 1645441"/>
                  <a:gd name="connsiteY162" fmla="*/ 16590 h 37657"/>
                  <a:gd name="connsiteX163" fmla="*/ 470479 w 1645441"/>
                  <a:gd name="connsiteY163" fmla="*/ 351 h 37657"/>
                  <a:gd name="connsiteX164" fmla="*/ 552497 w 1645441"/>
                  <a:gd name="connsiteY164" fmla="*/ 351 h 37657"/>
                  <a:gd name="connsiteX165" fmla="*/ 585249 w 1645441"/>
                  <a:gd name="connsiteY165" fmla="*/ 351 h 37657"/>
                  <a:gd name="connsiteX166" fmla="*/ 593781 w 1645441"/>
                  <a:gd name="connsiteY166" fmla="*/ 214 h 37657"/>
                  <a:gd name="connsiteX167" fmla="*/ 599836 w 1645441"/>
                  <a:gd name="connsiteY167" fmla="*/ 7507 h 37657"/>
                  <a:gd name="connsiteX168" fmla="*/ 617451 w 1645441"/>
                  <a:gd name="connsiteY168" fmla="*/ 11911 h 37657"/>
                  <a:gd name="connsiteX169" fmla="*/ 629010 w 1645441"/>
                  <a:gd name="connsiteY169" fmla="*/ 13012 h 37657"/>
                  <a:gd name="connsiteX170" fmla="*/ 625432 w 1645441"/>
                  <a:gd name="connsiteY170" fmla="*/ 351 h 37657"/>
                  <a:gd name="connsiteX171" fmla="*/ 653230 w 1645441"/>
                  <a:gd name="connsiteY171" fmla="*/ 351 h 37657"/>
                  <a:gd name="connsiteX172" fmla="*/ 767725 w 1645441"/>
                  <a:gd name="connsiteY172" fmla="*/ 351 h 37657"/>
                  <a:gd name="connsiteX173" fmla="*/ 775156 w 1645441"/>
                  <a:gd name="connsiteY173" fmla="*/ 627 h 37657"/>
                  <a:gd name="connsiteX174" fmla="*/ 779009 w 1645441"/>
                  <a:gd name="connsiteY174" fmla="*/ 5580 h 37657"/>
                  <a:gd name="connsiteX175" fmla="*/ 774055 w 1645441"/>
                  <a:gd name="connsiteY175" fmla="*/ 6681 h 37657"/>
                  <a:gd name="connsiteX176" fmla="*/ 767174 w 1645441"/>
                  <a:gd name="connsiteY176" fmla="*/ 4755 h 37657"/>
                  <a:gd name="connsiteX177" fmla="*/ 761945 w 1645441"/>
                  <a:gd name="connsiteY177" fmla="*/ 9434 h 37657"/>
                  <a:gd name="connsiteX178" fmla="*/ 767450 w 1645441"/>
                  <a:gd name="connsiteY178" fmla="*/ 13012 h 37657"/>
                  <a:gd name="connsiteX179" fmla="*/ 788642 w 1645441"/>
                  <a:gd name="connsiteY179" fmla="*/ 3654 h 37657"/>
                  <a:gd name="connsiteX180" fmla="*/ 814109 w 1645441"/>
                  <a:gd name="connsiteY180" fmla="*/ 93 h 37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</a:cxnLst>
                <a:rect l="l" t="t" r="r" b="b"/>
                <a:pathLst>
                  <a:path w="1645441" h="37657">
                    <a:moveTo>
                      <a:pt x="1323163" y="28780"/>
                    </a:moveTo>
                    <a:cubicBezTo>
                      <a:pt x="1326466" y="28539"/>
                      <a:pt x="1329769" y="30878"/>
                      <a:pt x="1333347" y="36796"/>
                    </a:cubicBezTo>
                    <a:cubicBezTo>
                      <a:pt x="1325916" y="37621"/>
                      <a:pt x="1319861" y="38447"/>
                      <a:pt x="1312980" y="36245"/>
                    </a:cubicBezTo>
                    <a:cubicBezTo>
                      <a:pt x="1316558" y="31842"/>
                      <a:pt x="1319861" y="29021"/>
                      <a:pt x="1323163" y="28780"/>
                    </a:cubicBezTo>
                    <a:close/>
                    <a:moveTo>
                      <a:pt x="502405" y="28666"/>
                    </a:moveTo>
                    <a:cubicBezTo>
                      <a:pt x="505708" y="28425"/>
                      <a:pt x="509011" y="30764"/>
                      <a:pt x="512589" y="36682"/>
                    </a:cubicBezTo>
                    <a:cubicBezTo>
                      <a:pt x="505158" y="37507"/>
                      <a:pt x="499103" y="38333"/>
                      <a:pt x="492222" y="36131"/>
                    </a:cubicBezTo>
                    <a:cubicBezTo>
                      <a:pt x="495800" y="31728"/>
                      <a:pt x="499103" y="28907"/>
                      <a:pt x="502405" y="28666"/>
                    </a:cubicBezTo>
                    <a:close/>
                    <a:moveTo>
                      <a:pt x="1645441" y="21503"/>
                    </a:moveTo>
                    <a:lnTo>
                      <a:pt x="1645441" y="33701"/>
                    </a:lnTo>
                    <a:lnTo>
                      <a:pt x="1640157" y="32461"/>
                    </a:lnTo>
                    <a:cubicBezTo>
                      <a:pt x="1638299" y="32048"/>
                      <a:pt x="1637336" y="31016"/>
                      <a:pt x="1639950" y="27438"/>
                    </a:cubicBezTo>
                    <a:close/>
                    <a:moveTo>
                      <a:pt x="833779" y="19618"/>
                    </a:moveTo>
                    <a:cubicBezTo>
                      <a:pt x="838182" y="21269"/>
                      <a:pt x="843962" y="24022"/>
                      <a:pt x="843962" y="30627"/>
                    </a:cubicBezTo>
                    <a:cubicBezTo>
                      <a:pt x="838182" y="34755"/>
                      <a:pt x="832953" y="42187"/>
                      <a:pt x="824972" y="33655"/>
                    </a:cubicBezTo>
                    <a:cubicBezTo>
                      <a:pt x="823045" y="31453"/>
                      <a:pt x="813963" y="34480"/>
                      <a:pt x="819192" y="27324"/>
                    </a:cubicBezTo>
                    <a:cubicBezTo>
                      <a:pt x="822219" y="23196"/>
                      <a:pt x="827173" y="16866"/>
                      <a:pt x="833779" y="19618"/>
                    </a:cubicBezTo>
                    <a:close/>
                    <a:moveTo>
                      <a:pt x="1645441" y="5017"/>
                    </a:moveTo>
                    <a:lnTo>
                      <a:pt x="1645441" y="6122"/>
                    </a:lnTo>
                    <a:lnTo>
                      <a:pt x="1644904" y="5420"/>
                    </a:lnTo>
                    <a:close/>
                    <a:moveTo>
                      <a:pt x="18831" y="627"/>
                    </a:moveTo>
                    <a:cubicBezTo>
                      <a:pt x="38647" y="627"/>
                      <a:pt x="58188" y="627"/>
                      <a:pt x="78005" y="627"/>
                    </a:cubicBezTo>
                    <a:cubicBezTo>
                      <a:pt x="100298" y="627"/>
                      <a:pt x="122316" y="627"/>
                      <a:pt x="144609" y="627"/>
                    </a:cubicBezTo>
                    <a:cubicBezTo>
                      <a:pt x="149013" y="627"/>
                      <a:pt x="153417" y="-475"/>
                      <a:pt x="155894" y="5580"/>
                    </a:cubicBezTo>
                    <a:cubicBezTo>
                      <a:pt x="157820" y="11085"/>
                      <a:pt x="157270" y="14663"/>
                      <a:pt x="154518" y="19617"/>
                    </a:cubicBezTo>
                    <a:cubicBezTo>
                      <a:pt x="151765" y="24296"/>
                      <a:pt x="142132" y="26222"/>
                      <a:pt x="147362" y="34754"/>
                    </a:cubicBezTo>
                    <a:cubicBezTo>
                      <a:pt x="147912" y="35580"/>
                      <a:pt x="145435" y="36956"/>
                      <a:pt x="143509" y="36681"/>
                    </a:cubicBezTo>
                    <a:cubicBezTo>
                      <a:pt x="130848" y="35305"/>
                      <a:pt x="117637" y="39708"/>
                      <a:pt x="105252" y="33653"/>
                    </a:cubicBezTo>
                    <a:cubicBezTo>
                      <a:pt x="103601" y="32828"/>
                      <a:pt x="101124" y="32552"/>
                      <a:pt x="99197" y="33103"/>
                    </a:cubicBezTo>
                    <a:cubicBezTo>
                      <a:pt x="71950" y="40809"/>
                      <a:pt x="44427" y="35030"/>
                      <a:pt x="16904" y="36406"/>
                    </a:cubicBezTo>
                    <a:cubicBezTo>
                      <a:pt x="5895" y="36956"/>
                      <a:pt x="-985" y="33103"/>
                      <a:pt x="115" y="19066"/>
                    </a:cubicBezTo>
                    <a:cubicBezTo>
                      <a:pt x="1767" y="627"/>
                      <a:pt x="666" y="627"/>
                      <a:pt x="18831" y="627"/>
                    </a:cubicBezTo>
                    <a:close/>
                    <a:moveTo>
                      <a:pt x="168624" y="524"/>
                    </a:moveTo>
                    <a:cubicBezTo>
                      <a:pt x="171032" y="1178"/>
                      <a:pt x="173372" y="2829"/>
                      <a:pt x="175711" y="4480"/>
                    </a:cubicBezTo>
                    <a:cubicBezTo>
                      <a:pt x="177637" y="5857"/>
                      <a:pt x="180940" y="3655"/>
                      <a:pt x="182591" y="8609"/>
                    </a:cubicBezTo>
                    <a:cubicBezTo>
                      <a:pt x="180665" y="9710"/>
                      <a:pt x="179013" y="10811"/>
                      <a:pt x="177087" y="11361"/>
                    </a:cubicBezTo>
                    <a:cubicBezTo>
                      <a:pt x="171307" y="13288"/>
                      <a:pt x="165803" y="12462"/>
                      <a:pt x="161123" y="8334"/>
                    </a:cubicBezTo>
                    <a:cubicBezTo>
                      <a:pt x="159472" y="6682"/>
                      <a:pt x="159472" y="3930"/>
                      <a:pt x="161123" y="2554"/>
                    </a:cubicBezTo>
                    <a:cubicBezTo>
                      <a:pt x="163738" y="214"/>
                      <a:pt x="166215" y="-130"/>
                      <a:pt x="168624" y="524"/>
                    </a:cubicBezTo>
                    <a:close/>
                    <a:moveTo>
                      <a:pt x="1260961" y="465"/>
                    </a:moveTo>
                    <a:cubicBezTo>
                      <a:pt x="1268392" y="465"/>
                      <a:pt x="1267842" y="6245"/>
                      <a:pt x="1271420" y="8447"/>
                    </a:cubicBezTo>
                    <a:cubicBezTo>
                      <a:pt x="1280502" y="13951"/>
                      <a:pt x="1272521" y="23860"/>
                      <a:pt x="1278575" y="31566"/>
                    </a:cubicBezTo>
                    <a:cubicBezTo>
                      <a:pt x="1282429" y="35970"/>
                      <a:pt x="1273071" y="37071"/>
                      <a:pt x="1268392" y="37071"/>
                    </a:cubicBezTo>
                    <a:cubicBezTo>
                      <a:pt x="1229861" y="37071"/>
                      <a:pt x="1191329" y="37071"/>
                      <a:pt x="1152797" y="37071"/>
                    </a:cubicBezTo>
                    <a:cubicBezTo>
                      <a:pt x="1140962" y="37071"/>
                      <a:pt x="1129127" y="36520"/>
                      <a:pt x="1117568" y="37071"/>
                    </a:cubicBezTo>
                    <a:cubicBezTo>
                      <a:pt x="1109174" y="37484"/>
                      <a:pt x="1101054" y="37071"/>
                      <a:pt x="1093176" y="35557"/>
                    </a:cubicBezTo>
                    <a:lnTo>
                      <a:pt x="1092403" y="35283"/>
                    </a:lnTo>
                    <a:lnTo>
                      <a:pt x="1092403" y="36682"/>
                    </a:lnTo>
                    <a:lnTo>
                      <a:pt x="1061686" y="36682"/>
                    </a:lnTo>
                    <a:lnTo>
                      <a:pt x="1061696" y="36795"/>
                    </a:lnTo>
                    <a:lnTo>
                      <a:pt x="1010880" y="36795"/>
                    </a:lnTo>
                    <a:lnTo>
                      <a:pt x="1010880" y="36682"/>
                    </a:lnTo>
                    <a:lnTo>
                      <a:pt x="973870" y="36682"/>
                    </a:lnTo>
                    <a:cubicBezTo>
                      <a:pt x="963136" y="36682"/>
                      <a:pt x="965063" y="27599"/>
                      <a:pt x="964787" y="22920"/>
                    </a:cubicBezTo>
                    <a:cubicBezTo>
                      <a:pt x="964787" y="15214"/>
                      <a:pt x="960659" y="14663"/>
                      <a:pt x="955705" y="15214"/>
                    </a:cubicBezTo>
                    <a:cubicBezTo>
                      <a:pt x="947998" y="16040"/>
                      <a:pt x="953503" y="20168"/>
                      <a:pt x="954054" y="23196"/>
                    </a:cubicBezTo>
                    <a:cubicBezTo>
                      <a:pt x="955154" y="28700"/>
                      <a:pt x="951852" y="27599"/>
                      <a:pt x="948273" y="27324"/>
                    </a:cubicBezTo>
                    <a:cubicBezTo>
                      <a:pt x="938365" y="26774"/>
                      <a:pt x="935338" y="16865"/>
                      <a:pt x="928732" y="12187"/>
                    </a:cubicBezTo>
                    <a:cubicBezTo>
                      <a:pt x="920751" y="6682"/>
                      <a:pt x="914971" y="7232"/>
                      <a:pt x="907540" y="9985"/>
                    </a:cubicBezTo>
                    <a:cubicBezTo>
                      <a:pt x="905063" y="6682"/>
                      <a:pt x="901485" y="6407"/>
                      <a:pt x="897907" y="5306"/>
                    </a:cubicBezTo>
                    <a:cubicBezTo>
                      <a:pt x="899008" y="10260"/>
                      <a:pt x="891852" y="14113"/>
                      <a:pt x="894880" y="18517"/>
                    </a:cubicBezTo>
                    <a:cubicBezTo>
                      <a:pt x="899008" y="24297"/>
                      <a:pt x="890201" y="28425"/>
                      <a:pt x="894329" y="34205"/>
                    </a:cubicBezTo>
                    <a:cubicBezTo>
                      <a:pt x="895705" y="35856"/>
                      <a:pt x="891852" y="36682"/>
                      <a:pt x="889925" y="36682"/>
                    </a:cubicBezTo>
                    <a:cubicBezTo>
                      <a:pt x="876439" y="36682"/>
                      <a:pt x="862678" y="36407"/>
                      <a:pt x="848916" y="36682"/>
                    </a:cubicBezTo>
                    <a:cubicBezTo>
                      <a:pt x="843963" y="36957"/>
                      <a:pt x="843687" y="34205"/>
                      <a:pt x="844238" y="30627"/>
                    </a:cubicBezTo>
                    <a:cubicBezTo>
                      <a:pt x="847541" y="28150"/>
                      <a:pt x="852219" y="36131"/>
                      <a:pt x="854421" y="30352"/>
                    </a:cubicBezTo>
                    <a:cubicBezTo>
                      <a:pt x="856072" y="26223"/>
                      <a:pt x="853045" y="22370"/>
                      <a:pt x="849192" y="19893"/>
                    </a:cubicBezTo>
                    <a:cubicBezTo>
                      <a:pt x="842311" y="15489"/>
                      <a:pt x="850017" y="6407"/>
                      <a:pt x="842311" y="1453"/>
                    </a:cubicBezTo>
                    <a:lnTo>
                      <a:pt x="1010880" y="1453"/>
                    </a:lnTo>
                    <a:lnTo>
                      <a:pt x="1010880" y="973"/>
                    </a:lnTo>
                    <a:lnTo>
                      <a:pt x="1012190" y="1016"/>
                    </a:lnTo>
                    <a:lnTo>
                      <a:pt x="1012704" y="1453"/>
                    </a:lnTo>
                    <a:lnTo>
                      <a:pt x="1060146" y="1453"/>
                    </a:lnTo>
                    <a:lnTo>
                      <a:pt x="1060355" y="1256"/>
                    </a:lnTo>
                    <a:cubicBezTo>
                      <a:pt x="1062109" y="671"/>
                      <a:pt x="1064036" y="740"/>
                      <a:pt x="1066100" y="740"/>
                    </a:cubicBezTo>
                    <a:cubicBezTo>
                      <a:pt x="1131054" y="740"/>
                      <a:pt x="1196008" y="1015"/>
                      <a:pt x="1260961" y="465"/>
                    </a:cubicBezTo>
                    <a:close/>
                    <a:moveTo>
                      <a:pt x="830751" y="352"/>
                    </a:moveTo>
                    <a:cubicBezTo>
                      <a:pt x="832953" y="352"/>
                      <a:pt x="835706" y="1453"/>
                      <a:pt x="834330" y="3654"/>
                    </a:cubicBezTo>
                    <a:cubicBezTo>
                      <a:pt x="832953" y="6406"/>
                      <a:pt x="829926" y="8058"/>
                      <a:pt x="827724" y="9984"/>
                    </a:cubicBezTo>
                    <a:cubicBezTo>
                      <a:pt x="824421" y="9159"/>
                      <a:pt x="823871" y="7783"/>
                      <a:pt x="824146" y="5306"/>
                    </a:cubicBezTo>
                    <a:cubicBezTo>
                      <a:pt x="824696" y="1177"/>
                      <a:pt x="827449" y="77"/>
                      <a:pt x="830751" y="352"/>
                    </a:cubicBezTo>
                    <a:close/>
                    <a:moveTo>
                      <a:pt x="440203" y="351"/>
                    </a:moveTo>
                    <a:cubicBezTo>
                      <a:pt x="447634" y="351"/>
                      <a:pt x="447084" y="6131"/>
                      <a:pt x="450662" y="8333"/>
                    </a:cubicBezTo>
                    <a:cubicBezTo>
                      <a:pt x="459744" y="13837"/>
                      <a:pt x="451763" y="23746"/>
                      <a:pt x="457817" y="31452"/>
                    </a:cubicBezTo>
                    <a:cubicBezTo>
                      <a:pt x="461671" y="35856"/>
                      <a:pt x="452313" y="36957"/>
                      <a:pt x="447634" y="36957"/>
                    </a:cubicBezTo>
                    <a:cubicBezTo>
                      <a:pt x="409103" y="36957"/>
                      <a:pt x="370571" y="36957"/>
                      <a:pt x="332039" y="36957"/>
                    </a:cubicBezTo>
                    <a:cubicBezTo>
                      <a:pt x="320204" y="36957"/>
                      <a:pt x="308369" y="36406"/>
                      <a:pt x="296810" y="36957"/>
                    </a:cubicBezTo>
                    <a:cubicBezTo>
                      <a:pt x="280021" y="37782"/>
                      <a:pt x="264333" y="35305"/>
                      <a:pt x="249471" y="27324"/>
                    </a:cubicBezTo>
                    <a:cubicBezTo>
                      <a:pt x="246719" y="25947"/>
                      <a:pt x="243140" y="24847"/>
                      <a:pt x="240113" y="27048"/>
                    </a:cubicBezTo>
                    <a:cubicBezTo>
                      <a:pt x="234883" y="30626"/>
                      <a:pt x="242865" y="33103"/>
                      <a:pt x="240938" y="36681"/>
                    </a:cubicBezTo>
                    <a:cubicBezTo>
                      <a:pt x="213691" y="36681"/>
                      <a:pt x="186444" y="36681"/>
                      <a:pt x="158921" y="36681"/>
                    </a:cubicBezTo>
                    <a:cubicBezTo>
                      <a:pt x="160848" y="32828"/>
                      <a:pt x="162774" y="28975"/>
                      <a:pt x="164426" y="25122"/>
                    </a:cubicBezTo>
                    <a:cubicBezTo>
                      <a:pt x="165526" y="22645"/>
                      <a:pt x="166627" y="19342"/>
                      <a:pt x="169379" y="20718"/>
                    </a:cubicBezTo>
                    <a:cubicBezTo>
                      <a:pt x="183967" y="28149"/>
                      <a:pt x="189196" y="18241"/>
                      <a:pt x="194701" y="7507"/>
                    </a:cubicBezTo>
                    <a:cubicBezTo>
                      <a:pt x="192223" y="3379"/>
                      <a:pt x="185343" y="7782"/>
                      <a:pt x="182866" y="626"/>
                    </a:cubicBezTo>
                    <a:cubicBezTo>
                      <a:pt x="189196" y="1452"/>
                      <a:pt x="194150" y="-1576"/>
                      <a:pt x="198554" y="6957"/>
                    </a:cubicBezTo>
                    <a:cubicBezTo>
                      <a:pt x="204058" y="17690"/>
                      <a:pt x="229654" y="16039"/>
                      <a:pt x="234883" y="5580"/>
                    </a:cubicBezTo>
                    <a:cubicBezTo>
                      <a:pt x="237636" y="351"/>
                      <a:pt x="241214" y="626"/>
                      <a:pt x="245342" y="626"/>
                    </a:cubicBezTo>
                    <a:cubicBezTo>
                      <a:pt x="310296" y="626"/>
                      <a:pt x="375250" y="901"/>
                      <a:pt x="440203" y="351"/>
                    </a:cubicBezTo>
                    <a:close/>
                    <a:moveTo>
                      <a:pt x="1634867" y="207"/>
                    </a:moveTo>
                    <a:cubicBezTo>
                      <a:pt x="1637749" y="328"/>
                      <a:pt x="1639813" y="672"/>
                      <a:pt x="1640226" y="1291"/>
                    </a:cubicBezTo>
                    <a:cubicBezTo>
                      <a:pt x="1642703" y="4593"/>
                      <a:pt x="1641051" y="8447"/>
                      <a:pt x="1637748" y="9548"/>
                    </a:cubicBezTo>
                    <a:cubicBezTo>
                      <a:pt x="1627015" y="15603"/>
                      <a:pt x="1619309" y="24135"/>
                      <a:pt x="1612428" y="34594"/>
                    </a:cubicBezTo>
                    <a:cubicBezTo>
                      <a:pt x="1612978" y="30465"/>
                      <a:pt x="1615455" y="25236"/>
                      <a:pt x="1613804" y="22483"/>
                    </a:cubicBezTo>
                    <a:cubicBezTo>
                      <a:pt x="1612152" y="19456"/>
                      <a:pt x="1606373" y="18906"/>
                      <a:pt x="1602795" y="17254"/>
                    </a:cubicBezTo>
                    <a:cubicBezTo>
                      <a:pt x="1598666" y="23034"/>
                      <a:pt x="1610776" y="24685"/>
                      <a:pt x="1604996" y="28814"/>
                    </a:cubicBezTo>
                    <a:cubicBezTo>
                      <a:pt x="1598666" y="33493"/>
                      <a:pt x="1592336" y="28263"/>
                      <a:pt x="1585180" y="25236"/>
                    </a:cubicBezTo>
                    <a:cubicBezTo>
                      <a:pt x="1586006" y="29089"/>
                      <a:pt x="1586831" y="32392"/>
                      <a:pt x="1587657" y="36245"/>
                    </a:cubicBezTo>
                    <a:cubicBezTo>
                      <a:pt x="1560134" y="36245"/>
                      <a:pt x="1533162" y="36245"/>
                      <a:pt x="1506190" y="36245"/>
                    </a:cubicBezTo>
                    <a:cubicBezTo>
                      <a:pt x="1506190" y="25511"/>
                      <a:pt x="1493254" y="12025"/>
                      <a:pt x="1481695" y="12025"/>
                    </a:cubicBezTo>
                    <a:cubicBezTo>
                      <a:pt x="1474538" y="12025"/>
                      <a:pt x="1470410" y="18630"/>
                      <a:pt x="1465731" y="22759"/>
                    </a:cubicBezTo>
                    <a:cubicBezTo>
                      <a:pt x="1461052" y="26887"/>
                      <a:pt x="1466007" y="29915"/>
                      <a:pt x="1467658" y="33218"/>
                    </a:cubicBezTo>
                    <a:cubicBezTo>
                      <a:pt x="1467383" y="33768"/>
                      <a:pt x="1467383" y="34318"/>
                      <a:pt x="1467933" y="34869"/>
                    </a:cubicBezTo>
                    <a:cubicBezTo>
                      <a:pt x="1458576" y="38447"/>
                      <a:pt x="1448942" y="36520"/>
                      <a:pt x="1439310" y="36520"/>
                    </a:cubicBezTo>
                    <a:cubicBezTo>
                      <a:pt x="1414264" y="36795"/>
                      <a:pt x="1388943" y="36520"/>
                      <a:pt x="1363897" y="36795"/>
                    </a:cubicBezTo>
                    <a:cubicBezTo>
                      <a:pt x="1355640" y="36795"/>
                      <a:pt x="1348759" y="37346"/>
                      <a:pt x="1349310" y="26061"/>
                    </a:cubicBezTo>
                    <a:cubicBezTo>
                      <a:pt x="1349310" y="23860"/>
                      <a:pt x="1347108" y="21658"/>
                      <a:pt x="1346007" y="19456"/>
                    </a:cubicBezTo>
                    <a:cubicBezTo>
                      <a:pt x="1349035" y="16153"/>
                      <a:pt x="1357842" y="16704"/>
                      <a:pt x="1354264" y="11474"/>
                    </a:cubicBezTo>
                    <a:cubicBezTo>
                      <a:pt x="1352613" y="8997"/>
                      <a:pt x="1348484" y="1291"/>
                      <a:pt x="1341879" y="3768"/>
                    </a:cubicBezTo>
                    <a:cubicBezTo>
                      <a:pt x="1337200" y="5694"/>
                      <a:pt x="1334173" y="8722"/>
                      <a:pt x="1335824" y="14502"/>
                    </a:cubicBezTo>
                    <a:cubicBezTo>
                      <a:pt x="1336925" y="18355"/>
                      <a:pt x="1331145" y="21382"/>
                      <a:pt x="1326741" y="19181"/>
                    </a:cubicBezTo>
                    <a:cubicBezTo>
                      <a:pt x="1320411" y="15878"/>
                      <a:pt x="1314906" y="14777"/>
                      <a:pt x="1307200" y="16704"/>
                    </a:cubicBezTo>
                    <a:cubicBezTo>
                      <a:pt x="1298118" y="18906"/>
                      <a:pt x="1298669" y="5144"/>
                      <a:pt x="1291237" y="465"/>
                    </a:cubicBezTo>
                    <a:cubicBezTo>
                      <a:pt x="1318485" y="465"/>
                      <a:pt x="1346007" y="465"/>
                      <a:pt x="1373255" y="465"/>
                    </a:cubicBezTo>
                    <a:cubicBezTo>
                      <a:pt x="1384264" y="465"/>
                      <a:pt x="1394998" y="190"/>
                      <a:pt x="1406007" y="465"/>
                    </a:cubicBezTo>
                    <a:cubicBezTo>
                      <a:pt x="1408897" y="465"/>
                      <a:pt x="1411925" y="-223"/>
                      <a:pt x="1414539" y="328"/>
                    </a:cubicBezTo>
                    <a:cubicBezTo>
                      <a:pt x="1417154" y="878"/>
                      <a:pt x="1419355" y="2667"/>
                      <a:pt x="1420594" y="7621"/>
                    </a:cubicBezTo>
                    <a:cubicBezTo>
                      <a:pt x="1421420" y="10649"/>
                      <a:pt x="1434355" y="14502"/>
                      <a:pt x="1438209" y="12025"/>
                    </a:cubicBezTo>
                    <a:cubicBezTo>
                      <a:pt x="1443988" y="8722"/>
                      <a:pt x="1445915" y="14502"/>
                      <a:pt x="1449768" y="13126"/>
                    </a:cubicBezTo>
                    <a:cubicBezTo>
                      <a:pt x="1452796" y="8171"/>
                      <a:pt x="1446190" y="6245"/>
                      <a:pt x="1446190" y="465"/>
                    </a:cubicBezTo>
                    <a:cubicBezTo>
                      <a:pt x="1455273" y="465"/>
                      <a:pt x="1464630" y="465"/>
                      <a:pt x="1473988" y="465"/>
                    </a:cubicBezTo>
                    <a:cubicBezTo>
                      <a:pt x="1512245" y="465"/>
                      <a:pt x="1550226" y="465"/>
                      <a:pt x="1588483" y="465"/>
                    </a:cubicBezTo>
                    <a:cubicBezTo>
                      <a:pt x="1590960" y="465"/>
                      <a:pt x="1593437" y="465"/>
                      <a:pt x="1595914" y="741"/>
                    </a:cubicBezTo>
                    <a:cubicBezTo>
                      <a:pt x="1599217" y="741"/>
                      <a:pt x="1600593" y="2942"/>
                      <a:pt x="1599767" y="5694"/>
                    </a:cubicBezTo>
                    <a:cubicBezTo>
                      <a:pt x="1598941" y="8447"/>
                      <a:pt x="1596739" y="7896"/>
                      <a:pt x="1594813" y="6795"/>
                    </a:cubicBezTo>
                    <a:cubicBezTo>
                      <a:pt x="1592886" y="5419"/>
                      <a:pt x="1590685" y="4043"/>
                      <a:pt x="1587932" y="4869"/>
                    </a:cubicBezTo>
                    <a:cubicBezTo>
                      <a:pt x="1585455" y="5694"/>
                      <a:pt x="1582703" y="6795"/>
                      <a:pt x="1582703" y="9548"/>
                    </a:cubicBezTo>
                    <a:cubicBezTo>
                      <a:pt x="1582703" y="12850"/>
                      <a:pt x="1585455" y="13676"/>
                      <a:pt x="1588208" y="13126"/>
                    </a:cubicBezTo>
                    <a:cubicBezTo>
                      <a:pt x="1595914" y="11750"/>
                      <a:pt x="1605272" y="13951"/>
                      <a:pt x="1609400" y="3768"/>
                    </a:cubicBezTo>
                    <a:cubicBezTo>
                      <a:pt x="1610226" y="1497"/>
                      <a:pt x="1626223" y="-154"/>
                      <a:pt x="1634867" y="207"/>
                    </a:cubicBezTo>
                    <a:close/>
                    <a:moveTo>
                      <a:pt x="814109" y="93"/>
                    </a:moveTo>
                    <a:cubicBezTo>
                      <a:pt x="816991" y="214"/>
                      <a:pt x="819055" y="558"/>
                      <a:pt x="819468" y="1177"/>
                    </a:cubicBezTo>
                    <a:cubicBezTo>
                      <a:pt x="821945" y="4479"/>
                      <a:pt x="820293" y="8333"/>
                      <a:pt x="816990" y="9434"/>
                    </a:cubicBezTo>
                    <a:cubicBezTo>
                      <a:pt x="806257" y="15489"/>
                      <a:pt x="798551" y="24021"/>
                      <a:pt x="791670" y="34480"/>
                    </a:cubicBezTo>
                    <a:cubicBezTo>
                      <a:pt x="792220" y="30351"/>
                      <a:pt x="794697" y="25122"/>
                      <a:pt x="793046" y="22369"/>
                    </a:cubicBezTo>
                    <a:cubicBezTo>
                      <a:pt x="791394" y="19342"/>
                      <a:pt x="785615" y="18792"/>
                      <a:pt x="782037" y="17140"/>
                    </a:cubicBezTo>
                    <a:cubicBezTo>
                      <a:pt x="777908" y="22920"/>
                      <a:pt x="790018" y="24571"/>
                      <a:pt x="784238" y="28700"/>
                    </a:cubicBezTo>
                    <a:cubicBezTo>
                      <a:pt x="777908" y="33379"/>
                      <a:pt x="771578" y="28149"/>
                      <a:pt x="764422" y="25122"/>
                    </a:cubicBezTo>
                    <a:cubicBezTo>
                      <a:pt x="765248" y="28975"/>
                      <a:pt x="766073" y="32278"/>
                      <a:pt x="766899" y="36131"/>
                    </a:cubicBezTo>
                    <a:cubicBezTo>
                      <a:pt x="739376" y="36131"/>
                      <a:pt x="712404" y="36131"/>
                      <a:pt x="685432" y="36131"/>
                    </a:cubicBezTo>
                    <a:cubicBezTo>
                      <a:pt x="685432" y="25397"/>
                      <a:pt x="672496" y="11911"/>
                      <a:pt x="660937" y="11911"/>
                    </a:cubicBezTo>
                    <a:cubicBezTo>
                      <a:pt x="653780" y="11911"/>
                      <a:pt x="649652" y="18516"/>
                      <a:pt x="644973" y="22645"/>
                    </a:cubicBezTo>
                    <a:cubicBezTo>
                      <a:pt x="640294" y="26773"/>
                      <a:pt x="645249" y="29801"/>
                      <a:pt x="646900" y="33104"/>
                    </a:cubicBezTo>
                    <a:cubicBezTo>
                      <a:pt x="646625" y="33654"/>
                      <a:pt x="646625" y="34204"/>
                      <a:pt x="647175" y="34755"/>
                    </a:cubicBezTo>
                    <a:cubicBezTo>
                      <a:pt x="637818" y="38333"/>
                      <a:pt x="628184" y="36406"/>
                      <a:pt x="618552" y="36406"/>
                    </a:cubicBezTo>
                    <a:cubicBezTo>
                      <a:pt x="593506" y="36681"/>
                      <a:pt x="568185" y="36406"/>
                      <a:pt x="543139" y="36681"/>
                    </a:cubicBezTo>
                    <a:cubicBezTo>
                      <a:pt x="534882" y="36681"/>
                      <a:pt x="528001" y="37232"/>
                      <a:pt x="528552" y="25947"/>
                    </a:cubicBezTo>
                    <a:cubicBezTo>
                      <a:pt x="528552" y="23746"/>
                      <a:pt x="526350" y="21544"/>
                      <a:pt x="525249" y="19342"/>
                    </a:cubicBezTo>
                    <a:cubicBezTo>
                      <a:pt x="528277" y="16039"/>
                      <a:pt x="537084" y="16590"/>
                      <a:pt x="533506" y="11360"/>
                    </a:cubicBezTo>
                    <a:cubicBezTo>
                      <a:pt x="531855" y="8883"/>
                      <a:pt x="527726" y="1177"/>
                      <a:pt x="521121" y="3654"/>
                    </a:cubicBezTo>
                    <a:cubicBezTo>
                      <a:pt x="516442" y="5580"/>
                      <a:pt x="513415" y="8608"/>
                      <a:pt x="515066" y="14388"/>
                    </a:cubicBezTo>
                    <a:cubicBezTo>
                      <a:pt x="516167" y="18241"/>
                      <a:pt x="510387" y="21268"/>
                      <a:pt x="505983" y="19067"/>
                    </a:cubicBezTo>
                    <a:cubicBezTo>
                      <a:pt x="499653" y="15764"/>
                      <a:pt x="494148" y="14663"/>
                      <a:pt x="486442" y="16590"/>
                    </a:cubicBezTo>
                    <a:cubicBezTo>
                      <a:pt x="477360" y="18792"/>
                      <a:pt x="477911" y="5030"/>
                      <a:pt x="470479" y="351"/>
                    </a:cubicBezTo>
                    <a:cubicBezTo>
                      <a:pt x="497727" y="351"/>
                      <a:pt x="525249" y="351"/>
                      <a:pt x="552497" y="351"/>
                    </a:cubicBezTo>
                    <a:cubicBezTo>
                      <a:pt x="563506" y="351"/>
                      <a:pt x="574240" y="76"/>
                      <a:pt x="585249" y="351"/>
                    </a:cubicBezTo>
                    <a:cubicBezTo>
                      <a:pt x="588139" y="351"/>
                      <a:pt x="591167" y="-337"/>
                      <a:pt x="593781" y="214"/>
                    </a:cubicBezTo>
                    <a:cubicBezTo>
                      <a:pt x="596396" y="764"/>
                      <a:pt x="598597" y="2553"/>
                      <a:pt x="599836" y="7507"/>
                    </a:cubicBezTo>
                    <a:cubicBezTo>
                      <a:pt x="600662" y="10535"/>
                      <a:pt x="613597" y="14388"/>
                      <a:pt x="617451" y="11911"/>
                    </a:cubicBezTo>
                    <a:cubicBezTo>
                      <a:pt x="623230" y="8608"/>
                      <a:pt x="625157" y="14388"/>
                      <a:pt x="629010" y="13012"/>
                    </a:cubicBezTo>
                    <a:cubicBezTo>
                      <a:pt x="632038" y="8057"/>
                      <a:pt x="625432" y="6131"/>
                      <a:pt x="625432" y="351"/>
                    </a:cubicBezTo>
                    <a:cubicBezTo>
                      <a:pt x="634515" y="351"/>
                      <a:pt x="643872" y="351"/>
                      <a:pt x="653230" y="351"/>
                    </a:cubicBezTo>
                    <a:cubicBezTo>
                      <a:pt x="691487" y="351"/>
                      <a:pt x="729468" y="351"/>
                      <a:pt x="767725" y="351"/>
                    </a:cubicBezTo>
                    <a:cubicBezTo>
                      <a:pt x="770202" y="351"/>
                      <a:pt x="772679" y="351"/>
                      <a:pt x="775156" y="627"/>
                    </a:cubicBezTo>
                    <a:cubicBezTo>
                      <a:pt x="778459" y="627"/>
                      <a:pt x="779835" y="2828"/>
                      <a:pt x="779009" y="5580"/>
                    </a:cubicBezTo>
                    <a:cubicBezTo>
                      <a:pt x="778183" y="8333"/>
                      <a:pt x="775981" y="7782"/>
                      <a:pt x="774055" y="6681"/>
                    </a:cubicBezTo>
                    <a:cubicBezTo>
                      <a:pt x="772128" y="5305"/>
                      <a:pt x="769927" y="3929"/>
                      <a:pt x="767174" y="4755"/>
                    </a:cubicBezTo>
                    <a:cubicBezTo>
                      <a:pt x="764697" y="5580"/>
                      <a:pt x="761945" y="6681"/>
                      <a:pt x="761945" y="9434"/>
                    </a:cubicBezTo>
                    <a:cubicBezTo>
                      <a:pt x="761945" y="12736"/>
                      <a:pt x="764697" y="13562"/>
                      <a:pt x="767450" y="13012"/>
                    </a:cubicBezTo>
                    <a:cubicBezTo>
                      <a:pt x="775156" y="11636"/>
                      <a:pt x="784514" y="13837"/>
                      <a:pt x="788642" y="3654"/>
                    </a:cubicBezTo>
                    <a:cubicBezTo>
                      <a:pt x="789468" y="1383"/>
                      <a:pt x="805465" y="-268"/>
                      <a:pt x="814109" y="9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40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65ED8F84-D030-4918-95F8-54A1655E933A}"/>
              </a:ext>
            </a:extLst>
          </p:cNvPr>
          <p:cNvSpPr/>
          <p:nvPr userDrawn="1"/>
        </p:nvSpPr>
        <p:spPr>
          <a:xfrm>
            <a:off x="4571834" y="6041974"/>
            <a:ext cx="3231362" cy="643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2B779178-7BD9-4011-B2BC-FEF421E7788F}"/>
              </a:ext>
            </a:extLst>
          </p:cNvPr>
          <p:cNvSpPr/>
          <p:nvPr userDrawn="1"/>
        </p:nvSpPr>
        <p:spPr>
          <a:xfrm>
            <a:off x="4734528" y="6156521"/>
            <a:ext cx="2958511" cy="421370"/>
          </a:xfrm>
          <a:custGeom>
            <a:avLst/>
            <a:gdLst>
              <a:gd name="connsiteX0" fmla="*/ 95530 w 1806696"/>
              <a:gd name="connsiteY0" fmla="*/ 240641 h 257321"/>
              <a:gd name="connsiteX1" fmla="*/ 87507 w 1806696"/>
              <a:gd name="connsiteY1" fmla="*/ 240895 h 257321"/>
              <a:gd name="connsiteX2" fmla="*/ 73922 w 1806696"/>
              <a:gd name="connsiteY2" fmla="*/ 246829 h 257321"/>
              <a:gd name="connsiteX3" fmla="*/ 97501 w 1806696"/>
              <a:gd name="connsiteY3" fmla="*/ 250264 h 257321"/>
              <a:gd name="connsiteX4" fmla="*/ 100624 w 1806696"/>
              <a:gd name="connsiteY4" fmla="*/ 247766 h 257321"/>
              <a:gd name="connsiteX5" fmla="*/ 95530 w 1806696"/>
              <a:gd name="connsiteY5" fmla="*/ 240641 h 257321"/>
              <a:gd name="connsiteX6" fmla="*/ 136696 w 1806696"/>
              <a:gd name="connsiteY6" fmla="*/ 230120 h 257321"/>
              <a:gd name="connsiteX7" fmla="*/ 135291 w 1806696"/>
              <a:gd name="connsiteY7" fmla="*/ 234180 h 257321"/>
              <a:gd name="connsiteX8" fmla="*/ 132324 w 1806696"/>
              <a:gd name="connsiteY8" fmla="*/ 244955 h 257321"/>
              <a:gd name="connsiteX9" fmla="*/ 136228 w 1806696"/>
              <a:gd name="connsiteY9" fmla="*/ 251358 h 257321"/>
              <a:gd name="connsiteX10" fmla="*/ 141849 w 1806696"/>
              <a:gd name="connsiteY10" fmla="*/ 250576 h 257321"/>
              <a:gd name="connsiteX11" fmla="*/ 152312 w 1806696"/>
              <a:gd name="connsiteY11" fmla="*/ 249328 h 257321"/>
              <a:gd name="connsiteX12" fmla="*/ 152156 w 1806696"/>
              <a:gd name="connsiteY12" fmla="*/ 239021 h 257321"/>
              <a:gd name="connsiteX13" fmla="*/ 150282 w 1806696"/>
              <a:gd name="connsiteY13" fmla="*/ 234336 h 257321"/>
              <a:gd name="connsiteX14" fmla="*/ 146846 w 1806696"/>
              <a:gd name="connsiteY14" fmla="*/ 238240 h 257321"/>
              <a:gd name="connsiteX15" fmla="*/ 145910 w 1806696"/>
              <a:gd name="connsiteY15" fmla="*/ 242300 h 257321"/>
              <a:gd name="connsiteX16" fmla="*/ 141538 w 1806696"/>
              <a:gd name="connsiteY16" fmla="*/ 243862 h 257321"/>
              <a:gd name="connsiteX17" fmla="*/ 141225 w 1806696"/>
              <a:gd name="connsiteY17" fmla="*/ 239958 h 257321"/>
              <a:gd name="connsiteX18" fmla="*/ 143098 w 1806696"/>
              <a:gd name="connsiteY18" fmla="*/ 237772 h 257321"/>
              <a:gd name="connsiteX19" fmla="*/ 142318 w 1806696"/>
              <a:gd name="connsiteY19" fmla="*/ 232619 h 257321"/>
              <a:gd name="connsiteX20" fmla="*/ 136696 w 1806696"/>
              <a:gd name="connsiteY20" fmla="*/ 230120 h 257321"/>
              <a:gd name="connsiteX21" fmla="*/ 224671 w 1806696"/>
              <a:gd name="connsiteY21" fmla="*/ 199162 h 257321"/>
              <a:gd name="connsiteX22" fmla="*/ 218991 w 1806696"/>
              <a:gd name="connsiteY22" fmla="*/ 200294 h 257321"/>
              <a:gd name="connsiteX23" fmla="*/ 218991 w 1806696"/>
              <a:gd name="connsiteY23" fmla="*/ 211381 h 257321"/>
              <a:gd name="connsiteX24" fmla="*/ 227892 w 1806696"/>
              <a:gd name="connsiteY24" fmla="*/ 211069 h 257321"/>
              <a:gd name="connsiteX25" fmla="*/ 229297 w 1806696"/>
              <a:gd name="connsiteY25" fmla="*/ 200607 h 257321"/>
              <a:gd name="connsiteX26" fmla="*/ 224671 w 1806696"/>
              <a:gd name="connsiteY26" fmla="*/ 199162 h 257321"/>
              <a:gd name="connsiteX27" fmla="*/ 321395 w 1806696"/>
              <a:gd name="connsiteY27" fmla="*/ 212186 h 257321"/>
              <a:gd name="connsiteX28" fmla="*/ 308912 w 1806696"/>
              <a:gd name="connsiteY28" fmla="*/ 212002 h 257321"/>
              <a:gd name="connsiteX29" fmla="*/ 302120 w 1806696"/>
              <a:gd name="connsiteY29" fmla="*/ 212002 h 257321"/>
              <a:gd name="connsiteX30" fmla="*/ 300835 w 1806696"/>
              <a:gd name="connsiteY30" fmla="*/ 219712 h 257321"/>
              <a:gd name="connsiteX31" fmla="*/ 312584 w 1806696"/>
              <a:gd name="connsiteY31" fmla="*/ 229258 h 257321"/>
              <a:gd name="connsiteX32" fmla="*/ 329839 w 1806696"/>
              <a:gd name="connsiteY32" fmla="*/ 226137 h 257321"/>
              <a:gd name="connsiteX33" fmla="*/ 332960 w 1806696"/>
              <a:gd name="connsiteY33" fmla="*/ 215306 h 257321"/>
              <a:gd name="connsiteX34" fmla="*/ 321395 w 1806696"/>
              <a:gd name="connsiteY34" fmla="*/ 212186 h 257321"/>
              <a:gd name="connsiteX35" fmla="*/ 72672 w 1806696"/>
              <a:gd name="connsiteY35" fmla="*/ 171874 h 257321"/>
              <a:gd name="connsiteX36" fmla="*/ 67363 w 1806696"/>
              <a:gd name="connsiteY36" fmla="*/ 177339 h 257321"/>
              <a:gd name="connsiteX37" fmla="*/ 74858 w 1806696"/>
              <a:gd name="connsiteY37" fmla="*/ 183273 h 257321"/>
              <a:gd name="connsiteX38" fmla="*/ 80636 w 1806696"/>
              <a:gd name="connsiteY38" fmla="*/ 179525 h 257321"/>
              <a:gd name="connsiteX39" fmla="*/ 72672 w 1806696"/>
              <a:gd name="connsiteY39" fmla="*/ 171874 h 257321"/>
              <a:gd name="connsiteX40" fmla="*/ 225861 w 1806696"/>
              <a:gd name="connsiteY40" fmla="*/ 186552 h 257321"/>
              <a:gd name="connsiteX41" fmla="*/ 208059 w 1806696"/>
              <a:gd name="connsiteY41" fmla="*/ 184366 h 257321"/>
              <a:gd name="connsiteX42" fmla="*/ 206343 w 1806696"/>
              <a:gd name="connsiteY42" fmla="*/ 188895 h 257321"/>
              <a:gd name="connsiteX43" fmla="*/ 219303 w 1806696"/>
              <a:gd name="connsiteY43" fmla="*/ 197483 h 257321"/>
              <a:gd name="connsiteX44" fmla="*/ 233358 w 1806696"/>
              <a:gd name="connsiteY44" fmla="*/ 194985 h 257321"/>
              <a:gd name="connsiteX45" fmla="*/ 225861 w 1806696"/>
              <a:gd name="connsiteY45" fmla="*/ 186552 h 257321"/>
              <a:gd name="connsiteX46" fmla="*/ 442853 w 1806696"/>
              <a:gd name="connsiteY46" fmla="*/ 212209 h 257321"/>
              <a:gd name="connsiteX47" fmla="*/ 433192 w 1806696"/>
              <a:gd name="connsiteY47" fmla="*/ 219345 h 257321"/>
              <a:gd name="connsiteX48" fmla="*/ 452101 w 1806696"/>
              <a:gd name="connsiteY48" fmla="*/ 218427 h 257321"/>
              <a:gd name="connsiteX49" fmla="*/ 442853 w 1806696"/>
              <a:gd name="connsiteY49" fmla="*/ 212209 h 257321"/>
              <a:gd name="connsiteX50" fmla="*/ 385096 w 1806696"/>
              <a:gd name="connsiteY50" fmla="*/ 177490 h 257321"/>
              <a:gd name="connsiteX51" fmla="*/ 378671 w 1806696"/>
              <a:gd name="connsiteY51" fmla="*/ 187587 h 257321"/>
              <a:gd name="connsiteX52" fmla="*/ 381424 w 1806696"/>
              <a:gd name="connsiteY52" fmla="*/ 186852 h 257321"/>
              <a:gd name="connsiteX53" fmla="*/ 385096 w 1806696"/>
              <a:gd name="connsiteY53" fmla="*/ 177490 h 257321"/>
              <a:gd name="connsiteX54" fmla="*/ 428787 w 1806696"/>
              <a:gd name="connsiteY54" fmla="*/ 176870 h 257321"/>
              <a:gd name="connsiteX55" fmla="*/ 423278 w 1806696"/>
              <a:gd name="connsiteY55" fmla="*/ 188504 h 257321"/>
              <a:gd name="connsiteX56" fmla="*/ 431357 w 1806696"/>
              <a:gd name="connsiteY56" fmla="*/ 197867 h 257321"/>
              <a:gd name="connsiteX57" fmla="*/ 446043 w 1806696"/>
              <a:gd name="connsiteY57" fmla="*/ 192543 h 257321"/>
              <a:gd name="connsiteX58" fmla="*/ 452284 w 1806696"/>
              <a:gd name="connsiteY58" fmla="*/ 186485 h 257321"/>
              <a:gd name="connsiteX59" fmla="*/ 444206 w 1806696"/>
              <a:gd name="connsiteY59" fmla="*/ 179142 h 257321"/>
              <a:gd name="connsiteX60" fmla="*/ 428787 w 1806696"/>
              <a:gd name="connsiteY60" fmla="*/ 176870 h 257321"/>
              <a:gd name="connsiteX61" fmla="*/ 646390 w 1806696"/>
              <a:gd name="connsiteY61" fmla="*/ 198420 h 257321"/>
              <a:gd name="connsiteX62" fmla="*/ 643326 w 1806696"/>
              <a:gd name="connsiteY62" fmla="*/ 204081 h 257321"/>
              <a:gd name="connsiteX63" fmla="*/ 639735 w 1806696"/>
              <a:gd name="connsiteY63" fmla="*/ 209234 h 257321"/>
              <a:gd name="connsiteX64" fmla="*/ 640827 w 1806696"/>
              <a:gd name="connsiteY64" fmla="*/ 222820 h 257321"/>
              <a:gd name="connsiteX65" fmla="*/ 644106 w 1806696"/>
              <a:gd name="connsiteY65" fmla="*/ 229690 h 257321"/>
              <a:gd name="connsiteX66" fmla="*/ 650822 w 1806696"/>
              <a:gd name="connsiteY66" fmla="*/ 233751 h 257321"/>
              <a:gd name="connsiteX67" fmla="*/ 654569 w 1806696"/>
              <a:gd name="connsiteY67" fmla="*/ 219384 h 257321"/>
              <a:gd name="connsiteX68" fmla="*/ 650821 w 1806696"/>
              <a:gd name="connsiteY68" fmla="*/ 215012 h 257321"/>
              <a:gd name="connsiteX69" fmla="*/ 659722 w 1806696"/>
              <a:gd name="connsiteY69" fmla="*/ 205955 h 257321"/>
              <a:gd name="connsiteX70" fmla="*/ 652852 w 1806696"/>
              <a:gd name="connsiteY70" fmla="*/ 199552 h 257321"/>
              <a:gd name="connsiteX71" fmla="*/ 646390 w 1806696"/>
              <a:gd name="connsiteY71" fmla="*/ 198420 h 257321"/>
              <a:gd name="connsiteX72" fmla="*/ 283165 w 1806696"/>
              <a:gd name="connsiteY72" fmla="*/ 143092 h 257321"/>
              <a:gd name="connsiteX73" fmla="*/ 280458 w 1806696"/>
              <a:gd name="connsiteY73" fmla="*/ 144813 h 257321"/>
              <a:gd name="connsiteX74" fmla="*/ 279907 w 1806696"/>
              <a:gd name="connsiteY74" fmla="*/ 153992 h 257321"/>
              <a:gd name="connsiteX75" fmla="*/ 284496 w 1806696"/>
              <a:gd name="connsiteY75" fmla="*/ 149403 h 257321"/>
              <a:gd name="connsiteX76" fmla="*/ 285598 w 1806696"/>
              <a:gd name="connsiteY76" fmla="*/ 148301 h 257321"/>
              <a:gd name="connsiteX77" fmla="*/ 285598 w 1806696"/>
              <a:gd name="connsiteY77" fmla="*/ 145364 h 257321"/>
              <a:gd name="connsiteX78" fmla="*/ 283165 w 1806696"/>
              <a:gd name="connsiteY78" fmla="*/ 143092 h 257321"/>
              <a:gd name="connsiteX79" fmla="*/ 723434 w 1806696"/>
              <a:gd name="connsiteY79" fmla="*/ 205642 h 257321"/>
              <a:gd name="connsiteX80" fmla="*/ 720780 w 1806696"/>
              <a:gd name="connsiteY80" fmla="*/ 212357 h 257321"/>
              <a:gd name="connsiteX81" fmla="*/ 723903 w 1806696"/>
              <a:gd name="connsiteY81" fmla="*/ 212826 h 257321"/>
              <a:gd name="connsiteX82" fmla="*/ 723434 w 1806696"/>
              <a:gd name="connsiteY82" fmla="*/ 205642 h 257321"/>
              <a:gd name="connsiteX83" fmla="*/ 613187 w 1806696"/>
              <a:gd name="connsiteY83" fmla="*/ 188309 h 257321"/>
              <a:gd name="connsiteX84" fmla="*/ 612095 w 1806696"/>
              <a:gd name="connsiteY84" fmla="*/ 188934 h 257321"/>
              <a:gd name="connsiteX85" fmla="*/ 613500 w 1806696"/>
              <a:gd name="connsiteY85" fmla="*/ 195492 h 257321"/>
              <a:gd name="connsiteX86" fmla="*/ 617091 w 1806696"/>
              <a:gd name="connsiteY86" fmla="*/ 197678 h 257321"/>
              <a:gd name="connsiteX87" fmla="*/ 617092 w 1806696"/>
              <a:gd name="connsiteY87" fmla="*/ 193774 h 257321"/>
              <a:gd name="connsiteX88" fmla="*/ 613187 w 1806696"/>
              <a:gd name="connsiteY88" fmla="*/ 188309 h 257321"/>
              <a:gd name="connsiteX89" fmla="*/ 889336 w 1806696"/>
              <a:gd name="connsiteY89" fmla="*/ 203961 h 257321"/>
              <a:gd name="connsiteX90" fmla="*/ 881603 w 1806696"/>
              <a:gd name="connsiteY90" fmla="*/ 203574 h 257321"/>
              <a:gd name="connsiteX91" fmla="*/ 880830 w 1806696"/>
              <a:gd name="connsiteY91" fmla="*/ 211695 h 257321"/>
              <a:gd name="connsiteX92" fmla="*/ 890303 w 1806696"/>
              <a:gd name="connsiteY92" fmla="*/ 223487 h 257321"/>
              <a:gd name="connsiteX93" fmla="*/ 899004 w 1806696"/>
              <a:gd name="connsiteY93" fmla="*/ 226775 h 257321"/>
              <a:gd name="connsiteX94" fmla="*/ 911183 w 1806696"/>
              <a:gd name="connsiteY94" fmla="*/ 220394 h 257321"/>
              <a:gd name="connsiteX95" fmla="*/ 901516 w 1806696"/>
              <a:gd name="connsiteY95" fmla="*/ 207441 h 257321"/>
              <a:gd name="connsiteX96" fmla="*/ 889336 w 1806696"/>
              <a:gd name="connsiteY96" fmla="*/ 203961 h 257321"/>
              <a:gd name="connsiteX97" fmla="*/ 710629 w 1806696"/>
              <a:gd name="connsiteY97" fmla="*/ 175192 h 257321"/>
              <a:gd name="connsiteX98" fmla="*/ 704695 w 1806696"/>
              <a:gd name="connsiteY98" fmla="*/ 182844 h 257321"/>
              <a:gd name="connsiteX99" fmla="*/ 699542 w 1806696"/>
              <a:gd name="connsiteY99" fmla="*/ 191432 h 257321"/>
              <a:gd name="connsiteX100" fmla="*/ 696106 w 1806696"/>
              <a:gd name="connsiteY100" fmla="*/ 196741 h 257321"/>
              <a:gd name="connsiteX101" fmla="*/ 703134 w 1806696"/>
              <a:gd name="connsiteY101" fmla="*/ 208141 h 257321"/>
              <a:gd name="connsiteX102" fmla="*/ 708287 w 1806696"/>
              <a:gd name="connsiteY102" fmla="*/ 212201 h 257321"/>
              <a:gd name="connsiteX103" fmla="*/ 712035 w 1806696"/>
              <a:gd name="connsiteY103" fmla="*/ 204549 h 257321"/>
              <a:gd name="connsiteX104" fmla="*/ 719061 w 1806696"/>
              <a:gd name="connsiteY104" fmla="*/ 196429 h 257321"/>
              <a:gd name="connsiteX105" fmla="*/ 724527 w 1806696"/>
              <a:gd name="connsiteY105" fmla="*/ 193774 h 257321"/>
              <a:gd name="connsiteX106" fmla="*/ 727806 w 1806696"/>
              <a:gd name="connsiteY106" fmla="*/ 184249 h 257321"/>
              <a:gd name="connsiteX107" fmla="*/ 722810 w 1806696"/>
              <a:gd name="connsiteY107" fmla="*/ 190964 h 257321"/>
              <a:gd name="connsiteX108" fmla="*/ 719530 w 1806696"/>
              <a:gd name="connsiteY108" fmla="*/ 182063 h 257321"/>
              <a:gd name="connsiteX109" fmla="*/ 710629 w 1806696"/>
              <a:gd name="connsiteY109" fmla="*/ 175192 h 257321"/>
              <a:gd name="connsiteX110" fmla="*/ 742485 w 1806696"/>
              <a:gd name="connsiteY110" fmla="*/ 173162 h 257321"/>
              <a:gd name="connsiteX111" fmla="*/ 739362 w 1806696"/>
              <a:gd name="connsiteY111" fmla="*/ 172850 h 257321"/>
              <a:gd name="connsiteX112" fmla="*/ 732804 w 1806696"/>
              <a:gd name="connsiteY112" fmla="*/ 179096 h 257321"/>
              <a:gd name="connsiteX113" fmla="*/ 734052 w 1806696"/>
              <a:gd name="connsiteY113" fmla="*/ 180969 h 257321"/>
              <a:gd name="connsiteX114" fmla="*/ 738894 w 1806696"/>
              <a:gd name="connsiteY114" fmla="*/ 184093 h 257321"/>
              <a:gd name="connsiteX115" fmla="*/ 751854 w 1806696"/>
              <a:gd name="connsiteY115" fmla="*/ 188153 h 257321"/>
              <a:gd name="connsiteX116" fmla="*/ 758257 w 1806696"/>
              <a:gd name="connsiteY116" fmla="*/ 185342 h 257321"/>
              <a:gd name="connsiteX117" fmla="*/ 762317 w 1806696"/>
              <a:gd name="connsiteY117" fmla="*/ 183156 h 257321"/>
              <a:gd name="connsiteX118" fmla="*/ 759975 w 1806696"/>
              <a:gd name="connsiteY118" fmla="*/ 179252 h 257321"/>
              <a:gd name="connsiteX119" fmla="*/ 742485 w 1806696"/>
              <a:gd name="connsiteY119" fmla="*/ 173162 h 257321"/>
              <a:gd name="connsiteX120" fmla="*/ 84384 w 1806696"/>
              <a:gd name="connsiteY120" fmla="*/ 69279 h 257321"/>
              <a:gd name="connsiteX121" fmla="*/ 81261 w 1806696"/>
              <a:gd name="connsiteY121" fmla="*/ 70372 h 257321"/>
              <a:gd name="connsiteX122" fmla="*/ 69236 w 1806696"/>
              <a:gd name="connsiteY122" fmla="*/ 81928 h 257321"/>
              <a:gd name="connsiteX123" fmla="*/ 63928 w 1806696"/>
              <a:gd name="connsiteY123" fmla="*/ 89892 h 257321"/>
              <a:gd name="connsiteX124" fmla="*/ 73921 w 1806696"/>
              <a:gd name="connsiteY124" fmla="*/ 95826 h 257321"/>
              <a:gd name="connsiteX125" fmla="*/ 80792 w 1806696"/>
              <a:gd name="connsiteY125" fmla="*/ 90985 h 257321"/>
              <a:gd name="connsiteX126" fmla="*/ 93441 w 1806696"/>
              <a:gd name="connsiteY126" fmla="*/ 84114 h 257321"/>
              <a:gd name="connsiteX127" fmla="*/ 99531 w 1806696"/>
              <a:gd name="connsiteY127" fmla="*/ 79273 h 257321"/>
              <a:gd name="connsiteX128" fmla="*/ 92660 w 1806696"/>
              <a:gd name="connsiteY128" fmla="*/ 71934 h 257321"/>
              <a:gd name="connsiteX129" fmla="*/ 92036 w 1806696"/>
              <a:gd name="connsiteY129" fmla="*/ 73183 h 257321"/>
              <a:gd name="connsiteX130" fmla="*/ 88131 w 1806696"/>
              <a:gd name="connsiteY130" fmla="*/ 78336 h 257321"/>
              <a:gd name="connsiteX131" fmla="*/ 85946 w 1806696"/>
              <a:gd name="connsiteY131" fmla="*/ 72558 h 257321"/>
              <a:gd name="connsiteX132" fmla="*/ 84384 w 1806696"/>
              <a:gd name="connsiteY132" fmla="*/ 69279 h 257321"/>
              <a:gd name="connsiteX133" fmla="*/ 997660 w 1806696"/>
              <a:gd name="connsiteY133" fmla="*/ 194420 h 257321"/>
              <a:gd name="connsiteX134" fmla="*/ 989815 w 1806696"/>
              <a:gd name="connsiteY134" fmla="*/ 213662 h 257321"/>
              <a:gd name="connsiteX135" fmla="*/ 994858 w 1806696"/>
              <a:gd name="connsiteY135" fmla="*/ 231410 h 257321"/>
              <a:gd name="connsiteX136" fmla="*/ 997660 w 1806696"/>
              <a:gd name="connsiteY136" fmla="*/ 232904 h 257321"/>
              <a:gd name="connsiteX137" fmla="*/ 1009430 w 1806696"/>
              <a:gd name="connsiteY137" fmla="*/ 222629 h 257321"/>
              <a:gd name="connsiteX138" fmla="*/ 1018771 w 1806696"/>
              <a:gd name="connsiteY138" fmla="*/ 216838 h 257321"/>
              <a:gd name="connsiteX139" fmla="*/ 1008309 w 1806696"/>
              <a:gd name="connsiteY139" fmla="*/ 212168 h 257321"/>
              <a:gd name="connsiteX140" fmla="*/ 1015782 w 1806696"/>
              <a:gd name="connsiteY140" fmla="*/ 199464 h 257321"/>
              <a:gd name="connsiteX141" fmla="*/ 997660 w 1806696"/>
              <a:gd name="connsiteY141" fmla="*/ 194420 h 257321"/>
              <a:gd name="connsiteX142" fmla="*/ 215087 w 1806696"/>
              <a:gd name="connsiteY142" fmla="*/ 81928 h 257321"/>
              <a:gd name="connsiteX143" fmla="*/ 209934 w 1806696"/>
              <a:gd name="connsiteY143" fmla="*/ 92390 h 257321"/>
              <a:gd name="connsiteX144" fmla="*/ 215868 w 1806696"/>
              <a:gd name="connsiteY144" fmla="*/ 96919 h 257321"/>
              <a:gd name="connsiteX145" fmla="*/ 221958 w 1806696"/>
              <a:gd name="connsiteY145" fmla="*/ 88955 h 257321"/>
              <a:gd name="connsiteX146" fmla="*/ 215087 w 1806696"/>
              <a:gd name="connsiteY146" fmla="*/ 81928 h 257321"/>
              <a:gd name="connsiteX147" fmla="*/ 633644 w 1806696"/>
              <a:gd name="connsiteY147" fmla="*/ 133966 h 257321"/>
              <a:gd name="connsiteX148" fmla="*/ 633020 w 1806696"/>
              <a:gd name="connsiteY148" fmla="*/ 133966 h 257321"/>
              <a:gd name="connsiteX149" fmla="*/ 624431 w 1806696"/>
              <a:gd name="connsiteY149" fmla="*/ 149114 h 257321"/>
              <a:gd name="connsiteX150" fmla="*/ 629428 w 1806696"/>
              <a:gd name="connsiteY150" fmla="*/ 151300 h 257321"/>
              <a:gd name="connsiteX151" fmla="*/ 632239 w 1806696"/>
              <a:gd name="connsiteY151" fmla="*/ 154267 h 257321"/>
              <a:gd name="connsiteX152" fmla="*/ 637548 w 1806696"/>
              <a:gd name="connsiteY152" fmla="*/ 156453 h 257321"/>
              <a:gd name="connsiteX153" fmla="*/ 638641 w 1806696"/>
              <a:gd name="connsiteY153" fmla="*/ 150207 h 257321"/>
              <a:gd name="connsiteX154" fmla="*/ 638017 w 1806696"/>
              <a:gd name="connsiteY154" fmla="*/ 143492 h 257321"/>
              <a:gd name="connsiteX155" fmla="*/ 633644 w 1806696"/>
              <a:gd name="connsiteY155" fmla="*/ 133966 h 257321"/>
              <a:gd name="connsiteX156" fmla="*/ 437966 w 1806696"/>
              <a:gd name="connsiteY156" fmla="*/ 102407 h 257321"/>
              <a:gd name="connsiteX157" fmla="*/ 431173 w 1806696"/>
              <a:gd name="connsiteY157" fmla="*/ 109383 h 257321"/>
              <a:gd name="connsiteX158" fmla="*/ 437047 w 1806696"/>
              <a:gd name="connsiteY158" fmla="*/ 114523 h 257321"/>
              <a:gd name="connsiteX159" fmla="*/ 443472 w 1806696"/>
              <a:gd name="connsiteY159" fmla="*/ 119296 h 257321"/>
              <a:gd name="connsiteX160" fmla="*/ 443106 w 1806696"/>
              <a:gd name="connsiteY160" fmla="*/ 110852 h 257321"/>
              <a:gd name="connsiteX161" fmla="*/ 437966 w 1806696"/>
              <a:gd name="connsiteY161" fmla="*/ 102407 h 257321"/>
              <a:gd name="connsiteX162" fmla="*/ 451182 w 1806696"/>
              <a:gd name="connsiteY162" fmla="*/ 103692 h 257321"/>
              <a:gd name="connsiteX163" fmla="*/ 448796 w 1806696"/>
              <a:gd name="connsiteY163" fmla="*/ 107547 h 257321"/>
              <a:gd name="connsiteX164" fmla="*/ 453018 w 1806696"/>
              <a:gd name="connsiteY164" fmla="*/ 111402 h 257321"/>
              <a:gd name="connsiteX165" fmla="*/ 454854 w 1806696"/>
              <a:gd name="connsiteY165" fmla="*/ 107547 h 257321"/>
              <a:gd name="connsiteX166" fmla="*/ 451182 w 1806696"/>
              <a:gd name="connsiteY166" fmla="*/ 103692 h 257321"/>
              <a:gd name="connsiteX167" fmla="*/ 756696 w 1806696"/>
              <a:gd name="connsiteY167" fmla="*/ 146303 h 257321"/>
              <a:gd name="connsiteX168" fmla="*/ 755290 w 1806696"/>
              <a:gd name="connsiteY168" fmla="*/ 158795 h 257321"/>
              <a:gd name="connsiteX169" fmla="*/ 762161 w 1806696"/>
              <a:gd name="connsiteY169" fmla="*/ 160045 h 257321"/>
              <a:gd name="connsiteX170" fmla="*/ 756696 w 1806696"/>
              <a:gd name="connsiteY170" fmla="*/ 146303 h 257321"/>
              <a:gd name="connsiteX171" fmla="*/ 768759 w 1806696"/>
              <a:gd name="connsiteY171" fmla="*/ 142672 h 257321"/>
              <a:gd name="connsiteX172" fmla="*/ 763098 w 1806696"/>
              <a:gd name="connsiteY172" fmla="*/ 145210 h 257321"/>
              <a:gd name="connsiteX173" fmla="*/ 763879 w 1806696"/>
              <a:gd name="connsiteY173" fmla="*/ 153798 h 257321"/>
              <a:gd name="connsiteX174" fmla="*/ 768719 w 1806696"/>
              <a:gd name="connsiteY174" fmla="*/ 157078 h 257321"/>
              <a:gd name="connsiteX175" fmla="*/ 778245 w 1806696"/>
              <a:gd name="connsiteY175" fmla="*/ 165042 h 257321"/>
              <a:gd name="connsiteX176" fmla="*/ 784491 w 1806696"/>
              <a:gd name="connsiteY176" fmla="*/ 167540 h 257321"/>
              <a:gd name="connsiteX177" fmla="*/ 791050 w 1806696"/>
              <a:gd name="connsiteY177" fmla="*/ 152393 h 257321"/>
              <a:gd name="connsiteX178" fmla="*/ 774653 w 1806696"/>
              <a:gd name="connsiteY178" fmla="*/ 146459 h 257321"/>
              <a:gd name="connsiteX179" fmla="*/ 768759 w 1806696"/>
              <a:gd name="connsiteY179" fmla="*/ 142672 h 257321"/>
              <a:gd name="connsiteX180" fmla="*/ 82509 w 1806696"/>
              <a:gd name="connsiteY180" fmla="*/ 44138 h 257321"/>
              <a:gd name="connsiteX181" fmla="*/ 76420 w 1806696"/>
              <a:gd name="connsiteY181" fmla="*/ 51789 h 257321"/>
              <a:gd name="connsiteX182" fmla="*/ 81573 w 1806696"/>
              <a:gd name="connsiteY182" fmla="*/ 57099 h 257321"/>
              <a:gd name="connsiteX183" fmla="*/ 85477 w 1806696"/>
              <a:gd name="connsiteY183" fmla="*/ 46636 h 257321"/>
              <a:gd name="connsiteX184" fmla="*/ 82509 w 1806696"/>
              <a:gd name="connsiteY184" fmla="*/ 44138 h 257321"/>
              <a:gd name="connsiteX185" fmla="*/ 37381 w 1806696"/>
              <a:gd name="connsiteY185" fmla="*/ 31020 h 257321"/>
              <a:gd name="connsiteX186" fmla="*/ 29729 w 1806696"/>
              <a:gd name="connsiteY186" fmla="*/ 38048 h 257321"/>
              <a:gd name="connsiteX187" fmla="*/ 26293 w 1806696"/>
              <a:gd name="connsiteY187" fmla="*/ 51321 h 257321"/>
              <a:gd name="connsiteX188" fmla="*/ 26606 w 1806696"/>
              <a:gd name="connsiteY188" fmla="*/ 57723 h 257321"/>
              <a:gd name="connsiteX189" fmla="*/ 37068 w 1806696"/>
              <a:gd name="connsiteY189" fmla="*/ 64594 h 257321"/>
              <a:gd name="connsiteX190" fmla="*/ 44408 w 1806696"/>
              <a:gd name="connsiteY190" fmla="*/ 51165 h 257321"/>
              <a:gd name="connsiteX191" fmla="*/ 43315 w 1806696"/>
              <a:gd name="connsiteY191" fmla="*/ 45075 h 257321"/>
              <a:gd name="connsiteX192" fmla="*/ 40035 w 1806696"/>
              <a:gd name="connsiteY192" fmla="*/ 37735 h 257321"/>
              <a:gd name="connsiteX193" fmla="*/ 37381 w 1806696"/>
              <a:gd name="connsiteY193" fmla="*/ 31020 h 257321"/>
              <a:gd name="connsiteX194" fmla="*/ 198690 w 1806696"/>
              <a:gd name="connsiteY194" fmla="*/ 44918 h 257321"/>
              <a:gd name="connsiteX195" fmla="*/ 196505 w 1806696"/>
              <a:gd name="connsiteY195" fmla="*/ 47105 h 257321"/>
              <a:gd name="connsiteX196" fmla="*/ 198378 w 1806696"/>
              <a:gd name="connsiteY196" fmla="*/ 50540 h 257321"/>
              <a:gd name="connsiteX197" fmla="*/ 200408 w 1806696"/>
              <a:gd name="connsiteY197" fmla="*/ 48978 h 257321"/>
              <a:gd name="connsiteX198" fmla="*/ 198690 w 1806696"/>
              <a:gd name="connsiteY198" fmla="*/ 44918 h 257321"/>
              <a:gd name="connsiteX199" fmla="*/ 45189 w 1806696"/>
              <a:gd name="connsiteY199" fmla="*/ 18372 h 257321"/>
              <a:gd name="connsiteX200" fmla="*/ 35820 w 1806696"/>
              <a:gd name="connsiteY200" fmla="*/ 21963 h 257321"/>
              <a:gd name="connsiteX201" fmla="*/ 34727 w 1806696"/>
              <a:gd name="connsiteY201" fmla="*/ 24462 h 257321"/>
              <a:gd name="connsiteX202" fmla="*/ 37850 w 1806696"/>
              <a:gd name="connsiteY202" fmla="*/ 25087 h 257321"/>
              <a:gd name="connsiteX203" fmla="*/ 45189 w 1806696"/>
              <a:gd name="connsiteY203" fmla="*/ 18372 h 257321"/>
              <a:gd name="connsiteX204" fmla="*/ 384912 w 1806696"/>
              <a:gd name="connsiteY204" fmla="*/ 66794 h 257321"/>
              <a:gd name="connsiteX205" fmla="*/ 364719 w 1806696"/>
              <a:gd name="connsiteY205" fmla="*/ 73953 h 257321"/>
              <a:gd name="connsiteX206" fmla="*/ 363984 w 1806696"/>
              <a:gd name="connsiteY206" fmla="*/ 76340 h 257321"/>
              <a:gd name="connsiteX207" fmla="*/ 376651 w 1806696"/>
              <a:gd name="connsiteY207" fmla="*/ 85885 h 257321"/>
              <a:gd name="connsiteX208" fmla="*/ 380506 w 1806696"/>
              <a:gd name="connsiteY208" fmla="*/ 93963 h 257321"/>
              <a:gd name="connsiteX209" fmla="*/ 381424 w 1806696"/>
              <a:gd name="connsiteY209" fmla="*/ 91943 h 257321"/>
              <a:gd name="connsiteX210" fmla="*/ 384728 w 1806696"/>
              <a:gd name="connsiteY210" fmla="*/ 91760 h 257321"/>
              <a:gd name="connsiteX211" fmla="*/ 384912 w 1806696"/>
              <a:gd name="connsiteY211" fmla="*/ 66794 h 257321"/>
              <a:gd name="connsiteX212" fmla="*/ 299549 w 1806696"/>
              <a:gd name="connsiteY212" fmla="*/ 51740 h 257321"/>
              <a:gd name="connsiteX213" fmla="*/ 294410 w 1806696"/>
              <a:gd name="connsiteY213" fmla="*/ 58900 h 257321"/>
              <a:gd name="connsiteX214" fmla="*/ 295878 w 1806696"/>
              <a:gd name="connsiteY214" fmla="*/ 65325 h 257321"/>
              <a:gd name="connsiteX215" fmla="*/ 290371 w 1806696"/>
              <a:gd name="connsiteY215" fmla="*/ 71750 h 257321"/>
              <a:gd name="connsiteX216" fmla="*/ 279724 w 1806696"/>
              <a:gd name="connsiteY216" fmla="*/ 82398 h 257321"/>
              <a:gd name="connsiteX217" fmla="*/ 279356 w 1806696"/>
              <a:gd name="connsiteY217" fmla="*/ 102407 h 257321"/>
              <a:gd name="connsiteX218" fmla="*/ 280642 w 1806696"/>
              <a:gd name="connsiteY218" fmla="*/ 108282 h 257321"/>
              <a:gd name="connsiteX219" fmla="*/ 285965 w 1806696"/>
              <a:gd name="connsiteY219" fmla="*/ 104977 h 257321"/>
              <a:gd name="connsiteX220" fmla="*/ 294409 w 1806696"/>
              <a:gd name="connsiteY220" fmla="*/ 97451 h 257321"/>
              <a:gd name="connsiteX221" fmla="*/ 301201 w 1806696"/>
              <a:gd name="connsiteY221" fmla="*/ 99654 h 257321"/>
              <a:gd name="connsiteX222" fmla="*/ 311298 w 1806696"/>
              <a:gd name="connsiteY222" fmla="*/ 101306 h 257321"/>
              <a:gd name="connsiteX223" fmla="*/ 318274 w 1806696"/>
              <a:gd name="connsiteY223" fmla="*/ 95432 h 257321"/>
              <a:gd name="connsiteX224" fmla="*/ 326352 w 1806696"/>
              <a:gd name="connsiteY224" fmla="*/ 94147 h 257321"/>
              <a:gd name="connsiteX225" fmla="*/ 330574 w 1806696"/>
              <a:gd name="connsiteY225" fmla="*/ 91393 h 257321"/>
              <a:gd name="connsiteX226" fmla="*/ 325801 w 1806696"/>
              <a:gd name="connsiteY226" fmla="*/ 87354 h 257321"/>
              <a:gd name="connsiteX227" fmla="*/ 320110 w 1806696"/>
              <a:gd name="connsiteY227" fmla="*/ 89924 h 257321"/>
              <a:gd name="connsiteX228" fmla="*/ 313685 w 1806696"/>
              <a:gd name="connsiteY228" fmla="*/ 84233 h 257321"/>
              <a:gd name="connsiteX229" fmla="*/ 310197 w 1806696"/>
              <a:gd name="connsiteY229" fmla="*/ 77257 h 257321"/>
              <a:gd name="connsiteX230" fmla="*/ 316989 w 1806696"/>
              <a:gd name="connsiteY230" fmla="*/ 79460 h 257321"/>
              <a:gd name="connsiteX231" fmla="*/ 314419 w 1806696"/>
              <a:gd name="connsiteY231" fmla="*/ 73402 h 257321"/>
              <a:gd name="connsiteX232" fmla="*/ 313685 w 1806696"/>
              <a:gd name="connsiteY232" fmla="*/ 70098 h 257321"/>
              <a:gd name="connsiteX233" fmla="*/ 299549 w 1806696"/>
              <a:gd name="connsiteY233" fmla="*/ 51740 h 257321"/>
              <a:gd name="connsiteX234" fmla="*/ 1662852 w 1806696"/>
              <a:gd name="connsiteY234" fmla="*/ 244162 h 257321"/>
              <a:gd name="connsiteX235" fmla="*/ 1661447 w 1806696"/>
              <a:gd name="connsiteY235" fmla="*/ 247754 h 257321"/>
              <a:gd name="connsiteX236" fmla="*/ 1669879 w 1806696"/>
              <a:gd name="connsiteY236" fmla="*/ 250252 h 257321"/>
              <a:gd name="connsiteX237" fmla="*/ 1662852 w 1806696"/>
              <a:gd name="connsiteY237" fmla="*/ 244162 h 257321"/>
              <a:gd name="connsiteX238" fmla="*/ 527183 w 1806696"/>
              <a:gd name="connsiteY238" fmla="*/ 78910 h 257321"/>
              <a:gd name="connsiteX239" fmla="*/ 516902 w 1806696"/>
              <a:gd name="connsiteY239" fmla="*/ 85151 h 257321"/>
              <a:gd name="connsiteX240" fmla="*/ 512129 w 1806696"/>
              <a:gd name="connsiteY240" fmla="*/ 92311 h 257321"/>
              <a:gd name="connsiteX241" fmla="*/ 518921 w 1806696"/>
              <a:gd name="connsiteY241" fmla="*/ 98002 h 257321"/>
              <a:gd name="connsiteX242" fmla="*/ 527917 w 1806696"/>
              <a:gd name="connsiteY242" fmla="*/ 91760 h 257321"/>
              <a:gd name="connsiteX243" fmla="*/ 527183 w 1806696"/>
              <a:gd name="connsiteY243" fmla="*/ 78910 h 257321"/>
              <a:gd name="connsiteX244" fmla="*/ 133105 w 1806696"/>
              <a:gd name="connsiteY244" fmla="*/ 21651 h 257321"/>
              <a:gd name="connsiteX245" fmla="*/ 130137 w 1806696"/>
              <a:gd name="connsiteY245" fmla="*/ 25087 h 257321"/>
              <a:gd name="connsiteX246" fmla="*/ 138882 w 1806696"/>
              <a:gd name="connsiteY246" fmla="*/ 33363 h 257321"/>
              <a:gd name="connsiteX247" fmla="*/ 140913 w 1806696"/>
              <a:gd name="connsiteY247" fmla="*/ 30708 h 257321"/>
              <a:gd name="connsiteX248" fmla="*/ 133105 w 1806696"/>
              <a:gd name="connsiteY248" fmla="*/ 21651 h 257321"/>
              <a:gd name="connsiteX249" fmla="*/ 177766 w 1806696"/>
              <a:gd name="connsiteY249" fmla="*/ 26961 h 257321"/>
              <a:gd name="connsiteX250" fmla="*/ 163243 w 1806696"/>
              <a:gd name="connsiteY250" fmla="*/ 40390 h 257321"/>
              <a:gd name="connsiteX251" fmla="*/ 164023 w 1806696"/>
              <a:gd name="connsiteY251" fmla="*/ 43825 h 257321"/>
              <a:gd name="connsiteX252" fmla="*/ 168083 w 1806696"/>
              <a:gd name="connsiteY252" fmla="*/ 50696 h 257321"/>
              <a:gd name="connsiteX253" fmla="*/ 178234 w 1806696"/>
              <a:gd name="connsiteY253" fmla="*/ 46324 h 257321"/>
              <a:gd name="connsiteX254" fmla="*/ 180733 w 1806696"/>
              <a:gd name="connsiteY254" fmla="*/ 44450 h 257321"/>
              <a:gd name="connsiteX255" fmla="*/ 181669 w 1806696"/>
              <a:gd name="connsiteY255" fmla="*/ 32582 h 257321"/>
              <a:gd name="connsiteX256" fmla="*/ 180888 w 1806696"/>
              <a:gd name="connsiteY256" fmla="*/ 29147 h 257321"/>
              <a:gd name="connsiteX257" fmla="*/ 177766 w 1806696"/>
              <a:gd name="connsiteY257" fmla="*/ 26961 h 257321"/>
              <a:gd name="connsiteX258" fmla="*/ 1647081 w 1806696"/>
              <a:gd name="connsiteY258" fmla="*/ 231435 h 257321"/>
              <a:gd name="connsiteX259" fmla="*/ 1638804 w 1806696"/>
              <a:gd name="connsiteY259" fmla="*/ 232606 h 257321"/>
              <a:gd name="connsiteX260" fmla="*/ 1631465 w 1806696"/>
              <a:gd name="connsiteY260" fmla="*/ 234168 h 257321"/>
              <a:gd name="connsiteX261" fmla="*/ 1628499 w 1806696"/>
              <a:gd name="connsiteY261" fmla="*/ 233856 h 257321"/>
              <a:gd name="connsiteX262" fmla="*/ 1627874 w 1806696"/>
              <a:gd name="connsiteY262" fmla="*/ 235886 h 257321"/>
              <a:gd name="connsiteX263" fmla="*/ 1630216 w 1806696"/>
              <a:gd name="connsiteY263" fmla="*/ 237447 h 257321"/>
              <a:gd name="connsiteX264" fmla="*/ 1639585 w 1806696"/>
              <a:gd name="connsiteY264" fmla="*/ 244943 h 257321"/>
              <a:gd name="connsiteX265" fmla="*/ 1643177 w 1806696"/>
              <a:gd name="connsiteY265" fmla="*/ 247441 h 257321"/>
              <a:gd name="connsiteX266" fmla="*/ 1655201 w 1806696"/>
              <a:gd name="connsiteY266" fmla="*/ 237760 h 257321"/>
              <a:gd name="connsiteX267" fmla="*/ 1656606 w 1806696"/>
              <a:gd name="connsiteY267" fmla="*/ 236042 h 257321"/>
              <a:gd name="connsiteX268" fmla="*/ 1655825 w 1806696"/>
              <a:gd name="connsiteY268" fmla="*/ 234012 h 257321"/>
              <a:gd name="connsiteX269" fmla="*/ 1647081 w 1806696"/>
              <a:gd name="connsiteY269" fmla="*/ 231435 h 257321"/>
              <a:gd name="connsiteX270" fmla="*/ 1150289 w 1806696"/>
              <a:gd name="connsiteY270" fmla="*/ 159298 h 257321"/>
              <a:gd name="connsiteX271" fmla="*/ 1127498 w 1806696"/>
              <a:gd name="connsiteY271" fmla="*/ 168826 h 257321"/>
              <a:gd name="connsiteX272" fmla="*/ 1133102 w 1806696"/>
              <a:gd name="connsiteY272" fmla="*/ 175738 h 257321"/>
              <a:gd name="connsiteX273" fmla="*/ 1147674 w 1806696"/>
              <a:gd name="connsiteY273" fmla="*/ 171815 h 257321"/>
              <a:gd name="connsiteX274" fmla="*/ 1153465 w 1806696"/>
              <a:gd name="connsiteY274" fmla="*/ 160046 h 257321"/>
              <a:gd name="connsiteX275" fmla="*/ 1150289 w 1806696"/>
              <a:gd name="connsiteY275" fmla="*/ 159298 h 257321"/>
              <a:gd name="connsiteX276" fmla="*/ 92036 w 1806696"/>
              <a:gd name="connsiteY276" fmla="*/ 5879 h 257321"/>
              <a:gd name="connsiteX277" fmla="*/ 84541 w 1806696"/>
              <a:gd name="connsiteY277" fmla="*/ 8846 h 257321"/>
              <a:gd name="connsiteX278" fmla="*/ 88287 w 1806696"/>
              <a:gd name="connsiteY278" fmla="*/ 11657 h 257321"/>
              <a:gd name="connsiteX279" fmla="*/ 96408 w 1806696"/>
              <a:gd name="connsiteY279" fmla="*/ 8534 h 257321"/>
              <a:gd name="connsiteX280" fmla="*/ 92036 w 1806696"/>
              <a:gd name="connsiteY280" fmla="*/ 5879 h 257321"/>
              <a:gd name="connsiteX281" fmla="*/ 408410 w 1806696"/>
              <a:gd name="connsiteY281" fmla="*/ 49354 h 257321"/>
              <a:gd name="connsiteX282" fmla="*/ 388767 w 1806696"/>
              <a:gd name="connsiteY282" fmla="*/ 60001 h 257321"/>
              <a:gd name="connsiteX283" fmla="*/ 389134 w 1806696"/>
              <a:gd name="connsiteY283" fmla="*/ 197132 h 257321"/>
              <a:gd name="connsiteX284" fmla="*/ 408042 w 1806696"/>
              <a:gd name="connsiteY284" fmla="*/ 207780 h 257321"/>
              <a:gd name="connsiteX285" fmla="*/ 419975 w 1806696"/>
              <a:gd name="connsiteY285" fmla="*/ 193278 h 257321"/>
              <a:gd name="connsiteX286" fmla="*/ 420341 w 1806696"/>
              <a:gd name="connsiteY286" fmla="*/ 131963 h 257321"/>
              <a:gd name="connsiteX287" fmla="*/ 419791 w 1806696"/>
              <a:gd name="connsiteY287" fmla="*/ 64040 h 257321"/>
              <a:gd name="connsiteX288" fmla="*/ 408410 w 1806696"/>
              <a:gd name="connsiteY288" fmla="*/ 49354 h 257321"/>
              <a:gd name="connsiteX289" fmla="*/ 594761 w 1806696"/>
              <a:gd name="connsiteY289" fmla="*/ 74783 h 257321"/>
              <a:gd name="connsiteX290" fmla="*/ 586953 w 1806696"/>
              <a:gd name="connsiteY290" fmla="*/ 79780 h 257321"/>
              <a:gd name="connsiteX291" fmla="*/ 593200 w 1806696"/>
              <a:gd name="connsiteY291" fmla="*/ 86963 h 257321"/>
              <a:gd name="connsiteX292" fmla="*/ 601320 w 1806696"/>
              <a:gd name="connsiteY292" fmla="*/ 79311 h 257321"/>
              <a:gd name="connsiteX293" fmla="*/ 594761 w 1806696"/>
              <a:gd name="connsiteY293" fmla="*/ 74783 h 257321"/>
              <a:gd name="connsiteX294" fmla="*/ 181201 w 1806696"/>
              <a:gd name="connsiteY294" fmla="*/ 14624 h 257321"/>
              <a:gd name="connsiteX295" fmla="*/ 176516 w 1806696"/>
              <a:gd name="connsiteY295" fmla="*/ 18060 h 257321"/>
              <a:gd name="connsiteX296" fmla="*/ 180576 w 1806696"/>
              <a:gd name="connsiteY296" fmla="*/ 20402 h 257321"/>
              <a:gd name="connsiteX297" fmla="*/ 183699 w 1806696"/>
              <a:gd name="connsiteY297" fmla="*/ 17903 h 257321"/>
              <a:gd name="connsiteX298" fmla="*/ 181201 w 1806696"/>
              <a:gd name="connsiteY298" fmla="*/ 14624 h 257321"/>
              <a:gd name="connsiteX299" fmla="*/ 141733 w 1806696"/>
              <a:gd name="connsiteY299" fmla="*/ 3459 h 257321"/>
              <a:gd name="connsiteX300" fmla="*/ 182294 w 1806696"/>
              <a:gd name="connsiteY300" fmla="*/ 10564 h 257321"/>
              <a:gd name="connsiteX301" fmla="*/ 200252 w 1806696"/>
              <a:gd name="connsiteY301" fmla="*/ 17123 h 257321"/>
              <a:gd name="connsiteX302" fmla="*/ 234450 w 1806696"/>
              <a:gd name="connsiteY302" fmla="*/ 56006 h 257321"/>
              <a:gd name="connsiteX303" fmla="*/ 237417 w 1806696"/>
              <a:gd name="connsiteY303" fmla="*/ 80054 h 257321"/>
              <a:gd name="connsiteX304" fmla="*/ 237886 w 1806696"/>
              <a:gd name="connsiteY304" fmla="*/ 108630 h 257321"/>
              <a:gd name="connsiteX305" fmla="*/ 232889 w 1806696"/>
              <a:gd name="connsiteY305" fmla="*/ 113315 h 257321"/>
              <a:gd name="connsiteX306" fmla="*/ 142943 w 1806696"/>
              <a:gd name="connsiteY306" fmla="*/ 113315 h 257321"/>
              <a:gd name="connsiteX307" fmla="*/ 137790 w 1806696"/>
              <a:gd name="connsiteY307" fmla="*/ 108006 h 257321"/>
              <a:gd name="connsiteX308" fmla="*/ 136853 w 1806696"/>
              <a:gd name="connsiteY308" fmla="*/ 55225 h 257321"/>
              <a:gd name="connsiteX309" fmla="*/ 126703 w 1806696"/>
              <a:gd name="connsiteY309" fmla="*/ 44762 h 257321"/>
              <a:gd name="connsiteX310" fmla="*/ 106246 w 1806696"/>
              <a:gd name="connsiteY310" fmla="*/ 48666 h 257321"/>
              <a:gd name="connsiteX311" fmla="*/ 102654 w 1806696"/>
              <a:gd name="connsiteY311" fmla="*/ 60534 h 257321"/>
              <a:gd name="connsiteX312" fmla="*/ 102654 w 1806696"/>
              <a:gd name="connsiteY312" fmla="*/ 155946 h 257321"/>
              <a:gd name="connsiteX313" fmla="*/ 103435 w 1806696"/>
              <a:gd name="connsiteY313" fmla="*/ 201231 h 257321"/>
              <a:gd name="connsiteX314" fmla="*/ 121705 w 1806696"/>
              <a:gd name="connsiteY314" fmla="*/ 213099 h 257321"/>
              <a:gd name="connsiteX315" fmla="*/ 136696 w 1806696"/>
              <a:gd name="connsiteY315" fmla="*/ 200450 h 257321"/>
              <a:gd name="connsiteX316" fmla="*/ 137634 w 1806696"/>
              <a:gd name="connsiteY316" fmla="*/ 161411 h 257321"/>
              <a:gd name="connsiteX317" fmla="*/ 147940 w 1806696"/>
              <a:gd name="connsiteY317" fmla="*/ 152042 h 257321"/>
              <a:gd name="connsiteX318" fmla="*/ 231483 w 1806696"/>
              <a:gd name="connsiteY318" fmla="*/ 151886 h 257321"/>
              <a:gd name="connsiteX319" fmla="*/ 237729 w 1806696"/>
              <a:gd name="connsiteY319" fmla="*/ 158132 h 257321"/>
              <a:gd name="connsiteX320" fmla="*/ 237886 w 1806696"/>
              <a:gd name="connsiteY320" fmla="*/ 173435 h 257321"/>
              <a:gd name="connsiteX321" fmla="*/ 230858 w 1806696"/>
              <a:gd name="connsiteY321" fmla="*/ 213255 h 257321"/>
              <a:gd name="connsiteX322" fmla="*/ 186198 w 1806696"/>
              <a:gd name="connsiteY322" fmla="*/ 245111 h 257321"/>
              <a:gd name="connsiteX323" fmla="*/ 100468 w 1806696"/>
              <a:gd name="connsiteY323" fmla="*/ 253856 h 257321"/>
              <a:gd name="connsiteX324" fmla="*/ 46126 w 1806696"/>
              <a:gd name="connsiteY324" fmla="*/ 243550 h 257321"/>
              <a:gd name="connsiteX325" fmla="*/ 3495 w 1806696"/>
              <a:gd name="connsiteY325" fmla="*/ 187333 h 257321"/>
              <a:gd name="connsiteX326" fmla="*/ 1933 w 1806696"/>
              <a:gd name="connsiteY326" fmla="*/ 133303 h 257321"/>
              <a:gd name="connsiteX327" fmla="*/ 59 w 1806696"/>
              <a:gd name="connsiteY327" fmla="*/ 124558 h 257321"/>
              <a:gd name="connsiteX328" fmla="*/ 1464 w 1806696"/>
              <a:gd name="connsiteY328" fmla="*/ 63657 h 257321"/>
              <a:gd name="connsiteX329" fmla="*/ 4744 w 1806696"/>
              <a:gd name="connsiteY329" fmla="*/ 54600 h 257321"/>
              <a:gd name="connsiteX330" fmla="*/ 45033 w 1806696"/>
              <a:gd name="connsiteY330" fmla="*/ 15249 h 257321"/>
              <a:gd name="connsiteX331" fmla="*/ 100468 w 1806696"/>
              <a:gd name="connsiteY331" fmla="*/ 3381 h 257321"/>
              <a:gd name="connsiteX332" fmla="*/ 141733 w 1806696"/>
              <a:gd name="connsiteY332" fmla="*/ 3459 h 257321"/>
              <a:gd name="connsiteX333" fmla="*/ 1682587 w 1806696"/>
              <a:gd name="connsiteY333" fmla="*/ 221402 h 257321"/>
              <a:gd name="connsiteX334" fmla="*/ 1675033 w 1806696"/>
              <a:gd name="connsiteY334" fmla="*/ 226360 h 257321"/>
              <a:gd name="connsiteX335" fmla="*/ 1660823 w 1806696"/>
              <a:gd name="connsiteY335" fmla="*/ 238853 h 257321"/>
              <a:gd name="connsiteX336" fmla="*/ 1672377 w 1806696"/>
              <a:gd name="connsiteY336" fmla="*/ 240727 h 257321"/>
              <a:gd name="connsiteX337" fmla="*/ 1690024 w 1806696"/>
              <a:gd name="connsiteY337" fmla="*/ 243694 h 257321"/>
              <a:gd name="connsiteX338" fmla="*/ 1700798 w 1806696"/>
              <a:gd name="connsiteY338" fmla="*/ 244630 h 257321"/>
              <a:gd name="connsiteX339" fmla="*/ 1697363 w 1806696"/>
              <a:gd name="connsiteY339" fmla="*/ 240258 h 257321"/>
              <a:gd name="connsiteX340" fmla="*/ 1696738 w 1806696"/>
              <a:gd name="connsiteY340" fmla="*/ 238228 h 257321"/>
              <a:gd name="connsiteX341" fmla="*/ 1690649 w 1806696"/>
              <a:gd name="connsiteY341" fmla="*/ 228703 h 257321"/>
              <a:gd name="connsiteX342" fmla="*/ 1689087 w 1806696"/>
              <a:gd name="connsiteY342" fmla="*/ 227453 h 257321"/>
              <a:gd name="connsiteX343" fmla="*/ 1682587 w 1806696"/>
              <a:gd name="connsiteY343" fmla="*/ 221402 h 257321"/>
              <a:gd name="connsiteX344" fmla="*/ 1707357 w 1806696"/>
              <a:gd name="connsiteY344" fmla="*/ 222300 h 257321"/>
              <a:gd name="connsiteX345" fmla="*/ 1699861 w 1806696"/>
              <a:gd name="connsiteY345" fmla="*/ 227453 h 257321"/>
              <a:gd name="connsiteX346" fmla="*/ 1704390 w 1806696"/>
              <a:gd name="connsiteY346" fmla="*/ 233075 h 257321"/>
              <a:gd name="connsiteX347" fmla="*/ 1708607 w 1806696"/>
              <a:gd name="connsiteY347" fmla="*/ 231357 h 257321"/>
              <a:gd name="connsiteX348" fmla="*/ 1708450 w 1806696"/>
              <a:gd name="connsiteY348" fmla="*/ 228234 h 257321"/>
              <a:gd name="connsiteX349" fmla="*/ 1707357 w 1806696"/>
              <a:gd name="connsiteY349" fmla="*/ 222300 h 257321"/>
              <a:gd name="connsiteX350" fmla="*/ 462748 w 1806696"/>
              <a:gd name="connsiteY350" fmla="*/ 42745 h 257321"/>
              <a:gd name="connsiteX351" fmla="*/ 459076 w 1806696"/>
              <a:gd name="connsiteY351" fmla="*/ 42745 h 257321"/>
              <a:gd name="connsiteX352" fmla="*/ 454854 w 1806696"/>
              <a:gd name="connsiteY352" fmla="*/ 52658 h 257321"/>
              <a:gd name="connsiteX353" fmla="*/ 450448 w 1806696"/>
              <a:gd name="connsiteY353" fmla="*/ 57798 h 257321"/>
              <a:gd name="connsiteX354" fmla="*/ 432641 w 1806696"/>
              <a:gd name="connsiteY354" fmla="*/ 64224 h 257321"/>
              <a:gd name="connsiteX355" fmla="*/ 428052 w 1806696"/>
              <a:gd name="connsiteY355" fmla="*/ 83866 h 257321"/>
              <a:gd name="connsiteX356" fmla="*/ 444023 w 1806696"/>
              <a:gd name="connsiteY356" fmla="*/ 94146 h 257321"/>
              <a:gd name="connsiteX357" fmla="*/ 449162 w 1806696"/>
              <a:gd name="connsiteY357" fmla="*/ 89741 h 257321"/>
              <a:gd name="connsiteX358" fmla="*/ 458893 w 1806696"/>
              <a:gd name="connsiteY358" fmla="*/ 70282 h 257321"/>
              <a:gd name="connsiteX359" fmla="*/ 460728 w 1806696"/>
              <a:gd name="connsiteY359" fmla="*/ 68813 h 257321"/>
              <a:gd name="connsiteX360" fmla="*/ 464584 w 1806696"/>
              <a:gd name="connsiteY360" fmla="*/ 60552 h 257321"/>
              <a:gd name="connsiteX361" fmla="*/ 465685 w 1806696"/>
              <a:gd name="connsiteY361" fmla="*/ 54310 h 257321"/>
              <a:gd name="connsiteX362" fmla="*/ 462748 w 1806696"/>
              <a:gd name="connsiteY362" fmla="*/ 42745 h 257321"/>
              <a:gd name="connsiteX363" fmla="*/ 1775441 w 1806696"/>
              <a:gd name="connsiteY363" fmla="*/ 228078 h 257321"/>
              <a:gd name="connsiteX364" fmla="*/ 1767790 w 1806696"/>
              <a:gd name="connsiteY364" fmla="*/ 233075 h 257321"/>
              <a:gd name="connsiteX365" fmla="*/ 1768258 w 1806696"/>
              <a:gd name="connsiteY365" fmla="*/ 236042 h 257321"/>
              <a:gd name="connsiteX366" fmla="*/ 1772786 w 1806696"/>
              <a:gd name="connsiteY366" fmla="*/ 231201 h 257321"/>
              <a:gd name="connsiteX367" fmla="*/ 1775441 w 1806696"/>
              <a:gd name="connsiteY367" fmla="*/ 228078 h 257321"/>
              <a:gd name="connsiteX368" fmla="*/ 787614 w 1806696"/>
              <a:gd name="connsiteY368" fmla="*/ 82591 h 257321"/>
              <a:gd name="connsiteX369" fmla="*/ 779338 w 1806696"/>
              <a:gd name="connsiteY369" fmla="*/ 89774 h 257321"/>
              <a:gd name="connsiteX370" fmla="*/ 787614 w 1806696"/>
              <a:gd name="connsiteY370" fmla="*/ 82591 h 257321"/>
              <a:gd name="connsiteX371" fmla="*/ 1507225 w 1806696"/>
              <a:gd name="connsiteY371" fmla="*/ 176944 h 257321"/>
              <a:gd name="connsiteX372" fmla="*/ 1504414 w 1806696"/>
              <a:gd name="connsiteY372" fmla="*/ 180224 h 257321"/>
              <a:gd name="connsiteX373" fmla="*/ 1506132 w 1806696"/>
              <a:gd name="connsiteY373" fmla="*/ 181941 h 257321"/>
              <a:gd name="connsiteX374" fmla="*/ 1508943 w 1806696"/>
              <a:gd name="connsiteY374" fmla="*/ 178506 h 257321"/>
              <a:gd name="connsiteX375" fmla="*/ 1507225 w 1806696"/>
              <a:gd name="connsiteY375" fmla="*/ 176944 h 257321"/>
              <a:gd name="connsiteX376" fmla="*/ 1777841 w 1806696"/>
              <a:gd name="connsiteY376" fmla="*/ 215234 h 257321"/>
              <a:gd name="connsiteX377" fmla="*/ 1766853 w 1806696"/>
              <a:gd name="connsiteY377" fmla="*/ 220270 h 257321"/>
              <a:gd name="connsiteX378" fmla="*/ 1784498 w 1806696"/>
              <a:gd name="connsiteY378" fmla="*/ 225892 h 257321"/>
              <a:gd name="connsiteX379" fmla="*/ 1787309 w 1806696"/>
              <a:gd name="connsiteY379" fmla="*/ 225736 h 257321"/>
              <a:gd name="connsiteX380" fmla="*/ 1787309 w 1806696"/>
              <a:gd name="connsiteY380" fmla="*/ 223081 h 257321"/>
              <a:gd name="connsiteX381" fmla="*/ 1777841 w 1806696"/>
              <a:gd name="connsiteY381" fmla="*/ 215234 h 257321"/>
              <a:gd name="connsiteX382" fmla="*/ 1630996 w 1806696"/>
              <a:gd name="connsiteY382" fmla="*/ 193411 h 257321"/>
              <a:gd name="connsiteX383" fmla="*/ 1629435 w 1806696"/>
              <a:gd name="connsiteY383" fmla="*/ 193724 h 257321"/>
              <a:gd name="connsiteX384" fmla="*/ 1628342 w 1806696"/>
              <a:gd name="connsiteY384" fmla="*/ 197471 h 257321"/>
              <a:gd name="connsiteX385" fmla="*/ 1625063 w 1806696"/>
              <a:gd name="connsiteY385" fmla="*/ 199033 h 257321"/>
              <a:gd name="connsiteX386" fmla="*/ 1619285 w 1806696"/>
              <a:gd name="connsiteY386" fmla="*/ 200126 h 257321"/>
              <a:gd name="connsiteX387" fmla="*/ 1607574 w 1806696"/>
              <a:gd name="connsiteY387" fmla="*/ 207465 h 257321"/>
              <a:gd name="connsiteX388" fmla="*/ 1607417 w 1806696"/>
              <a:gd name="connsiteY388" fmla="*/ 207465 h 257321"/>
              <a:gd name="connsiteX389" fmla="*/ 1601795 w 1806696"/>
              <a:gd name="connsiteY389" fmla="*/ 197627 h 257321"/>
              <a:gd name="connsiteX390" fmla="*/ 1597110 w 1806696"/>
              <a:gd name="connsiteY390" fmla="*/ 211057 h 257321"/>
              <a:gd name="connsiteX391" fmla="*/ 1600390 w 1806696"/>
              <a:gd name="connsiteY391" fmla="*/ 211681 h 257321"/>
              <a:gd name="connsiteX392" fmla="*/ 1607574 w 1806696"/>
              <a:gd name="connsiteY392" fmla="*/ 207465 h 257321"/>
              <a:gd name="connsiteX393" fmla="*/ 1607574 w 1806696"/>
              <a:gd name="connsiteY393" fmla="*/ 207621 h 257321"/>
              <a:gd name="connsiteX394" fmla="*/ 1607729 w 1806696"/>
              <a:gd name="connsiteY394" fmla="*/ 207621 h 257321"/>
              <a:gd name="connsiteX395" fmla="*/ 1613039 w 1806696"/>
              <a:gd name="connsiteY395" fmla="*/ 213087 h 257321"/>
              <a:gd name="connsiteX396" fmla="*/ 1625375 w 1806696"/>
              <a:gd name="connsiteY396" fmla="*/ 215117 h 257321"/>
              <a:gd name="connsiteX397" fmla="*/ 1631778 w 1806696"/>
              <a:gd name="connsiteY397" fmla="*/ 201844 h 257321"/>
              <a:gd name="connsiteX398" fmla="*/ 1633963 w 1806696"/>
              <a:gd name="connsiteY398" fmla="*/ 194192 h 257321"/>
              <a:gd name="connsiteX399" fmla="*/ 1630996 w 1806696"/>
              <a:gd name="connsiteY399" fmla="*/ 193411 h 257321"/>
              <a:gd name="connsiteX400" fmla="*/ 461462 w 1806696"/>
              <a:gd name="connsiteY400" fmla="*/ 24938 h 257321"/>
              <a:gd name="connsiteX401" fmla="*/ 457057 w 1806696"/>
              <a:gd name="connsiteY401" fmla="*/ 30813 h 257321"/>
              <a:gd name="connsiteX402" fmla="*/ 460177 w 1806696"/>
              <a:gd name="connsiteY402" fmla="*/ 34301 h 257321"/>
              <a:gd name="connsiteX403" fmla="*/ 463666 w 1806696"/>
              <a:gd name="connsiteY403" fmla="*/ 29711 h 257321"/>
              <a:gd name="connsiteX404" fmla="*/ 461462 w 1806696"/>
              <a:gd name="connsiteY404" fmla="*/ 24938 h 257321"/>
              <a:gd name="connsiteX405" fmla="*/ 1258445 w 1806696"/>
              <a:gd name="connsiteY405" fmla="*/ 137867 h 257321"/>
              <a:gd name="connsiteX406" fmla="*/ 1254854 w 1806696"/>
              <a:gd name="connsiteY406" fmla="*/ 141147 h 257321"/>
              <a:gd name="connsiteX407" fmla="*/ 1260476 w 1806696"/>
              <a:gd name="connsiteY407" fmla="*/ 146768 h 257321"/>
              <a:gd name="connsiteX408" fmla="*/ 1262193 w 1806696"/>
              <a:gd name="connsiteY408" fmla="*/ 143957 h 257321"/>
              <a:gd name="connsiteX409" fmla="*/ 1258445 w 1806696"/>
              <a:gd name="connsiteY409" fmla="*/ 137867 h 257321"/>
              <a:gd name="connsiteX410" fmla="*/ 386748 w 1806696"/>
              <a:gd name="connsiteY410" fmla="*/ 11904 h 257321"/>
              <a:gd name="connsiteX411" fmla="*/ 380139 w 1806696"/>
              <a:gd name="connsiteY411" fmla="*/ 19247 h 257321"/>
              <a:gd name="connsiteX412" fmla="*/ 390787 w 1806696"/>
              <a:gd name="connsiteY412" fmla="*/ 24571 h 257321"/>
              <a:gd name="connsiteX413" fmla="*/ 393172 w 1806696"/>
              <a:gd name="connsiteY413" fmla="*/ 21634 h 257321"/>
              <a:gd name="connsiteX414" fmla="*/ 386748 w 1806696"/>
              <a:gd name="connsiteY414" fmla="*/ 11904 h 257321"/>
              <a:gd name="connsiteX415" fmla="*/ 714689 w 1806696"/>
              <a:gd name="connsiteY415" fmla="*/ 58855 h 257321"/>
              <a:gd name="connsiteX416" fmla="*/ 715158 w 1806696"/>
              <a:gd name="connsiteY416" fmla="*/ 66507 h 257321"/>
              <a:gd name="connsiteX417" fmla="*/ 721092 w 1806696"/>
              <a:gd name="connsiteY417" fmla="*/ 70254 h 257321"/>
              <a:gd name="connsiteX418" fmla="*/ 725776 w 1806696"/>
              <a:gd name="connsiteY418" fmla="*/ 70567 h 257321"/>
              <a:gd name="connsiteX419" fmla="*/ 726869 w 1806696"/>
              <a:gd name="connsiteY419" fmla="*/ 63539 h 257321"/>
              <a:gd name="connsiteX420" fmla="*/ 721560 w 1806696"/>
              <a:gd name="connsiteY420" fmla="*/ 61041 h 257321"/>
              <a:gd name="connsiteX421" fmla="*/ 714689 w 1806696"/>
              <a:gd name="connsiteY421" fmla="*/ 58855 h 257321"/>
              <a:gd name="connsiteX422" fmla="*/ 480371 w 1806696"/>
              <a:gd name="connsiteY422" fmla="*/ 23286 h 257321"/>
              <a:gd name="connsiteX423" fmla="*/ 487530 w 1806696"/>
              <a:gd name="connsiteY423" fmla="*/ 29895 h 257321"/>
              <a:gd name="connsiteX424" fmla="*/ 489734 w 1806696"/>
              <a:gd name="connsiteY424" fmla="*/ 27876 h 257321"/>
              <a:gd name="connsiteX425" fmla="*/ 480371 w 1806696"/>
              <a:gd name="connsiteY425" fmla="*/ 23286 h 257321"/>
              <a:gd name="connsiteX426" fmla="*/ 808071 w 1806696"/>
              <a:gd name="connsiteY426" fmla="*/ 70254 h 257321"/>
              <a:gd name="connsiteX427" fmla="*/ 804947 w 1806696"/>
              <a:gd name="connsiteY427" fmla="*/ 71972 h 257321"/>
              <a:gd name="connsiteX428" fmla="*/ 797140 w 1806696"/>
              <a:gd name="connsiteY428" fmla="*/ 78999 h 257321"/>
              <a:gd name="connsiteX429" fmla="*/ 799794 w 1806696"/>
              <a:gd name="connsiteY429" fmla="*/ 88056 h 257321"/>
              <a:gd name="connsiteX430" fmla="*/ 806821 w 1806696"/>
              <a:gd name="connsiteY430" fmla="*/ 84152 h 257321"/>
              <a:gd name="connsiteX431" fmla="*/ 808852 w 1806696"/>
              <a:gd name="connsiteY431" fmla="*/ 73690 h 257321"/>
              <a:gd name="connsiteX432" fmla="*/ 808071 w 1806696"/>
              <a:gd name="connsiteY432" fmla="*/ 70254 h 257321"/>
              <a:gd name="connsiteX433" fmla="*/ 1222373 w 1806696"/>
              <a:gd name="connsiteY433" fmla="*/ 129435 h 257321"/>
              <a:gd name="connsiteX434" fmla="*/ 1219094 w 1806696"/>
              <a:gd name="connsiteY434" fmla="*/ 133807 h 257321"/>
              <a:gd name="connsiteX435" fmla="*/ 1220656 w 1806696"/>
              <a:gd name="connsiteY435" fmla="*/ 144426 h 257321"/>
              <a:gd name="connsiteX436" fmla="*/ 1226589 w 1806696"/>
              <a:gd name="connsiteY436" fmla="*/ 135369 h 257321"/>
              <a:gd name="connsiteX437" fmla="*/ 1222373 w 1806696"/>
              <a:gd name="connsiteY437" fmla="*/ 129435 h 257321"/>
              <a:gd name="connsiteX438" fmla="*/ 1769819 w 1806696"/>
              <a:gd name="connsiteY438" fmla="*/ 205435 h 257321"/>
              <a:gd name="connsiteX439" fmla="*/ 1766384 w 1806696"/>
              <a:gd name="connsiteY439" fmla="*/ 208246 h 257321"/>
              <a:gd name="connsiteX440" fmla="*/ 1770288 w 1806696"/>
              <a:gd name="connsiteY440" fmla="*/ 210276 h 257321"/>
              <a:gd name="connsiteX441" fmla="*/ 1772942 w 1806696"/>
              <a:gd name="connsiteY441" fmla="*/ 207465 h 257321"/>
              <a:gd name="connsiteX442" fmla="*/ 1769819 w 1806696"/>
              <a:gd name="connsiteY442" fmla="*/ 205435 h 257321"/>
              <a:gd name="connsiteX443" fmla="*/ 1714852 w 1806696"/>
              <a:gd name="connsiteY443" fmla="*/ 196847 h 257321"/>
              <a:gd name="connsiteX444" fmla="*/ 1712979 w 1806696"/>
              <a:gd name="connsiteY444" fmla="*/ 207778 h 257321"/>
              <a:gd name="connsiteX445" fmla="*/ 1720943 w 1806696"/>
              <a:gd name="connsiteY445" fmla="*/ 223237 h 257321"/>
              <a:gd name="connsiteX446" fmla="*/ 1729531 w 1806696"/>
              <a:gd name="connsiteY446" fmla="*/ 219489 h 257321"/>
              <a:gd name="connsiteX447" fmla="*/ 1726408 w 1806696"/>
              <a:gd name="connsiteY447" fmla="*/ 210432 h 257321"/>
              <a:gd name="connsiteX448" fmla="*/ 1722504 w 1806696"/>
              <a:gd name="connsiteY448" fmla="*/ 207153 h 257321"/>
              <a:gd name="connsiteX449" fmla="*/ 1726565 w 1806696"/>
              <a:gd name="connsiteY449" fmla="*/ 206060 h 257321"/>
              <a:gd name="connsiteX450" fmla="*/ 1729063 w 1806696"/>
              <a:gd name="connsiteY450" fmla="*/ 204498 h 257321"/>
              <a:gd name="connsiteX451" fmla="*/ 1727033 w 1806696"/>
              <a:gd name="connsiteY451" fmla="*/ 202156 h 257321"/>
              <a:gd name="connsiteX452" fmla="*/ 1714852 w 1806696"/>
              <a:gd name="connsiteY452" fmla="*/ 196847 h 257321"/>
              <a:gd name="connsiteX453" fmla="*/ 441820 w 1806696"/>
              <a:gd name="connsiteY453" fmla="*/ 10436 h 257321"/>
              <a:gd name="connsiteX454" fmla="*/ 493772 w 1806696"/>
              <a:gd name="connsiteY454" fmla="*/ 25306 h 257321"/>
              <a:gd name="connsiteX455" fmla="*/ 531221 w 1806696"/>
              <a:gd name="connsiteY455" fmla="*/ 74504 h 257321"/>
              <a:gd name="connsiteX456" fmla="*/ 532322 w 1806696"/>
              <a:gd name="connsiteY456" fmla="*/ 85885 h 257321"/>
              <a:gd name="connsiteX457" fmla="*/ 532139 w 1806696"/>
              <a:gd name="connsiteY457" fmla="*/ 166292 h 257321"/>
              <a:gd name="connsiteX458" fmla="*/ 530670 w 1806696"/>
              <a:gd name="connsiteY458" fmla="*/ 177857 h 257321"/>
              <a:gd name="connsiteX459" fmla="*/ 530670 w 1806696"/>
              <a:gd name="connsiteY459" fmla="*/ 178958 h 257321"/>
              <a:gd name="connsiteX460" fmla="*/ 527366 w 1806696"/>
              <a:gd name="connsiteY460" fmla="*/ 196031 h 257321"/>
              <a:gd name="connsiteX461" fmla="*/ 511579 w 1806696"/>
              <a:gd name="connsiteY461" fmla="*/ 220079 h 257321"/>
              <a:gd name="connsiteX462" fmla="*/ 456690 w 1806696"/>
              <a:gd name="connsiteY462" fmla="*/ 244862 h 257321"/>
              <a:gd name="connsiteX463" fmla="*/ 335898 w 1806696"/>
              <a:gd name="connsiteY463" fmla="*/ 242843 h 257321"/>
              <a:gd name="connsiteX464" fmla="*/ 286883 w 1806696"/>
              <a:gd name="connsiteY464" fmla="*/ 214389 h 257321"/>
              <a:gd name="connsiteX465" fmla="*/ 281192 w 1806696"/>
              <a:gd name="connsiteY465" fmla="*/ 208331 h 257321"/>
              <a:gd name="connsiteX466" fmla="*/ 274400 w 1806696"/>
              <a:gd name="connsiteY466" fmla="*/ 159499 h 257321"/>
              <a:gd name="connsiteX467" fmla="*/ 275684 w 1806696"/>
              <a:gd name="connsiteY467" fmla="*/ 158581 h 257321"/>
              <a:gd name="connsiteX468" fmla="*/ 275318 w 1806696"/>
              <a:gd name="connsiteY468" fmla="*/ 155828 h 257321"/>
              <a:gd name="connsiteX469" fmla="*/ 275501 w 1806696"/>
              <a:gd name="connsiteY469" fmla="*/ 93963 h 257321"/>
              <a:gd name="connsiteX470" fmla="*/ 289086 w 1806696"/>
              <a:gd name="connsiteY470" fmla="*/ 44948 h 257321"/>
              <a:gd name="connsiteX471" fmla="*/ 329289 w 1806696"/>
              <a:gd name="connsiteY471" fmla="*/ 17963 h 257321"/>
              <a:gd name="connsiteX472" fmla="*/ 441820 w 1806696"/>
              <a:gd name="connsiteY472" fmla="*/ 10436 h 257321"/>
              <a:gd name="connsiteX473" fmla="*/ 1149916 w 1806696"/>
              <a:gd name="connsiteY473" fmla="*/ 106804 h 257321"/>
              <a:gd name="connsiteX474" fmla="*/ 1128432 w 1806696"/>
              <a:gd name="connsiteY474" fmla="*/ 116517 h 257321"/>
              <a:gd name="connsiteX475" fmla="*/ 1129366 w 1806696"/>
              <a:gd name="connsiteY475" fmla="*/ 105869 h 257321"/>
              <a:gd name="connsiteX476" fmla="*/ 1118905 w 1806696"/>
              <a:gd name="connsiteY476" fmla="*/ 112034 h 257321"/>
              <a:gd name="connsiteX477" fmla="*/ 1130860 w 1806696"/>
              <a:gd name="connsiteY477" fmla="*/ 131650 h 257321"/>
              <a:gd name="connsiteX478" fmla="*/ 1134783 w 1806696"/>
              <a:gd name="connsiteY478" fmla="*/ 119880 h 257321"/>
              <a:gd name="connsiteX479" fmla="*/ 1149916 w 1806696"/>
              <a:gd name="connsiteY479" fmla="*/ 106804 h 257321"/>
              <a:gd name="connsiteX480" fmla="*/ 1725939 w 1806696"/>
              <a:gd name="connsiteY480" fmla="*/ 185037 h 257321"/>
              <a:gd name="connsiteX481" fmla="*/ 1721723 w 1806696"/>
              <a:gd name="connsiteY481" fmla="*/ 187165 h 257321"/>
              <a:gd name="connsiteX482" fmla="*/ 1717039 w 1806696"/>
              <a:gd name="connsiteY482" fmla="*/ 192474 h 257321"/>
              <a:gd name="connsiteX483" fmla="*/ 1723754 w 1806696"/>
              <a:gd name="connsiteY483" fmla="*/ 195129 h 257321"/>
              <a:gd name="connsiteX484" fmla="*/ 1728282 w 1806696"/>
              <a:gd name="connsiteY484" fmla="*/ 191693 h 257321"/>
              <a:gd name="connsiteX485" fmla="*/ 1730624 w 1806696"/>
              <a:gd name="connsiteY485" fmla="*/ 186072 h 257321"/>
              <a:gd name="connsiteX486" fmla="*/ 1725939 w 1806696"/>
              <a:gd name="connsiteY486" fmla="*/ 185037 h 257321"/>
              <a:gd name="connsiteX487" fmla="*/ 794095 w 1806696"/>
              <a:gd name="connsiteY487" fmla="*/ 46382 h 257321"/>
              <a:gd name="connsiteX488" fmla="*/ 787146 w 1806696"/>
              <a:gd name="connsiteY488" fmla="*/ 45581 h 257321"/>
              <a:gd name="connsiteX489" fmla="*/ 777932 w 1806696"/>
              <a:gd name="connsiteY489" fmla="*/ 54639 h 257321"/>
              <a:gd name="connsiteX490" fmla="*/ 775903 w 1806696"/>
              <a:gd name="connsiteY490" fmla="*/ 58074 h 257321"/>
              <a:gd name="connsiteX491" fmla="*/ 773560 w 1806696"/>
              <a:gd name="connsiteY491" fmla="*/ 61666 h 257321"/>
              <a:gd name="connsiteX492" fmla="*/ 779806 w 1806696"/>
              <a:gd name="connsiteY492" fmla="*/ 62446 h 257321"/>
              <a:gd name="connsiteX493" fmla="*/ 791362 w 1806696"/>
              <a:gd name="connsiteY493" fmla="*/ 57606 h 257321"/>
              <a:gd name="connsiteX494" fmla="*/ 796827 w 1806696"/>
              <a:gd name="connsiteY494" fmla="*/ 53389 h 257321"/>
              <a:gd name="connsiteX495" fmla="*/ 794095 w 1806696"/>
              <a:gd name="connsiteY495" fmla="*/ 46382 h 257321"/>
              <a:gd name="connsiteX496" fmla="*/ 1463814 w 1806696"/>
              <a:gd name="connsiteY496" fmla="*/ 138217 h 257321"/>
              <a:gd name="connsiteX497" fmla="*/ 1462877 w 1806696"/>
              <a:gd name="connsiteY497" fmla="*/ 142277 h 257321"/>
              <a:gd name="connsiteX498" fmla="*/ 1452102 w 1806696"/>
              <a:gd name="connsiteY498" fmla="*/ 144620 h 257321"/>
              <a:gd name="connsiteX499" fmla="*/ 1449760 w 1806696"/>
              <a:gd name="connsiteY499" fmla="*/ 144464 h 257321"/>
              <a:gd name="connsiteX500" fmla="*/ 1449135 w 1806696"/>
              <a:gd name="connsiteY500" fmla="*/ 146181 h 257321"/>
              <a:gd name="connsiteX501" fmla="*/ 1448823 w 1806696"/>
              <a:gd name="connsiteY501" fmla="*/ 166170 h 257321"/>
              <a:gd name="connsiteX502" fmla="*/ 1451946 w 1806696"/>
              <a:gd name="connsiteY502" fmla="*/ 173197 h 257321"/>
              <a:gd name="connsiteX503" fmla="*/ 1457724 w 1806696"/>
              <a:gd name="connsiteY503" fmla="*/ 174758 h 257321"/>
              <a:gd name="connsiteX504" fmla="*/ 1457880 w 1806696"/>
              <a:gd name="connsiteY504" fmla="*/ 168200 h 257321"/>
              <a:gd name="connsiteX505" fmla="*/ 1457411 w 1806696"/>
              <a:gd name="connsiteY505" fmla="*/ 164764 h 257321"/>
              <a:gd name="connsiteX506" fmla="*/ 1458036 w 1806696"/>
              <a:gd name="connsiteY506" fmla="*/ 159767 h 257321"/>
              <a:gd name="connsiteX507" fmla="*/ 1460691 w 1806696"/>
              <a:gd name="connsiteY507" fmla="*/ 163515 h 257321"/>
              <a:gd name="connsiteX508" fmla="*/ 1462252 w 1806696"/>
              <a:gd name="connsiteY508" fmla="*/ 165389 h 257321"/>
              <a:gd name="connsiteX509" fmla="*/ 1471153 w 1806696"/>
              <a:gd name="connsiteY509" fmla="*/ 164608 h 257321"/>
              <a:gd name="connsiteX510" fmla="*/ 1473651 w 1806696"/>
              <a:gd name="connsiteY510" fmla="*/ 159142 h 257321"/>
              <a:gd name="connsiteX511" fmla="*/ 1471778 w 1806696"/>
              <a:gd name="connsiteY511" fmla="*/ 149929 h 257321"/>
              <a:gd name="connsiteX512" fmla="*/ 1471309 w 1806696"/>
              <a:gd name="connsiteY512" fmla="*/ 141965 h 257321"/>
              <a:gd name="connsiteX513" fmla="*/ 1463814 w 1806696"/>
              <a:gd name="connsiteY513" fmla="*/ 138217 h 257321"/>
              <a:gd name="connsiteX514" fmla="*/ 721873 w 1806696"/>
              <a:gd name="connsiteY514" fmla="*/ 24969 h 257321"/>
              <a:gd name="connsiteX515" fmla="*/ 718280 w 1806696"/>
              <a:gd name="connsiteY515" fmla="*/ 38086 h 257321"/>
              <a:gd name="connsiteX516" fmla="*/ 724371 w 1806696"/>
              <a:gd name="connsiteY516" fmla="*/ 42771 h 257321"/>
              <a:gd name="connsiteX517" fmla="*/ 735302 w 1806696"/>
              <a:gd name="connsiteY517" fmla="*/ 34963 h 257321"/>
              <a:gd name="connsiteX518" fmla="*/ 721873 w 1806696"/>
              <a:gd name="connsiteY518" fmla="*/ 24969 h 257321"/>
              <a:gd name="connsiteX519" fmla="*/ 634581 w 1806696"/>
              <a:gd name="connsiteY519" fmla="*/ 10915 h 257321"/>
              <a:gd name="connsiteX520" fmla="*/ 608659 w 1806696"/>
              <a:gd name="connsiteY520" fmla="*/ 10915 h 257321"/>
              <a:gd name="connsiteX521" fmla="*/ 622870 w 1806696"/>
              <a:gd name="connsiteY521" fmla="*/ 28717 h 257321"/>
              <a:gd name="connsiteX522" fmla="*/ 628647 w 1806696"/>
              <a:gd name="connsiteY522" fmla="*/ 25750 h 257321"/>
              <a:gd name="connsiteX523" fmla="*/ 634581 w 1806696"/>
              <a:gd name="connsiteY523" fmla="*/ 10915 h 257321"/>
              <a:gd name="connsiteX524" fmla="*/ 1335587 w 1806696"/>
              <a:gd name="connsiteY524" fmla="*/ 107573 h 257321"/>
              <a:gd name="connsiteX525" fmla="*/ 1342146 w 1806696"/>
              <a:gd name="connsiteY525" fmla="*/ 113663 h 257321"/>
              <a:gd name="connsiteX526" fmla="*/ 1342145 w 1806696"/>
              <a:gd name="connsiteY526" fmla="*/ 144426 h 257321"/>
              <a:gd name="connsiteX527" fmla="*/ 1337305 w 1806696"/>
              <a:gd name="connsiteY527" fmla="*/ 149423 h 257321"/>
              <a:gd name="connsiteX528" fmla="*/ 1265941 w 1806696"/>
              <a:gd name="connsiteY528" fmla="*/ 149579 h 257321"/>
              <a:gd name="connsiteX529" fmla="*/ 1222373 w 1806696"/>
              <a:gd name="connsiteY529" fmla="*/ 149735 h 257321"/>
              <a:gd name="connsiteX530" fmla="*/ 1216283 w 1806696"/>
              <a:gd name="connsiteY530" fmla="*/ 143801 h 257321"/>
              <a:gd name="connsiteX531" fmla="*/ 1216284 w 1806696"/>
              <a:gd name="connsiteY531" fmla="*/ 113819 h 257321"/>
              <a:gd name="connsiteX532" fmla="*/ 1222842 w 1806696"/>
              <a:gd name="connsiteY532" fmla="*/ 107573 h 257321"/>
              <a:gd name="connsiteX533" fmla="*/ 1279215 w 1806696"/>
              <a:gd name="connsiteY533" fmla="*/ 107729 h 257321"/>
              <a:gd name="connsiteX534" fmla="*/ 1335587 w 1806696"/>
              <a:gd name="connsiteY534" fmla="*/ 107573 h 257321"/>
              <a:gd name="connsiteX535" fmla="*/ 916210 w 1806696"/>
              <a:gd name="connsiteY535" fmla="*/ 46781 h 257321"/>
              <a:gd name="connsiteX536" fmla="*/ 914857 w 1806696"/>
              <a:gd name="connsiteY536" fmla="*/ 65921 h 257321"/>
              <a:gd name="connsiteX537" fmla="*/ 891270 w 1806696"/>
              <a:gd name="connsiteY537" fmla="*/ 66694 h 257321"/>
              <a:gd name="connsiteX538" fmla="*/ 880637 w 1806696"/>
              <a:gd name="connsiteY538" fmla="*/ 67661 h 257321"/>
              <a:gd name="connsiteX539" fmla="*/ 865556 w 1806696"/>
              <a:gd name="connsiteY539" fmla="*/ 86221 h 257321"/>
              <a:gd name="connsiteX540" fmla="*/ 910217 w 1806696"/>
              <a:gd name="connsiteY540" fmla="*/ 90667 h 257321"/>
              <a:gd name="connsiteX541" fmla="*/ 914470 w 1806696"/>
              <a:gd name="connsiteY541" fmla="*/ 101881 h 257321"/>
              <a:gd name="connsiteX542" fmla="*/ 941731 w 1806696"/>
              <a:gd name="connsiteY542" fmla="*/ 94728 h 257321"/>
              <a:gd name="connsiteX543" fmla="*/ 925877 w 1806696"/>
              <a:gd name="connsiteY543" fmla="*/ 76748 h 257321"/>
              <a:gd name="connsiteX544" fmla="*/ 934189 w 1806696"/>
              <a:gd name="connsiteY544" fmla="*/ 82934 h 257321"/>
              <a:gd name="connsiteX545" fmla="*/ 929743 w 1806696"/>
              <a:gd name="connsiteY545" fmla="*/ 59347 h 257321"/>
              <a:gd name="connsiteX546" fmla="*/ 916210 w 1806696"/>
              <a:gd name="connsiteY546" fmla="*/ 46781 h 257321"/>
              <a:gd name="connsiteX547" fmla="*/ 1147674 w 1806696"/>
              <a:gd name="connsiteY547" fmla="*/ 65330 h 257321"/>
              <a:gd name="connsiteX548" fmla="*/ 1145058 w 1806696"/>
              <a:gd name="connsiteY548" fmla="*/ 66077 h 257321"/>
              <a:gd name="connsiteX549" fmla="*/ 1148047 w 1806696"/>
              <a:gd name="connsiteY549" fmla="*/ 78594 h 257321"/>
              <a:gd name="connsiteX550" fmla="*/ 1138893 w 1806696"/>
              <a:gd name="connsiteY550" fmla="*/ 85319 h 257321"/>
              <a:gd name="connsiteX551" fmla="*/ 1140202 w 1806696"/>
              <a:gd name="connsiteY551" fmla="*/ 88682 h 257321"/>
              <a:gd name="connsiteX552" fmla="*/ 1163927 w 1806696"/>
              <a:gd name="connsiteY552" fmla="*/ 86441 h 257321"/>
              <a:gd name="connsiteX553" fmla="*/ 1147674 w 1806696"/>
              <a:gd name="connsiteY553" fmla="*/ 65330 h 257321"/>
              <a:gd name="connsiteX554" fmla="*/ 821500 w 1806696"/>
              <a:gd name="connsiteY554" fmla="*/ 10758 h 257321"/>
              <a:gd name="connsiteX555" fmla="*/ 806353 w 1806696"/>
              <a:gd name="connsiteY555" fmla="*/ 13257 h 257321"/>
              <a:gd name="connsiteX556" fmla="*/ 797140 w 1806696"/>
              <a:gd name="connsiteY556" fmla="*/ 15131 h 257321"/>
              <a:gd name="connsiteX557" fmla="*/ 798545 w 1806696"/>
              <a:gd name="connsiteY557" fmla="*/ 18254 h 257321"/>
              <a:gd name="connsiteX558" fmla="*/ 806977 w 1806696"/>
              <a:gd name="connsiteY558" fmla="*/ 39179 h 257321"/>
              <a:gd name="connsiteX559" fmla="*/ 814005 w 1806696"/>
              <a:gd name="connsiteY559" fmla="*/ 47768 h 257321"/>
              <a:gd name="connsiteX560" fmla="*/ 821500 w 1806696"/>
              <a:gd name="connsiteY560" fmla="*/ 10758 h 257321"/>
              <a:gd name="connsiteX561" fmla="*/ 904416 w 1806696"/>
              <a:gd name="connsiteY561" fmla="*/ 21647 h 257321"/>
              <a:gd name="connsiteX562" fmla="*/ 900936 w 1806696"/>
              <a:gd name="connsiteY562" fmla="*/ 24934 h 257321"/>
              <a:gd name="connsiteX563" fmla="*/ 910990 w 1806696"/>
              <a:gd name="connsiteY563" fmla="*/ 40208 h 257321"/>
              <a:gd name="connsiteX564" fmla="*/ 914276 w 1806696"/>
              <a:gd name="connsiteY564" fmla="*/ 39628 h 257321"/>
              <a:gd name="connsiteX565" fmla="*/ 913310 w 1806696"/>
              <a:gd name="connsiteY565" fmla="*/ 28221 h 257321"/>
              <a:gd name="connsiteX566" fmla="*/ 904416 w 1806696"/>
              <a:gd name="connsiteY566" fmla="*/ 21647 h 257321"/>
              <a:gd name="connsiteX567" fmla="*/ 821187 w 1806696"/>
              <a:gd name="connsiteY567" fmla="*/ 7792 h 257321"/>
              <a:gd name="connsiteX568" fmla="*/ 824780 w 1806696"/>
              <a:gd name="connsiteY568" fmla="*/ 11539 h 257321"/>
              <a:gd name="connsiteX569" fmla="*/ 814785 w 1806696"/>
              <a:gd name="connsiteY569" fmla="*/ 57137 h 257321"/>
              <a:gd name="connsiteX570" fmla="*/ 814473 w 1806696"/>
              <a:gd name="connsiteY570" fmla="*/ 58543 h 257321"/>
              <a:gd name="connsiteX571" fmla="*/ 801356 w 1806696"/>
              <a:gd name="connsiteY571" fmla="*/ 123348 h 257321"/>
              <a:gd name="connsiteX572" fmla="*/ 776995 w 1806696"/>
              <a:gd name="connsiteY572" fmla="*/ 239684 h 257321"/>
              <a:gd name="connsiteX573" fmla="*/ 776059 w 1806696"/>
              <a:gd name="connsiteY573" fmla="*/ 242339 h 257321"/>
              <a:gd name="connsiteX574" fmla="*/ 768094 w 1806696"/>
              <a:gd name="connsiteY574" fmla="*/ 249679 h 257321"/>
              <a:gd name="connsiteX575" fmla="*/ 630521 w 1806696"/>
              <a:gd name="connsiteY575" fmla="*/ 249678 h 257321"/>
              <a:gd name="connsiteX576" fmla="*/ 622557 w 1806696"/>
              <a:gd name="connsiteY576" fmla="*/ 242027 h 257321"/>
              <a:gd name="connsiteX577" fmla="*/ 600540 w 1806696"/>
              <a:gd name="connsiteY577" fmla="*/ 151456 h 257321"/>
              <a:gd name="connsiteX578" fmla="*/ 567902 w 1806696"/>
              <a:gd name="connsiteY578" fmla="*/ 14350 h 257321"/>
              <a:gd name="connsiteX579" fmla="*/ 573056 w 1806696"/>
              <a:gd name="connsiteY579" fmla="*/ 7635 h 257321"/>
              <a:gd name="connsiteX580" fmla="*/ 665032 w 1806696"/>
              <a:gd name="connsiteY580" fmla="*/ 7635 h 257321"/>
              <a:gd name="connsiteX581" fmla="*/ 672995 w 1806696"/>
              <a:gd name="connsiteY581" fmla="*/ 14506 h 257321"/>
              <a:gd name="connsiteX582" fmla="*/ 696263 w 1806696"/>
              <a:gd name="connsiteY582" fmla="*/ 168009 h 257321"/>
              <a:gd name="connsiteX583" fmla="*/ 697669 w 1806696"/>
              <a:gd name="connsiteY583" fmla="*/ 172069 h 257321"/>
              <a:gd name="connsiteX584" fmla="*/ 704383 w 1806696"/>
              <a:gd name="connsiteY584" fmla="*/ 118194 h 257321"/>
              <a:gd name="connsiteX585" fmla="*/ 713753 w 1806696"/>
              <a:gd name="connsiteY585" fmla="*/ 52609 h 257321"/>
              <a:gd name="connsiteX586" fmla="*/ 718593 w 1806696"/>
              <a:gd name="connsiteY586" fmla="*/ 13257 h 257321"/>
              <a:gd name="connsiteX587" fmla="*/ 724214 w 1806696"/>
              <a:gd name="connsiteY587" fmla="*/ 7792 h 257321"/>
              <a:gd name="connsiteX588" fmla="*/ 792767 w 1806696"/>
              <a:gd name="connsiteY588" fmla="*/ 8104 h 257321"/>
              <a:gd name="connsiteX589" fmla="*/ 821187 w 1806696"/>
              <a:gd name="connsiteY589" fmla="*/ 7792 h 257321"/>
              <a:gd name="connsiteX590" fmla="*/ 1490048 w 1806696"/>
              <a:gd name="connsiteY590" fmla="*/ 101677 h 257321"/>
              <a:gd name="connsiteX591" fmla="*/ 1487705 w 1806696"/>
              <a:gd name="connsiteY591" fmla="*/ 106361 h 257321"/>
              <a:gd name="connsiteX592" fmla="*/ 1490204 w 1806696"/>
              <a:gd name="connsiteY592" fmla="*/ 108391 h 257321"/>
              <a:gd name="connsiteX593" fmla="*/ 1493640 w 1806696"/>
              <a:gd name="connsiteY593" fmla="*/ 105424 h 257321"/>
              <a:gd name="connsiteX594" fmla="*/ 1490048 w 1806696"/>
              <a:gd name="connsiteY594" fmla="*/ 101677 h 257321"/>
              <a:gd name="connsiteX595" fmla="*/ 1008870 w 1806696"/>
              <a:gd name="connsiteY595" fmla="*/ 23670 h 257321"/>
              <a:gd name="connsiteX596" fmla="*/ 993364 w 1806696"/>
              <a:gd name="connsiteY596" fmla="*/ 31516 h 257321"/>
              <a:gd name="connsiteX597" fmla="*/ 1009056 w 1806696"/>
              <a:gd name="connsiteY597" fmla="*/ 37121 h 257321"/>
              <a:gd name="connsiteX598" fmla="*/ 1008870 w 1806696"/>
              <a:gd name="connsiteY598" fmla="*/ 23670 h 257321"/>
              <a:gd name="connsiteX599" fmla="*/ 1139454 w 1806696"/>
              <a:gd name="connsiteY599" fmla="*/ 35066 h 257321"/>
              <a:gd name="connsiteX600" fmla="*/ 1130487 w 1806696"/>
              <a:gd name="connsiteY600" fmla="*/ 41231 h 257321"/>
              <a:gd name="connsiteX601" fmla="*/ 1129739 w 1806696"/>
              <a:gd name="connsiteY601" fmla="*/ 74671 h 257321"/>
              <a:gd name="connsiteX602" fmla="*/ 1132356 w 1806696"/>
              <a:gd name="connsiteY602" fmla="*/ 74857 h 257321"/>
              <a:gd name="connsiteX603" fmla="*/ 1142256 w 1806696"/>
              <a:gd name="connsiteY603" fmla="*/ 55055 h 257321"/>
              <a:gd name="connsiteX604" fmla="*/ 1144311 w 1806696"/>
              <a:gd name="connsiteY604" fmla="*/ 43846 h 257321"/>
              <a:gd name="connsiteX605" fmla="*/ 1139454 w 1806696"/>
              <a:gd name="connsiteY605" fmla="*/ 35066 h 257321"/>
              <a:gd name="connsiteX606" fmla="*/ 1082102 w 1806696"/>
              <a:gd name="connsiteY606" fmla="*/ 24231 h 257321"/>
              <a:gd name="connsiteX607" fmla="*/ 1056134 w 1806696"/>
              <a:gd name="connsiteY607" fmla="*/ 31516 h 257321"/>
              <a:gd name="connsiteX608" fmla="*/ 1076497 w 1806696"/>
              <a:gd name="connsiteY608" fmla="*/ 36373 h 257321"/>
              <a:gd name="connsiteX609" fmla="*/ 1082102 w 1806696"/>
              <a:gd name="connsiteY609" fmla="*/ 24231 h 257321"/>
              <a:gd name="connsiteX610" fmla="*/ 948304 w 1806696"/>
              <a:gd name="connsiteY610" fmla="*/ 1154 h 257321"/>
              <a:gd name="connsiteX611" fmla="*/ 947724 w 1806696"/>
              <a:gd name="connsiteY611" fmla="*/ 257321 h 257321"/>
              <a:gd name="connsiteX612" fmla="*/ 874063 w 1806696"/>
              <a:gd name="connsiteY612" fmla="*/ 255001 h 257321"/>
              <a:gd name="connsiteX613" fmla="*/ 872516 w 1806696"/>
              <a:gd name="connsiteY613" fmla="*/ 241854 h 257321"/>
              <a:gd name="connsiteX614" fmla="*/ 859563 w 1806696"/>
              <a:gd name="connsiteY614" fmla="*/ 227354 h 257321"/>
              <a:gd name="connsiteX615" fmla="*/ 860337 w 1806696"/>
              <a:gd name="connsiteY615" fmla="*/ 45041 h 257321"/>
              <a:gd name="connsiteX616" fmla="*/ 860337 w 1806696"/>
              <a:gd name="connsiteY616" fmla="*/ 7534 h 257321"/>
              <a:gd name="connsiteX617" fmla="*/ 866910 w 1806696"/>
              <a:gd name="connsiteY617" fmla="*/ 767 h 257321"/>
              <a:gd name="connsiteX618" fmla="*/ 902290 w 1806696"/>
              <a:gd name="connsiteY618" fmla="*/ 1734 h 257321"/>
              <a:gd name="connsiteX619" fmla="*/ 928776 w 1806696"/>
              <a:gd name="connsiteY619" fmla="*/ 961 h 257321"/>
              <a:gd name="connsiteX620" fmla="*/ 948304 w 1806696"/>
              <a:gd name="connsiteY620" fmla="*/ 1154 h 257321"/>
              <a:gd name="connsiteX621" fmla="*/ 1439044 w 1806696"/>
              <a:gd name="connsiteY621" fmla="*/ 69118 h 257321"/>
              <a:gd name="connsiteX622" fmla="*/ 1436174 w 1806696"/>
              <a:gd name="connsiteY622" fmla="*/ 69821 h 257321"/>
              <a:gd name="connsiteX623" fmla="*/ 1429459 w 1806696"/>
              <a:gd name="connsiteY623" fmla="*/ 74818 h 257321"/>
              <a:gd name="connsiteX624" fmla="*/ 1449916 w 1806696"/>
              <a:gd name="connsiteY624" fmla="*/ 83562 h 257321"/>
              <a:gd name="connsiteX625" fmla="*/ 1455226 w 1806696"/>
              <a:gd name="connsiteY625" fmla="*/ 86842 h 257321"/>
              <a:gd name="connsiteX626" fmla="*/ 1465063 w 1806696"/>
              <a:gd name="connsiteY626" fmla="*/ 91370 h 257321"/>
              <a:gd name="connsiteX627" fmla="*/ 1469748 w 1806696"/>
              <a:gd name="connsiteY627" fmla="*/ 94806 h 257321"/>
              <a:gd name="connsiteX628" fmla="*/ 1481303 w 1806696"/>
              <a:gd name="connsiteY628" fmla="*/ 104019 h 257321"/>
              <a:gd name="connsiteX629" fmla="*/ 1473808 w 1806696"/>
              <a:gd name="connsiteY629" fmla="*/ 92151 h 257321"/>
              <a:gd name="connsiteX630" fmla="*/ 1470997 w 1806696"/>
              <a:gd name="connsiteY630" fmla="*/ 89028 h 257321"/>
              <a:gd name="connsiteX631" fmla="*/ 1467093 w 1806696"/>
              <a:gd name="connsiteY631" fmla="*/ 82782 h 257321"/>
              <a:gd name="connsiteX632" fmla="*/ 1459441 w 1806696"/>
              <a:gd name="connsiteY632" fmla="*/ 81845 h 257321"/>
              <a:gd name="connsiteX633" fmla="*/ 1441796 w 1806696"/>
              <a:gd name="connsiteY633" fmla="*/ 71694 h 257321"/>
              <a:gd name="connsiteX634" fmla="*/ 1439044 w 1806696"/>
              <a:gd name="connsiteY634" fmla="*/ 69118 h 257321"/>
              <a:gd name="connsiteX635" fmla="*/ 1145805 w 1806696"/>
              <a:gd name="connsiteY635" fmla="*/ 24978 h 257321"/>
              <a:gd name="connsiteX636" fmla="*/ 1143565 w 1806696"/>
              <a:gd name="connsiteY636" fmla="*/ 28527 h 257321"/>
              <a:gd name="connsiteX637" fmla="*/ 1153839 w 1806696"/>
              <a:gd name="connsiteY637" fmla="*/ 43846 h 257321"/>
              <a:gd name="connsiteX638" fmla="*/ 1158323 w 1806696"/>
              <a:gd name="connsiteY638" fmla="*/ 42725 h 257321"/>
              <a:gd name="connsiteX639" fmla="*/ 1160751 w 1806696"/>
              <a:gd name="connsiteY639" fmla="*/ 29835 h 257321"/>
              <a:gd name="connsiteX640" fmla="*/ 1145805 w 1806696"/>
              <a:gd name="connsiteY640" fmla="*/ 24978 h 257321"/>
              <a:gd name="connsiteX641" fmla="*/ 1138893 w 1806696"/>
              <a:gd name="connsiteY641" fmla="*/ 10780 h 257321"/>
              <a:gd name="connsiteX642" fmla="*/ 1135532 w 1806696"/>
              <a:gd name="connsiteY642" fmla="*/ 25912 h 257321"/>
              <a:gd name="connsiteX643" fmla="*/ 1152904 w 1806696"/>
              <a:gd name="connsiteY643" fmla="*/ 16945 h 257321"/>
              <a:gd name="connsiteX644" fmla="*/ 1181674 w 1806696"/>
              <a:gd name="connsiteY644" fmla="*/ 58791 h 257321"/>
              <a:gd name="connsiteX645" fmla="*/ 1180180 w 1806696"/>
              <a:gd name="connsiteY645" fmla="*/ 213662 h 257321"/>
              <a:gd name="connsiteX646" fmla="*/ 1160937 w 1806696"/>
              <a:gd name="connsiteY646" fmla="*/ 242431 h 257321"/>
              <a:gd name="connsiteX647" fmla="*/ 1151784 w 1806696"/>
              <a:gd name="connsiteY647" fmla="*/ 243366 h 257321"/>
              <a:gd name="connsiteX648" fmla="*/ 1144125 w 1806696"/>
              <a:gd name="connsiteY648" fmla="*/ 244860 h 257321"/>
              <a:gd name="connsiteX649" fmla="*/ 1116289 w 1806696"/>
              <a:gd name="connsiteY649" fmla="*/ 251585 h 257321"/>
              <a:gd name="connsiteX650" fmla="*/ 1084530 w 1806696"/>
              <a:gd name="connsiteY650" fmla="*/ 248597 h 257321"/>
              <a:gd name="connsiteX651" fmla="*/ 1076684 w 1806696"/>
              <a:gd name="connsiteY651" fmla="*/ 244299 h 257321"/>
              <a:gd name="connsiteX652" fmla="*/ 1059310 w 1806696"/>
              <a:gd name="connsiteY652" fmla="*/ 250465 h 257321"/>
              <a:gd name="connsiteX653" fmla="*/ 1074442 w 1806696"/>
              <a:gd name="connsiteY653" fmla="*/ 229354 h 257321"/>
              <a:gd name="connsiteX654" fmla="*/ 1074069 w 1806696"/>
              <a:gd name="connsiteY654" fmla="*/ 224124 h 257321"/>
              <a:gd name="connsiteX655" fmla="*/ 1080421 w 1806696"/>
              <a:gd name="connsiteY655" fmla="*/ 211047 h 257321"/>
              <a:gd name="connsiteX656" fmla="*/ 1087706 w 1806696"/>
              <a:gd name="connsiteY656" fmla="*/ 225057 h 257321"/>
              <a:gd name="connsiteX657" fmla="*/ 1099289 w 1806696"/>
              <a:gd name="connsiteY657" fmla="*/ 199464 h 257321"/>
              <a:gd name="connsiteX658" fmla="*/ 1096487 w 1806696"/>
              <a:gd name="connsiteY658" fmla="*/ 191805 h 257321"/>
              <a:gd name="connsiteX659" fmla="*/ 1096860 w 1806696"/>
              <a:gd name="connsiteY659" fmla="*/ 64023 h 257321"/>
              <a:gd name="connsiteX660" fmla="*/ 1071826 w 1806696"/>
              <a:gd name="connsiteY660" fmla="*/ 47022 h 257321"/>
              <a:gd name="connsiteX661" fmla="*/ 1068651 w 1806696"/>
              <a:gd name="connsiteY661" fmla="*/ 54308 h 257321"/>
              <a:gd name="connsiteX662" fmla="*/ 1068276 w 1806696"/>
              <a:gd name="connsiteY662" fmla="*/ 118759 h 257321"/>
              <a:gd name="connsiteX663" fmla="*/ 1067343 w 1806696"/>
              <a:gd name="connsiteY663" fmla="*/ 128847 h 257321"/>
              <a:gd name="connsiteX664" fmla="*/ 1067156 w 1806696"/>
              <a:gd name="connsiteY664" fmla="*/ 128847 h 257321"/>
              <a:gd name="connsiteX665" fmla="*/ 1056134 w 1806696"/>
              <a:gd name="connsiteY665" fmla="*/ 139496 h 257321"/>
              <a:gd name="connsiteX666" fmla="*/ 1067156 w 1806696"/>
              <a:gd name="connsiteY666" fmla="*/ 128847 h 257321"/>
              <a:gd name="connsiteX667" fmla="*/ 1067904 w 1806696"/>
              <a:gd name="connsiteY667" fmla="*/ 190870 h 257321"/>
              <a:gd name="connsiteX668" fmla="*/ 1063793 w 1806696"/>
              <a:gd name="connsiteY668" fmla="*/ 218706 h 257321"/>
              <a:gd name="connsiteX669" fmla="*/ 1065101 w 1806696"/>
              <a:gd name="connsiteY669" fmla="*/ 223002 h 257321"/>
              <a:gd name="connsiteX670" fmla="*/ 1061178 w 1806696"/>
              <a:gd name="connsiteY670" fmla="*/ 230102 h 257321"/>
              <a:gd name="connsiteX671" fmla="*/ 1041562 w 1806696"/>
              <a:gd name="connsiteY671" fmla="*/ 242805 h 257321"/>
              <a:gd name="connsiteX672" fmla="*/ 1054826 w 1806696"/>
              <a:gd name="connsiteY672" fmla="*/ 252333 h 257321"/>
              <a:gd name="connsiteX673" fmla="*/ 982902 w 1806696"/>
              <a:gd name="connsiteY673" fmla="*/ 252146 h 257321"/>
              <a:gd name="connsiteX674" fmla="*/ 983463 w 1806696"/>
              <a:gd name="connsiteY674" fmla="*/ 63836 h 257321"/>
              <a:gd name="connsiteX675" fmla="*/ 993364 w 1806696"/>
              <a:gd name="connsiteY675" fmla="*/ 62154 h 257321"/>
              <a:gd name="connsiteX676" fmla="*/ 999156 w 1806696"/>
              <a:gd name="connsiteY676" fmla="*/ 55803 h 257321"/>
              <a:gd name="connsiteX677" fmla="*/ 997100 w 1806696"/>
              <a:gd name="connsiteY677" fmla="*/ 51132 h 257321"/>
              <a:gd name="connsiteX678" fmla="*/ 990935 w 1806696"/>
              <a:gd name="connsiteY678" fmla="*/ 56550 h 257321"/>
              <a:gd name="connsiteX679" fmla="*/ 985144 w 1806696"/>
              <a:gd name="connsiteY679" fmla="*/ 61033 h 257321"/>
              <a:gd name="connsiteX680" fmla="*/ 983276 w 1806696"/>
              <a:gd name="connsiteY680" fmla="*/ 4989 h 257321"/>
              <a:gd name="connsiteX681" fmla="*/ 1138893 w 1806696"/>
              <a:gd name="connsiteY681" fmla="*/ 10780 h 257321"/>
              <a:gd name="connsiteX682" fmla="*/ 1419309 w 1806696"/>
              <a:gd name="connsiteY682" fmla="*/ 43899 h 257321"/>
              <a:gd name="connsiteX683" fmla="*/ 1407285 w 1806696"/>
              <a:gd name="connsiteY683" fmla="*/ 53424 h 257321"/>
              <a:gd name="connsiteX684" fmla="*/ 1404943 w 1806696"/>
              <a:gd name="connsiteY684" fmla="*/ 57484 h 257321"/>
              <a:gd name="connsiteX685" fmla="*/ 1402288 w 1806696"/>
              <a:gd name="connsiteY685" fmla="*/ 62325 h 257321"/>
              <a:gd name="connsiteX686" fmla="*/ 1409159 w 1806696"/>
              <a:gd name="connsiteY686" fmla="*/ 61857 h 257321"/>
              <a:gd name="connsiteX687" fmla="*/ 1418685 w 1806696"/>
              <a:gd name="connsiteY687" fmla="*/ 57796 h 257321"/>
              <a:gd name="connsiteX688" fmla="*/ 1424618 w 1806696"/>
              <a:gd name="connsiteY688" fmla="*/ 51082 h 257321"/>
              <a:gd name="connsiteX689" fmla="*/ 1419309 w 1806696"/>
              <a:gd name="connsiteY689" fmla="*/ 43899 h 257321"/>
              <a:gd name="connsiteX690" fmla="*/ 1447886 w 1806696"/>
              <a:gd name="connsiteY690" fmla="*/ 32031 h 257321"/>
              <a:gd name="connsiteX691" fmla="*/ 1435549 w 1806696"/>
              <a:gd name="connsiteY691" fmla="*/ 39526 h 257321"/>
              <a:gd name="connsiteX692" fmla="*/ 1443358 w 1806696"/>
              <a:gd name="connsiteY692" fmla="*/ 48115 h 257321"/>
              <a:gd name="connsiteX693" fmla="*/ 1453663 w 1806696"/>
              <a:gd name="connsiteY693" fmla="*/ 41868 h 257321"/>
              <a:gd name="connsiteX694" fmla="*/ 1447886 w 1806696"/>
              <a:gd name="connsiteY694" fmla="*/ 32031 h 257321"/>
              <a:gd name="connsiteX695" fmla="*/ 1657543 w 1806696"/>
              <a:gd name="connsiteY695" fmla="*/ 59272 h 257321"/>
              <a:gd name="connsiteX696" fmla="*/ 1654577 w 1806696"/>
              <a:gd name="connsiteY696" fmla="*/ 62552 h 257321"/>
              <a:gd name="connsiteX697" fmla="*/ 1663790 w 1806696"/>
              <a:gd name="connsiteY697" fmla="*/ 71609 h 257321"/>
              <a:gd name="connsiteX698" fmla="*/ 1666132 w 1806696"/>
              <a:gd name="connsiteY698" fmla="*/ 67861 h 257321"/>
              <a:gd name="connsiteX699" fmla="*/ 1657543 w 1806696"/>
              <a:gd name="connsiteY699" fmla="*/ 59272 h 257321"/>
              <a:gd name="connsiteX700" fmla="*/ 1759045 w 1806696"/>
              <a:gd name="connsiteY700" fmla="*/ 65050 h 257321"/>
              <a:gd name="connsiteX701" fmla="*/ 1757327 w 1806696"/>
              <a:gd name="connsiteY701" fmla="*/ 66456 h 257321"/>
              <a:gd name="connsiteX702" fmla="*/ 1759982 w 1806696"/>
              <a:gd name="connsiteY702" fmla="*/ 70047 h 257321"/>
              <a:gd name="connsiteX703" fmla="*/ 1762636 w 1806696"/>
              <a:gd name="connsiteY703" fmla="*/ 68329 h 257321"/>
              <a:gd name="connsiteX704" fmla="*/ 1759045 w 1806696"/>
              <a:gd name="connsiteY704" fmla="*/ 65050 h 257321"/>
              <a:gd name="connsiteX705" fmla="*/ 1778720 w 1806696"/>
              <a:gd name="connsiteY705" fmla="*/ 67236 h 257321"/>
              <a:gd name="connsiteX706" fmla="*/ 1770913 w 1806696"/>
              <a:gd name="connsiteY706" fmla="*/ 68954 h 257321"/>
              <a:gd name="connsiteX707" fmla="*/ 1765291 w 1806696"/>
              <a:gd name="connsiteY707" fmla="*/ 73795 h 257321"/>
              <a:gd name="connsiteX708" fmla="*/ 1767164 w 1806696"/>
              <a:gd name="connsiteY708" fmla="*/ 78011 h 257321"/>
              <a:gd name="connsiteX709" fmla="*/ 1777003 w 1806696"/>
              <a:gd name="connsiteY709" fmla="*/ 91441 h 257321"/>
              <a:gd name="connsiteX710" fmla="*/ 1775909 w 1806696"/>
              <a:gd name="connsiteY710" fmla="*/ 94564 h 257321"/>
              <a:gd name="connsiteX711" fmla="*/ 1759357 w 1806696"/>
              <a:gd name="connsiteY711" fmla="*/ 95813 h 257321"/>
              <a:gd name="connsiteX712" fmla="*/ 1746240 w 1806696"/>
              <a:gd name="connsiteY712" fmla="*/ 95813 h 257321"/>
              <a:gd name="connsiteX713" fmla="*/ 1739994 w 1806696"/>
              <a:gd name="connsiteY713" fmla="*/ 98936 h 257321"/>
              <a:gd name="connsiteX714" fmla="*/ 1735933 w 1806696"/>
              <a:gd name="connsiteY714" fmla="*/ 92221 h 257321"/>
              <a:gd name="connsiteX715" fmla="*/ 1732186 w 1806696"/>
              <a:gd name="connsiteY715" fmla="*/ 87381 h 257321"/>
              <a:gd name="connsiteX716" fmla="*/ 1727345 w 1806696"/>
              <a:gd name="connsiteY716" fmla="*/ 93002 h 257321"/>
              <a:gd name="connsiteX717" fmla="*/ 1727970 w 1806696"/>
              <a:gd name="connsiteY717" fmla="*/ 100810 h 257321"/>
              <a:gd name="connsiteX718" fmla="*/ 1733592 w 1806696"/>
              <a:gd name="connsiteY718" fmla="*/ 100029 h 257321"/>
              <a:gd name="connsiteX719" fmla="*/ 1736558 w 1806696"/>
              <a:gd name="connsiteY719" fmla="*/ 102059 h 257321"/>
              <a:gd name="connsiteX720" fmla="*/ 1745146 w 1806696"/>
              <a:gd name="connsiteY720" fmla="*/ 113459 h 257321"/>
              <a:gd name="connsiteX721" fmla="*/ 1760137 w 1806696"/>
              <a:gd name="connsiteY721" fmla="*/ 105495 h 257321"/>
              <a:gd name="connsiteX722" fmla="*/ 1767321 w 1806696"/>
              <a:gd name="connsiteY722" fmla="*/ 107525 h 257321"/>
              <a:gd name="connsiteX723" fmla="*/ 1769507 w 1806696"/>
              <a:gd name="connsiteY723" fmla="*/ 113303 h 257321"/>
              <a:gd name="connsiteX724" fmla="*/ 1766853 w 1806696"/>
              <a:gd name="connsiteY724" fmla="*/ 117675 h 257321"/>
              <a:gd name="connsiteX725" fmla="*/ 1760762 w 1806696"/>
              <a:gd name="connsiteY725" fmla="*/ 116426 h 257321"/>
              <a:gd name="connsiteX726" fmla="*/ 1769195 w 1806696"/>
              <a:gd name="connsiteY726" fmla="*/ 122360 h 257321"/>
              <a:gd name="connsiteX727" fmla="*/ 1774660 w 1806696"/>
              <a:gd name="connsiteY727" fmla="*/ 112366 h 257321"/>
              <a:gd name="connsiteX728" fmla="*/ 1776847 w 1806696"/>
              <a:gd name="connsiteY728" fmla="*/ 107525 h 257321"/>
              <a:gd name="connsiteX729" fmla="*/ 1782936 w 1806696"/>
              <a:gd name="connsiteY729" fmla="*/ 104089 h 257321"/>
              <a:gd name="connsiteX730" fmla="*/ 1792775 w 1806696"/>
              <a:gd name="connsiteY730" fmla="*/ 106119 h 257321"/>
              <a:gd name="connsiteX731" fmla="*/ 1796990 w 1806696"/>
              <a:gd name="connsiteY731" fmla="*/ 108930 h 257321"/>
              <a:gd name="connsiteX732" fmla="*/ 1800426 w 1806696"/>
              <a:gd name="connsiteY732" fmla="*/ 104714 h 257321"/>
              <a:gd name="connsiteX733" fmla="*/ 1799958 w 1806696"/>
              <a:gd name="connsiteY733" fmla="*/ 97062 h 257321"/>
              <a:gd name="connsiteX734" fmla="*/ 1795429 w 1806696"/>
              <a:gd name="connsiteY734" fmla="*/ 92065 h 257321"/>
              <a:gd name="connsiteX735" fmla="*/ 1791056 w 1806696"/>
              <a:gd name="connsiteY735" fmla="*/ 95657 h 257321"/>
              <a:gd name="connsiteX736" fmla="*/ 1786372 w 1806696"/>
              <a:gd name="connsiteY736" fmla="*/ 100029 h 257321"/>
              <a:gd name="connsiteX737" fmla="*/ 1782780 w 1806696"/>
              <a:gd name="connsiteY737" fmla="*/ 99249 h 257321"/>
              <a:gd name="connsiteX738" fmla="*/ 1781844 w 1806696"/>
              <a:gd name="connsiteY738" fmla="*/ 94876 h 257321"/>
              <a:gd name="connsiteX739" fmla="*/ 1787153 w 1806696"/>
              <a:gd name="connsiteY739" fmla="*/ 86600 h 257321"/>
              <a:gd name="connsiteX740" fmla="*/ 1786997 w 1806696"/>
              <a:gd name="connsiteY740" fmla="*/ 69891 h 257321"/>
              <a:gd name="connsiteX741" fmla="*/ 1778720 w 1806696"/>
              <a:gd name="connsiteY741" fmla="*/ 67236 h 257321"/>
              <a:gd name="connsiteX742" fmla="*/ 1598985 w 1806696"/>
              <a:gd name="connsiteY742" fmla="*/ 33038 h 257321"/>
              <a:gd name="connsiteX743" fmla="*/ 1591958 w 1806696"/>
              <a:gd name="connsiteY743" fmla="*/ 37879 h 257321"/>
              <a:gd name="connsiteX744" fmla="*/ 1596017 w 1806696"/>
              <a:gd name="connsiteY744" fmla="*/ 40534 h 257321"/>
              <a:gd name="connsiteX745" fmla="*/ 1601796 w 1806696"/>
              <a:gd name="connsiteY745" fmla="*/ 35536 h 257321"/>
              <a:gd name="connsiteX746" fmla="*/ 1598985 w 1806696"/>
              <a:gd name="connsiteY746" fmla="*/ 33038 h 257321"/>
              <a:gd name="connsiteX747" fmla="*/ 1746239 w 1806696"/>
              <a:gd name="connsiteY747" fmla="*/ 50684 h 257321"/>
              <a:gd name="connsiteX748" fmla="*/ 1743585 w 1806696"/>
              <a:gd name="connsiteY748" fmla="*/ 51777 h 257321"/>
              <a:gd name="connsiteX749" fmla="*/ 1747021 w 1806696"/>
              <a:gd name="connsiteY749" fmla="*/ 55525 h 257321"/>
              <a:gd name="connsiteX750" fmla="*/ 1749832 w 1806696"/>
              <a:gd name="connsiteY750" fmla="*/ 53495 h 257321"/>
              <a:gd name="connsiteX751" fmla="*/ 1746239 w 1806696"/>
              <a:gd name="connsiteY751" fmla="*/ 50684 h 257321"/>
              <a:gd name="connsiteX752" fmla="*/ 1757951 w 1806696"/>
              <a:gd name="connsiteY752" fmla="*/ 49903 h 257321"/>
              <a:gd name="connsiteX753" fmla="*/ 1754984 w 1806696"/>
              <a:gd name="connsiteY753" fmla="*/ 56618 h 257321"/>
              <a:gd name="connsiteX754" fmla="*/ 1758107 w 1806696"/>
              <a:gd name="connsiteY754" fmla="*/ 57242 h 257321"/>
              <a:gd name="connsiteX755" fmla="*/ 1757951 w 1806696"/>
              <a:gd name="connsiteY755" fmla="*/ 49903 h 257321"/>
              <a:gd name="connsiteX756" fmla="*/ 1698613 w 1806696"/>
              <a:gd name="connsiteY756" fmla="*/ 41002 h 257321"/>
              <a:gd name="connsiteX757" fmla="*/ 1673315 w 1806696"/>
              <a:gd name="connsiteY757" fmla="*/ 59897 h 257321"/>
              <a:gd name="connsiteX758" fmla="*/ 1673315 w 1806696"/>
              <a:gd name="connsiteY758" fmla="*/ 90191 h 257321"/>
              <a:gd name="connsiteX759" fmla="*/ 1674408 w 1806696"/>
              <a:gd name="connsiteY759" fmla="*/ 120330 h 257321"/>
              <a:gd name="connsiteX760" fmla="*/ 1695802 w 1806696"/>
              <a:gd name="connsiteY760" fmla="*/ 132198 h 257321"/>
              <a:gd name="connsiteX761" fmla="*/ 1710324 w 1806696"/>
              <a:gd name="connsiteY761" fmla="*/ 117831 h 257321"/>
              <a:gd name="connsiteX762" fmla="*/ 1710324 w 1806696"/>
              <a:gd name="connsiteY762" fmla="*/ 55212 h 257321"/>
              <a:gd name="connsiteX763" fmla="*/ 1698613 w 1806696"/>
              <a:gd name="connsiteY763" fmla="*/ 41002 h 257321"/>
              <a:gd name="connsiteX764" fmla="*/ 1732673 w 1806696"/>
              <a:gd name="connsiteY764" fmla="*/ 37332 h 257321"/>
              <a:gd name="connsiteX765" fmla="*/ 1729688 w 1806696"/>
              <a:gd name="connsiteY765" fmla="*/ 42876 h 257321"/>
              <a:gd name="connsiteX766" fmla="*/ 1727345 w 1806696"/>
              <a:gd name="connsiteY766" fmla="*/ 45531 h 257321"/>
              <a:gd name="connsiteX767" fmla="*/ 1727969 w 1806696"/>
              <a:gd name="connsiteY767" fmla="*/ 53182 h 257321"/>
              <a:gd name="connsiteX768" fmla="*/ 1734060 w 1806696"/>
              <a:gd name="connsiteY768" fmla="*/ 51465 h 257321"/>
              <a:gd name="connsiteX769" fmla="*/ 1741711 w 1806696"/>
              <a:gd name="connsiteY769" fmla="*/ 46780 h 257321"/>
              <a:gd name="connsiteX770" fmla="*/ 1737651 w 1806696"/>
              <a:gd name="connsiteY770" fmla="*/ 41627 h 257321"/>
              <a:gd name="connsiteX771" fmla="*/ 1732673 w 1806696"/>
              <a:gd name="connsiteY771" fmla="*/ 37332 h 257321"/>
              <a:gd name="connsiteX772" fmla="*/ 1529711 w 1806696"/>
              <a:gd name="connsiteY772" fmla="*/ 7826 h 257321"/>
              <a:gd name="connsiteX773" fmla="*/ 1538769 w 1806696"/>
              <a:gd name="connsiteY773" fmla="*/ 16259 h 257321"/>
              <a:gd name="connsiteX774" fmla="*/ 1540799 w 1806696"/>
              <a:gd name="connsiteY774" fmla="*/ 36872 h 257321"/>
              <a:gd name="connsiteX775" fmla="*/ 1540798 w 1806696"/>
              <a:gd name="connsiteY775" fmla="*/ 64043 h 257321"/>
              <a:gd name="connsiteX776" fmla="*/ 1540798 w 1806696"/>
              <a:gd name="connsiteY776" fmla="*/ 102457 h 257321"/>
              <a:gd name="connsiteX777" fmla="*/ 1540798 w 1806696"/>
              <a:gd name="connsiteY777" fmla="*/ 138217 h 257321"/>
              <a:gd name="connsiteX778" fmla="*/ 1540799 w 1806696"/>
              <a:gd name="connsiteY778" fmla="*/ 169917 h 257321"/>
              <a:gd name="connsiteX779" fmla="*/ 1540955 w 1806696"/>
              <a:gd name="connsiteY779" fmla="*/ 229413 h 257321"/>
              <a:gd name="connsiteX780" fmla="*/ 1538925 w 1806696"/>
              <a:gd name="connsiteY780" fmla="*/ 236752 h 257321"/>
              <a:gd name="connsiteX781" fmla="*/ 1538456 w 1806696"/>
              <a:gd name="connsiteY781" fmla="*/ 239563 h 257321"/>
              <a:gd name="connsiteX782" fmla="*/ 1538456 w 1806696"/>
              <a:gd name="connsiteY782" fmla="*/ 247527 h 257321"/>
              <a:gd name="connsiteX783" fmla="*/ 1535177 w 1806696"/>
              <a:gd name="connsiteY783" fmla="*/ 249870 h 257321"/>
              <a:gd name="connsiteX784" fmla="*/ 1446636 w 1806696"/>
              <a:gd name="connsiteY784" fmla="*/ 249869 h 257321"/>
              <a:gd name="connsiteX785" fmla="*/ 1442733 w 1806696"/>
              <a:gd name="connsiteY785" fmla="*/ 245653 h 257321"/>
              <a:gd name="connsiteX786" fmla="*/ 1442420 w 1806696"/>
              <a:gd name="connsiteY786" fmla="*/ 233473 h 257321"/>
              <a:gd name="connsiteX787" fmla="*/ 1442576 w 1806696"/>
              <a:gd name="connsiteY787" fmla="*/ 228945 h 257321"/>
              <a:gd name="connsiteX788" fmla="*/ 1442421 w 1806696"/>
              <a:gd name="connsiteY788" fmla="*/ 213329 h 257321"/>
              <a:gd name="connsiteX789" fmla="*/ 1442420 w 1806696"/>
              <a:gd name="connsiteY789" fmla="*/ 193653 h 257321"/>
              <a:gd name="connsiteX790" fmla="*/ 1440703 w 1806696"/>
              <a:gd name="connsiteY790" fmla="*/ 186470 h 257321"/>
              <a:gd name="connsiteX791" fmla="*/ 1440703 w 1806696"/>
              <a:gd name="connsiteY791" fmla="*/ 152428 h 257321"/>
              <a:gd name="connsiteX792" fmla="*/ 1442421 w 1806696"/>
              <a:gd name="connsiteY792" fmla="*/ 145245 h 257321"/>
              <a:gd name="connsiteX793" fmla="*/ 1442421 w 1806696"/>
              <a:gd name="connsiteY793" fmla="*/ 124319 h 257321"/>
              <a:gd name="connsiteX794" fmla="*/ 1442576 w 1806696"/>
              <a:gd name="connsiteY794" fmla="*/ 114794 h 257321"/>
              <a:gd name="connsiteX795" fmla="*/ 1442576 w 1806696"/>
              <a:gd name="connsiteY795" fmla="*/ 108079 h 257321"/>
              <a:gd name="connsiteX796" fmla="*/ 1442108 w 1806696"/>
              <a:gd name="connsiteY796" fmla="*/ 94806 h 257321"/>
              <a:gd name="connsiteX797" fmla="*/ 1426024 w 1806696"/>
              <a:gd name="connsiteY797" fmla="*/ 77160 h 257321"/>
              <a:gd name="connsiteX798" fmla="*/ 1416967 w 1806696"/>
              <a:gd name="connsiteY798" fmla="*/ 75755 h 257321"/>
              <a:gd name="connsiteX799" fmla="*/ 1381363 w 1806696"/>
              <a:gd name="connsiteY799" fmla="*/ 75130 h 257321"/>
              <a:gd name="connsiteX800" fmla="*/ 1376835 w 1806696"/>
              <a:gd name="connsiteY800" fmla="*/ 69977 h 257321"/>
              <a:gd name="connsiteX801" fmla="*/ 1376835 w 1806696"/>
              <a:gd name="connsiteY801" fmla="*/ 52956 h 257321"/>
              <a:gd name="connsiteX802" fmla="*/ 1384018 w 1806696"/>
              <a:gd name="connsiteY802" fmla="*/ 45929 h 257321"/>
              <a:gd name="connsiteX803" fmla="*/ 1401195 w 1806696"/>
              <a:gd name="connsiteY803" fmla="*/ 42025 h 257321"/>
              <a:gd name="connsiteX804" fmla="*/ 1413063 w 1806696"/>
              <a:gd name="connsiteY804" fmla="*/ 37809 h 257321"/>
              <a:gd name="connsiteX805" fmla="*/ 1449135 w 1806696"/>
              <a:gd name="connsiteY805" fmla="*/ 25472 h 257321"/>
              <a:gd name="connsiteX806" fmla="*/ 1458661 w 1806696"/>
              <a:gd name="connsiteY806" fmla="*/ 22818 h 257321"/>
              <a:gd name="connsiteX807" fmla="*/ 1468499 w 1806696"/>
              <a:gd name="connsiteY807" fmla="*/ 17508 h 257321"/>
              <a:gd name="connsiteX808" fmla="*/ 1502228 w 1806696"/>
              <a:gd name="connsiteY808" fmla="*/ 7826 h 257321"/>
              <a:gd name="connsiteX809" fmla="*/ 1508630 w 1806696"/>
              <a:gd name="connsiteY809" fmla="*/ 7670 h 257321"/>
              <a:gd name="connsiteX810" fmla="*/ 1529711 w 1806696"/>
              <a:gd name="connsiteY810" fmla="*/ 7826 h 257321"/>
              <a:gd name="connsiteX811" fmla="*/ 1772162 w 1806696"/>
              <a:gd name="connsiteY811" fmla="*/ 40534 h 257321"/>
              <a:gd name="connsiteX812" fmla="*/ 1769039 w 1806696"/>
              <a:gd name="connsiteY812" fmla="*/ 45999 h 257321"/>
              <a:gd name="connsiteX813" fmla="*/ 1771381 w 1806696"/>
              <a:gd name="connsiteY813" fmla="*/ 50059 h 257321"/>
              <a:gd name="connsiteX814" fmla="*/ 1776690 w 1806696"/>
              <a:gd name="connsiteY814" fmla="*/ 45218 h 257321"/>
              <a:gd name="connsiteX815" fmla="*/ 1772162 w 1806696"/>
              <a:gd name="connsiteY815" fmla="*/ 40534 h 257321"/>
              <a:gd name="connsiteX816" fmla="*/ 1670816 w 1806696"/>
              <a:gd name="connsiteY816" fmla="*/ 13675 h 257321"/>
              <a:gd name="connsiteX817" fmla="*/ 1665508 w 1806696"/>
              <a:gd name="connsiteY817" fmla="*/ 19765 h 257321"/>
              <a:gd name="connsiteX818" fmla="*/ 1677687 w 1806696"/>
              <a:gd name="connsiteY818" fmla="*/ 37723 h 257321"/>
              <a:gd name="connsiteX819" fmla="*/ 1682840 w 1806696"/>
              <a:gd name="connsiteY819" fmla="*/ 38035 h 257321"/>
              <a:gd name="connsiteX820" fmla="*/ 1682529 w 1806696"/>
              <a:gd name="connsiteY820" fmla="*/ 34131 h 257321"/>
              <a:gd name="connsiteX821" fmla="*/ 1682685 w 1806696"/>
              <a:gd name="connsiteY821" fmla="*/ 27572 h 257321"/>
              <a:gd name="connsiteX822" fmla="*/ 1682684 w 1806696"/>
              <a:gd name="connsiteY822" fmla="*/ 19296 h 257321"/>
              <a:gd name="connsiteX823" fmla="*/ 1676282 w 1806696"/>
              <a:gd name="connsiteY823" fmla="*/ 22263 h 257321"/>
              <a:gd name="connsiteX824" fmla="*/ 1673627 w 1806696"/>
              <a:gd name="connsiteY824" fmla="*/ 17735 h 257321"/>
              <a:gd name="connsiteX825" fmla="*/ 1670816 w 1806696"/>
              <a:gd name="connsiteY825" fmla="*/ 13675 h 257321"/>
              <a:gd name="connsiteX826" fmla="*/ 1714598 w 1806696"/>
              <a:gd name="connsiteY826" fmla="*/ 3661 h 257321"/>
              <a:gd name="connsiteX827" fmla="*/ 1753891 w 1806696"/>
              <a:gd name="connsiteY827" fmla="*/ 10395 h 257321"/>
              <a:gd name="connsiteX828" fmla="*/ 1761856 w 1806696"/>
              <a:gd name="connsiteY828" fmla="*/ 13206 h 257321"/>
              <a:gd name="connsiteX829" fmla="*/ 1771537 w 1806696"/>
              <a:gd name="connsiteY829" fmla="*/ 20389 h 257321"/>
              <a:gd name="connsiteX830" fmla="*/ 1773410 w 1806696"/>
              <a:gd name="connsiteY830" fmla="*/ 21482 h 257321"/>
              <a:gd name="connsiteX831" fmla="*/ 1770912 w 1806696"/>
              <a:gd name="connsiteY831" fmla="*/ 21639 h 257321"/>
              <a:gd name="connsiteX832" fmla="*/ 1778565 w 1806696"/>
              <a:gd name="connsiteY832" fmla="*/ 29447 h 257321"/>
              <a:gd name="connsiteX833" fmla="*/ 1781688 w 1806696"/>
              <a:gd name="connsiteY833" fmla="*/ 27416 h 257321"/>
              <a:gd name="connsiteX834" fmla="*/ 1780907 w 1806696"/>
              <a:gd name="connsiteY834" fmla="*/ 26636 h 257321"/>
              <a:gd name="connsiteX835" fmla="*/ 1782468 w 1806696"/>
              <a:gd name="connsiteY835" fmla="*/ 26480 h 257321"/>
              <a:gd name="connsiteX836" fmla="*/ 1791212 w 1806696"/>
              <a:gd name="connsiteY836" fmla="*/ 47404 h 257321"/>
              <a:gd name="connsiteX837" fmla="*/ 1790588 w 1806696"/>
              <a:gd name="connsiteY837" fmla="*/ 54275 h 257321"/>
              <a:gd name="connsiteX838" fmla="*/ 1790276 w 1806696"/>
              <a:gd name="connsiteY838" fmla="*/ 55993 h 257321"/>
              <a:gd name="connsiteX839" fmla="*/ 1801676 w 1806696"/>
              <a:gd name="connsiteY839" fmla="*/ 64426 h 257321"/>
              <a:gd name="connsiteX840" fmla="*/ 1801675 w 1806696"/>
              <a:gd name="connsiteY840" fmla="*/ 63801 h 257321"/>
              <a:gd name="connsiteX841" fmla="*/ 1804486 w 1806696"/>
              <a:gd name="connsiteY841" fmla="*/ 64113 h 257321"/>
              <a:gd name="connsiteX842" fmla="*/ 1806204 w 1806696"/>
              <a:gd name="connsiteY842" fmla="*/ 105026 h 257321"/>
              <a:gd name="connsiteX843" fmla="*/ 1804642 w 1806696"/>
              <a:gd name="connsiteY843" fmla="*/ 114708 h 257321"/>
              <a:gd name="connsiteX844" fmla="*/ 1803237 w 1806696"/>
              <a:gd name="connsiteY844" fmla="*/ 117207 h 257321"/>
              <a:gd name="connsiteX845" fmla="*/ 1801988 w 1806696"/>
              <a:gd name="connsiteY845" fmla="*/ 116113 h 257321"/>
              <a:gd name="connsiteX846" fmla="*/ 1794648 w 1806696"/>
              <a:gd name="connsiteY846" fmla="*/ 118768 h 257321"/>
              <a:gd name="connsiteX847" fmla="*/ 1789495 w 1806696"/>
              <a:gd name="connsiteY847" fmla="*/ 119549 h 257321"/>
              <a:gd name="connsiteX848" fmla="*/ 1788870 w 1806696"/>
              <a:gd name="connsiteY848" fmla="*/ 124078 h 257321"/>
              <a:gd name="connsiteX849" fmla="*/ 1791994 w 1806696"/>
              <a:gd name="connsiteY849" fmla="*/ 128606 h 257321"/>
              <a:gd name="connsiteX850" fmla="*/ 1794961 w 1806696"/>
              <a:gd name="connsiteY850" fmla="*/ 127981 h 257321"/>
              <a:gd name="connsiteX851" fmla="*/ 1795586 w 1806696"/>
              <a:gd name="connsiteY851" fmla="*/ 128294 h 257321"/>
              <a:gd name="connsiteX852" fmla="*/ 1806672 w 1806696"/>
              <a:gd name="connsiteY852" fmla="*/ 139849 h 257321"/>
              <a:gd name="connsiteX853" fmla="*/ 1805423 w 1806696"/>
              <a:gd name="connsiteY853" fmla="*/ 197940 h 257321"/>
              <a:gd name="connsiteX854" fmla="*/ 1786372 w 1806696"/>
              <a:gd name="connsiteY854" fmla="*/ 230576 h 257321"/>
              <a:gd name="connsiteX855" fmla="*/ 1729688 w 1806696"/>
              <a:gd name="connsiteY855" fmla="*/ 251814 h 257321"/>
              <a:gd name="connsiteX856" fmla="*/ 1642396 w 1806696"/>
              <a:gd name="connsiteY856" fmla="*/ 250565 h 257321"/>
              <a:gd name="connsiteX857" fmla="*/ 1615538 w 1806696"/>
              <a:gd name="connsiteY857" fmla="*/ 242132 h 257321"/>
              <a:gd name="connsiteX858" fmla="*/ 1588991 w 1806696"/>
              <a:gd name="connsiteY858" fmla="*/ 222768 h 257321"/>
              <a:gd name="connsiteX859" fmla="*/ 1586805 w 1806696"/>
              <a:gd name="connsiteY859" fmla="*/ 219333 h 257321"/>
              <a:gd name="connsiteX860" fmla="*/ 1586805 w 1806696"/>
              <a:gd name="connsiteY860" fmla="*/ 219021 h 257321"/>
              <a:gd name="connsiteX861" fmla="*/ 1577904 w 1806696"/>
              <a:gd name="connsiteY861" fmla="*/ 189351 h 257321"/>
              <a:gd name="connsiteX862" fmla="*/ 1582276 w 1806696"/>
              <a:gd name="connsiteY862" fmla="*/ 184667 h 257321"/>
              <a:gd name="connsiteX863" fmla="*/ 1589616 w 1806696"/>
              <a:gd name="connsiteY863" fmla="*/ 184666 h 257321"/>
              <a:gd name="connsiteX864" fmla="*/ 1590084 w 1806696"/>
              <a:gd name="connsiteY864" fmla="*/ 184510 h 257321"/>
              <a:gd name="connsiteX865" fmla="*/ 1597111 w 1806696"/>
              <a:gd name="connsiteY865" fmla="*/ 184042 h 257321"/>
              <a:gd name="connsiteX866" fmla="*/ 1660978 w 1806696"/>
              <a:gd name="connsiteY866" fmla="*/ 183886 h 257321"/>
              <a:gd name="connsiteX867" fmla="*/ 1667225 w 1806696"/>
              <a:gd name="connsiteY867" fmla="*/ 184510 h 257321"/>
              <a:gd name="connsiteX868" fmla="*/ 1669254 w 1806696"/>
              <a:gd name="connsiteY868" fmla="*/ 184510 h 257321"/>
              <a:gd name="connsiteX869" fmla="*/ 1673627 w 1806696"/>
              <a:gd name="connsiteY869" fmla="*/ 190444 h 257321"/>
              <a:gd name="connsiteX870" fmla="*/ 1674252 w 1806696"/>
              <a:gd name="connsiteY870" fmla="*/ 192318 h 257321"/>
              <a:gd name="connsiteX871" fmla="*/ 1675501 w 1806696"/>
              <a:gd name="connsiteY871" fmla="*/ 200438 h 257321"/>
              <a:gd name="connsiteX872" fmla="*/ 1688774 w 1806696"/>
              <a:gd name="connsiteY872" fmla="*/ 214024 h 257321"/>
              <a:gd name="connsiteX873" fmla="*/ 1708919 w 1806696"/>
              <a:gd name="connsiteY873" fmla="*/ 191381 h 257321"/>
              <a:gd name="connsiteX874" fmla="*/ 1708919 w 1806696"/>
              <a:gd name="connsiteY874" fmla="*/ 157964 h 257321"/>
              <a:gd name="connsiteX875" fmla="*/ 1601015 w 1806696"/>
              <a:gd name="connsiteY875" fmla="*/ 159057 h 257321"/>
              <a:gd name="connsiteX876" fmla="*/ 1580089 w 1806696"/>
              <a:gd name="connsiteY876" fmla="*/ 136570 h 257321"/>
              <a:gd name="connsiteX877" fmla="*/ 1575873 w 1806696"/>
              <a:gd name="connsiteY877" fmla="*/ 98468 h 257321"/>
              <a:gd name="connsiteX878" fmla="*/ 1576030 w 1806696"/>
              <a:gd name="connsiteY878" fmla="*/ 67549 h 257321"/>
              <a:gd name="connsiteX879" fmla="*/ 1582901 w 1806696"/>
              <a:gd name="connsiteY879" fmla="*/ 39284 h 257321"/>
              <a:gd name="connsiteX880" fmla="*/ 1593675 w 1806696"/>
              <a:gd name="connsiteY880" fmla="*/ 27729 h 257321"/>
              <a:gd name="connsiteX881" fmla="*/ 1674721 w 1806696"/>
              <a:gd name="connsiteY881" fmla="*/ 3368 h 257321"/>
              <a:gd name="connsiteX882" fmla="*/ 1714598 w 1806696"/>
              <a:gd name="connsiteY882" fmla="*/ 3661 h 25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</a:cxnLst>
            <a:rect l="l" t="t" r="r" b="b"/>
            <a:pathLst>
              <a:path w="1806696" h="257321">
                <a:moveTo>
                  <a:pt x="95530" y="240641"/>
                </a:moveTo>
                <a:cubicBezTo>
                  <a:pt x="92817" y="239138"/>
                  <a:pt x="89616" y="238865"/>
                  <a:pt x="87507" y="240895"/>
                </a:cubicBezTo>
                <a:cubicBezTo>
                  <a:pt x="83291" y="244799"/>
                  <a:pt x="78762" y="245424"/>
                  <a:pt x="73922" y="246829"/>
                </a:cubicBezTo>
                <a:cubicBezTo>
                  <a:pt x="81729" y="249171"/>
                  <a:pt x="89537" y="250264"/>
                  <a:pt x="97501" y="250264"/>
                </a:cubicBezTo>
                <a:cubicBezTo>
                  <a:pt x="99219" y="250265"/>
                  <a:pt x="100937" y="250264"/>
                  <a:pt x="100624" y="247766"/>
                </a:cubicBezTo>
                <a:cubicBezTo>
                  <a:pt x="100468" y="244877"/>
                  <a:pt x="98243" y="242144"/>
                  <a:pt x="95530" y="240641"/>
                </a:cubicBezTo>
                <a:close/>
                <a:moveTo>
                  <a:pt x="136696" y="230120"/>
                </a:moveTo>
                <a:cubicBezTo>
                  <a:pt x="134198" y="230432"/>
                  <a:pt x="136072" y="233087"/>
                  <a:pt x="135291" y="234180"/>
                </a:cubicBezTo>
                <a:cubicBezTo>
                  <a:pt x="132949" y="237616"/>
                  <a:pt x="134511" y="241832"/>
                  <a:pt x="132324" y="244955"/>
                </a:cubicBezTo>
                <a:cubicBezTo>
                  <a:pt x="128264" y="250577"/>
                  <a:pt x="130294" y="251982"/>
                  <a:pt x="136228" y="251358"/>
                </a:cubicBezTo>
                <a:cubicBezTo>
                  <a:pt x="138102" y="251045"/>
                  <a:pt x="139976" y="250733"/>
                  <a:pt x="141849" y="250576"/>
                </a:cubicBezTo>
                <a:cubicBezTo>
                  <a:pt x="145441" y="250264"/>
                  <a:pt x="149501" y="250889"/>
                  <a:pt x="152312" y="249328"/>
                </a:cubicBezTo>
                <a:cubicBezTo>
                  <a:pt x="156840" y="246673"/>
                  <a:pt x="150126" y="242925"/>
                  <a:pt x="152156" y="239021"/>
                </a:cubicBezTo>
                <a:cubicBezTo>
                  <a:pt x="153093" y="237460"/>
                  <a:pt x="152468" y="234805"/>
                  <a:pt x="150282" y="234336"/>
                </a:cubicBezTo>
                <a:cubicBezTo>
                  <a:pt x="147940" y="233868"/>
                  <a:pt x="147471" y="236523"/>
                  <a:pt x="146846" y="238240"/>
                </a:cubicBezTo>
                <a:cubicBezTo>
                  <a:pt x="146222" y="239489"/>
                  <a:pt x="146534" y="241051"/>
                  <a:pt x="145910" y="242300"/>
                </a:cubicBezTo>
                <a:cubicBezTo>
                  <a:pt x="144972" y="244018"/>
                  <a:pt x="143255" y="244487"/>
                  <a:pt x="141538" y="243862"/>
                </a:cubicBezTo>
                <a:cubicBezTo>
                  <a:pt x="139195" y="242925"/>
                  <a:pt x="140288" y="241364"/>
                  <a:pt x="141225" y="239958"/>
                </a:cubicBezTo>
                <a:cubicBezTo>
                  <a:pt x="141694" y="239177"/>
                  <a:pt x="142630" y="238552"/>
                  <a:pt x="143098" y="237772"/>
                </a:cubicBezTo>
                <a:cubicBezTo>
                  <a:pt x="144348" y="235898"/>
                  <a:pt x="143255" y="234180"/>
                  <a:pt x="142318" y="232619"/>
                </a:cubicBezTo>
                <a:cubicBezTo>
                  <a:pt x="141069" y="230745"/>
                  <a:pt x="138726" y="229808"/>
                  <a:pt x="136696" y="230120"/>
                </a:cubicBezTo>
                <a:close/>
                <a:moveTo>
                  <a:pt x="224671" y="199162"/>
                </a:moveTo>
                <a:cubicBezTo>
                  <a:pt x="222895" y="199475"/>
                  <a:pt x="220943" y="200216"/>
                  <a:pt x="218991" y="200294"/>
                </a:cubicBezTo>
                <a:cubicBezTo>
                  <a:pt x="226486" y="206853"/>
                  <a:pt x="226330" y="207946"/>
                  <a:pt x="218991" y="211381"/>
                </a:cubicBezTo>
                <a:cubicBezTo>
                  <a:pt x="221958" y="209664"/>
                  <a:pt x="225237" y="216222"/>
                  <a:pt x="227892" y="211069"/>
                </a:cubicBezTo>
                <a:cubicBezTo>
                  <a:pt x="229609" y="207790"/>
                  <a:pt x="231951" y="203730"/>
                  <a:pt x="229297" y="200607"/>
                </a:cubicBezTo>
                <a:cubicBezTo>
                  <a:pt x="228048" y="198967"/>
                  <a:pt x="226448" y="198850"/>
                  <a:pt x="224671" y="199162"/>
                </a:cubicBezTo>
                <a:close/>
                <a:moveTo>
                  <a:pt x="321395" y="212186"/>
                </a:moveTo>
                <a:cubicBezTo>
                  <a:pt x="316438" y="216224"/>
                  <a:pt x="313134" y="214939"/>
                  <a:pt x="308912" y="212002"/>
                </a:cubicBezTo>
                <a:cubicBezTo>
                  <a:pt x="306893" y="210534"/>
                  <a:pt x="303955" y="209983"/>
                  <a:pt x="302120" y="212002"/>
                </a:cubicBezTo>
                <a:cubicBezTo>
                  <a:pt x="300283" y="214021"/>
                  <a:pt x="297530" y="216591"/>
                  <a:pt x="300835" y="219712"/>
                </a:cubicBezTo>
                <a:cubicBezTo>
                  <a:pt x="303772" y="224118"/>
                  <a:pt x="308728" y="225954"/>
                  <a:pt x="312584" y="229258"/>
                </a:cubicBezTo>
                <a:cubicBezTo>
                  <a:pt x="320110" y="235683"/>
                  <a:pt x="323047" y="234582"/>
                  <a:pt x="329839" y="226137"/>
                </a:cubicBezTo>
                <a:cubicBezTo>
                  <a:pt x="334979" y="223751"/>
                  <a:pt x="335897" y="219712"/>
                  <a:pt x="332960" y="215306"/>
                </a:cubicBezTo>
                <a:cubicBezTo>
                  <a:pt x="330207" y="211084"/>
                  <a:pt x="325066" y="209248"/>
                  <a:pt x="321395" y="212186"/>
                </a:cubicBezTo>
                <a:close/>
                <a:moveTo>
                  <a:pt x="72672" y="171874"/>
                </a:moveTo>
                <a:cubicBezTo>
                  <a:pt x="69706" y="171249"/>
                  <a:pt x="67363" y="174997"/>
                  <a:pt x="67363" y="177339"/>
                </a:cubicBezTo>
                <a:cubicBezTo>
                  <a:pt x="67206" y="180931"/>
                  <a:pt x="70174" y="182961"/>
                  <a:pt x="74858" y="183273"/>
                </a:cubicBezTo>
                <a:cubicBezTo>
                  <a:pt x="76732" y="182649"/>
                  <a:pt x="81105" y="182336"/>
                  <a:pt x="80636" y="179525"/>
                </a:cubicBezTo>
                <a:cubicBezTo>
                  <a:pt x="80167" y="175934"/>
                  <a:pt x="76420" y="172655"/>
                  <a:pt x="72672" y="171874"/>
                </a:cubicBezTo>
                <a:close/>
                <a:moveTo>
                  <a:pt x="225861" y="186552"/>
                </a:moveTo>
                <a:cubicBezTo>
                  <a:pt x="225393" y="185303"/>
                  <a:pt x="208840" y="183273"/>
                  <a:pt x="208059" y="184366"/>
                </a:cubicBezTo>
                <a:cubicBezTo>
                  <a:pt x="207123" y="185772"/>
                  <a:pt x="206342" y="187490"/>
                  <a:pt x="206343" y="188895"/>
                </a:cubicBezTo>
                <a:cubicBezTo>
                  <a:pt x="206498" y="192643"/>
                  <a:pt x="216024" y="199201"/>
                  <a:pt x="219303" y="197483"/>
                </a:cubicBezTo>
                <a:cubicBezTo>
                  <a:pt x="223363" y="195141"/>
                  <a:pt x="227423" y="196078"/>
                  <a:pt x="233358" y="194985"/>
                </a:cubicBezTo>
                <a:cubicBezTo>
                  <a:pt x="230078" y="191862"/>
                  <a:pt x="226799" y="190144"/>
                  <a:pt x="225861" y="186552"/>
                </a:cubicBezTo>
                <a:close/>
                <a:moveTo>
                  <a:pt x="442853" y="212209"/>
                </a:moveTo>
                <a:cubicBezTo>
                  <a:pt x="439572" y="212323"/>
                  <a:pt x="436221" y="214664"/>
                  <a:pt x="433192" y="219345"/>
                </a:cubicBezTo>
                <a:cubicBezTo>
                  <a:pt x="439984" y="217142"/>
                  <a:pt x="446043" y="222466"/>
                  <a:pt x="452101" y="218427"/>
                </a:cubicBezTo>
                <a:cubicBezTo>
                  <a:pt x="449347" y="214205"/>
                  <a:pt x="446135" y="212094"/>
                  <a:pt x="442853" y="212209"/>
                </a:cubicBezTo>
                <a:close/>
                <a:moveTo>
                  <a:pt x="385096" y="177490"/>
                </a:moveTo>
                <a:cubicBezTo>
                  <a:pt x="378487" y="178040"/>
                  <a:pt x="378303" y="182997"/>
                  <a:pt x="378671" y="187587"/>
                </a:cubicBezTo>
                <a:cubicBezTo>
                  <a:pt x="378854" y="189789"/>
                  <a:pt x="380506" y="187219"/>
                  <a:pt x="381424" y="186852"/>
                </a:cubicBezTo>
                <a:cubicBezTo>
                  <a:pt x="383076" y="184098"/>
                  <a:pt x="386197" y="181712"/>
                  <a:pt x="385096" y="177490"/>
                </a:cubicBezTo>
                <a:close/>
                <a:moveTo>
                  <a:pt x="428787" y="176870"/>
                </a:moveTo>
                <a:cubicBezTo>
                  <a:pt x="425344" y="178408"/>
                  <a:pt x="423555" y="182263"/>
                  <a:pt x="423278" y="188504"/>
                </a:cubicBezTo>
                <a:cubicBezTo>
                  <a:pt x="420893" y="195297"/>
                  <a:pt x="426033" y="196582"/>
                  <a:pt x="431357" y="197867"/>
                </a:cubicBezTo>
                <a:cubicBezTo>
                  <a:pt x="437598" y="199335"/>
                  <a:pt x="442004" y="197316"/>
                  <a:pt x="446043" y="192543"/>
                </a:cubicBezTo>
                <a:cubicBezTo>
                  <a:pt x="447878" y="190340"/>
                  <a:pt x="453019" y="191809"/>
                  <a:pt x="452284" y="186485"/>
                </a:cubicBezTo>
                <a:cubicBezTo>
                  <a:pt x="451733" y="181528"/>
                  <a:pt x="447327" y="180611"/>
                  <a:pt x="444206" y="179142"/>
                </a:cubicBezTo>
                <a:cubicBezTo>
                  <a:pt x="437323" y="176113"/>
                  <a:pt x="432228" y="175333"/>
                  <a:pt x="428787" y="176870"/>
                </a:cubicBezTo>
                <a:close/>
                <a:moveTo>
                  <a:pt x="646390" y="198420"/>
                </a:moveTo>
                <a:cubicBezTo>
                  <a:pt x="644731" y="198928"/>
                  <a:pt x="643638" y="200567"/>
                  <a:pt x="643326" y="204081"/>
                </a:cubicBezTo>
                <a:cubicBezTo>
                  <a:pt x="643170" y="206423"/>
                  <a:pt x="641140" y="207672"/>
                  <a:pt x="639735" y="209234"/>
                </a:cubicBezTo>
                <a:cubicBezTo>
                  <a:pt x="635206" y="214543"/>
                  <a:pt x="635518" y="217823"/>
                  <a:pt x="640827" y="222820"/>
                </a:cubicBezTo>
                <a:cubicBezTo>
                  <a:pt x="642701" y="224693"/>
                  <a:pt x="643326" y="227192"/>
                  <a:pt x="644106" y="229690"/>
                </a:cubicBezTo>
                <a:cubicBezTo>
                  <a:pt x="645044" y="232501"/>
                  <a:pt x="646450" y="235468"/>
                  <a:pt x="650822" y="233751"/>
                </a:cubicBezTo>
                <a:cubicBezTo>
                  <a:pt x="656599" y="231408"/>
                  <a:pt x="658629" y="224225"/>
                  <a:pt x="654569" y="219384"/>
                </a:cubicBezTo>
                <a:cubicBezTo>
                  <a:pt x="653632" y="218291"/>
                  <a:pt x="652851" y="217198"/>
                  <a:pt x="650821" y="215012"/>
                </a:cubicBezTo>
                <a:cubicBezTo>
                  <a:pt x="658785" y="215949"/>
                  <a:pt x="659254" y="210639"/>
                  <a:pt x="659722" y="205955"/>
                </a:cubicBezTo>
                <a:cubicBezTo>
                  <a:pt x="660347" y="200958"/>
                  <a:pt x="655975" y="200958"/>
                  <a:pt x="652852" y="199552"/>
                </a:cubicBezTo>
                <a:cubicBezTo>
                  <a:pt x="650275" y="198537"/>
                  <a:pt x="648050" y="197913"/>
                  <a:pt x="646390" y="198420"/>
                </a:cubicBezTo>
                <a:close/>
                <a:moveTo>
                  <a:pt x="283165" y="143092"/>
                </a:moveTo>
                <a:cubicBezTo>
                  <a:pt x="282340" y="142381"/>
                  <a:pt x="281467" y="142335"/>
                  <a:pt x="280458" y="144813"/>
                </a:cubicBezTo>
                <a:cubicBezTo>
                  <a:pt x="279356" y="147751"/>
                  <a:pt x="276970" y="152156"/>
                  <a:pt x="279907" y="153992"/>
                </a:cubicBezTo>
                <a:cubicBezTo>
                  <a:pt x="282844" y="156011"/>
                  <a:pt x="284129" y="152340"/>
                  <a:pt x="284496" y="149403"/>
                </a:cubicBezTo>
                <a:cubicBezTo>
                  <a:pt x="284680" y="149036"/>
                  <a:pt x="285231" y="148668"/>
                  <a:pt x="285598" y="148301"/>
                </a:cubicBezTo>
                <a:cubicBezTo>
                  <a:pt x="285597" y="147383"/>
                  <a:pt x="285781" y="146466"/>
                  <a:pt x="285598" y="145364"/>
                </a:cubicBezTo>
                <a:cubicBezTo>
                  <a:pt x="284772" y="145180"/>
                  <a:pt x="283991" y="143804"/>
                  <a:pt x="283165" y="143092"/>
                </a:cubicBezTo>
                <a:close/>
                <a:moveTo>
                  <a:pt x="723434" y="205642"/>
                </a:moveTo>
                <a:cubicBezTo>
                  <a:pt x="722341" y="208141"/>
                  <a:pt x="718750" y="209078"/>
                  <a:pt x="720780" y="212357"/>
                </a:cubicBezTo>
                <a:cubicBezTo>
                  <a:pt x="721560" y="213450"/>
                  <a:pt x="722809" y="213450"/>
                  <a:pt x="723903" y="212826"/>
                </a:cubicBezTo>
                <a:cubicBezTo>
                  <a:pt x="727182" y="210639"/>
                  <a:pt x="724684" y="208609"/>
                  <a:pt x="723434" y="205642"/>
                </a:cubicBezTo>
                <a:close/>
                <a:moveTo>
                  <a:pt x="613187" y="188309"/>
                </a:moveTo>
                <a:cubicBezTo>
                  <a:pt x="612876" y="188621"/>
                  <a:pt x="612407" y="188778"/>
                  <a:pt x="612095" y="188934"/>
                </a:cubicBezTo>
                <a:cubicBezTo>
                  <a:pt x="612563" y="191120"/>
                  <a:pt x="612876" y="193306"/>
                  <a:pt x="613500" y="195492"/>
                </a:cubicBezTo>
                <a:cubicBezTo>
                  <a:pt x="613968" y="197054"/>
                  <a:pt x="615062" y="198615"/>
                  <a:pt x="617091" y="197678"/>
                </a:cubicBezTo>
                <a:cubicBezTo>
                  <a:pt x="619278" y="196585"/>
                  <a:pt x="618184" y="195024"/>
                  <a:pt x="617092" y="193774"/>
                </a:cubicBezTo>
                <a:cubicBezTo>
                  <a:pt x="615687" y="191901"/>
                  <a:pt x="614437" y="190183"/>
                  <a:pt x="613187" y="188309"/>
                </a:cubicBezTo>
                <a:close/>
                <a:moveTo>
                  <a:pt x="889336" y="203961"/>
                </a:moveTo>
                <a:cubicBezTo>
                  <a:pt x="887789" y="202608"/>
                  <a:pt x="882763" y="202221"/>
                  <a:pt x="881603" y="203574"/>
                </a:cubicBezTo>
                <a:cubicBezTo>
                  <a:pt x="880056" y="205121"/>
                  <a:pt x="879670" y="209568"/>
                  <a:pt x="880830" y="211695"/>
                </a:cubicBezTo>
                <a:cubicBezTo>
                  <a:pt x="883343" y="216141"/>
                  <a:pt x="886630" y="220201"/>
                  <a:pt x="890303" y="223487"/>
                </a:cubicBezTo>
                <a:cubicBezTo>
                  <a:pt x="892430" y="225421"/>
                  <a:pt x="896490" y="227548"/>
                  <a:pt x="899004" y="226775"/>
                </a:cubicBezTo>
                <a:cubicBezTo>
                  <a:pt x="903837" y="225421"/>
                  <a:pt x="908283" y="222134"/>
                  <a:pt x="911183" y="220394"/>
                </a:cubicBezTo>
                <a:cubicBezTo>
                  <a:pt x="913117" y="212468"/>
                  <a:pt x="906930" y="205314"/>
                  <a:pt x="901516" y="207441"/>
                </a:cubicBezTo>
                <a:cubicBezTo>
                  <a:pt x="895523" y="209955"/>
                  <a:pt x="893010" y="207441"/>
                  <a:pt x="889336" y="203961"/>
                </a:cubicBezTo>
                <a:close/>
                <a:moveTo>
                  <a:pt x="710629" y="175192"/>
                </a:moveTo>
                <a:cubicBezTo>
                  <a:pt x="705788" y="175192"/>
                  <a:pt x="703602" y="178627"/>
                  <a:pt x="704695" y="182844"/>
                </a:cubicBezTo>
                <a:cubicBezTo>
                  <a:pt x="705944" y="187997"/>
                  <a:pt x="705632" y="190963"/>
                  <a:pt x="699542" y="191432"/>
                </a:cubicBezTo>
                <a:cubicBezTo>
                  <a:pt x="696731" y="191744"/>
                  <a:pt x="696420" y="194087"/>
                  <a:pt x="696106" y="196741"/>
                </a:cubicBezTo>
                <a:cubicBezTo>
                  <a:pt x="695638" y="202519"/>
                  <a:pt x="699543" y="205174"/>
                  <a:pt x="703134" y="208141"/>
                </a:cubicBezTo>
                <a:cubicBezTo>
                  <a:pt x="704851" y="209702"/>
                  <a:pt x="704851" y="214075"/>
                  <a:pt x="708287" y="212201"/>
                </a:cubicBezTo>
                <a:cubicBezTo>
                  <a:pt x="710785" y="210795"/>
                  <a:pt x="713128" y="208453"/>
                  <a:pt x="712035" y="204549"/>
                </a:cubicBezTo>
                <a:cubicBezTo>
                  <a:pt x="710473" y="198771"/>
                  <a:pt x="714689" y="197054"/>
                  <a:pt x="719061" y="196429"/>
                </a:cubicBezTo>
                <a:cubicBezTo>
                  <a:pt x="721404" y="196117"/>
                  <a:pt x="723903" y="197210"/>
                  <a:pt x="724527" y="193774"/>
                </a:cubicBezTo>
                <a:cubicBezTo>
                  <a:pt x="728274" y="191588"/>
                  <a:pt x="729524" y="188465"/>
                  <a:pt x="727806" y="184249"/>
                </a:cubicBezTo>
                <a:cubicBezTo>
                  <a:pt x="724059" y="185342"/>
                  <a:pt x="727494" y="190964"/>
                  <a:pt x="722810" y="190964"/>
                </a:cubicBezTo>
                <a:cubicBezTo>
                  <a:pt x="720779" y="188309"/>
                  <a:pt x="719374" y="185967"/>
                  <a:pt x="719530" y="182063"/>
                </a:cubicBezTo>
                <a:cubicBezTo>
                  <a:pt x="719687" y="176597"/>
                  <a:pt x="715157" y="175192"/>
                  <a:pt x="710629" y="175192"/>
                </a:cubicBezTo>
                <a:close/>
                <a:moveTo>
                  <a:pt x="742485" y="173162"/>
                </a:moveTo>
                <a:cubicBezTo>
                  <a:pt x="740767" y="173006"/>
                  <a:pt x="739830" y="172537"/>
                  <a:pt x="739362" y="172850"/>
                </a:cubicBezTo>
                <a:cubicBezTo>
                  <a:pt x="736708" y="174411"/>
                  <a:pt x="734365" y="176441"/>
                  <a:pt x="732804" y="179096"/>
                </a:cubicBezTo>
                <a:cubicBezTo>
                  <a:pt x="732178" y="179877"/>
                  <a:pt x="732960" y="181126"/>
                  <a:pt x="734052" y="180969"/>
                </a:cubicBezTo>
                <a:cubicBezTo>
                  <a:pt x="737020" y="180345"/>
                  <a:pt x="737332" y="183468"/>
                  <a:pt x="738894" y="184093"/>
                </a:cubicBezTo>
                <a:cubicBezTo>
                  <a:pt x="743109" y="185810"/>
                  <a:pt x="747170" y="190651"/>
                  <a:pt x="751854" y="188153"/>
                </a:cubicBezTo>
                <a:cubicBezTo>
                  <a:pt x="754041" y="187060"/>
                  <a:pt x="755445" y="185030"/>
                  <a:pt x="758257" y="185342"/>
                </a:cubicBezTo>
                <a:cubicBezTo>
                  <a:pt x="759975" y="185498"/>
                  <a:pt x="761693" y="185030"/>
                  <a:pt x="762317" y="183156"/>
                </a:cubicBezTo>
                <a:cubicBezTo>
                  <a:pt x="762942" y="181282"/>
                  <a:pt x="761380" y="180033"/>
                  <a:pt x="759975" y="179252"/>
                </a:cubicBezTo>
                <a:cubicBezTo>
                  <a:pt x="754509" y="175348"/>
                  <a:pt x="747013" y="176753"/>
                  <a:pt x="742485" y="173162"/>
                </a:cubicBezTo>
                <a:close/>
                <a:moveTo>
                  <a:pt x="84384" y="69279"/>
                </a:moveTo>
                <a:cubicBezTo>
                  <a:pt x="82823" y="67717"/>
                  <a:pt x="82041" y="69123"/>
                  <a:pt x="81261" y="70372"/>
                </a:cubicBezTo>
                <a:cubicBezTo>
                  <a:pt x="78137" y="75213"/>
                  <a:pt x="74390" y="78961"/>
                  <a:pt x="69236" y="81928"/>
                </a:cubicBezTo>
                <a:cubicBezTo>
                  <a:pt x="66739" y="83333"/>
                  <a:pt x="63303" y="86925"/>
                  <a:pt x="63928" y="89892"/>
                </a:cubicBezTo>
                <a:cubicBezTo>
                  <a:pt x="64864" y="94108"/>
                  <a:pt x="70486" y="93952"/>
                  <a:pt x="73921" y="95826"/>
                </a:cubicBezTo>
                <a:cubicBezTo>
                  <a:pt x="75014" y="96450"/>
                  <a:pt x="80167" y="94108"/>
                  <a:pt x="80792" y="90985"/>
                </a:cubicBezTo>
                <a:cubicBezTo>
                  <a:pt x="82198" y="83021"/>
                  <a:pt x="87038" y="82396"/>
                  <a:pt x="93441" y="84114"/>
                </a:cubicBezTo>
                <a:cubicBezTo>
                  <a:pt x="97501" y="85207"/>
                  <a:pt x="99375" y="83957"/>
                  <a:pt x="99531" y="79273"/>
                </a:cubicBezTo>
                <a:cubicBezTo>
                  <a:pt x="99843" y="73807"/>
                  <a:pt x="97189" y="72246"/>
                  <a:pt x="92660" y="71934"/>
                </a:cubicBezTo>
                <a:cubicBezTo>
                  <a:pt x="92348" y="72402"/>
                  <a:pt x="92035" y="72714"/>
                  <a:pt x="92036" y="73183"/>
                </a:cubicBezTo>
                <a:cubicBezTo>
                  <a:pt x="91567" y="75681"/>
                  <a:pt x="93285" y="79898"/>
                  <a:pt x="88131" y="78336"/>
                </a:cubicBezTo>
                <a:cubicBezTo>
                  <a:pt x="85789" y="77555"/>
                  <a:pt x="81260" y="76774"/>
                  <a:pt x="85946" y="72558"/>
                </a:cubicBezTo>
                <a:cubicBezTo>
                  <a:pt x="87351" y="71153"/>
                  <a:pt x="85321" y="70216"/>
                  <a:pt x="84384" y="69279"/>
                </a:cubicBezTo>
                <a:close/>
                <a:moveTo>
                  <a:pt x="997660" y="194420"/>
                </a:moveTo>
                <a:cubicBezTo>
                  <a:pt x="994858" y="200959"/>
                  <a:pt x="990375" y="207123"/>
                  <a:pt x="989815" y="213662"/>
                </a:cubicBezTo>
                <a:cubicBezTo>
                  <a:pt x="989254" y="219453"/>
                  <a:pt x="992990" y="225431"/>
                  <a:pt x="994858" y="231410"/>
                </a:cubicBezTo>
                <a:cubicBezTo>
                  <a:pt x="995793" y="231970"/>
                  <a:pt x="996726" y="232344"/>
                  <a:pt x="997660" y="232904"/>
                </a:cubicBezTo>
                <a:cubicBezTo>
                  <a:pt x="996166" y="220948"/>
                  <a:pt x="1002517" y="220014"/>
                  <a:pt x="1009430" y="222629"/>
                </a:cubicBezTo>
                <a:cubicBezTo>
                  <a:pt x="1015782" y="225057"/>
                  <a:pt x="1016529" y="221135"/>
                  <a:pt x="1018771" y="216838"/>
                </a:cubicBezTo>
                <a:cubicBezTo>
                  <a:pt x="1015222" y="215343"/>
                  <a:pt x="1012232" y="214035"/>
                  <a:pt x="1008309" y="212168"/>
                </a:cubicBezTo>
                <a:cubicBezTo>
                  <a:pt x="1010737" y="207871"/>
                  <a:pt x="1012792" y="204321"/>
                  <a:pt x="1015782" y="199464"/>
                </a:cubicBezTo>
                <a:cubicBezTo>
                  <a:pt x="1009617" y="197783"/>
                  <a:pt x="1004012" y="196288"/>
                  <a:pt x="997660" y="194420"/>
                </a:cubicBezTo>
                <a:close/>
                <a:moveTo>
                  <a:pt x="215087" y="81928"/>
                </a:moveTo>
                <a:cubicBezTo>
                  <a:pt x="202282" y="80210"/>
                  <a:pt x="211651" y="89111"/>
                  <a:pt x="209934" y="92390"/>
                </a:cubicBezTo>
                <a:cubicBezTo>
                  <a:pt x="208215" y="95826"/>
                  <a:pt x="212588" y="96606"/>
                  <a:pt x="215868" y="96919"/>
                </a:cubicBezTo>
                <a:cubicBezTo>
                  <a:pt x="222427" y="97543"/>
                  <a:pt x="221802" y="92546"/>
                  <a:pt x="221958" y="88955"/>
                </a:cubicBezTo>
                <a:cubicBezTo>
                  <a:pt x="222114" y="84270"/>
                  <a:pt x="218054" y="83177"/>
                  <a:pt x="215087" y="81928"/>
                </a:cubicBezTo>
                <a:close/>
                <a:moveTo>
                  <a:pt x="633644" y="133966"/>
                </a:moveTo>
                <a:cubicBezTo>
                  <a:pt x="633488" y="133966"/>
                  <a:pt x="633176" y="133966"/>
                  <a:pt x="633020" y="133966"/>
                </a:cubicBezTo>
                <a:cubicBezTo>
                  <a:pt x="625993" y="136465"/>
                  <a:pt x="626305" y="143804"/>
                  <a:pt x="624431" y="149114"/>
                </a:cubicBezTo>
                <a:cubicBezTo>
                  <a:pt x="622869" y="153642"/>
                  <a:pt x="627710" y="150519"/>
                  <a:pt x="629428" y="151300"/>
                </a:cubicBezTo>
                <a:cubicBezTo>
                  <a:pt x="630521" y="151768"/>
                  <a:pt x="631301" y="153174"/>
                  <a:pt x="632239" y="154267"/>
                </a:cubicBezTo>
                <a:cubicBezTo>
                  <a:pt x="633644" y="155985"/>
                  <a:pt x="636142" y="157546"/>
                  <a:pt x="637548" y="156453"/>
                </a:cubicBezTo>
                <a:cubicBezTo>
                  <a:pt x="639266" y="155360"/>
                  <a:pt x="639735" y="152549"/>
                  <a:pt x="638641" y="150207"/>
                </a:cubicBezTo>
                <a:cubicBezTo>
                  <a:pt x="637548" y="148020"/>
                  <a:pt x="636767" y="145678"/>
                  <a:pt x="638017" y="143492"/>
                </a:cubicBezTo>
                <a:cubicBezTo>
                  <a:pt x="640203" y="139588"/>
                  <a:pt x="637861" y="134279"/>
                  <a:pt x="633644" y="133966"/>
                </a:cubicBezTo>
                <a:close/>
                <a:moveTo>
                  <a:pt x="437966" y="102407"/>
                </a:moveTo>
                <a:cubicBezTo>
                  <a:pt x="436451" y="102224"/>
                  <a:pt x="434661" y="104610"/>
                  <a:pt x="431173" y="109383"/>
                </a:cubicBezTo>
                <a:cubicBezTo>
                  <a:pt x="431907" y="112321"/>
                  <a:pt x="436313" y="110852"/>
                  <a:pt x="437047" y="114523"/>
                </a:cubicBezTo>
                <a:cubicBezTo>
                  <a:pt x="437598" y="117093"/>
                  <a:pt x="440168" y="120949"/>
                  <a:pt x="443472" y="119296"/>
                </a:cubicBezTo>
                <a:cubicBezTo>
                  <a:pt x="448061" y="117093"/>
                  <a:pt x="444390" y="113606"/>
                  <a:pt x="443106" y="110852"/>
                </a:cubicBezTo>
                <a:cubicBezTo>
                  <a:pt x="440720" y="105345"/>
                  <a:pt x="439480" y="102591"/>
                  <a:pt x="437966" y="102407"/>
                </a:cubicBezTo>
                <a:close/>
                <a:moveTo>
                  <a:pt x="451182" y="103692"/>
                </a:moveTo>
                <a:cubicBezTo>
                  <a:pt x="449714" y="104610"/>
                  <a:pt x="448429" y="105712"/>
                  <a:pt x="448796" y="107547"/>
                </a:cubicBezTo>
                <a:cubicBezTo>
                  <a:pt x="449162" y="109750"/>
                  <a:pt x="450265" y="111953"/>
                  <a:pt x="453018" y="111402"/>
                </a:cubicBezTo>
                <a:cubicBezTo>
                  <a:pt x="454670" y="111035"/>
                  <a:pt x="455772" y="109383"/>
                  <a:pt x="454854" y="107547"/>
                </a:cubicBezTo>
                <a:cubicBezTo>
                  <a:pt x="454119" y="105895"/>
                  <a:pt x="453568" y="103876"/>
                  <a:pt x="451182" y="103692"/>
                </a:cubicBezTo>
                <a:close/>
                <a:moveTo>
                  <a:pt x="756696" y="146303"/>
                </a:moveTo>
                <a:cubicBezTo>
                  <a:pt x="752792" y="150831"/>
                  <a:pt x="753572" y="154891"/>
                  <a:pt x="755290" y="158795"/>
                </a:cubicBezTo>
                <a:cubicBezTo>
                  <a:pt x="756383" y="161294"/>
                  <a:pt x="758569" y="161294"/>
                  <a:pt x="762161" y="160045"/>
                </a:cubicBezTo>
                <a:cubicBezTo>
                  <a:pt x="754977" y="157390"/>
                  <a:pt x="758256" y="151456"/>
                  <a:pt x="756696" y="146303"/>
                </a:cubicBezTo>
                <a:close/>
                <a:moveTo>
                  <a:pt x="768759" y="142672"/>
                </a:moveTo>
                <a:cubicBezTo>
                  <a:pt x="766846" y="142828"/>
                  <a:pt x="764972" y="144038"/>
                  <a:pt x="763098" y="145210"/>
                </a:cubicBezTo>
                <a:cubicBezTo>
                  <a:pt x="758569" y="148020"/>
                  <a:pt x="761692" y="150831"/>
                  <a:pt x="763879" y="153798"/>
                </a:cubicBezTo>
                <a:cubicBezTo>
                  <a:pt x="765284" y="155672"/>
                  <a:pt x="766533" y="156453"/>
                  <a:pt x="768719" y="157078"/>
                </a:cubicBezTo>
                <a:cubicBezTo>
                  <a:pt x="772779" y="158327"/>
                  <a:pt x="777464" y="159108"/>
                  <a:pt x="778245" y="165042"/>
                </a:cubicBezTo>
                <a:cubicBezTo>
                  <a:pt x="778713" y="167852"/>
                  <a:pt x="783710" y="170195"/>
                  <a:pt x="784491" y="167540"/>
                </a:cubicBezTo>
                <a:cubicBezTo>
                  <a:pt x="786209" y="162074"/>
                  <a:pt x="793861" y="159888"/>
                  <a:pt x="791050" y="152393"/>
                </a:cubicBezTo>
                <a:cubicBezTo>
                  <a:pt x="784959" y="152237"/>
                  <a:pt x="778089" y="151768"/>
                  <a:pt x="774653" y="146459"/>
                </a:cubicBezTo>
                <a:cubicBezTo>
                  <a:pt x="772623" y="143414"/>
                  <a:pt x="770671" y="142516"/>
                  <a:pt x="768759" y="142672"/>
                </a:cubicBezTo>
                <a:close/>
                <a:moveTo>
                  <a:pt x="82509" y="44138"/>
                </a:moveTo>
                <a:cubicBezTo>
                  <a:pt x="75483" y="42888"/>
                  <a:pt x="77513" y="48978"/>
                  <a:pt x="76420" y="51789"/>
                </a:cubicBezTo>
                <a:cubicBezTo>
                  <a:pt x="75171" y="55381"/>
                  <a:pt x="79699" y="57411"/>
                  <a:pt x="81573" y="57099"/>
                </a:cubicBezTo>
                <a:cubicBezTo>
                  <a:pt x="87975" y="55849"/>
                  <a:pt x="81729" y="49135"/>
                  <a:pt x="85477" y="46636"/>
                </a:cubicBezTo>
                <a:cubicBezTo>
                  <a:pt x="85789" y="43669"/>
                  <a:pt x="84228" y="44450"/>
                  <a:pt x="82509" y="44138"/>
                </a:cubicBezTo>
                <a:close/>
                <a:moveTo>
                  <a:pt x="37381" y="31020"/>
                </a:moveTo>
                <a:cubicBezTo>
                  <a:pt x="35038" y="33831"/>
                  <a:pt x="31759" y="35549"/>
                  <a:pt x="29729" y="38048"/>
                </a:cubicBezTo>
                <a:cubicBezTo>
                  <a:pt x="26919" y="41639"/>
                  <a:pt x="19892" y="45075"/>
                  <a:pt x="26293" y="51321"/>
                </a:cubicBezTo>
                <a:cubicBezTo>
                  <a:pt x="26294" y="53507"/>
                  <a:pt x="26293" y="55693"/>
                  <a:pt x="26606" y="57723"/>
                </a:cubicBezTo>
                <a:cubicBezTo>
                  <a:pt x="26918" y="59753"/>
                  <a:pt x="35351" y="65063"/>
                  <a:pt x="37068" y="64594"/>
                </a:cubicBezTo>
                <a:cubicBezTo>
                  <a:pt x="39567" y="63813"/>
                  <a:pt x="44876" y="54288"/>
                  <a:pt x="44408" y="51165"/>
                </a:cubicBezTo>
                <a:cubicBezTo>
                  <a:pt x="45032" y="48978"/>
                  <a:pt x="47843" y="46792"/>
                  <a:pt x="43315" y="45075"/>
                </a:cubicBezTo>
                <a:cubicBezTo>
                  <a:pt x="40504" y="44138"/>
                  <a:pt x="38318" y="41795"/>
                  <a:pt x="40035" y="37735"/>
                </a:cubicBezTo>
                <a:cubicBezTo>
                  <a:pt x="40972" y="35705"/>
                  <a:pt x="39411" y="33363"/>
                  <a:pt x="37381" y="31020"/>
                </a:cubicBezTo>
                <a:close/>
                <a:moveTo>
                  <a:pt x="198690" y="44918"/>
                </a:moveTo>
                <a:cubicBezTo>
                  <a:pt x="197598" y="44606"/>
                  <a:pt x="196661" y="45855"/>
                  <a:pt x="196505" y="47105"/>
                </a:cubicBezTo>
                <a:cubicBezTo>
                  <a:pt x="196504" y="48510"/>
                  <a:pt x="197129" y="49759"/>
                  <a:pt x="198378" y="50540"/>
                </a:cubicBezTo>
                <a:cubicBezTo>
                  <a:pt x="199627" y="50540"/>
                  <a:pt x="200252" y="50072"/>
                  <a:pt x="200408" y="48978"/>
                </a:cubicBezTo>
                <a:cubicBezTo>
                  <a:pt x="200565" y="47261"/>
                  <a:pt x="200408" y="45543"/>
                  <a:pt x="198690" y="44918"/>
                </a:cubicBezTo>
                <a:close/>
                <a:moveTo>
                  <a:pt x="45189" y="18372"/>
                </a:moveTo>
                <a:cubicBezTo>
                  <a:pt x="40816" y="18528"/>
                  <a:pt x="38474" y="20714"/>
                  <a:pt x="35820" y="21963"/>
                </a:cubicBezTo>
                <a:cubicBezTo>
                  <a:pt x="34883" y="22276"/>
                  <a:pt x="33633" y="23057"/>
                  <a:pt x="34727" y="24462"/>
                </a:cubicBezTo>
                <a:cubicBezTo>
                  <a:pt x="35663" y="25555"/>
                  <a:pt x="36757" y="25867"/>
                  <a:pt x="37850" y="25087"/>
                </a:cubicBezTo>
                <a:cubicBezTo>
                  <a:pt x="40036" y="23213"/>
                  <a:pt x="42222" y="21027"/>
                  <a:pt x="45189" y="18372"/>
                </a:cubicBezTo>
                <a:close/>
                <a:moveTo>
                  <a:pt x="384912" y="66794"/>
                </a:moveTo>
                <a:cubicBezTo>
                  <a:pt x="377385" y="66794"/>
                  <a:pt x="372980" y="75789"/>
                  <a:pt x="364719" y="73953"/>
                </a:cubicBezTo>
                <a:cubicBezTo>
                  <a:pt x="363800" y="73769"/>
                  <a:pt x="363250" y="76340"/>
                  <a:pt x="363984" y="76340"/>
                </a:cubicBezTo>
                <a:cubicBezTo>
                  <a:pt x="371511" y="75422"/>
                  <a:pt x="370777" y="84968"/>
                  <a:pt x="376651" y="85885"/>
                </a:cubicBezTo>
                <a:cubicBezTo>
                  <a:pt x="375366" y="89741"/>
                  <a:pt x="378119" y="92494"/>
                  <a:pt x="380506" y="93963"/>
                </a:cubicBezTo>
                <a:cubicBezTo>
                  <a:pt x="383260" y="95615"/>
                  <a:pt x="381057" y="92678"/>
                  <a:pt x="381424" y="91943"/>
                </a:cubicBezTo>
                <a:cubicBezTo>
                  <a:pt x="382525" y="91760"/>
                  <a:pt x="383627" y="91760"/>
                  <a:pt x="384728" y="91760"/>
                </a:cubicBezTo>
                <a:cubicBezTo>
                  <a:pt x="384912" y="83499"/>
                  <a:pt x="384912" y="75055"/>
                  <a:pt x="384912" y="66794"/>
                </a:cubicBezTo>
                <a:close/>
                <a:moveTo>
                  <a:pt x="299549" y="51740"/>
                </a:moveTo>
                <a:cubicBezTo>
                  <a:pt x="293675" y="51006"/>
                  <a:pt x="288718" y="50823"/>
                  <a:pt x="294410" y="58900"/>
                </a:cubicBezTo>
                <a:cubicBezTo>
                  <a:pt x="295694" y="60552"/>
                  <a:pt x="295694" y="63122"/>
                  <a:pt x="295878" y="65325"/>
                </a:cubicBezTo>
                <a:cubicBezTo>
                  <a:pt x="296062" y="69180"/>
                  <a:pt x="296612" y="72117"/>
                  <a:pt x="290371" y="71750"/>
                </a:cubicBezTo>
                <a:cubicBezTo>
                  <a:pt x="283946" y="71200"/>
                  <a:pt x="279724" y="75238"/>
                  <a:pt x="279724" y="82398"/>
                </a:cubicBezTo>
                <a:cubicBezTo>
                  <a:pt x="279540" y="89006"/>
                  <a:pt x="279356" y="95798"/>
                  <a:pt x="279356" y="102407"/>
                </a:cubicBezTo>
                <a:cubicBezTo>
                  <a:pt x="279356" y="104427"/>
                  <a:pt x="278071" y="107364"/>
                  <a:pt x="280642" y="108282"/>
                </a:cubicBezTo>
                <a:cubicBezTo>
                  <a:pt x="282844" y="109016"/>
                  <a:pt x="283945" y="105895"/>
                  <a:pt x="285965" y="104977"/>
                </a:cubicBezTo>
                <a:cubicBezTo>
                  <a:pt x="287801" y="101490"/>
                  <a:pt x="291105" y="99654"/>
                  <a:pt x="294409" y="97451"/>
                </a:cubicBezTo>
                <a:cubicBezTo>
                  <a:pt x="298081" y="95064"/>
                  <a:pt x="299550" y="92678"/>
                  <a:pt x="301201" y="99654"/>
                </a:cubicBezTo>
                <a:cubicBezTo>
                  <a:pt x="302487" y="105895"/>
                  <a:pt x="306893" y="106079"/>
                  <a:pt x="311298" y="101306"/>
                </a:cubicBezTo>
                <a:cubicBezTo>
                  <a:pt x="313318" y="99103"/>
                  <a:pt x="315887" y="97451"/>
                  <a:pt x="318274" y="95432"/>
                </a:cubicBezTo>
                <a:cubicBezTo>
                  <a:pt x="321027" y="95064"/>
                  <a:pt x="323598" y="94697"/>
                  <a:pt x="326352" y="94147"/>
                </a:cubicBezTo>
                <a:cubicBezTo>
                  <a:pt x="328187" y="93779"/>
                  <a:pt x="330757" y="93779"/>
                  <a:pt x="330574" y="91393"/>
                </a:cubicBezTo>
                <a:cubicBezTo>
                  <a:pt x="330390" y="89006"/>
                  <a:pt x="327820" y="88089"/>
                  <a:pt x="325801" y="87354"/>
                </a:cubicBezTo>
                <a:cubicBezTo>
                  <a:pt x="323230" y="86436"/>
                  <a:pt x="322312" y="89924"/>
                  <a:pt x="320110" y="89924"/>
                </a:cubicBezTo>
                <a:cubicBezTo>
                  <a:pt x="319927" y="85885"/>
                  <a:pt x="316071" y="85702"/>
                  <a:pt x="313685" y="84233"/>
                </a:cubicBezTo>
                <a:cubicBezTo>
                  <a:pt x="310748" y="82398"/>
                  <a:pt x="308728" y="80745"/>
                  <a:pt x="310197" y="77257"/>
                </a:cubicBezTo>
                <a:cubicBezTo>
                  <a:pt x="313501" y="75605"/>
                  <a:pt x="313868" y="82581"/>
                  <a:pt x="316989" y="79460"/>
                </a:cubicBezTo>
                <a:cubicBezTo>
                  <a:pt x="319743" y="76523"/>
                  <a:pt x="314235" y="75972"/>
                  <a:pt x="314419" y="73402"/>
                </a:cubicBezTo>
                <a:cubicBezTo>
                  <a:pt x="314602" y="72301"/>
                  <a:pt x="313868" y="71199"/>
                  <a:pt x="313685" y="70098"/>
                </a:cubicBezTo>
                <a:cubicBezTo>
                  <a:pt x="312399" y="61286"/>
                  <a:pt x="308912" y="54311"/>
                  <a:pt x="299549" y="51740"/>
                </a:cubicBezTo>
                <a:close/>
                <a:moveTo>
                  <a:pt x="1662852" y="244162"/>
                </a:moveTo>
                <a:cubicBezTo>
                  <a:pt x="1661603" y="244475"/>
                  <a:pt x="1660979" y="246192"/>
                  <a:pt x="1661447" y="247754"/>
                </a:cubicBezTo>
                <a:cubicBezTo>
                  <a:pt x="1662696" y="251970"/>
                  <a:pt x="1665663" y="250408"/>
                  <a:pt x="1669879" y="250252"/>
                </a:cubicBezTo>
                <a:cubicBezTo>
                  <a:pt x="1667068" y="247285"/>
                  <a:pt x="1667069" y="243381"/>
                  <a:pt x="1662852" y="244162"/>
                </a:cubicBezTo>
                <a:close/>
                <a:moveTo>
                  <a:pt x="527183" y="78910"/>
                </a:moveTo>
                <a:cubicBezTo>
                  <a:pt x="522961" y="79644"/>
                  <a:pt x="520207" y="82765"/>
                  <a:pt x="516902" y="85151"/>
                </a:cubicBezTo>
                <a:cubicBezTo>
                  <a:pt x="513964" y="87170"/>
                  <a:pt x="510660" y="88823"/>
                  <a:pt x="512129" y="92311"/>
                </a:cubicBezTo>
                <a:cubicBezTo>
                  <a:pt x="513231" y="94881"/>
                  <a:pt x="518188" y="98552"/>
                  <a:pt x="518921" y="98002"/>
                </a:cubicBezTo>
                <a:cubicBezTo>
                  <a:pt x="521859" y="96166"/>
                  <a:pt x="527733" y="97634"/>
                  <a:pt x="527917" y="91760"/>
                </a:cubicBezTo>
                <a:cubicBezTo>
                  <a:pt x="529569" y="87354"/>
                  <a:pt x="530487" y="82948"/>
                  <a:pt x="527183" y="78910"/>
                </a:cubicBezTo>
                <a:close/>
                <a:moveTo>
                  <a:pt x="133105" y="21651"/>
                </a:moveTo>
                <a:cubicBezTo>
                  <a:pt x="131543" y="22432"/>
                  <a:pt x="129201" y="23213"/>
                  <a:pt x="130137" y="25087"/>
                </a:cubicBezTo>
                <a:cubicBezTo>
                  <a:pt x="132012" y="28678"/>
                  <a:pt x="133885" y="32738"/>
                  <a:pt x="138882" y="33363"/>
                </a:cubicBezTo>
                <a:cubicBezTo>
                  <a:pt x="141225" y="33675"/>
                  <a:pt x="141069" y="31958"/>
                  <a:pt x="140913" y="30708"/>
                </a:cubicBezTo>
                <a:cubicBezTo>
                  <a:pt x="140444" y="25867"/>
                  <a:pt x="137165" y="23525"/>
                  <a:pt x="133105" y="21651"/>
                </a:cubicBezTo>
                <a:close/>
                <a:moveTo>
                  <a:pt x="177766" y="26961"/>
                </a:moveTo>
                <a:cubicBezTo>
                  <a:pt x="171363" y="27429"/>
                  <a:pt x="164180" y="33988"/>
                  <a:pt x="163243" y="40390"/>
                </a:cubicBezTo>
                <a:cubicBezTo>
                  <a:pt x="163087" y="41795"/>
                  <a:pt x="162306" y="44294"/>
                  <a:pt x="164023" y="43825"/>
                </a:cubicBezTo>
                <a:cubicBezTo>
                  <a:pt x="169645" y="42108"/>
                  <a:pt x="168084" y="46480"/>
                  <a:pt x="168083" y="50696"/>
                </a:cubicBezTo>
                <a:cubicBezTo>
                  <a:pt x="171519" y="46636"/>
                  <a:pt x="173705" y="42888"/>
                  <a:pt x="178234" y="46324"/>
                </a:cubicBezTo>
                <a:cubicBezTo>
                  <a:pt x="179015" y="46948"/>
                  <a:pt x="180576" y="45543"/>
                  <a:pt x="180733" y="44450"/>
                </a:cubicBezTo>
                <a:cubicBezTo>
                  <a:pt x="181045" y="40546"/>
                  <a:pt x="187915" y="37111"/>
                  <a:pt x="181669" y="32582"/>
                </a:cubicBezTo>
                <a:cubicBezTo>
                  <a:pt x="181044" y="31957"/>
                  <a:pt x="181201" y="30240"/>
                  <a:pt x="180888" y="29147"/>
                </a:cubicBezTo>
                <a:cubicBezTo>
                  <a:pt x="180420" y="27585"/>
                  <a:pt x="179483" y="26804"/>
                  <a:pt x="177766" y="26961"/>
                </a:cubicBezTo>
                <a:close/>
                <a:moveTo>
                  <a:pt x="1647081" y="231435"/>
                </a:moveTo>
                <a:cubicBezTo>
                  <a:pt x="1643215" y="231084"/>
                  <a:pt x="1639429" y="231357"/>
                  <a:pt x="1638804" y="232606"/>
                </a:cubicBezTo>
                <a:cubicBezTo>
                  <a:pt x="1636774" y="236667"/>
                  <a:pt x="1634744" y="237760"/>
                  <a:pt x="1631465" y="234168"/>
                </a:cubicBezTo>
                <a:cubicBezTo>
                  <a:pt x="1630684" y="233231"/>
                  <a:pt x="1629591" y="232450"/>
                  <a:pt x="1628499" y="233856"/>
                </a:cubicBezTo>
                <a:cubicBezTo>
                  <a:pt x="1628030" y="234480"/>
                  <a:pt x="1627874" y="235261"/>
                  <a:pt x="1627874" y="235886"/>
                </a:cubicBezTo>
                <a:cubicBezTo>
                  <a:pt x="1627717" y="237603"/>
                  <a:pt x="1629123" y="237135"/>
                  <a:pt x="1630216" y="237447"/>
                </a:cubicBezTo>
                <a:cubicBezTo>
                  <a:pt x="1634120" y="238853"/>
                  <a:pt x="1638960" y="239165"/>
                  <a:pt x="1639585" y="244943"/>
                </a:cubicBezTo>
                <a:cubicBezTo>
                  <a:pt x="1639897" y="246817"/>
                  <a:pt x="1642240" y="248378"/>
                  <a:pt x="1643177" y="247441"/>
                </a:cubicBezTo>
                <a:cubicBezTo>
                  <a:pt x="1646769" y="243537"/>
                  <a:pt x="1648018" y="237135"/>
                  <a:pt x="1655201" y="237760"/>
                </a:cubicBezTo>
                <a:cubicBezTo>
                  <a:pt x="1655513" y="237916"/>
                  <a:pt x="1655982" y="236823"/>
                  <a:pt x="1656606" y="236042"/>
                </a:cubicBezTo>
                <a:cubicBezTo>
                  <a:pt x="1656294" y="235261"/>
                  <a:pt x="1656138" y="234480"/>
                  <a:pt x="1655825" y="234012"/>
                </a:cubicBezTo>
                <a:cubicBezTo>
                  <a:pt x="1654888" y="232763"/>
                  <a:pt x="1650946" y="231787"/>
                  <a:pt x="1647081" y="231435"/>
                </a:cubicBezTo>
                <a:close/>
                <a:moveTo>
                  <a:pt x="1150289" y="159298"/>
                </a:moveTo>
                <a:cubicBezTo>
                  <a:pt x="1143377" y="162101"/>
                  <a:pt x="1136278" y="165090"/>
                  <a:pt x="1127498" y="168826"/>
                </a:cubicBezTo>
                <a:cubicBezTo>
                  <a:pt x="1129366" y="171068"/>
                  <a:pt x="1130674" y="174057"/>
                  <a:pt x="1133102" y="175738"/>
                </a:cubicBezTo>
                <a:cubicBezTo>
                  <a:pt x="1139081" y="179848"/>
                  <a:pt x="1144124" y="176859"/>
                  <a:pt x="1147674" y="171815"/>
                </a:cubicBezTo>
                <a:cubicBezTo>
                  <a:pt x="1150102" y="168266"/>
                  <a:pt x="1151410" y="163969"/>
                  <a:pt x="1153465" y="160046"/>
                </a:cubicBezTo>
                <a:cubicBezTo>
                  <a:pt x="1152344" y="159859"/>
                  <a:pt x="1151410" y="159485"/>
                  <a:pt x="1150289" y="159298"/>
                </a:cubicBezTo>
                <a:close/>
                <a:moveTo>
                  <a:pt x="92036" y="5879"/>
                </a:moveTo>
                <a:cubicBezTo>
                  <a:pt x="89693" y="6816"/>
                  <a:pt x="85789" y="5723"/>
                  <a:pt x="84541" y="8846"/>
                </a:cubicBezTo>
                <a:cubicBezTo>
                  <a:pt x="83759" y="10408"/>
                  <a:pt x="87039" y="12594"/>
                  <a:pt x="88287" y="11657"/>
                </a:cubicBezTo>
                <a:cubicBezTo>
                  <a:pt x="90786" y="9627"/>
                  <a:pt x="95471" y="12906"/>
                  <a:pt x="96408" y="8534"/>
                </a:cubicBezTo>
                <a:cubicBezTo>
                  <a:pt x="97032" y="6035"/>
                  <a:pt x="94378" y="5879"/>
                  <a:pt x="92036" y="5879"/>
                </a:cubicBezTo>
                <a:close/>
                <a:moveTo>
                  <a:pt x="408410" y="49354"/>
                </a:moveTo>
                <a:cubicBezTo>
                  <a:pt x="396844" y="48252"/>
                  <a:pt x="392071" y="50455"/>
                  <a:pt x="388767" y="60001"/>
                </a:cubicBezTo>
                <a:cubicBezTo>
                  <a:pt x="388216" y="105712"/>
                  <a:pt x="387482" y="151422"/>
                  <a:pt x="389134" y="197132"/>
                </a:cubicBezTo>
                <a:cubicBezTo>
                  <a:pt x="392623" y="206311"/>
                  <a:pt x="397395" y="208881"/>
                  <a:pt x="408042" y="207780"/>
                </a:cubicBezTo>
                <a:cubicBezTo>
                  <a:pt x="416854" y="206862"/>
                  <a:pt x="419791" y="200804"/>
                  <a:pt x="419975" y="193278"/>
                </a:cubicBezTo>
                <a:cubicBezTo>
                  <a:pt x="420342" y="172900"/>
                  <a:pt x="420342" y="152523"/>
                  <a:pt x="420341" y="131963"/>
                </a:cubicBezTo>
                <a:cubicBezTo>
                  <a:pt x="420341" y="109383"/>
                  <a:pt x="420158" y="86620"/>
                  <a:pt x="419791" y="64040"/>
                </a:cubicBezTo>
                <a:cubicBezTo>
                  <a:pt x="419607" y="56697"/>
                  <a:pt x="417772" y="50272"/>
                  <a:pt x="408410" y="49354"/>
                </a:cubicBezTo>
                <a:close/>
                <a:moveTo>
                  <a:pt x="594761" y="74783"/>
                </a:moveTo>
                <a:cubicBezTo>
                  <a:pt x="594136" y="79311"/>
                  <a:pt x="586798" y="73690"/>
                  <a:pt x="586953" y="79780"/>
                </a:cubicBezTo>
                <a:cubicBezTo>
                  <a:pt x="586954" y="83372"/>
                  <a:pt x="589452" y="87275"/>
                  <a:pt x="593200" y="86963"/>
                </a:cubicBezTo>
                <a:cubicBezTo>
                  <a:pt x="597104" y="86651"/>
                  <a:pt x="600695" y="83371"/>
                  <a:pt x="601320" y="79311"/>
                </a:cubicBezTo>
                <a:cubicBezTo>
                  <a:pt x="601789" y="76032"/>
                  <a:pt x="598041" y="75095"/>
                  <a:pt x="594761" y="74783"/>
                </a:cubicBezTo>
                <a:close/>
                <a:moveTo>
                  <a:pt x="181201" y="14624"/>
                </a:moveTo>
                <a:cubicBezTo>
                  <a:pt x="179015" y="14780"/>
                  <a:pt x="176828" y="15873"/>
                  <a:pt x="176516" y="18060"/>
                </a:cubicBezTo>
                <a:cubicBezTo>
                  <a:pt x="176204" y="21183"/>
                  <a:pt x="179171" y="19777"/>
                  <a:pt x="180576" y="20402"/>
                </a:cubicBezTo>
                <a:cubicBezTo>
                  <a:pt x="182450" y="21026"/>
                  <a:pt x="183856" y="20714"/>
                  <a:pt x="183699" y="17903"/>
                </a:cubicBezTo>
                <a:cubicBezTo>
                  <a:pt x="183231" y="16654"/>
                  <a:pt x="183543" y="14468"/>
                  <a:pt x="181201" y="14624"/>
                </a:cubicBezTo>
                <a:close/>
                <a:moveTo>
                  <a:pt x="141733" y="3459"/>
                </a:moveTo>
                <a:cubicBezTo>
                  <a:pt x="155396" y="4474"/>
                  <a:pt x="168943" y="6660"/>
                  <a:pt x="182294" y="10564"/>
                </a:cubicBezTo>
                <a:cubicBezTo>
                  <a:pt x="188384" y="12438"/>
                  <a:pt x="194318" y="14937"/>
                  <a:pt x="200252" y="17123"/>
                </a:cubicBezTo>
                <a:cubicBezTo>
                  <a:pt x="217429" y="25087"/>
                  <a:pt x="231015" y="36174"/>
                  <a:pt x="234450" y="56006"/>
                </a:cubicBezTo>
                <a:cubicBezTo>
                  <a:pt x="235700" y="63970"/>
                  <a:pt x="236949" y="72090"/>
                  <a:pt x="237417" y="80054"/>
                </a:cubicBezTo>
                <a:cubicBezTo>
                  <a:pt x="238042" y="89579"/>
                  <a:pt x="237573" y="99105"/>
                  <a:pt x="237886" y="108630"/>
                </a:cubicBezTo>
                <a:cubicBezTo>
                  <a:pt x="237885" y="112378"/>
                  <a:pt x="236480" y="113315"/>
                  <a:pt x="232889" y="113315"/>
                </a:cubicBezTo>
                <a:cubicBezTo>
                  <a:pt x="202907" y="113159"/>
                  <a:pt x="172925" y="113159"/>
                  <a:pt x="142943" y="113315"/>
                </a:cubicBezTo>
                <a:cubicBezTo>
                  <a:pt x="138726" y="113315"/>
                  <a:pt x="137789" y="111910"/>
                  <a:pt x="137790" y="108006"/>
                </a:cubicBezTo>
                <a:cubicBezTo>
                  <a:pt x="137477" y="90360"/>
                  <a:pt x="139039" y="72714"/>
                  <a:pt x="136853" y="55225"/>
                </a:cubicBezTo>
                <a:cubicBezTo>
                  <a:pt x="136072" y="49291"/>
                  <a:pt x="133729" y="44762"/>
                  <a:pt x="126703" y="44762"/>
                </a:cubicBezTo>
                <a:cubicBezTo>
                  <a:pt x="119206" y="42420"/>
                  <a:pt x="112024" y="42420"/>
                  <a:pt x="106246" y="48666"/>
                </a:cubicBezTo>
                <a:cubicBezTo>
                  <a:pt x="102810" y="51946"/>
                  <a:pt x="102810" y="56474"/>
                  <a:pt x="102654" y="60534"/>
                </a:cubicBezTo>
                <a:cubicBezTo>
                  <a:pt x="101874" y="92234"/>
                  <a:pt x="101873" y="124090"/>
                  <a:pt x="102654" y="155946"/>
                </a:cubicBezTo>
                <a:cubicBezTo>
                  <a:pt x="102030" y="171093"/>
                  <a:pt x="100936" y="186240"/>
                  <a:pt x="103435" y="201231"/>
                </a:cubicBezTo>
                <a:cubicBezTo>
                  <a:pt x="104997" y="211069"/>
                  <a:pt x="109056" y="213412"/>
                  <a:pt x="121705" y="213099"/>
                </a:cubicBezTo>
                <a:cubicBezTo>
                  <a:pt x="131387" y="212787"/>
                  <a:pt x="135291" y="209664"/>
                  <a:pt x="136696" y="200450"/>
                </a:cubicBezTo>
                <a:cubicBezTo>
                  <a:pt x="138726" y="187490"/>
                  <a:pt x="137946" y="174372"/>
                  <a:pt x="137634" y="161411"/>
                </a:cubicBezTo>
                <a:cubicBezTo>
                  <a:pt x="138101" y="152042"/>
                  <a:pt x="138101" y="152042"/>
                  <a:pt x="147940" y="152042"/>
                </a:cubicBezTo>
                <a:cubicBezTo>
                  <a:pt x="175736" y="152042"/>
                  <a:pt x="203687" y="152198"/>
                  <a:pt x="231483" y="151886"/>
                </a:cubicBezTo>
                <a:cubicBezTo>
                  <a:pt x="236324" y="151730"/>
                  <a:pt x="238198" y="153135"/>
                  <a:pt x="237729" y="158132"/>
                </a:cubicBezTo>
                <a:cubicBezTo>
                  <a:pt x="237261" y="162973"/>
                  <a:pt x="237730" y="167970"/>
                  <a:pt x="237886" y="173435"/>
                </a:cubicBezTo>
                <a:cubicBezTo>
                  <a:pt x="239291" y="187490"/>
                  <a:pt x="238510" y="200919"/>
                  <a:pt x="230858" y="213255"/>
                </a:cubicBezTo>
                <a:cubicBezTo>
                  <a:pt x="220552" y="230432"/>
                  <a:pt x="203844" y="238396"/>
                  <a:pt x="186198" y="245111"/>
                </a:cubicBezTo>
                <a:cubicBezTo>
                  <a:pt x="158246" y="254324"/>
                  <a:pt x="129513" y="255730"/>
                  <a:pt x="100468" y="253856"/>
                </a:cubicBezTo>
                <a:cubicBezTo>
                  <a:pt x="81886" y="252763"/>
                  <a:pt x="63772" y="249640"/>
                  <a:pt x="46126" y="243550"/>
                </a:cubicBezTo>
                <a:cubicBezTo>
                  <a:pt x="19266" y="234180"/>
                  <a:pt x="5838" y="215285"/>
                  <a:pt x="3495" y="187333"/>
                </a:cubicBezTo>
                <a:cubicBezTo>
                  <a:pt x="1934" y="169375"/>
                  <a:pt x="3027" y="151261"/>
                  <a:pt x="1933" y="133303"/>
                </a:cubicBezTo>
                <a:cubicBezTo>
                  <a:pt x="-97" y="130805"/>
                  <a:pt x="60" y="127682"/>
                  <a:pt x="59" y="124558"/>
                </a:cubicBezTo>
                <a:cubicBezTo>
                  <a:pt x="372" y="104258"/>
                  <a:pt x="-878" y="83958"/>
                  <a:pt x="1464" y="63657"/>
                </a:cubicBezTo>
                <a:cubicBezTo>
                  <a:pt x="1933" y="60378"/>
                  <a:pt x="2089" y="57099"/>
                  <a:pt x="4744" y="54600"/>
                </a:cubicBezTo>
                <a:cubicBezTo>
                  <a:pt x="10990" y="34143"/>
                  <a:pt x="26449" y="23056"/>
                  <a:pt x="45033" y="15249"/>
                </a:cubicBezTo>
                <a:cubicBezTo>
                  <a:pt x="62835" y="7753"/>
                  <a:pt x="81417" y="4474"/>
                  <a:pt x="100468" y="3381"/>
                </a:cubicBezTo>
                <a:cubicBezTo>
                  <a:pt x="114288" y="2600"/>
                  <a:pt x="128069" y="2444"/>
                  <a:pt x="141733" y="3459"/>
                </a:cubicBezTo>
                <a:close/>
                <a:moveTo>
                  <a:pt x="1682587" y="221402"/>
                </a:moveTo>
                <a:cubicBezTo>
                  <a:pt x="1680654" y="221246"/>
                  <a:pt x="1678546" y="222925"/>
                  <a:pt x="1675033" y="226360"/>
                </a:cubicBezTo>
                <a:cubicBezTo>
                  <a:pt x="1663945" y="226360"/>
                  <a:pt x="1658480" y="231045"/>
                  <a:pt x="1660823" y="238853"/>
                </a:cubicBezTo>
                <a:cubicBezTo>
                  <a:pt x="1664414" y="241039"/>
                  <a:pt x="1668006" y="241195"/>
                  <a:pt x="1672377" y="240727"/>
                </a:cubicBezTo>
                <a:cubicBezTo>
                  <a:pt x="1677999" y="240258"/>
                  <a:pt x="1684871" y="236511"/>
                  <a:pt x="1690024" y="243694"/>
                </a:cubicBezTo>
                <a:cubicBezTo>
                  <a:pt x="1691898" y="246348"/>
                  <a:pt x="1698144" y="247129"/>
                  <a:pt x="1700798" y="244630"/>
                </a:cubicBezTo>
                <a:cubicBezTo>
                  <a:pt x="1703453" y="242288"/>
                  <a:pt x="1696738" y="243381"/>
                  <a:pt x="1697363" y="240258"/>
                </a:cubicBezTo>
                <a:cubicBezTo>
                  <a:pt x="1697363" y="239634"/>
                  <a:pt x="1696426" y="238540"/>
                  <a:pt x="1696738" y="238228"/>
                </a:cubicBezTo>
                <a:cubicBezTo>
                  <a:pt x="1701267" y="230889"/>
                  <a:pt x="1696739" y="229327"/>
                  <a:pt x="1690649" y="228703"/>
                </a:cubicBezTo>
                <a:cubicBezTo>
                  <a:pt x="1690023" y="228702"/>
                  <a:pt x="1689399" y="227922"/>
                  <a:pt x="1689087" y="227453"/>
                </a:cubicBezTo>
                <a:cubicBezTo>
                  <a:pt x="1686276" y="223549"/>
                  <a:pt x="1684519" y="221558"/>
                  <a:pt x="1682587" y="221402"/>
                </a:cubicBezTo>
                <a:close/>
                <a:moveTo>
                  <a:pt x="1707357" y="222300"/>
                </a:moveTo>
                <a:cubicBezTo>
                  <a:pt x="1702516" y="219958"/>
                  <a:pt x="1700642" y="222925"/>
                  <a:pt x="1699861" y="227453"/>
                </a:cubicBezTo>
                <a:cubicBezTo>
                  <a:pt x="1699080" y="231045"/>
                  <a:pt x="1701735" y="232138"/>
                  <a:pt x="1704390" y="233075"/>
                </a:cubicBezTo>
                <a:cubicBezTo>
                  <a:pt x="1705952" y="233700"/>
                  <a:pt x="1707513" y="232763"/>
                  <a:pt x="1708607" y="231357"/>
                </a:cubicBezTo>
                <a:cubicBezTo>
                  <a:pt x="1709387" y="230264"/>
                  <a:pt x="1709387" y="228390"/>
                  <a:pt x="1708450" y="228234"/>
                </a:cubicBezTo>
                <a:cubicBezTo>
                  <a:pt x="1700174" y="227297"/>
                  <a:pt x="1709543" y="224174"/>
                  <a:pt x="1707357" y="222300"/>
                </a:cubicBezTo>
                <a:close/>
                <a:moveTo>
                  <a:pt x="462748" y="42745"/>
                </a:moveTo>
                <a:cubicBezTo>
                  <a:pt x="462197" y="41460"/>
                  <a:pt x="459627" y="41460"/>
                  <a:pt x="459076" y="42745"/>
                </a:cubicBezTo>
                <a:cubicBezTo>
                  <a:pt x="457424" y="45866"/>
                  <a:pt x="453018" y="47885"/>
                  <a:pt x="454854" y="52658"/>
                </a:cubicBezTo>
                <a:cubicBezTo>
                  <a:pt x="456322" y="56513"/>
                  <a:pt x="453569" y="57798"/>
                  <a:pt x="450448" y="57798"/>
                </a:cubicBezTo>
                <a:cubicBezTo>
                  <a:pt x="443655" y="57798"/>
                  <a:pt x="437781" y="61653"/>
                  <a:pt x="432641" y="64224"/>
                </a:cubicBezTo>
                <a:cubicBezTo>
                  <a:pt x="426767" y="67344"/>
                  <a:pt x="422728" y="76156"/>
                  <a:pt x="428052" y="83866"/>
                </a:cubicBezTo>
                <a:cubicBezTo>
                  <a:pt x="431540" y="88823"/>
                  <a:pt x="435211" y="94697"/>
                  <a:pt x="444023" y="94146"/>
                </a:cubicBezTo>
                <a:cubicBezTo>
                  <a:pt x="447144" y="95615"/>
                  <a:pt x="448796" y="94513"/>
                  <a:pt x="449162" y="89741"/>
                </a:cubicBezTo>
                <a:cubicBezTo>
                  <a:pt x="449897" y="82214"/>
                  <a:pt x="458341" y="78175"/>
                  <a:pt x="458893" y="70282"/>
                </a:cubicBezTo>
                <a:cubicBezTo>
                  <a:pt x="458892" y="69731"/>
                  <a:pt x="460178" y="68813"/>
                  <a:pt x="460728" y="68813"/>
                </a:cubicBezTo>
                <a:cubicBezTo>
                  <a:pt x="471376" y="70098"/>
                  <a:pt x="466970" y="64774"/>
                  <a:pt x="464584" y="60552"/>
                </a:cubicBezTo>
                <a:cubicBezTo>
                  <a:pt x="463665" y="58349"/>
                  <a:pt x="464767" y="56514"/>
                  <a:pt x="465685" y="54310"/>
                </a:cubicBezTo>
                <a:cubicBezTo>
                  <a:pt x="467337" y="50088"/>
                  <a:pt x="464583" y="46417"/>
                  <a:pt x="462748" y="42745"/>
                </a:cubicBezTo>
                <a:close/>
                <a:moveTo>
                  <a:pt x="1775441" y="228078"/>
                </a:moveTo>
                <a:cubicBezTo>
                  <a:pt x="1770756" y="226516"/>
                  <a:pt x="1769663" y="230577"/>
                  <a:pt x="1767790" y="233075"/>
                </a:cubicBezTo>
                <a:cubicBezTo>
                  <a:pt x="1767008" y="234168"/>
                  <a:pt x="1767009" y="235730"/>
                  <a:pt x="1768258" y="236042"/>
                </a:cubicBezTo>
                <a:cubicBezTo>
                  <a:pt x="1772474" y="237135"/>
                  <a:pt x="1769820" y="231826"/>
                  <a:pt x="1772786" y="231201"/>
                </a:cubicBezTo>
                <a:cubicBezTo>
                  <a:pt x="1773880" y="231045"/>
                  <a:pt x="1775441" y="230264"/>
                  <a:pt x="1775441" y="228078"/>
                </a:cubicBezTo>
                <a:close/>
                <a:moveTo>
                  <a:pt x="787614" y="82591"/>
                </a:moveTo>
                <a:cubicBezTo>
                  <a:pt x="784335" y="85245"/>
                  <a:pt x="781368" y="86026"/>
                  <a:pt x="779338" y="89774"/>
                </a:cubicBezTo>
                <a:cubicBezTo>
                  <a:pt x="783242" y="88525"/>
                  <a:pt x="786677" y="88681"/>
                  <a:pt x="787614" y="82591"/>
                </a:cubicBezTo>
                <a:close/>
                <a:moveTo>
                  <a:pt x="1507225" y="176944"/>
                </a:moveTo>
                <a:cubicBezTo>
                  <a:pt x="1505507" y="177413"/>
                  <a:pt x="1504259" y="178350"/>
                  <a:pt x="1504414" y="180224"/>
                </a:cubicBezTo>
                <a:cubicBezTo>
                  <a:pt x="1504414" y="181160"/>
                  <a:pt x="1504883" y="181941"/>
                  <a:pt x="1506132" y="181941"/>
                </a:cubicBezTo>
                <a:cubicBezTo>
                  <a:pt x="1507849" y="181473"/>
                  <a:pt x="1508786" y="180224"/>
                  <a:pt x="1508943" y="178506"/>
                </a:cubicBezTo>
                <a:cubicBezTo>
                  <a:pt x="1508943" y="177725"/>
                  <a:pt x="1508474" y="176632"/>
                  <a:pt x="1507225" y="176944"/>
                </a:cubicBezTo>
                <a:close/>
                <a:moveTo>
                  <a:pt x="1777841" y="215234"/>
                </a:moveTo>
                <a:cubicBezTo>
                  <a:pt x="1774661" y="214766"/>
                  <a:pt x="1771225" y="216444"/>
                  <a:pt x="1766853" y="220270"/>
                </a:cubicBezTo>
                <a:cubicBezTo>
                  <a:pt x="1774192" y="217772"/>
                  <a:pt x="1778876" y="223393"/>
                  <a:pt x="1784498" y="225892"/>
                </a:cubicBezTo>
                <a:cubicBezTo>
                  <a:pt x="1785747" y="226360"/>
                  <a:pt x="1786371" y="226516"/>
                  <a:pt x="1787309" y="225736"/>
                </a:cubicBezTo>
                <a:cubicBezTo>
                  <a:pt x="1788245" y="224799"/>
                  <a:pt x="1788090" y="224174"/>
                  <a:pt x="1787309" y="223081"/>
                </a:cubicBezTo>
                <a:cubicBezTo>
                  <a:pt x="1783951" y="218318"/>
                  <a:pt x="1781023" y="215702"/>
                  <a:pt x="1777841" y="215234"/>
                </a:cubicBezTo>
                <a:close/>
                <a:moveTo>
                  <a:pt x="1630996" y="193411"/>
                </a:moveTo>
                <a:cubicBezTo>
                  <a:pt x="1630372" y="193411"/>
                  <a:pt x="1629904" y="193567"/>
                  <a:pt x="1629435" y="193724"/>
                </a:cubicBezTo>
                <a:cubicBezTo>
                  <a:pt x="1628186" y="194192"/>
                  <a:pt x="1628186" y="194816"/>
                  <a:pt x="1628342" y="197471"/>
                </a:cubicBezTo>
                <a:cubicBezTo>
                  <a:pt x="1628342" y="199657"/>
                  <a:pt x="1626780" y="200594"/>
                  <a:pt x="1625063" y="199033"/>
                </a:cubicBezTo>
                <a:cubicBezTo>
                  <a:pt x="1622408" y="196690"/>
                  <a:pt x="1620222" y="198096"/>
                  <a:pt x="1619285" y="200126"/>
                </a:cubicBezTo>
                <a:cubicBezTo>
                  <a:pt x="1616787" y="205123"/>
                  <a:pt x="1611790" y="205591"/>
                  <a:pt x="1607574" y="207465"/>
                </a:cubicBezTo>
                <a:cubicBezTo>
                  <a:pt x="1607574" y="207465"/>
                  <a:pt x="1607417" y="207465"/>
                  <a:pt x="1607417" y="207465"/>
                </a:cubicBezTo>
                <a:cubicBezTo>
                  <a:pt x="1606792" y="203561"/>
                  <a:pt x="1603982" y="200750"/>
                  <a:pt x="1601795" y="197627"/>
                </a:cubicBezTo>
                <a:cubicBezTo>
                  <a:pt x="1597423" y="200126"/>
                  <a:pt x="1594924" y="206684"/>
                  <a:pt x="1597110" y="211057"/>
                </a:cubicBezTo>
                <a:cubicBezTo>
                  <a:pt x="1597423" y="211682"/>
                  <a:pt x="1599297" y="211525"/>
                  <a:pt x="1600390" y="211681"/>
                </a:cubicBezTo>
                <a:cubicBezTo>
                  <a:pt x="1602576" y="209964"/>
                  <a:pt x="1604606" y="207778"/>
                  <a:pt x="1607574" y="207465"/>
                </a:cubicBezTo>
                <a:cubicBezTo>
                  <a:pt x="1607574" y="207621"/>
                  <a:pt x="1607574" y="207621"/>
                  <a:pt x="1607574" y="207621"/>
                </a:cubicBezTo>
                <a:cubicBezTo>
                  <a:pt x="1607574" y="207621"/>
                  <a:pt x="1607729" y="207621"/>
                  <a:pt x="1607729" y="207621"/>
                </a:cubicBezTo>
                <a:cubicBezTo>
                  <a:pt x="1609447" y="209495"/>
                  <a:pt x="1611321" y="211213"/>
                  <a:pt x="1613039" y="213087"/>
                </a:cubicBezTo>
                <a:cubicBezTo>
                  <a:pt x="1616318" y="218709"/>
                  <a:pt x="1622877" y="216991"/>
                  <a:pt x="1625375" y="215117"/>
                </a:cubicBezTo>
                <a:cubicBezTo>
                  <a:pt x="1629123" y="212774"/>
                  <a:pt x="1634120" y="208402"/>
                  <a:pt x="1631778" y="201844"/>
                </a:cubicBezTo>
                <a:cubicBezTo>
                  <a:pt x="1631309" y="198877"/>
                  <a:pt x="1632714" y="196378"/>
                  <a:pt x="1633963" y="194192"/>
                </a:cubicBezTo>
                <a:cubicBezTo>
                  <a:pt x="1632714" y="192786"/>
                  <a:pt x="1631934" y="193255"/>
                  <a:pt x="1630996" y="193411"/>
                </a:cubicBezTo>
                <a:close/>
                <a:moveTo>
                  <a:pt x="461462" y="24938"/>
                </a:moveTo>
                <a:cubicBezTo>
                  <a:pt x="457975" y="25122"/>
                  <a:pt x="457240" y="27692"/>
                  <a:pt x="457057" y="30813"/>
                </a:cubicBezTo>
                <a:cubicBezTo>
                  <a:pt x="456873" y="33383"/>
                  <a:pt x="457607" y="34668"/>
                  <a:pt x="460177" y="34301"/>
                </a:cubicBezTo>
                <a:cubicBezTo>
                  <a:pt x="463482" y="34117"/>
                  <a:pt x="464400" y="32465"/>
                  <a:pt x="463666" y="29711"/>
                </a:cubicBezTo>
                <a:cubicBezTo>
                  <a:pt x="463665" y="27508"/>
                  <a:pt x="464584" y="24938"/>
                  <a:pt x="461462" y="24938"/>
                </a:cubicBezTo>
                <a:close/>
                <a:moveTo>
                  <a:pt x="1258445" y="137867"/>
                </a:moveTo>
                <a:cubicBezTo>
                  <a:pt x="1256103" y="137555"/>
                  <a:pt x="1254542" y="139273"/>
                  <a:pt x="1254854" y="141147"/>
                </a:cubicBezTo>
                <a:cubicBezTo>
                  <a:pt x="1255323" y="143957"/>
                  <a:pt x="1257353" y="146144"/>
                  <a:pt x="1260476" y="146768"/>
                </a:cubicBezTo>
                <a:cubicBezTo>
                  <a:pt x="1261881" y="146925"/>
                  <a:pt x="1262662" y="145987"/>
                  <a:pt x="1262193" y="143957"/>
                </a:cubicBezTo>
                <a:cubicBezTo>
                  <a:pt x="1260788" y="142552"/>
                  <a:pt x="1262662" y="138336"/>
                  <a:pt x="1258445" y="137867"/>
                </a:cubicBezTo>
                <a:close/>
                <a:moveTo>
                  <a:pt x="386748" y="11904"/>
                </a:moveTo>
                <a:cubicBezTo>
                  <a:pt x="383627" y="13189"/>
                  <a:pt x="379589" y="16310"/>
                  <a:pt x="380139" y="19247"/>
                </a:cubicBezTo>
                <a:cubicBezTo>
                  <a:pt x="381241" y="23286"/>
                  <a:pt x="387481" y="21634"/>
                  <a:pt x="390787" y="24571"/>
                </a:cubicBezTo>
                <a:cubicBezTo>
                  <a:pt x="392438" y="26040"/>
                  <a:pt x="393172" y="23286"/>
                  <a:pt x="393172" y="21634"/>
                </a:cubicBezTo>
                <a:cubicBezTo>
                  <a:pt x="393172" y="16677"/>
                  <a:pt x="389317" y="10803"/>
                  <a:pt x="386748" y="11904"/>
                </a:cubicBezTo>
                <a:close/>
                <a:moveTo>
                  <a:pt x="714689" y="58855"/>
                </a:moveTo>
                <a:cubicBezTo>
                  <a:pt x="715626" y="61978"/>
                  <a:pt x="713909" y="66975"/>
                  <a:pt x="715158" y="66507"/>
                </a:cubicBezTo>
                <a:cubicBezTo>
                  <a:pt x="719998" y="64477"/>
                  <a:pt x="719842" y="68380"/>
                  <a:pt x="721092" y="70254"/>
                </a:cubicBezTo>
                <a:cubicBezTo>
                  <a:pt x="722810" y="72597"/>
                  <a:pt x="724058" y="71816"/>
                  <a:pt x="725776" y="70567"/>
                </a:cubicBezTo>
                <a:cubicBezTo>
                  <a:pt x="728275" y="68537"/>
                  <a:pt x="727807" y="66194"/>
                  <a:pt x="726869" y="63539"/>
                </a:cubicBezTo>
                <a:cubicBezTo>
                  <a:pt x="725933" y="60885"/>
                  <a:pt x="724214" y="59323"/>
                  <a:pt x="721560" y="61041"/>
                </a:cubicBezTo>
                <a:cubicBezTo>
                  <a:pt x="718750" y="62915"/>
                  <a:pt x="717500" y="60260"/>
                  <a:pt x="714689" y="58855"/>
                </a:cubicBezTo>
                <a:close/>
                <a:moveTo>
                  <a:pt x="480371" y="23286"/>
                </a:moveTo>
                <a:cubicBezTo>
                  <a:pt x="482206" y="27692"/>
                  <a:pt x="482941" y="30813"/>
                  <a:pt x="487530" y="29895"/>
                </a:cubicBezTo>
                <a:cubicBezTo>
                  <a:pt x="488632" y="29528"/>
                  <a:pt x="490284" y="28977"/>
                  <a:pt x="489734" y="27876"/>
                </a:cubicBezTo>
                <a:cubicBezTo>
                  <a:pt x="488081" y="24571"/>
                  <a:pt x="484777" y="24388"/>
                  <a:pt x="480371" y="23286"/>
                </a:cubicBezTo>
                <a:close/>
                <a:moveTo>
                  <a:pt x="808071" y="70254"/>
                </a:moveTo>
                <a:cubicBezTo>
                  <a:pt x="806040" y="69317"/>
                  <a:pt x="805885" y="71035"/>
                  <a:pt x="804947" y="71972"/>
                </a:cubicBezTo>
                <a:cubicBezTo>
                  <a:pt x="802605" y="74471"/>
                  <a:pt x="799325" y="76032"/>
                  <a:pt x="797140" y="78999"/>
                </a:cubicBezTo>
                <a:cubicBezTo>
                  <a:pt x="792611" y="85089"/>
                  <a:pt x="792767" y="85245"/>
                  <a:pt x="799794" y="88056"/>
                </a:cubicBezTo>
                <a:cubicBezTo>
                  <a:pt x="804479" y="89930"/>
                  <a:pt x="805885" y="87588"/>
                  <a:pt x="806821" y="84152"/>
                </a:cubicBezTo>
                <a:cubicBezTo>
                  <a:pt x="807759" y="80717"/>
                  <a:pt x="808226" y="77125"/>
                  <a:pt x="808852" y="73690"/>
                </a:cubicBezTo>
                <a:cubicBezTo>
                  <a:pt x="809008" y="72441"/>
                  <a:pt x="810100" y="71035"/>
                  <a:pt x="808071" y="70254"/>
                </a:cubicBezTo>
                <a:close/>
                <a:moveTo>
                  <a:pt x="1222373" y="129435"/>
                </a:moveTo>
                <a:cubicBezTo>
                  <a:pt x="1218313" y="128654"/>
                  <a:pt x="1219094" y="131777"/>
                  <a:pt x="1219094" y="133807"/>
                </a:cubicBezTo>
                <a:cubicBezTo>
                  <a:pt x="1219095" y="136774"/>
                  <a:pt x="1218470" y="139741"/>
                  <a:pt x="1220656" y="144426"/>
                </a:cubicBezTo>
                <a:cubicBezTo>
                  <a:pt x="1221593" y="139585"/>
                  <a:pt x="1225965" y="139429"/>
                  <a:pt x="1226589" y="135369"/>
                </a:cubicBezTo>
                <a:cubicBezTo>
                  <a:pt x="1227215" y="131777"/>
                  <a:pt x="1225965" y="130216"/>
                  <a:pt x="1222373" y="129435"/>
                </a:cubicBezTo>
                <a:close/>
                <a:moveTo>
                  <a:pt x="1769819" y="205435"/>
                </a:moveTo>
                <a:cubicBezTo>
                  <a:pt x="1768258" y="205748"/>
                  <a:pt x="1766071" y="206060"/>
                  <a:pt x="1766384" y="208246"/>
                </a:cubicBezTo>
                <a:cubicBezTo>
                  <a:pt x="1766696" y="209808"/>
                  <a:pt x="1768570" y="210744"/>
                  <a:pt x="1770288" y="210276"/>
                </a:cubicBezTo>
                <a:cubicBezTo>
                  <a:pt x="1771537" y="209964"/>
                  <a:pt x="1772942" y="209339"/>
                  <a:pt x="1772942" y="207465"/>
                </a:cubicBezTo>
                <a:cubicBezTo>
                  <a:pt x="1772474" y="206060"/>
                  <a:pt x="1771381" y="205123"/>
                  <a:pt x="1769819" y="205435"/>
                </a:cubicBezTo>
                <a:close/>
                <a:moveTo>
                  <a:pt x="1714852" y="196847"/>
                </a:moveTo>
                <a:cubicBezTo>
                  <a:pt x="1713135" y="200750"/>
                  <a:pt x="1714228" y="204655"/>
                  <a:pt x="1712979" y="207778"/>
                </a:cubicBezTo>
                <a:cubicBezTo>
                  <a:pt x="1709700" y="216366"/>
                  <a:pt x="1711886" y="220895"/>
                  <a:pt x="1720943" y="223237"/>
                </a:cubicBezTo>
                <a:cubicBezTo>
                  <a:pt x="1725627" y="224486"/>
                  <a:pt x="1728594" y="222456"/>
                  <a:pt x="1729531" y="219489"/>
                </a:cubicBezTo>
                <a:cubicBezTo>
                  <a:pt x="1730468" y="216678"/>
                  <a:pt x="1732186" y="211682"/>
                  <a:pt x="1726408" y="210432"/>
                </a:cubicBezTo>
                <a:cubicBezTo>
                  <a:pt x="1724534" y="210120"/>
                  <a:pt x="1722192" y="209339"/>
                  <a:pt x="1722504" y="207153"/>
                </a:cubicBezTo>
                <a:cubicBezTo>
                  <a:pt x="1722816" y="204810"/>
                  <a:pt x="1725003" y="205904"/>
                  <a:pt x="1726565" y="206060"/>
                </a:cubicBezTo>
                <a:cubicBezTo>
                  <a:pt x="1727813" y="206216"/>
                  <a:pt x="1729063" y="206216"/>
                  <a:pt x="1729063" y="204498"/>
                </a:cubicBezTo>
                <a:cubicBezTo>
                  <a:pt x="1729062" y="203093"/>
                  <a:pt x="1727813" y="201687"/>
                  <a:pt x="1727033" y="202156"/>
                </a:cubicBezTo>
                <a:cubicBezTo>
                  <a:pt x="1720943" y="205279"/>
                  <a:pt x="1719225" y="198408"/>
                  <a:pt x="1714852" y="196847"/>
                </a:cubicBezTo>
                <a:close/>
                <a:moveTo>
                  <a:pt x="441820" y="10436"/>
                </a:moveTo>
                <a:cubicBezTo>
                  <a:pt x="459994" y="12639"/>
                  <a:pt x="477617" y="16861"/>
                  <a:pt x="493772" y="25306"/>
                </a:cubicBezTo>
                <a:cubicBezTo>
                  <a:pt x="513781" y="35769"/>
                  <a:pt x="530119" y="49538"/>
                  <a:pt x="531221" y="74504"/>
                </a:cubicBezTo>
                <a:cubicBezTo>
                  <a:pt x="533424" y="78175"/>
                  <a:pt x="532689" y="82214"/>
                  <a:pt x="532322" y="85885"/>
                </a:cubicBezTo>
                <a:cubicBezTo>
                  <a:pt x="532322" y="112688"/>
                  <a:pt x="532323" y="139490"/>
                  <a:pt x="532139" y="166292"/>
                </a:cubicBezTo>
                <a:cubicBezTo>
                  <a:pt x="532139" y="170147"/>
                  <a:pt x="532323" y="174185"/>
                  <a:pt x="530670" y="177857"/>
                </a:cubicBezTo>
                <a:cubicBezTo>
                  <a:pt x="531038" y="178224"/>
                  <a:pt x="531038" y="178591"/>
                  <a:pt x="530670" y="178958"/>
                </a:cubicBezTo>
                <a:cubicBezTo>
                  <a:pt x="530854" y="184833"/>
                  <a:pt x="530120" y="190707"/>
                  <a:pt x="527366" y="196031"/>
                </a:cubicBezTo>
                <a:cubicBezTo>
                  <a:pt x="525347" y="206311"/>
                  <a:pt x="518738" y="213471"/>
                  <a:pt x="511579" y="220079"/>
                </a:cubicBezTo>
                <a:cubicBezTo>
                  <a:pt x="496158" y="234398"/>
                  <a:pt x="477067" y="241374"/>
                  <a:pt x="456690" y="244862"/>
                </a:cubicBezTo>
                <a:cubicBezTo>
                  <a:pt x="416303" y="252021"/>
                  <a:pt x="375917" y="251104"/>
                  <a:pt x="335898" y="242843"/>
                </a:cubicBezTo>
                <a:cubicBezTo>
                  <a:pt x="316438" y="238804"/>
                  <a:pt x="299549" y="230176"/>
                  <a:pt x="286883" y="214389"/>
                </a:cubicBezTo>
                <a:cubicBezTo>
                  <a:pt x="284496" y="212736"/>
                  <a:pt x="282293" y="211084"/>
                  <a:pt x="281192" y="208331"/>
                </a:cubicBezTo>
                <a:cubicBezTo>
                  <a:pt x="274583" y="192727"/>
                  <a:pt x="270912" y="176572"/>
                  <a:pt x="274400" y="159499"/>
                </a:cubicBezTo>
                <a:cubicBezTo>
                  <a:pt x="274767" y="159132"/>
                  <a:pt x="275134" y="158949"/>
                  <a:pt x="275684" y="158581"/>
                </a:cubicBezTo>
                <a:cubicBezTo>
                  <a:pt x="275684" y="157664"/>
                  <a:pt x="275501" y="156746"/>
                  <a:pt x="275318" y="155828"/>
                </a:cubicBezTo>
                <a:cubicBezTo>
                  <a:pt x="275318" y="135267"/>
                  <a:pt x="275134" y="114523"/>
                  <a:pt x="275501" y="93963"/>
                </a:cubicBezTo>
                <a:cubicBezTo>
                  <a:pt x="275868" y="76523"/>
                  <a:pt x="277887" y="59451"/>
                  <a:pt x="289086" y="44948"/>
                </a:cubicBezTo>
                <a:cubicBezTo>
                  <a:pt x="298999" y="30629"/>
                  <a:pt x="313685" y="23286"/>
                  <a:pt x="329289" y="17963"/>
                </a:cubicBezTo>
                <a:cubicBezTo>
                  <a:pt x="366187" y="5663"/>
                  <a:pt x="403820" y="6030"/>
                  <a:pt x="441820" y="10436"/>
                </a:cubicBezTo>
                <a:close/>
                <a:moveTo>
                  <a:pt x="1149916" y="106804"/>
                </a:moveTo>
                <a:cubicBezTo>
                  <a:pt x="1143190" y="109792"/>
                  <a:pt x="1136652" y="112781"/>
                  <a:pt x="1128432" y="116517"/>
                </a:cubicBezTo>
                <a:cubicBezTo>
                  <a:pt x="1128805" y="111661"/>
                  <a:pt x="1129180" y="108671"/>
                  <a:pt x="1129366" y="105869"/>
                </a:cubicBezTo>
                <a:cubicBezTo>
                  <a:pt x="1120772" y="100638"/>
                  <a:pt x="1120586" y="108111"/>
                  <a:pt x="1118905" y="112034"/>
                </a:cubicBezTo>
                <a:cubicBezTo>
                  <a:pt x="1122827" y="118386"/>
                  <a:pt x="1126377" y="124177"/>
                  <a:pt x="1130860" y="131650"/>
                </a:cubicBezTo>
                <a:cubicBezTo>
                  <a:pt x="1132729" y="126045"/>
                  <a:pt x="1133849" y="122870"/>
                  <a:pt x="1134783" y="119880"/>
                </a:cubicBezTo>
                <a:cubicBezTo>
                  <a:pt x="1148422" y="123056"/>
                  <a:pt x="1150850" y="120814"/>
                  <a:pt x="1149916" y="106804"/>
                </a:cubicBezTo>
                <a:close/>
                <a:moveTo>
                  <a:pt x="1725939" y="185037"/>
                </a:moveTo>
                <a:cubicBezTo>
                  <a:pt x="1724534" y="185486"/>
                  <a:pt x="1723206" y="186462"/>
                  <a:pt x="1721723" y="187165"/>
                </a:cubicBezTo>
                <a:cubicBezTo>
                  <a:pt x="1719225" y="188414"/>
                  <a:pt x="1716414" y="189663"/>
                  <a:pt x="1717039" y="192474"/>
                </a:cubicBezTo>
                <a:cubicBezTo>
                  <a:pt x="1717664" y="195441"/>
                  <a:pt x="1721411" y="194348"/>
                  <a:pt x="1723754" y="195129"/>
                </a:cubicBezTo>
                <a:cubicBezTo>
                  <a:pt x="1727189" y="196222"/>
                  <a:pt x="1727658" y="194036"/>
                  <a:pt x="1728282" y="191693"/>
                </a:cubicBezTo>
                <a:cubicBezTo>
                  <a:pt x="1728906" y="189663"/>
                  <a:pt x="1729999" y="187789"/>
                  <a:pt x="1730624" y="186072"/>
                </a:cubicBezTo>
                <a:cubicBezTo>
                  <a:pt x="1728828" y="184666"/>
                  <a:pt x="1727345" y="184588"/>
                  <a:pt x="1725939" y="185037"/>
                </a:cubicBezTo>
                <a:close/>
                <a:moveTo>
                  <a:pt x="794095" y="46382"/>
                </a:moveTo>
                <a:cubicBezTo>
                  <a:pt x="792455" y="45269"/>
                  <a:pt x="790113" y="45191"/>
                  <a:pt x="787146" y="45581"/>
                </a:cubicBezTo>
                <a:cubicBezTo>
                  <a:pt x="780743" y="46362"/>
                  <a:pt x="778869" y="49642"/>
                  <a:pt x="777932" y="54639"/>
                </a:cubicBezTo>
                <a:cubicBezTo>
                  <a:pt x="777620" y="56044"/>
                  <a:pt x="777464" y="57293"/>
                  <a:pt x="775903" y="58074"/>
                </a:cubicBezTo>
                <a:cubicBezTo>
                  <a:pt x="774497" y="58855"/>
                  <a:pt x="771687" y="59167"/>
                  <a:pt x="773560" y="61666"/>
                </a:cubicBezTo>
                <a:cubicBezTo>
                  <a:pt x="775122" y="63852"/>
                  <a:pt x="777464" y="64164"/>
                  <a:pt x="779806" y="62446"/>
                </a:cubicBezTo>
                <a:cubicBezTo>
                  <a:pt x="783398" y="60104"/>
                  <a:pt x="786990" y="58386"/>
                  <a:pt x="791362" y="57606"/>
                </a:cubicBezTo>
                <a:cubicBezTo>
                  <a:pt x="793704" y="57137"/>
                  <a:pt x="796671" y="55732"/>
                  <a:pt x="796827" y="53389"/>
                </a:cubicBezTo>
                <a:cubicBezTo>
                  <a:pt x="796672" y="49642"/>
                  <a:pt x="795734" y="47495"/>
                  <a:pt x="794095" y="46382"/>
                </a:cubicBezTo>
                <a:close/>
                <a:moveTo>
                  <a:pt x="1463814" y="138217"/>
                </a:moveTo>
                <a:cubicBezTo>
                  <a:pt x="1461784" y="138530"/>
                  <a:pt x="1460847" y="140404"/>
                  <a:pt x="1462877" y="142277"/>
                </a:cubicBezTo>
                <a:cubicBezTo>
                  <a:pt x="1459753" y="145244"/>
                  <a:pt x="1457567" y="152272"/>
                  <a:pt x="1452102" y="144620"/>
                </a:cubicBezTo>
                <a:cubicBezTo>
                  <a:pt x="1451477" y="143839"/>
                  <a:pt x="1450540" y="143527"/>
                  <a:pt x="1449760" y="144464"/>
                </a:cubicBezTo>
                <a:cubicBezTo>
                  <a:pt x="1449447" y="144932"/>
                  <a:pt x="1448979" y="145869"/>
                  <a:pt x="1449135" y="146181"/>
                </a:cubicBezTo>
                <a:cubicBezTo>
                  <a:pt x="1453819" y="152896"/>
                  <a:pt x="1452570" y="159455"/>
                  <a:pt x="1448823" y="166170"/>
                </a:cubicBezTo>
                <a:cubicBezTo>
                  <a:pt x="1447105" y="169136"/>
                  <a:pt x="1449760" y="171635"/>
                  <a:pt x="1451946" y="173197"/>
                </a:cubicBezTo>
                <a:cubicBezTo>
                  <a:pt x="1453508" y="174446"/>
                  <a:pt x="1455849" y="176164"/>
                  <a:pt x="1457724" y="174758"/>
                </a:cubicBezTo>
                <a:cubicBezTo>
                  <a:pt x="1459910" y="173040"/>
                  <a:pt x="1458348" y="170386"/>
                  <a:pt x="1457880" y="168200"/>
                </a:cubicBezTo>
                <a:cubicBezTo>
                  <a:pt x="1457567" y="167106"/>
                  <a:pt x="1457255" y="165857"/>
                  <a:pt x="1457411" y="164764"/>
                </a:cubicBezTo>
                <a:cubicBezTo>
                  <a:pt x="1457568" y="163046"/>
                  <a:pt x="1455694" y="160548"/>
                  <a:pt x="1458036" y="159767"/>
                </a:cubicBezTo>
                <a:cubicBezTo>
                  <a:pt x="1460690" y="158986"/>
                  <a:pt x="1460534" y="161797"/>
                  <a:pt x="1460691" y="163515"/>
                </a:cubicBezTo>
                <a:cubicBezTo>
                  <a:pt x="1460847" y="164608"/>
                  <a:pt x="1462096" y="165701"/>
                  <a:pt x="1462252" y="165389"/>
                </a:cubicBezTo>
                <a:cubicBezTo>
                  <a:pt x="1465063" y="160236"/>
                  <a:pt x="1468187" y="164764"/>
                  <a:pt x="1471153" y="164608"/>
                </a:cubicBezTo>
                <a:cubicBezTo>
                  <a:pt x="1473651" y="164608"/>
                  <a:pt x="1474901" y="162578"/>
                  <a:pt x="1473651" y="159142"/>
                </a:cubicBezTo>
                <a:cubicBezTo>
                  <a:pt x="1472402" y="156175"/>
                  <a:pt x="1469904" y="152428"/>
                  <a:pt x="1471778" y="149929"/>
                </a:cubicBezTo>
                <a:cubicBezTo>
                  <a:pt x="1474588" y="146494"/>
                  <a:pt x="1472715" y="144464"/>
                  <a:pt x="1471309" y="141965"/>
                </a:cubicBezTo>
                <a:cubicBezTo>
                  <a:pt x="1470216" y="138061"/>
                  <a:pt x="1466937" y="137749"/>
                  <a:pt x="1463814" y="138217"/>
                </a:cubicBezTo>
                <a:close/>
                <a:moveTo>
                  <a:pt x="721873" y="24969"/>
                </a:moveTo>
                <a:cubicBezTo>
                  <a:pt x="717343" y="27155"/>
                  <a:pt x="719842" y="33714"/>
                  <a:pt x="718280" y="38086"/>
                </a:cubicBezTo>
                <a:cubicBezTo>
                  <a:pt x="716563" y="44645"/>
                  <a:pt x="722341" y="42458"/>
                  <a:pt x="724371" y="42771"/>
                </a:cubicBezTo>
                <a:cubicBezTo>
                  <a:pt x="729524" y="43864"/>
                  <a:pt x="735146" y="39179"/>
                  <a:pt x="735302" y="34963"/>
                </a:cubicBezTo>
                <a:cubicBezTo>
                  <a:pt x="735458" y="30903"/>
                  <a:pt x="726089" y="22939"/>
                  <a:pt x="721873" y="24969"/>
                </a:cubicBezTo>
                <a:close/>
                <a:moveTo>
                  <a:pt x="634581" y="10915"/>
                </a:moveTo>
                <a:cubicBezTo>
                  <a:pt x="625212" y="10915"/>
                  <a:pt x="616780" y="10915"/>
                  <a:pt x="608659" y="10915"/>
                </a:cubicBezTo>
                <a:cubicBezTo>
                  <a:pt x="609596" y="20284"/>
                  <a:pt x="611002" y="28404"/>
                  <a:pt x="622870" y="28717"/>
                </a:cubicBezTo>
                <a:cubicBezTo>
                  <a:pt x="626149" y="28873"/>
                  <a:pt x="628335" y="28404"/>
                  <a:pt x="628647" y="25750"/>
                </a:cubicBezTo>
                <a:cubicBezTo>
                  <a:pt x="629584" y="20596"/>
                  <a:pt x="631614" y="15912"/>
                  <a:pt x="634581" y="10915"/>
                </a:cubicBezTo>
                <a:close/>
                <a:moveTo>
                  <a:pt x="1335587" y="107573"/>
                </a:moveTo>
                <a:cubicBezTo>
                  <a:pt x="1340428" y="107573"/>
                  <a:pt x="1342458" y="108510"/>
                  <a:pt x="1342146" y="113663"/>
                </a:cubicBezTo>
                <a:cubicBezTo>
                  <a:pt x="1341834" y="123969"/>
                  <a:pt x="1341990" y="134120"/>
                  <a:pt x="1342145" y="144426"/>
                </a:cubicBezTo>
                <a:cubicBezTo>
                  <a:pt x="1342145" y="148018"/>
                  <a:pt x="1341053" y="149423"/>
                  <a:pt x="1337305" y="149423"/>
                </a:cubicBezTo>
                <a:cubicBezTo>
                  <a:pt x="1313569" y="149423"/>
                  <a:pt x="1289677" y="149579"/>
                  <a:pt x="1265941" y="149579"/>
                </a:cubicBezTo>
                <a:cubicBezTo>
                  <a:pt x="1251419" y="149579"/>
                  <a:pt x="1236896" y="149423"/>
                  <a:pt x="1222373" y="149735"/>
                </a:cubicBezTo>
                <a:cubicBezTo>
                  <a:pt x="1217845" y="149891"/>
                  <a:pt x="1216127" y="148642"/>
                  <a:pt x="1216283" y="143801"/>
                </a:cubicBezTo>
                <a:cubicBezTo>
                  <a:pt x="1216752" y="133807"/>
                  <a:pt x="1216752" y="123813"/>
                  <a:pt x="1216284" y="113819"/>
                </a:cubicBezTo>
                <a:cubicBezTo>
                  <a:pt x="1216127" y="108510"/>
                  <a:pt x="1218001" y="107573"/>
                  <a:pt x="1222842" y="107573"/>
                </a:cubicBezTo>
                <a:cubicBezTo>
                  <a:pt x="1241581" y="107885"/>
                  <a:pt x="1260476" y="107729"/>
                  <a:pt x="1279215" y="107729"/>
                </a:cubicBezTo>
                <a:cubicBezTo>
                  <a:pt x="1297954" y="107729"/>
                  <a:pt x="1316849" y="107885"/>
                  <a:pt x="1335587" y="107573"/>
                </a:cubicBezTo>
                <a:close/>
                <a:moveTo>
                  <a:pt x="916210" y="46781"/>
                </a:moveTo>
                <a:cubicBezTo>
                  <a:pt x="915630" y="54707"/>
                  <a:pt x="915243" y="60894"/>
                  <a:pt x="914857" y="65921"/>
                </a:cubicBezTo>
                <a:cubicBezTo>
                  <a:pt x="905770" y="66307"/>
                  <a:pt x="898423" y="66501"/>
                  <a:pt x="891270" y="66694"/>
                </a:cubicBezTo>
                <a:cubicBezTo>
                  <a:pt x="887596" y="66887"/>
                  <a:pt x="882570" y="65727"/>
                  <a:pt x="880637" y="67661"/>
                </a:cubicBezTo>
                <a:cubicBezTo>
                  <a:pt x="875223" y="72881"/>
                  <a:pt x="870776" y="79647"/>
                  <a:pt x="865556" y="86221"/>
                </a:cubicBezTo>
                <a:cubicBezTo>
                  <a:pt x="879476" y="100914"/>
                  <a:pt x="895137" y="100141"/>
                  <a:pt x="910217" y="90667"/>
                </a:cubicBezTo>
                <a:cubicBezTo>
                  <a:pt x="912150" y="95888"/>
                  <a:pt x="913697" y="99754"/>
                  <a:pt x="914470" y="101881"/>
                </a:cubicBezTo>
                <a:cubicBezTo>
                  <a:pt x="924136" y="99368"/>
                  <a:pt x="932450" y="97241"/>
                  <a:pt x="941731" y="94728"/>
                </a:cubicBezTo>
                <a:cubicBezTo>
                  <a:pt x="936123" y="89508"/>
                  <a:pt x="925876" y="87961"/>
                  <a:pt x="925877" y="76748"/>
                </a:cubicBezTo>
                <a:cubicBezTo>
                  <a:pt x="928390" y="78681"/>
                  <a:pt x="930323" y="80034"/>
                  <a:pt x="934189" y="82934"/>
                </a:cubicBezTo>
                <a:cubicBezTo>
                  <a:pt x="932257" y="73461"/>
                  <a:pt x="929357" y="66307"/>
                  <a:pt x="929743" y="59347"/>
                </a:cubicBezTo>
                <a:cubicBezTo>
                  <a:pt x="930517" y="47167"/>
                  <a:pt x="920270" y="51808"/>
                  <a:pt x="916210" y="46781"/>
                </a:cubicBezTo>
                <a:close/>
                <a:moveTo>
                  <a:pt x="1147674" y="65330"/>
                </a:moveTo>
                <a:cubicBezTo>
                  <a:pt x="1146740" y="65517"/>
                  <a:pt x="1145992" y="65890"/>
                  <a:pt x="1145058" y="66077"/>
                </a:cubicBezTo>
                <a:cubicBezTo>
                  <a:pt x="1146179" y="70374"/>
                  <a:pt x="1147113" y="74484"/>
                  <a:pt x="1148047" y="78594"/>
                </a:cubicBezTo>
                <a:cubicBezTo>
                  <a:pt x="1145246" y="80649"/>
                  <a:pt x="1142069" y="83078"/>
                  <a:pt x="1138893" y="85319"/>
                </a:cubicBezTo>
                <a:cubicBezTo>
                  <a:pt x="1139267" y="86440"/>
                  <a:pt x="1139828" y="87561"/>
                  <a:pt x="1140202" y="88682"/>
                </a:cubicBezTo>
                <a:cubicBezTo>
                  <a:pt x="1147861" y="84759"/>
                  <a:pt x="1155147" y="98210"/>
                  <a:pt x="1163927" y="86441"/>
                </a:cubicBezTo>
                <a:cubicBezTo>
                  <a:pt x="1158696" y="79715"/>
                  <a:pt x="1153092" y="72429"/>
                  <a:pt x="1147674" y="65330"/>
                </a:cubicBezTo>
                <a:close/>
                <a:moveTo>
                  <a:pt x="821500" y="10758"/>
                </a:moveTo>
                <a:cubicBezTo>
                  <a:pt x="816191" y="12008"/>
                  <a:pt x="810725" y="7948"/>
                  <a:pt x="806353" y="13257"/>
                </a:cubicBezTo>
                <a:cubicBezTo>
                  <a:pt x="802293" y="9197"/>
                  <a:pt x="799950" y="12945"/>
                  <a:pt x="797140" y="15131"/>
                </a:cubicBezTo>
                <a:cubicBezTo>
                  <a:pt x="797608" y="16068"/>
                  <a:pt x="797921" y="17317"/>
                  <a:pt x="798545" y="18254"/>
                </a:cubicBezTo>
                <a:cubicBezTo>
                  <a:pt x="803230" y="24500"/>
                  <a:pt x="807290" y="30903"/>
                  <a:pt x="806977" y="39179"/>
                </a:cubicBezTo>
                <a:cubicBezTo>
                  <a:pt x="806822" y="43551"/>
                  <a:pt x="808070" y="47924"/>
                  <a:pt x="814005" y="47768"/>
                </a:cubicBezTo>
                <a:cubicBezTo>
                  <a:pt x="816347" y="35744"/>
                  <a:pt x="818846" y="23563"/>
                  <a:pt x="821500" y="10758"/>
                </a:cubicBezTo>
                <a:close/>
                <a:moveTo>
                  <a:pt x="904416" y="21647"/>
                </a:moveTo>
                <a:cubicBezTo>
                  <a:pt x="903257" y="22807"/>
                  <a:pt x="902097" y="23774"/>
                  <a:pt x="900936" y="24934"/>
                </a:cubicBezTo>
                <a:cubicBezTo>
                  <a:pt x="904224" y="29961"/>
                  <a:pt x="907703" y="35181"/>
                  <a:pt x="910990" y="40208"/>
                </a:cubicBezTo>
                <a:cubicBezTo>
                  <a:pt x="911957" y="40014"/>
                  <a:pt x="913116" y="39821"/>
                  <a:pt x="914276" y="39628"/>
                </a:cubicBezTo>
                <a:cubicBezTo>
                  <a:pt x="914084" y="35761"/>
                  <a:pt x="915050" y="31314"/>
                  <a:pt x="913310" y="28221"/>
                </a:cubicBezTo>
                <a:cubicBezTo>
                  <a:pt x="911763" y="25321"/>
                  <a:pt x="907510" y="23774"/>
                  <a:pt x="904416" y="21647"/>
                </a:cubicBezTo>
                <a:close/>
                <a:moveTo>
                  <a:pt x="821187" y="7792"/>
                </a:moveTo>
                <a:cubicBezTo>
                  <a:pt x="823687" y="7792"/>
                  <a:pt x="825560" y="7635"/>
                  <a:pt x="824780" y="11539"/>
                </a:cubicBezTo>
                <a:cubicBezTo>
                  <a:pt x="821344" y="26687"/>
                  <a:pt x="818065" y="41990"/>
                  <a:pt x="814785" y="57137"/>
                </a:cubicBezTo>
                <a:cubicBezTo>
                  <a:pt x="814629" y="57606"/>
                  <a:pt x="814629" y="58074"/>
                  <a:pt x="814473" y="58543"/>
                </a:cubicBezTo>
                <a:cubicBezTo>
                  <a:pt x="810101" y="80092"/>
                  <a:pt x="805884" y="101798"/>
                  <a:pt x="801356" y="123348"/>
                </a:cubicBezTo>
                <a:cubicBezTo>
                  <a:pt x="793236" y="162075"/>
                  <a:pt x="785116" y="200958"/>
                  <a:pt x="776995" y="239684"/>
                </a:cubicBezTo>
                <a:cubicBezTo>
                  <a:pt x="776839" y="240622"/>
                  <a:pt x="776371" y="241402"/>
                  <a:pt x="776059" y="242339"/>
                </a:cubicBezTo>
                <a:cubicBezTo>
                  <a:pt x="776683" y="248273"/>
                  <a:pt x="773716" y="249679"/>
                  <a:pt x="768094" y="249679"/>
                </a:cubicBezTo>
                <a:cubicBezTo>
                  <a:pt x="722184" y="249366"/>
                  <a:pt x="676431" y="249366"/>
                  <a:pt x="630521" y="249678"/>
                </a:cubicBezTo>
                <a:cubicBezTo>
                  <a:pt x="624275" y="249835"/>
                  <a:pt x="621933" y="247961"/>
                  <a:pt x="622557" y="242027"/>
                </a:cubicBezTo>
                <a:cubicBezTo>
                  <a:pt x="615218" y="211733"/>
                  <a:pt x="607723" y="181594"/>
                  <a:pt x="600540" y="151456"/>
                </a:cubicBezTo>
                <a:cubicBezTo>
                  <a:pt x="589608" y="105702"/>
                  <a:pt x="578989" y="59948"/>
                  <a:pt x="567902" y="14350"/>
                </a:cubicBezTo>
                <a:cubicBezTo>
                  <a:pt x="566653" y="9197"/>
                  <a:pt x="567122" y="7635"/>
                  <a:pt x="573056" y="7635"/>
                </a:cubicBezTo>
                <a:cubicBezTo>
                  <a:pt x="603662" y="7948"/>
                  <a:pt x="634425" y="7948"/>
                  <a:pt x="665032" y="7635"/>
                </a:cubicBezTo>
                <a:cubicBezTo>
                  <a:pt x="670340" y="7635"/>
                  <a:pt x="672059" y="9353"/>
                  <a:pt x="672995" y="14506"/>
                </a:cubicBezTo>
                <a:cubicBezTo>
                  <a:pt x="681585" y="65570"/>
                  <a:pt x="690641" y="116477"/>
                  <a:pt x="696263" y="168009"/>
                </a:cubicBezTo>
                <a:cubicBezTo>
                  <a:pt x="696263" y="168945"/>
                  <a:pt x="696732" y="169726"/>
                  <a:pt x="697669" y="172069"/>
                </a:cubicBezTo>
                <a:cubicBezTo>
                  <a:pt x="700010" y="153017"/>
                  <a:pt x="702041" y="135684"/>
                  <a:pt x="704383" y="118194"/>
                </a:cubicBezTo>
                <a:cubicBezTo>
                  <a:pt x="707350" y="96332"/>
                  <a:pt x="710786" y="74471"/>
                  <a:pt x="713753" y="52609"/>
                </a:cubicBezTo>
                <a:cubicBezTo>
                  <a:pt x="715470" y="39491"/>
                  <a:pt x="717031" y="26374"/>
                  <a:pt x="718593" y="13257"/>
                </a:cubicBezTo>
                <a:cubicBezTo>
                  <a:pt x="718905" y="9822"/>
                  <a:pt x="720155" y="7792"/>
                  <a:pt x="724214" y="7792"/>
                </a:cubicBezTo>
                <a:cubicBezTo>
                  <a:pt x="747170" y="8104"/>
                  <a:pt x="769969" y="8104"/>
                  <a:pt x="792767" y="8104"/>
                </a:cubicBezTo>
                <a:cubicBezTo>
                  <a:pt x="802293" y="7948"/>
                  <a:pt x="811662" y="7948"/>
                  <a:pt x="821187" y="7792"/>
                </a:cubicBezTo>
                <a:close/>
                <a:moveTo>
                  <a:pt x="1490048" y="101677"/>
                </a:moveTo>
                <a:cubicBezTo>
                  <a:pt x="1487862" y="102145"/>
                  <a:pt x="1487862" y="104644"/>
                  <a:pt x="1487705" y="106361"/>
                </a:cubicBezTo>
                <a:cubicBezTo>
                  <a:pt x="1487393" y="107923"/>
                  <a:pt x="1488331" y="109172"/>
                  <a:pt x="1490204" y="108391"/>
                </a:cubicBezTo>
                <a:cubicBezTo>
                  <a:pt x="1491453" y="107767"/>
                  <a:pt x="1493484" y="107454"/>
                  <a:pt x="1493640" y="105424"/>
                </a:cubicBezTo>
                <a:cubicBezTo>
                  <a:pt x="1492078" y="104487"/>
                  <a:pt x="1492390" y="101208"/>
                  <a:pt x="1490048" y="101677"/>
                </a:cubicBezTo>
                <a:close/>
                <a:moveTo>
                  <a:pt x="1008870" y="23670"/>
                </a:moveTo>
                <a:cubicBezTo>
                  <a:pt x="1004013" y="26098"/>
                  <a:pt x="1000089" y="28154"/>
                  <a:pt x="993364" y="31516"/>
                </a:cubicBezTo>
                <a:cubicBezTo>
                  <a:pt x="1000089" y="34132"/>
                  <a:pt x="1000650" y="43286"/>
                  <a:pt x="1009056" y="37121"/>
                </a:cubicBezTo>
                <a:cubicBezTo>
                  <a:pt x="1016529" y="31703"/>
                  <a:pt x="1008870" y="28527"/>
                  <a:pt x="1008870" y="23670"/>
                </a:cubicBezTo>
                <a:close/>
                <a:moveTo>
                  <a:pt x="1139454" y="35066"/>
                </a:moveTo>
                <a:cubicBezTo>
                  <a:pt x="1136839" y="36748"/>
                  <a:pt x="1133850" y="38802"/>
                  <a:pt x="1130487" y="41231"/>
                </a:cubicBezTo>
                <a:cubicBezTo>
                  <a:pt x="1130113" y="51879"/>
                  <a:pt x="1129740" y="63275"/>
                  <a:pt x="1129739" y="74671"/>
                </a:cubicBezTo>
                <a:cubicBezTo>
                  <a:pt x="1130673" y="74857"/>
                  <a:pt x="1131421" y="74857"/>
                  <a:pt x="1132356" y="74857"/>
                </a:cubicBezTo>
                <a:cubicBezTo>
                  <a:pt x="1135531" y="68132"/>
                  <a:pt x="1137772" y="60660"/>
                  <a:pt x="1142256" y="55055"/>
                </a:cubicBezTo>
                <a:cubicBezTo>
                  <a:pt x="1146366" y="50011"/>
                  <a:pt x="1147674" y="48890"/>
                  <a:pt x="1144311" y="43846"/>
                </a:cubicBezTo>
                <a:cubicBezTo>
                  <a:pt x="1142256" y="40857"/>
                  <a:pt x="1140762" y="37308"/>
                  <a:pt x="1139454" y="35066"/>
                </a:cubicBezTo>
                <a:close/>
                <a:moveTo>
                  <a:pt x="1082102" y="24231"/>
                </a:moveTo>
                <a:cubicBezTo>
                  <a:pt x="1072948" y="26659"/>
                  <a:pt x="1064541" y="29088"/>
                  <a:pt x="1056134" y="31516"/>
                </a:cubicBezTo>
                <a:cubicBezTo>
                  <a:pt x="1063046" y="34318"/>
                  <a:pt x="1069772" y="36373"/>
                  <a:pt x="1076497" y="36373"/>
                </a:cubicBezTo>
                <a:cubicBezTo>
                  <a:pt x="1083036" y="36561"/>
                  <a:pt x="1085278" y="32264"/>
                  <a:pt x="1082102" y="24231"/>
                </a:cubicBezTo>
                <a:close/>
                <a:moveTo>
                  <a:pt x="948304" y="1154"/>
                </a:moveTo>
                <a:cubicBezTo>
                  <a:pt x="948110" y="86801"/>
                  <a:pt x="947917" y="171288"/>
                  <a:pt x="947724" y="257321"/>
                </a:cubicBezTo>
                <a:cubicBezTo>
                  <a:pt x="922590" y="256548"/>
                  <a:pt x="898617" y="255774"/>
                  <a:pt x="874063" y="255001"/>
                </a:cubicBezTo>
                <a:cubicBezTo>
                  <a:pt x="873483" y="249395"/>
                  <a:pt x="872904" y="245528"/>
                  <a:pt x="872516" y="241854"/>
                </a:cubicBezTo>
                <a:cubicBezTo>
                  <a:pt x="864784" y="240308"/>
                  <a:pt x="859370" y="237215"/>
                  <a:pt x="859563" y="227354"/>
                </a:cubicBezTo>
                <a:cubicBezTo>
                  <a:pt x="860143" y="166648"/>
                  <a:pt x="860142" y="105747"/>
                  <a:pt x="860337" y="45041"/>
                </a:cubicBezTo>
                <a:cubicBezTo>
                  <a:pt x="860337" y="32474"/>
                  <a:pt x="860529" y="20101"/>
                  <a:pt x="860337" y="7534"/>
                </a:cubicBezTo>
                <a:cubicBezTo>
                  <a:pt x="860143" y="2700"/>
                  <a:pt x="861689" y="574"/>
                  <a:pt x="866910" y="767"/>
                </a:cubicBezTo>
                <a:cubicBezTo>
                  <a:pt x="878703" y="1154"/>
                  <a:pt x="891463" y="-1746"/>
                  <a:pt x="902290" y="1734"/>
                </a:cubicBezTo>
                <a:cubicBezTo>
                  <a:pt x="912150" y="4828"/>
                  <a:pt x="920077" y="961"/>
                  <a:pt x="928776" y="961"/>
                </a:cubicBezTo>
                <a:cubicBezTo>
                  <a:pt x="934770" y="961"/>
                  <a:pt x="940957" y="961"/>
                  <a:pt x="948304" y="1154"/>
                </a:cubicBezTo>
                <a:close/>
                <a:moveTo>
                  <a:pt x="1439044" y="69118"/>
                </a:moveTo>
                <a:cubicBezTo>
                  <a:pt x="1438243" y="69079"/>
                  <a:pt x="1437424" y="69587"/>
                  <a:pt x="1436174" y="69821"/>
                </a:cubicBezTo>
                <a:cubicBezTo>
                  <a:pt x="1433051" y="70445"/>
                  <a:pt x="1432270" y="73256"/>
                  <a:pt x="1429459" y="74818"/>
                </a:cubicBezTo>
                <a:cubicBezTo>
                  <a:pt x="1436799" y="77941"/>
                  <a:pt x="1442420" y="82938"/>
                  <a:pt x="1449916" y="83562"/>
                </a:cubicBezTo>
                <a:cubicBezTo>
                  <a:pt x="1452102" y="83719"/>
                  <a:pt x="1454288" y="84812"/>
                  <a:pt x="1455226" y="86842"/>
                </a:cubicBezTo>
                <a:cubicBezTo>
                  <a:pt x="1457255" y="91370"/>
                  <a:pt x="1458973" y="95118"/>
                  <a:pt x="1465063" y="91370"/>
                </a:cubicBezTo>
                <a:cubicBezTo>
                  <a:pt x="1467249" y="90121"/>
                  <a:pt x="1469279" y="93088"/>
                  <a:pt x="1469748" y="94806"/>
                </a:cubicBezTo>
                <a:cubicBezTo>
                  <a:pt x="1471310" y="100896"/>
                  <a:pt x="1475837" y="102770"/>
                  <a:pt x="1481303" y="104019"/>
                </a:cubicBezTo>
                <a:cubicBezTo>
                  <a:pt x="1480678" y="98710"/>
                  <a:pt x="1481615" y="92776"/>
                  <a:pt x="1473808" y="92151"/>
                </a:cubicBezTo>
                <a:cubicBezTo>
                  <a:pt x="1472090" y="91995"/>
                  <a:pt x="1469903" y="90277"/>
                  <a:pt x="1470997" y="89028"/>
                </a:cubicBezTo>
                <a:cubicBezTo>
                  <a:pt x="1476774" y="82469"/>
                  <a:pt x="1469123" y="84187"/>
                  <a:pt x="1467093" y="82782"/>
                </a:cubicBezTo>
                <a:cubicBezTo>
                  <a:pt x="1464751" y="81064"/>
                  <a:pt x="1462096" y="81689"/>
                  <a:pt x="1459441" y="81845"/>
                </a:cubicBezTo>
                <a:cubicBezTo>
                  <a:pt x="1451477" y="82157"/>
                  <a:pt x="1445231" y="77316"/>
                  <a:pt x="1441796" y="71694"/>
                </a:cubicBezTo>
                <a:cubicBezTo>
                  <a:pt x="1440624" y="69743"/>
                  <a:pt x="1439843" y="69157"/>
                  <a:pt x="1439044" y="69118"/>
                </a:cubicBezTo>
                <a:close/>
                <a:moveTo>
                  <a:pt x="1145805" y="24978"/>
                </a:moveTo>
                <a:cubicBezTo>
                  <a:pt x="1145058" y="26285"/>
                  <a:pt x="1144124" y="27406"/>
                  <a:pt x="1143565" y="28527"/>
                </a:cubicBezTo>
                <a:cubicBezTo>
                  <a:pt x="1146926" y="33572"/>
                  <a:pt x="1150476" y="38802"/>
                  <a:pt x="1153839" y="43846"/>
                </a:cubicBezTo>
                <a:cubicBezTo>
                  <a:pt x="1155333" y="43472"/>
                  <a:pt x="1156828" y="43099"/>
                  <a:pt x="1158323" y="42725"/>
                </a:cubicBezTo>
                <a:cubicBezTo>
                  <a:pt x="1159256" y="38242"/>
                  <a:pt x="1162432" y="31143"/>
                  <a:pt x="1160751" y="29835"/>
                </a:cubicBezTo>
                <a:cubicBezTo>
                  <a:pt x="1157014" y="26659"/>
                  <a:pt x="1150850" y="26473"/>
                  <a:pt x="1145805" y="24978"/>
                </a:cubicBezTo>
                <a:close/>
                <a:moveTo>
                  <a:pt x="1138893" y="10780"/>
                </a:moveTo>
                <a:cubicBezTo>
                  <a:pt x="1137773" y="15637"/>
                  <a:pt x="1137025" y="19373"/>
                  <a:pt x="1135532" y="25912"/>
                </a:cubicBezTo>
                <a:cubicBezTo>
                  <a:pt x="1142629" y="22176"/>
                  <a:pt x="1147301" y="19747"/>
                  <a:pt x="1152904" y="16945"/>
                </a:cubicBezTo>
                <a:cubicBezTo>
                  <a:pt x="1171400" y="24043"/>
                  <a:pt x="1181488" y="38428"/>
                  <a:pt x="1181674" y="58791"/>
                </a:cubicBezTo>
                <a:cubicBezTo>
                  <a:pt x="1181488" y="110540"/>
                  <a:pt x="1181114" y="162101"/>
                  <a:pt x="1180180" y="213662"/>
                </a:cubicBezTo>
                <a:cubicBezTo>
                  <a:pt x="1179806" y="226552"/>
                  <a:pt x="1172707" y="236640"/>
                  <a:pt x="1160937" y="242431"/>
                </a:cubicBezTo>
                <a:cubicBezTo>
                  <a:pt x="1158322" y="243739"/>
                  <a:pt x="1154773" y="242992"/>
                  <a:pt x="1151784" y="243366"/>
                </a:cubicBezTo>
                <a:cubicBezTo>
                  <a:pt x="1149168" y="243740"/>
                  <a:pt x="1145805" y="243365"/>
                  <a:pt x="1144125" y="244860"/>
                </a:cubicBezTo>
                <a:cubicBezTo>
                  <a:pt x="1136092" y="252520"/>
                  <a:pt x="1126004" y="251772"/>
                  <a:pt x="1116289" y="251585"/>
                </a:cubicBezTo>
                <a:cubicBezTo>
                  <a:pt x="1105641" y="251586"/>
                  <a:pt x="1094991" y="249904"/>
                  <a:pt x="1084530" y="248597"/>
                </a:cubicBezTo>
                <a:cubicBezTo>
                  <a:pt x="1082102" y="248223"/>
                  <a:pt x="1079672" y="245981"/>
                  <a:pt x="1076684" y="244299"/>
                </a:cubicBezTo>
                <a:cubicBezTo>
                  <a:pt x="1074442" y="252333"/>
                  <a:pt x="1068277" y="252520"/>
                  <a:pt x="1059310" y="250465"/>
                </a:cubicBezTo>
                <a:cubicBezTo>
                  <a:pt x="1067716" y="244673"/>
                  <a:pt x="1075003" y="239443"/>
                  <a:pt x="1074442" y="229354"/>
                </a:cubicBezTo>
                <a:cubicBezTo>
                  <a:pt x="1074255" y="227673"/>
                  <a:pt x="1074815" y="225618"/>
                  <a:pt x="1074069" y="224124"/>
                </a:cubicBezTo>
                <a:cubicBezTo>
                  <a:pt x="1068837" y="213475"/>
                  <a:pt x="1070146" y="211420"/>
                  <a:pt x="1080421" y="211047"/>
                </a:cubicBezTo>
                <a:cubicBezTo>
                  <a:pt x="1083036" y="216090"/>
                  <a:pt x="1085464" y="220574"/>
                  <a:pt x="1087706" y="225057"/>
                </a:cubicBezTo>
                <a:cubicBezTo>
                  <a:pt x="1100596" y="223003"/>
                  <a:pt x="1106200" y="209926"/>
                  <a:pt x="1099289" y="199464"/>
                </a:cubicBezTo>
                <a:cubicBezTo>
                  <a:pt x="1097794" y="197222"/>
                  <a:pt x="1096486" y="194420"/>
                  <a:pt x="1096487" y="191805"/>
                </a:cubicBezTo>
                <a:cubicBezTo>
                  <a:pt x="1096486" y="149210"/>
                  <a:pt x="1097047" y="106616"/>
                  <a:pt x="1096860" y="64023"/>
                </a:cubicBezTo>
                <a:cubicBezTo>
                  <a:pt x="1096673" y="51132"/>
                  <a:pt x="1083596" y="42539"/>
                  <a:pt x="1071826" y="47022"/>
                </a:cubicBezTo>
                <a:cubicBezTo>
                  <a:pt x="1070146" y="47582"/>
                  <a:pt x="1068651" y="51693"/>
                  <a:pt x="1068651" y="54308"/>
                </a:cubicBezTo>
                <a:cubicBezTo>
                  <a:pt x="1068277" y="75792"/>
                  <a:pt x="1068464" y="97275"/>
                  <a:pt x="1068276" y="118759"/>
                </a:cubicBezTo>
                <a:cubicBezTo>
                  <a:pt x="1068277" y="122122"/>
                  <a:pt x="1067716" y="125485"/>
                  <a:pt x="1067343" y="128847"/>
                </a:cubicBezTo>
                <a:cubicBezTo>
                  <a:pt x="1067343" y="128847"/>
                  <a:pt x="1067156" y="128847"/>
                  <a:pt x="1067156" y="128847"/>
                </a:cubicBezTo>
                <a:cubicBezTo>
                  <a:pt x="1056134" y="124924"/>
                  <a:pt x="1059123" y="134265"/>
                  <a:pt x="1056134" y="139496"/>
                </a:cubicBezTo>
                <a:cubicBezTo>
                  <a:pt x="1067530" y="142112"/>
                  <a:pt x="1066222" y="134452"/>
                  <a:pt x="1067156" y="128847"/>
                </a:cubicBezTo>
                <a:cubicBezTo>
                  <a:pt x="1067343" y="149584"/>
                  <a:pt x="1068091" y="170134"/>
                  <a:pt x="1067904" y="190870"/>
                </a:cubicBezTo>
                <a:cubicBezTo>
                  <a:pt x="1067716" y="200211"/>
                  <a:pt x="1070706" y="210112"/>
                  <a:pt x="1063793" y="218706"/>
                </a:cubicBezTo>
                <a:cubicBezTo>
                  <a:pt x="1063233" y="219266"/>
                  <a:pt x="1065475" y="221882"/>
                  <a:pt x="1065101" y="223002"/>
                </a:cubicBezTo>
                <a:cubicBezTo>
                  <a:pt x="1064354" y="225618"/>
                  <a:pt x="1063233" y="228794"/>
                  <a:pt x="1061178" y="230102"/>
                </a:cubicBezTo>
                <a:cubicBezTo>
                  <a:pt x="1054826" y="234211"/>
                  <a:pt x="1048101" y="237761"/>
                  <a:pt x="1041562" y="242805"/>
                </a:cubicBezTo>
                <a:cubicBezTo>
                  <a:pt x="1049034" y="242244"/>
                  <a:pt x="1054639" y="242619"/>
                  <a:pt x="1054826" y="252333"/>
                </a:cubicBezTo>
                <a:cubicBezTo>
                  <a:pt x="1031474" y="252146"/>
                  <a:pt x="1007935" y="252146"/>
                  <a:pt x="982902" y="252146"/>
                </a:cubicBezTo>
                <a:cubicBezTo>
                  <a:pt x="983090" y="189189"/>
                  <a:pt x="983275" y="126979"/>
                  <a:pt x="983463" y="63836"/>
                </a:cubicBezTo>
                <a:cubicBezTo>
                  <a:pt x="987012" y="63275"/>
                  <a:pt x="990562" y="63462"/>
                  <a:pt x="993364" y="62154"/>
                </a:cubicBezTo>
                <a:cubicBezTo>
                  <a:pt x="995793" y="61033"/>
                  <a:pt x="997847" y="58231"/>
                  <a:pt x="999156" y="55803"/>
                </a:cubicBezTo>
                <a:cubicBezTo>
                  <a:pt x="999716" y="54868"/>
                  <a:pt x="997848" y="52814"/>
                  <a:pt x="997100" y="51132"/>
                </a:cubicBezTo>
                <a:cubicBezTo>
                  <a:pt x="995045" y="53000"/>
                  <a:pt x="992990" y="54868"/>
                  <a:pt x="990935" y="56550"/>
                </a:cubicBezTo>
                <a:cubicBezTo>
                  <a:pt x="989814" y="57484"/>
                  <a:pt x="988507" y="58418"/>
                  <a:pt x="985144" y="61033"/>
                </a:cubicBezTo>
                <a:cubicBezTo>
                  <a:pt x="981968" y="41605"/>
                  <a:pt x="984210" y="24044"/>
                  <a:pt x="983276" y="4989"/>
                </a:cubicBezTo>
                <a:cubicBezTo>
                  <a:pt x="1035958" y="6483"/>
                  <a:pt x="1087706" y="2747"/>
                  <a:pt x="1138893" y="10780"/>
                </a:cubicBezTo>
                <a:close/>
                <a:moveTo>
                  <a:pt x="1419309" y="43899"/>
                </a:moveTo>
                <a:cubicBezTo>
                  <a:pt x="1414625" y="43430"/>
                  <a:pt x="1407754" y="49052"/>
                  <a:pt x="1407285" y="53424"/>
                </a:cubicBezTo>
                <a:cubicBezTo>
                  <a:pt x="1406504" y="54830"/>
                  <a:pt x="1405879" y="56235"/>
                  <a:pt x="1404943" y="57484"/>
                </a:cubicBezTo>
                <a:cubicBezTo>
                  <a:pt x="1403694" y="59046"/>
                  <a:pt x="1399321" y="58889"/>
                  <a:pt x="1402288" y="62325"/>
                </a:cubicBezTo>
                <a:cubicBezTo>
                  <a:pt x="1404474" y="64824"/>
                  <a:pt x="1406817" y="63418"/>
                  <a:pt x="1409159" y="61857"/>
                </a:cubicBezTo>
                <a:cubicBezTo>
                  <a:pt x="1411970" y="59983"/>
                  <a:pt x="1414937" y="57953"/>
                  <a:pt x="1418685" y="57796"/>
                </a:cubicBezTo>
                <a:cubicBezTo>
                  <a:pt x="1421964" y="56703"/>
                  <a:pt x="1425712" y="56235"/>
                  <a:pt x="1424618" y="51082"/>
                </a:cubicBezTo>
                <a:cubicBezTo>
                  <a:pt x="1423994" y="47802"/>
                  <a:pt x="1423369" y="44367"/>
                  <a:pt x="1419309" y="43899"/>
                </a:cubicBezTo>
                <a:close/>
                <a:moveTo>
                  <a:pt x="1447886" y="32031"/>
                </a:moveTo>
                <a:cubicBezTo>
                  <a:pt x="1443669" y="32812"/>
                  <a:pt x="1436018" y="31718"/>
                  <a:pt x="1435549" y="39526"/>
                </a:cubicBezTo>
                <a:cubicBezTo>
                  <a:pt x="1435237" y="44367"/>
                  <a:pt x="1437111" y="47959"/>
                  <a:pt x="1443358" y="48115"/>
                </a:cubicBezTo>
                <a:cubicBezTo>
                  <a:pt x="1446480" y="45772"/>
                  <a:pt x="1454132" y="48740"/>
                  <a:pt x="1453663" y="41868"/>
                </a:cubicBezTo>
                <a:cubicBezTo>
                  <a:pt x="1453507" y="38745"/>
                  <a:pt x="1453820" y="30781"/>
                  <a:pt x="1447886" y="32031"/>
                </a:cubicBezTo>
                <a:close/>
                <a:moveTo>
                  <a:pt x="1657543" y="59272"/>
                </a:moveTo>
                <a:cubicBezTo>
                  <a:pt x="1655513" y="59428"/>
                  <a:pt x="1654577" y="60678"/>
                  <a:pt x="1654577" y="62552"/>
                </a:cubicBezTo>
                <a:cubicBezTo>
                  <a:pt x="1654576" y="64894"/>
                  <a:pt x="1661760" y="71921"/>
                  <a:pt x="1663790" y="71609"/>
                </a:cubicBezTo>
                <a:cubicBezTo>
                  <a:pt x="1665820" y="71296"/>
                  <a:pt x="1666288" y="69579"/>
                  <a:pt x="1666132" y="67861"/>
                </a:cubicBezTo>
                <a:cubicBezTo>
                  <a:pt x="1665351" y="63020"/>
                  <a:pt x="1661603" y="60834"/>
                  <a:pt x="1657543" y="59272"/>
                </a:cubicBezTo>
                <a:close/>
                <a:moveTo>
                  <a:pt x="1759045" y="65050"/>
                </a:moveTo>
                <a:cubicBezTo>
                  <a:pt x="1758263" y="64582"/>
                  <a:pt x="1757327" y="65206"/>
                  <a:pt x="1757327" y="66456"/>
                </a:cubicBezTo>
                <a:cubicBezTo>
                  <a:pt x="1757483" y="68173"/>
                  <a:pt x="1758264" y="69579"/>
                  <a:pt x="1759982" y="70047"/>
                </a:cubicBezTo>
                <a:cubicBezTo>
                  <a:pt x="1761386" y="70360"/>
                  <a:pt x="1762480" y="69422"/>
                  <a:pt x="1762636" y="68329"/>
                </a:cubicBezTo>
                <a:cubicBezTo>
                  <a:pt x="1763104" y="65519"/>
                  <a:pt x="1760450" y="65987"/>
                  <a:pt x="1759045" y="65050"/>
                </a:cubicBezTo>
                <a:close/>
                <a:moveTo>
                  <a:pt x="1778720" y="67236"/>
                </a:moveTo>
                <a:cubicBezTo>
                  <a:pt x="1775910" y="70516"/>
                  <a:pt x="1773411" y="69735"/>
                  <a:pt x="1770913" y="68954"/>
                </a:cubicBezTo>
                <a:cubicBezTo>
                  <a:pt x="1766228" y="67549"/>
                  <a:pt x="1767321" y="72390"/>
                  <a:pt x="1765291" y="73795"/>
                </a:cubicBezTo>
                <a:cubicBezTo>
                  <a:pt x="1763105" y="75357"/>
                  <a:pt x="1765760" y="77387"/>
                  <a:pt x="1767164" y="78011"/>
                </a:cubicBezTo>
                <a:cubicBezTo>
                  <a:pt x="1773255" y="80666"/>
                  <a:pt x="1773411" y="87225"/>
                  <a:pt x="1777003" y="91441"/>
                </a:cubicBezTo>
                <a:cubicBezTo>
                  <a:pt x="1778564" y="93315"/>
                  <a:pt x="1776690" y="93627"/>
                  <a:pt x="1775909" y="94564"/>
                </a:cubicBezTo>
                <a:cubicBezTo>
                  <a:pt x="1770756" y="100810"/>
                  <a:pt x="1765291" y="99092"/>
                  <a:pt x="1759357" y="95813"/>
                </a:cubicBezTo>
                <a:cubicBezTo>
                  <a:pt x="1755141" y="93471"/>
                  <a:pt x="1750144" y="91128"/>
                  <a:pt x="1746240" y="95813"/>
                </a:cubicBezTo>
                <a:cubicBezTo>
                  <a:pt x="1744366" y="97999"/>
                  <a:pt x="1742335" y="99873"/>
                  <a:pt x="1739994" y="98936"/>
                </a:cubicBezTo>
                <a:cubicBezTo>
                  <a:pt x="1737495" y="97999"/>
                  <a:pt x="1735309" y="95657"/>
                  <a:pt x="1735933" y="92221"/>
                </a:cubicBezTo>
                <a:cubicBezTo>
                  <a:pt x="1736402" y="89098"/>
                  <a:pt x="1734840" y="87224"/>
                  <a:pt x="1732186" y="87381"/>
                </a:cubicBezTo>
                <a:cubicBezTo>
                  <a:pt x="1729218" y="87693"/>
                  <a:pt x="1728594" y="90660"/>
                  <a:pt x="1727345" y="93002"/>
                </a:cubicBezTo>
                <a:cubicBezTo>
                  <a:pt x="1725940" y="95969"/>
                  <a:pt x="1725940" y="98624"/>
                  <a:pt x="1727970" y="100810"/>
                </a:cubicBezTo>
                <a:cubicBezTo>
                  <a:pt x="1729843" y="102840"/>
                  <a:pt x="1731717" y="101279"/>
                  <a:pt x="1733592" y="100029"/>
                </a:cubicBezTo>
                <a:cubicBezTo>
                  <a:pt x="1735622" y="98780"/>
                  <a:pt x="1737183" y="98468"/>
                  <a:pt x="1736558" y="102059"/>
                </a:cubicBezTo>
                <a:cubicBezTo>
                  <a:pt x="1735309" y="109086"/>
                  <a:pt x="1738119" y="112366"/>
                  <a:pt x="1745146" y="113459"/>
                </a:cubicBezTo>
                <a:cubicBezTo>
                  <a:pt x="1752330" y="114552"/>
                  <a:pt x="1755922" y="109086"/>
                  <a:pt x="1760137" y="105495"/>
                </a:cubicBezTo>
                <a:cubicBezTo>
                  <a:pt x="1764354" y="102059"/>
                  <a:pt x="1766071" y="103933"/>
                  <a:pt x="1767321" y="107525"/>
                </a:cubicBezTo>
                <a:cubicBezTo>
                  <a:pt x="1767946" y="109555"/>
                  <a:pt x="1768101" y="111429"/>
                  <a:pt x="1769507" y="113303"/>
                </a:cubicBezTo>
                <a:cubicBezTo>
                  <a:pt x="1771693" y="116270"/>
                  <a:pt x="1769820" y="117675"/>
                  <a:pt x="1766853" y="117675"/>
                </a:cubicBezTo>
                <a:cubicBezTo>
                  <a:pt x="1764822" y="117675"/>
                  <a:pt x="1762949" y="116894"/>
                  <a:pt x="1760762" y="116426"/>
                </a:cubicBezTo>
                <a:cubicBezTo>
                  <a:pt x="1761543" y="121891"/>
                  <a:pt x="1765604" y="124077"/>
                  <a:pt x="1769195" y="122360"/>
                </a:cubicBezTo>
                <a:cubicBezTo>
                  <a:pt x="1772942" y="121111"/>
                  <a:pt x="1777784" y="118300"/>
                  <a:pt x="1774660" y="112366"/>
                </a:cubicBezTo>
                <a:cubicBezTo>
                  <a:pt x="1773255" y="109711"/>
                  <a:pt x="1774504" y="108149"/>
                  <a:pt x="1776847" y="107525"/>
                </a:cubicBezTo>
                <a:cubicBezTo>
                  <a:pt x="1779189" y="106900"/>
                  <a:pt x="1781062" y="105651"/>
                  <a:pt x="1782936" y="104089"/>
                </a:cubicBezTo>
                <a:cubicBezTo>
                  <a:pt x="1786840" y="100966"/>
                  <a:pt x="1790589" y="99873"/>
                  <a:pt x="1792775" y="106119"/>
                </a:cubicBezTo>
                <a:cubicBezTo>
                  <a:pt x="1793399" y="107993"/>
                  <a:pt x="1794648" y="109867"/>
                  <a:pt x="1796990" y="108930"/>
                </a:cubicBezTo>
                <a:cubicBezTo>
                  <a:pt x="1798864" y="108306"/>
                  <a:pt x="1800114" y="106900"/>
                  <a:pt x="1800426" y="104714"/>
                </a:cubicBezTo>
                <a:cubicBezTo>
                  <a:pt x="1800738" y="102215"/>
                  <a:pt x="1800739" y="99717"/>
                  <a:pt x="1799958" y="97062"/>
                </a:cubicBezTo>
                <a:cubicBezTo>
                  <a:pt x="1799177" y="94564"/>
                  <a:pt x="1797459" y="92690"/>
                  <a:pt x="1795429" y="92065"/>
                </a:cubicBezTo>
                <a:cubicBezTo>
                  <a:pt x="1793243" y="91441"/>
                  <a:pt x="1792306" y="94095"/>
                  <a:pt x="1791056" y="95657"/>
                </a:cubicBezTo>
                <a:cubicBezTo>
                  <a:pt x="1789651" y="97375"/>
                  <a:pt x="1788090" y="98780"/>
                  <a:pt x="1786372" y="100029"/>
                </a:cubicBezTo>
                <a:cubicBezTo>
                  <a:pt x="1785123" y="100966"/>
                  <a:pt x="1783717" y="100654"/>
                  <a:pt x="1782780" y="99249"/>
                </a:cubicBezTo>
                <a:cubicBezTo>
                  <a:pt x="1781843" y="97843"/>
                  <a:pt x="1780907" y="95189"/>
                  <a:pt x="1781844" y="94876"/>
                </a:cubicBezTo>
                <a:cubicBezTo>
                  <a:pt x="1786684" y="93627"/>
                  <a:pt x="1785435" y="89098"/>
                  <a:pt x="1787153" y="86600"/>
                </a:cubicBezTo>
                <a:cubicBezTo>
                  <a:pt x="1791369" y="80510"/>
                  <a:pt x="1787309" y="75356"/>
                  <a:pt x="1786997" y="69891"/>
                </a:cubicBezTo>
                <a:cubicBezTo>
                  <a:pt x="1786841" y="67549"/>
                  <a:pt x="1780750" y="64894"/>
                  <a:pt x="1778720" y="67236"/>
                </a:cubicBezTo>
                <a:close/>
                <a:moveTo>
                  <a:pt x="1598985" y="33038"/>
                </a:moveTo>
                <a:cubicBezTo>
                  <a:pt x="1596331" y="34287"/>
                  <a:pt x="1592270" y="33819"/>
                  <a:pt x="1591958" y="37879"/>
                </a:cubicBezTo>
                <a:cubicBezTo>
                  <a:pt x="1591801" y="40690"/>
                  <a:pt x="1594144" y="40690"/>
                  <a:pt x="1596017" y="40534"/>
                </a:cubicBezTo>
                <a:cubicBezTo>
                  <a:pt x="1599141" y="40065"/>
                  <a:pt x="1601171" y="38347"/>
                  <a:pt x="1601796" y="35536"/>
                </a:cubicBezTo>
                <a:cubicBezTo>
                  <a:pt x="1601639" y="33351"/>
                  <a:pt x="1600390" y="32257"/>
                  <a:pt x="1598985" y="33038"/>
                </a:cubicBezTo>
                <a:close/>
                <a:moveTo>
                  <a:pt x="1746239" y="50684"/>
                </a:moveTo>
                <a:cubicBezTo>
                  <a:pt x="1745147" y="50371"/>
                  <a:pt x="1743585" y="50059"/>
                  <a:pt x="1743585" y="51777"/>
                </a:cubicBezTo>
                <a:cubicBezTo>
                  <a:pt x="1743585" y="53807"/>
                  <a:pt x="1744678" y="55368"/>
                  <a:pt x="1747021" y="55525"/>
                </a:cubicBezTo>
                <a:cubicBezTo>
                  <a:pt x="1748113" y="55056"/>
                  <a:pt x="1750143" y="55837"/>
                  <a:pt x="1749832" y="53495"/>
                </a:cubicBezTo>
                <a:cubicBezTo>
                  <a:pt x="1749519" y="51464"/>
                  <a:pt x="1747958" y="50996"/>
                  <a:pt x="1746239" y="50684"/>
                </a:cubicBezTo>
                <a:close/>
                <a:moveTo>
                  <a:pt x="1757951" y="49903"/>
                </a:moveTo>
                <a:cubicBezTo>
                  <a:pt x="1756234" y="52558"/>
                  <a:pt x="1753891" y="53963"/>
                  <a:pt x="1754984" y="56618"/>
                </a:cubicBezTo>
                <a:cubicBezTo>
                  <a:pt x="1755453" y="57711"/>
                  <a:pt x="1757326" y="58023"/>
                  <a:pt x="1758107" y="57242"/>
                </a:cubicBezTo>
                <a:cubicBezTo>
                  <a:pt x="1759981" y="55369"/>
                  <a:pt x="1759045" y="53026"/>
                  <a:pt x="1757951" y="49903"/>
                </a:cubicBezTo>
                <a:close/>
                <a:moveTo>
                  <a:pt x="1698613" y="41002"/>
                </a:moveTo>
                <a:cubicBezTo>
                  <a:pt x="1684246" y="37723"/>
                  <a:pt x="1673940" y="45218"/>
                  <a:pt x="1673315" y="59897"/>
                </a:cubicBezTo>
                <a:cubicBezTo>
                  <a:pt x="1673003" y="68954"/>
                  <a:pt x="1673315" y="78011"/>
                  <a:pt x="1673315" y="90191"/>
                </a:cubicBezTo>
                <a:cubicBezTo>
                  <a:pt x="1674096" y="97999"/>
                  <a:pt x="1671910" y="109243"/>
                  <a:pt x="1674408" y="120330"/>
                </a:cubicBezTo>
                <a:cubicBezTo>
                  <a:pt x="1676438" y="129075"/>
                  <a:pt x="1684402" y="133135"/>
                  <a:pt x="1695802" y="132198"/>
                </a:cubicBezTo>
                <a:cubicBezTo>
                  <a:pt x="1704858" y="131417"/>
                  <a:pt x="1709855" y="126888"/>
                  <a:pt x="1710324" y="117831"/>
                </a:cubicBezTo>
                <a:cubicBezTo>
                  <a:pt x="1711417" y="96906"/>
                  <a:pt x="1711417" y="75981"/>
                  <a:pt x="1710324" y="55212"/>
                </a:cubicBezTo>
                <a:cubicBezTo>
                  <a:pt x="1709856" y="47248"/>
                  <a:pt x="1705639" y="42564"/>
                  <a:pt x="1698613" y="41002"/>
                </a:cubicBezTo>
                <a:close/>
                <a:moveTo>
                  <a:pt x="1732673" y="37332"/>
                </a:moveTo>
                <a:cubicBezTo>
                  <a:pt x="1731678" y="37489"/>
                  <a:pt x="1731014" y="39284"/>
                  <a:pt x="1729688" y="42876"/>
                </a:cubicBezTo>
                <a:cubicBezTo>
                  <a:pt x="1729375" y="43969"/>
                  <a:pt x="1728282" y="44750"/>
                  <a:pt x="1727345" y="45531"/>
                </a:cubicBezTo>
                <a:cubicBezTo>
                  <a:pt x="1724378" y="48341"/>
                  <a:pt x="1724847" y="50684"/>
                  <a:pt x="1727969" y="53182"/>
                </a:cubicBezTo>
                <a:cubicBezTo>
                  <a:pt x="1731093" y="55837"/>
                  <a:pt x="1732498" y="55056"/>
                  <a:pt x="1734060" y="51465"/>
                </a:cubicBezTo>
                <a:cubicBezTo>
                  <a:pt x="1735152" y="48654"/>
                  <a:pt x="1738432" y="48185"/>
                  <a:pt x="1741711" y="46780"/>
                </a:cubicBezTo>
                <a:cubicBezTo>
                  <a:pt x="1739993" y="44594"/>
                  <a:pt x="1738900" y="43032"/>
                  <a:pt x="1737651" y="41627"/>
                </a:cubicBezTo>
                <a:cubicBezTo>
                  <a:pt x="1734996" y="38660"/>
                  <a:pt x="1733669" y="37176"/>
                  <a:pt x="1732673" y="37332"/>
                </a:cubicBezTo>
                <a:close/>
                <a:moveTo>
                  <a:pt x="1529711" y="7826"/>
                </a:moveTo>
                <a:cubicBezTo>
                  <a:pt x="1536426" y="7202"/>
                  <a:pt x="1540018" y="8763"/>
                  <a:pt x="1538769" y="16259"/>
                </a:cubicBezTo>
                <a:cubicBezTo>
                  <a:pt x="1542359" y="22817"/>
                  <a:pt x="1540330" y="29688"/>
                  <a:pt x="1540799" y="36872"/>
                </a:cubicBezTo>
                <a:cubicBezTo>
                  <a:pt x="1540955" y="45929"/>
                  <a:pt x="1541111" y="54986"/>
                  <a:pt x="1540798" y="64043"/>
                </a:cubicBezTo>
                <a:cubicBezTo>
                  <a:pt x="1541111" y="76848"/>
                  <a:pt x="1541111" y="89653"/>
                  <a:pt x="1540798" y="102457"/>
                </a:cubicBezTo>
                <a:cubicBezTo>
                  <a:pt x="1541111" y="114481"/>
                  <a:pt x="1541111" y="126349"/>
                  <a:pt x="1540798" y="138217"/>
                </a:cubicBezTo>
                <a:cubicBezTo>
                  <a:pt x="1541111" y="148836"/>
                  <a:pt x="1541111" y="159299"/>
                  <a:pt x="1540799" y="169917"/>
                </a:cubicBezTo>
                <a:cubicBezTo>
                  <a:pt x="1541267" y="189749"/>
                  <a:pt x="1540955" y="209581"/>
                  <a:pt x="1540955" y="229413"/>
                </a:cubicBezTo>
                <a:cubicBezTo>
                  <a:pt x="1540955" y="232068"/>
                  <a:pt x="1540799" y="234566"/>
                  <a:pt x="1538925" y="236752"/>
                </a:cubicBezTo>
                <a:cubicBezTo>
                  <a:pt x="1538768" y="237689"/>
                  <a:pt x="1538613" y="238626"/>
                  <a:pt x="1538456" y="239563"/>
                </a:cubicBezTo>
                <a:cubicBezTo>
                  <a:pt x="1538456" y="242218"/>
                  <a:pt x="1538300" y="244873"/>
                  <a:pt x="1538456" y="247527"/>
                </a:cubicBezTo>
                <a:cubicBezTo>
                  <a:pt x="1538612" y="250338"/>
                  <a:pt x="1536739" y="249870"/>
                  <a:pt x="1535177" y="249870"/>
                </a:cubicBezTo>
                <a:cubicBezTo>
                  <a:pt x="1505664" y="249870"/>
                  <a:pt x="1476150" y="249713"/>
                  <a:pt x="1446636" y="249869"/>
                </a:cubicBezTo>
                <a:cubicBezTo>
                  <a:pt x="1443357" y="249869"/>
                  <a:pt x="1442733" y="248620"/>
                  <a:pt x="1442733" y="245653"/>
                </a:cubicBezTo>
                <a:cubicBezTo>
                  <a:pt x="1442732" y="241593"/>
                  <a:pt x="1442576" y="237533"/>
                  <a:pt x="1442420" y="233473"/>
                </a:cubicBezTo>
                <a:cubicBezTo>
                  <a:pt x="1442420" y="231911"/>
                  <a:pt x="1442576" y="230506"/>
                  <a:pt x="1442576" y="228945"/>
                </a:cubicBezTo>
                <a:cubicBezTo>
                  <a:pt x="1441952" y="223791"/>
                  <a:pt x="1442421" y="218482"/>
                  <a:pt x="1442421" y="213329"/>
                </a:cubicBezTo>
                <a:cubicBezTo>
                  <a:pt x="1442420" y="206770"/>
                  <a:pt x="1442421" y="200212"/>
                  <a:pt x="1442420" y="193653"/>
                </a:cubicBezTo>
                <a:cubicBezTo>
                  <a:pt x="1441015" y="191467"/>
                  <a:pt x="1440703" y="188969"/>
                  <a:pt x="1440703" y="186470"/>
                </a:cubicBezTo>
                <a:cubicBezTo>
                  <a:pt x="1440546" y="175070"/>
                  <a:pt x="1440546" y="163827"/>
                  <a:pt x="1440703" y="152428"/>
                </a:cubicBezTo>
                <a:cubicBezTo>
                  <a:pt x="1440703" y="149929"/>
                  <a:pt x="1440858" y="147431"/>
                  <a:pt x="1442421" y="145245"/>
                </a:cubicBezTo>
                <a:cubicBezTo>
                  <a:pt x="1442421" y="138374"/>
                  <a:pt x="1442421" y="131346"/>
                  <a:pt x="1442421" y="124319"/>
                </a:cubicBezTo>
                <a:cubicBezTo>
                  <a:pt x="1442420" y="121196"/>
                  <a:pt x="1442420" y="117917"/>
                  <a:pt x="1442576" y="114794"/>
                </a:cubicBezTo>
                <a:cubicBezTo>
                  <a:pt x="1442577" y="112451"/>
                  <a:pt x="1442576" y="110265"/>
                  <a:pt x="1442576" y="108079"/>
                </a:cubicBezTo>
                <a:cubicBezTo>
                  <a:pt x="1444138" y="103551"/>
                  <a:pt x="1440859" y="99334"/>
                  <a:pt x="1442108" y="94806"/>
                </a:cubicBezTo>
                <a:cubicBezTo>
                  <a:pt x="1441015" y="83094"/>
                  <a:pt x="1438204" y="79971"/>
                  <a:pt x="1426024" y="77160"/>
                </a:cubicBezTo>
                <a:cubicBezTo>
                  <a:pt x="1423057" y="76535"/>
                  <a:pt x="1419934" y="76223"/>
                  <a:pt x="1416967" y="75755"/>
                </a:cubicBezTo>
                <a:cubicBezTo>
                  <a:pt x="1405100" y="75442"/>
                  <a:pt x="1393232" y="75130"/>
                  <a:pt x="1381363" y="75130"/>
                </a:cubicBezTo>
                <a:cubicBezTo>
                  <a:pt x="1377303" y="75130"/>
                  <a:pt x="1376679" y="73412"/>
                  <a:pt x="1376835" y="69977"/>
                </a:cubicBezTo>
                <a:cubicBezTo>
                  <a:pt x="1377147" y="64355"/>
                  <a:pt x="1377460" y="58577"/>
                  <a:pt x="1376835" y="52956"/>
                </a:cubicBezTo>
                <a:cubicBezTo>
                  <a:pt x="1376367" y="47178"/>
                  <a:pt x="1378709" y="45304"/>
                  <a:pt x="1384018" y="45929"/>
                </a:cubicBezTo>
                <a:cubicBezTo>
                  <a:pt x="1389639" y="44367"/>
                  <a:pt x="1395730" y="44367"/>
                  <a:pt x="1401195" y="42025"/>
                </a:cubicBezTo>
                <a:cubicBezTo>
                  <a:pt x="1404630" y="39370"/>
                  <a:pt x="1409003" y="38745"/>
                  <a:pt x="1413063" y="37809"/>
                </a:cubicBezTo>
                <a:cubicBezTo>
                  <a:pt x="1425556" y="34841"/>
                  <a:pt x="1437580" y="30782"/>
                  <a:pt x="1449135" y="25472"/>
                </a:cubicBezTo>
                <a:cubicBezTo>
                  <a:pt x="1452259" y="24067"/>
                  <a:pt x="1455382" y="22974"/>
                  <a:pt x="1458661" y="22818"/>
                </a:cubicBezTo>
                <a:cubicBezTo>
                  <a:pt x="1461940" y="21100"/>
                  <a:pt x="1465844" y="20007"/>
                  <a:pt x="1468499" y="17508"/>
                </a:cubicBezTo>
                <a:cubicBezTo>
                  <a:pt x="1478180" y="8451"/>
                  <a:pt x="1489579" y="6421"/>
                  <a:pt x="1502228" y="7826"/>
                </a:cubicBezTo>
                <a:cubicBezTo>
                  <a:pt x="1504414" y="7983"/>
                  <a:pt x="1506444" y="7670"/>
                  <a:pt x="1508630" y="7670"/>
                </a:cubicBezTo>
                <a:cubicBezTo>
                  <a:pt x="1515657" y="7826"/>
                  <a:pt x="1522685" y="8295"/>
                  <a:pt x="1529711" y="7826"/>
                </a:cubicBezTo>
                <a:close/>
                <a:moveTo>
                  <a:pt x="1772162" y="40534"/>
                </a:moveTo>
                <a:cubicBezTo>
                  <a:pt x="1768570" y="41002"/>
                  <a:pt x="1769351" y="43813"/>
                  <a:pt x="1769039" y="45999"/>
                </a:cubicBezTo>
                <a:cubicBezTo>
                  <a:pt x="1768726" y="48029"/>
                  <a:pt x="1769039" y="50528"/>
                  <a:pt x="1771381" y="50059"/>
                </a:cubicBezTo>
                <a:cubicBezTo>
                  <a:pt x="1773410" y="49434"/>
                  <a:pt x="1776221" y="47248"/>
                  <a:pt x="1776690" y="45218"/>
                </a:cubicBezTo>
                <a:cubicBezTo>
                  <a:pt x="1777314" y="42876"/>
                  <a:pt x="1774348" y="41471"/>
                  <a:pt x="1772162" y="40534"/>
                </a:cubicBezTo>
                <a:close/>
                <a:moveTo>
                  <a:pt x="1670816" y="13675"/>
                </a:moveTo>
                <a:cubicBezTo>
                  <a:pt x="1667849" y="14455"/>
                  <a:pt x="1663633" y="14924"/>
                  <a:pt x="1665508" y="19765"/>
                </a:cubicBezTo>
                <a:cubicBezTo>
                  <a:pt x="1668162" y="26636"/>
                  <a:pt x="1673159" y="32101"/>
                  <a:pt x="1677687" y="37723"/>
                </a:cubicBezTo>
                <a:cubicBezTo>
                  <a:pt x="1678936" y="39128"/>
                  <a:pt x="1680967" y="39441"/>
                  <a:pt x="1682840" y="38035"/>
                </a:cubicBezTo>
                <a:cubicBezTo>
                  <a:pt x="1684714" y="36630"/>
                  <a:pt x="1683777" y="35693"/>
                  <a:pt x="1682529" y="34131"/>
                </a:cubicBezTo>
                <a:cubicBezTo>
                  <a:pt x="1680810" y="32101"/>
                  <a:pt x="1681279" y="29759"/>
                  <a:pt x="1682685" y="27572"/>
                </a:cubicBezTo>
                <a:cubicBezTo>
                  <a:pt x="1684402" y="24762"/>
                  <a:pt x="1684558" y="21951"/>
                  <a:pt x="1682684" y="19296"/>
                </a:cubicBezTo>
                <a:cubicBezTo>
                  <a:pt x="1679561" y="18516"/>
                  <a:pt x="1679874" y="24449"/>
                  <a:pt x="1676282" y="22263"/>
                </a:cubicBezTo>
                <a:cubicBezTo>
                  <a:pt x="1674565" y="21326"/>
                  <a:pt x="1673315" y="19765"/>
                  <a:pt x="1673627" y="17735"/>
                </a:cubicBezTo>
                <a:cubicBezTo>
                  <a:pt x="1674096" y="15236"/>
                  <a:pt x="1674720" y="12582"/>
                  <a:pt x="1670816" y="13675"/>
                </a:cubicBezTo>
                <a:close/>
                <a:moveTo>
                  <a:pt x="1714598" y="3661"/>
                </a:moveTo>
                <a:cubicBezTo>
                  <a:pt x="1727814" y="4618"/>
                  <a:pt x="1740930" y="6648"/>
                  <a:pt x="1753891" y="10395"/>
                </a:cubicBezTo>
                <a:cubicBezTo>
                  <a:pt x="1756546" y="11176"/>
                  <a:pt x="1759201" y="12269"/>
                  <a:pt x="1761856" y="13206"/>
                </a:cubicBezTo>
                <a:cubicBezTo>
                  <a:pt x="1765291" y="15236"/>
                  <a:pt x="1769039" y="17110"/>
                  <a:pt x="1771537" y="20389"/>
                </a:cubicBezTo>
                <a:cubicBezTo>
                  <a:pt x="1772317" y="20545"/>
                  <a:pt x="1772787" y="21014"/>
                  <a:pt x="1773410" y="21482"/>
                </a:cubicBezTo>
                <a:cubicBezTo>
                  <a:pt x="1772631" y="21483"/>
                  <a:pt x="1771850" y="21483"/>
                  <a:pt x="1770912" y="21639"/>
                </a:cubicBezTo>
                <a:cubicBezTo>
                  <a:pt x="1772786" y="24762"/>
                  <a:pt x="1776847" y="25543"/>
                  <a:pt x="1778565" y="29447"/>
                </a:cubicBezTo>
                <a:cubicBezTo>
                  <a:pt x="1779969" y="32570"/>
                  <a:pt x="1780595" y="28197"/>
                  <a:pt x="1781688" y="27416"/>
                </a:cubicBezTo>
                <a:cubicBezTo>
                  <a:pt x="1781375" y="27104"/>
                  <a:pt x="1781063" y="26948"/>
                  <a:pt x="1780907" y="26636"/>
                </a:cubicBezTo>
                <a:cubicBezTo>
                  <a:pt x="1781375" y="26636"/>
                  <a:pt x="1781843" y="26636"/>
                  <a:pt x="1782468" y="26480"/>
                </a:cubicBezTo>
                <a:cubicBezTo>
                  <a:pt x="1790120" y="29446"/>
                  <a:pt x="1794336" y="39128"/>
                  <a:pt x="1791212" y="47404"/>
                </a:cubicBezTo>
                <a:cubicBezTo>
                  <a:pt x="1790276" y="49747"/>
                  <a:pt x="1789027" y="51933"/>
                  <a:pt x="1790588" y="54275"/>
                </a:cubicBezTo>
                <a:cubicBezTo>
                  <a:pt x="1790588" y="54900"/>
                  <a:pt x="1790432" y="55368"/>
                  <a:pt x="1790276" y="55993"/>
                </a:cubicBezTo>
                <a:cubicBezTo>
                  <a:pt x="1793086" y="60209"/>
                  <a:pt x="1792618" y="68642"/>
                  <a:pt x="1801676" y="64426"/>
                </a:cubicBezTo>
                <a:cubicBezTo>
                  <a:pt x="1801675" y="64113"/>
                  <a:pt x="1801675" y="63957"/>
                  <a:pt x="1801675" y="63801"/>
                </a:cubicBezTo>
                <a:cubicBezTo>
                  <a:pt x="1802612" y="63957"/>
                  <a:pt x="1803549" y="64113"/>
                  <a:pt x="1804486" y="64113"/>
                </a:cubicBezTo>
                <a:cubicBezTo>
                  <a:pt x="1806360" y="77699"/>
                  <a:pt x="1806204" y="91441"/>
                  <a:pt x="1806204" y="105026"/>
                </a:cubicBezTo>
                <a:cubicBezTo>
                  <a:pt x="1806203" y="108306"/>
                  <a:pt x="1806829" y="111741"/>
                  <a:pt x="1804642" y="114708"/>
                </a:cubicBezTo>
                <a:cubicBezTo>
                  <a:pt x="1804173" y="115489"/>
                  <a:pt x="1803706" y="116426"/>
                  <a:pt x="1803237" y="117207"/>
                </a:cubicBezTo>
                <a:cubicBezTo>
                  <a:pt x="1802924" y="116738"/>
                  <a:pt x="1802456" y="116426"/>
                  <a:pt x="1801988" y="116113"/>
                </a:cubicBezTo>
                <a:cubicBezTo>
                  <a:pt x="1799801" y="117831"/>
                  <a:pt x="1800270" y="125951"/>
                  <a:pt x="1794648" y="118768"/>
                </a:cubicBezTo>
                <a:cubicBezTo>
                  <a:pt x="1793399" y="117207"/>
                  <a:pt x="1790900" y="118456"/>
                  <a:pt x="1789495" y="119549"/>
                </a:cubicBezTo>
                <a:cubicBezTo>
                  <a:pt x="1788089" y="120642"/>
                  <a:pt x="1787934" y="122516"/>
                  <a:pt x="1788870" y="124078"/>
                </a:cubicBezTo>
                <a:cubicBezTo>
                  <a:pt x="1789807" y="125639"/>
                  <a:pt x="1790901" y="127045"/>
                  <a:pt x="1791994" y="128606"/>
                </a:cubicBezTo>
                <a:cubicBezTo>
                  <a:pt x="1792931" y="128450"/>
                  <a:pt x="1794024" y="128294"/>
                  <a:pt x="1794961" y="127981"/>
                </a:cubicBezTo>
                <a:cubicBezTo>
                  <a:pt x="1795273" y="128138"/>
                  <a:pt x="1795429" y="128294"/>
                  <a:pt x="1795586" y="128294"/>
                </a:cubicBezTo>
                <a:cubicBezTo>
                  <a:pt x="1806048" y="129231"/>
                  <a:pt x="1805891" y="129231"/>
                  <a:pt x="1806672" y="139849"/>
                </a:cubicBezTo>
                <a:cubicBezTo>
                  <a:pt x="1806828" y="159213"/>
                  <a:pt x="1806204" y="178576"/>
                  <a:pt x="1805423" y="197940"/>
                </a:cubicBezTo>
                <a:cubicBezTo>
                  <a:pt x="1805267" y="212462"/>
                  <a:pt x="1796835" y="222144"/>
                  <a:pt x="1786372" y="230576"/>
                </a:cubicBezTo>
                <a:cubicBezTo>
                  <a:pt x="1769820" y="243850"/>
                  <a:pt x="1750144" y="248847"/>
                  <a:pt x="1729688" y="251814"/>
                </a:cubicBezTo>
                <a:cubicBezTo>
                  <a:pt x="1700642" y="256030"/>
                  <a:pt x="1671441" y="254624"/>
                  <a:pt x="1642396" y="250565"/>
                </a:cubicBezTo>
                <a:cubicBezTo>
                  <a:pt x="1633339" y="247910"/>
                  <a:pt x="1624125" y="245880"/>
                  <a:pt x="1615538" y="242132"/>
                </a:cubicBezTo>
                <a:cubicBezTo>
                  <a:pt x="1605231" y="237603"/>
                  <a:pt x="1596174" y="231513"/>
                  <a:pt x="1588991" y="222768"/>
                </a:cubicBezTo>
                <a:cubicBezTo>
                  <a:pt x="1587585" y="221988"/>
                  <a:pt x="1586960" y="220895"/>
                  <a:pt x="1586805" y="219333"/>
                </a:cubicBezTo>
                <a:cubicBezTo>
                  <a:pt x="1586805" y="219333"/>
                  <a:pt x="1586805" y="219177"/>
                  <a:pt x="1586805" y="219021"/>
                </a:cubicBezTo>
                <a:cubicBezTo>
                  <a:pt x="1580559" y="210120"/>
                  <a:pt x="1578684" y="199970"/>
                  <a:pt x="1577904" y="189351"/>
                </a:cubicBezTo>
                <a:cubicBezTo>
                  <a:pt x="1577591" y="185916"/>
                  <a:pt x="1578841" y="184666"/>
                  <a:pt x="1582276" y="184667"/>
                </a:cubicBezTo>
                <a:cubicBezTo>
                  <a:pt x="1584775" y="184666"/>
                  <a:pt x="1587116" y="184666"/>
                  <a:pt x="1589616" y="184666"/>
                </a:cubicBezTo>
                <a:cubicBezTo>
                  <a:pt x="1589772" y="184510"/>
                  <a:pt x="1589927" y="184510"/>
                  <a:pt x="1590084" y="184510"/>
                </a:cubicBezTo>
                <a:cubicBezTo>
                  <a:pt x="1592426" y="183886"/>
                  <a:pt x="1594769" y="184042"/>
                  <a:pt x="1597111" y="184042"/>
                </a:cubicBezTo>
                <a:cubicBezTo>
                  <a:pt x="1618348" y="184042"/>
                  <a:pt x="1639741" y="184198"/>
                  <a:pt x="1660978" y="183886"/>
                </a:cubicBezTo>
                <a:cubicBezTo>
                  <a:pt x="1663321" y="183886"/>
                  <a:pt x="1665351" y="184042"/>
                  <a:pt x="1667225" y="184510"/>
                </a:cubicBezTo>
                <a:cubicBezTo>
                  <a:pt x="1667849" y="184510"/>
                  <a:pt x="1668630" y="184510"/>
                  <a:pt x="1669254" y="184510"/>
                </a:cubicBezTo>
                <a:cubicBezTo>
                  <a:pt x="1674876" y="184510"/>
                  <a:pt x="1674096" y="187477"/>
                  <a:pt x="1673627" y="190444"/>
                </a:cubicBezTo>
                <a:cubicBezTo>
                  <a:pt x="1673784" y="191069"/>
                  <a:pt x="1674096" y="191693"/>
                  <a:pt x="1674252" y="192318"/>
                </a:cubicBezTo>
                <a:cubicBezTo>
                  <a:pt x="1675501" y="194816"/>
                  <a:pt x="1675501" y="197627"/>
                  <a:pt x="1675501" y="200438"/>
                </a:cubicBezTo>
                <a:cubicBezTo>
                  <a:pt x="1675969" y="209808"/>
                  <a:pt x="1678624" y="212618"/>
                  <a:pt x="1688774" y="214024"/>
                </a:cubicBezTo>
                <a:cubicBezTo>
                  <a:pt x="1707357" y="213868"/>
                  <a:pt x="1710324" y="210432"/>
                  <a:pt x="1708919" y="191381"/>
                </a:cubicBezTo>
                <a:cubicBezTo>
                  <a:pt x="1708138" y="180138"/>
                  <a:pt x="1708606" y="168738"/>
                  <a:pt x="1708919" y="157964"/>
                </a:cubicBezTo>
                <a:cubicBezTo>
                  <a:pt x="1673159" y="177015"/>
                  <a:pt x="1637243" y="175453"/>
                  <a:pt x="1601015" y="159057"/>
                </a:cubicBezTo>
                <a:cubicBezTo>
                  <a:pt x="1592114" y="153435"/>
                  <a:pt x="1583681" y="147345"/>
                  <a:pt x="1580089" y="136570"/>
                </a:cubicBezTo>
                <a:cubicBezTo>
                  <a:pt x="1576342" y="124077"/>
                  <a:pt x="1575249" y="111429"/>
                  <a:pt x="1575873" y="98468"/>
                </a:cubicBezTo>
                <a:cubicBezTo>
                  <a:pt x="1575718" y="88161"/>
                  <a:pt x="1575405" y="77855"/>
                  <a:pt x="1576030" y="67549"/>
                </a:cubicBezTo>
                <a:cubicBezTo>
                  <a:pt x="1578060" y="58023"/>
                  <a:pt x="1577279" y="47873"/>
                  <a:pt x="1582901" y="39284"/>
                </a:cubicBezTo>
                <a:cubicBezTo>
                  <a:pt x="1585711" y="34756"/>
                  <a:pt x="1588366" y="29915"/>
                  <a:pt x="1593675" y="27729"/>
                </a:cubicBezTo>
                <a:cubicBezTo>
                  <a:pt x="1617568" y="9146"/>
                  <a:pt x="1645676" y="4618"/>
                  <a:pt x="1674721" y="3368"/>
                </a:cubicBezTo>
                <a:cubicBezTo>
                  <a:pt x="1688072" y="2822"/>
                  <a:pt x="1701384" y="2705"/>
                  <a:pt x="1714598" y="3661"/>
                </a:cubicBezTo>
                <a:close/>
              </a:path>
            </a:pathLst>
          </a:custGeom>
          <a:solidFill>
            <a:schemeClr val="accent3"/>
          </a:solidFill>
          <a:ln w="31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5" name="Graphic 101">
            <a:extLst>
              <a:ext uri="{FF2B5EF4-FFF2-40B4-BE49-F238E27FC236}">
                <a16:creationId xmlns="" xmlns:a16="http://schemas.microsoft.com/office/drawing/2014/main" id="{6CBC7FB3-6D62-4761-BF59-1E2290005E3A}"/>
              </a:ext>
            </a:extLst>
          </p:cNvPr>
          <p:cNvGrpSpPr/>
          <p:nvPr userDrawn="1"/>
        </p:nvGrpSpPr>
        <p:grpSpPr>
          <a:xfrm>
            <a:off x="3817736" y="1161522"/>
            <a:ext cx="4556528" cy="4534956"/>
            <a:chOff x="6590183" y="440651"/>
            <a:chExt cx="3299274" cy="3283656"/>
          </a:xfrm>
          <a:solidFill>
            <a:schemeClr val="accent3">
              <a:alpha val="5000"/>
            </a:schemeClr>
          </a:solidFill>
        </p:grpSpPr>
        <p:sp>
          <p:nvSpPr>
            <p:cNvPr id="36" name="Freeform: Shape 35">
              <a:extLst>
                <a:ext uri="{FF2B5EF4-FFF2-40B4-BE49-F238E27FC236}">
                  <a16:creationId xmlns="" xmlns:a16="http://schemas.microsoft.com/office/drawing/2014/main" id="{672EB0B9-2580-4FDD-815B-21B0DA3F8788}"/>
                </a:ext>
              </a:extLst>
            </p:cNvPr>
            <p:cNvSpPr/>
            <p:nvPr/>
          </p:nvSpPr>
          <p:spPr>
            <a:xfrm>
              <a:off x="6749875" y="2381170"/>
              <a:ext cx="2977545" cy="1342745"/>
            </a:xfrm>
            <a:custGeom>
              <a:avLst/>
              <a:gdLst>
                <a:gd name="connsiteX0" fmla="*/ 739506 w 2977545"/>
                <a:gd name="connsiteY0" fmla="*/ 1342746 h 1342745"/>
                <a:gd name="connsiteX1" fmla="*/ 632133 w 2977545"/>
                <a:gd name="connsiteY1" fmla="*/ 1279494 h 1342745"/>
                <a:gd name="connsiteX2" fmla="*/ 6638 w 2977545"/>
                <a:gd name="connsiteY2" fmla="*/ 918331 h 1342745"/>
                <a:gd name="connsiteX3" fmla="*/ 0 w 2977545"/>
                <a:gd name="connsiteY3" fmla="*/ 911693 h 1342745"/>
                <a:gd name="connsiteX4" fmla="*/ 75356 w 2977545"/>
                <a:gd name="connsiteY4" fmla="*/ 930825 h 1342745"/>
                <a:gd name="connsiteX5" fmla="*/ 671568 w 2977545"/>
                <a:gd name="connsiteY5" fmla="*/ 1087004 h 1342745"/>
                <a:gd name="connsiteX6" fmla="*/ 691481 w 2977545"/>
                <a:gd name="connsiteY6" fmla="*/ 1082708 h 1342745"/>
                <a:gd name="connsiteX7" fmla="*/ 1247477 w 2977545"/>
                <a:gd name="connsiteY7" fmla="*/ 670006 h 1342745"/>
                <a:gd name="connsiteX8" fmla="*/ 1256067 w 2977545"/>
                <a:gd name="connsiteY8" fmla="*/ 648532 h 1342745"/>
                <a:gd name="connsiteX9" fmla="*/ 1231469 w 2977545"/>
                <a:gd name="connsiteY9" fmla="*/ 452137 h 1342745"/>
                <a:gd name="connsiteX10" fmla="*/ 1204137 w 2977545"/>
                <a:gd name="connsiteY10" fmla="*/ 232706 h 1342745"/>
                <a:gd name="connsiteX11" fmla="*/ 1186177 w 2977545"/>
                <a:gd name="connsiteY11" fmla="*/ 85898 h 1342745"/>
                <a:gd name="connsiteX12" fmla="*/ 1191643 w 2977545"/>
                <a:gd name="connsiteY12" fmla="*/ 76137 h 1342745"/>
                <a:gd name="connsiteX13" fmla="*/ 1323224 w 2977545"/>
                <a:gd name="connsiteY13" fmla="*/ 0 h 1342745"/>
                <a:gd name="connsiteX14" fmla="*/ 1487602 w 2977545"/>
                <a:gd name="connsiteY14" fmla="*/ 284245 h 1342745"/>
                <a:gd name="connsiteX15" fmla="*/ 1651980 w 2977545"/>
                <a:gd name="connsiteY15" fmla="*/ 0 h 1342745"/>
                <a:gd name="connsiteX16" fmla="*/ 1783951 w 2977545"/>
                <a:gd name="connsiteY16" fmla="*/ 76527 h 1342745"/>
                <a:gd name="connsiteX17" fmla="*/ 1789027 w 2977545"/>
                <a:gd name="connsiteY17" fmla="*/ 87460 h 1342745"/>
                <a:gd name="connsiteX18" fmla="*/ 1743735 w 2977545"/>
                <a:gd name="connsiteY18" fmla="*/ 457603 h 1342745"/>
                <a:gd name="connsiteX19" fmla="*/ 1718746 w 2977545"/>
                <a:gd name="connsiteY19" fmla="*/ 652827 h 1342745"/>
                <a:gd name="connsiteX20" fmla="*/ 1726555 w 2977545"/>
                <a:gd name="connsiteY20" fmla="*/ 668445 h 1342745"/>
                <a:gd name="connsiteX21" fmla="*/ 2047893 w 2977545"/>
                <a:gd name="connsiteY21" fmla="*/ 907007 h 1342745"/>
                <a:gd name="connsiteX22" fmla="*/ 2283332 w 2977545"/>
                <a:gd name="connsiteY22" fmla="*/ 1081928 h 1342745"/>
                <a:gd name="connsiteX23" fmla="*/ 2305588 w 2977545"/>
                <a:gd name="connsiteY23" fmla="*/ 1086223 h 1342745"/>
                <a:gd name="connsiteX24" fmla="*/ 2970128 w 2977545"/>
                <a:gd name="connsiteY24" fmla="*/ 912474 h 1342745"/>
                <a:gd name="connsiteX25" fmla="*/ 2977546 w 2977545"/>
                <a:gd name="connsiteY25" fmla="*/ 911693 h 1342745"/>
                <a:gd name="connsiteX26" fmla="*/ 2969737 w 2977545"/>
                <a:gd name="connsiteY26" fmla="*/ 917550 h 1342745"/>
                <a:gd name="connsiteX27" fmla="*/ 2245068 w 2977545"/>
                <a:gd name="connsiteY27" fmla="*/ 1335718 h 1342745"/>
                <a:gd name="connsiteX28" fmla="*/ 2235698 w 2977545"/>
                <a:gd name="connsiteY28" fmla="*/ 1342355 h 1342745"/>
                <a:gd name="connsiteX29" fmla="*/ 2230622 w 2977545"/>
                <a:gd name="connsiteY29" fmla="*/ 1342355 h 1342745"/>
                <a:gd name="connsiteX30" fmla="*/ 2221642 w 2977545"/>
                <a:gd name="connsiteY30" fmla="*/ 1336108 h 1342745"/>
                <a:gd name="connsiteX31" fmla="*/ 1498144 w 2977545"/>
                <a:gd name="connsiteY31" fmla="*/ 957375 h 1342745"/>
                <a:gd name="connsiteX32" fmla="*/ 1477060 w 2977545"/>
                <a:gd name="connsiteY32" fmla="*/ 957375 h 1342745"/>
                <a:gd name="connsiteX33" fmla="*/ 753562 w 2977545"/>
                <a:gd name="connsiteY33" fmla="*/ 1336108 h 1342745"/>
                <a:gd name="connsiteX34" fmla="*/ 744582 w 2977545"/>
                <a:gd name="connsiteY34" fmla="*/ 1342355 h 1342745"/>
                <a:gd name="connsiteX35" fmla="*/ 739506 w 2977545"/>
                <a:gd name="connsiteY35" fmla="*/ 1342746 h 134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977545" h="1342745">
                  <a:moveTo>
                    <a:pt x="739506" y="1342746"/>
                  </a:moveTo>
                  <a:cubicBezTo>
                    <a:pt x="703585" y="1321662"/>
                    <a:pt x="668054" y="1300187"/>
                    <a:pt x="632133" y="1279494"/>
                  </a:cubicBezTo>
                  <a:cubicBezTo>
                    <a:pt x="424025" y="1159236"/>
                    <a:pt x="215136" y="1038978"/>
                    <a:pt x="6638" y="918331"/>
                  </a:cubicBezTo>
                  <a:cubicBezTo>
                    <a:pt x="4295" y="916769"/>
                    <a:pt x="1562" y="915207"/>
                    <a:pt x="0" y="911693"/>
                  </a:cubicBezTo>
                  <a:cubicBezTo>
                    <a:pt x="24989" y="917940"/>
                    <a:pt x="50368" y="924578"/>
                    <a:pt x="75356" y="930825"/>
                  </a:cubicBezTo>
                  <a:cubicBezTo>
                    <a:pt x="274094" y="982754"/>
                    <a:pt x="472831" y="1034684"/>
                    <a:pt x="671568" y="1087004"/>
                  </a:cubicBezTo>
                  <a:cubicBezTo>
                    <a:pt x="679377" y="1088956"/>
                    <a:pt x="684843" y="1087394"/>
                    <a:pt x="691481" y="1082708"/>
                  </a:cubicBezTo>
                  <a:cubicBezTo>
                    <a:pt x="876553" y="944881"/>
                    <a:pt x="1062015" y="807444"/>
                    <a:pt x="1247477" y="670006"/>
                  </a:cubicBezTo>
                  <a:cubicBezTo>
                    <a:pt x="1255286" y="664150"/>
                    <a:pt x="1257629" y="658684"/>
                    <a:pt x="1256067" y="648532"/>
                  </a:cubicBezTo>
                  <a:cubicBezTo>
                    <a:pt x="1247477" y="582937"/>
                    <a:pt x="1239668" y="517732"/>
                    <a:pt x="1231469" y="452137"/>
                  </a:cubicBezTo>
                  <a:cubicBezTo>
                    <a:pt x="1222488" y="379124"/>
                    <a:pt x="1213508" y="305720"/>
                    <a:pt x="1204137" y="232706"/>
                  </a:cubicBezTo>
                  <a:cubicBezTo>
                    <a:pt x="1198281" y="183900"/>
                    <a:pt x="1192034" y="134704"/>
                    <a:pt x="1186177" y="85898"/>
                  </a:cubicBezTo>
                  <a:cubicBezTo>
                    <a:pt x="1185786" y="82775"/>
                    <a:pt x="1188910" y="78089"/>
                    <a:pt x="1191643" y="76137"/>
                  </a:cubicBezTo>
                  <a:cubicBezTo>
                    <a:pt x="1234983" y="50758"/>
                    <a:pt x="1278322" y="25770"/>
                    <a:pt x="1323224" y="0"/>
                  </a:cubicBezTo>
                  <a:cubicBezTo>
                    <a:pt x="1377886" y="94488"/>
                    <a:pt x="1432549" y="188976"/>
                    <a:pt x="1487602" y="284245"/>
                  </a:cubicBezTo>
                  <a:cubicBezTo>
                    <a:pt x="1542655" y="188586"/>
                    <a:pt x="1597317" y="94488"/>
                    <a:pt x="1651980" y="0"/>
                  </a:cubicBezTo>
                  <a:cubicBezTo>
                    <a:pt x="1696491" y="25770"/>
                    <a:pt x="1740221" y="50758"/>
                    <a:pt x="1783951" y="76527"/>
                  </a:cubicBezTo>
                  <a:cubicBezTo>
                    <a:pt x="1786684" y="78089"/>
                    <a:pt x="1789417" y="83946"/>
                    <a:pt x="1789027" y="87460"/>
                  </a:cubicBezTo>
                  <a:cubicBezTo>
                    <a:pt x="1774189" y="210841"/>
                    <a:pt x="1758962" y="334222"/>
                    <a:pt x="1743735" y="457603"/>
                  </a:cubicBezTo>
                  <a:cubicBezTo>
                    <a:pt x="1735535" y="522808"/>
                    <a:pt x="1727336" y="587622"/>
                    <a:pt x="1718746" y="652827"/>
                  </a:cubicBezTo>
                  <a:cubicBezTo>
                    <a:pt x="1717575" y="661026"/>
                    <a:pt x="1721479" y="664540"/>
                    <a:pt x="1726555" y="668445"/>
                  </a:cubicBezTo>
                  <a:cubicBezTo>
                    <a:pt x="1833928" y="747705"/>
                    <a:pt x="1940910" y="827356"/>
                    <a:pt x="2047893" y="907007"/>
                  </a:cubicBezTo>
                  <a:cubicBezTo>
                    <a:pt x="2126372" y="965184"/>
                    <a:pt x="2205243" y="1023361"/>
                    <a:pt x="2283332" y="1081928"/>
                  </a:cubicBezTo>
                  <a:cubicBezTo>
                    <a:pt x="2290750" y="1087394"/>
                    <a:pt x="2296998" y="1088565"/>
                    <a:pt x="2305588" y="1086223"/>
                  </a:cubicBezTo>
                  <a:cubicBezTo>
                    <a:pt x="2526971" y="1028046"/>
                    <a:pt x="2748744" y="970260"/>
                    <a:pt x="2970128" y="912474"/>
                  </a:cubicBezTo>
                  <a:cubicBezTo>
                    <a:pt x="2971689" y="912083"/>
                    <a:pt x="2973642" y="912083"/>
                    <a:pt x="2977546" y="911693"/>
                  </a:cubicBezTo>
                  <a:cubicBezTo>
                    <a:pt x="2973642" y="914426"/>
                    <a:pt x="2971689" y="916378"/>
                    <a:pt x="2969737" y="917550"/>
                  </a:cubicBezTo>
                  <a:cubicBezTo>
                    <a:pt x="2728051" y="1056939"/>
                    <a:pt x="2486364" y="1196329"/>
                    <a:pt x="2245068" y="1335718"/>
                  </a:cubicBezTo>
                  <a:cubicBezTo>
                    <a:pt x="2241945" y="1337670"/>
                    <a:pt x="2238821" y="1340013"/>
                    <a:pt x="2235698" y="1342355"/>
                  </a:cubicBezTo>
                  <a:cubicBezTo>
                    <a:pt x="2234136" y="1342355"/>
                    <a:pt x="2232183" y="1342355"/>
                    <a:pt x="2230622" y="1342355"/>
                  </a:cubicBezTo>
                  <a:cubicBezTo>
                    <a:pt x="2227498" y="1340013"/>
                    <a:pt x="2224765" y="1337670"/>
                    <a:pt x="2221642" y="1336108"/>
                  </a:cubicBezTo>
                  <a:cubicBezTo>
                    <a:pt x="1980345" y="1209994"/>
                    <a:pt x="1739049" y="1083880"/>
                    <a:pt x="1498144" y="957375"/>
                  </a:cubicBezTo>
                  <a:cubicBezTo>
                    <a:pt x="1490335" y="953471"/>
                    <a:pt x="1484869" y="953471"/>
                    <a:pt x="1477060" y="957375"/>
                  </a:cubicBezTo>
                  <a:cubicBezTo>
                    <a:pt x="1236154" y="1083880"/>
                    <a:pt x="994858" y="1209994"/>
                    <a:pt x="753562" y="1336108"/>
                  </a:cubicBezTo>
                  <a:cubicBezTo>
                    <a:pt x="750438" y="1337670"/>
                    <a:pt x="747315" y="1340403"/>
                    <a:pt x="744582" y="1342355"/>
                  </a:cubicBezTo>
                  <a:cubicBezTo>
                    <a:pt x="743020" y="1342746"/>
                    <a:pt x="741458" y="1342746"/>
                    <a:pt x="739506" y="1342746"/>
                  </a:cubicBezTo>
                  <a:close/>
                </a:path>
              </a:pathLst>
            </a:custGeom>
            <a:grpFill/>
            <a:ln w="3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="" xmlns:a16="http://schemas.microsoft.com/office/drawing/2014/main" id="{DCC8469E-C2C1-466A-9952-DCBBBAEB8DF0}"/>
                </a:ext>
              </a:extLst>
            </p:cNvPr>
            <p:cNvSpPr/>
            <p:nvPr/>
          </p:nvSpPr>
          <p:spPr>
            <a:xfrm>
              <a:off x="8269493" y="441431"/>
              <a:ext cx="1618401" cy="2582023"/>
            </a:xfrm>
            <a:custGeom>
              <a:avLst/>
              <a:gdLst>
                <a:gd name="connsiteX0" fmla="*/ 1618401 w 1618401"/>
                <a:gd name="connsiteY0" fmla="*/ 2582024 h 2582023"/>
                <a:gd name="connsiteX1" fmla="*/ 1593022 w 1618401"/>
                <a:gd name="connsiteY1" fmla="*/ 2494954 h 2582023"/>
                <a:gd name="connsiteX2" fmla="*/ 1433330 w 1618401"/>
                <a:gd name="connsiteY2" fmla="*/ 1913189 h 2582023"/>
                <a:gd name="connsiteX3" fmla="*/ 1416150 w 1618401"/>
                <a:gd name="connsiteY3" fmla="*/ 1893666 h 2582023"/>
                <a:gd name="connsiteX4" fmla="*/ 783236 w 1618401"/>
                <a:gd name="connsiteY4" fmla="*/ 1619573 h 2582023"/>
                <a:gd name="connsiteX5" fmla="*/ 760200 w 1618401"/>
                <a:gd name="connsiteY5" fmla="*/ 1622696 h 2582023"/>
                <a:gd name="connsiteX6" fmla="*/ 312357 w 1618401"/>
                <a:gd name="connsiteY6" fmla="*/ 1960823 h 2582023"/>
                <a:gd name="connsiteX7" fmla="*/ 292054 w 1618401"/>
                <a:gd name="connsiteY7" fmla="*/ 1962385 h 2582023"/>
                <a:gd name="connsiteX8" fmla="*/ 164378 w 1618401"/>
                <a:gd name="connsiteY8" fmla="*/ 1888590 h 2582023"/>
                <a:gd name="connsiteX9" fmla="*/ 328756 w 1618401"/>
                <a:gd name="connsiteY9" fmla="*/ 1603955 h 2582023"/>
                <a:gd name="connsiteX10" fmla="*/ 1171 w 1618401"/>
                <a:gd name="connsiteY10" fmla="*/ 1603955 h 2582023"/>
                <a:gd name="connsiteX11" fmla="*/ 390 w 1618401"/>
                <a:gd name="connsiteY11" fmla="*/ 1591460 h 2582023"/>
                <a:gd name="connsiteX12" fmla="*/ 0 w 1618401"/>
                <a:gd name="connsiteY12" fmla="*/ 1456366 h 2582023"/>
                <a:gd name="connsiteX13" fmla="*/ 11323 w 1618401"/>
                <a:gd name="connsiteY13" fmla="*/ 1439967 h 2582023"/>
                <a:gd name="connsiteX14" fmla="*/ 524760 w 1618401"/>
                <a:gd name="connsiteY14" fmla="*/ 1222879 h 2582023"/>
                <a:gd name="connsiteX15" fmla="*/ 542721 w 1618401"/>
                <a:gd name="connsiteY15" fmla="*/ 1200623 h 2582023"/>
                <a:gd name="connsiteX16" fmla="*/ 564586 w 1618401"/>
                <a:gd name="connsiteY16" fmla="*/ 1007743 h 2582023"/>
                <a:gd name="connsiteX17" fmla="*/ 586841 w 1618401"/>
                <a:gd name="connsiteY17" fmla="*/ 817595 h 2582023"/>
                <a:gd name="connsiteX18" fmla="*/ 608316 w 1618401"/>
                <a:gd name="connsiteY18" fmla="*/ 629790 h 2582023"/>
                <a:gd name="connsiteX19" fmla="*/ 621201 w 1618401"/>
                <a:gd name="connsiteY19" fmla="*/ 513437 h 2582023"/>
                <a:gd name="connsiteX20" fmla="*/ 615344 w 1618401"/>
                <a:gd name="connsiteY20" fmla="*/ 497039 h 2582023"/>
                <a:gd name="connsiteX21" fmla="*/ 131190 w 1618401"/>
                <a:gd name="connsiteY21" fmla="*/ 6638 h 2582023"/>
                <a:gd name="connsiteX22" fmla="*/ 127676 w 1618401"/>
                <a:gd name="connsiteY22" fmla="*/ 0 h 2582023"/>
                <a:gd name="connsiteX23" fmla="*/ 247543 w 1618401"/>
                <a:gd name="connsiteY23" fmla="*/ 69109 h 2582023"/>
                <a:gd name="connsiteX24" fmla="*/ 860935 w 1618401"/>
                <a:gd name="connsiteY24" fmla="*/ 422854 h 2582023"/>
                <a:gd name="connsiteX25" fmla="*/ 872648 w 1618401"/>
                <a:gd name="connsiteY25" fmla="*/ 441986 h 2582023"/>
                <a:gd name="connsiteX26" fmla="*/ 881629 w 1618401"/>
                <a:gd name="connsiteY26" fmla="*/ 659464 h 2582023"/>
                <a:gd name="connsiteX27" fmla="*/ 890999 w 1618401"/>
                <a:gd name="connsiteY27" fmla="*/ 883190 h 2582023"/>
                <a:gd name="connsiteX28" fmla="*/ 899979 w 1618401"/>
                <a:gd name="connsiteY28" fmla="*/ 1103012 h 2582023"/>
                <a:gd name="connsiteX29" fmla="*/ 906227 w 1618401"/>
                <a:gd name="connsiteY29" fmla="*/ 1256067 h 2582023"/>
                <a:gd name="connsiteX30" fmla="*/ 919892 w 1618401"/>
                <a:gd name="connsiteY30" fmla="*/ 1279494 h 2582023"/>
                <a:gd name="connsiteX31" fmla="*/ 1606688 w 1618401"/>
                <a:gd name="connsiteY31" fmla="*/ 1714451 h 2582023"/>
                <a:gd name="connsiteX32" fmla="*/ 1618401 w 1618401"/>
                <a:gd name="connsiteY32" fmla="*/ 1722260 h 2582023"/>
                <a:gd name="connsiteX33" fmla="*/ 1618401 w 1618401"/>
                <a:gd name="connsiteY33" fmla="*/ 2582024 h 2582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618401" h="2582023">
                  <a:moveTo>
                    <a:pt x="1618401" y="2582024"/>
                  </a:moveTo>
                  <a:cubicBezTo>
                    <a:pt x="1609812" y="2553130"/>
                    <a:pt x="1600831" y="2524238"/>
                    <a:pt x="1593022" y="2494954"/>
                  </a:cubicBezTo>
                  <a:cubicBezTo>
                    <a:pt x="1539531" y="2300902"/>
                    <a:pt x="1486430" y="2107241"/>
                    <a:pt x="1433330" y="1913189"/>
                  </a:cubicBezTo>
                  <a:cubicBezTo>
                    <a:pt x="1430596" y="1903427"/>
                    <a:pt x="1425911" y="1897571"/>
                    <a:pt x="1416150" y="1893666"/>
                  </a:cubicBezTo>
                  <a:cubicBezTo>
                    <a:pt x="1204918" y="1802692"/>
                    <a:pt x="994077" y="1711328"/>
                    <a:pt x="783236" y="1619573"/>
                  </a:cubicBezTo>
                  <a:cubicBezTo>
                    <a:pt x="773865" y="1615668"/>
                    <a:pt x="768008" y="1616839"/>
                    <a:pt x="760200" y="1622696"/>
                  </a:cubicBezTo>
                  <a:cubicBezTo>
                    <a:pt x="611049" y="1735535"/>
                    <a:pt x="461508" y="1847984"/>
                    <a:pt x="312357" y="1960823"/>
                  </a:cubicBezTo>
                  <a:cubicBezTo>
                    <a:pt x="305329" y="1966289"/>
                    <a:pt x="300253" y="1967070"/>
                    <a:pt x="292054" y="1962385"/>
                  </a:cubicBezTo>
                  <a:cubicBezTo>
                    <a:pt x="250276" y="1937396"/>
                    <a:pt x="207718" y="1913579"/>
                    <a:pt x="164378" y="1888590"/>
                  </a:cubicBezTo>
                  <a:cubicBezTo>
                    <a:pt x="219041" y="1793712"/>
                    <a:pt x="273313" y="1699614"/>
                    <a:pt x="328756" y="1603955"/>
                  </a:cubicBezTo>
                  <a:cubicBezTo>
                    <a:pt x="218260" y="1603955"/>
                    <a:pt x="110106" y="1603955"/>
                    <a:pt x="1171" y="1603955"/>
                  </a:cubicBezTo>
                  <a:cubicBezTo>
                    <a:pt x="781" y="1598879"/>
                    <a:pt x="390" y="1595365"/>
                    <a:pt x="390" y="1591460"/>
                  </a:cubicBezTo>
                  <a:cubicBezTo>
                    <a:pt x="390" y="1546559"/>
                    <a:pt x="781" y="1501267"/>
                    <a:pt x="0" y="1456366"/>
                  </a:cubicBezTo>
                  <a:cubicBezTo>
                    <a:pt x="0" y="1446995"/>
                    <a:pt x="3514" y="1443091"/>
                    <a:pt x="11323" y="1439967"/>
                  </a:cubicBezTo>
                  <a:cubicBezTo>
                    <a:pt x="182339" y="1367735"/>
                    <a:pt x="353354" y="1295111"/>
                    <a:pt x="524760" y="1222879"/>
                  </a:cubicBezTo>
                  <a:cubicBezTo>
                    <a:pt x="535693" y="1218194"/>
                    <a:pt x="541159" y="1213508"/>
                    <a:pt x="542721" y="1200623"/>
                  </a:cubicBezTo>
                  <a:cubicBezTo>
                    <a:pt x="549358" y="1136200"/>
                    <a:pt x="557167" y="1072166"/>
                    <a:pt x="564586" y="1007743"/>
                  </a:cubicBezTo>
                  <a:cubicBezTo>
                    <a:pt x="572004" y="944490"/>
                    <a:pt x="579423" y="880848"/>
                    <a:pt x="586841" y="817595"/>
                  </a:cubicBezTo>
                  <a:cubicBezTo>
                    <a:pt x="594260" y="755124"/>
                    <a:pt x="601288" y="692262"/>
                    <a:pt x="608316" y="629790"/>
                  </a:cubicBezTo>
                  <a:cubicBezTo>
                    <a:pt x="612611" y="591136"/>
                    <a:pt x="617296" y="552482"/>
                    <a:pt x="621201" y="513437"/>
                  </a:cubicBezTo>
                  <a:cubicBezTo>
                    <a:pt x="621591" y="507971"/>
                    <a:pt x="618858" y="500943"/>
                    <a:pt x="615344" y="497039"/>
                  </a:cubicBezTo>
                  <a:cubicBezTo>
                    <a:pt x="454090" y="333441"/>
                    <a:pt x="292835" y="169844"/>
                    <a:pt x="131190" y="6638"/>
                  </a:cubicBezTo>
                  <a:cubicBezTo>
                    <a:pt x="129628" y="5076"/>
                    <a:pt x="128066" y="3124"/>
                    <a:pt x="127676" y="0"/>
                  </a:cubicBezTo>
                  <a:cubicBezTo>
                    <a:pt x="167502" y="23036"/>
                    <a:pt x="207327" y="46073"/>
                    <a:pt x="247543" y="69109"/>
                  </a:cubicBezTo>
                  <a:cubicBezTo>
                    <a:pt x="452137" y="187024"/>
                    <a:pt x="656341" y="305329"/>
                    <a:pt x="860935" y="422854"/>
                  </a:cubicBezTo>
                  <a:cubicBezTo>
                    <a:pt x="869134" y="427539"/>
                    <a:pt x="872258" y="432615"/>
                    <a:pt x="872648" y="441986"/>
                  </a:cubicBezTo>
                  <a:cubicBezTo>
                    <a:pt x="875381" y="514609"/>
                    <a:pt x="878505" y="586841"/>
                    <a:pt x="881629" y="659464"/>
                  </a:cubicBezTo>
                  <a:cubicBezTo>
                    <a:pt x="884752" y="734040"/>
                    <a:pt x="887876" y="808615"/>
                    <a:pt x="890999" y="883190"/>
                  </a:cubicBezTo>
                  <a:cubicBezTo>
                    <a:pt x="894123" y="956594"/>
                    <a:pt x="896856" y="1029998"/>
                    <a:pt x="899979" y="1103012"/>
                  </a:cubicBezTo>
                  <a:cubicBezTo>
                    <a:pt x="901932" y="1154160"/>
                    <a:pt x="904665" y="1204918"/>
                    <a:pt x="906227" y="1256067"/>
                  </a:cubicBezTo>
                  <a:cubicBezTo>
                    <a:pt x="906617" y="1267390"/>
                    <a:pt x="910521" y="1273246"/>
                    <a:pt x="919892" y="1279494"/>
                  </a:cubicBezTo>
                  <a:cubicBezTo>
                    <a:pt x="1149085" y="1424349"/>
                    <a:pt x="1377886" y="1569205"/>
                    <a:pt x="1606688" y="1714451"/>
                  </a:cubicBezTo>
                  <a:cubicBezTo>
                    <a:pt x="1610592" y="1716794"/>
                    <a:pt x="1614497" y="1719527"/>
                    <a:pt x="1618401" y="1722260"/>
                  </a:cubicBezTo>
                  <a:cubicBezTo>
                    <a:pt x="1618401" y="2008067"/>
                    <a:pt x="1618401" y="2295045"/>
                    <a:pt x="1618401" y="2582024"/>
                  </a:cubicBezTo>
                  <a:close/>
                </a:path>
              </a:pathLst>
            </a:custGeom>
            <a:grpFill/>
            <a:ln w="3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="" xmlns:a16="http://schemas.microsoft.com/office/drawing/2014/main" id="{78A2E8BE-0DEC-44F8-8438-359BB9C4D17A}"/>
                </a:ext>
              </a:extLst>
            </p:cNvPr>
            <p:cNvSpPr/>
            <p:nvPr/>
          </p:nvSpPr>
          <p:spPr>
            <a:xfrm>
              <a:off x="6589011" y="445392"/>
              <a:ext cx="1619218" cy="2576891"/>
            </a:xfrm>
            <a:custGeom>
              <a:avLst/>
              <a:gdLst>
                <a:gd name="connsiteX0" fmla="*/ 1490725 w 1619218"/>
                <a:gd name="connsiteY0" fmla="*/ 725 h 2576891"/>
                <a:gd name="connsiteX1" fmla="*/ 1480964 w 1619218"/>
                <a:gd name="connsiteY1" fmla="*/ 10876 h 2576891"/>
                <a:gd name="connsiteX2" fmla="*/ 1005790 w 1619218"/>
                <a:gd name="connsiteY2" fmla="*/ 491906 h 2576891"/>
                <a:gd name="connsiteX3" fmla="*/ 997982 w 1619218"/>
                <a:gd name="connsiteY3" fmla="*/ 513381 h 2576891"/>
                <a:gd name="connsiteX4" fmla="*/ 1019847 w 1619218"/>
                <a:gd name="connsiteY4" fmla="*/ 703919 h 2576891"/>
                <a:gd name="connsiteX5" fmla="*/ 1041712 w 1619218"/>
                <a:gd name="connsiteY5" fmla="*/ 892895 h 2576891"/>
                <a:gd name="connsiteX6" fmla="*/ 1063967 w 1619218"/>
                <a:gd name="connsiteY6" fmla="*/ 1084604 h 2576891"/>
                <a:gd name="connsiteX7" fmla="*/ 1077242 w 1619218"/>
                <a:gd name="connsiteY7" fmla="*/ 1202129 h 2576891"/>
                <a:gd name="connsiteX8" fmla="*/ 1090127 w 1619218"/>
                <a:gd name="connsiteY8" fmla="*/ 1218528 h 2576891"/>
                <a:gd name="connsiteX9" fmla="*/ 1485259 w 1619218"/>
                <a:gd name="connsiteY9" fmla="*/ 1385639 h 2576891"/>
                <a:gd name="connsiteX10" fmla="*/ 1608250 w 1619218"/>
                <a:gd name="connsiteY10" fmla="*/ 1437568 h 2576891"/>
                <a:gd name="connsiteX11" fmla="*/ 1619182 w 1619218"/>
                <a:gd name="connsiteY11" fmla="*/ 1454748 h 2576891"/>
                <a:gd name="connsiteX12" fmla="*/ 1618792 w 1619218"/>
                <a:gd name="connsiteY12" fmla="*/ 1601556 h 2576891"/>
                <a:gd name="connsiteX13" fmla="*/ 1290036 w 1619218"/>
                <a:gd name="connsiteY13" fmla="*/ 1601556 h 2576891"/>
                <a:gd name="connsiteX14" fmla="*/ 1454414 w 1619218"/>
                <a:gd name="connsiteY14" fmla="*/ 1886582 h 2576891"/>
                <a:gd name="connsiteX15" fmla="*/ 1372030 w 1619218"/>
                <a:gd name="connsiteY15" fmla="*/ 1934216 h 2576891"/>
                <a:gd name="connsiteX16" fmla="*/ 1326347 w 1619218"/>
                <a:gd name="connsiteY16" fmla="*/ 1960767 h 2576891"/>
                <a:gd name="connsiteX17" fmla="*/ 1307215 w 1619218"/>
                <a:gd name="connsiteY17" fmla="*/ 1959595 h 2576891"/>
                <a:gd name="connsiteX18" fmla="*/ 1054596 w 1619218"/>
                <a:gd name="connsiteY18" fmla="*/ 1768667 h 2576891"/>
                <a:gd name="connsiteX19" fmla="*/ 856640 w 1619218"/>
                <a:gd name="connsiteY19" fmla="*/ 1618735 h 2576891"/>
                <a:gd name="connsiteX20" fmla="*/ 837508 w 1619218"/>
                <a:gd name="connsiteY20" fmla="*/ 1617174 h 2576891"/>
                <a:gd name="connsiteX21" fmla="*/ 203423 w 1619218"/>
                <a:gd name="connsiteY21" fmla="*/ 1891267 h 2576891"/>
                <a:gd name="connsiteX22" fmla="*/ 186243 w 1619218"/>
                <a:gd name="connsiteY22" fmla="*/ 1910789 h 2576891"/>
                <a:gd name="connsiteX23" fmla="*/ 5857 w 1619218"/>
                <a:gd name="connsiteY23" fmla="*/ 2567130 h 2576891"/>
                <a:gd name="connsiteX24" fmla="*/ 1171 w 1619218"/>
                <a:gd name="connsiteY24" fmla="*/ 2576891 h 2576891"/>
                <a:gd name="connsiteX25" fmla="*/ 390 w 1619218"/>
                <a:gd name="connsiteY25" fmla="*/ 2566740 h 2576891"/>
                <a:gd name="connsiteX26" fmla="*/ 0 w 1619218"/>
                <a:gd name="connsiteY26" fmla="*/ 1730794 h 2576891"/>
                <a:gd name="connsiteX27" fmla="*/ 11713 w 1619218"/>
                <a:gd name="connsiteY27" fmla="*/ 1712052 h 2576891"/>
                <a:gd name="connsiteX28" fmla="*/ 700461 w 1619218"/>
                <a:gd name="connsiteY28" fmla="*/ 1275923 h 2576891"/>
                <a:gd name="connsiteX29" fmla="*/ 712565 w 1619218"/>
                <a:gd name="connsiteY29" fmla="*/ 1256010 h 2576891"/>
                <a:gd name="connsiteX30" fmla="*/ 721545 w 1619218"/>
                <a:gd name="connsiteY30" fmla="*/ 1032285 h 2576891"/>
                <a:gd name="connsiteX31" fmla="*/ 730916 w 1619218"/>
                <a:gd name="connsiteY31" fmla="*/ 810901 h 2576891"/>
                <a:gd name="connsiteX32" fmla="*/ 739896 w 1619218"/>
                <a:gd name="connsiteY32" fmla="*/ 592251 h 2576891"/>
                <a:gd name="connsiteX33" fmla="*/ 746924 w 1619218"/>
                <a:gd name="connsiteY33" fmla="*/ 436463 h 2576891"/>
                <a:gd name="connsiteX34" fmla="*/ 755124 w 1619218"/>
                <a:gd name="connsiteY34" fmla="*/ 422797 h 2576891"/>
                <a:gd name="connsiteX35" fmla="*/ 1484088 w 1619218"/>
                <a:gd name="connsiteY35" fmla="*/ 1505 h 2576891"/>
                <a:gd name="connsiteX36" fmla="*/ 1487602 w 1619218"/>
                <a:gd name="connsiteY36" fmla="*/ 334 h 2576891"/>
                <a:gd name="connsiteX37" fmla="*/ 1490725 w 1619218"/>
                <a:gd name="connsiteY37" fmla="*/ 725 h 2576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619218" h="2576891">
                  <a:moveTo>
                    <a:pt x="1490725" y="725"/>
                  </a:moveTo>
                  <a:cubicBezTo>
                    <a:pt x="1487602" y="4239"/>
                    <a:pt x="1484478" y="7362"/>
                    <a:pt x="1480964" y="10876"/>
                  </a:cubicBezTo>
                  <a:cubicBezTo>
                    <a:pt x="1322833" y="170959"/>
                    <a:pt x="1164312" y="331433"/>
                    <a:pt x="1005790" y="491906"/>
                  </a:cubicBezTo>
                  <a:cubicBezTo>
                    <a:pt x="999543" y="498544"/>
                    <a:pt x="997201" y="504401"/>
                    <a:pt x="997982" y="513381"/>
                  </a:cubicBezTo>
                  <a:cubicBezTo>
                    <a:pt x="1005400" y="576633"/>
                    <a:pt x="1012428" y="640276"/>
                    <a:pt x="1019847" y="703919"/>
                  </a:cubicBezTo>
                  <a:cubicBezTo>
                    <a:pt x="1027265" y="766781"/>
                    <a:pt x="1034684" y="830033"/>
                    <a:pt x="1041712" y="892895"/>
                  </a:cubicBezTo>
                  <a:cubicBezTo>
                    <a:pt x="1049130" y="956928"/>
                    <a:pt x="1056549" y="1020571"/>
                    <a:pt x="1063967" y="1084604"/>
                  </a:cubicBezTo>
                  <a:cubicBezTo>
                    <a:pt x="1068652" y="1123649"/>
                    <a:pt x="1073728" y="1163084"/>
                    <a:pt x="1077242" y="1202129"/>
                  </a:cubicBezTo>
                  <a:cubicBezTo>
                    <a:pt x="1078023" y="1211890"/>
                    <a:pt x="1082318" y="1215014"/>
                    <a:pt x="1090127" y="1218528"/>
                  </a:cubicBezTo>
                  <a:cubicBezTo>
                    <a:pt x="1221708" y="1273971"/>
                    <a:pt x="1353678" y="1329805"/>
                    <a:pt x="1485259" y="1385639"/>
                  </a:cubicBezTo>
                  <a:cubicBezTo>
                    <a:pt x="1526256" y="1402818"/>
                    <a:pt x="1567253" y="1420389"/>
                    <a:pt x="1608250" y="1437568"/>
                  </a:cubicBezTo>
                  <a:cubicBezTo>
                    <a:pt x="1616839" y="1441082"/>
                    <a:pt x="1619573" y="1445768"/>
                    <a:pt x="1619182" y="1454748"/>
                  </a:cubicBezTo>
                  <a:cubicBezTo>
                    <a:pt x="1618792" y="1503163"/>
                    <a:pt x="1618792" y="1551579"/>
                    <a:pt x="1618792" y="1601556"/>
                  </a:cubicBezTo>
                  <a:cubicBezTo>
                    <a:pt x="1509857" y="1601556"/>
                    <a:pt x="1401704" y="1601556"/>
                    <a:pt x="1290036" y="1601556"/>
                  </a:cubicBezTo>
                  <a:cubicBezTo>
                    <a:pt x="1345479" y="1697606"/>
                    <a:pt x="1399751" y="1791703"/>
                    <a:pt x="1454414" y="1886582"/>
                  </a:cubicBezTo>
                  <a:cubicBezTo>
                    <a:pt x="1426692" y="1902590"/>
                    <a:pt x="1399361" y="1918598"/>
                    <a:pt x="1372030" y="1934216"/>
                  </a:cubicBezTo>
                  <a:cubicBezTo>
                    <a:pt x="1356802" y="1943197"/>
                    <a:pt x="1341184" y="1951005"/>
                    <a:pt x="1326347" y="1960767"/>
                  </a:cubicBezTo>
                  <a:cubicBezTo>
                    <a:pt x="1318929" y="1965452"/>
                    <a:pt x="1314243" y="1965062"/>
                    <a:pt x="1307215" y="1959595"/>
                  </a:cubicBezTo>
                  <a:cubicBezTo>
                    <a:pt x="1223269" y="1895952"/>
                    <a:pt x="1138933" y="1832310"/>
                    <a:pt x="1054596" y="1768667"/>
                  </a:cubicBezTo>
                  <a:cubicBezTo>
                    <a:pt x="988611" y="1718690"/>
                    <a:pt x="922235" y="1669103"/>
                    <a:pt x="856640" y="1618735"/>
                  </a:cubicBezTo>
                  <a:cubicBezTo>
                    <a:pt x="849612" y="1613269"/>
                    <a:pt x="844536" y="1613660"/>
                    <a:pt x="837508" y="1617174"/>
                  </a:cubicBezTo>
                  <a:cubicBezTo>
                    <a:pt x="626276" y="1708929"/>
                    <a:pt x="415045" y="1800293"/>
                    <a:pt x="203423" y="1891267"/>
                  </a:cubicBezTo>
                  <a:cubicBezTo>
                    <a:pt x="193662" y="1895562"/>
                    <a:pt x="188976" y="1901028"/>
                    <a:pt x="186243" y="1910789"/>
                  </a:cubicBezTo>
                  <a:cubicBezTo>
                    <a:pt x="126505" y="2129440"/>
                    <a:pt x="65985" y="2348090"/>
                    <a:pt x="5857" y="2567130"/>
                  </a:cubicBezTo>
                  <a:cubicBezTo>
                    <a:pt x="5076" y="2570254"/>
                    <a:pt x="3904" y="2573768"/>
                    <a:pt x="1171" y="2576891"/>
                  </a:cubicBezTo>
                  <a:cubicBezTo>
                    <a:pt x="781" y="2573377"/>
                    <a:pt x="390" y="2570254"/>
                    <a:pt x="390" y="2566740"/>
                  </a:cubicBezTo>
                  <a:cubicBezTo>
                    <a:pt x="390" y="2287961"/>
                    <a:pt x="390" y="2009573"/>
                    <a:pt x="0" y="1730794"/>
                  </a:cubicBezTo>
                  <a:cubicBezTo>
                    <a:pt x="0" y="1721032"/>
                    <a:pt x="3904" y="1716737"/>
                    <a:pt x="11713" y="1712052"/>
                  </a:cubicBezTo>
                  <a:cubicBezTo>
                    <a:pt x="241296" y="1566806"/>
                    <a:pt x="470879" y="1421169"/>
                    <a:pt x="700461" y="1275923"/>
                  </a:cubicBezTo>
                  <a:cubicBezTo>
                    <a:pt x="708661" y="1270848"/>
                    <a:pt x="712175" y="1265772"/>
                    <a:pt x="712565" y="1256010"/>
                  </a:cubicBezTo>
                  <a:cubicBezTo>
                    <a:pt x="715298" y="1181435"/>
                    <a:pt x="718422" y="1106860"/>
                    <a:pt x="721545" y="1032285"/>
                  </a:cubicBezTo>
                  <a:cubicBezTo>
                    <a:pt x="724669" y="958490"/>
                    <a:pt x="727793" y="884696"/>
                    <a:pt x="730916" y="810901"/>
                  </a:cubicBezTo>
                  <a:cubicBezTo>
                    <a:pt x="734040" y="737888"/>
                    <a:pt x="736773" y="665265"/>
                    <a:pt x="739896" y="592251"/>
                  </a:cubicBezTo>
                  <a:cubicBezTo>
                    <a:pt x="742239" y="540322"/>
                    <a:pt x="744191" y="488392"/>
                    <a:pt x="746924" y="436463"/>
                  </a:cubicBezTo>
                  <a:cubicBezTo>
                    <a:pt x="747315" y="431778"/>
                    <a:pt x="751219" y="425140"/>
                    <a:pt x="755124" y="422797"/>
                  </a:cubicBezTo>
                  <a:cubicBezTo>
                    <a:pt x="997982" y="282237"/>
                    <a:pt x="1241230" y="142066"/>
                    <a:pt x="1484088" y="1505"/>
                  </a:cubicBezTo>
                  <a:cubicBezTo>
                    <a:pt x="1485259" y="725"/>
                    <a:pt x="1486430" y="725"/>
                    <a:pt x="1487602" y="334"/>
                  </a:cubicBezTo>
                  <a:cubicBezTo>
                    <a:pt x="1489554" y="-447"/>
                    <a:pt x="1489944" y="334"/>
                    <a:pt x="1490725" y="725"/>
                  </a:cubicBezTo>
                  <a:close/>
                </a:path>
              </a:pathLst>
            </a:custGeom>
            <a:grpFill/>
            <a:ln w="3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="" xmlns:a16="http://schemas.microsoft.com/office/drawing/2014/main" id="{50791C82-024A-481D-A609-6D26741BBFA0}"/>
                </a:ext>
              </a:extLst>
            </p:cNvPr>
            <p:cNvSpPr/>
            <p:nvPr/>
          </p:nvSpPr>
          <p:spPr>
            <a:xfrm>
              <a:off x="7427691" y="2118400"/>
              <a:ext cx="522808" cy="903493"/>
            </a:xfrm>
            <a:custGeom>
              <a:avLst/>
              <a:gdLst>
                <a:gd name="connsiteX0" fmla="*/ 781 w 522808"/>
                <a:gd name="connsiteY0" fmla="*/ 0 h 903493"/>
                <a:gd name="connsiteX1" fmla="*/ 155788 w 522808"/>
                <a:gd name="connsiteY1" fmla="*/ 116353 h 903493"/>
                <a:gd name="connsiteX2" fmla="*/ 169063 w 522808"/>
                <a:gd name="connsiteY2" fmla="*/ 126505 h 903493"/>
                <a:gd name="connsiteX3" fmla="*/ 204204 w 522808"/>
                <a:gd name="connsiteY3" fmla="*/ 196004 h 903493"/>
                <a:gd name="connsiteX4" fmla="*/ 196785 w 522808"/>
                <a:gd name="connsiteY4" fmla="*/ 477907 h 903493"/>
                <a:gd name="connsiteX5" fmla="*/ 206546 w 522808"/>
                <a:gd name="connsiteY5" fmla="*/ 493524 h 903493"/>
                <a:gd name="connsiteX6" fmla="*/ 480249 w 522808"/>
                <a:gd name="connsiteY6" fmla="*/ 643456 h 903493"/>
                <a:gd name="connsiteX7" fmla="*/ 493525 w 522808"/>
                <a:gd name="connsiteY7" fmla="*/ 661807 h 903493"/>
                <a:gd name="connsiteX8" fmla="*/ 514999 w 522808"/>
                <a:gd name="connsiteY8" fmla="*/ 840632 h 903493"/>
                <a:gd name="connsiteX9" fmla="*/ 522808 w 522808"/>
                <a:gd name="connsiteY9" fmla="*/ 903493 h 903493"/>
                <a:gd name="connsiteX10" fmla="*/ 453699 w 522808"/>
                <a:gd name="connsiteY10" fmla="*/ 863668 h 903493"/>
                <a:gd name="connsiteX11" fmla="*/ 10933 w 522808"/>
                <a:gd name="connsiteY11" fmla="*/ 607535 h 903493"/>
                <a:gd name="connsiteX12" fmla="*/ 0 w 522808"/>
                <a:gd name="connsiteY12" fmla="*/ 592308 h 903493"/>
                <a:gd name="connsiteX13" fmla="*/ 0 w 522808"/>
                <a:gd name="connsiteY13" fmla="*/ 7809 h 903493"/>
                <a:gd name="connsiteX14" fmla="*/ 781 w 522808"/>
                <a:gd name="connsiteY14" fmla="*/ 0 h 903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2808" h="903493">
                  <a:moveTo>
                    <a:pt x="781" y="0"/>
                  </a:moveTo>
                  <a:cubicBezTo>
                    <a:pt x="53491" y="39825"/>
                    <a:pt x="104640" y="78089"/>
                    <a:pt x="155788" y="116353"/>
                  </a:cubicBezTo>
                  <a:cubicBezTo>
                    <a:pt x="160083" y="119867"/>
                    <a:pt x="164378" y="123772"/>
                    <a:pt x="169063" y="126505"/>
                  </a:cubicBezTo>
                  <a:cubicBezTo>
                    <a:pt x="198737" y="140951"/>
                    <a:pt x="205765" y="163597"/>
                    <a:pt x="204204" y="196004"/>
                  </a:cubicBezTo>
                  <a:cubicBezTo>
                    <a:pt x="199909" y="289711"/>
                    <a:pt x="199128" y="383809"/>
                    <a:pt x="196785" y="477907"/>
                  </a:cubicBezTo>
                  <a:cubicBezTo>
                    <a:pt x="196395" y="486496"/>
                    <a:pt x="199909" y="489620"/>
                    <a:pt x="206546" y="493524"/>
                  </a:cubicBezTo>
                  <a:cubicBezTo>
                    <a:pt x="297911" y="543502"/>
                    <a:pt x="388885" y="593479"/>
                    <a:pt x="480249" y="643456"/>
                  </a:cubicBezTo>
                  <a:cubicBezTo>
                    <a:pt x="488058" y="647751"/>
                    <a:pt x="492353" y="652436"/>
                    <a:pt x="493525" y="661807"/>
                  </a:cubicBezTo>
                  <a:cubicBezTo>
                    <a:pt x="500553" y="721545"/>
                    <a:pt x="507971" y="780893"/>
                    <a:pt x="514999" y="840632"/>
                  </a:cubicBezTo>
                  <a:cubicBezTo>
                    <a:pt x="517342" y="860935"/>
                    <a:pt x="520075" y="881238"/>
                    <a:pt x="522808" y="903493"/>
                  </a:cubicBezTo>
                  <a:cubicBezTo>
                    <a:pt x="498991" y="889828"/>
                    <a:pt x="476345" y="876943"/>
                    <a:pt x="453699" y="863668"/>
                  </a:cubicBezTo>
                  <a:cubicBezTo>
                    <a:pt x="306110" y="778160"/>
                    <a:pt x="158521" y="693043"/>
                    <a:pt x="10933" y="607535"/>
                  </a:cubicBezTo>
                  <a:cubicBezTo>
                    <a:pt x="4685" y="604021"/>
                    <a:pt x="0" y="601288"/>
                    <a:pt x="0" y="592308"/>
                  </a:cubicBezTo>
                  <a:cubicBezTo>
                    <a:pt x="390" y="397475"/>
                    <a:pt x="0" y="202642"/>
                    <a:pt x="0" y="7809"/>
                  </a:cubicBezTo>
                  <a:cubicBezTo>
                    <a:pt x="390" y="5857"/>
                    <a:pt x="390" y="3904"/>
                    <a:pt x="781" y="0"/>
                  </a:cubicBezTo>
                  <a:close/>
                </a:path>
              </a:pathLst>
            </a:custGeom>
            <a:grpFill/>
            <a:ln w="3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="" xmlns:a16="http://schemas.microsoft.com/office/drawing/2014/main" id="{CBA2FDBB-79A0-44EB-A7C9-7467B2095256}"/>
                </a:ext>
              </a:extLst>
            </p:cNvPr>
            <p:cNvSpPr/>
            <p:nvPr/>
          </p:nvSpPr>
          <p:spPr>
            <a:xfrm>
              <a:off x="8524455" y="2117619"/>
              <a:ext cx="520855" cy="902712"/>
            </a:xfrm>
            <a:custGeom>
              <a:avLst/>
              <a:gdLst>
                <a:gd name="connsiteX0" fmla="*/ 520856 w 520855"/>
                <a:gd name="connsiteY0" fmla="*/ 0 h 902712"/>
                <a:gd name="connsiteX1" fmla="*/ 520856 w 520855"/>
                <a:gd name="connsiteY1" fmla="*/ 63252 h 902712"/>
                <a:gd name="connsiteX2" fmla="*/ 520856 w 520855"/>
                <a:gd name="connsiteY2" fmla="*/ 588793 h 902712"/>
                <a:gd name="connsiteX3" fmla="*/ 509533 w 520855"/>
                <a:gd name="connsiteY3" fmla="*/ 609097 h 902712"/>
                <a:gd name="connsiteX4" fmla="*/ 10933 w 520855"/>
                <a:gd name="connsiteY4" fmla="*/ 896856 h 902712"/>
                <a:gd name="connsiteX5" fmla="*/ 0 w 520855"/>
                <a:gd name="connsiteY5" fmla="*/ 902713 h 902712"/>
                <a:gd name="connsiteX6" fmla="*/ 6638 w 520855"/>
                <a:gd name="connsiteY6" fmla="*/ 845317 h 902712"/>
                <a:gd name="connsiteX7" fmla="*/ 28893 w 520855"/>
                <a:gd name="connsiteY7" fmla="*/ 661417 h 902712"/>
                <a:gd name="connsiteX8" fmla="*/ 40216 w 520855"/>
                <a:gd name="connsiteY8" fmla="*/ 644627 h 902712"/>
                <a:gd name="connsiteX9" fmla="*/ 313138 w 520855"/>
                <a:gd name="connsiteY9" fmla="*/ 495477 h 902712"/>
                <a:gd name="connsiteX10" fmla="*/ 324852 w 520855"/>
                <a:gd name="connsiteY10" fmla="*/ 474393 h 902712"/>
                <a:gd name="connsiteX11" fmla="*/ 317433 w 520855"/>
                <a:gd name="connsiteY11" fmla="*/ 163988 h 902712"/>
                <a:gd name="connsiteX12" fmla="*/ 326804 w 520855"/>
                <a:gd name="connsiteY12" fmla="*/ 144856 h 902712"/>
                <a:gd name="connsiteX13" fmla="*/ 509142 w 520855"/>
                <a:gd name="connsiteY13" fmla="*/ 8199 h 902712"/>
                <a:gd name="connsiteX14" fmla="*/ 520856 w 520855"/>
                <a:gd name="connsiteY14" fmla="*/ 0 h 902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0855" h="902712">
                  <a:moveTo>
                    <a:pt x="520856" y="0"/>
                  </a:moveTo>
                  <a:cubicBezTo>
                    <a:pt x="520856" y="23036"/>
                    <a:pt x="520856" y="42949"/>
                    <a:pt x="520856" y="63252"/>
                  </a:cubicBezTo>
                  <a:cubicBezTo>
                    <a:pt x="520856" y="238563"/>
                    <a:pt x="520856" y="413483"/>
                    <a:pt x="520856" y="588793"/>
                  </a:cubicBezTo>
                  <a:cubicBezTo>
                    <a:pt x="520856" y="598555"/>
                    <a:pt x="518123" y="604021"/>
                    <a:pt x="509533" y="609097"/>
                  </a:cubicBezTo>
                  <a:cubicBezTo>
                    <a:pt x="343203" y="704756"/>
                    <a:pt x="176872" y="800806"/>
                    <a:pt x="10933" y="896856"/>
                  </a:cubicBezTo>
                  <a:cubicBezTo>
                    <a:pt x="8199" y="898418"/>
                    <a:pt x="5076" y="899979"/>
                    <a:pt x="0" y="902713"/>
                  </a:cubicBezTo>
                  <a:cubicBezTo>
                    <a:pt x="2343" y="882409"/>
                    <a:pt x="4295" y="863668"/>
                    <a:pt x="6638" y="845317"/>
                  </a:cubicBezTo>
                  <a:cubicBezTo>
                    <a:pt x="14056" y="784017"/>
                    <a:pt x="21865" y="722717"/>
                    <a:pt x="28893" y="661417"/>
                  </a:cubicBezTo>
                  <a:cubicBezTo>
                    <a:pt x="29674" y="653608"/>
                    <a:pt x="32797" y="648532"/>
                    <a:pt x="40216" y="644627"/>
                  </a:cubicBezTo>
                  <a:cubicBezTo>
                    <a:pt x="131190" y="595041"/>
                    <a:pt x="222164" y="545063"/>
                    <a:pt x="313138" y="495477"/>
                  </a:cubicBezTo>
                  <a:cubicBezTo>
                    <a:pt x="322509" y="490401"/>
                    <a:pt x="324852" y="484544"/>
                    <a:pt x="324852" y="474393"/>
                  </a:cubicBezTo>
                  <a:cubicBezTo>
                    <a:pt x="322119" y="370924"/>
                    <a:pt x="320166" y="267456"/>
                    <a:pt x="317433" y="163988"/>
                  </a:cubicBezTo>
                  <a:cubicBezTo>
                    <a:pt x="317043" y="155398"/>
                    <a:pt x="319776" y="150322"/>
                    <a:pt x="326804" y="144856"/>
                  </a:cubicBezTo>
                  <a:cubicBezTo>
                    <a:pt x="387714" y="99564"/>
                    <a:pt x="448233" y="53882"/>
                    <a:pt x="509142" y="8199"/>
                  </a:cubicBezTo>
                  <a:cubicBezTo>
                    <a:pt x="512266" y="5857"/>
                    <a:pt x="515780" y="3514"/>
                    <a:pt x="520856" y="0"/>
                  </a:cubicBezTo>
                  <a:close/>
                </a:path>
              </a:pathLst>
            </a:custGeom>
            <a:grpFill/>
            <a:ln w="3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="" xmlns:a16="http://schemas.microsoft.com/office/drawing/2014/main" id="{E6CC6D1C-30A9-4AB2-B7D0-CDAD36AD94FD}"/>
                </a:ext>
              </a:extLst>
            </p:cNvPr>
            <p:cNvSpPr/>
            <p:nvPr/>
          </p:nvSpPr>
          <p:spPr>
            <a:xfrm>
              <a:off x="7716621" y="1306856"/>
              <a:ext cx="1042882" cy="395220"/>
            </a:xfrm>
            <a:custGeom>
              <a:avLst/>
              <a:gdLst>
                <a:gd name="connsiteX0" fmla="*/ 1042883 w 1042882"/>
                <a:gd name="connsiteY0" fmla="*/ 297716 h 395220"/>
                <a:gd name="connsiteX1" fmla="*/ 815253 w 1042882"/>
                <a:gd name="connsiteY1" fmla="*/ 394156 h 395220"/>
                <a:gd name="connsiteX2" fmla="*/ 799244 w 1042882"/>
                <a:gd name="connsiteY2" fmla="*/ 391423 h 395220"/>
                <a:gd name="connsiteX3" fmla="*/ 534521 w 1042882"/>
                <a:gd name="connsiteY3" fmla="*/ 230559 h 395220"/>
                <a:gd name="connsiteX4" fmla="*/ 509533 w 1042882"/>
                <a:gd name="connsiteY4" fmla="*/ 230559 h 395220"/>
                <a:gd name="connsiteX5" fmla="*/ 245981 w 1042882"/>
                <a:gd name="connsiteY5" fmla="*/ 391032 h 395220"/>
                <a:gd name="connsiteX6" fmla="*/ 221383 w 1042882"/>
                <a:gd name="connsiteY6" fmla="*/ 392594 h 395220"/>
                <a:gd name="connsiteX7" fmla="*/ 12104 w 1042882"/>
                <a:gd name="connsiteY7" fmla="*/ 303572 h 395220"/>
                <a:gd name="connsiteX8" fmla="*/ 0 w 1042882"/>
                <a:gd name="connsiteY8" fmla="*/ 298106 h 395220"/>
                <a:gd name="connsiteX9" fmla="*/ 19132 w 1042882"/>
                <a:gd name="connsiteY9" fmla="*/ 286783 h 395220"/>
                <a:gd name="connsiteX10" fmla="*/ 509142 w 1042882"/>
                <a:gd name="connsiteY10" fmla="*/ 4100 h 395220"/>
                <a:gd name="connsiteX11" fmla="*/ 534521 w 1042882"/>
                <a:gd name="connsiteY11" fmla="*/ 4100 h 395220"/>
                <a:gd name="connsiteX12" fmla="*/ 1032341 w 1042882"/>
                <a:gd name="connsiteY12" fmla="*/ 291078 h 395220"/>
                <a:gd name="connsiteX13" fmla="*/ 1042883 w 1042882"/>
                <a:gd name="connsiteY13" fmla="*/ 297716 h 395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2882" h="395220">
                  <a:moveTo>
                    <a:pt x="1042883" y="297716"/>
                  </a:moveTo>
                  <a:cubicBezTo>
                    <a:pt x="965574" y="330513"/>
                    <a:pt x="890609" y="362920"/>
                    <a:pt x="815253" y="394156"/>
                  </a:cubicBezTo>
                  <a:cubicBezTo>
                    <a:pt x="810958" y="396108"/>
                    <a:pt x="803539" y="394156"/>
                    <a:pt x="799244" y="391423"/>
                  </a:cubicBezTo>
                  <a:cubicBezTo>
                    <a:pt x="710613" y="337932"/>
                    <a:pt x="622372" y="284440"/>
                    <a:pt x="534521" y="230559"/>
                  </a:cubicBezTo>
                  <a:cubicBezTo>
                    <a:pt x="525151" y="224702"/>
                    <a:pt x="518904" y="225092"/>
                    <a:pt x="509533" y="230559"/>
                  </a:cubicBezTo>
                  <a:cubicBezTo>
                    <a:pt x="421682" y="284440"/>
                    <a:pt x="333832" y="337541"/>
                    <a:pt x="245981" y="391032"/>
                  </a:cubicBezTo>
                  <a:cubicBezTo>
                    <a:pt x="237392" y="396108"/>
                    <a:pt x="230754" y="396499"/>
                    <a:pt x="221383" y="392594"/>
                  </a:cubicBezTo>
                  <a:cubicBezTo>
                    <a:pt x="151884" y="362530"/>
                    <a:pt x="81994" y="333246"/>
                    <a:pt x="12104" y="303572"/>
                  </a:cubicBezTo>
                  <a:cubicBezTo>
                    <a:pt x="8590" y="302011"/>
                    <a:pt x="5076" y="300449"/>
                    <a:pt x="0" y="298106"/>
                  </a:cubicBezTo>
                  <a:cubicBezTo>
                    <a:pt x="7028" y="293811"/>
                    <a:pt x="13275" y="290297"/>
                    <a:pt x="19132" y="286783"/>
                  </a:cubicBezTo>
                  <a:cubicBezTo>
                    <a:pt x="182339" y="192685"/>
                    <a:pt x="345936" y="98588"/>
                    <a:pt x="509142" y="4100"/>
                  </a:cubicBezTo>
                  <a:cubicBezTo>
                    <a:pt x="518513" y="-1367"/>
                    <a:pt x="525151" y="-1367"/>
                    <a:pt x="534521" y="4100"/>
                  </a:cubicBezTo>
                  <a:cubicBezTo>
                    <a:pt x="700461" y="100150"/>
                    <a:pt x="866401" y="195419"/>
                    <a:pt x="1032341" y="291078"/>
                  </a:cubicBezTo>
                  <a:cubicBezTo>
                    <a:pt x="1035074" y="293030"/>
                    <a:pt x="1038198" y="294592"/>
                    <a:pt x="1042883" y="297716"/>
                  </a:cubicBezTo>
                  <a:close/>
                </a:path>
              </a:pathLst>
            </a:custGeom>
            <a:grpFill/>
            <a:ln w="3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42" name="Freeform: Shape 41">
            <a:extLst>
              <a:ext uri="{FF2B5EF4-FFF2-40B4-BE49-F238E27FC236}">
                <a16:creationId xmlns="" xmlns:a16="http://schemas.microsoft.com/office/drawing/2014/main" id="{C2860F6B-AE0A-4602-BB74-6EAB6D723431}"/>
              </a:ext>
            </a:extLst>
          </p:cNvPr>
          <p:cNvSpPr/>
          <p:nvPr userDrawn="1"/>
        </p:nvSpPr>
        <p:spPr>
          <a:xfrm>
            <a:off x="1324408" y="4928848"/>
            <a:ext cx="55524" cy="35763"/>
          </a:xfrm>
          <a:custGeom>
            <a:avLst/>
            <a:gdLst>
              <a:gd name="connsiteX0" fmla="*/ 45793 w 55524"/>
              <a:gd name="connsiteY0" fmla="*/ 35450 h 35763"/>
              <a:gd name="connsiteX1" fmla="*/ 40775 w 55524"/>
              <a:gd name="connsiteY1" fmla="*/ 28863 h 35763"/>
              <a:gd name="connsiteX2" fmla="*/ 31992 w 55524"/>
              <a:gd name="connsiteY2" fmla="*/ 13494 h 35763"/>
              <a:gd name="connsiteX3" fmla="*/ 11291 w 55524"/>
              <a:gd name="connsiteY3" fmla="*/ 27295 h 35763"/>
              <a:gd name="connsiteX4" fmla="*/ 3137 w 55524"/>
              <a:gd name="connsiteY4" fmla="*/ 35763 h 35763"/>
              <a:gd name="connsiteX5" fmla="*/ 0 w 55524"/>
              <a:gd name="connsiteY5" fmla="*/ 32313 h 35763"/>
              <a:gd name="connsiteX6" fmla="*/ 12232 w 55524"/>
              <a:gd name="connsiteY6" fmla="*/ 9103 h 35763"/>
              <a:gd name="connsiteX7" fmla="*/ 46420 w 55524"/>
              <a:gd name="connsiteY7" fmla="*/ 7 h 35763"/>
              <a:gd name="connsiteX8" fmla="*/ 55516 w 55524"/>
              <a:gd name="connsiteY8" fmla="*/ 15063 h 35763"/>
              <a:gd name="connsiteX9" fmla="*/ 45793 w 55524"/>
              <a:gd name="connsiteY9" fmla="*/ 35450 h 3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524" h="35763">
                <a:moveTo>
                  <a:pt x="45793" y="35450"/>
                </a:moveTo>
                <a:cubicBezTo>
                  <a:pt x="42657" y="31372"/>
                  <a:pt x="40461" y="29490"/>
                  <a:pt x="40775" y="28863"/>
                </a:cubicBezTo>
                <a:cubicBezTo>
                  <a:pt x="44225" y="19767"/>
                  <a:pt x="42657" y="11612"/>
                  <a:pt x="31992" y="13494"/>
                </a:cubicBezTo>
                <a:cubicBezTo>
                  <a:pt x="24465" y="14749"/>
                  <a:pt x="17878" y="22276"/>
                  <a:pt x="11291" y="27295"/>
                </a:cubicBezTo>
                <a:cubicBezTo>
                  <a:pt x="8155" y="29804"/>
                  <a:pt x="5646" y="32940"/>
                  <a:pt x="3137" y="35763"/>
                </a:cubicBezTo>
                <a:cubicBezTo>
                  <a:pt x="2196" y="34509"/>
                  <a:pt x="1255" y="33568"/>
                  <a:pt x="0" y="32313"/>
                </a:cubicBezTo>
                <a:cubicBezTo>
                  <a:pt x="4077" y="24472"/>
                  <a:pt x="7841" y="16631"/>
                  <a:pt x="12232" y="9103"/>
                </a:cubicBezTo>
                <a:cubicBezTo>
                  <a:pt x="20074" y="-5325"/>
                  <a:pt x="35756" y="5653"/>
                  <a:pt x="46420" y="7"/>
                </a:cubicBezTo>
                <a:cubicBezTo>
                  <a:pt x="47048" y="-306"/>
                  <a:pt x="55830" y="9730"/>
                  <a:pt x="55516" y="15063"/>
                </a:cubicBezTo>
                <a:cubicBezTo>
                  <a:pt x="55516" y="21336"/>
                  <a:pt x="49870" y="27295"/>
                  <a:pt x="45793" y="35450"/>
                </a:cubicBezTo>
                <a:close/>
              </a:path>
            </a:pathLst>
          </a:custGeom>
          <a:solidFill>
            <a:srgbClr val="FFFFFF"/>
          </a:solidFill>
          <a:ln w="31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="" xmlns:a16="http://schemas.microsoft.com/office/drawing/2014/main" id="{294F171E-E391-4ED5-A73D-DC679F465DCF}"/>
              </a:ext>
            </a:extLst>
          </p:cNvPr>
          <p:cNvSpPr/>
          <p:nvPr userDrawn="1"/>
        </p:nvSpPr>
        <p:spPr>
          <a:xfrm>
            <a:off x="3132604" y="4947674"/>
            <a:ext cx="22269" cy="26974"/>
          </a:xfrm>
          <a:custGeom>
            <a:avLst/>
            <a:gdLst>
              <a:gd name="connsiteX0" fmla="*/ 0 w 22269"/>
              <a:gd name="connsiteY0" fmla="*/ 0 h 26974"/>
              <a:gd name="connsiteX1" fmla="*/ 22269 w 22269"/>
              <a:gd name="connsiteY1" fmla="*/ 627 h 26974"/>
              <a:gd name="connsiteX2" fmla="*/ 16937 w 22269"/>
              <a:gd name="connsiteY2" fmla="*/ 26974 h 26974"/>
              <a:gd name="connsiteX3" fmla="*/ 0 w 22269"/>
              <a:gd name="connsiteY3" fmla="*/ 0 h 2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69" h="26974">
                <a:moveTo>
                  <a:pt x="0" y="0"/>
                </a:moveTo>
                <a:cubicBezTo>
                  <a:pt x="8782" y="314"/>
                  <a:pt x="14114" y="314"/>
                  <a:pt x="22269" y="627"/>
                </a:cubicBezTo>
                <a:cubicBezTo>
                  <a:pt x="20387" y="9410"/>
                  <a:pt x="18819" y="17878"/>
                  <a:pt x="16937" y="26974"/>
                </a:cubicBezTo>
                <a:cubicBezTo>
                  <a:pt x="-5646" y="26033"/>
                  <a:pt x="10037" y="784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1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="" xmlns:a16="http://schemas.microsoft.com/office/drawing/2014/main" id="{AAC562CF-278F-4666-9259-ECBAD4F56D3C}"/>
              </a:ext>
            </a:extLst>
          </p:cNvPr>
          <p:cNvSpPr/>
          <p:nvPr userDrawn="1"/>
        </p:nvSpPr>
        <p:spPr>
          <a:xfrm>
            <a:off x="1545068" y="2852364"/>
            <a:ext cx="9101864" cy="1153272"/>
          </a:xfrm>
          <a:custGeom>
            <a:avLst/>
            <a:gdLst>
              <a:gd name="connsiteX0" fmla="*/ 453073 w 3332855"/>
              <a:gd name="connsiteY0" fmla="*/ 336758 h 422296"/>
              <a:gd name="connsiteX1" fmla="*/ 444228 w 3332855"/>
              <a:gd name="connsiteY1" fmla="*/ 341333 h 422296"/>
              <a:gd name="connsiteX2" fmla="*/ 457649 w 3332855"/>
              <a:gd name="connsiteY2" fmla="*/ 364819 h 422296"/>
              <a:gd name="connsiteX3" fmla="*/ 472900 w 3332855"/>
              <a:gd name="connsiteY3" fmla="*/ 357194 h 422296"/>
              <a:gd name="connsiteX4" fmla="*/ 453073 w 3332855"/>
              <a:gd name="connsiteY4" fmla="*/ 336758 h 422296"/>
              <a:gd name="connsiteX5" fmla="*/ 671160 w 3332855"/>
              <a:gd name="connsiteY5" fmla="*/ 321507 h 422296"/>
              <a:gd name="connsiteX6" fmla="*/ 649199 w 3332855"/>
              <a:gd name="connsiteY6" fmla="*/ 333098 h 422296"/>
              <a:gd name="connsiteX7" fmla="*/ 641573 w 3332855"/>
              <a:gd name="connsiteY7" fmla="*/ 338588 h 422296"/>
              <a:gd name="connsiteX8" fmla="*/ 660485 w 3332855"/>
              <a:gd name="connsiteY8" fmla="*/ 363599 h 422296"/>
              <a:gd name="connsiteX9" fmla="*/ 683970 w 3332855"/>
              <a:gd name="connsiteY9" fmla="*/ 341333 h 422296"/>
              <a:gd name="connsiteX10" fmla="*/ 684886 w 3332855"/>
              <a:gd name="connsiteY10" fmla="*/ 347433 h 422296"/>
              <a:gd name="connsiteX11" fmla="*/ 682751 w 3332855"/>
              <a:gd name="connsiteY11" fmla="*/ 360549 h 422296"/>
              <a:gd name="connsiteX12" fmla="*/ 690071 w 3332855"/>
              <a:gd name="connsiteY12" fmla="*/ 362989 h 422296"/>
              <a:gd name="connsiteX13" fmla="*/ 701356 w 3332855"/>
              <a:gd name="connsiteY13" fmla="*/ 352008 h 422296"/>
              <a:gd name="connsiteX14" fmla="*/ 702881 w 3332855"/>
              <a:gd name="connsiteY14" fmla="*/ 326997 h 422296"/>
              <a:gd name="connsiteX15" fmla="*/ 671160 w 3332855"/>
              <a:gd name="connsiteY15" fmla="*/ 321507 h 422296"/>
              <a:gd name="connsiteX16" fmla="*/ 922854 w 3332855"/>
              <a:gd name="connsiteY16" fmla="*/ 313869 h 422296"/>
              <a:gd name="connsiteX17" fmla="*/ 910043 w 3332855"/>
              <a:gd name="connsiteY17" fmla="*/ 345286 h 422296"/>
              <a:gd name="connsiteX18" fmla="*/ 918279 w 3332855"/>
              <a:gd name="connsiteY18" fmla="*/ 374263 h 422296"/>
              <a:gd name="connsiteX19" fmla="*/ 922854 w 3332855"/>
              <a:gd name="connsiteY19" fmla="*/ 376702 h 422296"/>
              <a:gd name="connsiteX20" fmla="*/ 942069 w 3332855"/>
              <a:gd name="connsiteY20" fmla="*/ 359926 h 422296"/>
              <a:gd name="connsiteX21" fmla="*/ 957320 w 3332855"/>
              <a:gd name="connsiteY21" fmla="*/ 350776 h 422296"/>
              <a:gd name="connsiteX22" fmla="*/ 940240 w 3332855"/>
              <a:gd name="connsiteY22" fmla="*/ 343150 h 422296"/>
              <a:gd name="connsiteX23" fmla="*/ 952441 w 3332855"/>
              <a:gd name="connsiteY23" fmla="*/ 322409 h 422296"/>
              <a:gd name="connsiteX24" fmla="*/ 922854 w 3332855"/>
              <a:gd name="connsiteY24" fmla="*/ 313869 h 422296"/>
              <a:gd name="connsiteX25" fmla="*/ 1186223 w 3332855"/>
              <a:gd name="connsiteY25" fmla="*/ 343028 h 422296"/>
              <a:gd name="connsiteX26" fmla="*/ 1146705 w 3332855"/>
              <a:gd name="connsiteY26" fmla="*/ 351084 h 422296"/>
              <a:gd name="connsiteX27" fmla="*/ 1153498 w 3332855"/>
              <a:gd name="connsiteY27" fmla="*/ 363929 h 422296"/>
              <a:gd name="connsiteX28" fmla="*/ 1178078 w 3332855"/>
              <a:gd name="connsiteY28" fmla="*/ 362251 h 422296"/>
              <a:gd name="connsiteX29" fmla="*/ 1190835 w 3332855"/>
              <a:gd name="connsiteY29" fmla="*/ 344871 h 422296"/>
              <a:gd name="connsiteX30" fmla="*/ 1186223 w 3332855"/>
              <a:gd name="connsiteY30" fmla="*/ 343028 h 422296"/>
              <a:gd name="connsiteX31" fmla="*/ 725758 w 3332855"/>
              <a:gd name="connsiteY31" fmla="*/ 239152 h 422296"/>
              <a:gd name="connsiteX32" fmla="*/ 719353 w 3332855"/>
              <a:gd name="connsiteY32" fmla="*/ 241288 h 422296"/>
              <a:gd name="connsiteX33" fmla="*/ 723012 w 3332855"/>
              <a:gd name="connsiteY33" fmla="*/ 262334 h 422296"/>
              <a:gd name="connsiteX34" fmla="*/ 731858 w 3332855"/>
              <a:gd name="connsiteY34" fmla="*/ 260198 h 422296"/>
              <a:gd name="connsiteX35" fmla="*/ 725758 w 3332855"/>
              <a:gd name="connsiteY35" fmla="*/ 239152 h 422296"/>
              <a:gd name="connsiteX36" fmla="*/ 197650 w 3332855"/>
              <a:gd name="connsiteY36" fmla="*/ 159355 h 422296"/>
              <a:gd name="connsiteX37" fmla="*/ 189109 w 3332855"/>
              <a:gd name="connsiteY37" fmla="*/ 164540 h 422296"/>
              <a:gd name="connsiteX38" fmla="*/ 188195 w 3332855"/>
              <a:gd name="connsiteY38" fmla="*/ 206938 h 422296"/>
              <a:gd name="connsiteX39" fmla="*/ 187584 w 3332855"/>
              <a:gd name="connsiteY39" fmla="*/ 227679 h 422296"/>
              <a:gd name="connsiteX40" fmla="*/ 196735 w 3332855"/>
              <a:gd name="connsiteY40" fmla="*/ 221883 h 422296"/>
              <a:gd name="connsiteX41" fmla="*/ 207715 w 3332855"/>
              <a:gd name="connsiteY41" fmla="*/ 171556 h 422296"/>
              <a:gd name="connsiteX42" fmla="*/ 197650 w 3332855"/>
              <a:gd name="connsiteY42" fmla="*/ 159355 h 422296"/>
              <a:gd name="connsiteX43" fmla="*/ 970400 w 3332855"/>
              <a:gd name="connsiteY43" fmla="*/ 254264 h 422296"/>
              <a:gd name="connsiteX44" fmla="*/ 932279 w 3332855"/>
              <a:gd name="connsiteY44" fmla="*/ 275213 h 422296"/>
              <a:gd name="connsiteX45" fmla="*/ 932832 w 3332855"/>
              <a:gd name="connsiteY45" fmla="*/ 279619 h 422296"/>
              <a:gd name="connsiteX46" fmla="*/ 953774 w 3332855"/>
              <a:gd name="connsiteY46" fmla="*/ 277924 h 422296"/>
              <a:gd name="connsiteX47" fmla="*/ 962338 w 3332855"/>
              <a:gd name="connsiteY47" fmla="*/ 294375 h 422296"/>
              <a:gd name="connsiteX48" fmla="*/ 968136 w 3332855"/>
              <a:gd name="connsiteY48" fmla="*/ 292804 h 422296"/>
              <a:gd name="connsiteX49" fmla="*/ 970400 w 3332855"/>
              <a:gd name="connsiteY49" fmla="*/ 254264 h 422296"/>
              <a:gd name="connsiteX50" fmla="*/ 1371353 w 3332855"/>
              <a:gd name="connsiteY50" fmla="*/ 309287 h 422296"/>
              <a:gd name="connsiteX51" fmla="*/ 1358543 w 3332855"/>
              <a:gd name="connsiteY51" fmla="*/ 340704 h 422296"/>
              <a:gd name="connsiteX52" fmla="*/ 1366779 w 3332855"/>
              <a:gd name="connsiteY52" fmla="*/ 369680 h 422296"/>
              <a:gd name="connsiteX53" fmla="*/ 1371353 w 3332855"/>
              <a:gd name="connsiteY53" fmla="*/ 372120 h 422296"/>
              <a:gd name="connsiteX54" fmla="*/ 1390570 w 3332855"/>
              <a:gd name="connsiteY54" fmla="*/ 355344 h 422296"/>
              <a:gd name="connsiteX55" fmla="*/ 1405821 w 3332855"/>
              <a:gd name="connsiteY55" fmla="*/ 345889 h 422296"/>
              <a:gd name="connsiteX56" fmla="*/ 1388740 w 3332855"/>
              <a:gd name="connsiteY56" fmla="*/ 338263 h 422296"/>
              <a:gd name="connsiteX57" fmla="*/ 1400941 w 3332855"/>
              <a:gd name="connsiteY57" fmla="*/ 317522 h 422296"/>
              <a:gd name="connsiteX58" fmla="*/ 1371353 w 3332855"/>
              <a:gd name="connsiteY58" fmla="*/ 309287 h 422296"/>
              <a:gd name="connsiteX59" fmla="*/ 735518 w 3332855"/>
              <a:gd name="connsiteY59" fmla="*/ 194925 h 422296"/>
              <a:gd name="connsiteX60" fmla="*/ 705017 w 3332855"/>
              <a:gd name="connsiteY60" fmla="*/ 193400 h 422296"/>
              <a:gd name="connsiteX61" fmla="*/ 695866 w 3332855"/>
              <a:gd name="connsiteY61" fmla="*/ 214447 h 422296"/>
              <a:gd name="connsiteX62" fmla="*/ 674515 w 3332855"/>
              <a:gd name="connsiteY62" fmla="*/ 232442 h 422296"/>
              <a:gd name="connsiteX63" fmla="*/ 658045 w 3332855"/>
              <a:gd name="connsiteY63" fmla="*/ 244033 h 422296"/>
              <a:gd name="connsiteX64" fmla="*/ 670245 w 3332855"/>
              <a:gd name="connsiteY64" fmla="*/ 281550 h 422296"/>
              <a:gd name="connsiteX65" fmla="*/ 679701 w 3332855"/>
              <a:gd name="connsiteY65" fmla="*/ 278805 h 422296"/>
              <a:gd name="connsiteX66" fmla="*/ 687631 w 3332855"/>
              <a:gd name="connsiteY66" fmla="*/ 272704 h 422296"/>
              <a:gd name="connsiteX67" fmla="*/ 689766 w 3332855"/>
              <a:gd name="connsiteY67" fmla="*/ 275144 h 422296"/>
              <a:gd name="connsiteX68" fmla="*/ 680310 w 3332855"/>
              <a:gd name="connsiteY68" fmla="*/ 293141 h 422296"/>
              <a:gd name="connsiteX69" fmla="*/ 682750 w 3332855"/>
              <a:gd name="connsiteY69" fmla="*/ 294970 h 422296"/>
              <a:gd name="connsiteX70" fmla="*/ 690986 w 3332855"/>
              <a:gd name="connsiteY70" fmla="*/ 289785 h 422296"/>
              <a:gd name="connsiteX71" fmla="*/ 698307 w 3332855"/>
              <a:gd name="connsiteY71" fmla="*/ 303816 h 422296"/>
              <a:gd name="connsiteX72" fmla="*/ 719353 w 3332855"/>
              <a:gd name="connsiteY72" fmla="*/ 268740 h 422296"/>
              <a:gd name="connsiteX73" fmla="*/ 703186 w 3332855"/>
              <a:gd name="connsiteY73" fmla="*/ 224512 h 422296"/>
              <a:gd name="connsiteX74" fmla="*/ 720268 w 3332855"/>
              <a:gd name="connsiteY74" fmla="*/ 214141 h 422296"/>
              <a:gd name="connsiteX75" fmla="*/ 736434 w 3332855"/>
              <a:gd name="connsiteY75" fmla="*/ 200416 h 422296"/>
              <a:gd name="connsiteX76" fmla="*/ 735518 w 3332855"/>
              <a:gd name="connsiteY76" fmla="*/ 194925 h 422296"/>
              <a:gd name="connsiteX77" fmla="*/ 1145935 w 3332855"/>
              <a:gd name="connsiteY77" fmla="*/ 246359 h 422296"/>
              <a:gd name="connsiteX78" fmla="*/ 1140994 w 3332855"/>
              <a:gd name="connsiteY78" fmla="*/ 247788 h 422296"/>
              <a:gd name="connsiteX79" fmla="*/ 1134708 w 3332855"/>
              <a:gd name="connsiteY79" fmla="*/ 257391 h 422296"/>
              <a:gd name="connsiteX80" fmla="*/ 1147659 w 3332855"/>
              <a:gd name="connsiteY80" fmla="*/ 292591 h 422296"/>
              <a:gd name="connsiteX81" fmla="*/ 1157663 w 3332855"/>
              <a:gd name="connsiteY81" fmla="*/ 274979 h 422296"/>
              <a:gd name="connsiteX82" fmla="*/ 1186036 w 3332855"/>
              <a:gd name="connsiteY82" fmla="*/ 258815 h 422296"/>
              <a:gd name="connsiteX83" fmla="*/ 1148552 w 3332855"/>
              <a:gd name="connsiteY83" fmla="*/ 267585 h 422296"/>
              <a:gd name="connsiteX84" fmla="*/ 1153414 w 3332855"/>
              <a:gd name="connsiteY84" fmla="*/ 250824 h 422296"/>
              <a:gd name="connsiteX85" fmla="*/ 1145935 w 3332855"/>
              <a:gd name="connsiteY85" fmla="*/ 246359 h 422296"/>
              <a:gd name="connsiteX86" fmla="*/ 162883 w 3332855"/>
              <a:gd name="connsiteY86" fmla="*/ 68160 h 422296"/>
              <a:gd name="connsiteX87" fmla="*/ 140612 w 3332855"/>
              <a:gd name="connsiteY87" fmla="*/ 69375 h 422296"/>
              <a:gd name="connsiteX88" fmla="*/ 140307 w 3332855"/>
              <a:gd name="connsiteY88" fmla="*/ 162710 h 422296"/>
              <a:gd name="connsiteX89" fmla="*/ 145187 w 3332855"/>
              <a:gd name="connsiteY89" fmla="*/ 172471 h 422296"/>
              <a:gd name="connsiteX90" fmla="*/ 186669 w 3332855"/>
              <a:gd name="connsiteY90" fmla="*/ 149290 h 422296"/>
              <a:gd name="connsiteX91" fmla="*/ 187890 w 3332855"/>
              <a:gd name="connsiteY91" fmla="*/ 106892 h 422296"/>
              <a:gd name="connsiteX92" fmla="*/ 162883 w 3332855"/>
              <a:gd name="connsiteY92" fmla="*/ 68160 h 422296"/>
              <a:gd name="connsiteX93" fmla="*/ 2042658 w 3332855"/>
              <a:gd name="connsiteY93" fmla="*/ 322709 h 422296"/>
              <a:gd name="connsiteX94" fmla="*/ 2042353 w 3332855"/>
              <a:gd name="connsiteY94" fmla="*/ 360531 h 422296"/>
              <a:gd name="connsiteX95" fmla="*/ 2020391 w 3332855"/>
              <a:gd name="connsiteY95" fmla="*/ 332774 h 422296"/>
              <a:gd name="connsiteX96" fmla="*/ 2042658 w 3332855"/>
              <a:gd name="connsiteY96" fmla="*/ 322709 h 422296"/>
              <a:gd name="connsiteX97" fmla="*/ 1620552 w 3332855"/>
              <a:gd name="connsiteY97" fmla="*/ 251943 h 422296"/>
              <a:gd name="connsiteX98" fmla="*/ 1583341 w 3332855"/>
              <a:gd name="connsiteY98" fmla="*/ 267500 h 422296"/>
              <a:gd name="connsiteX99" fmla="*/ 1592491 w 3332855"/>
              <a:gd name="connsiteY99" fmla="*/ 278785 h 422296"/>
              <a:gd name="connsiteX100" fmla="*/ 1616283 w 3332855"/>
              <a:gd name="connsiteY100" fmla="*/ 272380 h 422296"/>
              <a:gd name="connsiteX101" fmla="*/ 1625738 w 3332855"/>
              <a:gd name="connsiteY101" fmla="*/ 253164 h 422296"/>
              <a:gd name="connsiteX102" fmla="*/ 1620552 w 3332855"/>
              <a:gd name="connsiteY102" fmla="*/ 251943 h 422296"/>
              <a:gd name="connsiteX103" fmla="*/ 610156 w 3332855"/>
              <a:gd name="connsiteY103" fmla="*/ 98540 h 422296"/>
              <a:gd name="connsiteX104" fmla="*/ 606497 w 3332855"/>
              <a:gd name="connsiteY104" fmla="*/ 98540 h 422296"/>
              <a:gd name="connsiteX105" fmla="*/ 592161 w 3332855"/>
              <a:gd name="connsiteY105" fmla="*/ 173574 h 422296"/>
              <a:gd name="connsiteX106" fmla="*/ 555864 w 3332855"/>
              <a:gd name="connsiteY106" fmla="*/ 173269 h 422296"/>
              <a:gd name="connsiteX107" fmla="*/ 565014 w 3332855"/>
              <a:gd name="connsiteY107" fmla="*/ 194620 h 422296"/>
              <a:gd name="connsiteX108" fmla="*/ 551289 w 3332855"/>
              <a:gd name="connsiteY108" fmla="*/ 229087 h 422296"/>
              <a:gd name="connsiteX109" fmla="*/ 546714 w 3332855"/>
              <a:gd name="connsiteY109" fmla="*/ 215362 h 422296"/>
              <a:gd name="connsiteX110" fmla="*/ 530852 w 3332855"/>
              <a:gd name="connsiteY110" fmla="*/ 207431 h 422296"/>
              <a:gd name="connsiteX111" fmla="*/ 521703 w 3332855"/>
              <a:gd name="connsiteY111" fmla="*/ 212007 h 422296"/>
              <a:gd name="connsiteX112" fmla="*/ 525667 w 3332855"/>
              <a:gd name="connsiteY112" fmla="*/ 226342 h 422296"/>
              <a:gd name="connsiteX113" fmla="*/ 540003 w 3332855"/>
              <a:gd name="connsiteY113" fmla="*/ 248913 h 422296"/>
              <a:gd name="connsiteX114" fmla="*/ 553119 w 3332855"/>
              <a:gd name="connsiteY114" fmla="*/ 253794 h 422296"/>
              <a:gd name="connsiteX115" fmla="*/ 569590 w 3332855"/>
              <a:gd name="connsiteY115" fmla="*/ 245252 h 422296"/>
              <a:gd name="connsiteX116" fmla="*/ 571724 w 3332855"/>
              <a:gd name="connsiteY116" fmla="*/ 247693 h 422296"/>
              <a:gd name="connsiteX117" fmla="*/ 581790 w 3332855"/>
              <a:gd name="connsiteY117" fmla="*/ 224207 h 422296"/>
              <a:gd name="connsiteX118" fmla="*/ 584230 w 3332855"/>
              <a:gd name="connsiteY118" fmla="*/ 224817 h 422296"/>
              <a:gd name="connsiteX119" fmla="*/ 580569 w 3332855"/>
              <a:gd name="connsiteY119" fmla="*/ 262334 h 422296"/>
              <a:gd name="connsiteX120" fmla="*/ 630593 w 3332855"/>
              <a:gd name="connsiteY120" fmla="*/ 262334 h 422296"/>
              <a:gd name="connsiteX121" fmla="*/ 610156 w 3332855"/>
              <a:gd name="connsiteY121" fmla="*/ 98540 h 422296"/>
              <a:gd name="connsiteX122" fmla="*/ 249808 w 3332855"/>
              <a:gd name="connsiteY122" fmla="*/ 32773 h 422296"/>
              <a:gd name="connsiteX123" fmla="*/ 271769 w 3332855"/>
              <a:gd name="connsiteY123" fmla="*/ 63580 h 422296"/>
              <a:gd name="connsiteX124" fmla="*/ 249808 w 3332855"/>
              <a:gd name="connsiteY124" fmla="*/ 32773 h 422296"/>
              <a:gd name="connsiteX125" fmla="*/ 224797 w 3332855"/>
              <a:gd name="connsiteY125" fmla="*/ 7152 h 422296"/>
              <a:gd name="connsiteX126" fmla="*/ 241572 w 3332855"/>
              <a:gd name="connsiteY126" fmla="*/ 18437 h 422296"/>
              <a:gd name="connsiteX127" fmla="*/ 241268 w 3332855"/>
              <a:gd name="connsiteY127" fmla="*/ 24233 h 422296"/>
              <a:gd name="connsiteX128" fmla="*/ 258043 w 3332855"/>
              <a:gd name="connsiteY128" fmla="*/ 14778 h 422296"/>
              <a:gd name="connsiteX129" fmla="*/ 287630 w 3332855"/>
              <a:gd name="connsiteY129" fmla="*/ 34298 h 422296"/>
              <a:gd name="connsiteX130" fmla="*/ 285494 w 3332855"/>
              <a:gd name="connsiteY130" fmla="*/ 37958 h 422296"/>
              <a:gd name="connsiteX131" fmla="*/ 267193 w 3332855"/>
              <a:gd name="connsiteY131" fmla="*/ 27588 h 422296"/>
              <a:gd name="connsiteX132" fmla="*/ 271158 w 3332855"/>
              <a:gd name="connsiteY132" fmla="*/ 46499 h 422296"/>
              <a:gd name="connsiteX133" fmla="*/ 294950 w 3332855"/>
              <a:gd name="connsiteY133" fmla="*/ 48024 h 422296"/>
              <a:gd name="connsiteX134" fmla="*/ 300746 w 3332855"/>
              <a:gd name="connsiteY134" fmla="*/ 68155 h 422296"/>
              <a:gd name="connsiteX135" fmla="*/ 299525 w 3332855"/>
              <a:gd name="connsiteY135" fmla="*/ 180401 h 422296"/>
              <a:gd name="connsiteX136" fmla="*/ 263228 w 3332855"/>
              <a:gd name="connsiteY136" fmla="*/ 227069 h 422296"/>
              <a:gd name="connsiteX137" fmla="*/ 195210 w 3332855"/>
              <a:gd name="connsiteY137" fmla="*/ 237744 h 422296"/>
              <a:gd name="connsiteX138" fmla="*/ 138782 w 3332855"/>
              <a:gd name="connsiteY138" fmla="*/ 242015 h 422296"/>
              <a:gd name="connsiteX139" fmla="*/ 138172 w 3332855"/>
              <a:gd name="connsiteY139" fmla="*/ 387508 h 422296"/>
              <a:gd name="connsiteX140" fmla="*/ 119871 w 3332855"/>
              <a:gd name="connsiteY140" fmla="*/ 324064 h 422296"/>
              <a:gd name="connsiteX141" fmla="*/ 101265 w 3332855"/>
              <a:gd name="connsiteY141" fmla="*/ 300578 h 422296"/>
              <a:gd name="connsiteX142" fmla="*/ 94249 w 3332855"/>
              <a:gd name="connsiteY142" fmla="*/ 313693 h 422296"/>
              <a:gd name="connsiteX143" fmla="*/ 91809 w 3332855"/>
              <a:gd name="connsiteY143" fmla="*/ 339925 h 422296"/>
              <a:gd name="connsiteX144" fmla="*/ 103705 w 3332855"/>
              <a:gd name="connsiteY144" fmla="*/ 356091 h 422296"/>
              <a:gd name="connsiteX145" fmla="*/ 82659 w 3332855"/>
              <a:gd name="connsiteY145" fmla="*/ 386593 h 422296"/>
              <a:gd name="connsiteX146" fmla="*/ 103400 w 3332855"/>
              <a:gd name="connsiteY146" fmla="*/ 388728 h 422296"/>
              <a:gd name="connsiteX147" fmla="*/ 102790 w 3332855"/>
              <a:gd name="connsiteY147" fmla="*/ 392998 h 422296"/>
              <a:gd name="connsiteX148" fmla="*/ 35077 w 3332855"/>
              <a:gd name="connsiteY148" fmla="*/ 400624 h 422296"/>
              <a:gd name="connsiteX149" fmla="*/ 39652 w 3332855"/>
              <a:gd name="connsiteY149" fmla="*/ 396048 h 422296"/>
              <a:gd name="connsiteX150" fmla="*/ 51547 w 3332855"/>
              <a:gd name="connsiteY150" fmla="*/ 378968 h 422296"/>
              <a:gd name="connsiteX151" fmla="*/ 58563 w 3332855"/>
              <a:gd name="connsiteY151" fmla="*/ 358531 h 422296"/>
              <a:gd name="connsiteX152" fmla="*/ 60698 w 3332855"/>
              <a:gd name="connsiteY152" fmla="*/ 348771 h 422296"/>
              <a:gd name="connsiteX153" fmla="*/ 71984 w 3332855"/>
              <a:gd name="connsiteY153" fmla="*/ 334740 h 422296"/>
              <a:gd name="connsiteX154" fmla="*/ 65273 w 3332855"/>
              <a:gd name="connsiteY154" fmla="*/ 348770 h 422296"/>
              <a:gd name="connsiteX155" fmla="*/ 87539 w 3332855"/>
              <a:gd name="connsiteY155" fmla="*/ 342975 h 422296"/>
              <a:gd name="connsiteX156" fmla="*/ 61308 w 3332855"/>
              <a:gd name="connsiteY156" fmla="*/ 279837 h 422296"/>
              <a:gd name="connsiteX157" fmla="*/ 32941 w 3332855"/>
              <a:gd name="connsiteY157" fmla="*/ 285937 h 422296"/>
              <a:gd name="connsiteX158" fmla="*/ 21351 w 3332855"/>
              <a:gd name="connsiteY158" fmla="*/ 299968 h 422296"/>
              <a:gd name="connsiteX159" fmla="*/ 10065 w 3332855"/>
              <a:gd name="connsiteY159" fmla="*/ 346331 h 422296"/>
              <a:gd name="connsiteX160" fmla="*/ 10065 w 3332855"/>
              <a:gd name="connsiteY160" fmla="*/ 353956 h 422296"/>
              <a:gd name="connsiteX161" fmla="*/ 18911 w 3332855"/>
              <a:gd name="connsiteY161" fmla="*/ 357311 h 422296"/>
              <a:gd name="connsiteX162" fmla="*/ 36907 w 3332855"/>
              <a:gd name="connsiteY162" fmla="*/ 352736 h 422296"/>
              <a:gd name="connsiteX163" fmla="*/ 30501 w 3332855"/>
              <a:gd name="connsiteY163" fmla="*/ 364326 h 422296"/>
              <a:gd name="connsiteX164" fmla="*/ 25011 w 3332855"/>
              <a:gd name="connsiteY164" fmla="*/ 383238 h 422296"/>
              <a:gd name="connsiteX165" fmla="*/ 4879 w 3332855"/>
              <a:gd name="connsiteY165" fmla="*/ 404894 h 422296"/>
              <a:gd name="connsiteX166" fmla="*/ 0 w 3332855"/>
              <a:gd name="connsiteY166" fmla="*/ 402454 h 422296"/>
              <a:gd name="connsiteX167" fmla="*/ 1220 w 3332855"/>
              <a:gd name="connsiteY167" fmla="*/ 136 h 422296"/>
              <a:gd name="connsiteX168" fmla="*/ 75034 w 3332855"/>
              <a:gd name="connsiteY168" fmla="*/ 136 h 422296"/>
              <a:gd name="connsiteX169" fmla="*/ 190635 w 3332855"/>
              <a:gd name="connsiteY169" fmla="*/ 2272 h 422296"/>
              <a:gd name="connsiteX170" fmla="*/ 224797 w 3332855"/>
              <a:gd name="connsiteY170" fmla="*/ 7152 h 422296"/>
              <a:gd name="connsiteX171" fmla="*/ 1183590 w 3332855"/>
              <a:gd name="connsiteY171" fmla="*/ 114519 h 422296"/>
              <a:gd name="connsiteX172" fmla="*/ 1179165 w 3332855"/>
              <a:gd name="connsiteY172" fmla="*/ 114889 h 422296"/>
              <a:gd name="connsiteX173" fmla="*/ 1179994 w 3332855"/>
              <a:gd name="connsiteY173" fmla="*/ 135883 h 422296"/>
              <a:gd name="connsiteX174" fmla="*/ 1163206 w 3332855"/>
              <a:gd name="connsiteY174" fmla="*/ 143762 h 422296"/>
              <a:gd name="connsiteX175" fmla="*/ 1164538 w 3332855"/>
              <a:gd name="connsiteY175" fmla="*/ 149620 h 422296"/>
              <a:gd name="connsiteX176" fmla="*/ 1202951 w 3332855"/>
              <a:gd name="connsiteY176" fmla="*/ 153470 h 422296"/>
              <a:gd name="connsiteX177" fmla="*/ 1183590 w 3332855"/>
              <a:gd name="connsiteY177" fmla="*/ 114519 h 422296"/>
              <a:gd name="connsiteX178" fmla="*/ 2187503 w 3332855"/>
              <a:gd name="connsiteY178" fmla="*/ 252859 h 422296"/>
              <a:gd name="connsiteX179" fmla="*/ 2195434 w 3332855"/>
              <a:gd name="connsiteY179" fmla="*/ 282751 h 422296"/>
              <a:gd name="connsiteX180" fmla="*/ 2187808 w 3332855"/>
              <a:gd name="connsiteY180" fmla="*/ 309898 h 422296"/>
              <a:gd name="connsiteX181" fmla="*/ 2195129 w 3332855"/>
              <a:gd name="connsiteY181" fmla="*/ 312338 h 422296"/>
              <a:gd name="connsiteX182" fmla="*/ 2209465 w 3332855"/>
              <a:gd name="connsiteY182" fmla="*/ 282141 h 422296"/>
              <a:gd name="connsiteX183" fmla="*/ 2187503 w 3332855"/>
              <a:gd name="connsiteY183" fmla="*/ 252859 h 422296"/>
              <a:gd name="connsiteX184" fmla="*/ 1619943 w 3332855"/>
              <a:gd name="connsiteY184" fmla="*/ 166234 h 422296"/>
              <a:gd name="connsiteX185" fmla="*/ 1584865 w 3332855"/>
              <a:gd name="connsiteY185" fmla="*/ 182095 h 422296"/>
              <a:gd name="connsiteX186" fmla="*/ 1586390 w 3332855"/>
              <a:gd name="connsiteY186" fmla="*/ 164709 h 422296"/>
              <a:gd name="connsiteX187" fmla="*/ 1569309 w 3332855"/>
              <a:gd name="connsiteY187" fmla="*/ 174775 h 422296"/>
              <a:gd name="connsiteX188" fmla="*/ 1588830 w 3332855"/>
              <a:gd name="connsiteY188" fmla="*/ 206801 h 422296"/>
              <a:gd name="connsiteX189" fmla="*/ 1595236 w 3332855"/>
              <a:gd name="connsiteY189" fmla="*/ 187585 h 422296"/>
              <a:gd name="connsiteX190" fmla="*/ 1619943 w 3332855"/>
              <a:gd name="connsiteY190" fmla="*/ 166234 h 422296"/>
              <a:gd name="connsiteX191" fmla="*/ 2779815 w 3332855"/>
              <a:gd name="connsiteY191" fmla="*/ 321785 h 422296"/>
              <a:gd name="connsiteX192" fmla="*/ 2767614 w 3332855"/>
              <a:gd name="connsiteY192" fmla="*/ 321174 h 422296"/>
              <a:gd name="connsiteX193" fmla="*/ 2766395 w 3332855"/>
              <a:gd name="connsiteY193" fmla="*/ 333986 h 422296"/>
              <a:gd name="connsiteX194" fmla="*/ 2781341 w 3332855"/>
              <a:gd name="connsiteY194" fmla="*/ 352591 h 422296"/>
              <a:gd name="connsiteX195" fmla="*/ 2795067 w 3332855"/>
              <a:gd name="connsiteY195" fmla="*/ 357777 h 422296"/>
              <a:gd name="connsiteX196" fmla="*/ 2814282 w 3332855"/>
              <a:gd name="connsiteY196" fmla="*/ 347711 h 422296"/>
              <a:gd name="connsiteX197" fmla="*/ 2799031 w 3332855"/>
              <a:gd name="connsiteY197" fmla="*/ 327275 h 422296"/>
              <a:gd name="connsiteX198" fmla="*/ 2779815 w 3332855"/>
              <a:gd name="connsiteY198" fmla="*/ 321785 h 422296"/>
              <a:gd name="connsiteX199" fmla="*/ 650757 w 3332855"/>
              <a:gd name="connsiteY199" fmla="*/ 2255 h 422296"/>
              <a:gd name="connsiteX200" fmla="*/ 661094 w 3332855"/>
              <a:gd name="connsiteY200" fmla="*/ 25031 h 422296"/>
              <a:gd name="connsiteX201" fmla="*/ 706541 w 3332855"/>
              <a:gd name="connsiteY201" fmla="*/ 14356 h 422296"/>
              <a:gd name="connsiteX202" fmla="*/ 719048 w 3332855"/>
              <a:gd name="connsiteY202" fmla="*/ 72613 h 422296"/>
              <a:gd name="connsiteX203" fmla="*/ 690071 w 3332855"/>
              <a:gd name="connsiteY203" fmla="*/ 72308 h 422296"/>
              <a:gd name="connsiteX204" fmla="*/ 723318 w 3332855"/>
              <a:gd name="connsiteY204" fmla="*/ 104336 h 422296"/>
              <a:gd name="connsiteX205" fmla="*/ 704407 w 3332855"/>
              <a:gd name="connsiteY205" fmla="*/ 123246 h 422296"/>
              <a:gd name="connsiteX206" fmla="*/ 722097 w 3332855"/>
              <a:gd name="connsiteY206" fmla="*/ 115621 h 422296"/>
              <a:gd name="connsiteX207" fmla="*/ 730028 w 3332855"/>
              <a:gd name="connsiteY207" fmla="*/ 129652 h 422296"/>
              <a:gd name="connsiteX208" fmla="*/ 744059 w 3332855"/>
              <a:gd name="connsiteY208" fmla="*/ 199806 h 422296"/>
              <a:gd name="connsiteX209" fmla="*/ 726063 w 3332855"/>
              <a:gd name="connsiteY209" fmla="*/ 214447 h 422296"/>
              <a:gd name="connsiteX210" fmla="*/ 720573 w 3332855"/>
              <a:gd name="connsiteY210" fmla="*/ 214141 h 422296"/>
              <a:gd name="connsiteX211" fmla="*/ 737958 w 3332855"/>
              <a:gd name="connsiteY211" fmla="*/ 230917 h 422296"/>
              <a:gd name="connsiteX212" fmla="*/ 750769 w 3332855"/>
              <a:gd name="connsiteY212" fmla="*/ 237933 h 422296"/>
              <a:gd name="connsiteX213" fmla="*/ 784321 w 3332855"/>
              <a:gd name="connsiteY213" fmla="*/ 405081 h 422296"/>
              <a:gd name="connsiteX214" fmla="*/ 639439 w 3332855"/>
              <a:gd name="connsiteY214" fmla="*/ 403862 h 422296"/>
              <a:gd name="connsiteX215" fmla="*/ 641573 w 3332855"/>
              <a:gd name="connsiteY215" fmla="*/ 337978 h 422296"/>
              <a:gd name="connsiteX216" fmla="*/ 636999 w 3332855"/>
              <a:gd name="connsiteY216" fmla="*/ 319677 h 422296"/>
              <a:gd name="connsiteX217" fmla="*/ 616562 w 3332855"/>
              <a:gd name="connsiteY217" fmla="*/ 329743 h 422296"/>
              <a:gd name="connsiteX218" fmla="*/ 593991 w 3332855"/>
              <a:gd name="connsiteY218" fmla="*/ 330658 h 422296"/>
              <a:gd name="connsiteX219" fmla="*/ 580570 w 3332855"/>
              <a:gd name="connsiteY219" fmla="*/ 342553 h 422296"/>
              <a:gd name="connsiteX220" fmla="*/ 574775 w 3332855"/>
              <a:gd name="connsiteY220" fmla="*/ 389526 h 422296"/>
              <a:gd name="connsiteX221" fmla="*/ 565320 w 3332855"/>
              <a:gd name="connsiteY221" fmla="*/ 402641 h 422296"/>
              <a:gd name="connsiteX222" fmla="*/ 549153 w 3332855"/>
              <a:gd name="connsiteY222" fmla="*/ 398371 h 422296"/>
              <a:gd name="connsiteX223" fmla="*/ 519567 w 3332855"/>
              <a:gd name="connsiteY223" fmla="*/ 369090 h 422296"/>
              <a:gd name="connsiteX224" fmla="*/ 500656 w 3332855"/>
              <a:gd name="connsiteY224" fmla="*/ 376105 h 422296"/>
              <a:gd name="connsiteX225" fmla="*/ 511942 w 3332855"/>
              <a:gd name="connsiteY225" fmla="*/ 403556 h 422296"/>
              <a:gd name="connsiteX226" fmla="*/ 427147 w 3332855"/>
              <a:gd name="connsiteY226" fmla="*/ 403556 h 422296"/>
              <a:gd name="connsiteX227" fmla="*/ 448499 w 3332855"/>
              <a:gd name="connsiteY227" fmla="*/ 319067 h 422296"/>
              <a:gd name="connsiteX228" fmla="*/ 450329 w 3332855"/>
              <a:gd name="connsiteY228" fmla="*/ 288260 h 422296"/>
              <a:gd name="connsiteX229" fmla="*/ 499436 w 3332855"/>
              <a:gd name="connsiteY229" fmla="*/ 13746 h 422296"/>
              <a:gd name="connsiteX230" fmla="*/ 516211 w 3332855"/>
              <a:gd name="connsiteY230" fmla="*/ 20 h 422296"/>
              <a:gd name="connsiteX231" fmla="*/ 589416 w 3332855"/>
              <a:gd name="connsiteY231" fmla="*/ 325 h 422296"/>
              <a:gd name="connsiteX232" fmla="*/ 609242 w 3332855"/>
              <a:gd name="connsiteY232" fmla="*/ 14661 h 422296"/>
              <a:gd name="connsiteX233" fmla="*/ 633032 w 3332855"/>
              <a:gd name="connsiteY233" fmla="*/ 48212 h 422296"/>
              <a:gd name="connsiteX234" fmla="*/ 639438 w 3332855"/>
              <a:gd name="connsiteY234" fmla="*/ 46687 h 422296"/>
              <a:gd name="connsiteX235" fmla="*/ 652249 w 3332855"/>
              <a:gd name="connsiteY235" fmla="*/ 16490 h 422296"/>
              <a:gd name="connsiteX236" fmla="*/ 637608 w 3332855"/>
              <a:gd name="connsiteY236" fmla="*/ 2765 h 422296"/>
              <a:gd name="connsiteX237" fmla="*/ 650757 w 3332855"/>
              <a:gd name="connsiteY237" fmla="*/ 2255 h 422296"/>
              <a:gd name="connsiteX238" fmla="*/ 941154 w 3332855"/>
              <a:gd name="connsiteY238" fmla="*/ 34779 h 422296"/>
              <a:gd name="connsiteX239" fmla="*/ 915838 w 3332855"/>
              <a:gd name="connsiteY239" fmla="*/ 47589 h 422296"/>
              <a:gd name="connsiteX240" fmla="*/ 941459 w 3332855"/>
              <a:gd name="connsiteY240" fmla="*/ 56740 h 422296"/>
              <a:gd name="connsiteX241" fmla="*/ 941154 w 3332855"/>
              <a:gd name="connsiteY241" fmla="*/ 34779 h 422296"/>
              <a:gd name="connsiteX242" fmla="*/ 1172179 w 3332855"/>
              <a:gd name="connsiteY242" fmla="*/ 67270 h 422296"/>
              <a:gd name="connsiteX243" fmla="*/ 1155866 w 3332855"/>
              <a:gd name="connsiteY243" fmla="*/ 74310 h 422296"/>
              <a:gd name="connsiteX244" fmla="*/ 1144098 w 3332855"/>
              <a:gd name="connsiteY244" fmla="*/ 127639 h 422296"/>
              <a:gd name="connsiteX245" fmla="*/ 1148229 w 3332855"/>
              <a:gd name="connsiteY245" fmla="*/ 128765 h 422296"/>
              <a:gd name="connsiteX246" fmla="*/ 1170349 w 3332855"/>
              <a:gd name="connsiteY246" fmla="*/ 100176 h 422296"/>
              <a:gd name="connsiteX247" fmla="*/ 1177183 w 3332855"/>
              <a:gd name="connsiteY247" fmla="*/ 82870 h 422296"/>
              <a:gd name="connsiteX248" fmla="*/ 1172179 w 3332855"/>
              <a:gd name="connsiteY248" fmla="*/ 67270 h 422296"/>
              <a:gd name="connsiteX249" fmla="*/ 1179187 w 3332855"/>
              <a:gd name="connsiteY249" fmla="*/ 47925 h 422296"/>
              <a:gd name="connsiteX250" fmla="*/ 1174474 w 3332855"/>
              <a:gd name="connsiteY250" fmla="*/ 52902 h 422296"/>
              <a:gd name="connsiteX251" fmla="*/ 1186090 w 3332855"/>
              <a:gd name="connsiteY251" fmla="*/ 80689 h 422296"/>
              <a:gd name="connsiteX252" fmla="*/ 1193626 w 3332855"/>
              <a:gd name="connsiteY252" fmla="*/ 80310 h 422296"/>
              <a:gd name="connsiteX253" fmla="*/ 1201591 w 3332855"/>
              <a:gd name="connsiteY253" fmla="*/ 60431 h 422296"/>
              <a:gd name="connsiteX254" fmla="*/ 1179187 w 3332855"/>
              <a:gd name="connsiteY254" fmla="*/ 47925 h 422296"/>
              <a:gd name="connsiteX255" fmla="*/ 1616282 w 3332855"/>
              <a:gd name="connsiteY255" fmla="*/ 98520 h 422296"/>
              <a:gd name="connsiteX256" fmla="*/ 1612013 w 3332855"/>
              <a:gd name="connsiteY256" fmla="*/ 99741 h 422296"/>
              <a:gd name="connsiteX257" fmla="*/ 1616891 w 3332855"/>
              <a:gd name="connsiteY257" fmla="*/ 120176 h 422296"/>
              <a:gd name="connsiteX258" fmla="*/ 1601946 w 3332855"/>
              <a:gd name="connsiteY258" fmla="*/ 131157 h 422296"/>
              <a:gd name="connsiteX259" fmla="*/ 1604081 w 3332855"/>
              <a:gd name="connsiteY259" fmla="*/ 136647 h 422296"/>
              <a:gd name="connsiteX260" fmla="*/ 1642819 w 3332855"/>
              <a:gd name="connsiteY260" fmla="*/ 132987 h 422296"/>
              <a:gd name="connsiteX261" fmla="*/ 1616282 w 3332855"/>
              <a:gd name="connsiteY261" fmla="*/ 98520 h 422296"/>
              <a:gd name="connsiteX262" fmla="*/ 2234782 w 3332855"/>
              <a:gd name="connsiteY262" fmla="*/ 158915 h 422296"/>
              <a:gd name="connsiteX263" fmla="*/ 2218920 w 3332855"/>
              <a:gd name="connsiteY263" fmla="*/ 163794 h 422296"/>
              <a:gd name="connsiteX264" fmla="*/ 2243321 w 3332855"/>
              <a:gd name="connsiteY264" fmla="*/ 189111 h 422296"/>
              <a:gd name="connsiteX265" fmla="*/ 2249116 w 3332855"/>
              <a:gd name="connsiteY265" fmla="*/ 186061 h 422296"/>
              <a:gd name="connsiteX266" fmla="*/ 2246982 w 3332855"/>
              <a:gd name="connsiteY266" fmla="*/ 178436 h 422296"/>
              <a:gd name="connsiteX267" fmla="*/ 2234782 w 3332855"/>
              <a:gd name="connsiteY267" fmla="*/ 158915 h 422296"/>
              <a:gd name="connsiteX268" fmla="*/ 1389655 w 3332855"/>
              <a:gd name="connsiteY268" fmla="*/ 30502 h 422296"/>
              <a:gd name="connsiteX269" fmla="*/ 1364339 w 3332855"/>
              <a:gd name="connsiteY269" fmla="*/ 43312 h 422296"/>
              <a:gd name="connsiteX270" fmla="*/ 1389960 w 3332855"/>
              <a:gd name="connsiteY270" fmla="*/ 52463 h 422296"/>
              <a:gd name="connsiteX271" fmla="*/ 1389655 w 3332855"/>
              <a:gd name="connsiteY271" fmla="*/ 30502 h 422296"/>
              <a:gd name="connsiteX272" fmla="*/ 1221628 w 3332855"/>
              <a:gd name="connsiteY272" fmla="*/ 1 h 422296"/>
              <a:gd name="connsiteX273" fmla="*/ 1221628 w 3332855"/>
              <a:gd name="connsiteY273" fmla="*/ 401022 h 422296"/>
              <a:gd name="connsiteX274" fmla="*/ 1134110 w 3332855"/>
              <a:gd name="connsiteY274" fmla="*/ 401022 h 422296"/>
              <a:gd name="connsiteX275" fmla="*/ 1044317 w 3332855"/>
              <a:gd name="connsiteY275" fmla="*/ 235833 h 422296"/>
              <a:gd name="connsiteX276" fmla="*/ 1078525 w 3332855"/>
              <a:gd name="connsiteY276" fmla="*/ 241915 h 422296"/>
              <a:gd name="connsiteX277" fmla="*/ 1079480 w 3332855"/>
              <a:gd name="connsiteY277" fmla="*/ 237742 h 422296"/>
              <a:gd name="connsiteX278" fmla="*/ 1050003 w 3332855"/>
              <a:gd name="connsiteY278" fmla="*/ 216818 h 422296"/>
              <a:gd name="connsiteX279" fmla="*/ 1032432 w 3332855"/>
              <a:gd name="connsiteY279" fmla="*/ 210702 h 422296"/>
              <a:gd name="connsiteX280" fmla="*/ 1030952 w 3332855"/>
              <a:gd name="connsiteY280" fmla="*/ 211245 h 422296"/>
              <a:gd name="connsiteX281" fmla="*/ 997542 w 3332855"/>
              <a:gd name="connsiteY281" fmla="*/ 149781 h 422296"/>
              <a:gd name="connsiteX282" fmla="*/ 1006011 w 3332855"/>
              <a:gd name="connsiteY282" fmla="*/ 145824 h 422296"/>
              <a:gd name="connsiteX283" fmla="*/ 1005323 w 3332855"/>
              <a:gd name="connsiteY283" fmla="*/ 138310 h 422296"/>
              <a:gd name="connsiteX284" fmla="*/ 985131 w 3332855"/>
              <a:gd name="connsiteY284" fmla="*/ 131170 h 422296"/>
              <a:gd name="connsiteX285" fmla="*/ 973559 w 3332855"/>
              <a:gd name="connsiteY285" fmla="*/ 154071 h 422296"/>
              <a:gd name="connsiteX286" fmla="*/ 978726 w 3332855"/>
              <a:gd name="connsiteY286" fmla="*/ 158575 h 422296"/>
              <a:gd name="connsiteX287" fmla="*/ 992161 w 3332855"/>
              <a:gd name="connsiteY287" fmla="*/ 152296 h 422296"/>
              <a:gd name="connsiteX288" fmla="*/ 992891 w 3332855"/>
              <a:gd name="connsiteY288" fmla="*/ 162143 h 422296"/>
              <a:gd name="connsiteX289" fmla="*/ 992890 w 3332855"/>
              <a:gd name="connsiteY289" fmla="*/ 189844 h 422296"/>
              <a:gd name="connsiteX290" fmla="*/ 968414 w 3332855"/>
              <a:gd name="connsiteY290" fmla="*/ 172470 h 422296"/>
              <a:gd name="connsiteX291" fmla="*/ 950842 w 3332855"/>
              <a:gd name="connsiteY291" fmla="*/ 166354 h 422296"/>
              <a:gd name="connsiteX292" fmla="*/ 935461 w 3332855"/>
              <a:gd name="connsiteY292" fmla="*/ 171998 h 422296"/>
              <a:gd name="connsiteX293" fmla="*/ 943167 w 3332855"/>
              <a:gd name="connsiteY293" fmla="*/ 188007 h 422296"/>
              <a:gd name="connsiteX294" fmla="*/ 992891 w 3332855"/>
              <a:gd name="connsiteY294" fmla="*/ 196848 h 422296"/>
              <a:gd name="connsiteX295" fmla="*/ 992890 w 3332855"/>
              <a:gd name="connsiteY295" fmla="*/ 260834 h 422296"/>
              <a:gd name="connsiteX296" fmla="*/ 991845 w 3332855"/>
              <a:gd name="connsiteY296" fmla="*/ 260696 h 422296"/>
              <a:gd name="connsiteX297" fmla="*/ 983438 w 3332855"/>
              <a:gd name="connsiteY297" fmla="*/ 279397 h 422296"/>
              <a:gd name="connsiteX298" fmla="*/ 992891 w 3332855"/>
              <a:gd name="connsiteY298" fmla="*/ 279645 h 422296"/>
              <a:gd name="connsiteX299" fmla="*/ 992890 w 3332855"/>
              <a:gd name="connsiteY299" fmla="*/ 401022 h 422296"/>
              <a:gd name="connsiteX300" fmla="*/ 909950 w 3332855"/>
              <a:gd name="connsiteY300" fmla="*/ 401022 h 422296"/>
              <a:gd name="connsiteX301" fmla="*/ 909950 w 3332855"/>
              <a:gd name="connsiteY301" fmla="*/ 1 h 422296"/>
              <a:gd name="connsiteX302" fmla="*/ 1017531 w 3332855"/>
              <a:gd name="connsiteY302" fmla="*/ 1 h 422296"/>
              <a:gd name="connsiteX303" fmla="*/ 1039920 w 3332855"/>
              <a:gd name="connsiteY303" fmla="*/ 41637 h 422296"/>
              <a:gd name="connsiteX304" fmla="*/ 1018018 w 3332855"/>
              <a:gd name="connsiteY304" fmla="*/ 47895 h 422296"/>
              <a:gd name="connsiteX305" fmla="*/ 1047003 w 3332855"/>
              <a:gd name="connsiteY305" fmla="*/ 54809 h 422296"/>
              <a:gd name="connsiteX306" fmla="*/ 1078849 w 3332855"/>
              <a:gd name="connsiteY306" fmla="*/ 114029 h 422296"/>
              <a:gd name="connsiteX307" fmla="*/ 1066219 w 3332855"/>
              <a:gd name="connsiteY307" fmla="*/ 116999 h 422296"/>
              <a:gd name="connsiteX308" fmla="*/ 1045271 w 3332855"/>
              <a:gd name="connsiteY308" fmla="*/ 167435 h 422296"/>
              <a:gd name="connsiteX309" fmla="*/ 1049140 w 3332855"/>
              <a:gd name="connsiteY309" fmla="*/ 169268 h 422296"/>
              <a:gd name="connsiteX310" fmla="*/ 1075936 w 3332855"/>
              <a:gd name="connsiteY310" fmla="*/ 145006 h 422296"/>
              <a:gd name="connsiteX311" fmla="*/ 1085702 w 3332855"/>
              <a:gd name="connsiteY311" fmla="*/ 129169 h 422296"/>
              <a:gd name="connsiteX312" fmla="*/ 1085271 w 3332855"/>
              <a:gd name="connsiteY312" fmla="*/ 125971 h 422296"/>
              <a:gd name="connsiteX313" fmla="*/ 1141017 w 3332855"/>
              <a:gd name="connsiteY313" fmla="*/ 229635 h 422296"/>
              <a:gd name="connsiteX314" fmla="*/ 1139271 w 3332855"/>
              <a:gd name="connsiteY314" fmla="*/ 209497 h 422296"/>
              <a:gd name="connsiteX315" fmla="*/ 1139271 w 3332855"/>
              <a:gd name="connsiteY315" fmla="*/ 1 h 422296"/>
              <a:gd name="connsiteX316" fmla="*/ 1602861 w 3332855"/>
              <a:gd name="connsiteY316" fmla="*/ 49108 h 422296"/>
              <a:gd name="connsiteX317" fmla="*/ 1588220 w 3332855"/>
              <a:gd name="connsiteY317" fmla="*/ 59173 h 422296"/>
              <a:gd name="connsiteX318" fmla="*/ 1587001 w 3332855"/>
              <a:gd name="connsiteY318" fmla="*/ 113771 h 422296"/>
              <a:gd name="connsiteX319" fmla="*/ 1591271 w 3332855"/>
              <a:gd name="connsiteY319" fmla="*/ 114076 h 422296"/>
              <a:gd name="connsiteX320" fmla="*/ 1607436 w 3332855"/>
              <a:gd name="connsiteY320" fmla="*/ 81744 h 422296"/>
              <a:gd name="connsiteX321" fmla="*/ 1610792 w 3332855"/>
              <a:gd name="connsiteY321" fmla="*/ 63443 h 422296"/>
              <a:gd name="connsiteX322" fmla="*/ 1602861 w 3332855"/>
              <a:gd name="connsiteY322" fmla="*/ 49108 h 422296"/>
              <a:gd name="connsiteX323" fmla="*/ 1509222 w 3332855"/>
              <a:gd name="connsiteY323" fmla="*/ 31417 h 422296"/>
              <a:gd name="connsiteX324" fmla="*/ 1466824 w 3332855"/>
              <a:gd name="connsiteY324" fmla="*/ 43312 h 422296"/>
              <a:gd name="connsiteX325" fmla="*/ 1500071 w 3332855"/>
              <a:gd name="connsiteY325" fmla="*/ 51243 h 422296"/>
              <a:gd name="connsiteX326" fmla="*/ 1509222 w 3332855"/>
              <a:gd name="connsiteY326" fmla="*/ 31417 h 422296"/>
              <a:gd name="connsiteX327" fmla="*/ 1613232 w 3332855"/>
              <a:gd name="connsiteY327" fmla="*/ 32637 h 422296"/>
              <a:gd name="connsiteX328" fmla="*/ 1609573 w 3332855"/>
              <a:gd name="connsiteY328" fmla="*/ 38432 h 422296"/>
              <a:gd name="connsiteX329" fmla="*/ 1626347 w 3332855"/>
              <a:gd name="connsiteY329" fmla="*/ 63443 h 422296"/>
              <a:gd name="connsiteX330" fmla="*/ 1633668 w 3332855"/>
              <a:gd name="connsiteY330" fmla="*/ 61613 h 422296"/>
              <a:gd name="connsiteX331" fmla="*/ 1637633 w 3332855"/>
              <a:gd name="connsiteY331" fmla="*/ 40568 h 422296"/>
              <a:gd name="connsiteX332" fmla="*/ 1613232 w 3332855"/>
              <a:gd name="connsiteY332" fmla="*/ 32637 h 422296"/>
              <a:gd name="connsiteX333" fmla="*/ 1601946 w 3332855"/>
              <a:gd name="connsiteY333" fmla="*/ 9456 h 422296"/>
              <a:gd name="connsiteX334" fmla="*/ 1596456 w 3332855"/>
              <a:gd name="connsiteY334" fmla="*/ 34162 h 422296"/>
              <a:gd name="connsiteX335" fmla="*/ 1624822 w 3332855"/>
              <a:gd name="connsiteY335" fmla="*/ 19521 h 422296"/>
              <a:gd name="connsiteX336" fmla="*/ 1671794 w 3332855"/>
              <a:gd name="connsiteY336" fmla="*/ 87844 h 422296"/>
              <a:gd name="connsiteX337" fmla="*/ 1669354 w 3332855"/>
              <a:gd name="connsiteY337" fmla="*/ 340703 h 422296"/>
              <a:gd name="connsiteX338" fmla="*/ 1637938 w 3332855"/>
              <a:gd name="connsiteY338" fmla="*/ 387676 h 422296"/>
              <a:gd name="connsiteX339" fmla="*/ 1622992 w 3332855"/>
              <a:gd name="connsiteY339" fmla="*/ 389201 h 422296"/>
              <a:gd name="connsiteX340" fmla="*/ 1610487 w 3332855"/>
              <a:gd name="connsiteY340" fmla="*/ 391641 h 422296"/>
              <a:gd name="connsiteX341" fmla="*/ 1565039 w 3332855"/>
              <a:gd name="connsiteY341" fmla="*/ 402622 h 422296"/>
              <a:gd name="connsiteX342" fmla="*/ 1513187 w 3332855"/>
              <a:gd name="connsiteY342" fmla="*/ 397742 h 422296"/>
              <a:gd name="connsiteX343" fmla="*/ 1500377 w 3332855"/>
              <a:gd name="connsiteY343" fmla="*/ 390725 h 422296"/>
              <a:gd name="connsiteX344" fmla="*/ 1472009 w 3332855"/>
              <a:gd name="connsiteY344" fmla="*/ 400791 h 422296"/>
              <a:gd name="connsiteX345" fmla="*/ 1496716 w 3332855"/>
              <a:gd name="connsiteY345" fmla="*/ 366324 h 422296"/>
              <a:gd name="connsiteX346" fmla="*/ 1496106 w 3332855"/>
              <a:gd name="connsiteY346" fmla="*/ 357784 h 422296"/>
              <a:gd name="connsiteX347" fmla="*/ 1506477 w 3332855"/>
              <a:gd name="connsiteY347" fmla="*/ 336433 h 422296"/>
              <a:gd name="connsiteX348" fmla="*/ 1518372 w 3332855"/>
              <a:gd name="connsiteY348" fmla="*/ 359309 h 422296"/>
              <a:gd name="connsiteX349" fmla="*/ 1537283 w 3332855"/>
              <a:gd name="connsiteY349" fmla="*/ 317522 h 422296"/>
              <a:gd name="connsiteX350" fmla="*/ 1532708 w 3332855"/>
              <a:gd name="connsiteY350" fmla="*/ 305017 h 422296"/>
              <a:gd name="connsiteX351" fmla="*/ 1533317 w 3332855"/>
              <a:gd name="connsiteY351" fmla="*/ 96386 h 422296"/>
              <a:gd name="connsiteX352" fmla="*/ 1492445 w 3332855"/>
              <a:gd name="connsiteY352" fmla="*/ 68628 h 422296"/>
              <a:gd name="connsiteX353" fmla="*/ 1487260 w 3332855"/>
              <a:gd name="connsiteY353" fmla="*/ 80525 h 422296"/>
              <a:gd name="connsiteX354" fmla="*/ 1486650 w 3332855"/>
              <a:gd name="connsiteY354" fmla="*/ 185755 h 422296"/>
              <a:gd name="connsiteX355" fmla="*/ 1485125 w 3332855"/>
              <a:gd name="connsiteY355" fmla="*/ 202226 h 422296"/>
              <a:gd name="connsiteX356" fmla="*/ 1484821 w 3332855"/>
              <a:gd name="connsiteY356" fmla="*/ 202226 h 422296"/>
              <a:gd name="connsiteX357" fmla="*/ 1466824 w 3332855"/>
              <a:gd name="connsiteY357" fmla="*/ 219611 h 422296"/>
              <a:gd name="connsiteX358" fmla="*/ 1484821 w 3332855"/>
              <a:gd name="connsiteY358" fmla="*/ 202226 h 422296"/>
              <a:gd name="connsiteX359" fmla="*/ 1486040 w 3332855"/>
              <a:gd name="connsiteY359" fmla="*/ 303491 h 422296"/>
              <a:gd name="connsiteX360" fmla="*/ 1479330 w 3332855"/>
              <a:gd name="connsiteY360" fmla="*/ 348938 h 422296"/>
              <a:gd name="connsiteX361" fmla="*/ 1481465 w 3332855"/>
              <a:gd name="connsiteY361" fmla="*/ 355954 h 422296"/>
              <a:gd name="connsiteX362" fmla="*/ 1475060 w 3332855"/>
              <a:gd name="connsiteY362" fmla="*/ 367545 h 422296"/>
              <a:gd name="connsiteX363" fmla="*/ 1443033 w 3332855"/>
              <a:gd name="connsiteY363" fmla="*/ 388286 h 422296"/>
              <a:gd name="connsiteX364" fmla="*/ 1464690 w 3332855"/>
              <a:gd name="connsiteY364" fmla="*/ 403842 h 422296"/>
              <a:gd name="connsiteX365" fmla="*/ 1347258 w 3332855"/>
              <a:gd name="connsiteY365" fmla="*/ 403537 h 422296"/>
              <a:gd name="connsiteX366" fmla="*/ 1348173 w 3332855"/>
              <a:gd name="connsiteY366" fmla="*/ 96080 h 422296"/>
              <a:gd name="connsiteX367" fmla="*/ 1364339 w 3332855"/>
              <a:gd name="connsiteY367" fmla="*/ 93335 h 422296"/>
              <a:gd name="connsiteX368" fmla="*/ 1373794 w 3332855"/>
              <a:gd name="connsiteY368" fmla="*/ 82965 h 422296"/>
              <a:gd name="connsiteX369" fmla="*/ 1370439 w 3332855"/>
              <a:gd name="connsiteY369" fmla="*/ 75339 h 422296"/>
              <a:gd name="connsiteX370" fmla="*/ 1360374 w 3332855"/>
              <a:gd name="connsiteY370" fmla="*/ 84185 h 422296"/>
              <a:gd name="connsiteX371" fmla="*/ 1350918 w 3332855"/>
              <a:gd name="connsiteY371" fmla="*/ 91505 h 422296"/>
              <a:gd name="connsiteX372" fmla="*/ 1347867 w 3332855"/>
              <a:gd name="connsiteY372" fmla="*/ 0 h 422296"/>
              <a:gd name="connsiteX373" fmla="*/ 1601946 w 3332855"/>
              <a:gd name="connsiteY373" fmla="*/ 9456 h 422296"/>
              <a:gd name="connsiteX374" fmla="*/ 2453477 w 3332855"/>
              <a:gd name="connsiteY374" fmla="*/ 67104 h 422296"/>
              <a:gd name="connsiteX375" fmla="*/ 2433346 w 3332855"/>
              <a:gd name="connsiteY375" fmla="*/ 77170 h 422296"/>
              <a:gd name="connsiteX376" fmla="*/ 2444060 w 3332855"/>
              <a:gd name="connsiteY376" fmla="*/ 106909 h 422296"/>
              <a:gd name="connsiteX377" fmla="*/ 2447826 w 3332855"/>
              <a:gd name="connsiteY377" fmla="*/ 109241 h 422296"/>
              <a:gd name="connsiteX378" fmla="*/ 2447987 w 3332855"/>
              <a:gd name="connsiteY378" fmla="*/ 110112 h 422296"/>
              <a:gd name="connsiteX379" fmla="*/ 2459577 w 3332855"/>
              <a:gd name="connsiteY379" fmla="*/ 116518 h 422296"/>
              <a:gd name="connsiteX380" fmla="*/ 2447826 w 3332855"/>
              <a:gd name="connsiteY380" fmla="*/ 109241 h 422296"/>
              <a:gd name="connsiteX381" fmla="*/ 2442802 w 3332855"/>
              <a:gd name="connsiteY381" fmla="*/ 82050 h 422296"/>
              <a:gd name="connsiteX382" fmla="*/ 2455612 w 3332855"/>
              <a:gd name="connsiteY382" fmla="*/ 69850 h 422296"/>
              <a:gd name="connsiteX383" fmla="*/ 2453477 w 3332855"/>
              <a:gd name="connsiteY383" fmla="*/ 67104 h 422296"/>
              <a:gd name="connsiteX384" fmla="*/ 2034118 w 3332855"/>
              <a:gd name="connsiteY384" fmla="*/ 916 h 422296"/>
              <a:gd name="connsiteX385" fmla="*/ 2034118 w 3332855"/>
              <a:gd name="connsiteY385" fmla="*/ 79305 h 422296"/>
              <a:gd name="connsiteX386" fmla="*/ 1965794 w 3332855"/>
              <a:gd name="connsiteY386" fmla="*/ 79611 h 422296"/>
              <a:gd name="connsiteX387" fmla="*/ 1939562 w 3332855"/>
              <a:gd name="connsiteY387" fmla="*/ 105231 h 422296"/>
              <a:gd name="connsiteX388" fmla="*/ 1939563 w 3332855"/>
              <a:gd name="connsiteY388" fmla="*/ 161355 h 422296"/>
              <a:gd name="connsiteX389" fmla="*/ 1924007 w 3332855"/>
              <a:gd name="connsiteY389" fmla="*/ 144884 h 422296"/>
              <a:gd name="connsiteX390" fmla="*/ 1898690 w 3332855"/>
              <a:gd name="connsiteY390" fmla="*/ 119873 h 422296"/>
              <a:gd name="connsiteX391" fmla="*/ 1901436 w 3332855"/>
              <a:gd name="connsiteY391" fmla="*/ 147020 h 422296"/>
              <a:gd name="connsiteX392" fmla="*/ 1880084 w 3332855"/>
              <a:gd name="connsiteY392" fmla="*/ 182707 h 422296"/>
              <a:gd name="connsiteX393" fmla="*/ 1885880 w 3332855"/>
              <a:gd name="connsiteY393" fmla="*/ 187586 h 422296"/>
              <a:gd name="connsiteX394" fmla="*/ 1902655 w 3332855"/>
              <a:gd name="connsiteY394" fmla="*/ 173251 h 422296"/>
              <a:gd name="connsiteX395" fmla="*/ 1956339 w 3332855"/>
              <a:gd name="connsiteY395" fmla="*/ 167455 h 422296"/>
              <a:gd name="connsiteX396" fmla="*/ 1979215 w 3332855"/>
              <a:gd name="connsiteY396" fmla="*/ 159524 h 422296"/>
              <a:gd name="connsiteX397" fmla="*/ 2021918 w 3332855"/>
              <a:gd name="connsiteY397" fmla="*/ 159525 h 422296"/>
              <a:gd name="connsiteX398" fmla="*/ 2027712 w 3332855"/>
              <a:gd name="connsiteY398" fmla="*/ 161660 h 422296"/>
              <a:gd name="connsiteX399" fmla="*/ 2027407 w 3332855"/>
              <a:gd name="connsiteY399" fmla="*/ 233034 h 422296"/>
              <a:gd name="connsiteX400" fmla="*/ 1966709 w 3332855"/>
              <a:gd name="connsiteY400" fmla="*/ 215343 h 422296"/>
              <a:gd name="connsiteX401" fmla="*/ 1966709 w 3332855"/>
              <a:gd name="connsiteY401" fmla="*/ 231204 h 422296"/>
              <a:gd name="connsiteX402" fmla="*/ 1963964 w 3332855"/>
              <a:gd name="connsiteY402" fmla="*/ 232424 h 422296"/>
              <a:gd name="connsiteX403" fmla="*/ 1938648 w 3332855"/>
              <a:gd name="connsiteY403" fmla="*/ 263231 h 422296"/>
              <a:gd name="connsiteX404" fmla="*/ 1934683 w 3332855"/>
              <a:gd name="connsiteY404" fmla="*/ 306543 h 422296"/>
              <a:gd name="connsiteX405" fmla="*/ 1924922 w 3332855"/>
              <a:gd name="connsiteY405" fmla="*/ 313559 h 422296"/>
              <a:gd name="connsiteX406" fmla="*/ 1907536 w 3332855"/>
              <a:gd name="connsiteY406" fmla="*/ 331860 h 422296"/>
              <a:gd name="connsiteX407" fmla="*/ 2007581 w 3332855"/>
              <a:gd name="connsiteY407" fmla="*/ 324844 h 422296"/>
              <a:gd name="connsiteX408" fmla="*/ 2011242 w 3332855"/>
              <a:gd name="connsiteY408" fmla="*/ 372426 h 422296"/>
              <a:gd name="connsiteX409" fmla="*/ 2035948 w 3332855"/>
              <a:gd name="connsiteY409" fmla="*/ 370902 h 422296"/>
              <a:gd name="connsiteX410" fmla="*/ 2045098 w 3332855"/>
              <a:gd name="connsiteY410" fmla="*/ 404454 h 422296"/>
              <a:gd name="connsiteX411" fmla="*/ 2011851 w 3332855"/>
              <a:gd name="connsiteY411" fmla="*/ 403539 h 422296"/>
              <a:gd name="connsiteX412" fmla="*/ 2019782 w 3332855"/>
              <a:gd name="connsiteY412" fmla="*/ 391338 h 422296"/>
              <a:gd name="connsiteX413" fmla="*/ 2018257 w 3332855"/>
              <a:gd name="connsiteY413" fmla="*/ 387068 h 422296"/>
              <a:gd name="connsiteX414" fmla="*/ 1969760 w 3332855"/>
              <a:gd name="connsiteY414" fmla="*/ 401403 h 422296"/>
              <a:gd name="connsiteX415" fmla="*/ 1946883 w 3332855"/>
              <a:gd name="connsiteY415" fmla="*/ 346806 h 422296"/>
              <a:gd name="connsiteX416" fmla="*/ 1912721 w 3332855"/>
              <a:gd name="connsiteY416" fmla="*/ 366631 h 422296"/>
              <a:gd name="connsiteX417" fmla="*/ 1912722 w 3332855"/>
              <a:gd name="connsiteY417" fmla="*/ 403539 h 422296"/>
              <a:gd name="connsiteX418" fmla="*/ 1799865 w 3332855"/>
              <a:gd name="connsiteY418" fmla="*/ 402014 h 422296"/>
              <a:gd name="connsiteX419" fmla="*/ 1800170 w 3332855"/>
              <a:gd name="connsiteY419" fmla="*/ 257435 h 422296"/>
              <a:gd name="connsiteX420" fmla="*/ 1844094 w 3332855"/>
              <a:gd name="connsiteY420" fmla="*/ 274517 h 422296"/>
              <a:gd name="connsiteX421" fmla="*/ 1846533 w 3332855"/>
              <a:gd name="connsiteY421" fmla="*/ 265061 h 422296"/>
              <a:gd name="connsiteX422" fmla="*/ 1825181 w 3332855"/>
              <a:gd name="connsiteY422" fmla="*/ 255301 h 422296"/>
              <a:gd name="connsiteX423" fmla="*/ 1797425 w 3332855"/>
              <a:gd name="connsiteY423" fmla="*/ 247980 h 422296"/>
              <a:gd name="connsiteX424" fmla="*/ 1805355 w 3332855"/>
              <a:gd name="connsiteY424" fmla="*/ 205887 h 422296"/>
              <a:gd name="connsiteX425" fmla="*/ 1802916 w 3332855"/>
              <a:gd name="connsiteY425" fmla="*/ 175995 h 422296"/>
              <a:gd name="connsiteX426" fmla="*/ 1800171 w 3332855"/>
              <a:gd name="connsiteY426" fmla="*/ 168065 h 422296"/>
              <a:gd name="connsiteX427" fmla="*/ 1800476 w 3332855"/>
              <a:gd name="connsiteY427" fmla="*/ 34468 h 422296"/>
              <a:gd name="connsiteX428" fmla="*/ 1819691 w 3332855"/>
              <a:gd name="connsiteY428" fmla="*/ 8541 h 422296"/>
              <a:gd name="connsiteX429" fmla="*/ 1804440 w 3332855"/>
              <a:gd name="connsiteY429" fmla="*/ 86321 h 422296"/>
              <a:gd name="connsiteX430" fmla="*/ 1842873 w 3332855"/>
              <a:gd name="connsiteY430" fmla="*/ 59174 h 422296"/>
              <a:gd name="connsiteX431" fmla="*/ 1837688 w 3332855"/>
              <a:gd name="connsiteY431" fmla="*/ 42703 h 422296"/>
              <a:gd name="connsiteX432" fmla="*/ 1831892 w 3332855"/>
              <a:gd name="connsiteY432" fmla="*/ 23793 h 422296"/>
              <a:gd name="connsiteX433" fmla="*/ 1825791 w 3332855"/>
              <a:gd name="connsiteY433" fmla="*/ 2441 h 422296"/>
              <a:gd name="connsiteX434" fmla="*/ 1831892 w 3332855"/>
              <a:gd name="connsiteY434" fmla="*/ 306 h 422296"/>
              <a:gd name="connsiteX435" fmla="*/ 1860258 w 3332855"/>
              <a:gd name="connsiteY435" fmla="*/ 1 h 422296"/>
              <a:gd name="connsiteX436" fmla="*/ 1881610 w 3332855"/>
              <a:gd name="connsiteY436" fmla="*/ 13117 h 422296"/>
              <a:gd name="connsiteX437" fmla="*/ 1897470 w 3332855"/>
              <a:gd name="connsiteY437" fmla="*/ 14642 h 422296"/>
              <a:gd name="connsiteX438" fmla="*/ 1928582 w 3332855"/>
              <a:gd name="connsiteY438" fmla="*/ 18912 h 422296"/>
              <a:gd name="connsiteX439" fmla="*/ 1949323 w 3332855"/>
              <a:gd name="connsiteY439" fmla="*/ 5186 h 422296"/>
              <a:gd name="connsiteX440" fmla="*/ 1946883 w 3332855"/>
              <a:gd name="connsiteY440" fmla="*/ 611 h 422296"/>
              <a:gd name="connsiteX441" fmla="*/ 2034118 w 3332855"/>
              <a:gd name="connsiteY441" fmla="*/ 916 h 422296"/>
              <a:gd name="connsiteX442" fmla="*/ 3240739 w 3332855"/>
              <a:gd name="connsiteY442" fmla="*/ 156703 h 422296"/>
              <a:gd name="connsiteX443" fmla="*/ 3240434 w 3332855"/>
              <a:gd name="connsiteY443" fmla="*/ 157008 h 422296"/>
              <a:gd name="connsiteX444" fmla="*/ 3240421 w 3332855"/>
              <a:gd name="connsiteY444" fmla="*/ 156719 h 422296"/>
              <a:gd name="connsiteX445" fmla="*/ 3240434 w 3332855"/>
              <a:gd name="connsiteY445" fmla="*/ 156703 h 422296"/>
              <a:gd name="connsiteX446" fmla="*/ 3240739 w 3332855"/>
              <a:gd name="connsiteY446" fmla="*/ 156703 h 422296"/>
              <a:gd name="connsiteX447" fmla="*/ 2237221 w 3332855"/>
              <a:gd name="connsiteY447" fmla="*/ 7626 h 422296"/>
              <a:gd name="connsiteX448" fmla="*/ 2202144 w 3332855"/>
              <a:gd name="connsiteY448" fmla="*/ 25623 h 422296"/>
              <a:gd name="connsiteX449" fmla="*/ 2196349 w 3332855"/>
              <a:gd name="connsiteY449" fmla="*/ 12201 h 422296"/>
              <a:gd name="connsiteX450" fmla="*/ 2192994 w 3332855"/>
              <a:gd name="connsiteY450" fmla="*/ 11896 h 422296"/>
              <a:gd name="connsiteX451" fmla="*/ 2187503 w 3332855"/>
              <a:gd name="connsiteY451" fmla="*/ 44533 h 422296"/>
              <a:gd name="connsiteX452" fmla="*/ 2200313 w 3332855"/>
              <a:gd name="connsiteY452" fmla="*/ 50634 h 422296"/>
              <a:gd name="connsiteX453" fmla="*/ 2224411 w 3332855"/>
              <a:gd name="connsiteY453" fmla="*/ 44228 h 422296"/>
              <a:gd name="connsiteX454" fmla="*/ 2220445 w 3332855"/>
              <a:gd name="connsiteY454" fmla="*/ 26842 h 422296"/>
              <a:gd name="connsiteX455" fmla="*/ 2237221 w 3332855"/>
              <a:gd name="connsiteY455" fmla="*/ 7626 h 422296"/>
              <a:gd name="connsiteX456" fmla="*/ 3260870 w 3332855"/>
              <a:gd name="connsiteY456" fmla="*/ 148162 h 422296"/>
              <a:gd name="connsiteX457" fmla="*/ 3265140 w 3332855"/>
              <a:gd name="connsiteY457" fmla="*/ 164633 h 422296"/>
              <a:gd name="connsiteX458" fmla="*/ 3251110 w 3332855"/>
              <a:gd name="connsiteY458" fmla="*/ 162193 h 422296"/>
              <a:gd name="connsiteX459" fmla="*/ 3254160 w 3332855"/>
              <a:gd name="connsiteY459" fmla="*/ 171649 h 422296"/>
              <a:gd name="connsiteX460" fmla="*/ 3250804 w 3332855"/>
              <a:gd name="connsiteY460" fmla="*/ 173478 h 422296"/>
              <a:gd name="connsiteX461" fmla="*/ 3241044 w 3332855"/>
              <a:gd name="connsiteY461" fmla="*/ 155483 h 422296"/>
              <a:gd name="connsiteX462" fmla="*/ 3260870 w 3332855"/>
              <a:gd name="connsiteY462" fmla="*/ 148162 h 422296"/>
              <a:gd name="connsiteX463" fmla="*/ 2822213 w 3332855"/>
              <a:gd name="connsiteY463" fmla="*/ 73806 h 422296"/>
              <a:gd name="connsiteX464" fmla="*/ 2820078 w 3332855"/>
              <a:gd name="connsiteY464" fmla="*/ 104002 h 422296"/>
              <a:gd name="connsiteX465" fmla="*/ 2782866 w 3332855"/>
              <a:gd name="connsiteY465" fmla="*/ 105223 h 422296"/>
              <a:gd name="connsiteX466" fmla="*/ 2766089 w 3332855"/>
              <a:gd name="connsiteY466" fmla="*/ 106748 h 422296"/>
              <a:gd name="connsiteX467" fmla="*/ 2742298 w 3332855"/>
              <a:gd name="connsiteY467" fmla="*/ 136029 h 422296"/>
              <a:gd name="connsiteX468" fmla="*/ 2812758 w 3332855"/>
              <a:gd name="connsiteY468" fmla="*/ 143044 h 422296"/>
              <a:gd name="connsiteX469" fmla="*/ 2819467 w 3332855"/>
              <a:gd name="connsiteY469" fmla="*/ 160735 h 422296"/>
              <a:gd name="connsiteX470" fmla="*/ 2862475 w 3332855"/>
              <a:gd name="connsiteY470" fmla="*/ 149450 h 422296"/>
              <a:gd name="connsiteX471" fmla="*/ 2837464 w 3332855"/>
              <a:gd name="connsiteY471" fmla="*/ 121084 h 422296"/>
              <a:gd name="connsiteX472" fmla="*/ 2850579 w 3332855"/>
              <a:gd name="connsiteY472" fmla="*/ 130843 h 422296"/>
              <a:gd name="connsiteX473" fmla="*/ 2843564 w 3332855"/>
              <a:gd name="connsiteY473" fmla="*/ 93632 h 422296"/>
              <a:gd name="connsiteX474" fmla="*/ 2822213 w 3332855"/>
              <a:gd name="connsiteY474" fmla="*/ 73806 h 422296"/>
              <a:gd name="connsiteX475" fmla="*/ 2803607 w 3332855"/>
              <a:gd name="connsiteY475" fmla="*/ 34153 h 422296"/>
              <a:gd name="connsiteX476" fmla="*/ 2798116 w 3332855"/>
              <a:gd name="connsiteY476" fmla="*/ 39339 h 422296"/>
              <a:gd name="connsiteX477" fmla="*/ 2813977 w 3332855"/>
              <a:gd name="connsiteY477" fmla="*/ 63436 h 422296"/>
              <a:gd name="connsiteX478" fmla="*/ 2819163 w 3332855"/>
              <a:gd name="connsiteY478" fmla="*/ 62520 h 422296"/>
              <a:gd name="connsiteX479" fmla="*/ 2817638 w 3332855"/>
              <a:gd name="connsiteY479" fmla="*/ 44524 h 422296"/>
              <a:gd name="connsiteX480" fmla="*/ 2803607 w 3332855"/>
              <a:gd name="connsiteY480" fmla="*/ 34153 h 422296"/>
              <a:gd name="connsiteX481" fmla="*/ 2607205 w 3332855"/>
              <a:gd name="connsiteY481" fmla="*/ 1831 h 422296"/>
              <a:gd name="connsiteX482" fmla="*/ 2605986 w 3332855"/>
              <a:gd name="connsiteY482" fmla="*/ 404148 h 422296"/>
              <a:gd name="connsiteX483" fmla="*/ 2499230 w 3332855"/>
              <a:gd name="connsiteY483" fmla="*/ 400487 h 422296"/>
              <a:gd name="connsiteX484" fmla="*/ 2485199 w 3332855"/>
              <a:gd name="connsiteY484" fmla="*/ 406588 h 422296"/>
              <a:gd name="connsiteX485" fmla="*/ 2485504 w 3332855"/>
              <a:gd name="connsiteY485" fmla="*/ 143969 h 422296"/>
              <a:gd name="connsiteX486" fmla="*/ 2481234 w 3332855"/>
              <a:gd name="connsiteY486" fmla="*/ 143054 h 422296"/>
              <a:gd name="connsiteX487" fmla="*/ 2465983 w 3332855"/>
              <a:gd name="connsiteY487" fmla="*/ 223578 h 422296"/>
              <a:gd name="connsiteX488" fmla="*/ 2434566 w 3332855"/>
              <a:gd name="connsiteY488" fmla="*/ 394387 h 422296"/>
              <a:gd name="connsiteX489" fmla="*/ 2423281 w 3332855"/>
              <a:gd name="connsiteY489" fmla="*/ 404148 h 422296"/>
              <a:gd name="connsiteX490" fmla="*/ 2356178 w 3332855"/>
              <a:gd name="connsiteY490" fmla="*/ 403843 h 422296"/>
              <a:gd name="connsiteX491" fmla="*/ 2345806 w 3332855"/>
              <a:gd name="connsiteY491" fmla="*/ 394998 h 422296"/>
              <a:gd name="connsiteX492" fmla="*/ 2306154 w 3332855"/>
              <a:gd name="connsiteY492" fmla="*/ 186976 h 422296"/>
              <a:gd name="connsiteX493" fmla="*/ 2312865 w 3332855"/>
              <a:gd name="connsiteY493" fmla="*/ 153424 h 422296"/>
              <a:gd name="connsiteX494" fmla="*/ 2283583 w 3332855"/>
              <a:gd name="connsiteY494" fmla="*/ 104927 h 422296"/>
              <a:gd name="connsiteX495" fmla="*/ 2257046 w 3332855"/>
              <a:gd name="connsiteY495" fmla="*/ 86930 h 422296"/>
              <a:gd name="connsiteX496" fmla="*/ 2241796 w 3332855"/>
              <a:gd name="connsiteY496" fmla="*/ 88456 h 422296"/>
              <a:gd name="connsiteX497" fmla="*/ 2241491 w 3332855"/>
              <a:gd name="connsiteY497" fmla="*/ 107977 h 422296"/>
              <a:gd name="connsiteX498" fmla="*/ 2250642 w 3332855"/>
              <a:gd name="connsiteY498" fmla="*/ 122007 h 422296"/>
              <a:gd name="connsiteX499" fmla="*/ 2258877 w 3332855"/>
              <a:gd name="connsiteY499" fmla="*/ 117127 h 422296"/>
              <a:gd name="connsiteX500" fmla="*/ 2261927 w 3332855"/>
              <a:gd name="connsiteY500" fmla="*/ 129023 h 422296"/>
              <a:gd name="connsiteX501" fmla="*/ 2267113 w 3332855"/>
              <a:gd name="connsiteY501" fmla="*/ 147323 h 422296"/>
              <a:gd name="connsiteX502" fmla="*/ 2293345 w 3332855"/>
              <a:gd name="connsiteY502" fmla="*/ 169895 h 422296"/>
              <a:gd name="connsiteX503" fmla="*/ 2292124 w 3332855"/>
              <a:gd name="connsiteY503" fmla="*/ 400183 h 422296"/>
              <a:gd name="connsiteX504" fmla="*/ 2189944 w 3332855"/>
              <a:gd name="connsiteY504" fmla="*/ 394998 h 422296"/>
              <a:gd name="connsiteX505" fmla="*/ 2174387 w 3332855"/>
              <a:gd name="connsiteY505" fmla="*/ 403233 h 422296"/>
              <a:gd name="connsiteX506" fmla="*/ 2170727 w 3332855"/>
              <a:gd name="connsiteY506" fmla="*/ 401098 h 422296"/>
              <a:gd name="connsiteX507" fmla="*/ 2179267 w 3332855"/>
              <a:gd name="connsiteY507" fmla="*/ 378222 h 422296"/>
              <a:gd name="connsiteX508" fmla="*/ 2171948 w 3332855"/>
              <a:gd name="connsiteY508" fmla="*/ 379137 h 422296"/>
              <a:gd name="connsiteX509" fmla="*/ 2172558 w 3332855"/>
              <a:gd name="connsiteY509" fmla="*/ 916 h 422296"/>
              <a:gd name="connsiteX510" fmla="*/ 2186589 w 3332855"/>
              <a:gd name="connsiteY510" fmla="*/ 1 h 422296"/>
              <a:gd name="connsiteX511" fmla="*/ 2339096 w 3332855"/>
              <a:gd name="connsiteY511" fmla="*/ 1 h 422296"/>
              <a:gd name="connsiteX512" fmla="*/ 2357397 w 3332855"/>
              <a:gd name="connsiteY512" fmla="*/ 15862 h 422296"/>
              <a:gd name="connsiteX513" fmla="*/ 2384544 w 3332855"/>
              <a:gd name="connsiteY513" fmla="*/ 161050 h 422296"/>
              <a:gd name="connsiteX514" fmla="*/ 2392779 w 3332855"/>
              <a:gd name="connsiteY514" fmla="*/ 183010 h 422296"/>
              <a:gd name="connsiteX515" fmla="*/ 2397965 w 3332855"/>
              <a:gd name="connsiteY515" fmla="*/ 158914 h 422296"/>
              <a:gd name="connsiteX516" fmla="*/ 2415960 w 3332855"/>
              <a:gd name="connsiteY516" fmla="*/ 71985 h 422296"/>
              <a:gd name="connsiteX517" fmla="*/ 2423585 w 3332855"/>
              <a:gd name="connsiteY517" fmla="*/ 11896 h 422296"/>
              <a:gd name="connsiteX518" fmla="*/ 2433955 w 3332855"/>
              <a:gd name="connsiteY518" fmla="*/ 1221 h 422296"/>
              <a:gd name="connsiteX519" fmla="*/ 2607205 w 3332855"/>
              <a:gd name="connsiteY519" fmla="*/ 1831 h 422296"/>
              <a:gd name="connsiteX520" fmla="*/ 2872846 w 3332855"/>
              <a:gd name="connsiteY520" fmla="*/ 1822 h 422296"/>
              <a:gd name="connsiteX521" fmla="*/ 2871931 w 3332855"/>
              <a:gd name="connsiteY521" fmla="*/ 405969 h 422296"/>
              <a:gd name="connsiteX522" fmla="*/ 2755719 w 3332855"/>
              <a:gd name="connsiteY522" fmla="*/ 402310 h 422296"/>
              <a:gd name="connsiteX523" fmla="*/ 2753279 w 3332855"/>
              <a:gd name="connsiteY523" fmla="*/ 381568 h 422296"/>
              <a:gd name="connsiteX524" fmla="*/ 2732843 w 3332855"/>
              <a:gd name="connsiteY524" fmla="*/ 358691 h 422296"/>
              <a:gd name="connsiteX525" fmla="*/ 2734063 w 3332855"/>
              <a:gd name="connsiteY525" fmla="*/ 71061 h 422296"/>
              <a:gd name="connsiteX526" fmla="*/ 2734064 w 3332855"/>
              <a:gd name="connsiteY526" fmla="*/ 11888 h 422296"/>
              <a:gd name="connsiteX527" fmla="*/ 2744434 w 3332855"/>
              <a:gd name="connsiteY527" fmla="*/ 1212 h 422296"/>
              <a:gd name="connsiteX528" fmla="*/ 2800252 w 3332855"/>
              <a:gd name="connsiteY528" fmla="*/ 2736 h 422296"/>
              <a:gd name="connsiteX529" fmla="*/ 2842039 w 3332855"/>
              <a:gd name="connsiteY529" fmla="*/ 1517 h 422296"/>
              <a:gd name="connsiteX530" fmla="*/ 2872846 w 3332855"/>
              <a:gd name="connsiteY530" fmla="*/ 1822 h 422296"/>
              <a:gd name="connsiteX531" fmla="*/ 3177792 w 3332855"/>
              <a:gd name="connsiteY531" fmla="*/ 230 h 422296"/>
              <a:gd name="connsiteX532" fmla="*/ 3283442 w 3332855"/>
              <a:gd name="connsiteY532" fmla="*/ 28902 h 422296"/>
              <a:gd name="connsiteX533" fmla="*/ 3324924 w 3332855"/>
              <a:gd name="connsiteY533" fmla="*/ 85939 h 422296"/>
              <a:gd name="connsiteX534" fmla="*/ 3332855 w 3332855"/>
              <a:gd name="connsiteY534" fmla="*/ 184459 h 422296"/>
              <a:gd name="connsiteX535" fmla="*/ 3287711 w 3332855"/>
              <a:gd name="connsiteY535" fmla="*/ 184765 h 422296"/>
              <a:gd name="connsiteX536" fmla="*/ 3287102 w 3332855"/>
              <a:gd name="connsiteY536" fmla="*/ 174089 h 422296"/>
              <a:gd name="connsiteX537" fmla="*/ 3277951 w 3332855"/>
              <a:gd name="connsiteY537" fmla="*/ 133217 h 422296"/>
              <a:gd name="connsiteX538" fmla="*/ 3273681 w 3332855"/>
              <a:gd name="connsiteY538" fmla="*/ 123762 h 422296"/>
              <a:gd name="connsiteX539" fmla="*/ 3263615 w 3332855"/>
              <a:gd name="connsiteY539" fmla="*/ 107901 h 422296"/>
              <a:gd name="connsiteX540" fmla="*/ 3253855 w 3332855"/>
              <a:gd name="connsiteY540" fmla="*/ 92650 h 422296"/>
              <a:gd name="connsiteX541" fmla="*/ 3256600 w 3332855"/>
              <a:gd name="connsiteY541" fmla="*/ 88990 h 422296"/>
              <a:gd name="connsiteX542" fmla="*/ 3220304 w 3332855"/>
              <a:gd name="connsiteY542" fmla="*/ 83499 h 422296"/>
              <a:gd name="connsiteX543" fmla="*/ 3222133 w 3332855"/>
              <a:gd name="connsiteY543" fmla="*/ 66114 h 422296"/>
              <a:gd name="connsiteX544" fmla="*/ 3210848 w 3332855"/>
              <a:gd name="connsiteY544" fmla="*/ 132302 h 422296"/>
              <a:gd name="connsiteX545" fmla="*/ 3217863 w 3332855"/>
              <a:gd name="connsiteY545" fmla="*/ 130472 h 422296"/>
              <a:gd name="connsiteX546" fmla="*/ 3237079 w 3332855"/>
              <a:gd name="connsiteY546" fmla="*/ 129862 h 422296"/>
              <a:gd name="connsiteX547" fmla="*/ 3240129 w 3332855"/>
              <a:gd name="connsiteY547" fmla="*/ 149689 h 422296"/>
              <a:gd name="connsiteX548" fmla="*/ 3240421 w 3332855"/>
              <a:gd name="connsiteY548" fmla="*/ 156719 h 422296"/>
              <a:gd name="connsiteX549" fmla="*/ 3231589 w 3332855"/>
              <a:gd name="connsiteY549" fmla="*/ 168294 h 422296"/>
              <a:gd name="connsiteX550" fmla="*/ 3206883 w 3332855"/>
              <a:gd name="connsiteY550" fmla="*/ 183850 h 422296"/>
              <a:gd name="connsiteX551" fmla="*/ 3192851 w 3332855"/>
              <a:gd name="connsiteY551" fmla="*/ 183240 h 422296"/>
              <a:gd name="connsiteX552" fmla="*/ 3192547 w 3332855"/>
              <a:gd name="connsiteY552" fmla="*/ 128947 h 422296"/>
              <a:gd name="connsiteX553" fmla="*/ 3184616 w 3332855"/>
              <a:gd name="connsiteY553" fmla="*/ 63978 h 422296"/>
              <a:gd name="connsiteX554" fmla="*/ 3171500 w 3332855"/>
              <a:gd name="connsiteY554" fmla="*/ 50253 h 422296"/>
              <a:gd name="connsiteX555" fmla="*/ 3173330 w 3332855"/>
              <a:gd name="connsiteY555" fmla="*/ 36832 h 422296"/>
              <a:gd name="connsiteX556" fmla="*/ 3136424 w 3332855"/>
              <a:gd name="connsiteY556" fmla="*/ 36832 h 422296"/>
              <a:gd name="connsiteX557" fmla="*/ 3136119 w 3332855"/>
              <a:gd name="connsiteY557" fmla="*/ 54828 h 422296"/>
              <a:gd name="connsiteX558" fmla="*/ 3155640 w 3332855"/>
              <a:gd name="connsiteY558" fmla="*/ 41407 h 422296"/>
              <a:gd name="connsiteX559" fmla="*/ 3144355 w 3332855"/>
              <a:gd name="connsiteY559" fmla="*/ 56964 h 422296"/>
              <a:gd name="connsiteX560" fmla="*/ 3138864 w 3332855"/>
              <a:gd name="connsiteY560" fmla="*/ 62453 h 422296"/>
              <a:gd name="connsiteX561" fmla="*/ 3128188 w 3332855"/>
              <a:gd name="connsiteY561" fmla="*/ 94785 h 422296"/>
              <a:gd name="connsiteX562" fmla="*/ 3137948 w 3332855"/>
              <a:gd name="connsiteY562" fmla="*/ 91735 h 422296"/>
              <a:gd name="connsiteX563" fmla="*/ 3123918 w 3332855"/>
              <a:gd name="connsiteY563" fmla="*/ 108206 h 422296"/>
              <a:gd name="connsiteX564" fmla="*/ 3102262 w 3332855"/>
              <a:gd name="connsiteY564" fmla="*/ 99055 h 422296"/>
              <a:gd name="connsiteX565" fmla="*/ 3137949 w 3332855"/>
              <a:gd name="connsiteY565" fmla="*/ 122846 h 422296"/>
              <a:gd name="connsiteX566" fmla="*/ 3137949 w 3332855"/>
              <a:gd name="connsiteY566" fmla="*/ 219536 h 422296"/>
              <a:gd name="connsiteX567" fmla="*/ 3139168 w 3332855"/>
              <a:gd name="connsiteY567" fmla="*/ 329038 h 422296"/>
              <a:gd name="connsiteX568" fmla="*/ 3166620 w 3332855"/>
              <a:gd name="connsiteY568" fmla="*/ 353745 h 422296"/>
              <a:gd name="connsiteX569" fmla="*/ 3189802 w 3332855"/>
              <a:gd name="connsiteY569" fmla="*/ 332698 h 422296"/>
              <a:gd name="connsiteX570" fmla="*/ 3191936 w 3332855"/>
              <a:gd name="connsiteY570" fmla="*/ 272000 h 422296"/>
              <a:gd name="connsiteX571" fmla="*/ 3191327 w 3332855"/>
              <a:gd name="connsiteY571" fmla="*/ 253394 h 422296"/>
              <a:gd name="connsiteX572" fmla="*/ 3330414 w 3332855"/>
              <a:gd name="connsiteY572" fmla="*/ 253394 h 422296"/>
              <a:gd name="connsiteX573" fmla="*/ 3327974 w 3332855"/>
              <a:gd name="connsiteY573" fmla="*/ 312567 h 422296"/>
              <a:gd name="connsiteX574" fmla="*/ 3260565 w 3332855"/>
              <a:gd name="connsiteY574" fmla="*/ 404377 h 422296"/>
              <a:gd name="connsiteX575" fmla="*/ 3065660 w 3332855"/>
              <a:gd name="connsiteY575" fmla="*/ 404987 h 422296"/>
              <a:gd name="connsiteX576" fmla="*/ 3002522 w 3332855"/>
              <a:gd name="connsiteY576" fmla="*/ 325377 h 422296"/>
              <a:gd name="connsiteX577" fmla="*/ 2998556 w 3332855"/>
              <a:gd name="connsiteY577" fmla="*/ 177749 h 422296"/>
              <a:gd name="connsiteX578" fmla="*/ 2999166 w 3332855"/>
              <a:gd name="connsiteY578" fmla="*/ 118271 h 422296"/>
              <a:gd name="connsiteX579" fmla="*/ 3069625 w 3332855"/>
              <a:gd name="connsiteY579" fmla="*/ 17311 h 422296"/>
              <a:gd name="connsiteX580" fmla="*/ 3177792 w 3332855"/>
              <a:gd name="connsiteY580" fmla="*/ 230 h 422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</a:cxnLst>
            <a:rect l="l" t="t" r="r" b="b"/>
            <a:pathLst>
              <a:path w="3332855" h="422296">
                <a:moveTo>
                  <a:pt x="453073" y="336758"/>
                </a:moveTo>
                <a:cubicBezTo>
                  <a:pt x="452158" y="336147"/>
                  <a:pt x="447278" y="339808"/>
                  <a:pt x="444228" y="341333"/>
                </a:cubicBezTo>
                <a:cubicBezTo>
                  <a:pt x="448499" y="348653"/>
                  <a:pt x="452463" y="355974"/>
                  <a:pt x="457649" y="364819"/>
                </a:cubicBezTo>
                <a:cubicBezTo>
                  <a:pt x="464664" y="361464"/>
                  <a:pt x="468934" y="359329"/>
                  <a:pt x="472900" y="357194"/>
                </a:cubicBezTo>
                <a:cubicBezTo>
                  <a:pt x="466494" y="350484"/>
                  <a:pt x="460089" y="343163"/>
                  <a:pt x="453073" y="336758"/>
                </a:cubicBezTo>
                <a:close/>
                <a:moveTo>
                  <a:pt x="671160" y="321507"/>
                </a:moveTo>
                <a:cubicBezTo>
                  <a:pt x="658655" y="317542"/>
                  <a:pt x="652249" y="320287"/>
                  <a:pt x="649199" y="333098"/>
                </a:cubicBezTo>
                <a:cubicBezTo>
                  <a:pt x="648590" y="335538"/>
                  <a:pt x="644318" y="337062"/>
                  <a:pt x="641573" y="338588"/>
                </a:cubicBezTo>
                <a:cubicBezTo>
                  <a:pt x="647979" y="346823"/>
                  <a:pt x="654385" y="355363"/>
                  <a:pt x="660485" y="363599"/>
                </a:cubicBezTo>
                <a:cubicBezTo>
                  <a:pt x="669634" y="355059"/>
                  <a:pt x="676650" y="348348"/>
                  <a:pt x="683970" y="341333"/>
                </a:cubicBezTo>
                <a:cubicBezTo>
                  <a:pt x="685495" y="344688"/>
                  <a:pt x="685191" y="346214"/>
                  <a:pt x="684886" y="347433"/>
                </a:cubicBezTo>
                <a:cubicBezTo>
                  <a:pt x="683971" y="352008"/>
                  <a:pt x="682750" y="356279"/>
                  <a:pt x="682751" y="360549"/>
                </a:cubicBezTo>
                <a:cubicBezTo>
                  <a:pt x="682751" y="361464"/>
                  <a:pt x="688851" y="363905"/>
                  <a:pt x="690071" y="362989"/>
                </a:cubicBezTo>
                <a:cubicBezTo>
                  <a:pt x="694646" y="360244"/>
                  <a:pt x="700136" y="356584"/>
                  <a:pt x="701356" y="352008"/>
                </a:cubicBezTo>
                <a:cubicBezTo>
                  <a:pt x="703492" y="344078"/>
                  <a:pt x="702577" y="335538"/>
                  <a:pt x="702881" y="326997"/>
                </a:cubicBezTo>
                <a:cubicBezTo>
                  <a:pt x="693121" y="325472"/>
                  <a:pt x="681531" y="324862"/>
                  <a:pt x="671160" y="321507"/>
                </a:cubicBezTo>
                <a:close/>
                <a:moveTo>
                  <a:pt x="922854" y="313869"/>
                </a:moveTo>
                <a:cubicBezTo>
                  <a:pt x="918278" y="324545"/>
                  <a:pt x="910957" y="334610"/>
                  <a:pt x="910043" y="345286"/>
                </a:cubicBezTo>
                <a:cubicBezTo>
                  <a:pt x="909127" y="354741"/>
                  <a:pt x="915228" y="364502"/>
                  <a:pt x="918279" y="374263"/>
                </a:cubicBezTo>
                <a:cubicBezTo>
                  <a:pt x="919803" y="375178"/>
                  <a:pt x="921328" y="375787"/>
                  <a:pt x="922854" y="376702"/>
                </a:cubicBezTo>
                <a:cubicBezTo>
                  <a:pt x="920413" y="357181"/>
                  <a:pt x="930783" y="355656"/>
                  <a:pt x="942069" y="359926"/>
                </a:cubicBezTo>
                <a:cubicBezTo>
                  <a:pt x="952441" y="363892"/>
                  <a:pt x="953660" y="357181"/>
                  <a:pt x="957320" y="350776"/>
                </a:cubicBezTo>
                <a:cubicBezTo>
                  <a:pt x="951525" y="348335"/>
                  <a:pt x="946645" y="346201"/>
                  <a:pt x="940240" y="343150"/>
                </a:cubicBezTo>
                <a:cubicBezTo>
                  <a:pt x="944205" y="336135"/>
                  <a:pt x="947560" y="330340"/>
                  <a:pt x="952441" y="322409"/>
                </a:cubicBezTo>
                <a:cubicBezTo>
                  <a:pt x="942069" y="319359"/>
                  <a:pt x="932920" y="316920"/>
                  <a:pt x="922854" y="313869"/>
                </a:cubicBezTo>
                <a:close/>
                <a:moveTo>
                  <a:pt x="1186223" y="343028"/>
                </a:moveTo>
                <a:cubicBezTo>
                  <a:pt x="1174266" y="345332"/>
                  <a:pt x="1161951" y="347876"/>
                  <a:pt x="1146705" y="351084"/>
                </a:cubicBezTo>
                <a:cubicBezTo>
                  <a:pt x="1148989" y="355266"/>
                  <a:pt x="1150138" y="360467"/>
                  <a:pt x="1153498" y="363929"/>
                </a:cubicBezTo>
                <a:cubicBezTo>
                  <a:pt x="1161773" y="372402"/>
                  <a:pt x="1170798" y="369209"/>
                  <a:pt x="1178078" y="362251"/>
                </a:cubicBezTo>
                <a:cubicBezTo>
                  <a:pt x="1183091" y="357333"/>
                  <a:pt x="1186602" y="350564"/>
                  <a:pt x="1190835" y="344871"/>
                </a:cubicBezTo>
                <a:cubicBezTo>
                  <a:pt x="1189158" y="343918"/>
                  <a:pt x="1187722" y="343323"/>
                  <a:pt x="1186223" y="343028"/>
                </a:cubicBezTo>
                <a:close/>
                <a:moveTo>
                  <a:pt x="725758" y="239152"/>
                </a:moveTo>
                <a:cubicBezTo>
                  <a:pt x="723318" y="239763"/>
                  <a:pt x="719048" y="240982"/>
                  <a:pt x="719353" y="241288"/>
                </a:cubicBezTo>
                <a:cubicBezTo>
                  <a:pt x="720267" y="248303"/>
                  <a:pt x="721794" y="255318"/>
                  <a:pt x="723012" y="262334"/>
                </a:cubicBezTo>
                <a:cubicBezTo>
                  <a:pt x="726063" y="261724"/>
                  <a:pt x="728809" y="260809"/>
                  <a:pt x="731858" y="260198"/>
                </a:cubicBezTo>
                <a:cubicBezTo>
                  <a:pt x="729723" y="253183"/>
                  <a:pt x="727893" y="246168"/>
                  <a:pt x="725758" y="239152"/>
                </a:cubicBezTo>
                <a:close/>
                <a:moveTo>
                  <a:pt x="197650" y="159355"/>
                </a:moveTo>
                <a:cubicBezTo>
                  <a:pt x="196735" y="158746"/>
                  <a:pt x="189109" y="162406"/>
                  <a:pt x="189109" y="164540"/>
                </a:cubicBezTo>
                <a:cubicBezTo>
                  <a:pt x="188195" y="178877"/>
                  <a:pt x="188499" y="192907"/>
                  <a:pt x="188195" y="206938"/>
                </a:cubicBezTo>
                <a:cubicBezTo>
                  <a:pt x="188195" y="213343"/>
                  <a:pt x="187890" y="219443"/>
                  <a:pt x="187584" y="227679"/>
                </a:cubicBezTo>
                <a:cubicBezTo>
                  <a:pt x="190635" y="225849"/>
                  <a:pt x="197039" y="222798"/>
                  <a:pt x="196735" y="221883"/>
                </a:cubicBezTo>
                <a:cubicBezTo>
                  <a:pt x="191854" y="203278"/>
                  <a:pt x="196735" y="187111"/>
                  <a:pt x="207715" y="171556"/>
                </a:cubicBezTo>
                <a:cubicBezTo>
                  <a:pt x="208325" y="170335"/>
                  <a:pt x="201920" y="162710"/>
                  <a:pt x="197650" y="159355"/>
                </a:cubicBezTo>
                <a:close/>
                <a:moveTo>
                  <a:pt x="970400" y="254264"/>
                </a:moveTo>
                <a:cubicBezTo>
                  <a:pt x="958242" y="261024"/>
                  <a:pt x="945087" y="268245"/>
                  <a:pt x="932279" y="275213"/>
                </a:cubicBezTo>
                <a:cubicBezTo>
                  <a:pt x="932348" y="276768"/>
                  <a:pt x="932763" y="278066"/>
                  <a:pt x="932832" y="279619"/>
                </a:cubicBezTo>
                <a:cubicBezTo>
                  <a:pt x="940044" y="278885"/>
                  <a:pt x="946909" y="278405"/>
                  <a:pt x="953774" y="277924"/>
                </a:cubicBezTo>
                <a:cubicBezTo>
                  <a:pt x="956389" y="282960"/>
                  <a:pt x="959515" y="288691"/>
                  <a:pt x="962338" y="294375"/>
                </a:cubicBezTo>
                <a:cubicBezTo>
                  <a:pt x="964540" y="294098"/>
                  <a:pt x="966490" y="293475"/>
                  <a:pt x="968136" y="292804"/>
                </a:cubicBezTo>
                <a:cubicBezTo>
                  <a:pt x="963674" y="279766"/>
                  <a:pt x="987196" y="271371"/>
                  <a:pt x="970400" y="254264"/>
                </a:cubicBezTo>
                <a:close/>
                <a:moveTo>
                  <a:pt x="1371353" y="309287"/>
                </a:moveTo>
                <a:cubicBezTo>
                  <a:pt x="1366779" y="319963"/>
                  <a:pt x="1359458" y="330028"/>
                  <a:pt x="1358543" y="340704"/>
                </a:cubicBezTo>
                <a:cubicBezTo>
                  <a:pt x="1357628" y="350159"/>
                  <a:pt x="1363729" y="359920"/>
                  <a:pt x="1366779" y="369680"/>
                </a:cubicBezTo>
                <a:cubicBezTo>
                  <a:pt x="1368304" y="370595"/>
                  <a:pt x="1369829" y="371205"/>
                  <a:pt x="1371353" y="372120"/>
                </a:cubicBezTo>
                <a:cubicBezTo>
                  <a:pt x="1368914" y="352599"/>
                  <a:pt x="1379284" y="351074"/>
                  <a:pt x="1390570" y="355344"/>
                </a:cubicBezTo>
                <a:cubicBezTo>
                  <a:pt x="1400941" y="359309"/>
                  <a:pt x="1402161" y="352904"/>
                  <a:pt x="1405821" y="345889"/>
                </a:cubicBezTo>
                <a:cubicBezTo>
                  <a:pt x="1400026" y="343449"/>
                  <a:pt x="1395145" y="341313"/>
                  <a:pt x="1388740" y="338263"/>
                </a:cubicBezTo>
                <a:cubicBezTo>
                  <a:pt x="1392705" y="331248"/>
                  <a:pt x="1396060" y="325452"/>
                  <a:pt x="1400941" y="317522"/>
                </a:cubicBezTo>
                <a:cubicBezTo>
                  <a:pt x="1390875" y="314777"/>
                  <a:pt x="1381725" y="312337"/>
                  <a:pt x="1371353" y="309287"/>
                </a:cubicBezTo>
                <a:close/>
                <a:moveTo>
                  <a:pt x="735518" y="194925"/>
                </a:moveTo>
                <a:cubicBezTo>
                  <a:pt x="725452" y="194010"/>
                  <a:pt x="714166" y="190655"/>
                  <a:pt x="705017" y="193400"/>
                </a:cubicBezTo>
                <a:cubicBezTo>
                  <a:pt x="700136" y="194620"/>
                  <a:pt x="696781" y="206820"/>
                  <a:pt x="695866" y="214447"/>
                </a:cubicBezTo>
                <a:cubicBezTo>
                  <a:pt x="694342" y="228477"/>
                  <a:pt x="689156" y="235493"/>
                  <a:pt x="674515" y="232442"/>
                </a:cubicBezTo>
                <a:cubicBezTo>
                  <a:pt x="664450" y="230307"/>
                  <a:pt x="659570" y="233357"/>
                  <a:pt x="658045" y="244033"/>
                </a:cubicBezTo>
                <a:cubicBezTo>
                  <a:pt x="656824" y="251964"/>
                  <a:pt x="663230" y="277890"/>
                  <a:pt x="670245" y="281550"/>
                </a:cubicBezTo>
                <a:cubicBezTo>
                  <a:pt x="672380" y="282769"/>
                  <a:pt x="676649" y="280329"/>
                  <a:pt x="679701" y="278805"/>
                </a:cubicBezTo>
                <a:cubicBezTo>
                  <a:pt x="682750" y="277280"/>
                  <a:pt x="684886" y="274840"/>
                  <a:pt x="687631" y="272704"/>
                </a:cubicBezTo>
                <a:cubicBezTo>
                  <a:pt x="688241" y="273619"/>
                  <a:pt x="689156" y="274229"/>
                  <a:pt x="689766" y="275144"/>
                </a:cubicBezTo>
                <a:cubicBezTo>
                  <a:pt x="686716" y="281245"/>
                  <a:pt x="683361" y="287040"/>
                  <a:pt x="680310" y="293141"/>
                </a:cubicBezTo>
                <a:cubicBezTo>
                  <a:pt x="680921" y="293751"/>
                  <a:pt x="681835" y="294360"/>
                  <a:pt x="682750" y="294970"/>
                </a:cubicBezTo>
                <a:cubicBezTo>
                  <a:pt x="685496" y="293141"/>
                  <a:pt x="688241" y="291615"/>
                  <a:pt x="690986" y="289785"/>
                </a:cubicBezTo>
                <a:cubicBezTo>
                  <a:pt x="693121" y="294056"/>
                  <a:pt x="695562" y="298326"/>
                  <a:pt x="698307" y="303816"/>
                </a:cubicBezTo>
                <a:cubicBezTo>
                  <a:pt x="706847" y="289480"/>
                  <a:pt x="714167" y="277280"/>
                  <a:pt x="719353" y="268740"/>
                </a:cubicBezTo>
                <a:cubicBezTo>
                  <a:pt x="713252" y="252268"/>
                  <a:pt x="708372" y="238542"/>
                  <a:pt x="703186" y="224512"/>
                </a:cubicBezTo>
                <a:cubicBezTo>
                  <a:pt x="708372" y="221157"/>
                  <a:pt x="714472" y="217801"/>
                  <a:pt x="720268" y="214141"/>
                </a:cubicBezTo>
                <a:cubicBezTo>
                  <a:pt x="725758" y="209566"/>
                  <a:pt x="730943" y="204991"/>
                  <a:pt x="736434" y="200416"/>
                </a:cubicBezTo>
                <a:cubicBezTo>
                  <a:pt x="736129" y="198586"/>
                  <a:pt x="735824" y="196755"/>
                  <a:pt x="735518" y="194925"/>
                </a:cubicBezTo>
                <a:close/>
                <a:moveTo>
                  <a:pt x="1145935" y="246359"/>
                </a:moveTo>
                <a:cubicBezTo>
                  <a:pt x="1143921" y="246005"/>
                  <a:pt x="1142329" y="246634"/>
                  <a:pt x="1140994" y="247788"/>
                </a:cubicBezTo>
                <a:cubicBezTo>
                  <a:pt x="1138324" y="250098"/>
                  <a:pt x="1136674" y="254514"/>
                  <a:pt x="1134708" y="257391"/>
                </a:cubicBezTo>
                <a:cubicBezTo>
                  <a:pt x="1138984" y="268805"/>
                  <a:pt x="1142839" y="279203"/>
                  <a:pt x="1147659" y="292591"/>
                </a:cubicBezTo>
                <a:cubicBezTo>
                  <a:pt x="1152422" y="284205"/>
                  <a:pt x="1155222" y="279472"/>
                  <a:pt x="1157663" y="274979"/>
                </a:cubicBezTo>
                <a:cubicBezTo>
                  <a:pt x="1178504" y="284377"/>
                  <a:pt x="1183103" y="281554"/>
                  <a:pt x="1186036" y="258815"/>
                </a:cubicBezTo>
                <a:cubicBezTo>
                  <a:pt x="1174318" y="261477"/>
                  <a:pt x="1162600" y="264140"/>
                  <a:pt x="1148552" y="267585"/>
                </a:cubicBezTo>
                <a:cubicBezTo>
                  <a:pt x="1150686" y="259922"/>
                  <a:pt x="1152230" y="255252"/>
                  <a:pt x="1153414" y="250824"/>
                </a:cubicBezTo>
                <a:cubicBezTo>
                  <a:pt x="1150386" y="248050"/>
                  <a:pt x="1147949" y="246713"/>
                  <a:pt x="1145935" y="246359"/>
                </a:cubicBezTo>
                <a:close/>
                <a:moveTo>
                  <a:pt x="162883" y="68160"/>
                </a:moveTo>
                <a:cubicBezTo>
                  <a:pt x="156759" y="67488"/>
                  <a:pt x="149381" y="67927"/>
                  <a:pt x="140612" y="69375"/>
                </a:cubicBezTo>
                <a:cubicBezTo>
                  <a:pt x="140307" y="101097"/>
                  <a:pt x="140002" y="131904"/>
                  <a:pt x="140307" y="162710"/>
                </a:cubicBezTo>
                <a:cubicBezTo>
                  <a:pt x="140307" y="166065"/>
                  <a:pt x="142442" y="171251"/>
                  <a:pt x="145187" y="172471"/>
                </a:cubicBezTo>
                <a:cubicBezTo>
                  <a:pt x="161049" y="180096"/>
                  <a:pt x="184839" y="167286"/>
                  <a:pt x="186669" y="149290"/>
                </a:cubicBezTo>
                <a:cubicBezTo>
                  <a:pt x="187890" y="135259"/>
                  <a:pt x="187584" y="120923"/>
                  <a:pt x="187890" y="106892"/>
                </a:cubicBezTo>
                <a:cubicBezTo>
                  <a:pt x="188347" y="82186"/>
                  <a:pt x="181256" y="70176"/>
                  <a:pt x="162883" y="68160"/>
                </a:cubicBezTo>
                <a:close/>
                <a:moveTo>
                  <a:pt x="2042658" y="322709"/>
                </a:moveTo>
                <a:cubicBezTo>
                  <a:pt x="2042658" y="337960"/>
                  <a:pt x="2042353" y="348025"/>
                  <a:pt x="2042353" y="360531"/>
                </a:cubicBezTo>
                <a:cubicBezTo>
                  <a:pt x="2028627" y="353820"/>
                  <a:pt x="2014901" y="349246"/>
                  <a:pt x="2020391" y="332774"/>
                </a:cubicBezTo>
                <a:cubicBezTo>
                  <a:pt x="2021917" y="328199"/>
                  <a:pt x="2032896" y="326979"/>
                  <a:pt x="2042658" y="322709"/>
                </a:cubicBezTo>
                <a:close/>
                <a:moveTo>
                  <a:pt x="1620552" y="251943"/>
                </a:moveTo>
                <a:cubicBezTo>
                  <a:pt x="1609267" y="256519"/>
                  <a:pt x="1597675" y="261399"/>
                  <a:pt x="1583341" y="267500"/>
                </a:cubicBezTo>
                <a:cubicBezTo>
                  <a:pt x="1586391" y="271160"/>
                  <a:pt x="1588526" y="276040"/>
                  <a:pt x="1592491" y="278785"/>
                </a:cubicBezTo>
                <a:cubicBezTo>
                  <a:pt x="1602251" y="285495"/>
                  <a:pt x="1610487" y="280615"/>
                  <a:pt x="1616283" y="272380"/>
                </a:cubicBezTo>
                <a:cubicBezTo>
                  <a:pt x="1620247" y="266585"/>
                  <a:pt x="1622383" y="259569"/>
                  <a:pt x="1625738" y="253164"/>
                </a:cubicBezTo>
                <a:cubicBezTo>
                  <a:pt x="1623908" y="252858"/>
                  <a:pt x="1622383" y="252249"/>
                  <a:pt x="1620552" y="251943"/>
                </a:cubicBezTo>
                <a:close/>
                <a:moveTo>
                  <a:pt x="610156" y="98540"/>
                </a:moveTo>
                <a:cubicBezTo>
                  <a:pt x="608937" y="98540"/>
                  <a:pt x="607717" y="98539"/>
                  <a:pt x="606497" y="98540"/>
                </a:cubicBezTo>
                <a:cubicBezTo>
                  <a:pt x="601616" y="123552"/>
                  <a:pt x="597041" y="148563"/>
                  <a:pt x="592161" y="173574"/>
                </a:cubicBezTo>
                <a:cubicBezTo>
                  <a:pt x="584230" y="156798"/>
                  <a:pt x="584230" y="156798"/>
                  <a:pt x="555864" y="173269"/>
                </a:cubicBezTo>
                <a:cubicBezTo>
                  <a:pt x="558914" y="180589"/>
                  <a:pt x="561050" y="188215"/>
                  <a:pt x="565014" y="194620"/>
                </a:cubicBezTo>
                <a:cubicBezTo>
                  <a:pt x="574165" y="209261"/>
                  <a:pt x="569284" y="224207"/>
                  <a:pt x="551289" y="229087"/>
                </a:cubicBezTo>
                <a:cubicBezTo>
                  <a:pt x="550068" y="224512"/>
                  <a:pt x="549763" y="218411"/>
                  <a:pt x="546714" y="215362"/>
                </a:cubicBezTo>
                <a:cubicBezTo>
                  <a:pt x="542749" y="211396"/>
                  <a:pt x="536343" y="208651"/>
                  <a:pt x="530852" y="207431"/>
                </a:cubicBezTo>
                <a:cubicBezTo>
                  <a:pt x="528107" y="206820"/>
                  <a:pt x="521702" y="210481"/>
                  <a:pt x="521703" y="212007"/>
                </a:cubicBezTo>
                <a:cubicBezTo>
                  <a:pt x="521703" y="216887"/>
                  <a:pt x="523228" y="222072"/>
                  <a:pt x="525667" y="226342"/>
                </a:cubicBezTo>
                <a:cubicBezTo>
                  <a:pt x="529937" y="234272"/>
                  <a:pt x="536648" y="240982"/>
                  <a:pt x="540003" y="248913"/>
                </a:cubicBezTo>
                <a:cubicBezTo>
                  <a:pt x="543968" y="258064"/>
                  <a:pt x="545188" y="258979"/>
                  <a:pt x="553119" y="253794"/>
                </a:cubicBezTo>
                <a:cubicBezTo>
                  <a:pt x="558304" y="250438"/>
                  <a:pt x="564100" y="247998"/>
                  <a:pt x="569590" y="245252"/>
                </a:cubicBezTo>
                <a:cubicBezTo>
                  <a:pt x="570504" y="246168"/>
                  <a:pt x="571115" y="246778"/>
                  <a:pt x="571724" y="247693"/>
                </a:cubicBezTo>
                <a:cubicBezTo>
                  <a:pt x="575081" y="239763"/>
                  <a:pt x="578436" y="232137"/>
                  <a:pt x="581790" y="224207"/>
                </a:cubicBezTo>
                <a:cubicBezTo>
                  <a:pt x="582400" y="224207"/>
                  <a:pt x="583315" y="224512"/>
                  <a:pt x="584230" y="224817"/>
                </a:cubicBezTo>
                <a:cubicBezTo>
                  <a:pt x="583010" y="236408"/>
                  <a:pt x="582096" y="248303"/>
                  <a:pt x="580569" y="262334"/>
                </a:cubicBezTo>
                <a:cubicBezTo>
                  <a:pt x="598870" y="262028"/>
                  <a:pt x="614122" y="262028"/>
                  <a:pt x="630593" y="262334"/>
                </a:cubicBezTo>
                <a:cubicBezTo>
                  <a:pt x="623578" y="206211"/>
                  <a:pt x="616868" y="152223"/>
                  <a:pt x="610156" y="98540"/>
                </a:cubicBezTo>
                <a:close/>
                <a:moveTo>
                  <a:pt x="249808" y="32773"/>
                </a:moveTo>
                <a:cubicBezTo>
                  <a:pt x="240353" y="66020"/>
                  <a:pt x="242487" y="69375"/>
                  <a:pt x="271769" y="63580"/>
                </a:cubicBezTo>
                <a:cubicBezTo>
                  <a:pt x="264144" y="52904"/>
                  <a:pt x="257738" y="43753"/>
                  <a:pt x="249808" y="32773"/>
                </a:cubicBezTo>
                <a:close/>
                <a:moveTo>
                  <a:pt x="224797" y="7152"/>
                </a:moveTo>
                <a:cubicBezTo>
                  <a:pt x="231202" y="8982"/>
                  <a:pt x="236082" y="14472"/>
                  <a:pt x="241572" y="18437"/>
                </a:cubicBezTo>
                <a:cubicBezTo>
                  <a:pt x="241572" y="20573"/>
                  <a:pt x="241267" y="22403"/>
                  <a:pt x="241268" y="24233"/>
                </a:cubicBezTo>
                <a:cubicBezTo>
                  <a:pt x="245842" y="21793"/>
                  <a:pt x="250113" y="19352"/>
                  <a:pt x="258043" y="14778"/>
                </a:cubicBezTo>
                <a:cubicBezTo>
                  <a:pt x="265669" y="19963"/>
                  <a:pt x="276649" y="26978"/>
                  <a:pt x="287630" y="34298"/>
                </a:cubicBezTo>
                <a:cubicBezTo>
                  <a:pt x="287019" y="35519"/>
                  <a:pt x="286104" y="36738"/>
                  <a:pt x="285494" y="37958"/>
                </a:cubicBezTo>
                <a:cubicBezTo>
                  <a:pt x="280919" y="35519"/>
                  <a:pt x="276345" y="32773"/>
                  <a:pt x="267193" y="27588"/>
                </a:cubicBezTo>
                <a:cubicBezTo>
                  <a:pt x="269024" y="36738"/>
                  <a:pt x="268414" y="45584"/>
                  <a:pt x="271158" y="46499"/>
                </a:cubicBezTo>
                <a:cubicBezTo>
                  <a:pt x="277259" y="48940"/>
                  <a:pt x="284885" y="47719"/>
                  <a:pt x="294950" y="48024"/>
                </a:cubicBezTo>
                <a:cubicBezTo>
                  <a:pt x="296170" y="52295"/>
                  <a:pt x="300440" y="60225"/>
                  <a:pt x="300746" y="68155"/>
                </a:cubicBezTo>
                <a:cubicBezTo>
                  <a:pt x="301660" y="105673"/>
                  <a:pt x="302270" y="143190"/>
                  <a:pt x="299525" y="180401"/>
                </a:cubicBezTo>
                <a:cubicBezTo>
                  <a:pt x="298610" y="203278"/>
                  <a:pt x="284579" y="219139"/>
                  <a:pt x="263228" y="227069"/>
                </a:cubicBezTo>
                <a:cubicBezTo>
                  <a:pt x="241268" y="235304"/>
                  <a:pt x="219611" y="240490"/>
                  <a:pt x="195210" y="237744"/>
                </a:cubicBezTo>
                <a:cubicBezTo>
                  <a:pt x="177519" y="235610"/>
                  <a:pt x="159219" y="240185"/>
                  <a:pt x="138782" y="242015"/>
                </a:cubicBezTo>
                <a:cubicBezTo>
                  <a:pt x="138782" y="288988"/>
                  <a:pt x="138477" y="336570"/>
                  <a:pt x="138172" y="387508"/>
                </a:cubicBezTo>
                <a:cubicBezTo>
                  <a:pt x="122617" y="366462"/>
                  <a:pt x="107975" y="349380"/>
                  <a:pt x="119871" y="324064"/>
                </a:cubicBezTo>
                <a:cubicBezTo>
                  <a:pt x="123226" y="317049"/>
                  <a:pt x="108890" y="298748"/>
                  <a:pt x="101265" y="300578"/>
                </a:cubicBezTo>
                <a:cubicBezTo>
                  <a:pt x="97910" y="301188"/>
                  <a:pt x="94555" y="308814"/>
                  <a:pt x="94249" y="313693"/>
                </a:cubicBezTo>
                <a:cubicBezTo>
                  <a:pt x="93335" y="322235"/>
                  <a:pt x="94859" y="331079"/>
                  <a:pt x="91809" y="339925"/>
                </a:cubicBezTo>
                <a:cubicBezTo>
                  <a:pt x="96385" y="346331"/>
                  <a:pt x="100959" y="352431"/>
                  <a:pt x="103705" y="356091"/>
                </a:cubicBezTo>
                <a:cubicBezTo>
                  <a:pt x="95165" y="368292"/>
                  <a:pt x="88455" y="378357"/>
                  <a:pt x="82659" y="386593"/>
                </a:cubicBezTo>
                <a:cubicBezTo>
                  <a:pt x="89674" y="387508"/>
                  <a:pt x="96689" y="388118"/>
                  <a:pt x="103400" y="388728"/>
                </a:cubicBezTo>
                <a:cubicBezTo>
                  <a:pt x="103095" y="390253"/>
                  <a:pt x="103095" y="391473"/>
                  <a:pt x="102790" y="392998"/>
                </a:cubicBezTo>
                <a:cubicBezTo>
                  <a:pt x="79914" y="390558"/>
                  <a:pt x="60393" y="413739"/>
                  <a:pt x="35077" y="400624"/>
                </a:cubicBezTo>
                <a:cubicBezTo>
                  <a:pt x="36602" y="399098"/>
                  <a:pt x="38126" y="396048"/>
                  <a:pt x="39652" y="396048"/>
                </a:cubicBezTo>
                <a:cubicBezTo>
                  <a:pt x="53378" y="396963"/>
                  <a:pt x="53072" y="387812"/>
                  <a:pt x="51547" y="378968"/>
                </a:cubicBezTo>
                <a:cubicBezTo>
                  <a:pt x="50023" y="370426"/>
                  <a:pt x="49717" y="363411"/>
                  <a:pt x="58563" y="358531"/>
                </a:cubicBezTo>
                <a:cubicBezTo>
                  <a:pt x="60393" y="357311"/>
                  <a:pt x="61308" y="351821"/>
                  <a:pt x="60698" y="348771"/>
                </a:cubicBezTo>
                <a:cubicBezTo>
                  <a:pt x="59478" y="340840"/>
                  <a:pt x="60088" y="335045"/>
                  <a:pt x="71984" y="334740"/>
                </a:cubicBezTo>
                <a:cubicBezTo>
                  <a:pt x="69543" y="340230"/>
                  <a:pt x="67409" y="344195"/>
                  <a:pt x="65273" y="348770"/>
                </a:cubicBezTo>
                <a:cubicBezTo>
                  <a:pt x="73204" y="346636"/>
                  <a:pt x="79915" y="344806"/>
                  <a:pt x="87539" y="342975"/>
                </a:cubicBezTo>
                <a:cubicBezTo>
                  <a:pt x="61613" y="330164"/>
                  <a:pt x="69543" y="301798"/>
                  <a:pt x="61308" y="279837"/>
                </a:cubicBezTo>
                <a:cubicBezTo>
                  <a:pt x="50938" y="281972"/>
                  <a:pt x="44227" y="294783"/>
                  <a:pt x="32941" y="285937"/>
                </a:cubicBezTo>
                <a:cubicBezTo>
                  <a:pt x="32637" y="285632"/>
                  <a:pt x="18606" y="286852"/>
                  <a:pt x="21351" y="299968"/>
                </a:cubicBezTo>
                <a:cubicBezTo>
                  <a:pt x="24401" y="316134"/>
                  <a:pt x="23791" y="333215"/>
                  <a:pt x="10065" y="346331"/>
                </a:cubicBezTo>
                <a:cubicBezTo>
                  <a:pt x="8845" y="347550"/>
                  <a:pt x="8845" y="352736"/>
                  <a:pt x="10065" y="353956"/>
                </a:cubicBezTo>
                <a:cubicBezTo>
                  <a:pt x="12200" y="356091"/>
                  <a:pt x="16165" y="357922"/>
                  <a:pt x="18911" y="357311"/>
                </a:cubicBezTo>
                <a:cubicBezTo>
                  <a:pt x="24096" y="356091"/>
                  <a:pt x="28671" y="353346"/>
                  <a:pt x="36907" y="352736"/>
                </a:cubicBezTo>
                <a:cubicBezTo>
                  <a:pt x="34771" y="356701"/>
                  <a:pt x="33552" y="363411"/>
                  <a:pt x="30501" y="364326"/>
                </a:cubicBezTo>
                <a:cubicBezTo>
                  <a:pt x="17080" y="367987"/>
                  <a:pt x="19826" y="375307"/>
                  <a:pt x="25011" y="383238"/>
                </a:cubicBezTo>
                <a:cubicBezTo>
                  <a:pt x="17995" y="390863"/>
                  <a:pt x="11285" y="397879"/>
                  <a:pt x="4879" y="404894"/>
                </a:cubicBezTo>
                <a:cubicBezTo>
                  <a:pt x="3355" y="404284"/>
                  <a:pt x="1525" y="403369"/>
                  <a:pt x="0" y="402454"/>
                </a:cubicBezTo>
                <a:cubicBezTo>
                  <a:pt x="609" y="268856"/>
                  <a:pt x="915" y="135259"/>
                  <a:pt x="1220" y="136"/>
                </a:cubicBezTo>
                <a:cubicBezTo>
                  <a:pt x="26537" y="136"/>
                  <a:pt x="50938" y="-168"/>
                  <a:pt x="75034" y="136"/>
                </a:cubicBezTo>
                <a:cubicBezTo>
                  <a:pt x="113466" y="747"/>
                  <a:pt x="152203" y="1051"/>
                  <a:pt x="190635" y="2272"/>
                </a:cubicBezTo>
                <a:cubicBezTo>
                  <a:pt x="202225" y="2577"/>
                  <a:pt x="213815" y="4102"/>
                  <a:pt x="224797" y="7152"/>
                </a:cubicBezTo>
                <a:close/>
                <a:moveTo>
                  <a:pt x="1183590" y="114519"/>
                </a:moveTo>
                <a:cubicBezTo>
                  <a:pt x="1182034" y="114522"/>
                  <a:pt x="1180719" y="114884"/>
                  <a:pt x="1179165" y="114889"/>
                </a:cubicBezTo>
                <a:cubicBezTo>
                  <a:pt x="1179601" y="122125"/>
                  <a:pt x="1179798" y="129005"/>
                  <a:pt x="1179994" y="135883"/>
                </a:cubicBezTo>
                <a:cubicBezTo>
                  <a:pt x="1174858" y="138288"/>
                  <a:pt x="1169002" y="141175"/>
                  <a:pt x="1163206" y="143762"/>
                </a:cubicBezTo>
                <a:cubicBezTo>
                  <a:pt x="1163391" y="145974"/>
                  <a:pt x="1163934" y="147947"/>
                  <a:pt x="1164538" y="149620"/>
                </a:cubicBezTo>
                <a:cubicBezTo>
                  <a:pt x="1177746" y="145699"/>
                  <a:pt x="1185166" y="169547"/>
                  <a:pt x="1202951" y="153470"/>
                </a:cubicBezTo>
                <a:cubicBezTo>
                  <a:pt x="1196698" y="141044"/>
                  <a:pt x="1190024" y="127602"/>
                  <a:pt x="1183590" y="114519"/>
                </a:cubicBezTo>
                <a:close/>
                <a:moveTo>
                  <a:pt x="2187503" y="252859"/>
                </a:moveTo>
                <a:cubicBezTo>
                  <a:pt x="2185673" y="266586"/>
                  <a:pt x="2180488" y="277871"/>
                  <a:pt x="2195434" y="282751"/>
                </a:cubicBezTo>
                <a:cubicBezTo>
                  <a:pt x="2192689" y="292207"/>
                  <a:pt x="2190249" y="301052"/>
                  <a:pt x="2187808" y="309898"/>
                </a:cubicBezTo>
                <a:cubicBezTo>
                  <a:pt x="2190249" y="310507"/>
                  <a:pt x="2192689" y="311423"/>
                  <a:pt x="2195129" y="312338"/>
                </a:cubicBezTo>
                <a:cubicBezTo>
                  <a:pt x="2200009" y="302273"/>
                  <a:pt x="2207329" y="292817"/>
                  <a:pt x="2209465" y="282141"/>
                </a:cubicBezTo>
                <a:cubicBezTo>
                  <a:pt x="2212820" y="266890"/>
                  <a:pt x="2198179" y="262316"/>
                  <a:pt x="2187503" y="252859"/>
                </a:cubicBezTo>
                <a:close/>
                <a:moveTo>
                  <a:pt x="1619943" y="166234"/>
                </a:moveTo>
                <a:cubicBezTo>
                  <a:pt x="1608961" y="171114"/>
                  <a:pt x="1598287" y="175994"/>
                  <a:pt x="1584865" y="182095"/>
                </a:cubicBezTo>
                <a:cubicBezTo>
                  <a:pt x="1585475" y="174165"/>
                  <a:pt x="1586086" y="169284"/>
                  <a:pt x="1586390" y="164709"/>
                </a:cubicBezTo>
                <a:cubicBezTo>
                  <a:pt x="1572360" y="156169"/>
                  <a:pt x="1572055" y="168369"/>
                  <a:pt x="1569309" y="174775"/>
                </a:cubicBezTo>
                <a:cubicBezTo>
                  <a:pt x="1575714" y="185145"/>
                  <a:pt x="1581510" y="194600"/>
                  <a:pt x="1588830" y="206801"/>
                </a:cubicBezTo>
                <a:cubicBezTo>
                  <a:pt x="1591881" y="197651"/>
                  <a:pt x="1593711" y="192466"/>
                  <a:pt x="1595236" y="187585"/>
                </a:cubicBezTo>
                <a:cubicBezTo>
                  <a:pt x="1617503" y="192770"/>
                  <a:pt x="1621467" y="189110"/>
                  <a:pt x="1619943" y="166234"/>
                </a:cubicBezTo>
                <a:close/>
                <a:moveTo>
                  <a:pt x="2779815" y="321785"/>
                </a:moveTo>
                <a:cubicBezTo>
                  <a:pt x="2777376" y="319649"/>
                  <a:pt x="2769445" y="319040"/>
                  <a:pt x="2767614" y="321174"/>
                </a:cubicBezTo>
                <a:cubicBezTo>
                  <a:pt x="2765175" y="323615"/>
                  <a:pt x="2764565" y="330631"/>
                  <a:pt x="2766395" y="333986"/>
                </a:cubicBezTo>
                <a:cubicBezTo>
                  <a:pt x="2770360" y="341001"/>
                  <a:pt x="2775545" y="347406"/>
                  <a:pt x="2781341" y="352591"/>
                </a:cubicBezTo>
                <a:cubicBezTo>
                  <a:pt x="2784696" y="355642"/>
                  <a:pt x="2791101" y="358997"/>
                  <a:pt x="2795067" y="357777"/>
                </a:cubicBezTo>
                <a:cubicBezTo>
                  <a:pt x="2802691" y="355642"/>
                  <a:pt x="2809707" y="350456"/>
                  <a:pt x="2814282" y="347711"/>
                </a:cubicBezTo>
                <a:cubicBezTo>
                  <a:pt x="2817333" y="335205"/>
                  <a:pt x="2807572" y="323919"/>
                  <a:pt x="2799031" y="327275"/>
                </a:cubicBezTo>
                <a:cubicBezTo>
                  <a:pt x="2789576" y="331240"/>
                  <a:pt x="2785611" y="327275"/>
                  <a:pt x="2779815" y="321785"/>
                </a:cubicBezTo>
                <a:close/>
                <a:moveTo>
                  <a:pt x="650757" y="2255"/>
                </a:moveTo>
                <a:cubicBezTo>
                  <a:pt x="660294" y="4614"/>
                  <a:pt x="660179" y="14737"/>
                  <a:pt x="661094" y="25031"/>
                </a:cubicBezTo>
                <a:cubicBezTo>
                  <a:pt x="675735" y="21676"/>
                  <a:pt x="689766" y="18320"/>
                  <a:pt x="706541" y="14356"/>
                </a:cubicBezTo>
                <a:cubicBezTo>
                  <a:pt x="710202" y="31742"/>
                  <a:pt x="714167" y="49433"/>
                  <a:pt x="719048" y="72613"/>
                </a:cubicBezTo>
                <a:cubicBezTo>
                  <a:pt x="706237" y="60413"/>
                  <a:pt x="697392" y="58888"/>
                  <a:pt x="690071" y="72308"/>
                </a:cubicBezTo>
                <a:cubicBezTo>
                  <a:pt x="701051" y="82374"/>
                  <a:pt x="727893" y="77189"/>
                  <a:pt x="723318" y="104336"/>
                </a:cubicBezTo>
                <a:cubicBezTo>
                  <a:pt x="713557" y="104945"/>
                  <a:pt x="701357" y="104640"/>
                  <a:pt x="704407" y="123246"/>
                </a:cubicBezTo>
                <a:cubicBezTo>
                  <a:pt x="710202" y="120806"/>
                  <a:pt x="714472" y="118976"/>
                  <a:pt x="722097" y="115621"/>
                </a:cubicBezTo>
                <a:cubicBezTo>
                  <a:pt x="723928" y="118671"/>
                  <a:pt x="728809" y="123856"/>
                  <a:pt x="730028" y="129652"/>
                </a:cubicBezTo>
                <a:cubicBezTo>
                  <a:pt x="735213" y="152833"/>
                  <a:pt x="739483" y="176319"/>
                  <a:pt x="744059" y="199806"/>
                </a:cubicBezTo>
                <a:cubicBezTo>
                  <a:pt x="747413" y="217192"/>
                  <a:pt x="744059" y="219936"/>
                  <a:pt x="726063" y="214447"/>
                </a:cubicBezTo>
                <a:cubicBezTo>
                  <a:pt x="724233" y="213836"/>
                  <a:pt x="722403" y="214141"/>
                  <a:pt x="720573" y="214141"/>
                </a:cubicBezTo>
                <a:cubicBezTo>
                  <a:pt x="718437" y="227562"/>
                  <a:pt x="720878" y="235797"/>
                  <a:pt x="737958" y="230917"/>
                </a:cubicBezTo>
                <a:cubicBezTo>
                  <a:pt x="741313" y="230002"/>
                  <a:pt x="750159" y="234578"/>
                  <a:pt x="750769" y="237933"/>
                </a:cubicBezTo>
                <a:cubicBezTo>
                  <a:pt x="762360" y="292836"/>
                  <a:pt x="773035" y="348043"/>
                  <a:pt x="784321" y="405081"/>
                </a:cubicBezTo>
                <a:cubicBezTo>
                  <a:pt x="736128" y="405081"/>
                  <a:pt x="689766" y="405081"/>
                  <a:pt x="639439" y="403862"/>
                </a:cubicBezTo>
                <a:cubicBezTo>
                  <a:pt x="640048" y="381290"/>
                  <a:pt x="640963" y="359633"/>
                  <a:pt x="641573" y="337978"/>
                </a:cubicBezTo>
                <a:cubicBezTo>
                  <a:pt x="640354" y="333098"/>
                  <a:pt x="639133" y="328217"/>
                  <a:pt x="636999" y="319677"/>
                </a:cubicBezTo>
                <a:cubicBezTo>
                  <a:pt x="630898" y="322727"/>
                  <a:pt x="624187" y="327607"/>
                  <a:pt x="616562" y="329743"/>
                </a:cubicBezTo>
                <a:cubicBezTo>
                  <a:pt x="609547" y="331573"/>
                  <a:pt x="601616" y="331267"/>
                  <a:pt x="593991" y="330658"/>
                </a:cubicBezTo>
                <a:cubicBezTo>
                  <a:pt x="585145" y="330352"/>
                  <a:pt x="581181" y="333402"/>
                  <a:pt x="580570" y="342553"/>
                </a:cubicBezTo>
                <a:cubicBezTo>
                  <a:pt x="579351" y="358414"/>
                  <a:pt x="577521" y="373970"/>
                  <a:pt x="574775" y="389526"/>
                </a:cubicBezTo>
                <a:cubicBezTo>
                  <a:pt x="573555" y="394406"/>
                  <a:pt x="569590" y="401116"/>
                  <a:pt x="565320" y="402641"/>
                </a:cubicBezTo>
                <a:cubicBezTo>
                  <a:pt x="560744" y="404166"/>
                  <a:pt x="553119" y="401726"/>
                  <a:pt x="549153" y="398371"/>
                </a:cubicBezTo>
                <a:cubicBezTo>
                  <a:pt x="539088" y="390136"/>
                  <a:pt x="530548" y="380070"/>
                  <a:pt x="519567" y="369090"/>
                </a:cubicBezTo>
                <a:cubicBezTo>
                  <a:pt x="516212" y="370309"/>
                  <a:pt x="509196" y="372749"/>
                  <a:pt x="500656" y="376105"/>
                </a:cubicBezTo>
                <a:cubicBezTo>
                  <a:pt x="504317" y="384950"/>
                  <a:pt x="507672" y="393491"/>
                  <a:pt x="511942" y="403556"/>
                </a:cubicBezTo>
                <a:cubicBezTo>
                  <a:pt x="486320" y="403556"/>
                  <a:pt x="459174" y="403556"/>
                  <a:pt x="427147" y="403556"/>
                </a:cubicBezTo>
                <a:cubicBezTo>
                  <a:pt x="434772" y="373970"/>
                  <a:pt x="442398" y="346518"/>
                  <a:pt x="448499" y="319067"/>
                </a:cubicBezTo>
                <a:cubicBezTo>
                  <a:pt x="450938" y="309001"/>
                  <a:pt x="448498" y="298326"/>
                  <a:pt x="450329" y="288260"/>
                </a:cubicBezTo>
                <a:cubicBezTo>
                  <a:pt x="466494" y="196755"/>
                  <a:pt x="483270" y="105251"/>
                  <a:pt x="499436" y="13746"/>
                </a:cubicBezTo>
                <a:cubicBezTo>
                  <a:pt x="501571" y="3070"/>
                  <a:pt x="505536" y="-285"/>
                  <a:pt x="516211" y="20"/>
                </a:cubicBezTo>
                <a:cubicBezTo>
                  <a:pt x="540613" y="935"/>
                  <a:pt x="565014" y="935"/>
                  <a:pt x="589416" y="325"/>
                </a:cubicBezTo>
                <a:cubicBezTo>
                  <a:pt x="600396" y="19"/>
                  <a:pt x="604667" y="5815"/>
                  <a:pt x="609242" y="14661"/>
                </a:cubicBezTo>
                <a:cubicBezTo>
                  <a:pt x="615647" y="26556"/>
                  <a:pt x="625102" y="36927"/>
                  <a:pt x="633032" y="48212"/>
                </a:cubicBezTo>
                <a:cubicBezTo>
                  <a:pt x="635169" y="47603"/>
                  <a:pt x="637303" y="47297"/>
                  <a:pt x="639438" y="46687"/>
                </a:cubicBezTo>
                <a:cubicBezTo>
                  <a:pt x="644014" y="36012"/>
                  <a:pt x="648284" y="25336"/>
                  <a:pt x="652249" y="16490"/>
                </a:cubicBezTo>
                <a:cubicBezTo>
                  <a:pt x="646759" y="11305"/>
                  <a:pt x="643099" y="7950"/>
                  <a:pt x="637608" y="2765"/>
                </a:cubicBezTo>
                <a:cubicBezTo>
                  <a:pt x="643327" y="1545"/>
                  <a:pt x="647578" y="1468"/>
                  <a:pt x="650757" y="2255"/>
                </a:cubicBezTo>
                <a:close/>
                <a:moveTo>
                  <a:pt x="941154" y="34779"/>
                </a:moveTo>
                <a:cubicBezTo>
                  <a:pt x="933224" y="38743"/>
                  <a:pt x="926818" y="42099"/>
                  <a:pt x="915838" y="47589"/>
                </a:cubicBezTo>
                <a:cubicBezTo>
                  <a:pt x="926818" y="51859"/>
                  <a:pt x="927733" y="66805"/>
                  <a:pt x="941459" y="56740"/>
                </a:cubicBezTo>
                <a:cubicBezTo>
                  <a:pt x="953660" y="47894"/>
                  <a:pt x="941154" y="42709"/>
                  <a:pt x="941154" y="34779"/>
                </a:cubicBezTo>
                <a:close/>
                <a:moveTo>
                  <a:pt x="1172179" y="67270"/>
                </a:moveTo>
                <a:cubicBezTo>
                  <a:pt x="1167458" y="69136"/>
                  <a:pt x="1162020" y="71483"/>
                  <a:pt x="1155866" y="74310"/>
                </a:cubicBezTo>
                <a:cubicBezTo>
                  <a:pt x="1151901" y="91249"/>
                  <a:pt x="1147701" y="109385"/>
                  <a:pt x="1144098" y="127639"/>
                </a:cubicBezTo>
                <a:cubicBezTo>
                  <a:pt x="1145536" y="128233"/>
                  <a:pt x="1146732" y="128470"/>
                  <a:pt x="1148229" y="128765"/>
                </a:cubicBezTo>
                <a:cubicBezTo>
                  <a:pt x="1155442" y="118996"/>
                  <a:pt x="1161396" y="107735"/>
                  <a:pt x="1170349" y="100176"/>
                </a:cubicBezTo>
                <a:cubicBezTo>
                  <a:pt x="1178526" y="93395"/>
                  <a:pt x="1180975" y="92012"/>
                  <a:pt x="1177183" y="82870"/>
                </a:cubicBezTo>
                <a:cubicBezTo>
                  <a:pt x="1174837" y="77432"/>
                  <a:pt x="1173565" y="71274"/>
                  <a:pt x="1172179" y="67270"/>
                </a:cubicBezTo>
                <a:close/>
                <a:moveTo>
                  <a:pt x="1179187" y="47925"/>
                </a:moveTo>
                <a:cubicBezTo>
                  <a:pt x="1177636" y="49484"/>
                  <a:pt x="1176026" y="51343"/>
                  <a:pt x="1174474" y="52902"/>
                </a:cubicBezTo>
                <a:cubicBezTo>
                  <a:pt x="1178266" y="62045"/>
                  <a:pt x="1182298" y="71546"/>
                  <a:pt x="1186090" y="80689"/>
                </a:cubicBezTo>
                <a:cubicBezTo>
                  <a:pt x="1188602" y="80562"/>
                  <a:pt x="1191114" y="80436"/>
                  <a:pt x="1193626" y="80310"/>
                </a:cubicBezTo>
                <a:cubicBezTo>
                  <a:pt x="1196539" y="73424"/>
                  <a:pt x="1203871" y="63056"/>
                  <a:pt x="1201591" y="60431"/>
                </a:cubicBezTo>
                <a:cubicBezTo>
                  <a:pt x="1196611" y="54162"/>
                  <a:pt x="1186794" y="51914"/>
                  <a:pt x="1179187" y="47925"/>
                </a:cubicBezTo>
                <a:close/>
                <a:moveTo>
                  <a:pt x="1616282" y="98520"/>
                </a:moveTo>
                <a:cubicBezTo>
                  <a:pt x="1614757" y="98826"/>
                  <a:pt x="1613536" y="99435"/>
                  <a:pt x="1612013" y="99741"/>
                </a:cubicBezTo>
                <a:cubicBezTo>
                  <a:pt x="1613843" y="106756"/>
                  <a:pt x="1615367" y="113466"/>
                  <a:pt x="1616891" y="120176"/>
                </a:cubicBezTo>
                <a:cubicBezTo>
                  <a:pt x="1612317" y="123532"/>
                  <a:pt x="1607131" y="127497"/>
                  <a:pt x="1601946" y="131157"/>
                </a:cubicBezTo>
                <a:cubicBezTo>
                  <a:pt x="1602557" y="132988"/>
                  <a:pt x="1603472" y="134818"/>
                  <a:pt x="1604081" y="136647"/>
                </a:cubicBezTo>
                <a:cubicBezTo>
                  <a:pt x="1616588" y="130242"/>
                  <a:pt x="1628483" y="152204"/>
                  <a:pt x="1642819" y="132987"/>
                </a:cubicBezTo>
                <a:cubicBezTo>
                  <a:pt x="1634278" y="122006"/>
                  <a:pt x="1625128" y="110111"/>
                  <a:pt x="1616282" y="98520"/>
                </a:cubicBezTo>
                <a:close/>
                <a:moveTo>
                  <a:pt x="2234782" y="158915"/>
                </a:moveTo>
                <a:cubicBezTo>
                  <a:pt x="2230816" y="160439"/>
                  <a:pt x="2224715" y="161965"/>
                  <a:pt x="2218920" y="163794"/>
                </a:cubicBezTo>
                <a:cubicBezTo>
                  <a:pt x="2218920" y="172945"/>
                  <a:pt x="2234475" y="189416"/>
                  <a:pt x="2243321" y="189111"/>
                </a:cubicBezTo>
                <a:cubicBezTo>
                  <a:pt x="2245456" y="189111"/>
                  <a:pt x="2248812" y="187586"/>
                  <a:pt x="2249116" y="186061"/>
                </a:cubicBezTo>
                <a:cubicBezTo>
                  <a:pt x="2249422" y="183621"/>
                  <a:pt x="2248201" y="180570"/>
                  <a:pt x="2246982" y="178436"/>
                </a:cubicBezTo>
                <a:cubicBezTo>
                  <a:pt x="2243016" y="172030"/>
                  <a:pt x="2239051" y="165625"/>
                  <a:pt x="2234782" y="158915"/>
                </a:cubicBezTo>
                <a:close/>
                <a:moveTo>
                  <a:pt x="1389655" y="30502"/>
                </a:moveTo>
                <a:cubicBezTo>
                  <a:pt x="1381725" y="34466"/>
                  <a:pt x="1375319" y="37822"/>
                  <a:pt x="1364339" y="43312"/>
                </a:cubicBezTo>
                <a:cubicBezTo>
                  <a:pt x="1375319" y="47583"/>
                  <a:pt x="1376235" y="62528"/>
                  <a:pt x="1389960" y="52463"/>
                </a:cubicBezTo>
                <a:cubicBezTo>
                  <a:pt x="1402160" y="43617"/>
                  <a:pt x="1389655" y="38432"/>
                  <a:pt x="1389655" y="30502"/>
                </a:cubicBezTo>
                <a:close/>
                <a:moveTo>
                  <a:pt x="1221628" y="1"/>
                </a:moveTo>
                <a:lnTo>
                  <a:pt x="1221628" y="401022"/>
                </a:lnTo>
                <a:lnTo>
                  <a:pt x="1134110" y="401022"/>
                </a:lnTo>
                <a:lnTo>
                  <a:pt x="1044317" y="235833"/>
                </a:lnTo>
                <a:lnTo>
                  <a:pt x="1078525" y="241915"/>
                </a:lnTo>
                <a:cubicBezTo>
                  <a:pt x="1079061" y="240455"/>
                  <a:pt x="1079248" y="239249"/>
                  <a:pt x="1079480" y="237742"/>
                </a:cubicBezTo>
                <a:cubicBezTo>
                  <a:pt x="1069422" y="230937"/>
                  <a:pt x="1057925" y="225452"/>
                  <a:pt x="1050003" y="216818"/>
                </a:cubicBezTo>
                <a:cubicBezTo>
                  <a:pt x="1042892" y="208927"/>
                  <a:pt x="1041410" y="206537"/>
                  <a:pt x="1032432" y="210702"/>
                </a:cubicBezTo>
                <a:lnTo>
                  <a:pt x="1030952" y="211245"/>
                </a:lnTo>
                <a:lnTo>
                  <a:pt x="997542" y="149781"/>
                </a:lnTo>
                <a:lnTo>
                  <a:pt x="1006011" y="145824"/>
                </a:lnTo>
                <a:cubicBezTo>
                  <a:pt x="1005780" y="143319"/>
                  <a:pt x="1005551" y="140815"/>
                  <a:pt x="1005323" y="138310"/>
                </a:cubicBezTo>
                <a:cubicBezTo>
                  <a:pt x="998321" y="135683"/>
                  <a:pt x="987661" y="128785"/>
                  <a:pt x="985131" y="131170"/>
                </a:cubicBezTo>
                <a:cubicBezTo>
                  <a:pt x="979073" y="136406"/>
                  <a:pt x="977230" y="146307"/>
                  <a:pt x="973559" y="154071"/>
                </a:cubicBezTo>
                <a:cubicBezTo>
                  <a:pt x="975182" y="155557"/>
                  <a:pt x="977105" y="157089"/>
                  <a:pt x="978726" y="158575"/>
                </a:cubicBezTo>
                <a:lnTo>
                  <a:pt x="992161" y="152296"/>
                </a:lnTo>
                <a:lnTo>
                  <a:pt x="992891" y="162143"/>
                </a:lnTo>
                <a:lnTo>
                  <a:pt x="992890" y="189844"/>
                </a:lnTo>
                <a:lnTo>
                  <a:pt x="968414" y="172470"/>
                </a:lnTo>
                <a:cubicBezTo>
                  <a:pt x="961302" y="164580"/>
                  <a:pt x="959821" y="162189"/>
                  <a:pt x="950842" y="166354"/>
                </a:cubicBezTo>
                <a:cubicBezTo>
                  <a:pt x="945505" y="168923"/>
                  <a:pt x="939406" y="170449"/>
                  <a:pt x="935461" y="171998"/>
                </a:cubicBezTo>
                <a:cubicBezTo>
                  <a:pt x="937521" y="176637"/>
                  <a:pt x="940089" y="181974"/>
                  <a:pt x="943167" y="188007"/>
                </a:cubicBezTo>
                <a:lnTo>
                  <a:pt x="992891" y="196848"/>
                </a:lnTo>
                <a:lnTo>
                  <a:pt x="992890" y="260834"/>
                </a:lnTo>
                <a:lnTo>
                  <a:pt x="991845" y="260696"/>
                </a:lnTo>
                <a:cubicBezTo>
                  <a:pt x="985268" y="262640"/>
                  <a:pt x="987099" y="272992"/>
                  <a:pt x="983438" y="279397"/>
                </a:cubicBezTo>
                <a:lnTo>
                  <a:pt x="992891" y="279645"/>
                </a:lnTo>
                <a:lnTo>
                  <a:pt x="992890" y="401022"/>
                </a:lnTo>
                <a:lnTo>
                  <a:pt x="909950" y="401022"/>
                </a:lnTo>
                <a:lnTo>
                  <a:pt x="909950" y="1"/>
                </a:lnTo>
                <a:lnTo>
                  <a:pt x="1017531" y="1"/>
                </a:lnTo>
                <a:lnTo>
                  <a:pt x="1039920" y="41637"/>
                </a:lnTo>
                <a:lnTo>
                  <a:pt x="1018018" y="47895"/>
                </a:lnTo>
                <a:lnTo>
                  <a:pt x="1047003" y="54809"/>
                </a:lnTo>
                <a:lnTo>
                  <a:pt x="1078849" y="114029"/>
                </a:lnTo>
                <a:lnTo>
                  <a:pt x="1066219" y="116999"/>
                </a:lnTo>
                <a:cubicBezTo>
                  <a:pt x="1059342" y="132980"/>
                  <a:pt x="1052022" y="150097"/>
                  <a:pt x="1045271" y="167435"/>
                </a:cubicBezTo>
                <a:cubicBezTo>
                  <a:pt x="1046582" y="168272"/>
                  <a:pt x="1047718" y="168715"/>
                  <a:pt x="1049140" y="169268"/>
                </a:cubicBezTo>
                <a:cubicBezTo>
                  <a:pt x="1057956" y="160917"/>
                  <a:pt x="1065793" y="150875"/>
                  <a:pt x="1075936" y="145006"/>
                </a:cubicBezTo>
                <a:cubicBezTo>
                  <a:pt x="1085177" y="139766"/>
                  <a:pt x="1087830" y="138835"/>
                  <a:pt x="1085702" y="129169"/>
                </a:cubicBezTo>
                <a:lnTo>
                  <a:pt x="1085271" y="125971"/>
                </a:lnTo>
                <a:lnTo>
                  <a:pt x="1141017" y="229635"/>
                </a:lnTo>
                <a:cubicBezTo>
                  <a:pt x="1139853" y="222523"/>
                  <a:pt x="1139271" y="215811"/>
                  <a:pt x="1139271" y="209497"/>
                </a:cubicBezTo>
                <a:lnTo>
                  <a:pt x="1139271" y="1"/>
                </a:lnTo>
                <a:close/>
                <a:moveTo>
                  <a:pt x="1602861" y="49108"/>
                </a:moveTo>
                <a:cubicBezTo>
                  <a:pt x="1598591" y="51853"/>
                  <a:pt x="1593711" y="55208"/>
                  <a:pt x="1588220" y="59173"/>
                </a:cubicBezTo>
                <a:cubicBezTo>
                  <a:pt x="1587611" y="76559"/>
                  <a:pt x="1587001" y="95165"/>
                  <a:pt x="1587001" y="113771"/>
                </a:cubicBezTo>
                <a:cubicBezTo>
                  <a:pt x="1588526" y="114076"/>
                  <a:pt x="1589746" y="114076"/>
                  <a:pt x="1591271" y="114076"/>
                </a:cubicBezTo>
                <a:cubicBezTo>
                  <a:pt x="1596456" y="103096"/>
                  <a:pt x="1600116" y="90895"/>
                  <a:pt x="1607436" y="81744"/>
                </a:cubicBezTo>
                <a:cubicBezTo>
                  <a:pt x="1614147" y="73509"/>
                  <a:pt x="1616282" y="71679"/>
                  <a:pt x="1610792" y="63443"/>
                </a:cubicBezTo>
                <a:cubicBezTo>
                  <a:pt x="1607437" y="58563"/>
                  <a:pt x="1604997" y="52768"/>
                  <a:pt x="1602861" y="49108"/>
                </a:cubicBezTo>
                <a:close/>
                <a:moveTo>
                  <a:pt x="1509222" y="31417"/>
                </a:moveTo>
                <a:cubicBezTo>
                  <a:pt x="1494276" y="35382"/>
                  <a:pt x="1480550" y="39347"/>
                  <a:pt x="1466824" y="43312"/>
                </a:cubicBezTo>
                <a:cubicBezTo>
                  <a:pt x="1478110" y="47888"/>
                  <a:pt x="1489091" y="51243"/>
                  <a:pt x="1500071" y="51243"/>
                </a:cubicBezTo>
                <a:cubicBezTo>
                  <a:pt x="1510747" y="51548"/>
                  <a:pt x="1514407" y="44533"/>
                  <a:pt x="1509222" y="31417"/>
                </a:cubicBezTo>
                <a:close/>
                <a:moveTo>
                  <a:pt x="1613232" y="32637"/>
                </a:moveTo>
                <a:cubicBezTo>
                  <a:pt x="1612012" y="34772"/>
                  <a:pt x="1610487" y="36602"/>
                  <a:pt x="1609573" y="38432"/>
                </a:cubicBezTo>
                <a:cubicBezTo>
                  <a:pt x="1615061" y="46668"/>
                  <a:pt x="1620857" y="55208"/>
                  <a:pt x="1626347" y="63443"/>
                </a:cubicBezTo>
                <a:cubicBezTo>
                  <a:pt x="1628789" y="62833"/>
                  <a:pt x="1631228" y="62224"/>
                  <a:pt x="1633668" y="61613"/>
                </a:cubicBezTo>
                <a:cubicBezTo>
                  <a:pt x="1635193" y="54293"/>
                  <a:pt x="1640378" y="42702"/>
                  <a:pt x="1637633" y="40568"/>
                </a:cubicBezTo>
                <a:cubicBezTo>
                  <a:pt x="1631532" y="35382"/>
                  <a:pt x="1621468" y="35077"/>
                  <a:pt x="1613232" y="32637"/>
                </a:cubicBezTo>
                <a:close/>
                <a:moveTo>
                  <a:pt x="1601946" y="9456"/>
                </a:moveTo>
                <a:cubicBezTo>
                  <a:pt x="1600116" y="17386"/>
                  <a:pt x="1598896" y="23486"/>
                  <a:pt x="1596456" y="34162"/>
                </a:cubicBezTo>
                <a:cubicBezTo>
                  <a:pt x="1608046" y="28062"/>
                  <a:pt x="1615673" y="24096"/>
                  <a:pt x="1624822" y="19521"/>
                </a:cubicBezTo>
                <a:cubicBezTo>
                  <a:pt x="1655019" y="31111"/>
                  <a:pt x="1671490" y="54598"/>
                  <a:pt x="1671794" y="87844"/>
                </a:cubicBezTo>
                <a:cubicBezTo>
                  <a:pt x="1671490" y="172335"/>
                  <a:pt x="1670880" y="256519"/>
                  <a:pt x="1669354" y="340703"/>
                </a:cubicBezTo>
                <a:cubicBezTo>
                  <a:pt x="1668745" y="361750"/>
                  <a:pt x="1657154" y="378220"/>
                  <a:pt x="1637938" y="387676"/>
                </a:cubicBezTo>
                <a:cubicBezTo>
                  <a:pt x="1633668" y="389811"/>
                  <a:pt x="1627873" y="388591"/>
                  <a:pt x="1622992" y="389201"/>
                </a:cubicBezTo>
                <a:cubicBezTo>
                  <a:pt x="1618722" y="389811"/>
                  <a:pt x="1613231" y="389201"/>
                  <a:pt x="1610487" y="391641"/>
                </a:cubicBezTo>
                <a:cubicBezTo>
                  <a:pt x="1597372" y="404146"/>
                  <a:pt x="1580901" y="402926"/>
                  <a:pt x="1565039" y="402622"/>
                </a:cubicBezTo>
                <a:cubicBezTo>
                  <a:pt x="1547654" y="402622"/>
                  <a:pt x="1530267" y="399876"/>
                  <a:pt x="1513187" y="397742"/>
                </a:cubicBezTo>
                <a:cubicBezTo>
                  <a:pt x="1509221" y="397131"/>
                  <a:pt x="1505256" y="393471"/>
                  <a:pt x="1500377" y="390725"/>
                </a:cubicBezTo>
                <a:cubicBezTo>
                  <a:pt x="1496715" y="403842"/>
                  <a:pt x="1486650" y="404146"/>
                  <a:pt x="1472009" y="400791"/>
                </a:cubicBezTo>
                <a:cubicBezTo>
                  <a:pt x="1485734" y="391336"/>
                  <a:pt x="1497631" y="382796"/>
                  <a:pt x="1496716" y="366324"/>
                </a:cubicBezTo>
                <a:cubicBezTo>
                  <a:pt x="1496411" y="363580"/>
                  <a:pt x="1497326" y="360224"/>
                  <a:pt x="1496106" y="357784"/>
                </a:cubicBezTo>
                <a:cubicBezTo>
                  <a:pt x="1487565" y="340398"/>
                  <a:pt x="1489700" y="337043"/>
                  <a:pt x="1506477" y="336433"/>
                </a:cubicBezTo>
                <a:cubicBezTo>
                  <a:pt x="1510746" y="344668"/>
                  <a:pt x="1514712" y="351989"/>
                  <a:pt x="1518372" y="359309"/>
                </a:cubicBezTo>
                <a:cubicBezTo>
                  <a:pt x="1539418" y="355954"/>
                  <a:pt x="1548568" y="334603"/>
                  <a:pt x="1537283" y="317522"/>
                </a:cubicBezTo>
                <a:cubicBezTo>
                  <a:pt x="1534842" y="313862"/>
                  <a:pt x="1532708" y="309287"/>
                  <a:pt x="1532708" y="305017"/>
                </a:cubicBezTo>
                <a:cubicBezTo>
                  <a:pt x="1532708" y="235472"/>
                  <a:pt x="1533623" y="165929"/>
                  <a:pt x="1533317" y="96386"/>
                </a:cubicBezTo>
                <a:cubicBezTo>
                  <a:pt x="1533012" y="75339"/>
                  <a:pt x="1511662" y="61309"/>
                  <a:pt x="1492445" y="68628"/>
                </a:cubicBezTo>
                <a:cubicBezTo>
                  <a:pt x="1489701" y="69544"/>
                  <a:pt x="1487261" y="76255"/>
                  <a:pt x="1487260" y="80525"/>
                </a:cubicBezTo>
                <a:cubicBezTo>
                  <a:pt x="1486650" y="115602"/>
                  <a:pt x="1486955" y="150678"/>
                  <a:pt x="1486650" y="185755"/>
                </a:cubicBezTo>
                <a:cubicBezTo>
                  <a:pt x="1486650" y="191245"/>
                  <a:pt x="1485735" y="196736"/>
                  <a:pt x="1485125" y="202226"/>
                </a:cubicBezTo>
                <a:cubicBezTo>
                  <a:pt x="1485125" y="202226"/>
                  <a:pt x="1484821" y="202226"/>
                  <a:pt x="1484821" y="202226"/>
                </a:cubicBezTo>
                <a:cubicBezTo>
                  <a:pt x="1466824" y="195821"/>
                  <a:pt x="1471705" y="211071"/>
                  <a:pt x="1466824" y="219611"/>
                </a:cubicBezTo>
                <a:cubicBezTo>
                  <a:pt x="1485430" y="223882"/>
                  <a:pt x="1483295" y="211377"/>
                  <a:pt x="1484821" y="202226"/>
                </a:cubicBezTo>
                <a:cubicBezTo>
                  <a:pt x="1485125" y="236083"/>
                  <a:pt x="1486345" y="269634"/>
                  <a:pt x="1486040" y="303491"/>
                </a:cubicBezTo>
                <a:cubicBezTo>
                  <a:pt x="1485735" y="318742"/>
                  <a:pt x="1490616" y="334907"/>
                  <a:pt x="1479330" y="348938"/>
                </a:cubicBezTo>
                <a:cubicBezTo>
                  <a:pt x="1478415" y="349853"/>
                  <a:pt x="1482076" y="354124"/>
                  <a:pt x="1481465" y="355954"/>
                </a:cubicBezTo>
                <a:cubicBezTo>
                  <a:pt x="1480245" y="360224"/>
                  <a:pt x="1478415" y="365409"/>
                  <a:pt x="1475060" y="367545"/>
                </a:cubicBezTo>
                <a:cubicBezTo>
                  <a:pt x="1464689" y="374255"/>
                  <a:pt x="1453709" y="380051"/>
                  <a:pt x="1443033" y="388286"/>
                </a:cubicBezTo>
                <a:cubicBezTo>
                  <a:pt x="1455233" y="387370"/>
                  <a:pt x="1464385" y="387981"/>
                  <a:pt x="1464690" y="403842"/>
                </a:cubicBezTo>
                <a:cubicBezTo>
                  <a:pt x="1426562" y="403537"/>
                  <a:pt x="1388130" y="403537"/>
                  <a:pt x="1347258" y="403537"/>
                </a:cubicBezTo>
                <a:cubicBezTo>
                  <a:pt x="1347563" y="300746"/>
                  <a:pt x="1347868" y="199176"/>
                  <a:pt x="1348173" y="96080"/>
                </a:cubicBezTo>
                <a:cubicBezTo>
                  <a:pt x="1353967" y="95165"/>
                  <a:pt x="1359764" y="95471"/>
                  <a:pt x="1364339" y="93335"/>
                </a:cubicBezTo>
                <a:cubicBezTo>
                  <a:pt x="1368304" y="91505"/>
                  <a:pt x="1371658" y="86929"/>
                  <a:pt x="1373794" y="82965"/>
                </a:cubicBezTo>
                <a:cubicBezTo>
                  <a:pt x="1374710" y="81440"/>
                  <a:pt x="1371659" y="78085"/>
                  <a:pt x="1370439" y="75339"/>
                </a:cubicBezTo>
                <a:cubicBezTo>
                  <a:pt x="1367083" y="78389"/>
                  <a:pt x="1363729" y="81440"/>
                  <a:pt x="1360374" y="84185"/>
                </a:cubicBezTo>
                <a:cubicBezTo>
                  <a:pt x="1358544" y="85710"/>
                  <a:pt x="1356408" y="87235"/>
                  <a:pt x="1350918" y="91505"/>
                </a:cubicBezTo>
                <a:cubicBezTo>
                  <a:pt x="1345733" y="59784"/>
                  <a:pt x="1349394" y="31112"/>
                  <a:pt x="1347867" y="0"/>
                </a:cubicBezTo>
                <a:cubicBezTo>
                  <a:pt x="1433882" y="2440"/>
                  <a:pt x="1518371" y="-3660"/>
                  <a:pt x="1601946" y="9456"/>
                </a:cubicBezTo>
                <a:close/>
                <a:moveTo>
                  <a:pt x="2453477" y="67104"/>
                </a:moveTo>
                <a:cubicBezTo>
                  <a:pt x="2446767" y="70459"/>
                  <a:pt x="2440057" y="73814"/>
                  <a:pt x="2433346" y="77170"/>
                </a:cubicBezTo>
                <a:cubicBezTo>
                  <a:pt x="2436549" y="90896"/>
                  <a:pt x="2439904" y="100580"/>
                  <a:pt x="2444060" y="106909"/>
                </a:cubicBezTo>
                <a:lnTo>
                  <a:pt x="2447826" y="109241"/>
                </a:lnTo>
                <a:lnTo>
                  <a:pt x="2447987" y="110112"/>
                </a:lnTo>
                <a:cubicBezTo>
                  <a:pt x="2451343" y="111942"/>
                  <a:pt x="2454393" y="113772"/>
                  <a:pt x="2459577" y="116518"/>
                </a:cubicBezTo>
                <a:lnTo>
                  <a:pt x="2447826" y="109241"/>
                </a:lnTo>
                <a:lnTo>
                  <a:pt x="2442802" y="82050"/>
                </a:lnTo>
                <a:cubicBezTo>
                  <a:pt x="2447072" y="78086"/>
                  <a:pt x="2451343" y="73814"/>
                  <a:pt x="2455612" y="69850"/>
                </a:cubicBezTo>
                <a:cubicBezTo>
                  <a:pt x="2455002" y="68935"/>
                  <a:pt x="2454087" y="68019"/>
                  <a:pt x="2453477" y="67104"/>
                </a:cubicBezTo>
                <a:close/>
                <a:moveTo>
                  <a:pt x="2034118" y="916"/>
                </a:moveTo>
                <a:cubicBezTo>
                  <a:pt x="2034118" y="26842"/>
                  <a:pt x="2034118" y="51854"/>
                  <a:pt x="2034118" y="79305"/>
                </a:cubicBezTo>
                <a:cubicBezTo>
                  <a:pt x="2010936" y="79610"/>
                  <a:pt x="1988365" y="79611"/>
                  <a:pt x="1965794" y="79611"/>
                </a:cubicBezTo>
                <a:cubicBezTo>
                  <a:pt x="1936207" y="79611"/>
                  <a:pt x="1939868" y="75950"/>
                  <a:pt x="1939562" y="105231"/>
                </a:cubicBezTo>
                <a:cubicBezTo>
                  <a:pt x="1939259" y="123534"/>
                  <a:pt x="1939563" y="141529"/>
                  <a:pt x="1939563" y="161355"/>
                </a:cubicBezTo>
                <a:cubicBezTo>
                  <a:pt x="1925837" y="165015"/>
                  <a:pt x="1924313" y="152509"/>
                  <a:pt x="1924007" y="144884"/>
                </a:cubicBezTo>
                <a:cubicBezTo>
                  <a:pt x="1923701" y="128108"/>
                  <a:pt x="1915467" y="121398"/>
                  <a:pt x="1898690" y="119873"/>
                </a:cubicBezTo>
                <a:cubicBezTo>
                  <a:pt x="1902655" y="128718"/>
                  <a:pt x="1881914" y="138784"/>
                  <a:pt x="1901436" y="147020"/>
                </a:cubicBezTo>
                <a:cubicBezTo>
                  <a:pt x="1898080" y="160440"/>
                  <a:pt x="1901740" y="177826"/>
                  <a:pt x="1880084" y="182707"/>
                </a:cubicBezTo>
                <a:cubicBezTo>
                  <a:pt x="1881915" y="184537"/>
                  <a:pt x="1884050" y="186062"/>
                  <a:pt x="1885880" y="187586"/>
                </a:cubicBezTo>
                <a:cubicBezTo>
                  <a:pt x="1891370" y="182706"/>
                  <a:pt x="1897165" y="178131"/>
                  <a:pt x="1902655" y="173251"/>
                </a:cubicBezTo>
                <a:cubicBezTo>
                  <a:pt x="1915772" y="180571"/>
                  <a:pt x="1942614" y="176911"/>
                  <a:pt x="1956339" y="167455"/>
                </a:cubicBezTo>
                <a:cubicBezTo>
                  <a:pt x="1962744" y="163185"/>
                  <a:pt x="1971285" y="160135"/>
                  <a:pt x="1979215" y="159524"/>
                </a:cubicBezTo>
                <a:cubicBezTo>
                  <a:pt x="1993551" y="158305"/>
                  <a:pt x="2007582" y="159220"/>
                  <a:pt x="2021918" y="159525"/>
                </a:cubicBezTo>
                <a:cubicBezTo>
                  <a:pt x="2023442" y="159525"/>
                  <a:pt x="2024663" y="160440"/>
                  <a:pt x="2027712" y="161660"/>
                </a:cubicBezTo>
                <a:cubicBezTo>
                  <a:pt x="2027713" y="184841"/>
                  <a:pt x="2027407" y="208633"/>
                  <a:pt x="2027407" y="233034"/>
                </a:cubicBezTo>
                <a:cubicBezTo>
                  <a:pt x="2005446" y="233034"/>
                  <a:pt x="1983789" y="241880"/>
                  <a:pt x="1966709" y="215343"/>
                </a:cubicBezTo>
                <a:cubicBezTo>
                  <a:pt x="1966710" y="224494"/>
                  <a:pt x="1966709" y="227849"/>
                  <a:pt x="1966709" y="231204"/>
                </a:cubicBezTo>
                <a:cubicBezTo>
                  <a:pt x="1965794" y="231509"/>
                  <a:pt x="1964880" y="232424"/>
                  <a:pt x="1963964" y="232424"/>
                </a:cubicBezTo>
                <a:cubicBezTo>
                  <a:pt x="1938343" y="236085"/>
                  <a:pt x="1938953" y="236085"/>
                  <a:pt x="1938648" y="263231"/>
                </a:cubicBezTo>
                <a:cubicBezTo>
                  <a:pt x="1938648" y="277872"/>
                  <a:pt x="1936817" y="292207"/>
                  <a:pt x="1934683" y="306543"/>
                </a:cubicBezTo>
                <a:cubicBezTo>
                  <a:pt x="1934072" y="309289"/>
                  <a:pt x="1927972" y="311119"/>
                  <a:pt x="1924922" y="313559"/>
                </a:cubicBezTo>
                <a:cubicBezTo>
                  <a:pt x="1918821" y="318744"/>
                  <a:pt x="1912721" y="323929"/>
                  <a:pt x="1907536" y="331860"/>
                </a:cubicBezTo>
                <a:cubicBezTo>
                  <a:pt x="1939868" y="317829"/>
                  <a:pt x="1972809" y="329420"/>
                  <a:pt x="2007581" y="324844"/>
                </a:cubicBezTo>
                <a:cubicBezTo>
                  <a:pt x="2009106" y="343145"/>
                  <a:pt x="2010327" y="359006"/>
                  <a:pt x="2011242" y="372426"/>
                </a:cubicBezTo>
                <a:cubicBezTo>
                  <a:pt x="2020392" y="371817"/>
                  <a:pt x="2034118" y="367852"/>
                  <a:pt x="2035948" y="370902"/>
                </a:cubicBezTo>
                <a:cubicBezTo>
                  <a:pt x="2041439" y="379747"/>
                  <a:pt x="2042049" y="391643"/>
                  <a:pt x="2045098" y="404454"/>
                </a:cubicBezTo>
                <a:cubicBezTo>
                  <a:pt x="2031982" y="404454"/>
                  <a:pt x="2023137" y="404454"/>
                  <a:pt x="2011851" y="403539"/>
                </a:cubicBezTo>
                <a:cubicBezTo>
                  <a:pt x="2015511" y="397743"/>
                  <a:pt x="2017647" y="394693"/>
                  <a:pt x="2019782" y="391338"/>
                </a:cubicBezTo>
                <a:cubicBezTo>
                  <a:pt x="2019172" y="390118"/>
                  <a:pt x="2018867" y="388593"/>
                  <a:pt x="2018257" y="387068"/>
                </a:cubicBezTo>
                <a:cubicBezTo>
                  <a:pt x="2002396" y="391643"/>
                  <a:pt x="1986535" y="396523"/>
                  <a:pt x="1969760" y="401403"/>
                </a:cubicBezTo>
                <a:cubicBezTo>
                  <a:pt x="1962439" y="383713"/>
                  <a:pt x="1955424" y="366937"/>
                  <a:pt x="1946883" y="346806"/>
                </a:cubicBezTo>
                <a:cubicBezTo>
                  <a:pt x="1935598" y="353210"/>
                  <a:pt x="1923398" y="358701"/>
                  <a:pt x="1912721" y="366631"/>
                </a:cubicBezTo>
                <a:cubicBezTo>
                  <a:pt x="1899301" y="376392"/>
                  <a:pt x="1901131" y="389203"/>
                  <a:pt x="1912722" y="403539"/>
                </a:cubicBezTo>
                <a:cubicBezTo>
                  <a:pt x="1873680" y="402928"/>
                  <a:pt x="1837382" y="402624"/>
                  <a:pt x="1799865" y="402014"/>
                </a:cubicBezTo>
                <a:cubicBezTo>
                  <a:pt x="1799865" y="352906"/>
                  <a:pt x="1800170" y="306543"/>
                  <a:pt x="1800170" y="257435"/>
                </a:cubicBezTo>
                <a:cubicBezTo>
                  <a:pt x="1815727" y="263536"/>
                  <a:pt x="1829147" y="268721"/>
                  <a:pt x="1844094" y="274517"/>
                </a:cubicBezTo>
                <a:cubicBezTo>
                  <a:pt x="1844703" y="272381"/>
                  <a:pt x="1847448" y="265671"/>
                  <a:pt x="1846533" y="265061"/>
                </a:cubicBezTo>
                <a:cubicBezTo>
                  <a:pt x="1840737" y="261401"/>
                  <a:pt x="1834027" y="258960"/>
                  <a:pt x="1825181" y="255301"/>
                </a:cubicBezTo>
                <a:cubicBezTo>
                  <a:pt x="1823352" y="244625"/>
                  <a:pt x="1813896" y="243100"/>
                  <a:pt x="1797425" y="247980"/>
                </a:cubicBezTo>
                <a:cubicBezTo>
                  <a:pt x="1800476" y="232119"/>
                  <a:pt x="1803220" y="219003"/>
                  <a:pt x="1805355" y="205887"/>
                </a:cubicBezTo>
                <a:cubicBezTo>
                  <a:pt x="1806880" y="195822"/>
                  <a:pt x="1812981" y="185452"/>
                  <a:pt x="1802916" y="175995"/>
                </a:cubicBezTo>
                <a:cubicBezTo>
                  <a:pt x="1801085" y="174471"/>
                  <a:pt x="1800171" y="170810"/>
                  <a:pt x="1800171" y="168065"/>
                </a:cubicBezTo>
                <a:cubicBezTo>
                  <a:pt x="1800171" y="123533"/>
                  <a:pt x="1800171" y="79001"/>
                  <a:pt x="1800476" y="34468"/>
                </a:cubicBezTo>
                <a:cubicBezTo>
                  <a:pt x="1800476" y="17692"/>
                  <a:pt x="1807186" y="9456"/>
                  <a:pt x="1819691" y="8541"/>
                </a:cubicBezTo>
                <a:cubicBezTo>
                  <a:pt x="1814811" y="34163"/>
                  <a:pt x="1809626" y="60394"/>
                  <a:pt x="1804440" y="86321"/>
                </a:cubicBezTo>
                <a:cubicBezTo>
                  <a:pt x="1829757" y="98521"/>
                  <a:pt x="1839822" y="91811"/>
                  <a:pt x="1842873" y="59174"/>
                </a:cubicBezTo>
                <a:cubicBezTo>
                  <a:pt x="1841043" y="53684"/>
                  <a:pt x="1839517" y="48194"/>
                  <a:pt x="1837688" y="42703"/>
                </a:cubicBezTo>
                <a:cubicBezTo>
                  <a:pt x="1835857" y="36603"/>
                  <a:pt x="1833722" y="30197"/>
                  <a:pt x="1831892" y="23793"/>
                </a:cubicBezTo>
                <a:cubicBezTo>
                  <a:pt x="1829758" y="16777"/>
                  <a:pt x="1827927" y="9456"/>
                  <a:pt x="1825791" y="2441"/>
                </a:cubicBezTo>
                <a:cubicBezTo>
                  <a:pt x="1829148" y="1222"/>
                  <a:pt x="1830367" y="306"/>
                  <a:pt x="1831892" y="306"/>
                </a:cubicBezTo>
                <a:cubicBezTo>
                  <a:pt x="1841043" y="1"/>
                  <a:pt x="1850193" y="1"/>
                  <a:pt x="1860258" y="1"/>
                </a:cubicBezTo>
                <a:cubicBezTo>
                  <a:pt x="1861479" y="14032"/>
                  <a:pt x="1871238" y="13726"/>
                  <a:pt x="1881610" y="13117"/>
                </a:cubicBezTo>
                <a:cubicBezTo>
                  <a:pt x="1887100" y="12811"/>
                  <a:pt x="1894420" y="11896"/>
                  <a:pt x="1897470" y="14642"/>
                </a:cubicBezTo>
                <a:cubicBezTo>
                  <a:pt x="1907231" y="24097"/>
                  <a:pt x="1917297" y="25317"/>
                  <a:pt x="1928582" y="18912"/>
                </a:cubicBezTo>
                <a:cubicBezTo>
                  <a:pt x="1935598" y="14642"/>
                  <a:pt x="1942308" y="9762"/>
                  <a:pt x="1949323" y="5186"/>
                </a:cubicBezTo>
                <a:cubicBezTo>
                  <a:pt x="1948408" y="3661"/>
                  <a:pt x="1947799" y="2137"/>
                  <a:pt x="1946883" y="611"/>
                </a:cubicBezTo>
                <a:cubicBezTo>
                  <a:pt x="1975249" y="916"/>
                  <a:pt x="2003617" y="916"/>
                  <a:pt x="2034118" y="916"/>
                </a:cubicBezTo>
                <a:close/>
                <a:moveTo>
                  <a:pt x="3240739" y="156703"/>
                </a:moveTo>
                <a:cubicBezTo>
                  <a:pt x="3240739" y="156703"/>
                  <a:pt x="3240434" y="157008"/>
                  <a:pt x="3240434" y="157008"/>
                </a:cubicBezTo>
                <a:lnTo>
                  <a:pt x="3240421" y="156719"/>
                </a:lnTo>
                <a:lnTo>
                  <a:pt x="3240434" y="156703"/>
                </a:lnTo>
                <a:cubicBezTo>
                  <a:pt x="3240434" y="156703"/>
                  <a:pt x="3240739" y="156703"/>
                  <a:pt x="3240739" y="156703"/>
                </a:cubicBezTo>
                <a:close/>
                <a:moveTo>
                  <a:pt x="2237221" y="7626"/>
                </a:moveTo>
                <a:cubicBezTo>
                  <a:pt x="2225020" y="13726"/>
                  <a:pt x="2213734" y="19522"/>
                  <a:pt x="2202144" y="25623"/>
                </a:cubicBezTo>
                <a:cubicBezTo>
                  <a:pt x="2200314" y="21047"/>
                  <a:pt x="2198180" y="16777"/>
                  <a:pt x="2196349" y="12201"/>
                </a:cubicBezTo>
                <a:cubicBezTo>
                  <a:pt x="2195129" y="12201"/>
                  <a:pt x="2194214" y="11896"/>
                  <a:pt x="2192994" y="11896"/>
                </a:cubicBezTo>
                <a:cubicBezTo>
                  <a:pt x="2191164" y="22877"/>
                  <a:pt x="2188419" y="33553"/>
                  <a:pt x="2187503" y="44533"/>
                </a:cubicBezTo>
                <a:cubicBezTo>
                  <a:pt x="2187504" y="46669"/>
                  <a:pt x="2196044" y="50939"/>
                  <a:pt x="2200313" y="50634"/>
                </a:cubicBezTo>
                <a:cubicBezTo>
                  <a:pt x="2208244" y="50024"/>
                  <a:pt x="2215869" y="46669"/>
                  <a:pt x="2224411" y="44228"/>
                </a:cubicBezTo>
                <a:cubicBezTo>
                  <a:pt x="2222885" y="38127"/>
                  <a:pt x="2221666" y="32942"/>
                  <a:pt x="2220445" y="26842"/>
                </a:cubicBezTo>
                <a:cubicBezTo>
                  <a:pt x="2232951" y="26538"/>
                  <a:pt x="2239356" y="21047"/>
                  <a:pt x="2237221" y="7626"/>
                </a:cubicBezTo>
                <a:close/>
                <a:moveTo>
                  <a:pt x="3260870" y="148162"/>
                </a:moveTo>
                <a:cubicBezTo>
                  <a:pt x="3262396" y="153653"/>
                  <a:pt x="3263615" y="159143"/>
                  <a:pt x="3265140" y="164633"/>
                </a:cubicBezTo>
                <a:cubicBezTo>
                  <a:pt x="3260870" y="164023"/>
                  <a:pt x="3256600" y="163108"/>
                  <a:pt x="3251110" y="162193"/>
                </a:cubicBezTo>
                <a:cubicBezTo>
                  <a:pt x="3252024" y="165243"/>
                  <a:pt x="3253245" y="168599"/>
                  <a:pt x="3254160" y="171649"/>
                </a:cubicBezTo>
                <a:cubicBezTo>
                  <a:pt x="3252940" y="172563"/>
                  <a:pt x="3251720" y="173173"/>
                  <a:pt x="3250804" y="173478"/>
                </a:cubicBezTo>
                <a:cubicBezTo>
                  <a:pt x="3247450" y="167378"/>
                  <a:pt x="3244400" y="161583"/>
                  <a:pt x="3241044" y="155483"/>
                </a:cubicBezTo>
                <a:cubicBezTo>
                  <a:pt x="3246839" y="153348"/>
                  <a:pt x="3252635" y="151213"/>
                  <a:pt x="3260870" y="148162"/>
                </a:cubicBezTo>
                <a:close/>
                <a:moveTo>
                  <a:pt x="2822213" y="73806"/>
                </a:moveTo>
                <a:cubicBezTo>
                  <a:pt x="2821298" y="86311"/>
                  <a:pt x="2820687" y="96072"/>
                  <a:pt x="2820078" y="104002"/>
                </a:cubicBezTo>
                <a:cubicBezTo>
                  <a:pt x="2805743" y="104612"/>
                  <a:pt x="2794152" y="104917"/>
                  <a:pt x="2782866" y="105223"/>
                </a:cubicBezTo>
                <a:cubicBezTo>
                  <a:pt x="2777070" y="105527"/>
                  <a:pt x="2769141" y="103697"/>
                  <a:pt x="2766089" y="106748"/>
                </a:cubicBezTo>
                <a:cubicBezTo>
                  <a:pt x="2757550" y="114983"/>
                  <a:pt x="2750534" y="125658"/>
                  <a:pt x="2742298" y="136029"/>
                </a:cubicBezTo>
                <a:cubicBezTo>
                  <a:pt x="2764259" y="159211"/>
                  <a:pt x="2788966" y="157990"/>
                  <a:pt x="2812758" y="143044"/>
                </a:cubicBezTo>
                <a:cubicBezTo>
                  <a:pt x="2815807" y="151280"/>
                  <a:pt x="2818248" y="157380"/>
                  <a:pt x="2819467" y="160735"/>
                </a:cubicBezTo>
                <a:cubicBezTo>
                  <a:pt x="2834718" y="156771"/>
                  <a:pt x="2847834" y="153416"/>
                  <a:pt x="2862475" y="149450"/>
                </a:cubicBezTo>
                <a:cubicBezTo>
                  <a:pt x="2853630" y="141215"/>
                  <a:pt x="2837463" y="138774"/>
                  <a:pt x="2837464" y="121084"/>
                </a:cubicBezTo>
                <a:cubicBezTo>
                  <a:pt x="2841430" y="124134"/>
                  <a:pt x="2844479" y="126269"/>
                  <a:pt x="2850579" y="130843"/>
                </a:cubicBezTo>
                <a:cubicBezTo>
                  <a:pt x="2847529" y="115898"/>
                  <a:pt x="2842954" y="104612"/>
                  <a:pt x="2843564" y="93632"/>
                </a:cubicBezTo>
                <a:cubicBezTo>
                  <a:pt x="2844784" y="74416"/>
                  <a:pt x="2828619" y="81736"/>
                  <a:pt x="2822213" y="73806"/>
                </a:cubicBezTo>
                <a:close/>
                <a:moveTo>
                  <a:pt x="2803607" y="34153"/>
                </a:moveTo>
                <a:cubicBezTo>
                  <a:pt x="2801777" y="35984"/>
                  <a:pt x="2799947" y="37508"/>
                  <a:pt x="2798116" y="39339"/>
                </a:cubicBezTo>
                <a:cubicBezTo>
                  <a:pt x="2803302" y="47269"/>
                  <a:pt x="2808792" y="55505"/>
                  <a:pt x="2813977" y="63436"/>
                </a:cubicBezTo>
                <a:cubicBezTo>
                  <a:pt x="2815503" y="63130"/>
                  <a:pt x="2817332" y="62825"/>
                  <a:pt x="2819163" y="62520"/>
                </a:cubicBezTo>
                <a:cubicBezTo>
                  <a:pt x="2818858" y="56420"/>
                  <a:pt x="2820383" y="49405"/>
                  <a:pt x="2817638" y="44524"/>
                </a:cubicBezTo>
                <a:cubicBezTo>
                  <a:pt x="2815198" y="39949"/>
                  <a:pt x="2808486" y="37508"/>
                  <a:pt x="2803607" y="34153"/>
                </a:cubicBezTo>
                <a:close/>
                <a:moveTo>
                  <a:pt x="2607205" y="1831"/>
                </a:moveTo>
                <a:cubicBezTo>
                  <a:pt x="2606899" y="135734"/>
                  <a:pt x="2606291" y="269026"/>
                  <a:pt x="2605986" y="404148"/>
                </a:cubicBezTo>
                <a:cubicBezTo>
                  <a:pt x="2569689" y="404148"/>
                  <a:pt x="2534001" y="408723"/>
                  <a:pt x="2499230" y="400487"/>
                </a:cubicBezTo>
                <a:cubicBezTo>
                  <a:pt x="2495875" y="401708"/>
                  <a:pt x="2491605" y="403842"/>
                  <a:pt x="2485199" y="406588"/>
                </a:cubicBezTo>
                <a:cubicBezTo>
                  <a:pt x="2485504" y="316913"/>
                  <a:pt x="2485504" y="230288"/>
                  <a:pt x="2485504" y="143969"/>
                </a:cubicBezTo>
                <a:cubicBezTo>
                  <a:pt x="2483979" y="143663"/>
                  <a:pt x="2482759" y="143359"/>
                  <a:pt x="2481234" y="143054"/>
                </a:cubicBezTo>
                <a:cubicBezTo>
                  <a:pt x="2476048" y="169895"/>
                  <a:pt x="2470863" y="196737"/>
                  <a:pt x="2465983" y="223578"/>
                </a:cubicBezTo>
                <a:cubicBezTo>
                  <a:pt x="2455613" y="280617"/>
                  <a:pt x="2445547" y="337654"/>
                  <a:pt x="2434566" y="394387"/>
                </a:cubicBezTo>
                <a:cubicBezTo>
                  <a:pt x="2433652" y="398353"/>
                  <a:pt x="2427246" y="403843"/>
                  <a:pt x="2423281" y="404148"/>
                </a:cubicBezTo>
                <a:cubicBezTo>
                  <a:pt x="2401014" y="404758"/>
                  <a:pt x="2378443" y="404758"/>
                  <a:pt x="2356178" y="403843"/>
                </a:cubicBezTo>
                <a:cubicBezTo>
                  <a:pt x="2352518" y="403843"/>
                  <a:pt x="2346417" y="398657"/>
                  <a:pt x="2345806" y="394998"/>
                </a:cubicBezTo>
                <a:cubicBezTo>
                  <a:pt x="2332081" y="325759"/>
                  <a:pt x="2318355" y="256520"/>
                  <a:pt x="2306154" y="186976"/>
                </a:cubicBezTo>
                <a:cubicBezTo>
                  <a:pt x="2304630" y="177521"/>
                  <a:pt x="2309814" y="167150"/>
                  <a:pt x="2312865" y="153424"/>
                </a:cubicBezTo>
                <a:cubicBezTo>
                  <a:pt x="2300664" y="142748"/>
                  <a:pt x="2274738" y="134819"/>
                  <a:pt x="2283583" y="104927"/>
                </a:cubicBezTo>
                <a:cubicBezTo>
                  <a:pt x="2274738" y="98826"/>
                  <a:pt x="2266502" y="91811"/>
                  <a:pt x="2257046" y="86930"/>
                </a:cubicBezTo>
                <a:cubicBezTo>
                  <a:pt x="2252777" y="85101"/>
                  <a:pt x="2242712" y="86320"/>
                  <a:pt x="2241796" y="88456"/>
                </a:cubicBezTo>
                <a:cubicBezTo>
                  <a:pt x="2239661" y="94251"/>
                  <a:pt x="2239661" y="101876"/>
                  <a:pt x="2241491" y="107977"/>
                </a:cubicBezTo>
                <a:cubicBezTo>
                  <a:pt x="2243016" y="113467"/>
                  <a:pt x="2247591" y="117737"/>
                  <a:pt x="2250642" y="122007"/>
                </a:cubicBezTo>
                <a:cubicBezTo>
                  <a:pt x="2252776" y="120788"/>
                  <a:pt x="2255827" y="118958"/>
                  <a:pt x="2258877" y="117127"/>
                </a:cubicBezTo>
                <a:cubicBezTo>
                  <a:pt x="2260097" y="121092"/>
                  <a:pt x="2263453" y="127193"/>
                  <a:pt x="2261927" y="129023"/>
                </a:cubicBezTo>
                <a:cubicBezTo>
                  <a:pt x="2253082" y="138783"/>
                  <a:pt x="2254912" y="142444"/>
                  <a:pt x="2267113" y="147323"/>
                </a:cubicBezTo>
                <a:cubicBezTo>
                  <a:pt x="2275958" y="150679"/>
                  <a:pt x="2282669" y="160135"/>
                  <a:pt x="2293345" y="169895"/>
                </a:cubicBezTo>
                <a:cubicBezTo>
                  <a:pt x="2293039" y="243404"/>
                  <a:pt x="2292429" y="321793"/>
                  <a:pt x="2292124" y="400183"/>
                </a:cubicBezTo>
                <a:cubicBezTo>
                  <a:pt x="2270467" y="407808"/>
                  <a:pt x="2193604" y="404453"/>
                  <a:pt x="2189944" y="394998"/>
                </a:cubicBezTo>
                <a:cubicBezTo>
                  <a:pt x="2184758" y="397742"/>
                  <a:pt x="2179573" y="400488"/>
                  <a:pt x="2174387" y="403233"/>
                </a:cubicBezTo>
                <a:cubicBezTo>
                  <a:pt x="2173167" y="402318"/>
                  <a:pt x="2171948" y="401708"/>
                  <a:pt x="2170727" y="401098"/>
                </a:cubicBezTo>
                <a:cubicBezTo>
                  <a:pt x="2173472" y="393472"/>
                  <a:pt x="2176218" y="385847"/>
                  <a:pt x="2179267" y="378222"/>
                </a:cubicBezTo>
                <a:cubicBezTo>
                  <a:pt x="2178353" y="378222"/>
                  <a:pt x="2175913" y="378526"/>
                  <a:pt x="2171948" y="379137"/>
                </a:cubicBezTo>
                <a:cubicBezTo>
                  <a:pt x="2171948" y="253470"/>
                  <a:pt x="2172252" y="127803"/>
                  <a:pt x="2172558" y="916"/>
                </a:cubicBezTo>
                <a:cubicBezTo>
                  <a:pt x="2177743" y="610"/>
                  <a:pt x="2182319" y="1"/>
                  <a:pt x="2186589" y="1"/>
                </a:cubicBezTo>
                <a:cubicBezTo>
                  <a:pt x="2237525" y="1"/>
                  <a:pt x="2288463" y="611"/>
                  <a:pt x="2339096" y="1"/>
                </a:cubicBezTo>
                <a:cubicBezTo>
                  <a:pt x="2351297" y="1"/>
                  <a:pt x="2355262" y="4271"/>
                  <a:pt x="2357397" y="15862"/>
                </a:cubicBezTo>
                <a:cubicBezTo>
                  <a:pt x="2365937" y="64359"/>
                  <a:pt x="2375393" y="112552"/>
                  <a:pt x="2384544" y="161050"/>
                </a:cubicBezTo>
                <a:cubicBezTo>
                  <a:pt x="2386068" y="168370"/>
                  <a:pt x="2387594" y="175691"/>
                  <a:pt x="2392779" y="183010"/>
                </a:cubicBezTo>
                <a:cubicBezTo>
                  <a:pt x="2394609" y="174775"/>
                  <a:pt x="2396134" y="166845"/>
                  <a:pt x="2397965" y="158914"/>
                </a:cubicBezTo>
                <a:cubicBezTo>
                  <a:pt x="2404065" y="129938"/>
                  <a:pt x="2410775" y="101266"/>
                  <a:pt x="2415960" y="71985"/>
                </a:cubicBezTo>
                <a:cubicBezTo>
                  <a:pt x="2419620" y="52158"/>
                  <a:pt x="2420230" y="31723"/>
                  <a:pt x="2423585" y="11896"/>
                </a:cubicBezTo>
                <a:cubicBezTo>
                  <a:pt x="2424196" y="7931"/>
                  <a:pt x="2430296" y="1221"/>
                  <a:pt x="2433955" y="1221"/>
                </a:cubicBezTo>
                <a:cubicBezTo>
                  <a:pt x="2490994" y="611"/>
                  <a:pt x="2547727" y="916"/>
                  <a:pt x="2607205" y="1831"/>
                </a:cubicBezTo>
                <a:close/>
                <a:moveTo>
                  <a:pt x="2872846" y="1822"/>
                </a:moveTo>
                <a:cubicBezTo>
                  <a:pt x="2872541" y="136944"/>
                  <a:pt x="2872237" y="270237"/>
                  <a:pt x="2871931" y="405969"/>
                </a:cubicBezTo>
                <a:cubicBezTo>
                  <a:pt x="2832278" y="404750"/>
                  <a:pt x="2794456" y="403529"/>
                  <a:pt x="2755719" y="402310"/>
                </a:cubicBezTo>
                <a:cubicBezTo>
                  <a:pt x="2754804" y="393464"/>
                  <a:pt x="2753889" y="387364"/>
                  <a:pt x="2753279" y="381568"/>
                </a:cubicBezTo>
                <a:cubicBezTo>
                  <a:pt x="2741079" y="379128"/>
                  <a:pt x="2732539" y="374248"/>
                  <a:pt x="2732843" y="358691"/>
                </a:cubicBezTo>
                <a:cubicBezTo>
                  <a:pt x="2733758" y="262916"/>
                  <a:pt x="2733758" y="166836"/>
                  <a:pt x="2734063" y="71061"/>
                </a:cubicBezTo>
                <a:cubicBezTo>
                  <a:pt x="2734063" y="51235"/>
                  <a:pt x="2734368" y="31713"/>
                  <a:pt x="2734064" y="11888"/>
                </a:cubicBezTo>
                <a:cubicBezTo>
                  <a:pt x="2733758" y="4261"/>
                  <a:pt x="2736198" y="906"/>
                  <a:pt x="2744434" y="1212"/>
                </a:cubicBezTo>
                <a:cubicBezTo>
                  <a:pt x="2763040" y="1822"/>
                  <a:pt x="2783170" y="-2754"/>
                  <a:pt x="2800252" y="2736"/>
                </a:cubicBezTo>
                <a:cubicBezTo>
                  <a:pt x="2815808" y="7617"/>
                  <a:pt x="2828313" y="1517"/>
                  <a:pt x="2842039" y="1517"/>
                </a:cubicBezTo>
                <a:cubicBezTo>
                  <a:pt x="2851494" y="1517"/>
                  <a:pt x="2861255" y="1517"/>
                  <a:pt x="2872846" y="1822"/>
                </a:cubicBezTo>
                <a:close/>
                <a:moveTo>
                  <a:pt x="3177792" y="230"/>
                </a:moveTo>
                <a:cubicBezTo>
                  <a:pt x="3213517" y="1756"/>
                  <a:pt x="3248823" y="10906"/>
                  <a:pt x="3283442" y="28902"/>
                </a:cubicBezTo>
                <a:cubicBezTo>
                  <a:pt x="3306318" y="40797"/>
                  <a:pt x="3321874" y="59708"/>
                  <a:pt x="3324924" y="85939"/>
                </a:cubicBezTo>
                <a:cubicBezTo>
                  <a:pt x="3328584" y="117967"/>
                  <a:pt x="3330110" y="150298"/>
                  <a:pt x="3332855" y="184459"/>
                </a:cubicBezTo>
                <a:cubicBezTo>
                  <a:pt x="3315469" y="184459"/>
                  <a:pt x="3302048" y="184765"/>
                  <a:pt x="3287711" y="184765"/>
                </a:cubicBezTo>
                <a:cubicBezTo>
                  <a:pt x="3287408" y="180800"/>
                  <a:pt x="3286492" y="177445"/>
                  <a:pt x="3287102" y="174089"/>
                </a:cubicBezTo>
                <a:cubicBezTo>
                  <a:pt x="3289542" y="159144"/>
                  <a:pt x="3288322" y="145418"/>
                  <a:pt x="3277951" y="133217"/>
                </a:cubicBezTo>
                <a:cubicBezTo>
                  <a:pt x="3275817" y="130777"/>
                  <a:pt x="3275511" y="126812"/>
                  <a:pt x="3273681" y="123762"/>
                </a:cubicBezTo>
                <a:cubicBezTo>
                  <a:pt x="3270632" y="118271"/>
                  <a:pt x="3266971" y="113086"/>
                  <a:pt x="3263615" y="107901"/>
                </a:cubicBezTo>
                <a:cubicBezTo>
                  <a:pt x="3260565" y="102715"/>
                  <a:pt x="3257210" y="97836"/>
                  <a:pt x="3253855" y="92650"/>
                </a:cubicBezTo>
                <a:cubicBezTo>
                  <a:pt x="3254770" y="91430"/>
                  <a:pt x="3255686" y="90209"/>
                  <a:pt x="3256600" y="88990"/>
                </a:cubicBezTo>
                <a:cubicBezTo>
                  <a:pt x="3244400" y="87161"/>
                  <a:pt x="3232199" y="85329"/>
                  <a:pt x="3220304" y="83499"/>
                </a:cubicBezTo>
                <a:cubicBezTo>
                  <a:pt x="3220608" y="80754"/>
                  <a:pt x="3221218" y="74044"/>
                  <a:pt x="3222133" y="66114"/>
                </a:cubicBezTo>
                <a:cubicBezTo>
                  <a:pt x="3197732" y="73129"/>
                  <a:pt x="3195597" y="91430"/>
                  <a:pt x="3210848" y="132302"/>
                </a:cubicBezTo>
                <a:cubicBezTo>
                  <a:pt x="3213288" y="131693"/>
                  <a:pt x="3215423" y="130777"/>
                  <a:pt x="3217863" y="130472"/>
                </a:cubicBezTo>
                <a:cubicBezTo>
                  <a:pt x="3224574" y="129862"/>
                  <a:pt x="3234029" y="126812"/>
                  <a:pt x="3237079" y="129862"/>
                </a:cubicBezTo>
                <a:cubicBezTo>
                  <a:pt x="3241044" y="133827"/>
                  <a:pt x="3239517" y="142672"/>
                  <a:pt x="3240129" y="149689"/>
                </a:cubicBezTo>
                <a:lnTo>
                  <a:pt x="3240421" y="156719"/>
                </a:lnTo>
                <a:lnTo>
                  <a:pt x="3231589" y="168294"/>
                </a:lnTo>
                <a:cubicBezTo>
                  <a:pt x="3227318" y="180495"/>
                  <a:pt x="3219999" y="186291"/>
                  <a:pt x="3206883" y="183850"/>
                </a:cubicBezTo>
                <a:cubicBezTo>
                  <a:pt x="3202917" y="182935"/>
                  <a:pt x="3198952" y="183545"/>
                  <a:pt x="3192851" y="183240"/>
                </a:cubicBezTo>
                <a:cubicBezTo>
                  <a:pt x="3192852" y="164939"/>
                  <a:pt x="3192242" y="146942"/>
                  <a:pt x="3192547" y="128947"/>
                </a:cubicBezTo>
                <a:cubicBezTo>
                  <a:pt x="3192852" y="106986"/>
                  <a:pt x="3194072" y="84720"/>
                  <a:pt x="3184616" y="63978"/>
                </a:cubicBezTo>
                <a:cubicBezTo>
                  <a:pt x="3182481" y="59098"/>
                  <a:pt x="3177296" y="56048"/>
                  <a:pt x="3171500" y="50253"/>
                </a:cubicBezTo>
                <a:cubicBezTo>
                  <a:pt x="3171805" y="48422"/>
                  <a:pt x="3172415" y="43848"/>
                  <a:pt x="3173330" y="36832"/>
                </a:cubicBezTo>
                <a:cubicBezTo>
                  <a:pt x="3160214" y="36527"/>
                  <a:pt x="3147404" y="33782"/>
                  <a:pt x="3136424" y="36832"/>
                </a:cubicBezTo>
                <a:cubicBezTo>
                  <a:pt x="3124224" y="40187"/>
                  <a:pt x="3130628" y="48422"/>
                  <a:pt x="3136119" y="54828"/>
                </a:cubicBezTo>
                <a:cubicBezTo>
                  <a:pt x="3142219" y="50558"/>
                  <a:pt x="3147710" y="46897"/>
                  <a:pt x="3155640" y="41407"/>
                </a:cubicBezTo>
                <a:cubicBezTo>
                  <a:pt x="3154113" y="50863"/>
                  <a:pt x="3155945" y="58793"/>
                  <a:pt x="3144355" y="56964"/>
                </a:cubicBezTo>
                <a:cubicBezTo>
                  <a:pt x="3142829" y="56658"/>
                  <a:pt x="3138558" y="61843"/>
                  <a:pt x="3138864" y="62453"/>
                </a:cubicBezTo>
                <a:cubicBezTo>
                  <a:pt x="3147405" y="77095"/>
                  <a:pt x="3136424" y="84720"/>
                  <a:pt x="3128188" y="94785"/>
                </a:cubicBezTo>
                <a:cubicBezTo>
                  <a:pt x="3131238" y="93870"/>
                  <a:pt x="3134288" y="92650"/>
                  <a:pt x="3137948" y="91735"/>
                </a:cubicBezTo>
                <a:cubicBezTo>
                  <a:pt x="3140694" y="103325"/>
                  <a:pt x="3130627" y="107596"/>
                  <a:pt x="3123918" y="108206"/>
                </a:cubicBezTo>
                <a:cubicBezTo>
                  <a:pt x="3117208" y="108510"/>
                  <a:pt x="3109887" y="102410"/>
                  <a:pt x="3102262" y="99055"/>
                </a:cubicBezTo>
                <a:cubicBezTo>
                  <a:pt x="3101652" y="116442"/>
                  <a:pt x="3106226" y="119492"/>
                  <a:pt x="3137949" y="122846"/>
                </a:cubicBezTo>
                <a:cubicBezTo>
                  <a:pt x="3137949" y="154873"/>
                  <a:pt x="3137949" y="187205"/>
                  <a:pt x="3137949" y="219536"/>
                </a:cubicBezTo>
                <a:cubicBezTo>
                  <a:pt x="3138254" y="255834"/>
                  <a:pt x="3137948" y="292436"/>
                  <a:pt x="3139168" y="329038"/>
                </a:cubicBezTo>
                <a:cubicBezTo>
                  <a:pt x="3140083" y="348254"/>
                  <a:pt x="3148624" y="354355"/>
                  <a:pt x="3166620" y="353745"/>
                </a:cubicBezTo>
                <a:cubicBezTo>
                  <a:pt x="3180651" y="353135"/>
                  <a:pt x="3188887" y="346729"/>
                  <a:pt x="3189802" y="332698"/>
                </a:cubicBezTo>
                <a:cubicBezTo>
                  <a:pt x="3190716" y="312568"/>
                  <a:pt x="3191327" y="292131"/>
                  <a:pt x="3191936" y="272000"/>
                </a:cubicBezTo>
                <a:cubicBezTo>
                  <a:pt x="3192242" y="266204"/>
                  <a:pt x="3192242" y="260104"/>
                  <a:pt x="3191327" y="253394"/>
                </a:cubicBezTo>
                <a:cubicBezTo>
                  <a:pt x="3237079" y="253394"/>
                  <a:pt x="3282222" y="253394"/>
                  <a:pt x="3330414" y="253394"/>
                </a:cubicBezTo>
                <a:cubicBezTo>
                  <a:pt x="3329499" y="273830"/>
                  <a:pt x="3328279" y="293047"/>
                  <a:pt x="3327974" y="312567"/>
                </a:cubicBezTo>
                <a:cubicBezTo>
                  <a:pt x="3327059" y="359234"/>
                  <a:pt x="3302048" y="388822"/>
                  <a:pt x="3260565" y="404377"/>
                </a:cubicBezTo>
                <a:cubicBezTo>
                  <a:pt x="3196206" y="428473"/>
                  <a:pt x="3130628" y="427863"/>
                  <a:pt x="3065660" y="404987"/>
                </a:cubicBezTo>
                <a:cubicBezTo>
                  <a:pt x="3028143" y="391871"/>
                  <a:pt x="3004961" y="365335"/>
                  <a:pt x="3002522" y="325377"/>
                </a:cubicBezTo>
                <a:cubicBezTo>
                  <a:pt x="2999471" y="276270"/>
                  <a:pt x="2999471" y="226857"/>
                  <a:pt x="2998556" y="177749"/>
                </a:cubicBezTo>
                <a:cubicBezTo>
                  <a:pt x="2998251" y="157924"/>
                  <a:pt x="2998861" y="138098"/>
                  <a:pt x="2999166" y="118271"/>
                </a:cubicBezTo>
                <a:cubicBezTo>
                  <a:pt x="2999776" y="68859"/>
                  <a:pt x="3022347" y="33476"/>
                  <a:pt x="3069625" y="17311"/>
                </a:cubicBezTo>
                <a:cubicBezTo>
                  <a:pt x="3105922" y="4806"/>
                  <a:pt x="3142066" y="-1295"/>
                  <a:pt x="3177792" y="230"/>
                </a:cubicBezTo>
                <a:close/>
              </a:path>
            </a:pathLst>
          </a:custGeom>
          <a:solidFill>
            <a:schemeClr val="accent3">
              <a:alpha val="10000"/>
            </a:schemeClr>
          </a:solidFill>
          <a:ln w="313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7F824D07-1D7F-43A0-A9B8-18F3529EB45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9392433 w 12192000"/>
              <a:gd name="connsiteY0" fmla="*/ 6323276 h 6858000"/>
              <a:gd name="connsiteX1" fmla="*/ 9416431 w 12192000"/>
              <a:gd name="connsiteY1" fmla="*/ 6339923 h 6858000"/>
              <a:gd name="connsiteX2" fmla="*/ 9430367 w 12192000"/>
              <a:gd name="connsiteY2" fmla="*/ 6451826 h 6858000"/>
              <a:gd name="connsiteX3" fmla="*/ 9330256 w 12192000"/>
              <a:gd name="connsiteY3" fmla="*/ 6498913 h 6858000"/>
              <a:gd name="connsiteX4" fmla="*/ 9317015 w 12192000"/>
              <a:gd name="connsiteY4" fmla="*/ 6493620 h 6858000"/>
              <a:gd name="connsiteX5" fmla="*/ 9408670 w 12192000"/>
              <a:gd name="connsiteY5" fmla="*/ 6074766 h 6858000"/>
              <a:gd name="connsiteX6" fmla="*/ 9465918 w 12192000"/>
              <a:gd name="connsiteY6" fmla="*/ 6078055 h 6858000"/>
              <a:gd name="connsiteX7" fmla="*/ 9502082 w 12192000"/>
              <a:gd name="connsiteY7" fmla="*/ 6075615 h 6858000"/>
              <a:gd name="connsiteX8" fmla="*/ 9392433 w 12192000"/>
              <a:gd name="connsiteY8" fmla="*/ 6323276 h 6858000"/>
              <a:gd name="connsiteX9" fmla="*/ 9379936 w 12192000"/>
              <a:gd name="connsiteY9" fmla="*/ 6314606 h 6858000"/>
              <a:gd name="connsiteX10" fmla="*/ 9408670 w 12192000"/>
              <a:gd name="connsiteY10" fmla="*/ 6074766 h 6858000"/>
              <a:gd name="connsiteX11" fmla="*/ 9402806 w 12192000"/>
              <a:gd name="connsiteY11" fmla="*/ 5850170 h 6858000"/>
              <a:gd name="connsiteX12" fmla="*/ 9470243 w 12192000"/>
              <a:gd name="connsiteY12" fmla="*/ 5917607 h 6858000"/>
              <a:gd name="connsiteX13" fmla="*/ 9402219 w 12192000"/>
              <a:gd name="connsiteY13" fmla="*/ 5983871 h 6858000"/>
              <a:gd name="connsiteX14" fmla="*/ 9336542 w 12192000"/>
              <a:gd name="connsiteY14" fmla="*/ 5917021 h 6858000"/>
              <a:gd name="connsiteX15" fmla="*/ 9402806 w 12192000"/>
              <a:gd name="connsiteY15" fmla="*/ 5850170 h 6858000"/>
              <a:gd name="connsiteX16" fmla="*/ 9561136 w 12192000"/>
              <a:gd name="connsiteY16" fmla="*/ 5711778 h 6858000"/>
              <a:gd name="connsiteX17" fmla="*/ 9591043 w 12192000"/>
              <a:gd name="connsiteY17" fmla="*/ 5740512 h 6858000"/>
              <a:gd name="connsiteX18" fmla="*/ 9562895 w 12192000"/>
              <a:gd name="connsiteY18" fmla="*/ 5770419 h 6858000"/>
              <a:gd name="connsiteX19" fmla="*/ 9532988 w 12192000"/>
              <a:gd name="connsiteY19" fmla="*/ 5739339 h 6858000"/>
              <a:gd name="connsiteX20" fmla="*/ 9561136 w 12192000"/>
              <a:gd name="connsiteY20" fmla="*/ 5711778 h 6858000"/>
              <a:gd name="connsiteX21" fmla="*/ 9215741 w 12192000"/>
              <a:gd name="connsiteY21" fmla="*/ 5662520 h 6858000"/>
              <a:gd name="connsiteX22" fmla="*/ 9259722 w 12192000"/>
              <a:gd name="connsiteY22" fmla="*/ 5708260 h 6858000"/>
              <a:gd name="connsiteX23" fmla="*/ 9216914 w 12192000"/>
              <a:gd name="connsiteY23" fmla="*/ 5754000 h 6858000"/>
              <a:gd name="connsiteX24" fmla="*/ 9171760 w 12192000"/>
              <a:gd name="connsiteY24" fmla="*/ 5710019 h 6858000"/>
              <a:gd name="connsiteX25" fmla="*/ 9215741 w 12192000"/>
              <a:gd name="connsiteY25" fmla="*/ 5662520 h 6858000"/>
              <a:gd name="connsiteX26" fmla="*/ 9774003 w 12192000"/>
              <a:gd name="connsiteY26" fmla="*/ 5588632 h 6858000"/>
              <a:gd name="connsiteX27" fmla="*/ 9738818 w 12192000"/>
              <a:gd name="connsiteY27" fmla="*/ 5623817 h 6858000"/>
              <a:gd name="connsiteX28" fmla="*/ 9772243 w 12192000"/>
              <a:gd name="connsiteY28" fmla="*/ 5655483 h 6858000"/>
              <a:gd name="connsiteX29" fmla="*/ 9805669 w 12192000"/>
              <a:gd name="connsiteY29" fmla="*/ 5622644 h 6858000"/>
              <a:gd name="connsiteX30" fmla="*/ 9774003 w 12192000"/>
              <a:gd name="connsiteY30" fmla="*/ 5588632 h 6858000"/>
              <a:gd name="connsiteX31" fmla="*/ 9245062 w 12192000"/>
              <a:gd name="connsiteY31" fmla="*/ 5447895 h 6858000"/>
              <a:gd name="connsiteX32" fmla="*/ 9281419 w 12192000"/>
              <a:gd name="connsiteY32" fmla="*/ 5483666 h 6858000"/>
              <a:gd name="connsiteX33" fmla="*/ 9243889 w 12192000"/>
              <a:gd name="connsiteY33" fmla="*/ 5522955 h 6858000"/>
              <a:gd name="connsiteX34" fmla="*/ 9208118 w 12192000"/>
              <a:gd name="connsiteY34" fmla="*/ 5484252 h 6858000"/>
              <a:gd name="connsiteX35" fmla="*/ 9245062 w 12192000"/>
              <a:gd name="connsiteY35" fmla="*/ 5447895 h 6858000"/>
              <a:gd name="connsiteX36" fmla="*/ 9459687 w 12192000"/>
              <a:gd name="connsiteY36" fmla="*/ 5392186 h 6858000"/>
              <a:gd name="connsiteX37" fmla="*/ 9535921 w 12192000"/>
              <a:gd name="connsiteY37" fmla="*/ 5471938 h 6858000"/>
              <a:gd name="connsiteX38" fmla="*/ 9456169 w 12192000"/>
              <a:gd name="connsiteY38" fmla="*/ 5548757 h 6858000"/>
              <a:gd name="connsiteX39" fmla="*/ 9383454 w 12192000"/>
              <a:gd name="connsiteY39" fmla="*/ 5468419 h 6858000"/>
              <a:gd name="connsiteX40" fmla="*/ 9459687 w 12192000"/>
              <a:gd name="connsiteY40" fmla="*/ 5392186 h 6858000"/>
              <a:gd name="connsiteX41" fmla="*/ 10051960 w 12192000"/>
              <a:gd name="connsiteY41" fmla="*/ 5366971 h 6858000"/>
              <a:gd name="connsiteX42" fmla="*/ 10149890 w 12192000"/>
              <a:gd name="connsiteY42" fmla="*/ 5434994 h 6858000"/>
              <a:gd name="connsiteX43" fmla="*/ 10103564 w 12192000"/>
              <a:gd name="connsiteY43" fmla="*/ 5547585 h 6858000"/>
              <a:gd name="connsiteX44" fmla="*/ 9983937 w 12192000"/>
              <a:gd name="connsiteY44" fmla="*/ 5524715 h 6858000"/>
              <a:gd name="connsiteX45" fmla="*/ 9965172 w 12192000"/>
              <a:gd name="connsiteY45" fmla="*/ 5507123 h 6858000"/>
              <a:gd name="connsiteX46" fmla="*/ 9858446 w 12192000"/>
              <a:gd name="connsiteY46" fmla="*/ 5540548 h 6858000"/>
              <a:gd name="connsiteX47" fmla="*/ 9859032 w 12192000"/>
              <a:gd name="connsiteY47" fmla="*/ 5562831 h 6858000"/>
              <a:gd name="connsiteX48" fmla="*/ 9869587 w 12192000"/>
              <a:gd name="connsiteY48" fmla="*/ 5727612 h 6858000"/>
              <a:gd name="connsiteX49" fmla="*/ 9875451 w 12192000"/>
              <a:gd name="connsiteY49" fmla="*/ 5754000 h 6858000"/>
              <a:gd name="connsiteX50" fmla="*/ 10068380 w 12192000"/>
              <a:gd name="connsiteY50" fmla="*/ 5883010 h 6858000"/>
              <a:gd name="connsiteX51" fmla="*/ 10105323 w 12192000"/>
              <a:gd name="connsiteY51" fmla="*/ 5905880 h 6858000"/>
              <a:gd name="connsiteX52" fmla="*/ 10211464 w 12192000"/>
              <a:gd name="connsiteY52" fmla="*/ 5891806 h 6858000"/>
              <a:gd name="connsiteX53" fmla="*/ 10265413 w 12192000"/>
              <a:gd name="connsiteY53" fmla="*/ 5975076 h 6858000"/>
              <a:gd name="connsiteX54" fmla="*/ 10168069 w 12192000"/>
              <a:gd name="connsiteY54" fmla="*/ 6073593 h 6858000"/>
              <a:gd name="connsiteX55" fmla="*/ 10074244 w 12192000"/>
              <a:gd name="connsiteY55" fmla="*/ 5969212 h 6858000"/>
              <a:gd name="connsiteX56" fmla="*/ 10077176 w 12192000"/>
              <a:gd name="connsiteY56" fmla="*/ 5932268 h 6858000"/>
              <a:gd name="connsiteX57" fmla="*/ 9884834 w 12192000"/>
              <a:gd name="connsiteY57" fmla="*/ 5800913 h 6858000"/>
              <a:gd name="connsiteX58" fmla="*/ 9854340 w 12192000"/>
              <a:gd name="connsiteY58" fmla="*/ 5790357 h 6858000"/>
              <a:gd name="connsiteX59" fmla="*/ 9671967 w 12192000"/>
              <a:gd name="connsiteY59" fmla="*/ 6021402 h 6858000"/>
              <a:gd name="connsiteX60" fmla="*/ 9770484 w 12192000"/>
              <a:gd name="connsiteY60" fmla="*/ 6144548 h 6858000"/>
              <a:gd name="connsiteX61" fmla="*/ 9793940 w 12192000"/>
              <a:gd name="connsiteY61" fmla="*/ 6174455 h 6858000"/>
              <a:gd name="connsiteX62" fmla="*/ 9827952 w 12192000"/>
              <a:gd name="connsiteY62" fmla="*/ 6168004 h 6858000"/>
              <a:gd name="connsiteX63" fmla="*/ 9931746 w 12192000"/>
              <a:gd name="connsiteY63" fmla="*/ 6226645 h 6858000"/>
              <a:gd name="connsiteX64" fmla="*/ 9898321 w 12192000"/>
              <a:gd name="connsiteY64" fmla="*/ 6340995 h 6858000"/>
              <a:gd name="connsiteX65" fmla="*/ 9779280 w 12192000"/>
              <a:gd name="connsiteY65" fmla="*/ 6335131 h 6858000"/>
              <a:gd name="connsiteX66" fmla="*/ 9758169 w 12192000"/>
              <a:gd name="connsiteY66" fmla="*/ 6217849 h 6858000"/>
              <a:gd name="connsiteX67" fmla="*/ 9767552 w 12192000"/>
              <a:gd name="connsiteY67" fmla="*/ 6203189 h 6858000"/>
              <a:gd name="connsiteX68" fmla="*/ 9631505 w 12192000"/>
              <a:gd name="connsiteY68" fmla="*/ 6042513 h 6858000"/>
              <a:gd name="connsiteX69" fmla="*/ 9522287 w 12192000"/>
              <a:gd name="connsiteY69" fmla="*/ 6074252 h 6858000"/>
              <a:gd name="connsiteX70" fmla="*/ 9502082 w 12192000"/>
              <a:gd name="connsiteY70" fmla="*/ 6075615 h 6858000"/>
              <a:gd name="connsiteX71" fmla="*/ 9789793 w 12192000"/>
              <a:gd name="connsiteY71" fmla="*/ 5425774 h 6858000"/>
              <a:gd name="connsiteX72" fmla="*/ 9836162 w 12192000"/>
              <a:gd name="connsiteY72" fmla="*/ 5503604 h 6858000"/>
              <a:gd name="connsiteX73" fmla="*/ 9905358 w 12192000"/>
              <a:gd name="connsiteY73" fmla="*/ 5488944 h 6858000"/>
              <a:gd name="connsiteX74" fmla="*/ 9946993 w 12192000"/>
              <a:gd name="connsiteY74" fmla="*/ 5477802 h 6858000"/>
              <a:gd name="connsiteX75" fmla="*/ 9963412 w 12192000"/>
              <a:gd name="connsiteY75" fmla="*/ 5449655 h 6858000"/>
              <a:gd name="connsiteX76" fmla="*/ 10051960 w 12192000"/>
              <a:gd name="connsiteY76" fmla="*/ 5366971 h 6858000"/>
              <a:gd name="connsiteX77" fmla="*/ 10479589 w 12192000"/>
              <a:gd name="connsiteY77" fmla="*/ 4475676 h 6858000"/>
              <a:gd name="connsiteX78" fmla="*/ 10422043 w 12192000"/>
              <a:gd name="connsiteY78" fmla="*/ 4533730 h 6858000"/>
              <a:gd name="connsiteX79" fmla="*/ 10479079 w 12192000"/>
              <a:gd name="connsiteY79" fmla="*/ 4591785 h 6858000"/>
              <a:gd name="connsiteX80" fmla="*/ 10538153 w 12192000"/>
              <a:gd name="connsiteY80" fmla="*/ 4534239 h 6858000"/>
              <a:gd name="connsiteX81" fmla="*/ 10479589 w 12192000"/>
              <a:gd name="connsiteY81" fmla="*/ 4475676 h 6858000"/>
              <a:gd name="connsiteX82" fmla="*/ 10617086 w 12192000"/>
              <a:gd name="connsiteY82" fmla="*/ 4355492 h 6858000"/>
              <a:gd name="connsiteX83" fmla="*/ 10592642 w 12192000"/>
              <a:gd name="connsiteY83" fmla="*/ 4379427 h 6858000"/>
              <a:gd name="connsiteX84" fmla="*/ 10618614 w 12192000"/>
              <a:gd name="connsiteY84" fmla="*/ 4406418 h 6858000"/>
              <a:gd name="connsiteX85" fmla="*/ 10643059 w 12192000"/>
              <a:gd name="connsiteY85" fmla="*/ 4380445 h 6858000"/>
              <a:gd name="connsiteX86" fmla="*/ 10617086 w 12192000"/>
              <a:gd name="connsiteY86" fmla="*/ 4355492 h 6858000"/>
              <a:gd name="connsiteX87" fmla="*/ 10317137 w 12192000"/>
              <a:gd name="connsiteY87" fmla="*/ 4312715 h 6858000"/>
              <a:gd name="connsiteX88" fmla="*/ 10278943 w 12192000"/>
              <a:gd name="connsiteY88" fmla="*/ 4353965 h 6858000"/>
              <a:gd name="connsiteX89" fmla="*/ 10318156 w 12192000"/>
              <a:gd name="connsiteY89" fmla="*/ 4392159 h 6858000"/>
              <a:gd name="connsiteX90" fmla="*/ 10355331 w 12192000"/>
              <a:gd name="connsiteY90" fmla="*/ 4352437 h 6858000"/>
              <a:gd name="connsiteX91" fmla="*/ 10317137 w 12192000"/>
              <a:gd name="connsiteY91" fmla="*/ 4312715 h 6858000"/>
              <a:gd name="connsiteX92" fmla="*/ 10801945 w 12192000"/>
              <a:gd name="connsiteY92" fmla="*/ 4248550 h 6858000"/>
              <a:gd name="connsiteX93" fmla="*/ 10771390 w 12192000"/>
              <a:gd name="connsiteY93" fmla="*/ 4279105 h 6858000"/>
              <a:gd name="connsiteX94" fmla="*/ 10800417 w 12192000"/>
              <a:gd name="connsiteY94" fmla="*/ 4306604 h 6858000"/>
              <a:gd name="connsiteX95" fmla="*/ 10829445 w 12192000"/>
              <a:gd name="connsiteY95" fmla="*/ 4278086 h 6858000"/>
              <a:gd name="connsiteX96" fmla="*/ 10801945 w 12192000"/>
              <a:gd name="connsiteY96" fmla="*/ 4248550 h 6858000"/>
              <a:gd name="connsiteX97" fmla="*/ 10342600 w 12192000"/>
              <a:gd name="connsiteY97" fmla="*/ 4126329 h 6858000"/>
              <a:gd name="connsiteX98" fmla="*/ 10361413 w 12192000"/>
              <a:gd name="connsiteY98" fmla="*/ 4134678 h 6858000"/>
              <a:gd name="connsiteX99" fmla="*/ 10337118 w 12192000"/>
              <a:gd name="connsiteY99" fmla="*/ 4189552 h 6858000"/>
              <a:gd name="connsiteX100" fmla="*/ 10318983 w 12192000"/>
              <a:gd name="connsiteY100" fmla="*/ 4181583 h 6858000"/>
              <a:gd name="connsiteX101" fmla="*/ 10310517 w 12192000"/>
              <a:gd name="connsiteY101" fmla="*/ 4157903 h 6858000"/>
              <a:gd name="connsiteX102" fmla="*/ 10342600 w 12192000"/>
              <a:gd name="connsiteY102" fmla="*/ 4126329 h 6858000"/>
              <a:gd name="connsiteX103" fmla="*/ 10528986 w 12192000"/>
              <a:gd name="connsiteY103" fmla="*/ 4077951 h 6858000"/>
              <a:gd name="connsiteX104" fmla="*/ 10462783 w 12192000"/>
              <a:gd name="connsiteY104" fmla="*/ 4144153 h 6858000"/>
              <a:gd name="connsiteX105" fmla="*/ 10525931 w 12192000"/>
              <a:gd name="connsiteY105" fmla="*/ 4213921 h 6858000"/>
              <a:gd name="connsiteX106" fmla="*/ 10595189 w 12192000"/>
              <a:gd name="connsiteY106" fmla="*/ 4147209 h 6858000"/>
              <a:gd name="connsiteX107" fmla="*/ 10528986 w 12192000"/>
              <a:gd name="connsiteY107" fmla="*/ 4077951 h 6858000"/>
              <a:gd name="connsiteX108" fmla="*/ 10859745 w 12192000"/>
              <a:gd name="connsiteY108" fmla="*/ 3680608 h 6858000"/>
              <a:gd name="connsiteX109" fmla="*/ 10914999 w 12192000"/>
              <a:gd name="connsiteY109" fmla="*/ 3691429 h 6858000"/>
              <a:gd name="connsiteX110" fmla="*/ 10950137 w 12192000"/>
              <a:gd name="connsiteY110" fmla="*/ 3793279 h 6858000"/>
              <a:gd name="connsiteX111" fmla="*/ 10855416 w 12192000"/>
              <a:gd name="connsiteY111" fmla="*/ 3845223 h 6858000"/>
              <a:gd name="connsiteX112" fmla="*/ 10835556 w 12192000"/>
              <a:gd name="connsiteY112" fmla="*/ 3842677 h 6858000"/>
              <a:gd name="connsiteX113" fmla="*/ 10723520 w 12192000"/>
              <a:gd name="connsiteY113" fmla="*/ 4015313 h 6858000"/>
              <a:gd name="connsiteX114" fmla="*/ 10743381 w 12192000"/>
              <a:gd name="connsiteY114" fmla="*/ 4034156 h 6858000"/>
              <a:gd name="connsiteX115" fmla="*/ 10855926 w 12192000"/>
              <a:gd name="connsiteY115" fmla="*/ 4174709 h 6858000"/>
              <a:gd name="connsiteX116" fmla="*/ 10916018 w 12192000"/>
              <a:gd name="connsiteY116" fmla="*/ 4161977 h 6858000"/>
              <a:gd name="connsiteX117" fmla="*/ 10952174 w 12192000"/>
              <a:gd name="connsiteY117" fmla="*/ 4152302 h 6858000"/>
              <a:gd name="connsiteX118" fmla="*/ 10966433 w 12192000"/>
              <a:gd name="connsiteY118" fmla="*/ 4127858 h 6858000"/>
              <a:gd name="connsiteX119" fmla="*/ 11043330 w 12192000"/>
              <a:gd name="connsiteY119" fmla="*/ 4056053 h 6858000"/>
              <a:gd name="connsiteX120" fmla="*/ 11128375 w 12192000"/>
              <a:gd name="connsiteY120" fmla="*/ 4115126 h 6858000"/>
              <a:gd name="connsiteX121" fmla="*/ 11088145 w 12192000"/>
              <a:gd name="connsiteY121" fmla="*/ 4212903 h 6858000"/>
              <a:gd name="connsiteX122" fmla="*/ 10984257 w 12192000"/>
              <a:gd name="connsiteY122" fmla="*/ 4193042 h 6858000"/>
              <a:gd name="connsiteX123" fmla="*/ 10967961 w 12192000"/>
              <a:gd name="connsiteY123" fmla="*/ 4177764 h 6858000"/>
              <a:gd name="connsiteX124" fmla="*/ 10875277 w 12192000"/>
              <a:gd name="connsiteY124" fmla="*/ 4206792 h 6858000"/>
              <a:gd name="connsiteX125" fmla="*/ 10875786 w 12192000"/>
              <a:gd name="connsiteY125" fmla="*/ 4226143 h 6858000"/>
              <a:gd name="connsiteX126" fmla="*/ 10884953 w 12192000"/>
              <a:gd name="connsiteY126" fmla="*/ 4369243 h 6858000"/>
              <a:gd name="connsiteX127" fmla="*/ 10890045 w 12192000"/>
              <a:gd name="connsiteY127" fmla="*/ 4392159 h 6858000"/>
              <a:gd name="connsiteX128" fmla="*/ 11057590 w 12192000"/>
              <a:gd name="connsiteY128" fmla="*/ 4504194 h 6858000"/>
              <a:gd name="connsiteX129" fmla="*/ 11089672 w 12192000"/>
              <a:gd name="connsiteY129" fmla="*/ 4524055 h 6858000"/>
              <a:gd name="connsiteX130" fmla="*/ 11181847 w 12192000"/>
              <a:gd name="connsiteY130" fmla="*/ 4511833 h 6858000"/>
              <a:gd name="connsiteX131" fmla="*/ 11228698 w 12192000"/>
              <a:gd name="connsiteY131" fmla="*/ 4584147 h 6858000"/>
              <a:gd name="connsiteX132" fmla="*/ 11144162 w 12192000"/>
              <a:gd name="connsiteY132" fmla="*/ 4669701 h 6858000"/>
              <a:gd name="connsiteX133" fmla="*/ 11062682 w 12192000"/>
              <a:gd name="connsiteY133" fmla="*/ 4579055 h 6858000"/>
              <a:gd name="connsiteX134" fmla="*/ 11065228 w 12192000"/>
              <a:gd name="connsiteY134" fmla="*/ 4546971 h 6858000"/>
              <a:gd name="connsiteX135" fmla="*/ 10898194 w 12192000"/>
              <a:gd name="connsiteY135" fmla="*/ 4432899 h 6858000"/>
              <a:gd name="connsiteX136" fmla="*/ 10871712 w 12192000"/>
              <a:gd name="connsiteY136" fmla="*/ 4423733 h 6858000"/>
              <a:gd name="connsiteX137" fmla="*/ 10713335 w 12192000"/>
              <a:gd name="connsiteY137" fmla="*/ 4624378 h 6858000"/>
              <a:gd name="connsiteX138" fmla="*/ 10798890 w 12192000"/>
              <a:gd name="connsiteY138" fmla="*/ 4731320 h 6858000"/>
              <a:gd name="connsiteX139" fmla="*/ 10819260 w 12192000"/>
              <a:gd name="connsiteY139" fmla="*/ 4757292 h 6858000"/>
              <a:gd name="connsiteX140" fmla="*/ 10848796 w 12192000"/>
              <a:gd name="connsiteY140" fmla="*/ 4751690 h 6858000"/>
              <a:gd name="connsiteX141" fmla="*/ 10938934 w 12192000"/>
              <a:gd name="connsiteY141" fmla="*/ 4802616 h 6858000"/>
              <a:gd name="connsiteX142" fmla="*/ 10909906 w 12192000"/>
              <a:gd name="connsiteY142" fmla="*/ 4901920 h 6858000"/>
              <a:gd name="connsiteX143" fmla="*/ 10806528 w 12192000"/>
              <a:gd name="connsiteY143" fmla="*/ 4896827 h 6858000"/>
              <a:gd name="connsiteX144" fmla="*/ 10788195 w 12192000"/>
              <a:gd name="connsiteY144" fmla="*/ 4794977 h 6858000"/>
              <a:gd name="connsiteX145" fmla="*/ 10796343 w 12192000"/>
              <a:gd name="connsiteY145" fmla="*/ 4782246 h 6858000"/>
              <a:gd name="connsiteX146" fmla="*/ 10678197 w 12192000"/>
              <a:gd name="connsiteY146" fmla="*/ 4642711 h 6858000"/>
              <a:gd name="connsiteX147" fmla="*/ 10484681 w 12192000"/>
              <a:gd name="connsiteY147" fmla="*/ 4670720 h 6858000"/>
              <a:gd name="connsiteX148" fmla="*/ 10459728 w 12192000"/>
              <a:gd name="connsiteY148" fmla="*/ 4879003 h 6858000"/>
              <a:gd name="connsiteX149" fmla="*/ 10503524 w 12192000"/>
              <a:gd name="connsiteY149" fmla="*/ 4998168 h 6858000"/>
              <a:gd name="connsiteX150" fmla="*/ 10384359 w 12192000"/>
              <a:gd name="connsiteY150" fmla="*/ 5026177 h 6858000"/>
              <a:gd name="connsiteX151" fmla="*/ 10365007 w 12192000"/>
              <a:gd name="connsiteY151" fmla="*/ 4905484 h 6858000"/>
              <a:gd name="connsiteX152" fmla="*/ 10408803 w 12192000"/>
              <a:gd name="connsiteY152" fmla="*/ 4876457 h 6858000"/>
              <a:gd name="connsiteX153" fmla="*/ 10429173 w 12192000"/>
              <a:gd name="connsiteY153" fmla="*/ 4864744 h 6858000"/>
              <a:gd name="connsiteX154" fmla="*/ 10451070 w 12192000"/>
              <a:gd name="connsiteY154" fmla="*/ 4687525 h 6858000"/>
              <a:gd name="connsiteX155" fmla="*/ 10453107 w 12192000"/>
              <a:gd name="connsiteY155" fmla="*/ 4674794 h 6858000"/>
              <a:gd name="connsiteX156" fmla="*/ 10437830 w 12192000"/>
              <a:gd name="connsiteY156" fmla="*/ 4660535 h 6858000"/>
              <a:gd name="connsiteX157" fmla="*/ 10310008 w 12192000"/>
              <a:gd name="connsiteY157" fmla="*/ 4593823 h 6858000"/>
              <a:gd name="connsiteX158" fmla="*/ 10286582 w 12192000"/>
              <a:gd name="connsiteY158" fmla="*/ 4596369 h 6858000"/>
              <a:gd name="connsiteX159" fmla="*/ 10274869 w 12192000"/>
              <a:gd name="connsiteY159" fmla="*/ 4613174 h 6858000"/>
              <a:gd name="connsiteX160" fmla="*/ 10267231 w 12192000"/>
              <a:gd name="connsiteY160" fmla="*/ 4673266 h 6858000"/>
              <a:gd name="connsiteX161" fmla="*/ 10240750 w 12192000"/>
              <a:gd name="connsiteY161" fmla="*/ 4770533 h 6858000"/>
              <a:gd name="connsiteX162" fmla="*/ 10140936 w 12192000"/>
              <a:gd name="connsiteY162" fmla="*/ 4770533 h 6858000"/>
              <a:gd name="connsiteX163" fmla="*/ 10110763 w 12192000"/>
              <a:gd name="connsiteY163" fmla="*/ 4726419 h 6858000"/>
              <a:gd name="connsiteX164" fmla="*/ 10112201 w 12192000"/>
              <a:gd name="connsiteY164" fmla="*/ 4697564 h 6858000"/>
              <a:gd name="connsiteX165" fmla="*/ 10137373 w 12192000"/>
              <a:gd name="connsiteY165" fmla="*/ 4640708 h 6858000"/>
              <a:gd name="connsiteX166" fmla="*/ 10147747 w 12192000"/>
              <a:gd name="connsiteY166" fmla="*/ 4631635 h 6858000"/>
              <a:gd name="connsiteX167" fmla="*/ 10198481 w 12192000"/>
              <a:gd name="connsiteY167" fmla="*/ 4621832 h 6858000"/>
              <a:gd name="connsiteX168" fmla="*/ 10246861 w 12192000"/>
              <a:gd name="connsiteY168" fmla="*/ 4599425 h 6858000"/>
              <a:gd name="connsiteX169" fmla="*/ 10246861 w 12192000"/>
              <a:gd name="connsiteY169" fmla="*/ 4527620 h 6858000"/>
              <a:gd name="connsiteX170" fmla="*/ 10214773 w 12192000"/>
              <a:gd name="connsiteY170" fmla="*/ 4465887 h 6858000"/>
              <a:gd name="connsiteX171" fmla="*/ 10337118 w 12192000"/>
              <a:gd name="connsiteY171" fmla="*/ 4189552 h 6858000"/>
              <a:gd name="connsiteX172" fmla="*/ 10341581 w 12192000"/>
              <a:gd name="connsiteY172" fmla="*/ 4191513 h 6858000"/>
              <a:gd name="connsiteX173" fmla="*/ 10374174 w 12192000"/>
              <a:gd name="connsiteY173" fmla="*/ 4157394 h 6858000"/>
              <a:gd name="connsiteX174" fmla="*/ 10364689 w 12192000"/>
              <a:gd name="connsiteY174" fmla="*/ 4136132 h 6858000"/>
              <a:gd name="connsiteX175" fmla="*/ 10361413 w 12192000"/>
              <a:gd name="connsiteY175" fmla="*/ 4134678 h 6858000"/>
              <a:gd name="connsiteX176" fmla="*/ 10428234 w 12192000"/>
              <a:gd name="connsiteY176" fmla="*/ 3983752 h 6858000"/>
              <a:gd name="connsiteX177" fmla="*/ 10442922 w 12192000"/>
              <a:gd name="connsiteY177" fmla="*/ 3978138 h 6858000"/>
              <a:gd name="connsiteX178" fmla="*/ 10467876 w 12192000"/>
              <a:gd name="connsiteY178" fmla="*/ 3959805 h 6858000"/>
              <a:gd name="connsiteX179" fmla="*/ 10464311 w 12192000"/>
              <a:gd name="connsiteY179" fmla="*/ 3938225 h 6858000"/>
              <a:gd name="connsiteX180" fmla="*/ 10452557 w 12192000"/>
              <a:gd name="connsiteY180" fmla="*/ 3928814 h 6858000"/>
              <a:gd name="connsiteX181" fmla="*/ 10520213 w 12192000"/>
              <a:gd name="connsiteY181" fmla="*/ 3776003 h 6858000"/>
              <a:gd name="connsiteX182" fmla="*/ 10520583 w 12192000"/>
              <a:gd name="connsiteY182" fmla="*/ 3776148 h 6858000"/>
              <a:gd name="connsiteX183" fmla="*/ 10559541 w 12192000"/>
              <a:gd name="connsiteY183" fmla="*/ 3851844 h 6858000"/>
              <a:gd name="connsiteX184" fmla="*/ 10516764 w 12192000"/>
              <a:gd name="connsiteY184" fmla="*/ 3919065 h 6858000"/>
              <a:gd name="connsiteX185" fmla="*/ 10499958 w 12192000"/>
              <a:gd name="connsiteY185" fmla="*/ 3957768 h 6858000"/>
              <a:gd name="connsiteX186" fmla="*/ 10530005 w 12192000"/>
              <a:gd name="connsiteY186" fmla="*/ 3965916 h 6858000"/>
              <a:gd name="connsiteX187" fmla="*/ 10697039 w 12192000"/>
              <a:gd name="connsiteY187" fmla="*/ 4004109 h 6858000"/>
              <a:gd name="connsiteX188" fmla="*/ 10798890 w 12192000"/>
              <a:gd name="connsiteY188" fmla="*/ 3843696 h 6858000"/>
              <a:gd name="connsiteX189" fmla="*/ 10809075 w 12192000"/>
              <a:gd name="connsiteY189" fmla="*/ 3816196 h 6858000"/>
              <a:gd name="connsiteX190" fmla="*/ 10810602 w 12192000"/>
              <a:gd name="connsiteY190" fmla="*/ 3707216 h 6858000"/>
              <a:gd name="connsiteX191" fmla="*/ 10859745 w 12192000"/>
              <a:gd name="connsiteY191" fmla="*/ 3680608 h 6858000"/>
              <a:gd name="connsiteX192" fmla="*/ 682584 w 12192000"/>
              <a:gd name="connsiteY192" fmla="*/ 2135590 h 6858000"/>
              <a:gd name="connsiteX193" fmla="*/ 813210 w 12192000"/>
              <a:gd name="connsiteY193" fmla="*/ 2163115 h 6858000"/>
              <a:gd name="connsiteX194" fmla="*/ 990784 w 12192000"/>
              <a:gd name="connsiteY194" fmla="*/ 2237104 h 6858000"/>
              <a:gd name="connsiteX195" fmla="*/ 1020379 w 12192000"/>
              <a:gd name="connsiteY195" fmla="*/ 2282842 h 6858000"/>
              <a:gd name="connsiteX196" fmla="*/ 1107148 w 12192000"/>
              <a:gd name="connsiteY196" fmla="*/ 2342034 h 6858000"/>
              <a:gd name="connsiteX197" fmla="*/ 1121273 w 12192000"/>
              <a:gd name="connsiteY197" fmla="*/ 2356832 h 6858000"/>
              <a:gd name="connsiteX198" fmla="*/ 1358038 w 12192000"/>
              <a:gd name="connsiteY198" fmla="*/ 2677674 h 6858000"/>
              <a:gd name="connsiteX199" fmla="*/ 1487182 w 12192000"/>
              <a:gd name="connsiteY199" fmla="*/ 2797402 h 6858000"/>
              <a:gd name="connsiteX200" fmla="*/ 1543010 w 12192000"/>
              <a:gd name="connsiteY200" fmla="*/ 2861974 h 6858000"/>
              <a:gd name="connsiteX201" fmla="*/ 1571260 w 12192000"/>
              <a:gd name="connsiteY201" fmla="*/ 2962867 h 6858000"/>
              <a:gd name="connsiteX202" fmla="*/ 1527540 w 12192000"/>
              <a:gd name="connsiteY202" fmla="*/ 3056363 h 6858000"/>
              <a:gd name="connsiteX203" fmla="*/ 1413193 w 12192000"/>
              <a:gd name="connsiteY203" fmla="*/ 3116899 h 6858000"/>
              <a:gd name="connsiteX204" fmla="*/ 1395032 w 12192000"/>
              <a:gd name="connsiteY204" fmla="*/ 3134387 h 6858000"/>
              <a:gd name="connsiteX205" fmla="*/ 1360728 w 12192000"/>
              <a:gd name="connsiteY205" fmla="*/ 3220484 h 6858000"/>
              <a:gd name="connsiteX206" fmla="*/ 1359383 w 12192000"/>
              <a:gd name="connsiteY206" fmla="*/ 3268240 h 6858000"/>
              <a:gd name="connsiteX207" fmla="*/ 1368127 w 12192000"/>
              <a:gd name="connsiteY207" fmla="*/ 3477427 h 6858000"/>
              <a:gd name="connsiteX208" fmla="*/ 1369473 w 12192000"/>
              <a:gd name="connsiteY208" fmla="*/ 3466665 h 6858000"/>
              <a:gd name="connsiteX209" fmla="*/ 1377628 w 12192000"/>
              <a:gd name="connsiteY209" fmla="*/ 3645163 h 6858000"/>
              <a:gd name="connsiteX210" fmla="*/ 1383847 w 12192000"/>
              <a:gd name="connsiteY210" fmla="*/ 3732357 h 6858000"/>
              <a:gd name="connsiteX211" fmla="*/ 1319097 w 12192000"/>
              <a:gd name="connsiteY211" fmla="*/ 3878607 h 6858000"/>
              <a:gd name="connsiteX212" fmla="*/ 1310281 w 12192000"/>
              <a:gd name="connsiteY212" fmla="*/ 3882937 h 6858000"/>
              <a:gd name="connsiteX213" fmla="*/ 1306918 w 12192000"/>
              <a:gd name="connsiteY213" fmla="*/ 3893110 h 6858000"/>
              <a:gd name="connsiteX214" fmla="*/ 1305774 w 12192000"/>
              <a:gd name="connsiteY214" fmla="*/ 3908700 h 6858000"/>
              <a:gd name="connsiteX215" fmla="*/ 552112 w 12192000"/>
              <a:gd name="connsiteY215" fmla="*/ 5610966 h 6858000"/>
              <a:gd name="connsiteX216" fmla="*/ 564338 w 12192000"/>
              <a:gd name="connsiteY216" fmla="*/ 5510104 h 6858000"/>
              <a:gd name="connsiteX217" fmla="*/ 570392 w 12192000"/>
              <a:gd name="connsiteY217" fmla="*/ 5351364 h 6858000"/>
              <a:gd name="connsiteX218" fmla="*/ 571064 w 12192000"/>
              <a:gd name="connsiteY218" fmla="*/ 5340602 h 6858000"/>
              <a:gd name="connsiteX219" fmla="*/ 571737 w 12192000"/>
              <a:gd name="connsiteY219" fmla="*/ 4908776 h 6858000"/>
              <a:gd name="connsiteX220" fmla="*/ 573082 w 12192000"/>
              <a:gd name="connsiteY220" fmla="*/ 4937026 h 6858000"/>
              <a:gd name="connsiteX221" fmla="*/ 578463 w 12192000"/>
              <a:gd name="connsiteY221" fmla="*/ 4781649 h 6858000"/>
              <a:gd name="connsiteX222" fmla="*/ 591243 w 12192000"/>
              <a:gd name="connsiteY222" fmla="*/ 4665958 h 6858000"/>
              <a:gd name="connsiteX223" fmla="*/ 643036 w 12192000"/>
              <a:gd name="connsiteY223" fmla="*/ 4320901 h 6858000"/>
              <a:gd name="connsiteX224" fmla="*/ 641018 w 12192000"/>
              <a:gd name="connsiteY224" fmla="*/ 4265072 h 6858000"/>
              <a:gd name="connsiteX225" fmla="*/ 593934 w 12192000"/>
              <a:gd name="connsiteY225" fmla="*/ 4098261 h 6858000"/>
              <a:gd name="connsiteX226" fmla="*/ 580481 w 12192000"/>
              <a:gd name="connsiteY226" fmla="*/ 3902527 h 6858000"/>
              <a:gd name="connsiteX227" fmla="*/ 608059 w 12192000"/>
              <a:gd name="connsiteY227" fmla="*/ 3818448 h 6858000"/>
              <a:gd name="connsiteX228" fmla="*/ 647744 w 12192000"/>
              <a:gd name="connsiteY228" fmla="*/ 3382587 h 6858000"/>
              <a:gd name="connsiteX229" fmla="*/ 587207 w 12192000"/>
              <a:gd name="connsiteY229" fmla="*/ 3071833 h 6858000"/>
              <a:gd name="connsiteX230" fmla="*/ 468825 w 12192000"/>
              <a:gd name="connsiteY230" fmla="*/ 2578125 h 6858000"/>
              <a:gd name="connsiteX231" fmla="*/ 511873 w 12192000"/>
              <a:gd name="connsiteY231" fmla="*/ 2369611 h 6858000"/>
              <a:gd name="connsiteX232" fmla="*/ 615458 w 12192000"/>
              <a:gd name="connsiteY232" fmla="*/ 2251901 h 6858000"/>
              <a:gd name="connsiteX233" fmla="*/ 633619 w 12192000"/>
              <a:gd name="connsiteY233" fmla="*/ 2225669 h 6858000"/>
              <a:gd name="connsiteX234" fmla="*/ 657161 w 12192000"/>
              <a:gd name="connsiteY234" fmla="*/ 2144954 h 6858000"/>
              <a:gd name="connsiteX235" fmla="*/ 682584 w 12192000"/>
              <a:gd name="connsiteY235" fmla="*/ 2135590 h 6858000"/>
              <a:gd name="connsiteX236" fmla="*/ 3036311 w 12192000"/>
              <a:gd name="connsiteY236" fmla="*/ 0 h 6858000"/>
              <a:gd name="connsiteX237" fmla="*/ 12192000 w 12192000"/>
              <a:gd name="connsiteY237" fmla="*/ 0 h 6858000"/>
              <a:gd name="connsiteX238" fmla="*/ 10520213 w 12192000"/>
              <a:gd name="connsiteY238" fmla="*/ 3776003 h 6858000"/>
              <a:gd name="connsiteX239" fmla="*/ 10492829 w 12192000"/>
              <a:gd name="connsiteY239" fmla="*/ 3765271 h 6858000"/>
              <a:gd name="connsiteX240" fmla="*/ 10397090 w 12192000"/>
              <a:gd name="connsiteY240" fmla="*/ 3821797 h 6858000"/>
              <a:gd name="connsiteX241" fmla="*/ 10445469 w 12192000"/>
              <a:gd name="connsiteY241" fmla="*/ 3923139 h 6858000"/>
              <a:gd name="connsiteX242" fmla="*/ 10452557 w 12192000"/>
              <a:gd name="connsiteY242" fmla="*/ 3928814 h 6858000"/>
              <a:gd name="connsiteX243" fmla="*/ 10428234 w 12192000"/>
              <a:gd name="connsiteY243" fmla="*/ 3983752 h 6858000"/>
              <a:gd name="connsiteX244" fmla="*/ 10374301 w 12192000"/>
              <a:gd name="connsiteY244" fmla="*/ 4004364 h 6858000"/>
              <a:gd name="connsiteX245" fmla="*/ 10312554 w 12192000"/>
              <a:gd name="connsiteY245" fmla="*/ 4044341 h 6858000"/>
              <a:gd name="connsiteX246" fmla="*/ 10197463 w 12192000"/>
              <a:gd name="connsiteY246" fmla="*/ 3846751 h 6858000"/>
              <a:gd name="connsiteX247" fmla="*/ 10192880 w 12192000"/>
              <a:gd name="connsiteY247" fmla="*/ 3829946 h 6858000"/>
              <a:gd name="connsiteX248" fmla="*/ 10191352 w 12192000"/>
              <a:gd name="connsiteY248" fmla="*/ 3708235 h 6858000"/>
              <a:gd name="connsiteX249" fmla="*/ 10071678 w 12192000"/>
              <a:gd name="connsiteY249" fmla="*/ 3716892 h 6858000"/>
              <a:gd name="connsiteX250" fmla="*/ 10083390 w 12192000"/>
              <a:gd name="connsiteY250" fmla="*/ 3835038 h 6858000"/>
              <a:gd name="connsiteX251" fmla="*/ 10162834 w 12192000"/>
              <a:gd name="connsiteY251" fmla="*/ 3850825 h 6858000"/>
              <a:gd name="connsiteX252" fmla="*/ 10275888 w 12192000"/>
              <a:gd name="connsiteY252" fmla="*/ 4043831 h 6858000"/>
              <a:gd name="connsiteX253" fmla="*/ 10284545 w 12192000"/>
              <a:gd name="connsiteY253" fmla="*/ 4069294 h 6858000"/>
              <a:gd name="connsiteX254" fmla="*/ 10198991 w 12192000"/>
              <a:gd name="connsiteY254" fmla="*/ 4207301 h 6858000"/>
              <a:gd name="connsiteX255" fmla="*/ 10111400 w 12192000"/>
              <a:gd name="connsiteY255" fmla="*/ 4157903 h 6858000"/>
              <a:gd name="connsiteX256" fmla="*/ 10107835 w 12192000"/>
              <a:gd name="connsiteY256" fmla="*/ 4134478 h 6858000"/>
              <a:gd name="connsiteX257" fmla="*/ 10098159 w 12192000"/>
              <a:gd name="connsiteY257" fmla="*/ 4077951 h 6858000"/>
              <a:gd name="connsiteX258" fmla="*/ 9981540 w 12192000"/>
              <a:gd name="connsiteY258" fmla="*/ 4048924 h 6858000"/>
              <a:gd name="connsiteX259" fmla="*/ 9958624 w 12192000"/>
              <a:gd name="connsiteY259" fmla="*/ 4169107 h 6858000"/>
              <a:gd name="connsiteX260" fmla="*/ 10081353 w 12192000"/>
              <a:gd name="connsiteY260" fmla="*/ 4180820 h 6858000"/>
              <a:gd name="connsiteX261" fmla="*/ 10187787 w 12192000"/>
              <a:gd name="connsiteY261" fmla="*/ 4243967 h 6858000"/>
              <a:gd name="connsiteX262" fmla="*/ 10184732 w 12192000"/>
              <a:gd name="connsiteY262" fmla="*/ 4375354 h 6858000"/>
              <a:gd name="connsiteX263" fmla="*/ 10162834 w 12192000"/>
              <a:gd name="connsiteY263" fmla="*/ 4386558 h 6858000"/>
              <a:gd name="connsiteX264" fmla="*/ 9995290 w 12192000"/>
              <a:gd name="connsiteY264" fmla="*/ 4397252 h 6858000"/>
              <a:gd name="connsiteX265" fmla="*/ 9990198 w 12192000"/>
              <a:gd name="connsiteY265" fmla="*/ 4385539 h 6858000"/>
              <a:gd name="connsiteX266" fmla="*/ 9894458 w 12192000"/>
              <a:gd name="connsiteY266" fmla="*/ 4337160 h 6858000"/>
              <a:gd name="connsiteX267" fmla="*/ 9830801 w 12192000"/>
              <a:gd name="connsiteY267" fmla="*/ 4420677 h 6858000"/>
              <a:gd name="connsiteX268" fmla="*/ 9896495 w 12192000"/>
              <a:gd name="connsiteY268" fmla="*/ 4500120 h 6858000"/>
              <a:gd name="connsiteX269" fmla="*/ 9990198 w 12192000"/>
              <a:gd name="connsiteY269" fmla="*/ 4448686 h 6858000"/>
              <a:gd name="connsiteX270" fmla="*/ 10020243 w 12192000"/>
              <a:gd name="connsiteY270" fmla="*/ 4428316 h 6858000"/>
              <a:gd name="connsiteX271" fmla="*/ 10045706 w 12192000"/>
              <a:gd name="connsiteY271" fmla="*/ 4425770 h 6858000"/>
              <a:gd name="connsiteX272" fmla="*/ 10166399 w 12192000"/>
              <a:gd name="connsiteY272" fmla="*/ 4418640 h 6858000"/>
              <a:gd name="connsiteX273" fmla="*/ 10184222 w 12192000"/>
              <a:gd name="connsiteY273" fmla="*/ 4416603 h 6858000"/>
              <a:gd name="connsiteX274" fmla="*/ 10200009 w 12192000"/>
              <a:gd name="connsiteY274" fmla="*/ 4437483 h 6858000"/>
              <a:gd name="connsiteX275" fmla="*/ 10214773 w 12192000"/>
              <a:gd name="connsiteY275" fmla="*/ 4465887 h 6858000"/>
              <a:gd name="connsiteX276" fmla="*/ 10137373 w 12192000"/>
              <a:gd name="connsiteY276" fmla="*/ 4640708 h 6858000"/>
              <a:gd name="connsiteX277" fmla="*/ 10127513 w 12192000"/>
              <a:gd name="connsiteY277" fmla="*/ 4649332 h 6858000"/>
              <a:gd name="connsiteX278" fmla="*/ 10113437 w 12192000"/>
              <a:gd name="connsiteY278" fmla="*/ 4672757 h 6858000"/>
              <a:gd name="connsiteX279" fmla="*/ 10112201 w 12192000"/>
              <a:gd name="connsiteY279" fmla="*/ 4697564 h 6858000"/>
              <a:gd name="connsiteX280" fmla="*/ 9789793 w 12192000"/>
              <a:gd name="connsiteY280" fmla="*/ 5425774 h 6858000"/>
              <a:gd name="connsiteX281" fmla="*/ 9782579 w 12192000"/>
              <a:gd name="connsiteY281" fmla="*/ 5413664 h 6858000"/>
              <a:gd name="connsiteX282" fmla="*/ 9706565 w 12192000"/>
              <a:gd name="connsiteY282" fmla="*/ 5341756 h 6858000"/>
              <a:gd name="connsiteX283" fmla="*/ 9683696 w 12192000"/>
              <a:gd name="connsiteY283" fmla="*/ 5320058 h 6858000"/>
              <a:gd name="connsiteX284" fmla="*/ 9812706 w 12192000"/>
              <a:gd name="connsiteY284" fmla="*/ 5121266 h 6858000"/>
              <a:gd name="connsiteX285" fmla="*/ 9835575 w 12192000"/>
              <a:gd name="connsiteY285" fmla="*/ 5124198 h 6858000"/>
              <a:gd name="connsiteX286" fmla="*/ 9944647 w 12192000"/>
              <a:gd name="connsiteY286" fmla="*/ 5064384 h 6858000"/>
              <a:gd name="connsiteX287" fmla="*/ 9904185 w 12192000"/>
              <a:gd name="connsiteY287" fmla="*/ 4947103 h 6858000"/>
              <a:gd name="connsiteX288" fmla="*/ 9840560 w 12192000"/>
              <a:gd name="connsiteY288" fmla="*/ 4934642 h 6858000"/>
              <a:gd name="connsiteX289" fmla="*/ 9783971 w 12192000"/>
              <a:gd name="connsiteY289" fmla="*/ 4965282 h 6858000"/>
              <a:gd name="connsiteX290" fmla="*/ 9782212 w 12192000"/>
              <a:gd name="connsiteY290" fmla="*/ 5090773 h 6858000"/>
              <a:gd name="connsiteX291" fmla="*/ 9770484 w 12192000"/>
              <a:gd name="connsiteY291" fmla="*/ 5122439 h 6858000"/>
              <a:gd name="connsiteX292" fmla="*/ 9653202 w 12192000"/>
              <a:gd name="connsiteY292" fmla="*/ 5307157 h 6858000"/>
              <a:gd name="connsiteX293" fmla="*/ 9460860 w 12192000"/>
              <a:gd name="connsiteY293" fmla="*/ 5263177 h 6858000"/>
              <a:gd name="connsiteX294" fmla="*/ 9426262 w 12192000"/>
              <a:gd name="connsiteY294" fmla="*/ 5253795 h 6858000"/>
              <a:gd name="connsiteX295" fmla="*/ 9445614 w 12192000"/>
              <a:gd name="connsiteY295" fmla="*/ 5209228 h 6858000"/>
              <a:gd name="connsiteX296" fmla="*/ 9494872 w 12192000"/>
              <a:gd name="connsiteY296" fmla="*/ 5131822 h 6858000"/>
              <a:gd name="connsiteX297" fmla="*/ 9418052 w 12192000"/>
              <a:gd name="connsiteY297" fmla="*/ 5032132 h 6858000"/>
              <a:gd name="connsiteX298" fmla="*/ 9307807 w 12192000"/>
              <a:gd name="connsiteY298" fmla="*/ 5097223 h 6858000"/>
              <a:gd name="connsiteX299" fmla="*/ 9363516 w 12192000"/>
              <a:gd name="connsiteY299" fmla="*/ 5213919 h 6858000"/>
              <a:gd name="connsiteX300" fmla="*/ 9389318 w 12192000"/>
              <a:gd name="connsiteY300" fmla="*/ 5256140 h 6858000"/>
              <a:gd name="connsiteX301" fmla="*/ 9360584 w 12192000"/>
              <a:gd name="connsiteY301" fmla="*/ 5277251 h 6858000"/>
              <a:gd name="connsiteX302" fmla="*/ 9210463 w 12192000"/>
              <a:gd name="connsiteY302" fmla="*/ 5353484 h 6858000"/>
              <a:gd name="connsiteX303" fmla="*/ 9077935 w 12192000"/>
              <a:gd name="connsiteY303" fmla="*/ 5125958 h 6858000"/>
              <a:gd name="connsiteX304" fmla="*/ 9072658 w 12192000"/>
              <a:gd name="connsiteY304" fmla="*/ 5106606 h 6858000"/>
              <a:gd name="connsiteX305" fmla="*/ 9070898 w 12192000"/>
              <a:gd name="connsiteY305" fmla="*/ 4966455 h 6858000"/>
              <a:gd name="connsiteX306" fmla="*/ 8933092 w 12192000"/>
              <a:gd name="connsiteY306" fmla="*/ 4976423 h 6858000"/>
              <a:gd name="connsiteX307" fmla="*/ 8946579 w 12192000"/>
              <a:gd name="connsiteY307" fmla="*/ 5112470 h 6858000"/>
              <a:gd name="connsiteX308" fmla="*/ 9038059 w 12192000"/>
              <a:gd name="connsiteY308" fmla="*/ 5130649 h 6858000"/>
              <a:gd name="connsiteX309" fmla="*/ 9168242 w 12192000"/>
              <a:gd name="connsiteY309" fmla="*/ 5352897 h 6858000"/>
              <a:gd name="connsiteX310" fmla="*/ 9178211 w 12192000"/>
              <a:gd name="connsiteY310" fmla="*/ 5382218 h 6858000"/>
              <a:gd name="connsiteX311" fmla="*/ 9079695 w 12192000"/>
              <a:gd name="connsiteY311" fmla="*/ 5541134 h 6858000"/>
              <a:gd name="connsiteX312" fmla="*/ 8978832 w 12192000"/>
              <a:gd name="connsiteY312" fmla="*/ 5484252 h 6858000"/>
              <a:gd name="connsiteX313" fmla="*/ 8974727 w 12192000"/>
              <a:gd name="connsiteY313" fmla="*/ 5457278 h 6858000"/>
              <a:gd name="connsiteX314" fmla="*/ 8963586 w 12192000"/>
              <a:gd name="connsiteY314" fmla="*/ 5392187 h 6858000"/>
              <a:gd name="connsiteX315" fmla="*/ 8829298 w 12192000"/>
              <a:gd name="connsiteY315" fmla="*/ 5358761 h 6858000"/>
              <a:gd name="connsiteX316" fmla="*/ 8802910 w 12192000"/>
              <a:gd name="connsiteY316" fmla="*/ 5497153 h 6858000"/>
              <a:gd name="connsiteX317" fmla="*/ 8944234 w 12192000"/>
              <a:gd name="connsiteY317" fmla="*/ 5510641 h 6858000"/>
              <a:gd name="connsiteX318" fmla="*/ 9066794 w 12192000"/>
              <a:gd name="connsiteY318" fmla="*/ 5583356 h 6858000"/>
              <a:gd name="connsiteX319" fmla="*/ 9063275 w 12192000"/>
              <a:gd name="connsiteY319" fmla="*/ 5734649 h 6858000"/>
              <a:gd name="connsiteX320" fmla="*/ 9038059 w 12192000"/>
              <a:gd name="connsiteY320" fmla="*/ 5747550 h 6858000"/>
              <a:gd name="connsiteX321" fmla="*/ 8845131 w 12192000"/>
              <a:gd name="connsiteY321" fmla="*/ 5759864 h 6858000"/>
              <a:gd name="connsiteX322" fmla="*/ 8839267 w 12192000"/>
              <a:gd name="connsiteY322" fmla="*/ 5746377 h 6858000"/>
              <a:gd name="connsiteX323" fmla="*/ 8729022 w 12192000"/>
              <a:gd name="connsiteY323" fmla="*/ 5690668 h 6858000"/>
              <a:gd name="connsiteX324" fmla="*/ 8655721 w 12192000"/>
              <a:gd name="connsiteY324" fmla="*/ 5786839 h 6858000"/>
              <a:gd name="connsiteX325" fmla="*/ 8731368 w 12192000"/>
              <a:gd name="connsiteY325" fmla="*/ 5878319 h 6858000"/>
              <a:gd name="connsiteX326" fmla="*/ 8839267 w 12192000"/>
              <a:gd name="connsiteY326" fmla="*/ 5819092 h 6858000"/>
              <a:gd name="connsiteX327" fmla="*/ 8873865 w 12192000"/>
              <a:gd name="connsiteY327" fmla="*/ 5795635 h 6858000"/>
              <a:gd name="connsiteX328" fmla="*/ 8903185 w 12192000"/>
              <a:gd name="connsiteY328" fmla="*/ 5792703 h 6858000"/>
              <a:gd name="connsiteX329" fmla="*/ 9042164 w 12192000"/>
              <a:gd name="connsiteY329" fmla="*/ 5784493 h 6858000"/>
              <a:gd name="connsiteX330" fmla="*/ 9062688 w 12192000"/>
              <a:gd name="connsiteY330" fmla="*/ 5782148 h 6858000"/>
              <a:gd name="connsiteX331" fmla="*/ 9080867 w 12192000"/>
              <a:gd name="connsiteY331" fmla="*/ 5806191 h 6858000"/>
              <a:gd name="connsiteX332" fmla="*/ 9134817 w 12192000"/>
              <a:gd name="connsiteY332" fmla="*/ 5909985 h 6858000"/>
              <a:gd name="connsiteX333" fmla="*/ 9134817 w 12192000"/>
              <a:gd name="connsiteY333" fmla="*/ 5992668 h 6858000"/>
              <a:gd name="connsiteX334" fmla="*/ 9079108 w 12192000"/>
              <a:gd name="connsiteY334" fmla="*/ 6018470 h 6858000"/>
              <a:gd name="connsiteX335" fmla="*/ 8981178 w 12192000"/>
              <a:gd name="connsiteY335" fmla="*/ 6077111 h 6858000"/>
              <a:gd name="connsiteX336" fmla="*/ 9012844 w 12192000"/>
              <a:gd name="connsiteY336" fmla="*/ 6189701 h 6858000"/>
              <a:gd name="connsiteX337" fmla="*/ 9127780 w 12192000"/>
              <a:gd name="connsiteY337" fmla="*/ 6189701 h 6858000"/>
              <a:gd name="connsiteX338" fmla="*/ 9158273 w 12192000"/>
              <a:gd name="connsiteY338" fmla="*/ 6077697 h 6858000"/>
              <a:gd name="connsiteX339" fmla="*/ 9167069 w 12192000"/>
              <a:gd name="connsiteY339" fmla="*/ 6008501 h 6858000"/>
              <a:gd name="connsiteX340" fmla="*/ 9180557 w 12192000"/>
              <a:gd name="connsiteY340" fmla="*/ 5989150 h 6858000"/>
              <a:gd name="connsiteX341" fmla="*/ 9207532 w 12192000"/>
              <a:gd name="connsiteY341" fmla="*/ 5986218 h 6858000"/>
              <a:gd name="connsiteX342" fmla="*/ 9354720 w 12192000"/>
              <a:gd name="connsiteY342" fmla="*/ 6063037 h 6858000"/>
              <a:gd name="connsiteX343" fmla="*/ 9372312 w 12192000"/>
              <a:gd name="connsiteY343" fmla="*/ 6079457 h 6858000"/>
              <a:gd name="connsiteX344" fmla="*/ 9369967 w 12192000"/>
              <a:gd name="connsiteY344" fmla="*/ 6094117 h 6858000"/>
              <a:gd name="connsiteX345" fmla="*/ 9344751 w 12192000"/>
              <a:gd name="connsiteY345" fmla="*/ 6298187 h 6858000"/>
              <a:gd name="connsiteX346" fmla="*/ 9321295 w 12192000"/>
              <a:gd name="connsiteY346" fmla="*/ 6311674 h 6858000"/>
              <a:gd name="connsiteX347" fmla="*/ 9270864 w 12192000"/>
              <a:gd name="connsiteY347" fmla="*/ 6345099 h 6858000"/>
              <a:gd name="connsiteX348" fmla="*/ 9293147 w 12192000"/>
              <a:gd name="connsiteY348" fmla="*/ 6484078 h 6858000"/>
              <a:gd name="connsiteX349" fmla="*/ 9317015 w 12192000"/>
              <a:gd name="connsiteY349" fmla="*/ 6493620 h 6858000"/>
              <a:gd name="connsiteX350" fmla="*/ 9155689 w 12192000"/>
              <a:gd name="connsiteY350" fmla="*/ 6858000 h 6858000"/>
              <a:gd name="connsiteX351" fmla="*/ 0 w 12192000"/>
              <a:gd name="connsiteY351" fmla="*/ 6858000 h 6858000"/>
              <a:gd name="connsiteX352" fmla="*/ 552112 w 12192000"/>
              <a:gd name="connsiteY352" fmla="*/ 5610966 h 6858000"/>
              <a:gd name="connsiteX353" fmla="*/ 550885 w 12192000"/>
              <a:gd name="connsiteY353" fmla="*/ 5621088 h 6858000"/>
              <a:gd name="connsiteX354" fmla="*/ 550213 w 12192000"/>
              <a:gd name="connsiteY354" fmla="*/ 5631177 h 6858000"/>
              <a:gd name="connsiteX355" fmla="*/ 548195 w 12192000"/>
              <a:gd name="connsiteY355" fmla="*/ 5643284 h 6858000"/>
              <a:gd name="connsiteX356" fmla="*/ 546177 w 12192000"/>
              <a:gd name="connsiteY356" fmla="*/ 5656737 h 6858000"/>
              <a:gd name="connsiteX357" fmla="*/ 547523 w 12192000"/>
              <a:gd name="connsiteY357" fmla="*/ 5779155 h 6858000"/>
              <a:gd name="connsiteX358" fmla="*/ 546850 w 12192000"/>
              <a:gd name="connsiteY358" fmla="*/ 5845072 h 6858000"/>
              <a:gd name="connsiteX359" fmla="*/ 545505 w 12192000"/>
              <a:gd name="connsiteY359" fmla="*/ 5863233 h 6858000"/>
              <a:gd name="connsiteX360" fmla="*/ 509855 w 12192000"/>
              <a:gd name="connsiteY360" fmla="*/ 6005157 h 6858000"/>
              <a:gd name="connsiteX361" fmla="*/ 517255 w 12192000"/>
              <a:gd name="connsiteY361" fmla="*/ 6112777 h 6858000"/>
              <a:gd name="connsiteX362" fmla="*/ 570392 w 12192000"/>
              <a:gd name="connsiteY362" fmla="*/ 6164569 h 6858000"/>
              <a:gd name="connsiteX363" fmla="*/ 606714 w 12192000"/>
              <a:gd name="connsiteY363" fmla="*/ 6152462 h 6858000"/>
              <a:gd name="connsiteX364" fmla="*/ 688101 w 12192000"/>
              <a:gd name="connsiteY364" fmla="*/ 6120848 h 6858000"/>
              <a:gd name="connsiteX365" fmla="*/ 899979 w 12192000"/>
              <a:gd name="connsiteY365" fmla="*/ 6040134 h 6858000"/>
              <a:gd name="connsiteX366" fmla="*/ 904015 w 12192000"/>
              <a:gd name="connsiteY366" fmla="*/ 6052240 h 6858000"/>
              <a:gd name="connsiteX367" fmla="*/ 929574 w 12192000"/>
              <a:gd name="connsiteY367" fmla="*/ 6040134 h 6858000"/>
              <a:gd name="connsiteX368" fmla="*/ 933610 w 12192000"/>
              <a:gd name="connsiteY368" fmla="*/ 6013901 h 6858000"/>
              <a:gd name="connsiteX369" fmla="*/ 898634 w 12192000"/>
              <a:gd name="connsiteY369" fmla="*/ 5927805 h 6858000"/>
              <a:gd name="connsiteX370" fmla="*/ 901324 w 12192000"/>
              <a:gd name="connsiteY370" fmla="*/ 5878703 h 6858000"/>
              <a:gd name="connsiteX371" fmla="*/ 910741 w 12192000"/>
              <a:gd name="connsiteY371" fmla="*/ 5873322 h 6858000"/>
              <a:gd name="connsiteX372" fmla="*/ 944372 w 12192000"/>
              <a:gd name="connsiteY372" fmla="*/ 5863233 h 6858000"/>
              <a:gd name="connsiteX373" fmla="*/ 1084279 w 12192000"/>
              <a:gd name="connsiteY373" fmla="*/ 5741488 h 6858000"/>
              <a:gd name="connsiteX374" fmla="*/ 1095713 w 12192000"/>
              <a:gd name="connsiteY374" fmla="*/ 5717273 h 6858000"/>
              <a:gd name="connsiteX375" fmla="*/ 1097058 w 12192000"/>
              <a:gd name="connsiteY375" fmla="*/ 5711892 h 6858000"/>
              <a:gd name="connsiteX376" fmla="*/ 1092350 w 12192000"/>
              <a:gd name="connsiteY376" fmla="*/ 5686332 h 6858000"/>
              <a:gd name="connsiteX377" fmla="*/ 1044594 w 12192000"/>
              <a:gd name="connsiteY377" fmla="*/ 5644629 h 6858000"/>
              <a:gd name="connsiteX378" fmla="*/ 1037195 w 12192000"/>
              <a:gd name="connsiteY378" fmla="*/ 5624450 h 6858000"/>
              <a:gd name="connsiteX379" fmla="*/ 1058046 w 12192000"/>
              <a:gd name="connsiteY379" fmla="*/ 5511449 h 6858000"/>
              <a:gd name="connsiteX380" fmla="*/ 1093695 w 12192000"/>
              <a:gd name="connsiteY380" fmla="*/ 5343966 h 6858000"/>
              <a:gd name="connsiteX381" fmla="*/ 1226203 w 12192000"/>
              <a:gd name="connsiteY381" fmla="*/ 4793084 h 6858000"/>
              <a:gd name="connsiteX382" fmla="*/ 1273287 w 12192000"/>
              <a:gd name="connsiteY382" fmla="*/ 4351169 h 6858000"/>
              <a:gd name="connsiteX383" fmla="*/ 1305774 w 12192000"/>
              <a:gd name="connsiteY383" fmla="*/ 3908700 h 6858000"/>
              <a:gd name="connsiteX384" fmla="*/ 1319097 w 12192000"/>
              <a:gd name="connsiteY384" fmla="*/ 3878607 h 6858000"/>
              <a:gd name="connsiteX385" fmla="*/ 1319698 w 12192000"/>
              <a:gd name="connsiteY385" fmla="*/ 3878312 h 6858000"/>
              <a:gd name="connsiteX386" fmla="*/ 1388306 w 12192000"/>
              <a:gd name="connsiteY386" fmla="*/ 3861497 h 6858000"/>
              <a:gd name="connsiteX387" fmla="*/ 1390324 w 12192000"/>
              <a:gd name="connsiteY387" fmla="*/ 3831229 h 6858000"/>
              <a:gd name="connsiteX388" fmla="*/ 1390324 w 12192000"/>
              <a:gd name="connsiteY388" fmla="*/ 3823157 h 6858000"/>
              <a:gd name="connsiteX389" fmla="*/ 1383847 w 12192000"/>
              <a:gd name="connsiteY389" fmla="*/ 373235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</a:cxnLst>
            <a:rect l="l" t="t" r="r" b="b"/>
            <a:pathLst>
              <a:path w="12192000" h="6858000">
                <a:moveTo>
                  <a:pt x="9392433" y="6323276"/>
                </a:moveTo>
                <a:lnTo>
                  <a:pt x="9416431" y="6339923"/>
                </a:lnTo>
                <a:cubicBezTo>
                  <a:pt x="9445650" y="6370132"/>
                  <a:pt x="9452357" y="6413123"/>
                  <a:pt x="9430367" y="6451826"/>
                </a:cubicBezTo>
                <a:cubicBezTo>
                  <a:pt x="9409696" y="6487890"/>
                  <a:pt x="9368904" y="6505482"/>
                  <a:pt x="9330256" y="6498913"/>
                </a:cubicBezTo>
                <a:lnTo>
                  <a:pt x="9317015" y="6493620"/>
                </a:lnTo>
                <a:close/>
                <a:moveTo>
                  <a:pt x="9408670" y="6074766"/>
                </a:moveTo>
                <a:cubicBezTo>
                  <a:pt x="9427875" y="6076965"/>
                  <a:pt x="9446970" y="6078101"/>
                  <a:pt x="9465918" y="6078055"/>
                </a:cubicBezTo>
                <a:lnTo>
                  <a:pt x="9502082" y="6075615"/>
                </a:lnTo>
                <a:lnTo>
                  <a:pt x="9392433" y="6323276"/>
                </a:lnTo>
                <a:lnTo>
                  <a:pt x="9379936" y="6314606"/>
                </a:lnTo>
                <a:cubicBezTo>
                  <a:pt x="9389318" y="6234855"/>
                  <a:pt x="9399287" y="6154517"/>
                  <a:pt x="9408670" y="6074766"/>
                </a:cubicBezTo>
                <a:close/>
                <a:moveTo>
                  <a:pt x="9402806" y="5850170"/>
                </a:moveTo>
                <a:cubicBezTo>
                  <a:pt x="9437990" y="5850757"/>
                  <a:pt x="9470830" y="5883009"/>
                  <a:pt x="9470243" y="5917607"/>
                </a:cubicBezTo>
                <a:cubicBezTo>
                  <a:pt x="9469070" y="5955724"/>
                  <a:pt x="9440336" y="5983285"/>
                  <a:pt x="9402219" y="5983871"/>
                </a:cubicBezTo>
                <a:cubicBezTo>
                  <a:pt x="9364689" y="5984457"/>
                  <a:pt x="9336542" y="5956310"/>
                  <a:pt x="9336542" y="5917021"/>
                </a:cubicBezTo>
                <a:cubicBezTo>
                  <a:pt x="9336542" y="5879491"/>
                  <a:pt x="9365862" y="5849584"/>
                  <a:pt x="9402806" y="5850170"/>
                </a:cubicBezTo>
                <a:close/>
                <a:moveTo>
                  <a:pt x="9561136" y="5711778"/>
                </a:moveTo>
                <a:cubicBezTo>
                  <a:pt x="9579315" y="5711191"/>
                  <a:pt x="9591043" y="5722333"/>
                  <a:pt x="9591043" y="5740512"/>
                </a:cubicBezTo>
                <a:cubicBezTo>
                  <a:pt x="9591629" y="5758691"/>
                  <a:pt x="9579315" y="5768073"/>
                  <a:pt x="9562895" y="5770419"/>
                </a:cubicBezTo>
                <a:cubicBezTo>
                  <a:pt x="9544130" y="5767487"/>
                  <a:pt x="9532402" y="5758104"/>
                  <a:pt x="9532988" y="5739339"/>
                </a:cubicBezTo>
                <a:cubicBezTo>
                  <a:pt x="9533575" y="5722920"/>
                  <a:pt x="9544130" y="5711778"/>
                  <a:pt x="9561136" y="5711778"/>
                </a:cubicBezTo>
                <a:close/>
                <a:moveTo>
                  <a:pt x="9215741" y="5662520"/>
                </a:moveTo>
                <a:cubicBezTo>
                  <a:pt x="9240957" y="5663106"/>
                  <a:pt x="9259722" y="5683044"/>
                  <a:pt x="9259722" y="5708260"/>
                </a:cubicBezTo>
                <a:cubicBezTo>
                  <a:pt x="9259722" y="5733476"/>
                  <a:pt x="9240957" y="5753413"/>
                  <a:pt x="9216914" y="5754000"/>
                </a:cubicBezTo>
                <a:cubicBezTo>
                  <a:pt x="9192871" y="5754586"/>
                  <a:pt x="9172933" y="5735234"/>
                  <a:pt x="9171760" y="5710019"/>
                </a:cubicBezTo>
                <a:cubicBezTo>
                  <a:pt x="9171174" y="5683631"/>
                  <a:pt x="9190526" y="5662520"/>
                  <a:pt x="9215741" y="5662520"/>
                </a:cubicBezTo>
                <a:close/>
                <a:moveTo>
                  <a:pt x="9774003" y="5588632"/>
                </a:moveTo>
                <a:cubicBezTo>
                  <a:pt x="9752892" y="5588632"/>
                  <a:pt x="9738818" y="5602706"/>
                  <a:pt x="9738818" y="5623817"/>
                </a:cubicBezTo>
                <a:cubicBezTo>
                  <a:pt x="9738818" y="5644342"/>
                  <a:pt x="9752892" y="5654310"/>
                  <a:pt x="9772243" y="5655483"/>
                </a:cubicBezTo>
                <a:cubicBezTo>
                  <a:pt x="9793354" y="5654896"/>
                  <a:pt x="9805083" y="5644342"/>
                  <a:pt x="9805669" y="5622644"/>
                </a:cubicBezTo>
                <a:cubicBezTo>
                  <a:pt x="9805669" y="5602120"/>
                  <a:pt x="9794527" y="5588632"/>
                  <a:pt x="9774003" y="5588632"/>
                </a:cubicBezTo>
                <a:close/>
                <a:moveTo>
                  <a:pt x="9245062" y="5447895"/>
                </a:moveTo>
                <a:cubicBezTo>
                  <a:pt x="9267345" y="5449654"/>
                  <a:pt x="9278487" y="5464314"/>
                  <a:pt x="9281419" y="5483666"/>
                </a:cubicBezTo>
                <a:cubicBezTo>
                  <a:pt x="9281419" y="5505949"/>
                  <a:pt x="9263241" y="5524714"/>
                  <a:pt x="9243889" y="5522955"/>
                </a:cubicBezTo>
                <a:cubicBezTo>
                  <a:pt x="9221605" y="5521196"/>
                  <a:pt x="9208704" y="5507122"/>
                  <a:pt x="9208118" y="5484252"/>
                </a:cubicBezTo>
                <a:cubicBezTo>
                  <a:pt x="9207532" y="5463141"/>
                  <a:pt x="9224538" y="5446136"/>
                  <a:pt x="9245062" y="5447895"/>
                </a:cubicBezTo>
                <a:close/>
                <a:moveTo>
                  <a:pt x="9459687" y="5392186"/>
                </a:moveTo>
                <a:cubicBezTo>
                  <a:pt x="9503082" y="5392772"/>
                  <a:pt x="9536507" y="5427371"/>
                  <a:pt x="9535921" y="5471938"/>
                </a:cubicBezTo>
                <a:cubicBezTo>
                  <a:pt x="9535334" y="5515918"/>
                  <a:pt x="9500736" y="5549343"/>
                  <a:pt x="9456169" y="5548757"/>
                </a:cubicBezTo>
                <a:cubicBezTo>
                  <a:pt x="9414534" y="5548171"/>
                  <a:pt x="9382282" y="5512400"/>
                  <a:pt x="9383454" y="5468419"/>
                </a:cubicBezTo>
                <a:cubicBezTo>
                  <a:pt x="9384627" y="5425025"/>
                  <a:pt x="9417466" y="5392186"/>
                  <a:pt x="9459687" y="5392186"/>
                </a:cubicBezTo>
                <a:close/>
                <a:moveTo>
                  <a:pt x="10051960" y="5366971"/>
                </a:moveTo>
                <a:cubicBezTo>
                  <a:pt x="10095355" y="5363452"/>
                  <a:pt x="10137576" y="5392773"/>
                  <a:pt x="10149890" y="5434994"/>
                </a:cubicBezTo>
                <a:cubicBezTo>
                  <a:pt x="10162791" y="5479561"/>
                  <a:pt x="10143440" y="5525888"/>
                  <a:pt x="10103564" y="5547585"/>
                </a:cubicBezTo>
                <a:cubicBezTo>
                  <a:pt x="10062516" y="5569282"/>
                  <a:pt x="10015603" y="5560486"/>
                  <a:pt x="9983937" y="5524715"/>
                </a:cubicBezTo>
                <a:cubicBezTo>
                  <a:pt x="9978073" y="5518264"/>
                  <a:pt x="9974554" y="5509468"/>
                  <a:pt x="9965172" y="5507123"/>
                </a:cubicBezTo>
                <a:cubicBezTo>
                  <a:pt x="9930574" y="5521783"/>
                  <a:pt x="9894803" y="5531752"/>
                  <a:pt x="9858446" y="5540548"/>
                </a:cubicBezTo>
                <a:cubicBezTo>
                  <a:pt x="9851995" y="5548171"/>
                  <a:pt x="9857273" y="5555794"/>
                  <a:pt x="9859032" y="5562831"/>
                </a:cubicBezTo>
                <a:cubicBezTo>
                  <a:pt x="9873692" y="5616781"/>
                  <a:pt x="9876038" y="5671903"/>
                  <a:pt x="9869587" y="5727612"/>
                </a:cubicBezTo>
                <a:cubicBezTo>
                  <a:pt x="9868414" y="5736995"/>
                  <a:pt x="9865482" y="5746963"/>
                  <a:pt x="9875451" y="5754000"/>
                </a:cubicBezTo>
                <a:cubicBezTo>
                  <a:pt x="9943474" y="5792117"/>
                  <a:pt x="10003875" y="5840202"/>
                  <a:pt x="10068380" y="5883010"/>
                </a:cubicBezTo>
                <a:cubicBezTo>
                  <a:pt x="10080694" y="5890633"/>
                  <a:pt x="10093009" y="5898256"/>
                  <a:pt x="10105323" y="5905880"/>
                </a:cubicBezTo>
                <a:cubicBezTo>
                  <a:pt x="10137576" y="5879491"/>
                  <a:pt x="10173347" y="5873627"/>
                  <a:pt x="10211464" y="5891806"/>
                </a:cubicBezTo>
                <a:cubicBezTo>
                  <a:pt x="10246062" y="5908226"/>
                  <a:pt x="10264240" y="5936959"/>
                  <a:pt x="10265413" y="5975076"/>
                </a:cubicBezTo>
                <a:cubicBezTo>
                  <a:pt x="10266586" y="6030199"/>
                  <a:pt x="10222606" y="6074179"/>
                  <a:pt x="10168069" y="6073593"/>
                </a:cubicBezTo>
                <a:cubicBezTo>
                  <a:pt x="10112360" y="6073006"/>
                  <a:pt x="10070139" y="6025507"/>
                  <a:pt x="10074244" y="5969212"/>
                </a:cubicBezTo>
                <a:cubicBezTo>
                  <a:pt x="10074830" y="5956897"/>
                  <a:pt x="10083626" y="5945169"/>
                  <a:pt x="10077176" y="5932268"/>
                </a:cubicBezTo>
                <a:cubicBezTo>
                  <a:pt x="10013257" y="5888288"/>
                  <a:pt x="9949338" y="5844307"/>
                  <a:pt x="9884834" y="5800913"/>
                </a:cubicBezTo>
                <a:cubicBezTo>
                  <a:pt x="9876038" y="5795049"/>
                  <a:pt x="9868414" y="5782734"/>
                  <a:pt x="9854340" y="5790357"/>
                </a:cubicBezTo>
                <a:cubicBezTo>
                  <a:pt x="9825020" y="5891806"/>
                  <a:pt x="9762274" y="5967453"/>
                  <a:pt x="9671967" y="6021402"/>
                </a:cubicBezTo>
                <a:cubicBezTo>
                  <a:pt x="9700115" y="6066556"/>
                  <a:pt x="9738231" y="6102913"/>
                  <a:pt x="9770484" y="6144548"/>
                </a:cubicBezTo>
                <a:cubicBezTo>
                  <a:pt x="9778107" y="6154517"/>
                  <a:pt x="9786317" y="6164486"/>
                  <a:pt x="9793940" y="6174455"/>
                </a:cubicBezTo>
                <a:cubicBezTo>
                  <a:pt x="9805082" y="6172109"/>
                  <a:pt x="9816224" y="6169764"/>
                  <a:pt x="9827952" y="6168004"/>
                </a:cubicBezTo>
                <a:cubicBezTo>
                  <a:pt x="9874278" y="6161554"/>
                  <a:pt x="9915327" y="6185596"/>
                  <a:pt x="9931746" y="6226645"/>
                </a:cubicBezTo>
                <a:cubicBezTo>
                  <a:pt x="9948166" y="6267693"/>
                  <a:pt x="9934679" y="6315193"/>
                  <a:pt x="9898321" y="6340995"/>
                </a:cubicBezTo>
                <a:cubicBezTo>
                  <a:pt x="9862550" y="6366797"/>
                  <a:pt x="9812706" y="6364451"/>
                  <a:pt x="9779280" y="6335131"/>
                </a:cubicBezTo>
                <a:cubicBezTo>
                  <a:pt x="9746441" y="6305810"/>
                  <a:pt x="9737645" y="6258311"/>
                  <a:pt x="9758169" y="6217849"/>
                </a:cubicBezTo>
                <a:cubicBezTo>
                  <a:pt x="9760515" y="6212571"/>
                  <a:pt x="9764620" y="6207880"/>
                  <a:pt x="9767552" y="6203189"/>
                </a:cubicBezTo>
                <a:cubicBezTo>
                  <a:pt x="9725330" y="6146893"/>
                  <a:pt x="9681936" y="6091771"/>
                  <a:pt x="9631505" y="6042513"/>
                </a:cubicBezTo>
                <a:cubicBezTo>
                  <a:pt x="9596027" y="6058933"/>
                  <a:pt x="9559523" y="6069195"/>
                  <a:pt x="9522287" y="6074252"/>
                </a:cubicBezTo>
                <a:lnTo>
                  <a:pt x="9502082" y="6075615"/>
                </a:lnTo>
                <a:lnTo>
                  <a:pt x="9789793" y="5425774"/>
                </a:lnTo>
                <a:lnTo>
                  <a:pt x="9836162" y="5503604"/>
                </a:lnTo>
                <a:cubicBezTo>
                  <a:pt x="9861377" y="5510054"/>
                  <a:pt x="9881902" y="5493635"/>
                  <a:pt x="9905358" y="5488944"/>
                </a:cubicBezTo>
                <a:cubicBezTo>
                  <a:pt x="9919432" y="5486012"/>
                  <a:pt x="9932919" y="5481321"/>
                  <a:pt x="9946993" y="5477802"/>
                </a:cubicBezTo>
                <a:cubicBezTo>
                  <a:pt x="9961653" y="5473697"/>
                  <a:pt x="9961653" y="5461383"/>
                  <a:pt x="9963412" y="5449655"/>
                </a:cubicBezTo>
                <a:cubicBezTo>
                  <a:pt x="9971036" y="5402742"/>
                  <a:pt x="10006220" y="5369903"/>
                  <a:pt x="10051960" y="5366971"/>
                </a:cubicBezTo>
                <a:close/>
                <a:moveTo>
                  <a:pt x="10479589" y="4475676"/>
                </a:moveTo>
                <a:cubicBezTo>
                  <a:pt x="10447506" y="4475166"/>
                  <a:pt x="10422043" y="4501138"/>
                  <a:pt x="10422043" y="4533730"/>
                </a:cubicBezTo>
                <a:cubicBezTo>
                  <a:pt x="10422043" y="4567850"/>
                  <a:pt x="10446487" y="4592294"/>
                  <a:pt x="10479079" y="4591785"/>
                </a:cubicBezTo>
                <a:cubicBezTo>
                  <a:pt x="10512181" y="4591276"/>
                  <a:pt x="10537134" y="4567341"/>
                  <a:pt x="10538153" y="4534239"/>
                </a:cubicBezTo>
                <a:cubicBezTo>
                  <a:pt x="10538662" y="4504194"/>
                  <a:pt x="10510144" y="4476185"/>
                  <a:pt x="10479589" y="4475676"/>
                </a:cubicBezTo>
                <a:close/>
                <a:moveTo>
                  <a:pt x="10617086" y="4355492"/>
                </a:moveTo>
                <a:cubicBezTo>
                  <a:pt x="10602318" y="4355492"/>
                  <a:pt x="10593152" y="4365168"/>
                  <a:pt x="10592642" y="4379427"/>
                </a:cubicBezTo>
                <a:cubicBezTo>
                  <a:pt x="10592133" y="4395723"/>
                  <a:pt x="10602318" y="4403871"/>
                  <a:pt x="10618614" y="4406418"/>
                </a:cubicBezTo>
                <a:cubicBezTo>
                  <a:pt x="10632874" y="4404381"/>
                  <a:pt x="10643568" y="4396233"/>
                  <a:pt x="10643059" y="4380445"/>
                </a:cubicBezTo>
                <a:cubicBezTo>
                  <a:pt x="10643059" y="4364659"/>
                  <a:pt x="10632874" y="4354983"/>
                  <a:pt x="10617086" y="4355492"/>
                </a:cubicBezTo>
                <a:close/>
                <a:moveTo>
                  <a:pt x="10317137" y="4312715"/>
                </a:moveTo>
                <a:cubicBezTo>
                  <a:pt x="10295239" y="4312715"/>
                  <a:pt x="10278434" y="4331048"/>
                  <a:pt x="10278943" y="4353965"/>
                </a:cubicBezTo>
                <a:cubicBezTo>
                  <a:pt x="10279962" y="4375862"/>
                  <a:pt x="10297276" y="4392668"/>
                  <a:pt x="10318156" y="4392159"/>
                </a:cubicBezTo>
                <a:cubicBezTo>
                  <a:pt x="10339035" y="4391650"/>
                  <a:pt x="10355331" y="4374335"/>
                  <a:pt x="10355331" y="4352437"/>
                </a:cubicBezTo>
                <a:cubicBezTo>
                  <a:pt x="10355331" y="4330539"/>
                  <a:pt x="10339035" y="4313224"/>
                  <a:pt x="10317137" y="4312715"/>
                </a:cubicBezTo>
                <a:close/>
                <a:moveTo>
                  <a:pt x="10801945" y="4248550"/>
                </a:moveTo>
                <a:cubicBezTo>
                  <a:pt x="10783612" y="4248550"/>
                  <a:pt x="10771390" y="4260772"/>
                  <a:pt x="10771390" y="4279105"/>
                </a:cubicBezTo>
                <a:cubicBezTo>
                  <a:pt x="10771390" y="4296929"/>
                  <a:pt x="10783612" y="4305586"/>
                  <a:pt x="10800417" y="4306604"/>
                </a:cubicBezTo>
                <a:cubicBezTo>
                  <a:pt x="10818751" y="4306095"/>
                  <a:pt x="10828936" y="4296929"/>
                  <a:pt x="10829445" y="4278086"/>
                </a:cubicBezTo>
                <a:cubicBezTo>
                  <a:pt x="10829445" y="4260262"/>
                  <a:pt x="10819769" y="4248550"/>
                  <a:pt x="10801945" y="4248550"/>
                </a:cubicBezTo>
                <a:close/>
                <a:moveTo>
                  <a:pt x="10342600" y="4126329"/>
                </a:moveTo>
                <a:lnTo>
                  <a:pt x="10361413" y="4134678"/>
                </a:lnTo>
                <a:lnTo>
                  <a:pt x="10337118" y="4189552"/>
                </a:lnTo>
                <a:lnTo>
                  <a:pt x="10318983" y="4181583"/>
                </a:lnTo>
                <a:cubicBezTo>
                  <a:pt x="10313700" y="4175854"/>
                  <a:pt x="10310771" y="4167834"/>
                  <a:pt x="10310517" y="4157903"/>
                </a:cubicBezTo>
                <a:cubicBezTo>
                  <a:pt x="10310008" y="4139570"/>
                  <a:pt x="10324776" y="4124802"/>
                  <a:pt x="10342600" y="4126329"/>
                </a:cubicBezTo>
                <a:close/>
                <a:moveTo>
                  <a:pt x="10528986" y="4077951"/>
                </a:moveTo>
                <a:cubicBezTo>
                  <a:pt x="10492320" y="4077951"/>
                  <a:pt x="10463802" y="4106469"/>
                  <a:pt x="10462783" y="4144153"/>
                </a:cubicBezTo>
                <a:cubicBezTo>
                  <a:pt x="10461765" y="4182347"/>
                  <a:pt x="10489774" y="4213412"/>
                  <a:pt x="10525931" y="4213921"/>
                </a:cubicBezTo>
                <a:cubicBezTo>
                  <a:pt x="10564634" y="4214430"/>
                  <a:pt x="10594680" y="4185402"/>
                  <a:pt x="10595189" y="4147209"/>
                </a:cubicBezTo>
                <a:cubicBezTo>
                  <a:pt x="10595698" y="4108506"/>
                  <a:pt x="10566671" y="4078460"/>
                  <a:pt x="10528986" y="4077951"/>
                </a:cubicBezTo>
                <a:close/>
                <a:moveTo>
                  <a:pt x="10859745" y="3680608"/>
                </a:moveTo>
                <a:cubicBezTo>
                  <a:pt x="10878206" y="3677807"/>
                  <a:pt x="10897684" y="3681244"/>
                  <a:pt x="10914999" y="3691429"/>
                </a:cubicBezTo>
                <a:cubicBezTo>
                  <a:pt x="10949628" y="3712309"/>
                  <a:pt x="10964906" y="3755086"/>
                  <a:pt x="10950137" y="3793279"/>
                </a:cubicBezTo>
                <a:cubicBezTo>
                  <a:pt x="10935369" y="3830964"/>
                  <a:pt x="10897175" y="3851844"/>
                  <a:pt x="10855416" y="3845223"/>
                </a:cubicBezTo>
                <a:cubicBezTo>
                  <a:pt x="10848796" y="3844205"/>
                  <a:pt x="10842176" y="3843696"/>
                  <a:pt x="10835556" y="3842677"/>
                </a:cubicBezTo>
                <a:cubicBezTo>
                  <a:pt x="10800927" y="3902259"/>
                  <a:pt x="10763751" y="3959805"/>
                  <a:pt x="10723520" y="4015313"/>
                </a:cubicBezTo>
                <a:cubicBezTo>
                  <a:pt x="10726066" y="4026008"/>
                  <a:pt x="10736251" y="4028554"/>
                  <a:pt x="10743381" y="4034156"/>
                </a:cubicBezTo>
                <a:cubicBezTo>
                  <a:pt x="10792779" y="4071331"/>
                  <a:pt x="10832500" y="4116654"/>
                  <a:pt x="10855926" y="4174709"/>
                </a:cubicBezTo>
                <a:cubicBezTo>
                  <a:pt x="10877823" y="4180310"/>
                  <a:pt x="10895648" y="4166051"/>
                  <a:pt x="10916018" y="4161977"/>
                </a:cubicBezTo>
                <a:cubicBezTo>
                  <a:pt x="10928240" y="4159431"/>
                  <a:pt x="10939952" y="4155357"/>
                  <a:pt x="10952174" y="4152302"/>
                </a:cubicBezTo>
                <a:cubicBezTo>
                  <a:pt x="10964906" y="4148737"/>
                  <a:pt x="10964906" y="4138043"/>
                  <a:pt x="10966433" y="4127858"/>
                </a:cubicBezTo>
                <a:cubicBezTo>
                  <a:pt x="10973054" y="4087118"/>
                  <a:pt x="11003609" y="4058600"/>
                  <a:pt x="11043330" y="4056053"/>
                </a:cubicBezTo>
                <a:cubicBezTo>
                  <a:pt x="11081015" y="4052998"/>
                  <a:pt x="11117681" y="4078460"/>
                  <a:pt x="11128375" y="4115126"/>
                </a:cubicBezTo>
                <a:cubicBezTo>
                  <a:pt x="11139579" y="4153829"/>
                  <a:pt x="11122774" y="4194060"/>
                  <a:pt x="11088145" y="4212903"/>
                </a:cubicBezTo>
                <a:cubicBezTo>
                  <a:pt x="11052497" y="4231745"/>
                  <a:pt x="11011757" y="4224106"/>
                  <a:pt x="10984257" y="4193042"/>
                </a:cubicBezTo>
                <a:cubicBezTo>
                  <a:pt x="10979165" y="4187440"/>
                  <a:pt x="10976109" y="4179801"/>
                  <a:pt x="10967961" y="4177764"/>
                </a:cubicBezTo>
                <a:cubicBezTo>
                  <a:pt x="10937915" y="4190495"/>
                  <a:pt x="10906851" y="4199153"/>
                  <a:pt x="10875277" y="4206792"/>
                </a:cubicBezTo>
                <a:cubicBezTo>
                  <a:pt x="10869675" y="4213412"/>
                  <a:pt x="10874259" y="4220032"/>
                  <a:pt x="10875786" y="4226143"/>
                </a:cubicBezTo>
                <a:cubicBezTo>
                  <a:pt x="10888518" y="4272994"/>
                  <a:pt x="10890555" y="4320864"/>
                  <a:pt x="10884953" y="4369243"/>
                </a:cubicBezTo>
                <a:cubicBezTo>
                  <a:pt x="10883934" y="4377391"/>
                  <a:pt x="10881388" y="4386048"/>
                  <a:pt x="10890045" y="4392159"/>
                </a:cubicBezTo>
                <a:cubicBezTo>
                  <a:pt x="10949119" y="4425261"/>
                  <a:pt x="11001572" y="4467019"/>
                  <a:pt x="11057590" y="4504194"/>
                </a:cubicBezTo>
                <a:cubicBezTo>
                  <a:pt x="11068284" y="4510815"/>
                  <a:pt x="11078978" y="4517435"/>
                  <a:pt x="11089672" y="4524055"/>
                </a:cubicBezTo>
                <a:cubicBezTo>
                  <a:pt x="11117681" y="4501139"/>
                  <a:pt x="11148745" y="4496046"/>
                  <a:pt x="11181847" y="4511833"/>
                </a:cubicBezTo>
                <a:cubicBezTo>
                  <a:pt x="11211893" y="4526092"/>
                  <a:pt x="11227680" y="4551045"/>
                  <a:pt x="11228698" y="4584147"/>
                </a:cubicBezTo>
                <a:cubicBezTo>
                  <a:pt x="11229717" y="4632017"/>
                  <a:pt x="11191523" y="4670210"/>
                  <a:pt x="11144162" y="4669701"/>
                </a:cubicBezTo>
                <a:cubicBezTo>
                  <a:pt x="11095783" y="4669192"/>
                  <a:pt x="11059117" y="4627943"/>
                  <a:pt x="11062682" y="4579055"/>
                </a:cubicBezTo>
                <a:cubicBezTo>
                  <a:pt x="11063191" y="4568360"/>
                  <a:pt x="11070830" y="4558175"/>
                  <a:pt x="11065228" y="4546971"/>
                </a:cubicBezTo>
                <a:cubicBezTo>
                  <a:pt x="11009720" y="4508778"/>
                  <a:pt x="10954211" y="4470584"/>
                  <a:pt x="10898194" y="4432899"/>
                </a:cubicBezTo>
                <a:cubicBezTo>
                  <a:pt x="10890555" y="4427807"/>
                  <a:pt x="10883934" y="4417113"/>
                  <a:pt x="10871712" y="4423733"/>
                </a:cubicBezTo>
                <a:cubicBezTo>
                  <a:pt x="10846250" y="4511833"/>
                  <a:pt x="10791760" y="4577527"/>
                  <a:pt x="10713335" y="4624378"/>
                </a:cubicBezTo>
                <a:cubicBezTo>
                  <a:pt x="10737779" y="4663590"/>
                  <a:pt x="10770880" y="4695164"/>
                  <a:pt x="10798890" y="4731320"/>
                </a:cubicBezTo>
                <a:cubicBezTo>
                  <a:pt x="10805510" y="4739978"/>
                  <a:pt x="10812639" y="4748635"/>
                  <a:pt x="10819260" y="4757292"/>
                </a:cubicBezTo>
                <a:cubicBezTo>
                  <a:pt x="10828935" y="4755255"/>
                  <a:pt x="10838611" y="4753218"/>
                  <a:pt x="10848796" y="4751690"/>
                </a:cubicBezTo>
                <a:cubicBezTo>
                  <a:pt x="10889027" y="4746089"/>
                  <a:pt x="10924675" y="4766968"/>
                  <a:pt x="10938934" y="4802616"/>
                </a:cubicBezTo>
                <a:cubicBezTo>
                  <a:pt x="10953193" y="4838263"/>
                  <a:pt x="10941480" y="4879513"/>
                  <a:pt x="10909906" y="4901920"/>
                </a:cubicBezTo>
                <a:cubicBezTo>
                  <a:pt x="10878842" y="4924327"/>
                  <a:pt x="10835556" y="4922290"/>
                  <a:pt x="10806528" y="4896827"/>
                </a:cubicBezTo>
                <a:cubicBezTo>
                  <a:pt x="10778010" y="4871365"/>
                  <a:pt x="10770372" y="4830115"/>
                  <a:pt x="10788195" y="4794977"/>
                </a:cubicBezTo>
                <a:cubicBezTo>
                  <a:pt x="10790232" y="4790394"/>
                  <a:pt x="10793797" y="4786320"/>
                  <a:pt x="10796343" y="4782246"/>
                </a:cubicBezTo>
                <a:cubicBezTo>
                  <a:pt x="10759677" y="4733357"/>
                  <a:pt x="10721992" y="4685488"/>
                  <a:pt x="10678197" y="4642711"/>
                </a:cubicBezTo>
                <a:cubicBezTo>
                  <a:pt x="10616577" y="4671229"/>
                  <a:pt x="10551393" y="4678358"/>
                  <a:pt x="10484681" y="4670720"/>
                </a:cubicBezTo>
                <a:cubicBezTo>
                  <a:pt x="10476533" y="4739978"/>
                  <a:pt x="10467876" y="4809745"/>
                  <a:pt x="10459728" y="4879003"/>
                </a:cubicBezTo>
                <a:cubicBezTo>
                  <a:pt x="10510144" y="4901920"/>
                  <a:pt x="10528986" y="4953354"/>
                  <a:pt x="10503524" y="4998168"/>
                </a:cubicBezTo>
                <a:cubicBezTo>
                  <a:pt x="10479588" y="5039927"/>
                  <a:pt x="10424589" y="5053167"/>
                  <a:pt x="10384359" y="5026177"/>
                </a:cubicBezTo>
                <a:cubicBezTo>
                  <a:pt x="10344127" y="4999187"/>
                  <a:pt x="10335470" y="4944187"/>
                  <a:pt x="10365007" y="4905484"/>
                </a:cubicBezTo>
                <a:cubicBezTo>
                  <a:pt x="10376720" y="4891225"/>
                  <a:pt x="10391488" y="4882059"/>
                  <a:pt x="10408803" y="4876457"/>
                </a:cubicBezTo>
                <a:cubicBezTo>
                  <a:pt x="10416441" y="4874420"/>
                  <a:pt x="10426626" y="4875948"/>
                  <a:pt x="10429173" y="4864744"/>
                </a:cubicBezTo>
                <a:cubicBezTo>
                  <a:pt x="10434774" y="4805162"/>
                  <a:pt x="10441395" y="4746089"/>
                  <a:pt x="10451070" y="4687525"/>
                </a:cubicBezTo>
                <a:cubicBezTo>
                  <a:pt x="10450052" y="4683960"/>
                  <a:pt x="10451580" y="4678868"/>
                  <a:pt x="10453107" y="4674794"/>
                </a:cubicBezTo>
                <a:cubicBezTo>
                  <a:pt x="10452598" y="4664609"/>
                  <a:pt x="10445469" y="4662572"/>
                  <a:pt x="10437830" y="4660535"/>
                </a:cubicBezTo>
                <a:cubicBezTo>
                  <a:pt x="10390470" y="4647294"/>
                  <a:pt x="10347692" y="4624887"/>
                  <a:pt x="10310008" y="4593823"/>
                </a:cubicBezTo>
                <a:cubicBezTo>
                  <a:pt x="10299823" y="4585166"/>
                  <a:pt x="10293202" y="4584147"/>
                  <a:pt x="10286582" y="4596369"/>
                </a:cubicBezTo>
                <a:cubicBezTo>
                  <a:pt x="10283017" y="4602480"/>
                  <a:pt x="10279453" y="4608082"/>
                  <a:pt x="10274869" y="4613174"/>
                </a:cubicBezTo>
                <a:cubicBezTo>
                  <a:pt x="10259592" y="4631507"/>
                  <a:pt x="10251953" y="4647294"/>
                  <a:pt x="10267231" y="4673266"/>
                </a:cubicBezTo>
                <a:cubicBezTo>
                  <a:pt x="10286073" y="4705858"/>
                  <a:pt x="10271305" y="4748126"/>
                  <a:pt x="10240750" y="4770533"/>
                </a:cubicBezTo>
                <a:cubicBezTo>
                  <a:pt x="10211213" y="4792431"/>
                  <a:pt x="10170473" y="4792431"/>
                  <a:pt x="10140936" y="4770533"/>
                </a:cubicBezTo>
                <a:cubicBezTo>
                  <a:pt x="10125913" y="4759330"/>
                  <a:pt x="10115600" y="4743670"/>
                  <a:pt x="10110763" y="4726419"/>
                </a:cubicBezTo>
                <a:lnTo>
                  <a:pt x="10112201" y="4697564"/>
                </a:lnTo>
                <a:lnTo>
                  <a:pt x="10137373" y="4640708"/>
                </a:lnTo>
                <a:lnTo>
                  <a:pt x="10147747" y="4631635"/>
                </a:lnTo>
                <a:cubicBezTo>
                  <a:pt x="10162834" y="4622214"/>
                  <a:pt x="10180658" y="4618013"/>
                  <a:pt x="10198481" y="4621832"/>
                </a:cubicBezTo>
                <a:cubicBezTo>
                  <a:pt x="10223944" y="4627433"/>
                  <a:pt x="10234638" y="4618267"/>
                  <a:pt x="10246861" y="4599425"/>
                </a:cubicBezTo>
                <a:cubicBezTo>
                  <a:pt x="10271305" y="4561740"/>
                  <a:pt x="10272323" y="4562249"/>
                  <a:pt x="10246861" y="4527620"/>
                </a:cubicBezTo>
                <a:lnTo>
                  <a:pt x="10214773" y="4465887"/>
                </a:lnTo>
                <a:lnTo>
                  <a:pt x="10337118" y="4189552"/>
                </a:lnTo>
                <a:lnTo>
                  <a:pt x="10341581" y="4191513"/>
                </a:lnTo>
                <a:cubicBezTo>
                  <a:pt x="10358387" y="4193041"/>
                  <a:pt x="10374174" y="4176745"/>
                  <a:pt x="10374174" y="4157394"/>
                </a:cubicBezTo>
                <a:cubicBezTo>
                  <a:pt x="10372901" y="4148991"/>
                  <a:pt x="10369846" y="4141607"/>
                  <a:pt x="10364689" y="4136132"/>
                </a:cubicBezTo>
                <a:lnTo>
                  <a:pt x="10361413" y="4134678"/>
                </a:lnTo>
                <a:lnTo>
                  <a:pt x="10428234" y="3983752"/>
                </a:lnTo>
                <a:lnTo>
                  <a:pt x="10442922" y="3978138"/>
                </a:lnTo>
                <a:cubicBezTo>
                  <a:pt x="10452598" y="3975591"/>
                  <a:pt x="10468894" y="3978647"/>
                  <a:pt x="10467876" y="3959805"/>
                </a:cubicBezTo>
                <a:cubicBezTo>
                  <a:pt x="10467366" y="3951657"/>
                  <a:pt x="10467112" y="3944400"/>
                  <a:pt x="10464311" y="3938225"/>
                </a:cubicBezTo>
                <a:lnTo>
                  <a:pt x="10452557" y="3928814"/>
                </a:lnTo>
                <a:lnTo>
                  <a:pt x="10520213" y="3776003"/>
                </a:lnTo>
                <a:lnTo>
                  <a:pt x="10520583" y="3776148"/>
                </a:lnTo>
                <a:cubicBezTo>
                  <a:pt x="10545600" y="3791784"/>
                  <a:pt x="10561450" y="3820525"/>
                  <a:pt x="10559541" y="3851844"/>
                </a:cubicBezTo>
                <a:cubicBezTo>
                  <a:pt x="10557504" y="3881889"/>
                  <a:pt x="10544264" y="3906843"/>
                  <a:pt x="10516764" y="3919065"/>
                </a:cubicBezTo>
                <a:cubicBezTo>
                  <a:pt x="10496394" y="3927722"/>
                  <a:pt x="10495884" y="3941981"/>
                  <a:pt x="10499958" y="3957768"/>
                </a:cubicBezTo>
                <a:cubicBezTo>
                  <a:pt x="10504542" y="3975591"/>
                  <a:pt x="10519820" y="3965916"/>
                  <a:pt x="10530005" y="3965916"/>
                </a:cubicBezTo>
                <a:cubicBezTo>
                  <a:pt x="10588568" y="3965406"/>
                  <a:pt x="10644077" y="3980175"/>
                  <a:pt x="10697039" y="4004109"/>
                </a:cubicBezTo>
                <a:cubicBezTo>
                  <a:pt x="10731159" y="3950638"/>
                  <a:pt x="10765279" y="3897167"/>
                  <a:pt x="10798890" y="3843696"/>
                </a:cubicBezTo>
                <a:cubicBezTo>
                  <a:pt x="10803982" y="3835038"/>
                  <a:pt x="10812639" y="3827909"/>
                  <a:pt x="10809075" y="3816196"/>
                </a:cubicBezTo>
                <a:cubicBezTo>
                  <a:pt x="10782084" y="3781057"/>
                  <a:pt x="10782594" y="3738280"/>
                  <a:pt x="10810602" y="3707216"/>
                </a:cubicBezTo>
                <a:cubicBezTo>
                  <a:pt x="10823843" y="3692448"/>
                  <a:pt x="10841284" y="3683409"/>
                  <a:pt x="10859745" y="3680608"/>
                </a:cubicBezTo>
                <a:close/>
                <a:moveTo>
                  <a:pt x="682584" y="2135590"/>
                </a:moveTo>
                <a:cubicBezTo>
                  <a:pt x="723667" y="2135874"/>
                  <a:pt x="800599" y="2160088"/>
                  <a:pt x="813210" y="2163115"/>
                </a:cubicBezTo>
                <a:cubicBezTo>
                  <a:pt x="852895" y="2173204"/>
                  <a:pt x="983385" y="2190020"/>
                  <a:pt x="990784" y="2237104"/>
                </a:cubicBezTo>
                <a:cubicBezTo>
                  <a:pt x="993474" y="2256610"/>
                  <a:pt x="1002218" y="2272080"/>
                  <a:pt x="1020379" y="2282842"/>
                </a:cubicBezTo>
                <a:cubicBezTo>
                  <a:pt x="1049975" y="2301676"/>
                  <a:pt x="1078225" y="2322527"/>
                  <a:pt x="1107148" y="2342034"/>
                </a:cubicBezTo>
                <a:cubicBezTo>
                  <a:pt x="1113202" y="2346069"/>
                  <a:pt x="1117237" y="2351450"/>
                  <a:pt x="1121273" y="2356832"/>
                </a:cubicBezTo>
                <a:cubicBezTo>
                  <a:pt x="1199298" y="2464452"/>
                  <a:pt x="1276650" y="2572745"/>
                  <a:pt x="1358038" y="2677674"/>
                </a:cubicBezTo>
                <a:cubicBezTo>
                  <a:pt x="1394360" y="2724758"/>
                  <a:pt x="1434717" y="2767806"/>
                  <a:pt x="1487182" y="2797402"/>
                </a:cubicBezTo>
                <a:cubicBezTo>
                  <a:pt x="1514087" y="2812872"/>
                  <a:pt x="1530230" y="2835068"/>
                  <a:pt x="1543010" y="2861974"/>
                </a:cubicBezTo>
                <a:cubicBezTo>
                  <a:pt x="1558481" y="2893587"/>
                  <a:pt x="1567898" y="2927219"/>
                  <a:pt x="1571260" y="2962867"/>
                </a:cubicBezTo>
                <a:cubicBezTo>
                  <a:pt x="1575296" y="3003225"/>
                  <a:pt x="1557135" y="3032149"/>
                  <a:pt x="1527540" y="3056363"/>
                </a:cubicBezTo>
                <a:cubicBezTo>
                  <a:pt x="1493236" y="3083940"/>
                  <a:pt x="1454224" y="3102101"/>
                  <a:pt x="1413193" y="3116899"/>
                </a:cubicBezTo>
                <a:cubicBezTo>
                  <a:pt x="1404449" y="3120262"/>
                  <a:pt x="1399068" y="3124971"/>
                  <a:pt x="1395032" y="3134387"/>
                </a:cubicBezTo>
                <a:cubicBezTo>
                  <a:pt x="1384270" y="3163311"/>
                  <a:pt x="1372163" y="3191561"/>
                  <a:pt x="1360728" y="3220484"/>
                </a:cubicBezTo>
                <a:cubicBezTo>
                  <a:pt x="1354674" y="3235954"/>
                  <a:pt x="1358710" y="3252098"/>
                  <a:pt x="1359383" y="3268240"/>
                </a:cubicBezTo>
                <a:cubicBezTo>
                  <a:pt x="1362746" y="3338193"/>
                  <a:pt x="1367455" y="3407474"/>
                  <a:pt x="1368127" y="3477427"/>
                </a:cubicBezTo>
                <a:cubicBezTo>
                  <a:pt x="1368800" y="3474064"/>
                  <a:pt x="1369473" y="3470701"/>
                  <a:pt x="1369473" y="3466665"/>
                </a:cubicBezTo>
                <a:cubicBezTo>
                  <a:pt x="1369473" y="3525856"/>
                  <a:pt x="1373172" y="3585552"/>
                  <a:pt x="1377628" y="3645163"/>
                </a:cubicBezTo>
                <a:lnTo>
                  <a:pt x="1383847" y="3732357"/>
                </a:lnTo>
                <a:lnTo>
                  <a:pt x="1319097" y="3878607"/>
                </a:lnTo>
                <a:lnTo>
                  <a:pt x="1310281" y="3882937"/>
                </a:lnTo>
                <a:cubicBezTo>
                  <a:pt x="1308263" y="3885207"/>
                  <a:pt x="1307254" y="3888402"/>
                  <a:pt x="1306918" y="3893110"/>
                </a:cubicBezTo>
                <a:lnTo>
                  <a:pt x="1305774" y="3908700"/>
                </a:lnTo>
                <a:lnTo>
                  <a:pt x="552112" y="5610966"/>
                </a:lnTo>
                <a:lnTo>
                  <a:pt x="564338" y="5510104"/>
                </a:lnTo>
                <a:cubicBezTo>
                  <a:pt x="571064" y="5457639"/>
                  <a:pt x="569719" y="5404501"/>
                  <a:pt x="570392" y="5351364"/>
                </a:cubicBezTo>
                <a:cubicBezTo>
                  <a:pt x="571737" y="5348001"/>
                  <a:pt x="571064" y="5343966"/>
                  <a:pt x="571064" y="5340602"/>
                </a:cubicBezTo>
                <a:cubicBezTo>
                  <a:pt x="571064" y="5196660"/>
                  <a:pt x="571064" y="5052718"/>
                  <a:pt x="571737" y="4908776"/>
                </a:cubicBezTo>
                <a:cubicBezTo>
                  <a:pt x="572410" y="4918193"/>
                  <a:pt x="572410" y="4927609"/>
                  <a:pt x="573082" y="4937026"/>
                </a:cubicBezTo>
                <a:cubicBezTo>
                  <a:pt x="573082" y="4885907"/>
                  <a:pt x="572410" y="4832096"/>
                  <a:pt x="578463" y="4781649"/>
                </a:cubicBezTo>
                <a:cubicBezTo>
                  <a:pt x="582499" y="4743309"/>
                  <a:pt x="587207" y="4704970"/>
                  <a:pt x="591243" y="4665958"/>
                </a:cubicBezTo>
                <a:cubicBezTo>
                  <a:pt x="604696" y="4550266"/>
                  <a:pt x="622857" y="4435920"/>
                  <a:pt x="643036" y="4320901"/>
                </a:cubicBezTo>
                <a:cubicBezTo>
                  <a:pt x="646398" y="4302067"/>
                  <a:pt x="646398" y="4283906"/>
                  <a:pt x="641018" y="4265072"/>
                </a:cubicBezTo>
                <a:cubicBezTo>
                  <a:pt x="624202" y="4209917"/>
                  <a:pt x="608732" y="4154089"/>
                  <a:pt x="593934" y="4098261"/>
                </a:cubicBezTo>
                <a:cubicBezTo>
                  <a:pt x="577118" y="4033689"/>
                  <a:pt x="568374" y="3969117"/>
                  <a:pt x="580481" y="3902527"/>
                </a:cubicBezTo>
                <a:cubicBezTo>
                  <a:pt x="585863" y="3872931"/>
                  <a:pt x="597970" y="3846026"/>
                  <a:pt x="608059" y="3818448"/>
                </a:cubicBezTo>
                <a:cubicBezTo>
                  <a:pt x="659851" y="3677870"/>
                  <a:pt x="666577" y="3529892"/>
                  <a:pt x="647744" y="3382587"/>
                </a:cubicBezTo>
                <a:cubicBezTo>
                  <a:pt x="634291" y="3277657"/>
                  <a:pt x="612094" y="3174745"/>
                  <a:pt x="587207" y="3071833"/>
                </a:cubicBezTo>
                <a:cubicBezTo>
                  <a:pt x="547523" y="2910402"/>
                  <a:pt x="462772" y="2748300"/>
                  <a:pt x="468825" y="2578125"/>
                </a:cubicBezTo>
                <a:cubicBezTo>
                  <a:pt x="471516" y="2506155"/>
                  <a:pt x="482951" y="2436201"/>
                  <a:pt x="511873" y="2369611"/>
                </a:cubicBezTo>
                <a:cubicBezTo>
                  <a:pt x="533398" y="2319837"/>
                  <a:pt x="572410" y="2282842"/>
                  <a:pt x="615458" y="2251901"/>
                </a:cubicBezTo>
                <a:cubicBezTo>
                  <a:pt x="624875" y="2245175"/>
                  <a:pt x="630928" y="2237104"/>
                  <a:pt x="633619" y="2225669"/>
                </a:cubicBezTo>
                <a:cubicBezTo>
                  <a:pt x="641018" y="2198764"/>
                  <a:pt x="649089" y="2171859"/>
                  <a:pt x="657161" y="2144954"/>
                </a:cubicBezTo>
                <a:cubicBezTo>
                  <a:pt x="659179" y="2138060"/>
                  <a:pt x="668890" y="2135495"/>
                  <a:pt x="682584" y="2135590"/>
                </a:cubicBezTo>
                <a:close/>
                <a:moveTo>
                  <a:pt x="3036311" y="0"/>
                </a:moveTo>
                <a:lnTo>
                  <a:pt x="12192000" y="0"/>
                </a:lnTo>
                <a:lnTo>
                  <a:pt x="10520213" y="3776003"/>
                </a:lnTo>
                <a:lnTo>
                  <a:pt x="10492829" y="3765271"/>
                </a:lnTo>
                <a:cubicBezTo>
                  <a:pt x="10450052" y="3757123"/>
                  <a:pt x="10409821" y="3781057"/>
                  <a:pt x="10397090" y="3821797"/>
                </a:cubicBezTo>
                <a:cubicBezTo>
                  <a:pt x="10383849" y="3863556"/>
                  <a:pt x="10403201" y="3908370"/>
                  <a:pt x="10445469" y="3923139"/>
                </a:cubicBezTo>
                <a:lnTo>
                  <a:pt x="10452557" y="3928814"/>
                </a:lnTo>
                <a:lnTo>
                  <a:pt x="10428234" y="3983752"/>
                </a:lnTo>
                <a:lnTo>
                  <a:pt x="10374301" y="4004364"/>
                </a:lnTo>
                <a:cubicBezTo>
                  <a:pt x="10352530" y="4015313"/>
                  <a:pt x="10331906" y="4028554"/>
                  <a:pt x="10312554" y="4044341"/>
                </a:cubicBezTo>
                <a:cubicBezTo>
                  <a:pt x="10274360" y="3977628"/>
                  <a:pt x="10235657" y="3911935"/>
                  <a:pt x="10197463" y="3846751"/>
                </a:cubicBezTo>
                <a:cubicBezTo>
                  <a:pt x="10194407" y="3841659"/>
                  <a:pt x="10191861" y="3836566"/>
                  <a:pt x="10192880" y="3829946"/>
                </a:cubicBezTo>
                <a:cubicBezTo>
                  <a:pt x="10228018" y="3791752"/>
                  <a:pt x="10227509" y="3740827"/>
                  <a:pt x="10191352" y="3708235"/>
                </a:cubicBezTo>
                <a:cubicBezTo>
                  <a:pt x="10156723" y="3676661"/>
                  <a:pt x="10101214" y="3680735"/>
                  <a:pt x="10071678" y="3716892"/>
                </a:cubicBezTo>
                <a:cubicBezTo>
                  <a:pt x="10042141" y="3752539"/>
                  <a:pt x="10047234" y="3805501"/>
                  <a:pt x="10083390" y="3835038"/>
                </a:cubicBezTo>
                <a:cubicBezTo>
                  <a:pt x="10106816" y="3854390"/>
                  <a:pt x="10133807" y="3856427"/>
                  <a:pt x="10162834" y="3850825"/>
                </a:cubicBezTo>
                <a:cubicBezTo>
                  <a:pt x="10200518" y="3914991"/>
                  <a:pt x="10238203" y="3979665"/>
                  <a:pt x="10275888" y="4043831"/>
                </a:cubicBezTo>
                <a:cubicBezTo>
                  <a:pt x="10280471" y="4051470"/>
                  <a:pt x="10288110" y="4058600"/>
                  <a:pt x="10284545" y="4069294"/>
                </a:cubicBezTo>
                <a:cubicBezTo>
                  <a:pt x="10243805" y="4107488"/>
                  <a:pt x="10215796" y="4153829"/>
                  <a:pt x="10198991" y="4207301"/>
                </a:cubicBezTo>
                <a:cubicBezTo>
                  <a:pt x="10165889" y="4198135"/>
                  <a:pt x="10141955" y="4171653"/>
                  <a:pt x="10111400" y="4157903"/>
                </a:cubicBezTo>
                <a:cubicBezTo>
                  <a:pt x="10102233" y="4151283"/>
                  <a:pt x="10106816" y="4142626"/>
                  <a:pt x="10107835" y="4134478"/>
                </a:cubicBezTo>
                <a:cubicBezTo>
                  <a:pt x="10110381" y="4114617"/>
                  <a:pt x="10108344" y="4095775"/>
                  <a:pt x="10098159" y="4077951"/>
                </a:cubicBezTo>
                <a:cubicBezTo>
                  <a:pt x="10074733" y="4037211"/>
                  <a:pt x="10021262" y="4023971"/>
                  <a:pt x="9981540" y="4048924"/>
                </a:cubicBezTo>
                <a:cubicBezTo>
                  <a:pt x="9940800" y="4074386"/>
                  <a:pt x="9930615" y="4130404"/>
                  <a:pt x="9958624" y="4169107"/>
                </a:cubicBezTo>
                <a:cubicBezTo>
                  <a:pt x="9987651" y="4208829"/>
                  <a:pt x="10040613" y="4213921"/>
                  <a:pt x="10081353" y="4180820"/>
                </a:cubicBezTo>
                <a:cubicBezTo>
                  <a:pt x="10121075" y="4195079"/>
                  <a:pt x="10151630" y="4223597"/>
                  <a:pt x="10187787" y="4243967"/>
                </a:cubicBezTo>
                <a:cubicBezTo>
                  <a:pt x="10178621" y="4287763"/>
                  <a:pt x="10176584" y="4331049"/>
                  <a:pt x="10184732" y="4375354"/>
                </a:cubicBezTo>
                <a:cubicBezTo>
                  <a:pt x="10182695" y="4389104"/>
                  <a:pt x="10170982" y="4386048"/>
                  <a:pt x="10162834" y="4386558"/>
                </a:cubicBezTo>
                <a:cubicBezTo>
                  <a:pt x="10106816" y="4390122"/>
                  <a:pt x="10051308" y="4393687"/>
                  <a:pt x="9995290" y="4397252"/>
                </a:cubicBezTo>
                <a:cubicBezTo>
                  <a:pt x="9993762" y="4393178"/>
                  <a:pt x="9992235" y="4389104"/>
                  <a:pt x="9990198" y="4385539"/>
                </a:cubicBezTo>
                <a:cubicBezTo>
                  <a:pt x="9972374" y="4347345"/>
                  <a:pt x="9933670" y="4327484"/>
                  <a:pt x="9894458" y="4337160"/>
                </a:cubicBezTo>
                <a:cubicBezTo>
                  <a:pt x="9855246" y="4346836"/>
                  <a:pt x="9830293" y="4379428"/>
                  <a:pt x="9830801" y="4420677"/>
                </a:cubicBezTo>
                <a:cubicBezTo>
                  <a:pt x="9831311" y="4459890"/>
                  <a:pt x="9857792" y="4491972"/>
                  <a:pt x="9896495" y="4500120"/>
                </a:cubicBezTo>
                <a:cubicBezTo>
                  <a:pt x="9935707" y="4508268"/>
                  <a:pt x="9975429" y="4488408"/>
                  <a:pt x="9990198" y="4448686"/>
                </a:cubicBezTo>
                <a:cubicBezTo>
                  <a:pt x="9996309" y="4432390"/>
                  <a:pt x="10005984" y="4428825"/>
                  <a:pt x="10020243" y="4428316"/>
                </a:cubicBezTo>
                <a:cubicBezTo>
                  <a:pt x="10028901" y="4428316"/>
                  <a:pt x="10037049" y="4426788"/>
                  <a:pt x="10045706" y="4425770"/>
                </a:cubicBezTo>
                <a:cubicBezTo>
                  <a:pt x="10085937" y="4424751"/>
                  <a:pt x="10126168" y="4423224"/>
                  <a:pt x="10166399" y="4418640"/>
                </a:cubicBezTo>
                <a:cubicBezTo>
                  <a:pt x="10172510" y="4419150"/>
                  <a:pt x="10178621" y="4419659"/>
                  <a:pt x="10184222" y="4416603"/>
                </a:cubicBezTo>
                <a:cubicBezTo>
                  <a:pt x="10196444" y="4418640"/>
                  <a:pt x="10196954" y="4428825"/>
                  <a:pt x="10200009" y="4437483"/>
                </a:cubicBezTo>
                <a:lnTo>
                  <a:pt x="10214773" y="4465887"/>
                </a:lnTo>
                <a:lnTo>
                  <a:pt x="10137373" y="4640708"/>
                </a:lnTo>
                <a:lnTo>
                  <a:pt x="10127513" y="4649332"/>
                </a:lnTo>
                <a:cubicBezTo>
                  <a:pt x="10121680" y="4656302"/>
                  <a:pt x="10116874" y="4664227"/>
                  <a:pt x="10113437" y="4672757"/>
                </a:cubicBezTo>
                <a:lnTo>
                  <a:pt x="10112201" y="4697564"/>
                </a:lnTo>
                <a:lnTo>
                  <a:pt x="9789793" y="5425774"/>
                </a:lnTo>
                <a:lnTo>
                  <a:pt x="9782579" y="5413664"/>
                </a:lnTo>
                <a:cubicBezTo>
                  <a:pt x="9760661" y="5386909"/>
                  <a:pt x="9735006" y="5363160"/>
                  <a:pt x="9706565" y="5341756"/>
                </a:cubicBezTo>
                <a:cubicBezTo>
                  <a:pt x="9698356" y="5335305"/>
                  <a:pt x="9686627" y="5332373"/>
                  <a:pt x="9683696" y="5320058"/>
                </a:cubicBezTo>
                <a:cubicBezTo>
                  <a:pt x="9730022" y="5256140"/>
                  <a:pt x="9772830" y="5189876"/>
                  <a:pt x="9812706" y="5121266"/>
                </a:cubicBezTo>
                <a:cubicBezTo>
                  <a:pt x="9820329" y="5122439"/>
                  <a:pt x="9827952" y="5123025"/>
                  <a:pt x="9835575" y="5124198"/>
                </a:cubicBezTo>
                <a:cubicBezTo>
                  <a:pt x="9883661" y="5131822"/>
                  <a:pt x="9927642" y="5107779"/>
                  <a:pt x="9944647" y="5064384"/>
                </a:cubicBezTo>
                <a:cubicBezTo>
                  <a:pt x="9961653" y="5020404"/>
                  <a:pt x="9944061" y="4971146"/>
                  <a:pt x="9904185" y="4947103"/>
                </a:cubicBezTo>
                <a:cubicBezTo>
                  <a:pt x="9884248" y="4935375"/>
                  <a:pt x="9861817" y="4931417"/>
                  <a:pt x="9840560" y="4934642"/>
                </a:cubicBezTo>
                <a:cubicBezTo>
                  <a:pt x="9819302" y="4937867"/>
                  <a:pt x="9799218" y="4948276"/>
                  <a:pt x="9783971" y="4965282"/>
                </a:cubicBezTo>
                <a:cubicBezTo>
                  <a:pt x="9751719" y="5001052"/>
                  <a:pt x="9751132" y="5050311"/>
                  <a:pt x="9782212" y="5090773"/>
                </a:cubicBezTo>
                <a:cubicBezTo>
                  <a:pt x="9786317" y="5104260"/>
                  <a:pt x="9776348" y="5112470"/>
                  <a:pt x="9770484" y="5122439"/>
                </a:cubicBezTo>
                <a:cubicBezTo>
                  <a:pt x="9731781" y="5184012"/>
                  <a:pt x="9692491" y="5245585"/>
                  <a:pt x="9653202" y="5307157"/>
                </a:cubicBezTo>
                <a:cubicBezTo>
                  <a:pt x="9592216" y="5279596"/>
                  <a:pt x="9528297" y="5262590"/>
                  <a:pt x="9460860" y="5263177"/>
                </a:cubicBezTo>
                <a:cubicBezTo>
                  <a:pt x="9449132" y="5263177"/>
                  <a:pt x="9431540" y="5274318"/>
                  <a:pt x="9426262" y="5253795"/>
                </a:cubicBezTo>
                <a:cubicBezTo>
                  <a:pt x="9421571" y="5235616"/>
                  <a:pt x="9422157" y="5219196"/>
                  <a:pt x="9445614" y="5209228"/>
                </a:cubicBezTo>
                <a:cubicBezTo>
                  <a:pt x="9477280" y="5195154"/>
                  <a:pt x="9492526" y="5166419"/>
                  <a:pt x="9494872" y="5131822"/>
                </a:cubicBezTo>
                <a:cubicBezTo>
                  <a:pt x="9497804" y="5083736"/>
                  <a:pt x="9464379" y="5040928"/>
                  <a:pt x="9418052" y="5032132"/>
                </a:cubicBezTo>
                <a:cubicBezTo>
                  <a:pt x="9368794" y="5022750"/>
                  <a:pt x="9322468" y="5050311"/>
                  <a:pt x="9307807" y="5097223"/>
                </a:cubicBezTo>
                <a:cubicBezTo>
                  <a:pt x="9292561" y="5145309"/>
                  <a:pt x="9314844" y="5196913"/>
                  <a:pt x="9363516" y="5213919"/>
                </a:cubicBezTo>
                <a:cubicBezTo>
                  <a:pt x="9388146" y="5222715"/>
                  <a:pt x="9388146" y="5237375"/>
                  <a:pt x="9389318" y="5256140"/>
                </a:cubicBezTo>
                <a:cubicBezTo>
                  <a:pt x="9390491" y="5277837"/>
                  <a:pt x="9371726" y="5274318"/>
                  <a:pt x="9360584" y="5277251"/>
                </a:cubicBezTo>
                <a:cubicBezTo>
                  <a:pt x="9305462" y="5292497"/>
                  <a:pt x="9255030" y="5317127"/>
                  <a:pt x="9210463" y="5353484"/>
                </a:cubicBezTo>
                <a:cubicBezTo>
                  <a:pt x="9166483" y="5276664"/>
                  <a:pt x="9121916" y="5201018"/>
                  <a:pt x="9077935" y="5125958"/>
                </a:cubicBezTo>
                <a:cubicBezTo>
                  <a:pt x="9074417" y="5120094"/>
                  <a:pt x="9071485" y="5114229"/>
                  <a:pt x="9072658" y="5106606"/>
                </a:cubicBezTo>
                <a:cubicBezTo>
                  <a:pt x="9113120" y="5062626"/>
                  <a:pt x="9112533" y="5003985"/>
                  <a:pt x="9070898" y="4966455"/>
                </a:cubicBezTo>
                <a:cubicBezTo>
                  <a:pt x="9031022" y="4930097"/>
                  <a:pt x="8967104" y="4934789"/>
                  <a:pt x="8933092" y="4976423"/>
                </a:cubicBezTo>
                <a:cubicBezTo>
                  <a:pt x="8899081" y="5017472"/>
                  <a:pt x="8904945" y="5078458"/>
                  <a:pt x="8946579" y="5112470"/>
                </a:cubicBezTo>
                <a:cubicBezTo>
                  <a:pt x="8973554" y="5134753"/>
                  <a:pt x="9004634" y="5137099"/>
                  <a:pt x="9038059" y="5130649"/>
                </a:cubicBezTo>
                <a:cubicBezTo>
                  <a:pt x="9081453" y="5204536"/>
                  <a:pt x="9124848" y="5279010"/>
                  <a:pt x="9168242" y="5352897"/>
                </a:cubicBezTo>
                <a:cubicBezTo>
                  <a:pt x="9173520" y="5361694"/>
                  <a:pt x="9182316" y="5369903"/>
                  <a:pt x="9178211" y="5382218"/>
                </a:cubicBezTo>
                <a:cubicBezTo>
                  <a:pt x="9131298" y="5426198"/>
                  <a:pt x="9099046" y="5479561"/>
                  <a:pt x="9079695" y="5541134"/>
                </a:cubicBezTo>
                <a:cubicBezTo>
                  <a:pt x="9041578" y="5530579"/>
                  <a:pt x="9014017" y="5500086"/>
                  <a:pt x="8978832" y="5484252"/>
                </a:cubicBezTo>
                <a:cubicBezTo>
                  <a:pt x="8968277" y="5476630"/>
                  <a:pt x="8973554" y="5466660"/>
                  <a:pt x="8974727" y="5457278"/>
                </a:cubicBezTo>
                <a:cubicBezTo>
                  <a:pt x="8977659" y="5434408"/>
                  <a:pt x="8975314" y="5412711"/>
                  <a:pt x="8963586" y="5392187"/>
                </a:cubicBezTo>
                <a:cubicBezTo>
                  <a:pt x="8936611" y="5345274"/>
                  <a:pt x="8875038" y="5330028"/>
                  <a:pt x="8829298" y="5358761"/>
                </a:cubicBezTo>
                <a:cubicBezTo>
                  <a:pt x="8782385" y="5388082"/>
                  <a:pt x="8770657" y="5452586"/>
                  <a:pt x="8802910" y="5497153"/>
                </a:cubicBezTo>
                <a:cubicBezTo>
                  <a:pt x="8836335" y="5542893"/>
                  <a:pt x="8897321" y="5548757"/>
                  <a:pt x="8944234" y="5510641"/>
                </a:cubicBezTo>
                <a:cubicBezTo>
                  <a:pt x="8989974" y="5527061"/>
                  <a:pt x="9025158" y="5559899"/>
                  <a:pt x="9066794" y="5583356"/>
                </a:cubicBezTo>
                <a:cubicBezTo>
                  <a:pt x="9056238" y="5633787"/>
                  <a:pt x="9053893" y="5683631"/>
                  <a:pt x="9063275" y="5734649"/>
                </a:cubicBezTo>
                <a:cubicBezTo>
                  <a:pt x="9060929" y="5750482"/>
                  <a:pt x="9047442" y="5746963"/>
                  <a:pt x="9038059" y="5747550"/>
                </a:cubicBezTo>
                <a:cubicBezTo>
                  <a:pt x="8973554" y="5751655"/>
                  <a:pt x="8909636" y="5755760"/>
                  <a:pt x="8845131" y="5759864"/>
                </a:cubicBezTo>
                <a:cubicBezTo>
                  <a:pt x="8843371" y="5755173"/>
                  <a:pt x="8841613" y="5750482"/>
                  <a:pt x="8839267" y="5746377"/>
                </a:cubicBezTo>
                <a:cubicBezTo>
                  <a:pt x="8818742" y="5702396"/>
                  <a:pt x="8774175" y="5679527"/>
                  <a:pt x="8729022" y="5690668"/>
                </a:cubicBezTo>
                <a:cubicBezTo>
                  <a:pt x="8683868" y="5701810"/>
                  <a:pt x="8655135" y="5739340"/>
                  <a:pt x="8655721" y="5786839"/>
                </a:cubicBezTo>
                <a:cubicBezTo>
                  <a:pt x="8656307" y="5831993"/>
                  <a:pt x="8686801" y="5868936"/>
                  <a:pt x="8731368" y="5878319"/>
                </a:cubicBezTo>
                <a:cubicBezTo>
                  <a:pt x="8776521" y="5887701"/>
                  <a:pt x="8822261" y="5864832"/>
                  <a:pt x="8839267" y="5819092"/>
                </a:cubicBezTo>
                <a:cubicBezTo>
                  <a:pt x="8846304" y="5800327"/>
                  <a:pt x="8857445" y="5796222"/>
                  <a:pt x="8873865" y="5795635"/>
                </a:cubicBezTo>
                <a:cubicBezTo>
                  <a:pt x="8883834" y="5795635"/>
                  <a:pt x="8893217" y="5793876"/>
                  <a:pt x="8903185" y="5792703"/>
                </a:cubicBezTo>
                <a:cubicBezTo>
                  <a:pt x="8949512" y="5791530"/>
                  <a:pt x="8995838" y="5789771"/>
                  <a:pt x="9042164" y="5784493"/>
                </a:cubicBezTo>
                <a:cubicBezTo>
                  <a:pt x="9049201" y="5785080"/>
                  <a:pt x="9056238" y="5785666"/>
                  <a:pt x="9062688" y="5782148"/>
                </a:cubicBezTo>
                <a:cubicBezTo>
                  <a:pt x="9076762" y="5784493"/>
                  <a:pt x="9077349" y="5796222"/>
                  <a:pt x="9080867" y="5806191"/>
                </a:cubicBezTo>
                <a:cubicBezTo>
                  <a:pt x="9094354" y="5843134"/>
                  <a:pt x="9111947" y="5877733"/>
                  <a:pt x="9134817" y="5909985"/>
                </a:cubicBezTo>
                <a:cubicBezTo>
                  <a:pt x="9164137" y="5949860"/>
                  <a:pt x="9162965" y="5949274"/>
                  <a:pt x="9134817" y="5992668"/>
                </a:cubicBezTo>
                <a:cubicBezTo>
                  <a:pt x="9120743" y="6014365"/>
                  <a:pt x="9108428" y="6024921"/>
                  <a:pt x="9079108" y="6018470"/>
                </a:cubicBezTo>
                <a:cubicBezTo>
                  <a:pt x="9038059" y="6009674"/>
                  <a:pt x="8997011" y="6037822"/>
                  <a:pt x="8981178" y="6077111"/>
                </a:cubicBezTo>
                <a:cubicBezTo>
                  <a:pt x="8965344" y="6117573"/>
                  <a:pt x="8978246" y="6163900"/>
                  <a:pt x="9012844" y="6189701"/>
                </a:cubicBezTo>
                <a:cubicBezTo>
                  <a:pt x="9046856" y="6214917"/>
                  <a:pt x="9093768" y="6214917"/>
                  <a:pt x="9127780" y="6189701"/>
                </a:cubicBezTo>
                <a:cubicBezTo>
                  <a:pt x="9162965" y="6163900"/>
                  <a:pt x="9179970" y="6115227"/>
                  <a:pt x="9158273" y="6077697"/>
                </a:cubicBezTo>
                <a:cubicBezTo>
                  <a:pt x="9140681" y="6047791"/>
                  <a:pt x="9149477" y="6029612"/>
                  <a:pt x="9167069" y="6008501"/>
                </a:cubicBezTo>
                <a:cubicBezTo>
                  <a:pt x="9172347" y="6002637"/>
                  <a:pt x="9176452" y="5996187"/>
                  <a:pt x="9180557" y="5989150"/>
                </a:cubicBezTo>
                <a:cubicBezTo>
                  <a:pt x="9188180" y="5975076"/>
                  <a:pt x="9195804" y="5976249"/>
                  <a:pt x="9207532" y="5986218"/>
                </a:cubicBezTo>
                <a:cubicBezTo>
                  <a:pt x="9250926" y="6021989"/>
                  <a:pt x="9300184" y="6047791"/>
                  <a:pt x="9354720" y="6063037"/>
                </a:cubicBezTo>
                <a:cubicBezTo>
                  <a:pt x="9363516" y="6065383"/>
                  <a:pt x="9371726" y="6067729"/>
                  <a:pt x="9372312" y="6079457"/>
                </a:cubicBezTo>
                <a:cubicBezTo>
                  <a:pt x="9370553" y="6084148"/>
                  <a:pt x="9368794" y="6090012"/>
                  <a:pt x="9369967" y="6094117"/>
                </a:cubicBezTo>
                <a:cubicBezTo>
                  <a:pt x="9358825" y="6161554"/>
                  <a:pt x="9351202" y="6229577"/>
                  <a:pt x="9344751" y="6298187"/>
                </a:cubicBezTo>
                <a:cubicBezTo>
                  <a:pt x="9341819" y="6311088"/>
                  <a:pt x="9330091" y="6309329"/>
                  <a:pt x="9321295" y="6311674"/>
                </a:cubicBezTo>
                <a:cubicBezTo>
                  <a:pt x="9301357" y="6318125"/>
                  <a:pt x="9284351" y="6328680"/>
                  <a:pt x="9270864" y="6345099"/>
                </a:cubicBezTo>
                <a:cubicBezTo>
                  <a:pt x="9236852" y="6389666"/>
                  <a:pt x="9246821" y="6452998"/>
                  <a:pt x="9293147" y="6484078"/>
                </a:cubicBezTo>
                <a:lnTo>
                  <a:pt x="9317015" y="6493620"/>
                </a:lnTo>
                <a:lnTo>
                  <a:pt x="9155689" y="6858000"/>
                </a:lnTo>
                <a:lnTo>
                  <a:pt x="0" y="6858000"/>
                </a:lnTo>
                <a:lnTo>
                  <a:pt x="552112" y="5610966"/>
                </a:lnTo>
                <a:lnTo>
                  <a:pt x="550885" y="5621088"/>
                </a:lnTo>
                <a:cubicBezTo>
                  <a:pt x="548195" y="5624450"/>
                  <a:pt x="549541" y="5627814"/>
                  <a:pt x="550213" y="5631177"/>
                </a:cubicBezTo>
                <a:cubicBezTo>
                  <a:pt x="550213" y="5635212"/>
                  <a:pt x="550213" y="5639248"/>
                  <a:pt x="548195" y="5643284"/>
                </a:cubicBezTo>
                <a:cubicBezTo>
                  <a:pt x="544832" y="5647319"/>
                  <a:pt x="546177" y="5652028"/>
                  <a:pt x="546177" y="5656737"/>
                </a:cubicBezTo>
                <a:cubicBezTo>
                  <a:pt x="545505" y="5697767"/>
                  <a:pt x="548195" y="5738124"/>
                  <a:pt x="547523" y="5779155"/>
                </a:cubicBezTo>
                <a:cubicBezTo>
                  <a:pt x="546850" y="5801352"/>
                  <a:pt x="546850" y="5822875"/>
                  <a:pt x="546850" y="5845072"/>
                </a:cubicBezTo>
                <a:cubicBezTo>
                  <a:pt x="546177" y="5851125"/>
                  <a:pt x="546177" y="5857179"/>
                  <a:pt x="545505" y="5863233"/>
                </a:cubicBezTo>
                <a:cubicBezTo>
                  <a:pt x="540796" y="5912334"/>
                  <a:pt x="523308" y="5958073"/>
                  <a:pt x="509855" y="6005157"/>
                </a:cubicBezTo>
                <a:cubicBezTo>
                  <a:pt x="498421" y="6044169"/>
                  <a:pt x="491022" y="6077801"/>
                  <a:pt x="517255" y="6112777"/>
                </a:cubicBezTo>
                <a:cubicBezTo>
                  <a:pt x="528016" y="6139682"/>
                  <a:pt x="546177" y="6153135"/>
                  <a:pt x="570392" y="6164569"/>
                </a:cubicBezTo>
                <a:cubicBezTo>
                  <a:pt x="577118" y="6167933"/>
                  <a:pt x="599988" y="6155152"/>
                  <a:pt x="606714" y="6152462"/>
                </a:cubicBezTo>
                <a:cubicBezTo>
                  <a:pt x="628237" y="6143718"/>
                  <a:pt x="665905" y="6129593"/>
                  <a:pt x="688101" y="6120848"/>
                </a:cubicBezTo>
                <a:cubicBezTo>
                  <a:pt x="764109" y="6091926"/>
                  <a:pt x="823972" y="6068384"/>
                  <a:pt x="899979" y="6040134"/>
                </a:cubicBezTo>
                <a:cubicBezTo>
                  <a:pt x="901997" y="6046860"/>
                  <a:pt x="900651" y="6060985"/>
                  <a:pt x="904015" y="6052240"/>
                </a:cubicBezTo>
                <a:cubicBezTo>
                  <a:pt x="907378" y="6050896"/>
                  <a:pt x="925538" y="6040806"/>
                  <a:pt x="929574" y="6040134"/>
                </a:cubicBezTo>
                <a:cubicBezTo>
                  <a:pt x="943027" y="6037443"/>
                  <a:pt x="939664" y="6027354"/>
                  <a:pt x="933610" y="6013901"/>
                </a:cubicBezTo>
                <a:cubicBezTo>
                  <a:pt x="920830" y="5985650"/>
                  <a:pt x="910069" y="5956728"/>
                  <a:pt x="898634" y="5927805"/>
                </a:cubicBezTo>
                <a:cubicBezTo>
                  <a:pt x="896616" y="5922424"/>
                  <a:pt x="889217" y="5888120"/>
                  <a:pt x="901324" y="5878703"/>
                </a:cubicBezTo>
                <a:cubicBezTo>
                  <a:pt x="904687" y="5876686"/>
                  <a:pt x="908051" y="5876012"/>
                  <a:pt x="910741" y="5873322"/>
                </a:cubicBezTo>
                <a:cubicBezTo>
                  <a:pt x="912086" y="5871304"/>
                  <a:pt x="935628" y="5867269"/>
                  <a:pt x="944372" y="5863233"/>
                </a:cubicBezTo>
                <a:cubicBezTo>
                  <a:pt x="1002218" y="5835655"/>
                  <a:pt x="1047285" y="5792607"/>
                  <a:pt x="1084279" y="5741488"/>
                </a:cubicBezTo>
                <a:cubicBezTo>
                  <a:pt x="1089660" y="5734088"/>
                  <a:pt x="1096386" y="5727362"/>
                  <a:pt x="1095713" y="5717273"/>
                </a:cubicBezTo>
                <a:cubicBezTo>
                  <a:pt x="1096386" y="5715255"/>
                  <a:pt x="1095713" y="5713237"/>
                  <a:pt x="1097058" y="5711892"/>
                </a:cubicBezTo>
                <a:cubicBezTo>
                  <a:pt x="1107820" y="5700458"/>
                  <a:pt x="1101094" y="5693731"/>
                  <a:pt x="1092350" y="5686332"/>
                </a:cubicBezTo>
                <a:cubicBezTo>
                  <a:pt x="1076207" y="5672880"/>
                  <a:pt x="1060737" y="5658082"/>
                  <a:pt x="1044594" y="5644629"/>
                </a:cubicBezTo>
                <a:cubicBezTo>
                  <a:pt x="1037867" y="5639248"/>
                  <a:pt x="1035177" y="5633867"/>
                  <a:pt x="1037195" y="5624450"/>
                </a:cubicBezTo>
                <a:cubicBezTo>
                  <a:pt x="1044594" y="5586783"/>
                  <a:pt x="1050647" y="5549116"/>
                  <a:pt x="1058046" y="5511449"/>
                </a:cubicBezTo>
                <a:cubicBezTo>
                  <a:pt x="1069481" y="5455621"/>
                  <a:pt x="1075534" y="5398448"/>
                  <a:pt x="1093695" y="5343966"/>
                </a:cubicBezTo>
                <a:cubicBezTo>
                  <a:pt x="1154905" y="5164374"/>
                  <a:pt x="1199970" y="4980747"/>
                  <a:pt x="1226203" y="4793084"/>
                </a:cubicBezTo>
                <a:cubicBezTo>
                  <a:pt x="1247054" y="4646452"/>
                  <a:pt x="1260507" y="4498473"/>
                  <a:pt x="1273287" y="4351169"/>
                </a:cubicBezTo>
                <a:lnTo>
                  <a:pt x="1305774" y="3908700"/>
                </a:lnTo>
                <a:lnTo>
                  <a:pt x="1319097" y="3878607"/>
                </a:lnTo>
                <a:lnTo>
                  <a:pt x="1319698" y="3878312"/>
                </a:lnTo>
                <a:cubicBezTo>
                  <a:pt x="1342567" y="3872931"/>
                  <a:pt x="1365437" y="3866877"/>
                  <a:pt x="1388306" y="3861497"/>
                </a:cubicBezTo>
                <a:cubicBezTo>
                  <a:pt x="1390996" y="3851407"/>
                  <a:pt x="1388306" y="3841318"/>
                  <a:pt x="1390324" y="3831229"/>
                </a:cubicBezTo>
                <a:cubicBezTo>
                  <a:pt x="1390324" y="3828538"/>
                  <a:pt x="1390324" y="3825847"/>
                  <a:pt x="1390324" y="3823157"/>
                </a:cubicBezTo>
                <a:lnTo>
                  <a:pt x="1383847" y="3732357"/>
                </a:lnTo>
                <a:close/>
              </a:path>
            </a:pathLst>
          </a:custGeom>
          <a:solidFill>
            <a:schemeClr val="accent4"/>
          </a:solidFill>
          <a:ln w="929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447548EA-DD17-43F9-AACD-F23CB7F25EAD}"/>
              </a:ext>
            </a:extLst>
          </p:cNvPr>
          <p:cNvSpPr/>
          <p:nvPr userDrawn="1"/>
        </p:nvSpPr>
        <p:spPr>
          <a:xfrm>
            <a:off x="10644056" y="5716915"/>
            <a:ext cx="873784" cy="850432"/>
          </a:xfrm>
          <a:custGeom>
            <a:avLst/>
            <a:gdLst>
              <a:gd name="connsiteX0" fmla="*/ 1213500 w 2614664"/>
              <a:gd name="connsiteY0" fmla="*/ 1488843 h 2544791"/>
              <a:gd name="connsiteX1" fmla="*/ 1105867 w 2614664"/>
              <a:gd name="connsiteY1" fmla="*/ 1597428 h 2544791"/>
              <a:gd name="connsiteX2" fmla="*/ 1212547 w 2614664"/>
              <a:gd name="connsiteY2" fmla="*/ 1706013 h 2544791"/>
              <a:gd name="connsiteX3" fmla="*/ 1323037 w 2614664"/>
              <a:gd name="connsiteY3" fmla="*/ 1598380 h 2544791"/>
              <a:gd name="connsiteX4" fmla="*/ 1213500 w 2614664"/>
              <a:gd name="connsiteY4" fmla="*/ 1488843 h 2544791"/>
              <a:gd name="connsiteX5" fmla="*/ 1470674 w 2614664"/>
              <a:gd name="connsiteY5" fmla="*/ 1264053 h 2544791"/>
              <a:gd name="connsiteX6" fmla="*/ 1424954 w 2614664"/>
              <a:gd name="connsiteY6" fmla="*/ 1308820 h 2544791"/>
              <a:gd name="connsiteX7" fmla="*/ 1473532 w 2614664"/>
              <a:gd name="connsiteY7" fmla="*/ 1359303 h 2544791"/>
              <a:gd name="connsiteX8" fmla="*/ 1519252 w 2614664"/>
              <a:gd name="connsiteY8" fmla="*/ 1310725 h 2544791"/>
              <a:gd name="connsiteX9" fmla="*/ 1470674 w 2614664"/>
              <a:gd name="connsiteY9" fmla="*/ 1264053 h 2544791"/>
              <a:gd name="connsiteX10" fmla="*/ 909652 w 2614664"/>
              <a:gd name="connsiteY10" fmla="*/ 1184043 h 2544791"/>
              <a:gd name="connsiteX11" fmla="*/ 838214 w 2614664"/>
              <a:gd name="connsiteY11" fmla="*/ 1261196 h 2544791"/>
              <a:gd name="connsiteX12" fmla="*/ 911557 w 2614664"/>
              <a:gd name="connsiteY12" fmla="*/ 1332633 h 2544791"/>
              <a:gd name="connsiteX13" fmla="*/ 981089 w 2614664"/>
              <a:gd name="connsiteY13" fmla="*/ 1258338 h 2544791"/>
              <a:gd name="connsiteX14" fmla="*/ 909652 w 2614664"/>
              <a:gd name="connsiteY14" fmla="*/ 1184043 h 2544791"/>
              <a:gd name="connsiteX15" fmla="*/ 1816432 w 2614664"/>
              <a:gd name="connsiteY15" fmla="*/ 1064028 h 2544791"/>
              <a:gd name="connsiteX16" fmla="*/ 1759282 w 2614664"/>
              <a:gd name="connsiteY16" fmla="*/ 1121178 h 2544791"/>
              <a:gd name="connsiteX17" fmla="*/ 1813574 w 2614664"/>
              <a:gd name="connsiteY17" fmla="*/ 1172613 h 2544791"/>
              <a:gd name="connsiteX18" fmla="*/ 1867867 w 2614664"/>
              <a:gd name="connsiteY18" fmla="*/ 1119273 h 2544791"/>
              <a:gd name="connsiteX19" fmla="*/ 1816432 w 2614664"/>
              <a:gd name="connsiteY19" fmla="*/ 1064028 h 2544791"/>
              <a:gd name="connsiteX20" fmla="*/ 957277 w 2614664"/>
              <a:gd name="connsiteY20" fmla="*/ 835428 h 2544791"/>
              <a:gd name="connsiteX21" fmla="*/ 897270 w 2614664"/>
              <a:gd name="connsiteY21" fmla="*/ 894483 h 2544791"/>
              <a:gd name="connsiteX22" fmla="*/ 955372 w 2614664"/>
              <a:gd name="connsiteY22" fmla="*/ 957348 h 2544791"/>
              <a:gd name="connsiteX23" fmla="*/ 1016332 w 2614664"/>
              <a:gd name="connsiteY23" fmla="*/ 893531 h 2544791"/>
              <a:gd name="connsiteX24" fmla="*/ 957277 w 2614664"/>
              <a:gd name="connsiteY24" fmla="*/ 835428 h 2544791"/>
              <a:gd name="connsiteX25" fmla="*/ 1305892 w 2614664"/>
              <a:gd name="connsiteY25" fmla="*/ 744941 h 2544791"/>
              <a:gd name="connsiteX26" fmla="*/ 1182067 w 2614664"/>
              <a:gd name="connsiteY26" fmla="*/ 868766 h 2544791"/>
              <a:gd name="connsiteX27" fmla="*/ 1300177 w 2614664"/>
              <a:gd name="connsiteY27" fmla="*/ 999258 h 2544791"/>
              <a:gd name="connsiteX28" fmla="*/ 1429717 w 2614664"/>
              <a:gd name="connsiteY28" fmla="*/ 874481 h 2544791"/>
              <a:gd name="connsiteX29" fmla="*/ 1305892 w 2614664"/>
              <a:gd name="connsiteY29" fmla="*/ 744941 h 2544791"/>
              <a:gd name="connsiteX30" fmla="*/ 1924541 w 2614664"/>
              <a:gd name="connsiteY30" fmla="*/ 1754 h 2544791"/>
              <a:gd name="connsiteX31" fmla="*/ 2027887 w 2614664"/>
              <a:gd name="connsiteY31" fmla="*/ 21994 h 2544791"/>
              <a:gd name="connsiteX32" fmla="*/ 2093609 w 2614664"/>
              <a:gd name="connsiteY32" fmla="*/ 212494 h 2544791"/>
              <a:gd name="connsiteX33" fmla="*/ 1916444 w 2614664"/>
              <a:gd name="connsiteY33" fmla="*/ 309649 h 2544791"/>
              <a:gd name="connsiteX34" fmla="*/ 1879297 w 2614664"/>
              <a:gd name="connsiteY34" fmla="*/ 304887 h 2544791"/>
              <a:gd name="connsiteX35" fmla="*/ 1669747 w 2614664"/>
              <a:gd name="connsiteY35" fmla="*/ 627784 h 2544791"/>
              <a:gd name="connsiteX36" fmla="*/ 1706894 w 2614664"/>
              <a:gd name="connsiteY36" fmla="*/ 663027 h 2544791"/>
              <a:gd name="connsiteX37" fmla="*/ 1917397 w 2614664"/>
              <a:gd name="connsiteY37" fmla="*/ 925917 h 2544791"/>
              <a:gd name="connsiteX38" fmla="*/ 2029792 w 2614664"/>
              <a:gd name="connsiteY38" fmla="*/ 902104 h 2544791"/>
              <a:gd name="connsiteX39" fmla="*/ 2097419 w 2614664"/>
              <a:gd name="connsiteY39" fmla="*/ 884007 h 2544791"/>
              <a:gd name="connsiteX40" fmla="*/ 2124089 w 2614664"/>
              <a:gd name="connsiteY40" fmla="*/ 838287 h 2544791"/>
              <a:gd name="connsiteX41" fmla="*/ 2267917 w 2614664"/>
              <a:gd name="connsiteY41" fmla="*/ 703984 h 2544791"/>
              <a:gd name="connsiteX42" fmla="*/ 2426984 w 2614664"/>
              <a:gd name="connsiteY42" fmla="*/ 814474 h 2544791"/>
              <a:gd name="connsiteX43" fmla="*/ 2351737 w 2614664"/>
              <a:gd name="connsiteY43" fmla="*/ 997354 h 2544791"/>
              <a:gd name="connsiteX44" fmla="*/ 2157427 w 2614664"/>
              <a:gd name="connsiteY44" fmla="*/ 960207 h 2544791"/>
              <a:gd name="connsiteX45" fmla="*/ 2126947 w 2614664"/>
              <a:gd name="connsiteY45" fmla="*/ 931632 h 2544791"/>
              <a:gd name="connsiteX46" fmla="*/ 1953592 w 2614664"/>
              <a:gd name="connsiteY46" fmla="*/ 985924 h 2544791"/>
              <a:gd name="connsiteX47" fmla="*/ 1954544 w 2614664"/>
              <a:gd name="connsiteY47" fmla="*/ 1022119 h 2544791"/>
              <a:gd name="connsiteX48" fmla="*/ 1971689 w 2614664"/>
              <a:gd name="connsiteY48" fmla="*/ 1289772 h 2544791"/>
              <a:gd name="connsiteX49" fmla="*/ 1981214 w 2614664"/>
              <a:gd name="connsiteY49" fmla="*/ 1332634 h 2544791"/>
              <a:gd name="connsiteX50" fmla="*/ 2294587 w 2614664"/>
              <a:gd name="connsiteY50" fmla="*/ 1542184 h 2544791"/>
              <a:gd name="connsiteX51" fmla="*/ 2354594 w 2614664"/>
              <a:gd name="connsiteY51" fmla="*/ 1579332 h 2544791"/>
              <a:gd name="connsiteX52" fmla="*/ 2526997 w 2614664"/>
              <a:gd name="connsiteY52" fmla="*/ 1556472 h 2544791"/>
              <a:gd name="connsiteX53" fmla="*/ 2614627 w 2614664"/>
              <a:gd name="connsiteY53" fmla="*/ 1691727 h 2544791"/>
              <a:gd name="connsiteX54" fmla="*/ 2456512 w 2614664"/>
              <a:gd name="connsiteY54" fmla="*/ 1851747 h 2544791"/>
              <a:gd name="connsiteX55" fmla="*/ 2304112 w 2614664"/>
              <a:gd name="connsiteY55" fmla="*/ 1682202 h 2544791"/>
              <a:gd name="connsiteX56" fmla="*/ 2308874 w 2614664"/>
              <a:gd name="connsiteY56" fmla="*/ 1622194 h 2544791"/>
              <a:gd name="connsiteX57" fmla="*/ 1996454 w 2614664"/>
              <a:gd name="connsiteY57" fmla="*/ 1408834 h 2544791"/>
              <a:gd name="connsiteX58" fmla="*/ 1946924 w 2614664"/>
              <a:gd name="connsiteY58" fmla="*/ 1391689 h 2544791"/>
              <a:gd name="connsiteX59" fmla="*/ 1650697 w 2614664"/>
              <a:gd name="connsiteY59" fmla="*/ 1766974 h 2544791"/>
              <a:gd name="connsiteX60" fmla="*/ 1810717 w 2614664"/>
              <a:gd name="connsiteY60" fmla="*/ 1966999 h 2544791"/>
              <a:gd name="connsiteX61" fmla="*/ 1848817 w 2614664"/>
              <a:gd name="connsiteY61" fmla="*/ 2015577 h 2544791"/>
              <a:gd name="connsiteX62" fmla="*/ 1904062 w 2614664"/>
              <a:gd name="connsiteY62" fmla="*/ 2005099 h 2544791"/>
              <a:gd name="connsiteX63" fmla="*/ 2072654 w 2614664"/>
              <a:gd name="connsiteY63" fmla="*/ 2100349 h 2544791"/>
              <a:gd name="connsiteX64" fmla="*/ 2018362 w 2614664"/>
              <a:gd name="connsiteY64" fmla="*/ 2286087 h 2544791"/>
              <a:gd name="connsiteX65" fmla="*/ 1825004 w 2614664"/>
              <a:gd name="connsiteY65" fmla="*/ 2276562 h 2544791"/>
              <a:gd name="connsiteX66" fmla="*/ 1790714 w 2614664"/>
              <a:gd name="connsiteY66" fmla="*/ 2086062 h 2544791"/>
              <a:gd name="connsiteX67" fmla="*/ 1805954 w 2614664"/>
              <a:gd name="connsiteY67" fmla="*/ 2062249 h 2544791"/>
              <a:gd name="connsiteX68" fmla="*/ 1584974 w 2614664"/>
              <a:gd name="connsiteY68" fmla="*/ 1801264 h 2544791"/>
              <a:gd name="connsiteX69" fmla="*/ 1223024 w 2614664"/>
              <a:gd name="connsiteY69" fmla="*/ 1853652 h 2544791"/>
              <a:gd name="connsiteX70" fmla="*/ 1176352 w 2614664"/>
              <a:gd name="connsiteY70" fmla="*/ 2243224 h 2544791"/>
              <a:gd name="connsiteX71" fmla="*/ 1258267 w 2614664"/>
              <a:gd name="connsiteY71" fmla="*/ 2466109 h 2544791"/>
              <a:gd name="connsiteX72" fmla="*/ 1035382 w 2614664"/>
              <a:gd name="connsiteY72" fmla="*/ 2518497 h 2544791"/>
              <a:gd name="connsiteX73" fmla="*/ 999187 w 2614664"/>
              <a:gd name="connsiteY73" fmla="*/ 2292754 h 2544791"/>
              <a:gd name="connsiteX74" fmla="*/ 1081102 w 2614664"/>
              <a:gd name="connsiteY74" fmla="*/ 2238462 h 2544791"/>
              <a:gd name="connsiteX75" fmla="*/ 1119202 w 2614664"/>
              <a:gd name="connsiteY75" fmla="*/ 2216554 h 2544791"/>
              <a:gd name="connsiteX76" fmla="*/ 1160159 w 2614664"/>
              <a:gd name="connsiteY76" fmla="*/ 1885084 h 2544791"/>
              <a:gd name="connsiteX77" fmla="*/ 1163969 w 2614664"/>
              <a:gd name="connsiteY77" fmla="*/ 1861272 h 2544791"/>
              <a:gd name="connsiteX78" fmla="*/ 1135394 w 2614664"/>
              <a:gd name="connsiteY78" fmla="*/ 1834602 h 2544791"/>
              <a:gd name="connsiteX79" fmla="*/ 896317 w 2614664"/>
              <a:gd name="connsiteY79" fmla="*/ 1709824 h 2544791"/>
              <a:gd name="connsiteX80" fmla="*/ 852502 w 2614664"/>
              <a:gd name="connsiteY80" fmla="*/ 1714587 h 2544791"/>
              <a:gd name="connsiteX81" fmla="*/ 830594 w 2614664"/>
              <a:gd name="connsiteY81" fmla="*/ 1746019 h 2544791"/>
              <a:gd name="connsiteX82" fmla="*/ 816307 w 2614664"/>
              <a:gd name="connsiteY82" fmla="*/ 1858414 h 2544791"/>
              <a:gd name="connsiteX83" fmla="*/ 766777 w 2614664"/>
              <a:gd name="connsiteY83" fmla="*/ 2040342 h 2544791"/>
              <a:gd name="connsiteX84" fmla="*/ 580087 w 2614664"/>
              <a:gd name="connsiteY84" fmla="*/ 2040342 h 2544791"/>
              <a:gd name="connsiteX85" fmla="*/ 528652 w 2614664"/>
              <a:gd name="connsiteY85" fmla="*/ 1857462 h 2544791"/>
              <a:gd name="connsiteX86" fmla="*/ 687719 w 2614664"/>
              <a:gd name="connsiteY86" fmla="*/ 1762212 h 2544791"/>
              <a:gd name="connsiteX87" fmla="*/ 778207 w 2614664"/>
              <a:gd name="connsiteY87" fmla="*/ 1720302 h 2544791"/>
              <a:gd name="connsiteX88" fmla="*/ 778207 w 2614664"/>
              <a:gd name="connsiteY88" fmla="*/ 1585999 h 2544791"/>
              <a:gd name="connsiteX89" fmla="*/ 690577 w 2614664"/>
              <a:gd name="connsiteY89" fmla="*/ 1417407 h 2544791"/>
              <a:gd name="connsiteX90" fmla="*/ 661049 w 2614664"/>
              <a:gd name="connsiteY90" fmla="*/ 1378354 h 2544791"/>
              <a:gd name="connsiteX91" fmla="*/ 627712 w 2614664"/>
              <a:gd name="connsiteY91" fmla="*/ 1382164 h 2544791"/>
              <a:gd name="connsiteX92" fmla="*/ 401969 w 2614664"/>
              <a:gd name="connsiteY92" fmla="*/ 1395499 h 2544791"/>
              <a:gd name="connsiteX93" fmla="*/ 354344 w 2614664"/>
              <a:gd name="connsiteY93" fmla="*/ 1400262 h 2544791"/>
              <a:gd name="connsiteX94" fmla="*/ 298147 w 2614664"/>
              <a:gd name="connsiteY94" fmla="*/ 1438362 h 2544791"/>
              <a:gd name="connsiteX95" fmla="*/ 122887 w 2614664"/>
              <a:gd name="connsiteY95" fmla="*/ 1534564 h 2544791"/>
              <a:gd name="connsiteX96" fmla="*/ 14 w 2614664"/>
              <a:gd name="connsiteY96" fmla="*/ 1385974 h 2544791"/>
              <a:gd name="connsiteX97" fmla="*/ 119077 w 2614664"/>
              <a:gd name="connsiteY97" fmla="*/ 1229764 h 2544791"/>
              <a:gd name="connsiteX98" fmla="*/ 298147 w 2614664"/>
              <a:gd name="connsiteY98" fmla="*/ 1320252 h 2544791"/>
              <a:gd name="connsiteX99" fmla="*/ 307672 w 2614664"/>
              <a:gd name="connsiteY99" fmla="*/ 1342159 h 2544791"/>
              <a:gd name="connsiteX100" fmla="*/ 621044 w 2614664"/>
              <a:gd name="connsiteY100" fmla="*/ 1322157 h 2544791"/>
              <a:gd name="connsiteX101" fmla="*/ 662002 w 2614664"/>
              <a:gd name="connsiteY101" fmla="*/ 1301202 h 2544791"/>
              <a:gd name="connsiteX102" fmla="*/ 667717 w 2614664"/>
              <a:gd name="connsiteY102" fmla="*/ 1055457 h 2544791"/>
              <a:gd name="connsiteX103" fmla="*/ 468644 w 2614664"/>
              <a:gd name="connsiteY103" fmla="*/ 937347 h 2544791"/>
              <a:gd name="connsiteX104" fmla="*/ 239092 w 2614664"/>
              <a:gd name="connsiteY104" fmla="*/ 915439 h 2544791"/>
              <a:gd name="connsiteX105" fmla="*/ 281954 w 2614664"/>
              <a:gd name="connsiteY105" fmla="*/ 690649 h 2544791"/>
              <a:gd name="connsiteX106" fmla="*/ 500077 w 2614664"/>
              <a:gd name="connsiteY106" fmla="*/ 744942 h 2544791"/>
              <a:gd name="connsiteX107" fmla="*/ 518174 w 2614664"/>
              <a:gd name="connsiteY107" fmla="*/ 850669 h 2544791"/>
              <a:gd name="connsiteX108" fmla="*/ 524842 w 2614664"/>
              <a:gd name="connsiteY108" fmla="*/ 894484 h 2544791"/>
              <a:gd name="connsiteX109" fmla="*/ 688672 w 2614664"/>
              <a:gd name="connsiteY109" fmla="*/ 986877 h 2544791"/>
              <a:gd name="connsiteX110" fmla="*/ 848692 w 2614664"/>
              <a:gd name="connsiteY110" fmla="*/ 728749 h 2544791"/>
              <a:gd name="connsiteX111" fmla="*/ 832499 w 2614664"/>
              <a:gd name="connsiteY111" fmla="*/ 681124 h 2544791"/>
              <a:gd name="connsiteX112" fmla="*/ 621044 w 2614664"/>
              <a:gd name="connsiteY112" fmla="*/ 320127 h 2544791"/>
              <a:gd name="connsiteX113" fmla="*/ 472454 w 2614664"/>
              <a:gd name="connsiteY113" fmla="*/ 290599 h 2544791"/>
              <a:gd name="connsiteX114" fmla="*/ 450547 w 2614664"/>
              <a:gd name="connsiteY114" fmla="*/ 69619 h 2544791"/>
              <a:gd name="connsiteX115" fmla="*/ 674384 w 2614664"/>
              <a:gd name="connsiteY115" fmla="*/ 53427 h 2544791"/>
              <a:gd name="connsiteX116" fmla="*/ 677242 w 2614664"/>
              <a:gd name="connsiteY116" fmla="*/ 281074 h 2544791"/>
              <a:gd name="connsiteX117" fmla="*/ 685814 w 2614664"/>
              <a:gd name="connsiteY117" fmla="*/ 312507 h 2544791"/>
              <a:gd name="connsiteX118" fmla="*/ 901079 w 2614664"/>
              <a:gd name="connsiteY118" fmla="*/ 682077 h 2544791"/>
              <a:gd name="connsiteX119" fmla="*/ 1144919 w 2614664"/>
              <a:gd name="connsiteY119" fmla="*/ 558252 h 2544791"/>
              <a:gd name="connsiteX120" fmla="*/ 1191592 w 2614664"/>
              <a:gd name="connsiteY120" fmla="*/ 523962 h 2544791"/>
              <a:gd name="connsiteX121" fmla="*/ 1149682 w 2614664"/>
              <a:gd name="connsiteY121" fmla="*/ 455382 h 2544791"/>
              <a:gd name="connsiteX122" fmla="*/ 1059194 w 2614664"/>
              <a:gd name="connsiteY122" fmla="*/ 265834 h 2544791"/>
              <a:gd name="connsiteX123" fmla="*/ 1238264 w 2614664"/>
              <a:gd name="connsiteY123" fmla="*/ 160107 h 2544791"/>
              <a:gd name="connsiteX124" fmla="*/ 1363042 w 2614664"/>
              <a:gd name="connsiteY124" fmla="*/ 322032 h 2544791"/>
              <a:gd name="connsiteX125" fmla="*/ 1283032 w 2614664"/>
              <a:gd name="connsiteY125" fmla="*/ 447762 h 2544791"/>
              <a:gd name="connsiteX126" fmla="*/ 1251599 w 2614664"/>
              <a:gd name="connsiteY126" fmla="*/ 520152 h 2544791"/>
              <a:gd name="connsiteX127" fmla="*/ 1307797 w 2614664"/>
              <a:gd name="connsiteY127" fmla="*/ 535392 h 2544791"/>
              <a:gd name="connsiteX128" fmla="*/ 1620217 w 2614664"/>
              <a:gd name="connsiteY128" fmla="*/ 606829 h 2544791"/>
              <a:gd name="connsiteX129" fmla="*/ 1810717 w 2614664"/>
              <a:gd name="connsiteY129" fmla="*/ 306792 h 2544791"/>
              <a:gd name="connsiteX130" fmla="*/ 1829767 w 2614664"/>
              <a:gd name="connsiteY130" fmla="*/ 255357 h 2544791"/>
              <a:gd name="connsiteX131" fmla="*/ 1832624 w 2614664"/>
              <a:gd name="connsiteY131" fmla="*/ 51522 h 2544791"/>
              <a:gd name="connsiteX132" fmla="*/ 1924541 w 2614664"/>
              <a:gd name="connsiteY132" fmla="*/ 1754 h 2544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2614664" h="2544791">
                <a:moveTo>
                  <a:pt x="1213500" y="1488843"/>
                </a:moveTo>
                <a:cubicBezTo>
                  <a:pt x="1153492" y="1487890"/>
                  <a:pt x="1105867" y="1536468"/>
                  <a:pt x="1105867" y="1597428"/>
                </a:cubicBezTo>
                <a:cubicBezTo>
                  <a:pt x="1105867" y="1661245"/>
                  <a:pt x="1151587" y="1706965"/>
                  <a:pt x="1212547" y="1706013"/>
                </a:cubicBezTo>
                <a:cubicBezTo>
                  <a:pt x="1274460" y="1705060"/>
                  <a:pt x="1321132" y="1660293"/>
                  <a:pt x="1323037" y="1598380"/>
                </a:cubicBezTo>
                <a:cubicBezTo>
                  <a:pt x="1323990" y="1542183"/>
                  <a:pt x="1270649" y="1489795"/>
                  <a:pt x="1213500" y="1488843"/>
                </a:cubicBezTo>
                <a:close/>
                <a:moveTo>
                  <a:pt x="1470674" y="1264053"/>
                </a:moveTo>
                <a:cubicBezTo>
                  <a:pt x="1443052" y="1264053"/>
                  <a:pt x="1425907" y="1282150"/>
                  <a:pt x="1424954" y="1308820"/>
                </a:cubicBezTo>
                <a:cubicBezTo>
                  <a:pt x="1424002" y="1339300"/>
                  <a:pt x="1443052" y="1354540"/>
                  <a:pt x="1473532" y="1359303"/>
                </a:cubicBezTo>
                <a:cubicBezTo>
                  <a:pt x="1500202" y="1355493"/>
                  <a:pt x="1520204" y="1340253"/>
                  <a:pt x="1519252" y="1310725"/>
                </a:cubicBezTo>
                <a:cubicBezTo>
                  <a:pt x="1519252" y="1281198"/>
                  <a:pt x="1500202" y="1263100"/>
                  <a:pt x="1470674" y="1264053"/>
                </a:cubicBezTo>
                <a:close/>
                <a:moveTo>
                  <a:pt x="909652" y="1184043"/>
                </a:moveTo>
                <a:cubicBezTo>
                  <a:pt x="868694" y="1184043"/>
                  <a:pt x="837262" y="1218333"/>
                  <a:pt x="838214" y="1261196"/>
                </a:cubicBezTo>
                <a:cubicBezTo>
                  <a:pt x="840119" y="1302153"/>
                  <a:pt x="872504" y="1333585"/>
                  <a:pt x="911557" y="1332633"/>
                </a:cubicBezTo>
                <a:cubicBezTo>
                  <a:pt x="950609" y="1331681"/>
                  <a:pt x="981089" y="1299296"/>
                  <a:pt x="981089" y="1258338"/>
                </a:cubicBezTo>
                <a:cubicBezTo>
                  <a:pt x="981089" y="1217381"/>
                  <a:pt x="950609" y="1184995"/>
                  <a:pt x="909652" y="1184043"/>
                </a:cubicBezTo>
                <a:close/>
                <a:moveTo>
                  <a:pt x="1816432" y="1064028"/>
                </a:moveTo>
                <a:cubicBezTo>
                  <a:pt x="1782142" y="1064028"/>
                  <a:pt x="1759282" y="1086888"/>
                  <a:pt x="1759282" y="1121178"/>
                </a:cubicBezTo>
                <a:cubicBezTo>
                  <a:pt x="1759282" y="1154516"/>
                  <a:pt x="1782142" y="1170708"/>
                  <a:pt x="1813574" y="1172613"/>
                </a:cubicBezTo>
                <a:cubicBezTo>
                  <a:pt x="1847865" y="1171660"/>
                  <a:pt x="1866915" y="1154516"/>
                  <a:pt x="1867867" y="1119273"/>
                </a:cubicBezTo>
                <a:cubicBezTo>
                  <a:pt x="1867867" y="1085935"/>
                  <a:pt x="1849770" y="1064028"/>
                  <a:pt x="1816432" y="1064028"/>
                </a:cubicBezTo>
                <a:close/>
                <a:moveTo>
                  <a:pt x="957277" y="835428"/>
                </a:moveTo>
                <a:cubicBezTo>
                  <a:pt x="923940" y="832571"/>
                  <a:pt x="896317" y="860193"/>
                  <a:pt x="897270" y="894483"/>
                </a:cubicBezTo>
                <a:cubicBezTo>
                  <a:pt x="898222" y="931631"/>
                  <a:pt x="919177" y="954491"/>
                  <a:pt x="955372" y="957348"/>
                </a:cubicBezTo>
                <a:cubicBezTo>
                  <a:pt x="986805" y="960206"/>
                  <a:pt x="1016332" y="929726"/>
                  <a:pt x="1016332" y="893531"/>
                </a:cubicBezTo>
                <a:cubicBezTo>
                  <a:pt x="1011570" y="862098"/>
                  <a:pt x="993472" y="838286"/>
                  <a:pt x="957277" y="835428"/>
                </a:cubicBezTo>
                <a:close/>
                <a:moveTo>
                  <a:pt x="1305892" y="744941"/>
                </a:moveTo>
                <a:cubicBezTo>
                  <a:pt x="1237312" y="744941"/>
                  <a:pt x="1183972" y="798281"/>
                  <a:pt x="1182067" y="868766"/>
                </a:cubicBezTo>
                <a:cubicBezTo>
                  <a:pt x="1180162" y="940204"/>
                  <a:pt x="1232550" y="998306"/>
                  <a:pt x="1300177" y="999258"/>
                </a:cubicBezTo>
                <a:cubicBezTo>
                  <a:pt x="1372567" y="1000211"/>
                  <a:pt x="1428765" y="945918"/>
                  <a:pt x="1429717" y="874481"/>
                </a:cubicBezTo>
                <a:cubicBezTo>
                  <a:pt x="1430670" y="802091"/>
                  <a:pt x="1376377" y="745893"/>
                  <a:pt x="1305892" y="744941"/>
                </a:cubicBezTo>
                <a:close/>
                <a:moveTo>
                  <a:pt x="1924541" y="1754"/>
                </a:moveTo>
                <a:cubicBezTo>
                  <a:pt x="1959069" y="-3485"/>
                  <a:pt x="1995502" y="2944"/>
                  <a:pt x="2027887" y="21994"/>
                </a:cubicBezTo>
                <a:cubicBezTo>
                  <a:pt x="2092657" y="61047"/>
                  <a:pt x="2121232" y="141057"/>
                  <a:pt x="2093609" y="212494"/>
                </a:cubicBezTo>
                <a:cubicBezTo>
                  <a:pt x="2065987" y="282979"/>
                  <a:pt x="1994549" y="322032"/>
                  <a:pt x="1916444" y="309649"/>
                </a:cubicBezTo>
                <a:cubicBezTo>
                  <a:pt x="1904062" y="307744"/>
                  <a:pt x="1891679" y="306792"/>
                  <a:pt x="1879297" y="304887"/>
                </a:cubicBezTo>
                <a:cubicBezTo>
                  <a:pt x="1814527" y="416329"/>
                  <a:pt x="1744994" y="523962"/>
                  <a:pt x="1669747" y="627784"/>
                </a:cubicBezTo>
                <a:cubicBezTo>
                  <a:pt x="1674509" y="647787"/>
                  <a:pt x="1693559" y="652549"/>
                  <a:pt x="1706894" y="663027"/>
                </a:cubicBezTo>
                <a:cubicBezTo>
                  <a:pt x="1799287" y="732559"/>
                  <a:pt x="1873582" y="817332"/>
                  <a:pt x="1917397" y="925917"/>
                </a:cubicBezTo>
                <a:cubicBezTo>
                  <a:pt x="1958354" y="936394"/>
                  <a:pt x="1991692" y="909724"/>
                  <a:pt x="2029792" y="902104"/>
                </a:cubicBezTo>
                <a:cubicBezTo>
                  <a:pt x="2052652" y="897342"/>
                  <a:pt x="2074559" y="889722"/>
                  <a:pt x="2097419" y="884007"/>
                </a:cubicBezTo>
                <a:cubicBezTo>
                  <a:pt x="2121232" y="877339"/>
                  <a:pt x="2121232" y="857337"/>
                  <a:pt x="2124089" y="838287"/>
                </a:cubicBezTo>
                <a:cubicBezTo>
                  <a:pt x="2136472" y="762087"/>
                  <a:pt x="2193622" y="708747"/>
                  <a:pt x="2267917" y="703984"/>
                </a:cubicBezTo>
                <a:cubicBezTo>
                  <a:pt x="2338402" y="698269"/>
                  <a:pt x="2406982" y="745894"/>
                  <a:pt x="2426984" y="814474"/>
                </a:cubicBezTo>
                <a:cubicBezTo>
                  <a:pt x="2447939" y="886864"/>
                  <a:pt x="2416507" y="962112"/>
                  <a:pt x="2351737" y="997354"/>
                </a:cubicBezTo>
                <a:cubicBezTo>
                  <a:pt x="2285062" y="1032597"/>
                  <a:pt x="2208862" y="1018309"/>
                  <a:pt x="2157427" y="960207"/>
                </a:cubicBezTo>
                <a:cubicBezTo>
                  <a:pt x="2147902" y="949729"/>
                  <a:pt x="2142187" y="935442"/>
                  <a:pt x="2126947" y="931632"/>
                </a:cubicBezTo>
                <a:cubicBezTo>
                  <a:pt x="2070749" y="955444"/>
                  <a:pt x="2012647" y="971637"/>
                  <a:pt x="1953592" y="985924"/>
                </a:cubicBezTo>
                <a:cubicBezTo>
                  <a:pt x="1943114" y="998307"/>
                  <a:pt x="1951687" y="1010689"/>
                  <a:pt x="1954544" y="1022119"/>
                </a:cubicBezTo>
                <a:cubicBezTo>
                  <a:pt x="1978357" y="1109749"/>
                  <a:pt x="1982167" y="1199284"/>
                  <a:pt x="1971689" y="1289772"/>
                </a:cubicBezTo>
                <a:cubicBezTo>
                  <a:pt x="1969784" y="1305012"/>
                  <a:pt x="1965022" y="1321204"/>
                  <a:pt x="1981214" y="1332634"/>
                </a:cubicBezTo>
                <a:cubicBezTo>
                  <a:pt x="2091704" y="1394547"/>
                  <a:pt x="2189812" y="1472652"/>
                  <a:pt x="2294587" y="1542184"/>
                </a:cubicBezTo>
                <a:cubicBezTo>
                  <a:pt x="2314589" y="1554567"/>
                  <a:pt x="2334592" y="1566949"/>
                  <a:pt x="2354594" y="1579332"/>
                </a:cubicBezTo>
                <a:cubicBezTo>
                  <a:pt x="2406982" y="1536469"/>
                  <a:pt x="2465084" y="1526944"/>
                  <a:pt x="2526997" y="1556472"/>
                </a:cubicBezTo>
                <a:cubicBezTo>
                  <a:pt x="2583195" y="1583142"/>
                  <a:pt x="2612722" y="1629814"/>
                  <a:pt x="2614627" y="1691727"/>
                </a:cubicBezTo>
                <a:cubicBezTo>
                  <a:pt x="2616532" y="1781262"/>
                  <a:pt x="2545095" y="1852699"/>
                  <a:pt x="2456512" y="1851747"/>
                </a:cubicBezTo>
                <a:cubicBezTo>
                  <a:pt x="2366024" y="1850794"/>
                  <a:pt x="2297444" y="1773642"/>
                  <a:pt x="2304112" y="1682202"/>
                </a:cubicBezTo>
                <a:cubicBezTo>
                  <a:pt x="2305064" y="1662199"/>
                  <a:pt x="2319352" y="1643149"/>
                  <a:pt x="2308874" y="1622194"/>
                </a:cubicBezTo>
                <a:cubicBezTo>
                  <a:pt x="2205052" y="1550757"/>
                  <a:pt x="2101229" y="1479319"/>
                  <a:pt x="1996454" y="1408834"/>
                </a:cubicBezTo>
                <a:cubicBezTo>
                  <a:pt x="1982167" y="1399309"/>
                  <a:pt x="1969784" y="1379307"/>
                  <a:pt x="1946924" y="1391689"/>
                </a:cubicBezTo>
                <a:cubicBezTo>
                  <a:pt x="1899299" y="1556472"/>
                  <a:pt x="1797382" y="1679344"/>
                  <a:pt x="1650697" y="1766974"/>
                </a:cubicBezTo>
                <a:cubicBezTo>
                  <a:pt x="1696417" y="1840317"/>
                  <a:pt x="1758329" y="1899372"/>
                  <a:pt x="1810717" y="1966999"/>
                </a:cubicBezTo>
                <a:cubicBezTo>
                  <a:pt x="1823099" y="1983192"/>
                  <a:pt x="1836434" y="1999384"/>
                  <a:pt x="1848817" y="2015577"/>
                </a:cubicBezTo>
                <a:cubicBezTo>
                  <a:pt x="1866914" y="2011767"/>
                  <a:pt x="1885012" y="2007957"/>
                  <a:pt x="1904062" y="2005099"/>
                </a:cubicBezTo>
                <a:cubicBezTo>
                  <a:pt x="1979309" y="1994622"/>
                  <a:pt x="2045984" y="2033674"/>
                  <a:pt x="2072654" y="2100349"/>
                </a:cubicBezTo>
                <a:cubicBezTo>
                  <a:pt x="2099324" y="2167024"/>
                  <a:pt x="2077417" y="2244177"/>
                  <a:pt x="2018362" y="2286087"/>
                </a:cubicBezTo>
                <a:cubicBezTo>
                  <a:pt x="1960259" y="2327997"/>
                  <a:pt x="1879297" y="2324187"/>
                  <a:pt x="1825004" y="2276562"/>
                </a:cubicBezTo>
                <a:cubicBezTo>
                  <a:pt x="1771664" y="2228937"/>
                  <a:pt x="1757377" y="2151784"/>
                  <a:pt x="1790714" y="2086062"/>
                </a:cubicBezTo>
                <a:cubicBezTo>
                  <a:pt x="1794524" y="2077489"/>
                  <a:pt x="1801192" y="2069869"/>
                  <a:pt x="1805954" y="2062249"/>
                </a:cubicBezTo>
                <a:cubicBezTo>
                  <a:pt x="1737374" y="1970809"/>
                  <a:pt x="1666889" y="1881274"/>
                  <a:pt x="1584974" y="1801264"/>
                </a:cubicBezTo>
                <a:cubicBezTo>
                  <a:pt x="1469722" y="1854604"/>
                  <a:pt x="1347802" y="1867939"/>
                  <a:pt x="1223024" y="1853652"/>
                </a:cubicBezTo>
                <a:cubicBezTo>
                  <a:pt x="1207784" y="1983192"/>
                  <a:pt x="1191592" y="2113684"/>
                  <a:pt x="1176352" y="2243224"/>
                </a:cubicBezTo>
                <a:cubicBezTo>
                  <a:pt x="1270649" y="2286087"/>
                  <a:pt x="1305892" y="2382289"/>
                  <a:pt x="1258267" y="2466109"/>
                </a:cubicBezTo>
                <a:cubicBezTo>
                  <a:pt x="1213499" y="2544214"/>
                  <a:pt x="1110629" y="2568979"/>
                  <a:pt x="1035382" y="2518497"/>
                </a:cubicBezTo>
                <a:cubicBezTo>
                  <a:pt x="960134" y="2468014"/>
                  <a:pt x="943942" y="2365144"/>
                  <a:pt x="999187" y="2292754"/>
                </a:cubicBezTo>
                <a:cubicBezTo>
                  <a:pt x="1021094" y="2266084"/>
                  <a:pt x="1048717" y="2248939"/>
                  <a:pt x="1081102" y="2238462"/>
                </a:cubicBezTo>
                <a:cubicBezTo>
                  <a:pt x="1095389" y="2234652"/>
                  <a:pt x="1114439" y="2237509"/>
                  <a:pt x="1119202" y="2216554"/>
                </a:cubicBezTo>
                <a:cubicBezTo>
                  <a:pt x="1129679" y="2105112"/>
                  <a:pt x="1142062" y="1994622"/>
                  <a:pt x="1160159" y="1885084"/>
                </a:cubicBezTo>
                <a:cubicBezTo>
                  <a:pt x="1158254" y="1878417"/>
                  <a:pt x="1161112" y="1868892"/>
                  <a:pt x="1163969" y="1861272"/>
                </a:cubicBezTo>
                <a:cubicBezTo>
                  <a:pt x="1163017" y="1842222"/>
                  <a:pt x="1149682" y="1838412"/>
                  <a:pt x="1135394" y="1834602"/>
                </a:cubicBezTo>
                <a:cubicBezTo>
                  <a:pt x="1046812" y="1809837"/>
                  <a:pt x="966802" y="1767927"/>
                  <a:pt x="896317" y="1709824"/>
                </a:cubicBezTo>
                <a:cubicBezTo>
                  <a:pt x="877267" y="1693632"/>
                  <a:pt x="864884" y="1691727"/>
                  <a:pt x="852502" y="1714587"/>
                </a:cubicBezTo>
                <a:cubicBezTo>
                  <a:pt x="845834" y="1726017"/>
                  <a:pt x="839167" y="1736494"/>
                  <a:pt x="830594" y="1746019"/>
                </a:cubicBezTo>
                <a:cubicBezTo>
                  <a:pt x="802019" y="1780309"/>
                  <a:pt x="787732" y="1809837"/>
                  <a:pt x="816307" y="1858414"/>
                </a:cubicBezTo>
                <a:cubicBezTo>
                  <a:pt x="851549" y="1919374"/>
                  <a:pt x="823927" y="1998432"/>
                  <a:pt x="766777" y="2040342"/>
                </a:cubicBezTo>
                <a:cubicBezTo>
                  <a:pt x="711532" y="2081299"/>
                  <a:pt x="635332" y="2081299"/>
                  <a:pt x="580087" y="2040342"/>
                </a:cubicBezTo>
                <a:cubicBezTo>
                  <a:pt x="523889" y="1998432"/>
                  <a:pt x="502934" y="1923184"/>
                  <a:pt x="528652" y="1857462"/>
                </a:cubicBezTo>
                <a:cubicBezTo>
                  <a:pt x="554369" y="1793644"/>
                  <a:pt x="621044" y="1747924"/>
                  <a:pt x="687719" y="1762212"/>
                </a:cubicBezTo>
                <a:cubicBezTo>
                  <a:pt x="735344" y="1772689"/>
                  <a:pt x="755347" y="1755544"/>
                  <a:pt x="778207" y="1720302"/>
                </a:cubicBezTo>
                <a:cubicBezTo>
                  <a:pt x="823927" y="1649817"/>
                  <a:pt x="825832" y="1650769"/>
                  <a:pt x="778207" y="1585999"/>
                </a:cubicBezTo>
                <a:cubicBezTo>
                  <a:pt x="741059" y="1533612"/>
                  <a:pt x="712484" y="1477414"/>
                  <a:pt x="690577" y="1417407"/>
                </a:cubicBezTo>
                <a:cubicBezTo>
                  <a:pt x="684862" y="1401214"/>
                  <a:pt x="683909" y="1382164"/>
                  <a:pt x="661049" y="1378354"/>
                </a:cubicBezTo>
                <a:cubicBezTo>
                  <a:pt x="650572" y="1384069"/>
                  <a:pt x="639142" y="1383117"/>
                  <a:pt x="627712" y="1382164"/>
                </a:cubicBezTo>
                <a:cubicBezTo>
                  <a:pt x="552464" y="1390737"/>
                  <a:pt x="477217" y="1393594"/>
                  <a:pt x="401969" y="1395499"/>
                </a:cubicBezTo>
                <a:cubicBezTo>
                  <a:pt x="385777" y="1397404"/>
                  <a:pt x="370537" y="1400262"/>
                  <a:pt x="354344" y="1400262"/>
                </a:cubicBezTo>
                <a:cubicBezTo>
                  <a:pt x="327674" y="1401214"/>
                  <a:pt x="309577" y="1407882"/>
                  <a:pt x="298147" y="1438362"/>
                </a:cubicBezTo>
                <a:cubicBezTo>
                  <a:pt x="270524" y="1512657"/>
                  <a:pt x="196229" y="1549804"/>
                  <a:pt x="122887" y="1534564"/>
                </a:cubicBezTo>
                <a:cubicBezTo>
                  <a:pt x="50497" y="1519324"/>
                  <a:pt x="967" y="1459317"/>
                  <a:pt x="14" y="1385974"/>
                </a:cubicBezTo>
                <a:cubicBezTo>
                  <a:pt x="-938" y="1308822"/>
                  <a:pt x="45734" y="1247862"/>
                  <a:pt x="119077" y="1229764"/>
                </a:cubicBezTo>
                <a:cubicBezTo>
                  <a:pt x="192419" y="1211667"/>
                  <a:pt x="264809" y="1248814"/>
                  <a:pt x="298147" y="1320252"/>
                </a:cubicBezTo>
                <a:cubicBezTo>
                  <a:pt x="301957" y="1326919"/>
                  <a:pt x="304814" y="1334539"/>
                  <a:pt x="307672" y="1342159"/>
                </a:cubicBezTo>
                <a:cubicBezTo>
                  <a:pt x="412447" y="1335492"/>
                  <a:pt x="516269" y="1328824"/>
                  <a:pt x="621044" y="1322157"/>
                </a:cubicBezTo>
                <a:cubicBezTo>
                  <a:pt x="636284" y="1321204"/>
                  <a:pt x="658192" y="1326919"/>
                  <a:pt x="662002" y="1301202"/>
                </a:cubicBezTo>
                <a:cubicBezTo>
                  <a:pt x="646762" y="1218334"/>
                  <a:pt x="650572" y="1137372"/>
                  <a:pt x="667717" y="1055457"/>
                </a:cubicBezTo>
                <a:cubicBezTo>
                  <a:pt x="600089" y="1017357"/>
                  <a:pt x="542939" y="964017"/>
                  <a:pt x="468644" y="937347"/>
                </a:cubicBezTo>
                <a:cubicBezTo>
                  <a:pt x="392444" y="999259"/>
                  <a:pt x="293384" y="989734"/>
                  <a:pt x="239092" y="915439"/>
                </a:cubicBezTo>
                <a:cubicBezTo>
                  <a:pt x="186704" y="843049"/>
                  <a:pt x="205754" y="738274"/>
                  <a:pt x="281954" y="690649"/>
                </a:cubicBezTo>
                <a:cubicBezTo>
                  <a:pt x="356249" y="643977"/>
                  <a:pt x="456262" y="668742"/>
                  <a:pt x="500077" y="744942"/>
                </a:cubicBezTo>
                <a:cubicBezTo>
                  <a:pt x="519127" y="778279"/>
                  <a:pt x="522937" y="813522"/>
                  <a:pt x="518174" y="850669"/>
                </a:cubicBezTo>
                <a:cubicBezTo>
                  <a:pt x="516269" y="865909"/>
                  <a:pt x="507697" y="882102"/>
                  <a:pt x="524842" y="894484"/>
                </a:cubicBezTo>
                <a:cubicBezTo>
                  <a:pt x="581992" y="920202"/>
                  <a:pt x="626759" y="969732"/>
                  <a:pt x="688672" y="986877"/>
                </a:cubicBezTo>
                <a:cubicBezTo>
                  <a:pt x="720104" y="886864"/>
                  <a:pt x="772492" y="800187"/>
                  <a:pt x="848692" y="728749"/>
                </a:cubicBezTo>
                <a:cubicBezTo>
                  <a:pt x="855359" y="708747"/>
                  <a:pt x="841072" y="695412"/>
                  <a:pt x="832499" y="681124"/>
                </a:cubicBezTo>
                <a:cubicBezTo>
                  <a:pt x="762014" y="561109"/>
                  <a:pt x="691529" y="440142"/>
                  <a:pt x="621044" y="320127"/>
                </a:cubicBezTo>
                <a:cubicBezTo>
                  <a:pt x="566752" y="330604"/>
                  <a:pt x="516269" y="326794"/>
                  <a:pt x="472454" y="290599"/>
                </a:cubicBezTo>
                <a:cubicBezTo>
                  <a:pt x="404827" y="235354"/>
                  <a:pt x="395302" y="136294"/>
                  <a:pt x="450547" y="69619"/>
                </a:cubicBezTo>
                <a:cubicBezTo>
                  <a:pt x="505792" y="1992"/>
                  <a:pt x="609614" y="-5628"/>
                  <a:pt x="674384" y="53427"/>
                </a:cubicBezTo>
                <a:cubicBezTo>
                  <a:pt x="742012" y="114387"/>
                  <a:pt x="742964" y="209637"/>
                  <a:pt x="677242" y="281074"/>
                </a:cubicBezTo>
                <a:cubicBezTo>
                  <a:pt x="675337" y="293457"/>
                  <a:pt x="680099" y="302982"/>
                  <a:pt x="685814" y="312507"/>
                </a:cubicBezTo>
                <a:cubicBezTo>
                  <a:pt x="757252" y="434427"/>
                  <a:pt x="829642" y="557299"/>
                  <a:pt x="901079" y="682077"/>
                </a:cubicBezTo>
                <a:cubicBezTo>
                  <a:pt x="973469" y="623022"/>
                  <a:pt x="1055384" y="583017"/>
                  <a:pt x="1144919" y="558252"/>
                </a:cubicBezTo>
                <a:cubicBezTo>
                  <a:pt x="1163017" y="553489"/>
                  <a:pt x="1193497" y="559204"/>
                  <a:pt x="1191592" y="523962"/>
                </a:cubicBezTo>
                <a:cubicBezTo>
                  <a:pt x="1189687" y="493482"/>
                  <a:pt x="1189687" y="469669"/>
                  <a:pt x="1149682" y="455382"/>
                </a:cubicBezTo>
                <a:cubicBezTo>
                  <a:pt x="1070624" y="427759"/>
                  <a:pt x="1034429" y="343939"/>
                  <a:pt x="1059194" y="265834"/>
                </a:cubicBezTo>
                <a:cubicBezTo>
                  <a:pt x="1083007" y="189634"/>
                  <a:pt x="1158254" y="144867"/>
                  <a:pt x="1238264" y="160107"/>
                </a:cubicBezTo>
                <a:cubicBezTo>
                  <a:pt x="1313512" y="174394"/>
                  <a:pt x="1367804" y="243927"/>
                  <a:pt x="1363042" y="322032"/>
                </a:cubicBezTo>
                <a:cubicBezTo>
                  <a:pt x="1359232" y="378229"/>
                  <a:pt x="1334467" y="424902"/>
                  <a:pt x="1283032" y="447762"/>
                </a:cubicBezTo>
                <a:cubicBezTo>
                  <a:pt x="1244932" y="463954"/>
                  <a:pt x="1243979" y="490624"/>
                  <a:pt x="1251599" y="520152"/>
                </a:cubicBezTo>
                <a:cubicBezTo>
                  <a:pt x="1260172" y="553489"/>
                  <a:pt x="1288747" y="535392"/>
                  <a:pt x="1307797" y="535392"/>
                </a:cubicBezTo>
                <a:cubicBezTo>
                  <a:pt x="1417334" y="534439"/>
                  <a:pt x="1521157" y="562062"/>
                  <a:pt x="1620217" y="606829"/>
                </a:cubicBezTo>
                <a:cubicBezTo>
                  <a:pt x="1684034" y="506817"/>
                  <a:pt x="1747852" y="406804"/>
                  <a:pt x="1810717" y="306792"/>
                </a:cubicBezTo>
                <a:cubicBezTo>
                  <a:pt x="1820242" y="290599"/>
                  <a:pt x="1836434" y="277264"/>
                  <a:pt x="1829767" y="255357"/>
                </a:cubicBezTo>
                <a:cubicBezTo>
                  <a:pt x="1779284" y="189634"/>
                  <a:pt x="1780237" y="109624"/>
                  <a:pt x="1832624" y="51522"/>
                </a:cubicBezTo>
                <a:cubicBezTo>
                  <a:pt x="1857389" y="23900"/>
                  <a:pt x="1890012" y="6993"/>
                  <a:pt x="1924541" y="1754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CD3D5115-8999-478C-BF76-47C5692CB962}"/>
              </a:ext>
            </a:extLst>
          </p:cNvPr>
          <p:cNvSpPr/>
          <p:nvPr userDrawn="1"/>
        </p:nvSpPr>
        <p:spPr>
          <a:xfrm>
            <a:off x="893813" y="5721307"/>
            <a:ext cx="470839" cy="188335"/>
          </a:xfrm>
          <a:custGeom>
            <a:avLst/>
            <a:gdLst>
              <a:gd name="connsiteX0" fmla="*/ 2960 w 654032"/>
              <a:gd name="connsiteY0" fmla="*/ 269088 h 261613"/>
              <a:gd name="connsiteX1" fmla="*/ 7631 w 654032"/>
              <a:gd name="connsiteY1" fmla="*/ 222371 h 261613"/>
              <a:gd name="connsiteX2" fmla="*/ 43136 w 654032"/>
              <a:gd name="connsiteY2" fmla="*/ 205553 h 261613"/>
              <a:gd name="connsiteX3" fmla="*/ 154321 w 654032"/>
              <a:gd name="connsiteY3" fmla="*/ 143887 h 261613"/>
              <a:gd name="connsiteX4" fmla="*/ 282325 w 654032"/>
              <a:gd name="connsiteY4" fmla="*/ 0 h 261613"/>
              <a:gd name="connsiteX5" fmla="*/ 477600 w 654032"/>
              <a:gd name="connsiteY5" fmla="*/ 64469 h 261613"/>
              <a:gd name="connsiteX6" fmla="*/ 576640 w 654032"/>
              <a:gd name="connsiteY6" fmla="*/ 72878 h 261613"/>
              <a:gd name="connsiteX7" fmla="*/ 653255 w 654032"/>
              <a:gd name="connsiteY7" fmla="*/ 196210 h 261613"/>
              <a:gd name="connsiteX8" fmla="*/ 456111 w 654032"/>
              <a:gd name="connsiteY8" fmla="*/ 269088 h 261613"/>
              <a:gd name="connsiteX9" fmla="*/ 177680 w 654032"/>
              <a:gd name="connsiteY9" fmla="*/ 258810 h 261613"/>
              <a:gd name="connsiteX10" fmla="*/ 2960 w 654032"/>
              <a:gd name="connsiteY10" fmla="*/ 269088 h 261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4032" h="261613">
                <a:moveTo>
                  <a:pt x="2960" y="269088"/>
                </a:moveTo>
                <a:cubicBezTo>
                  <a:pt x="-2646" y="256941"/>
                  <a:pt x="157" y="230780"/>
                  <a:pt x="7631" y="222371"/>
                </a:cubicBezTo>
                <a:cubicBezTo>
                  <a:pt x="14172" y="214896"/>
                  <a:pt x="36596" y="207422"/>
                  <a:pt x="43136" y="205553"/>
                </a:cubicBezTo>
                <a:cubicBezTo>
                  <a:pt x="87049" y="196210"/>
                  <a:pt x="119751" y="170049"/>
                  <a:pt x="154321" y="143887"/>
                </a:cubicBezTo>
                <a:cubicBezTo>
                  <a:pt x="209447" y="101842"/>
                  <a:pt x="240280" y="53257"/>
                  <a:pt x="282325" y="0"/>
                </a:cubicBezTo>
                <a:cubicBezTo>
                  <a:pt x="343991" y="51388"/>
                  <a:pt x="399116" y="65403"/>
                  <a:pt x="477600" y="64469"/>
                </a:cubicBezTo>
                <a:cubicBezTo>
                  <a:pt x="510302" y="64469"/>
                  <a:pt x="543938" y="63534"/>
                  <a:pt x="576640" y="72878"/>
                </a:cubicBezTo>
                <a:cubicBezTo>
                  <a:pt x="629897" y="87827"/>
                  <a:pt x="664467" y="142019"/>
                  <a:pt x="653255" y="196210"/>
                </a:cubicBezTo>
                <a:cubicBezTo>
                  <a:pt x="636437" y="280300"/>
                  <a:pt x="520580" y="269088"/>
                  <a:pt x="456111" y="269088"/>
                </a:cubicBezTo>
                <a:cubicBezTo>
                  <a:pt x="363612" y="268154"/>
                  <a:pt x="270179" y="258810"/>
                  <a:pt x="177680" y="258810"/>
                </a:cubicBezTo>
                <a:cubicBezTo>
                  <a:pt x="117882" y="257876"/>
                  <a:pt x="64625" y="265351"/>
                  <a:pt x="2960" y="269088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w="929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0FA44E46-E220-4C0D-BAFF-7A21112D0D41}"/>
              </a:ext>
            </a:extLst>
          </p:cNvPr>
          <p:cNvSpPr/>
          <p:nvPr userDrawn="1"/>
        </p:nvSpPr>
        <p:spPr>
          <a:xfrm>
            <a:off x="489961" y="6040132"/>
            <a:ext cx="699532" cy="349766"/>
          </a:xfrm>
          <a:custGeom>
            <a:avLst/>
            <a:gdLst>
              <a:gd name="connsiteX0" fmla="*/ 33240 w 971705"/>
              <a:gd name="connsiteY0" fmla="*/ 94367 h 485852"/>
              <a:gd name="connsiteX1" fmla="*/ 93971 w 971705"/>
              <a:gd name="connsiteY1" fmla="*/ 163508 h 485852"/>
              <a:gd name="connsiteX2" fmla="*/ 129476 w 971705"/>
              <a:gd name="connsiteY2" fmla="*/ 168180 h 485852"/>
              <a:gd name="connsiteX3" fmla="*/ 569547 w 971705"/>
              <a:gd name="connsiteY3" fmla="*/ 0 h 485852"/>
              <a:gd name="connsiteX4" fmla="*/ 726514 w 971705"/>
              <a:gd name="connsiteY4" fmla="*/ 161639 h 485852"/>
              <a:gd name="connsiteX5" fmla="*/ 866664 w 971705"/>
              <a:gd name="connsiteY5" fmla="*/ 214896 h 485852"/>
              <a:gd name="connsiteX6" fmla="*/ 934871 w 971705"/>
              <a:gd name="connsiteY6" fmla="*/ 249467 h 485852"/>
              <a:gd name="connsiteX7" fmla="*/ 954492 w 971705"/>
              <a:gd name="connsiteY7" fmla="*/ 390551 h 485852"/>
              <a:gd name="connsiteX8" fmla="*/ 801261 w 971705"/>
              <a:gd name="connsiteY8" fmla="*/ 475575 h 485852"/>
              <a:gd name="connsiteX9" fmla="*/ 609723 w 971705"/>
              <a:gd name="connsiteY9" fmla="*/ 482115 h 485852"/>
              <a:gd name="connsiteX10" fmla="*/ 421922 w 971705"/>
              <a:gd name="connsiteY10" fmla="*/ 416712 h 485852"/>
              <a:gd name="connsiteX11" fmla="*/ 250005 w 971705"/>
              <a:gd name="connsiteY11" fmla="*/ 347572 h 485852"/>
              <a:gd name="connsiteX12" fmla="*/ 182733 w 971705"/>
              <a:gd name="connsiteY12" fmla="*/ 330753 h 485852"/>
              <a:gd name="connsiteX13" fmla="*/ 94906 w 971705"/>
              <a:gd name="connsiteY13" fmla="*/ 306461 h 485852"/>
              <a:gd name="connsiteX14" fmla="*/ 57532 w 971705"/>
              <a:gd name="connsiteY14" fmla="*/ 292446 h 485852"/>
              <a:gd name="connsiteX15" fmla="*/ 2407 w 971705"/>
              <a:gd name="connsiteY15" fmla="*/ 187801 h 485852"/>
              <a:gd name="connsiteX16" fmla="*/ 33240 w 971705"/>
              <a:gd name="connsiteY16" fmla="*/ 94367 h 485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71705" h="485852">
                <a:moveTo>
                  <a:pt x="33240" y="94367"/>
                </a:moveTo>
                <a:cubicBezTo>
                  <a:pt x="55664" y="113989"/>
                  <a:pt x="67810" y="148559"/>
                  <a:pt x="93971" y="163508"/>
                </a:cubicBezTo>
                <a:cubicBezTo>
                  <a:pt x="106118" y="170983"/>
                  <a:pt x="116395" y="172852"/>
                  <a:pt x="129476" y="168180"/>
                </a:cubicBezTo>
                <a:cubicBezTo>
                  <a:pt x="276166" y="112120"/>
                  <a:pt x="422856" y="56060"/>
                  <a:pt x="569547" y="0"/>
                </a:cubicBezTo>
                <a:cubicBezTo>
                  <a:pt x="592905" y="82221"/>
                  <a:pt x="648965" y="131741"/>
                  <a:pt x="726514" y="161639"/>
                </a:cubicBezTo>
                <a:cubicBezTo>
                  <a:pt x="773231" y="179392"/>
                  <a:pt x="819948" y="197144"/>
                  <a:pt x="866664" y="214896"/>
                </a:cubicBezTo>
                <a:cubicBezTo>
                  <a:pt x="890957" y="224240"/>
                  <a:pt x="913381" y="235452"/>
                  <a:pt x="934871" y="249467"/>
                </a:cubicBezTo>
                <a:cubicBezTo>
                  <a:pt x="986259" y="285906"/>
                  <a:pt x="994668" y="341965"/>
                  <a:pt x="954492" y="390551"/>
                </a:cubicBezTo>
                <a:cubicBezTo>
                  <a:pt x="915250" y="439136"/>
                  <a:pt x="859190" y="459692"/>
                  <a:pt x="801261" y="475575"/>
                </a:cubicBezTo>
                <a:cubicBezTo>
                  <a:pt x="740529" y="492393"/>
                  <a:pt x="671389" y="497065"/>
                  <a:pt x="609723" y="482115"/>
                </a:cubicBezTo>
                <a:cubicBezTo>
                  <a:pt x="545254" y="466232"/>
                  <a:pt x="483588" y="441005"/>
                  <a:pt x="421922" y="416712"/>
                </a:cubicBezTo>
                <a:cubicBezTo>
                  <a:pt x="364928" y="393354"/>
                  <a:pt x="306999" y="369995"/>
                  <a:pt x="250005" y="347572"/>
                </a:cubicBezTo>
                <a:cubicBezTo>
                  <a:pt x="227581" y="338228"/>
                  <a:pt x="206091" y="337294"/>
                  <a:pt x="182733" y="330753"/>
                </a:cubicBezTo>
                <a:cubicBezTo>
                  <a:pt x="153769" y="323279"/>
                  <a:pt x="124804" y="314870"/>
                  <a:pt x="94906" y="306461"/>
                </a:cubicBezTo>
                <a:cubicBezTo>
                  <a:pt x="81825" y="302723"/>
                  <a:pt x="69679" y="298052"/>
                  <a:pt x="57532" y="292446"/>
                </a:cubicBezTo>
                <a:cubicBezTo>
                  <a:pt x="10816" y="271891"/>
                  <a:pt x="-6936" y="238255"/>
                  <a:pt x="2407" y="187801"/>
                </a:cubicBezTo>
                <a:cubicBezTo>
                  <a:pt x="7079" y="159771"/>
                  <a:pt x="23897" y="120529"/>
                  <a:pt x="33240" y="94367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w="929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4A79E7B5-FE81-414C-BC66-62FE693A21CD}"/>
              </a:ext>
            </a:extLst>
          </p:cNvPr>
          <p:cNvSpPr/>
          <p:nvPr userDrawn="1"/>
        </p:nvSpPr>
        <p:spPr>
          <a:xfrm>
            <a:off x="616803" y="2305711"/>
            <a:ext cx="803790" cy="3565153"/>
          </a:xfrm>
          <a:custGeom>
            <a:avLst/>
            <a:gdLst>
              <a:gd name="connsiteX0" fmla="*/ 303469 w 880209"/>
              <a:gd name="connsiteY0" fmla="*/ 3751377 h 3904105"/>
              <a:gd name="connsiteX1" fmla="*/ 301997 w 880209"/>
              <a:gd name="connsiteY1" fmla="*/ 3883961 h 3904105"/>
              <a:gd name="connsiteX2" fmla="*/ 310099 w 880209"/>
              <a:gd name="connsiteY2" fmla="*/ 3903849 h 3904105"/>
              <a:gd name="connsiteX3" fmla="*/ 320412 w 880209"/>
              <a:gd name="connsiteY3" fmla="*/ 3900166 h 3904105"/>
              <a:gd name="connsiteX4" fmla="*/ 303469 w 880209"/>
              <a:gd name="connsiteY4" fmla="*/ 3751377 h 3904105"/>
              <a:gd name="connsiteX5" fmla="*/ 342509 w 880209"/>
              <a:gd name="connsiteY5" fmla="*/ 3458957 h 3904105"/>
              <a:gd name="connsiteX6" fmla="*/ 303469 w 880209"/>
              <a:gd name="connsiteY6" fmla="*/ 3724125 h 3904105"/>
              <a:gd name="connsiteX7" fmla="*/ 342509 w 880209"/>
              <a:gd name="connsiteY7" fmla="*/ 3458957 h 3904105"/>
              <a:gd name="connsiteX8" fmla="*/ 556115 w 880209"/>
              <a:gd name="connsiteY8" fmla="*/ 2540448 h 3904105"/>
              <a:gd name="connsiteX9" fmla="*/ 350609 w 880209"/>
              <a:gd name="connsiteY9" fmla="*/ 3431705 h 3904105"/>
              <a:gd name="connsiteX10" fmla="*/ 394067 w 880209"/>
              <a:gd name="connsiteY10" fmla="*/ 3325637 h 3904105"/>
              <a:gd name="connsiteX11" fmla="*/ 480246 w 880209"/>
              <a:gd name="connsiteY11" fmla="*/ 2977237 h 3904105"/>
              <a:gd name="connsiteX12" fmla="*/ 543593 w 880209"/>
              <a:gd name="connsiteY12" fmla="*/ 2619262 h 3904105"/>
              <a:gd name="connsiteX13" fmla="*/ 556115 w 880209"/>
              <a:gd name="connsiteY13" fmla="*/ 2540448 h 3904105"/>
              <a:gd name="connsiteX14" fmla="*/ 620933 w 880209"/>
              <a:gd name="connsiteY14" fmla="*/ 2125020 h 3904105"/>
              <a:gd name="connsiteX15" fmla="*/ 565690 w 880209"/>
              <a:gd name="connsiteY15" fmla="*/ 2481524 h 3904105"/>
              <a:gd name="connsiteX16" fmla="*/ 620933 w 880209"/>
              <a:gd name="connsiteY16" fmla="*/ 2125020 h 3904105"/>
              <a:gd name="connsiteX17" fmla="*/ 224655 w 880209"/>
              <a:gd name="connsiteY17" fmla="*/ 1768105 h 3904105"/>
              <a:gd name="connsiteX18" fmla="*/ 256327 w 880209"/>
              <a:gd name="connsiteY18" fmla="*/ 1775579 h 3904105"/>
              <a:gd name="connsiteX19" fmla="*/ 257626 w 880209"/>
              <a:gd name="connsiteY19" fmla="*/ 1773933 h 3904105"/>
              <a:gd name="connsiteX20" fmla="*/ 348401 w 880209"/>
              <a:gd name="connsiteY20" fmla="*/ 1792088 h 3904105"/>
              <a:gd name="connsiteX21" fmla="*/ 477302 w 880209"/>
              <a:gd name="connsiteY21" fmla="*/ 1779566 h 3904105"/>
              <a:gd name="connsiteX22" fmla="*/ 259274 w 880209"/>
              <a:gd name="connsiteY22" fmla="*/ 1770727 h 3904105"/>
              <a:gd name="connsiteX23" fmla="*/ 258268 w 880209"/>
              <a:gd name="connsiteY23" fmla="*/ 1771734 h 3904105"/>
              <a:gd name="connsiteX24" fmla="*/ 0 w 880209"/>
              <a:gd name="connsiteY24" fmla="*/ 1722113 h 3904105"/>
              <a:gd name="connsiteX25" fmla="*/ 92072 w 880209"/>
              <a:gd name="connsiteY25" fmla="*/ 1743476 h 3904105"/>
              <a:gd name="connsiteX26" fmla="*/ 92074 w 880209"/>
              <a:gd name="connsiteY26" fmla="*/ 1743475 h 3904105"/>
              <a:gd name="connsiteX27" fmla="*/ 176779 w 880209"/>
              <a:gd name="connsiteY27" fmla="*/ 1758943 h 3904105"/>
              <a:gd name="connsiteX28" fmla="*/ 95594 w 880209"/>
              <a:gd name="connsiteY28" fmla="*/ 1740657 h 3904105"/>
              <a:gd name="connsiteX29" fmla="*/ 95755 w 880209"/>
              <a:gd name="connsiteY29" fmla="*/ 1740529 h 3904105"/>
              <a:gd name="connsiteX30" fmla="*/ 0 w 880209"/>
              <a:gd name="connsiteY30" fmla="*/ 1722113 h 3904105"/>
              <a:gd name="connsiteX31" fmla="*/ 517076 w 880209"/>
              <a:gd name="connsiteY31" fmla="*/ 1055512 h 3904105"/>
              <a:gd name="connsiteX32" fmla="*/ 516339 w 880209"/>
              <a:gd name="connsiteY32" fmla="*/ 1061405 h 3904105"/>
              <a:gd name="connsiteX33" fmla="*/ 591470 w 880209"/>
              <a:gd name="connsiteY33" fmla="*/ 1467995 h 3904105"/>
              <a:gd name="connsiteX34" fmla="*/ 629035 w 880209"/>
              <a:gd name="connsiteY34" fmla="*/ 1673500 h 3904105"/>
              <a:gd name="connsiteX35" fmla="*/ 632258 w 880209"/>
              <a:gd name="connsiteY35" fmla="*/ 1689335 h 3904105"/>
              <a:gd name="connsiteX36" fmla="*/ 637138 w 880209"/>
              <a:gd name="connsiteY36" fmla="*/ 1705172 h 3904105"/>
              <a:gd name="connsiteX37" fmla="*/ 635665 w 880209"/>
              <a:gd name="connsiteY37" fmla="*/ 1686389 h 3904105"/>
              <a:gd name="connsiteX38" fmla="*/ 632895 w 880209"/>
              <a:gd name="connsiteY38" fmla="*/ 1672265 h 3904105"/>
              <a:gd name="connsiteX39" fmla="*/ 633639 w 880209"/>
              <a:gd name="connsiteY39" fmla="*/ 1672027 h 3904105"/>
              <a:gd name="connsiteX40" fmla="*/ 632719 w 880209"/>
              <a:gd name="connsiteY40" fmla="*/ 1668344 h 3904105"/>
              <a:gd name="connsiteX41" fmla="*/ 623143 w 880209"/>
              <a:gd name="connsiteY41" fmla="*/ 1476098 h 3904105"/>
              <a:gd name="connsiteX42" fmla="*/ 622406 w 880209"/>
              <a:gd name="connsiteY42" fmla="*/ 1468732 h 3904105"/>
              <a:gd name="connsiteX43" fmla="*/ 589997 w 880209"/>
              <a:gd name="connsiteY43" fmla="*/ 1364875 h 3904105"/>
              <a:gd name="connsiteX44" fmla="*/ 558324 w 880209"/>
              <a:gd name="connsiteY44" fmla="*/ 1262490 h 3904105"/>
              <a:gd name="connsiteX45" fmla="*/ 556851 w 880209"/>
              <a:gd name="connsiteY45" fmla="*/ 1169682 h 3904105"/>
              <a:gd name="connsiteX46" fmla="*/ 517076 w 880209"/>
              <a:gd name="connsiteY46" fmla="*/ 1055512 h 3904105"/>
              <a:gd name="connsiteX47" fmla="*/ 778562 w 880209"/>
              <a:gd name="connsiteY47" fmla="*/ 943552 h 3904105"/>
              <a:gd name="connsiteX48" fmla="*/ 729946 w 880209"/>
              <a:gd name="connsiteY48" fmla="*/ 1009845 h 3904105"/>
              <a:gd name="connsiteX49" fmla="*/ 778562 w 880209"/>
              <a:gd name="connsiteY49" fmla="*/ 943552 h 3904105"/>
              <a:gd name="connsiteX50" fmla="*/ 278425 w 880209"/>
              <a:gd name="connsiteY50" fmla="*/ 849271 h 3904105"/>
              <a:gd name="connsiteX51" fmla="*/ 275479 w 880209"/>
              <a:gd name="connsiteY51" fmla="*/ 852217 h 3904105"/>
              <a:gd name="connsiteX52" fmla="*/ 283581 w 880209"/>
              <a:gd name="connsiteY52" fmla="*/ 858110 h 3904105"/>
              <a:gd name="connsiteX53" fmla="*/ 568636 w 880209"/>
              <a:gd name="connsiteY53" fmla="*/ 1076136 h 3904105"/>
              <a:gd name="connsiteX54" fmla="*/ 595890 w 880209"/>
              <a:gd name="connsiteY54" fmla="*/ 1080555 h 3904105"/>
              <a:gd name="connsiteX55" fmla="*/ 665128 w 880209"/>
              <a:gd name="connsiteY55" fmla="*/ 1057722 h 3904105"/>
              <a:gd name="connsiteX56" fmla="*/ 665864 w 880209"/>
              <a:gd name="connsiteY56" fmla="*/ 1056248 h 3904105"/>
              <a:gd name="connsiteX57" fmla="*/ 665128 w 880209"/>
              <a:gd name="connsiteY57" fmla="*/ 1054038 h 3904105"/>
              <a:gd name="connsiteX58" fmla="*/ 620196 w 880209"/>
              <a:gd name="connsiteY58" fmla="*/ 1058459 h 3904105"/>
              <a:gd name="connsiteX59" fmla="*/ 502344 w 880209"/>
              <a:gd name="connsiteY59" fmla="*/ 1004688 h 3904105"/>
              <a:gd name="connsiteX60" fmla="*/ 309361 w 880209"/>
              <a:gd name="connsiteY60" fmla="*/ 871368 h 3904105"/>
              <a:gd name="connsiteX61" fmla="*/ 278425 w 880209"/>
              <a:gd name="connsiteY61" fmla="*/ 849271 h 3904105"/>
              <a:gd name="connsiteX62" fmla="*/ 811706 w 880209"/>
              <a:gd name="connsiteY62" fmla="*/ 826437 h 3904105"/>
              <a:gd name="connsiteX63" fmla="*/ 880209 w 880209"/>
              <a:gd name="connsiteY63" fmla="*/ 847798 h 3904105"/>
              <a:gd name="connsiteX64" fmla="*/ 811706 w 880209"/>
              <a:gd name="connsiteY64" fmla="*/ 826437 h 3904105"/>
              <a:gd name="connsiteX65" fmla="*/ 706376 w 880209"/>
              <a:gd name="connsiteY65" fmla="*/ 698273 h 3904105"/>
              <a:gd name="connsiteX66" fmla="*/ 796976 w 880209"/>
              <a:gd name="connsiteY66" fmla="*/ 810233 h 3904105"/>
              <a:gd name="connsiteX67" fmla="*/ 706376 w 880209"/>
              <a:gd name="connsiteY67" fmla="*/ 698273 h 3904105"/>
              <a:gd name="connsiteX68" fmla="*/ 643767 w 880209"/>
              <a:gd name="connsiteY68" fmla="*/ 584104 h 3904105"/>
              <a:gd name="connsiteX69" fmla="*/ 727738 w 880209"/>
              <a:gd name="connsiteY69" fmla="*/ 612094 h 3904105"/>
              <a:gd name="connsiteX70" fmla="*/ 643767 w 880209"/>
              <a:gd name="connsiteY70" fmla="*/ 584104 h 3904105"/>
              <a:gd name="connsiteX71" fmla="*/ 828649 w 880209"/>
              <a:gd name="connsiteY71" fmla="*/ 555377 h 3904105"/>
              <a:gd name="connsiteX72" fmla="*/ 734366 w 880209"/>
              <a:gd name="connsiteY72" fmla="*/ 611357 h 3904105"/>
              <a:gd name="connsiteX73" fmla="*/ 771196 w 880209"/>
              <a:gd name="connsiteY73" fmla="*/ 608411 h 3904105"/>
              <a:gd name="connsiteX74" fmla="*/ 816863 w 880209"/>
              <a:gd name="connsiteY74" fmla="*/ 570845 h 3904105"/>
              <a:gd name="connsiteX75" fmla="*/ 828649 w 880209"/>
              <a:gd name="connsiteY75" fmla="*/ 555377 h 3904105"/>
              <a:gd name="connsiteX76" fmla="*/ 686488 w 880209"/>
              <a:gd name="connsiteY76" fmla="*/ 385965 h 3904105"/>
              <a:gd name="connsiteX77" fmla="*/ 683542 w 880209"/>
              <a:gd name="connsiteY77" fmla="*/ 387438 h 3904105"/>
              <a:gd name="connsiteX78" fmla="*/ 695327 w 880209"/>
              <a:gd name="connsiteY78" fmla="*/ 452993 h 3904105"/>
              <a:gd name="connsiteX79" fmla="*/ 717425 w 880209"/>
              <a:gd name="connsiteY79" fmla="*/ 573793 h 3904105"/>
              <a:gd name="connsiteX80" fmla="*/ 734367 w 880209"/>
              <a:gd name="connsiteY80" fmla="*/ 584842 h 3904105"/>
              <a:gd name="connsiteX81" fmla="*/ 743206 w 880209"/>
              <a:gd name="connsiteY81" fmla="*/ 582632 h 3904105"/>
              <a:gd name="connsiteX82" fmla="*/ 751308 w 880209"/>
              <a:gd name="connsiteY82" fmla="*/ 568637 h 3904105"/>
              <a:gd name="connsiteX83" fmla="*/ 723318 w 880209"/>
              <a:gd name="connsiteY83" fmla="*/ 488349 h 3904105"/>
              <a:gd name="connsiteX84" fmla="*/ 686488 w 880209"/>
              <a:gd name="connsiteY84" fmla="*/ 385965 h 3904105"/>
              <a:gd name="connsiteX85" fmla="*/ 373943 w 880209"/>
              <a:gd name="connsiteY85" fmla="*/ 235704 h 3904105"/>
              <a:gd name="connsiteX86" fmla="*/ 389687 w 880209"/>
              <a:gd name="connsiteY86" fmla="*/ 268482 h 3904105"/>
              <a:gd name="connsiteX87" fmla="*/ 398210 w 880209"/>
              <a:gd name="connsiteY87" fmla="*/ 283454 h 3904105"/>
              <a:gd name="connsiteX88" fmla="*/ 383756 w 880209"/>
              <a:gd name="connsiteY88" fmla="*/ 268850 h 3904105"/>
              <a:gd name="connsiteX89" fmla="*/ 390385 w 880209"/>
              <a:gd name="connsiteY89" fmla="*/ 280635 h 3904105"/>
              <a:gd name="connsiteX90" fmla="*/ 542119 w 880209"/>
              <a:gd name="connsiteY90" fmla="*/ 465515 h 3904105"/>
              <a:gd name="connsiteX91" fmla="*/ 617250 w 880209"/>
              <a:gd name="connsiteY91" fmla="*/ 554641 h 3904105"/>
              <a:gd name="connsiteX92" fmla="*/ 626826 w 880209"/>
              <a:gd name="connsiteY92" fmla="*/ 563479 h 3904105"/>
              <a:gd name="connsiteX93" fmla="*/ 617250 w 880209"/>
              <a:gd name="connsiteY93" fmla="*/ 550958 h 3904105"/>
              <a:gd name="connsiteX94" fmla="*/ 617250 w 880209"/>
              <a:gd name="connsiteY94" fmla="*/ 551695 h 3904105"/>
              <a:gd name="connsiteX95" fmla="*/ 576738 w 880209"/>
              <a:gd name="connsiteY95" fmla="*/ 491295 h 3904105"/>
              <a:gd name="connsiteX96" fmla="*/ 470671 w 880209"/>
              <a:gd name="connsiteY96" fmla="*/ 361658 h 3904105"/>
              <a:gd name="connsiteX97" fmla="*/ 428318 w 880209"/>
              <a:gd name="connsiteY97" fmla="*/ 313873 h 3904105"/>
              <a:gd name="connsiteX98" fmla="*/ 405989 w 880209"/>
              <a:gd name="connsiteY98" fmla="*/ 291313 h 3904105"/>
              <a:gd name="connsiteX99" fmla="*/ 401565 w 880209"/>
              <a:gd name="connsiteY99" fmla="*/ 260195 h 3904105"/>
              <a:gd name="connsiteX100" fmla="*/ 373943 w 880209"/>
              <a:gd name="connsiteY100" fmla="*/ 235704 h 3904105"/>
              <a:gd name="connsiteX101" fmla="*/ 283344 w 880209"/>
              <a:gd name="connsiteY101" fmla="*/ 131846 h 3904105"/>
              <a:gd name="connsiteX102" fmla="*/ 362894 w 880209"/>
              <a:gd name="connsiteY102" fmla="*/ 216553 h 3904105"/>
              <a:gd name="connsiteX103" fmla="*/ 283344 w 880209"/>
              <a:gd name="connsiteY103" fmla="*/ 131846 h 3904105"/>
              <a:gd name="connsiteX104" fmla="*/ 93308 w 880209"/>
              <a:gd name="connsiteY104" fmla="*/ 0 h 3904105"/>
              <a:gd name="connsiteX105" fmla="*/ 216316 w 880209"/>
              <a:gd name="connsiteY105" fmla="*/ 95755 h 3904105"/>
              <a:gd name="connsiteX106" fmla="*/ 264929 w 880209"/>
              <a:gd name="connsiteY106" fmla="*/ 119325 h 3904105"/>
              <a:gd name="connsiteX107" fmla="*/ 93308 w 880209"/>
              <a:gd name="connsiteY107" fmla="*/ 0 h 3904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880209" h="3904105">
                <a:moveTo>
                  <a:pt x="303469" y="3751377"/>
                </a:moveTo>
                <a:cubicBezTo>
                  <a:pt x="297577" y="3795572"/>
                  <a:pt x="296840" y="3839767"/>
                  <a:pt x="301997" y="3883961"/>
                </a:cubicBezTo>
                <a:cubicBezTo>
                  <a:pt x="302733" y="3891327"/>
                  <a:pt x="301997" y="3899429"/>
                  <a:pt x="310099" y="3903849"/>
                </a:cubicBezTo>
                <a:cubicBezTo>
                  <a:pt x="316729" y="3904585"/>
                  <a:pt x="319676" y="3903849"/>
                  <a:pt x="320412" y="3900166"/>
                </a:cubicBezTo>
                <a:cubicBezTo>
                  <a:pt x="318939" y="3850079"/>
                  <a:pt x="310099" y="3800728"/>
                  <a:pt x="303469" y="3751377"/>
                </a:cubicBezTo>
                <a:close/>
                <a:moveTo>
                  <a:pt x="342509" y="3458957"/>
                </a:moveTo>
                <a:cubicBezTo>
                  <a:pt x="299050" y="3525249"/>
                  <a:pt x="280635" y="3654887"/>
                  <a:pt x="303469" y="3724125"/>
                </a:cubicBezTo>
                <a:cubicBezTo>
                  <a:pt x="312308" y="3634999"/>
                  <a:pt x="327777" y="3547347"/>
                  <a:pt x="342509" y="3458957"/>
                </a:cubicBezTo>
                <a:close/>
                <a:moveTo>
                  <a:pt x="556115" y="2540448"/>
                </a:moveTo>
                <a:cubicBezTo>
                  <a:pt x="482457" y="2836552"/>
                  <a:pt x="408798" y="3131918"/>
                  <a:pt x="350609" y="3431705"/>
                </a:cubicBezTo>
                <a:cubicBezTo>
                  <a:pt x="369023" y="3397822"/>
                  <a:pt x="381545" y="3361730"/>
                  <a:pt x="394067" y="3325637"/>
                </a:cubicBezTo>
                <a:cubicBezTo>
                  <a:pt x="433106" y="3212205"/>
                  <a:pt x="457413" y="3095090"/>
                  <a:pt x="480246" y="2977237"/>
                </a:cubicBezTo>
                <a:cubicBezTo>
                  <a:pt x="503817" y="2857912"/>
                  <a:pt x="523705" y="2738587"/>
                  <a:pt x="543593" y="2619262"/>
                </a:cubicBezTo>
                <a:cubicBezTo>
                  <a:pt x="548012" y="2592745"/>
                  <a:pt x="551695" y="2566965"/>
                  <a:pt x="556115" y="2540448"/>
                </a:cubicBezTo>
                <a:close/>
                <a:moveTo>
                  <a:pt x="620933" y="2125020"/>
                </a:moveTo>
                <a:cubicBezTo>
                  <a:pt x="602519" y="2244346"/>
                  <a:pt x="584104" y="2362935"/>
                  <a:pt x="565690" y="2481524"/>
                </a:cubicBezTo>
                <a:cubicBezTo>
                  <a:pt x="607675" y="2366618"/>
                  <a:pt x="608411" y="2245082"/>
                  <a:pt x="620933" y="2125020"/>
                </a:cubicBezTo>
                <a:close/>
                <a:moveTo>
                  <a:pt x="224655" y="1768105"/>
                </a:moveTo>
                <a:cubicBezTo>
                  <a:pt x="234967" y="1769973"/>
                  <a:pt x="246016" y="1772776"/>
                  <a:pt x="256327" y="1775579"/>
                </a:cubicBezTo>
                <a:lnTo>
                  <a:pt x="257626" y="1773933"/>
                </a:lnTo>
                <a:lnTo>
                  <a:pt x="348401" y="1792088"/>
                </a:lnTo>
                <a:cubicBezTo>
                  <a:pt x="385967" y="1800928"/>
                  <a:pt x="438263" y="1796508"/>
                  <a:pt x="477302" y="1779566"/>
                </a:cubicBezTo>
                <a:cubicBezTo>
                  <a:pt x="402907" y="1781776"/>
                  <a:pt x="330723" y="1780303"/>
                  <a:pt x="259274" y="1770727"/>
                </a:cubicBezTo>
                <a:lnTo>
                  <a:pt x="258268" y="1771734"/>
                </a:lnTo>
                <a:close/>
                <a:moveTo>
                  <a:pt x="0" y="1722113"/>
                </a:moveTo>
                <a:cubicBezTo>
                  <a:pt x="30200" y="1728743"/>
                  <a:pt x="61136" y="1736110"/>
                  <a:pt x="92072" y="1743476"/>
                </a:cubicBezTo>
                <a:lnTo>
                  <a:pt x="92074" y="1743475"/>
                </a:lnTo>
                <a:lnTo>
                  <a:pt x="176779" y="1758943"/>
                </a:lnTo>
                <a:lnTo>
                  <a:pt x="95594" y="1740657"/>
                </a:lnTo>
                <a:lnTo>
                  <a:pt x="95755" y="1740529"/>
                </a:lnTo>
                <a:cubicBezTo>
                  <a:pt x="64818" y="1730216"/>
                  <a:pt x="32409" y="1726533"/>
                  <a:pt x="0" y="1722113"/>
                </a:cubicBezTo>
                <a:close/>
                <a:moveTo>
                  <a:pt x="517076" y="1055512"/>
                </a:moveTo>
                <a:cubicBezTo>
                  <a:pt x="515602" y="1057722"/>
                  <a:pt x="516339" y="1059195"/>
                  <a:pt x="516339" y="1061405"/>
                </a:cubicBezTo>
                <a:cubicBezTo>
                  <a:pt x="541383" y="1196935"/>
                  <a:pt x="566426" y="1332465"/>
                  <a:pt x="591470" y="1467995"/>
                </a:cubicBezTo>
                <a:cubicBezTo>
                  <a:pt x="603992" y="1536497"/>
                  <a:pt x="616514" y="1604998"/>
                  <a:pt x="629035" y="1673500"/>
                </a:cubicBezTo>
                <a:lnTo>
                  <a:pt x="632258" y="1689335"/>
                </a:lnTo>
                <a:cubicBezTo>
                  <a:pt x="633087" y="1694676"/>
                  <a:pt x="634192" y="1700016"/>
                  <a:pt x="637138" y="1705172"/>
                </a:cubicBezTo>
                <a:cubicBezTo>
                  <a:pt x="636401" y="1698911"/>
                  <a:pt x="636217" y="1692650"/>
                  <a:pt x="635665" y="1686389"/>
                </a:cubicBezTo>
                <a:lnTo>
                  <a:pt x="632895" y="1672265"/>
                </a:lnTo>
                <a:lnTo>
                  <a:pt x="633639" y="1672027"/>
                </a:lnTo>
                <a:cubicBezTo>
                  <a:pt x="634008" y="1671106"/>
                  <a:pt x="633455" y="1669817"/>
                  <a:pt x="632719" y="1668344"/>
                </a:cubicBezTo>
                <a:cubicBezTo>
                  <a:pt x="627563" y="1604262"/>
                  <a:pt x="622406" y="1540180"/>
                  <a:pt x="623143" y="1476098"/>
                </a:cubicBezTo>
                <a:cubicBezTo>
                  <a:pt x="623143" y="1473888"/>
                  <a:pt x="622406" y="1470942"/>
                  <a:pt x="622406" y="1468732"/>
                </a:cubicBezTo>
                <a:cubicBezTo>
                  <a:pt x="617987" y="1431903"/>
                  <a:pt x="603255" y="1398757"/>
                  <a:pt x="589997" y="1364875"/>
                </a:cubicBezTo>
                <a:cubicBezTo>
                  <a:pt x="577475" y="1330992"/>
                  <a:pt x="560534" y="1299319"/>
                  <a:pt x="558324" y="1262490"/>
                </a:cubicBezTo>
                <a:cubicBezTo>
                  <a:pt x="556851" y="1231554"/>
                  <a:pt x="558324" y="1200618"/>
                  <a:pt x="556851" y="1169682"/>
                </a:cubicBezTo>
                <a:cubicBezTo>
                  <a:pt x="554641" y="1127697"/>
                  <a:pt x="535490" y="1091605"/>
                  <a:pt x="517076" y="1055512"/>
                </a:cubicBezTo>
                <a:close/>
                <a:moveTo>
                  <a:pt x="778562" y="943552"/>
                </a:moveTo>
                <a:cubicBezTo>
                  <a:pt x="763093" y="966386"/>
                  <a:pt x="748361" y="989220"/>
                  <a:pt x="729946" y="1009845"/>
                </a:cubicBezTo>
                <a:cubicBezTo>
                  <a:pt x="759410" y="997323"/>
                  <a:pt x="766776" y="969333"/>
                  <a:pt x="778562" y="943552"/>
                </a:cubicBezTo>
                <a:close/>
                <a:moveTo>
                  <a:pt x="278425" y="849271"/>
                </a:moveTo>
                <a:cubicBezTo>
                  <a:pt x="277688" y="850007"/>
                  <a:pt x="276215" y="851481"/>
                  <a:pt x="275479" y="852217"/>
                </a:cubicBezTo>
                <a:cubicBezTo>
                  <a:pt x="278425" y="854427"/>
                  <a:pt x="280635" y="855900"/>
                  <a:pt x="283581" y="858110"/>
                </a:cubicBezTo>
                <a:cubicBezTo>
                  <a:pt x="378600" y="931031"/>
                  <a:pt x="473617" y="1003216"/>
                  <a:pt x="568636" y="1076136"/>
                </a:cubicBezTo>
                <a:cubicBezTo>
                  <a:pt x="577475" y="1083502"/>
                  <a:pt x="585577" y="1084238"/>
                  <a:pt x="595890" y="1080555"/>
                </a:cubicBezTo>
                <a:cubicBezTo>
                  <a:pt x="618724" y="1072453"/>
                  <a:pt x="642294" y="1065087"/>
                  <a:pt x="665128" y="1057722"/>
                </a:cubicBezTo>
                <a:cubicBezTo>
                  <a:pt x="665864" y="1057722"/>
                  <a:pt x="665864" y="1057722"/>
                  <a:pt x="665864" y="1056248"/>
                </a:cubicBezTo>
                <a:cubicBezTo>
                  <a:pt x="666601" y="1055512"/>
                  <a:pt x="665864" y="1054776"/>
                  <a:pt x="665128" y="1054038"/>
                </a:cubicBezTo>
                <a:cubicBezTo>
                  <a:pt x="650396" y="1055512"/>
                  <a:pt x="636401" y="1061405"/>
                  <a:pt x="620196" y="1058459"/>
                </a:cubicBezTo>
                <a:cubicBezTo>
                  <a:pt x="576002" y="1050356"/>
                  <a:pt x="539173" y="1027522"/>
                  <a:pt x="502344" y="1004688"/>
                </a:cubicBezTo>
                <a:cubicBezTo>
                  <a:pt x="436052" y="962703"/>
                  <a:pt x="372707" y="917773"/>
                  <a:pt x="309361" y="871368"/>
                </a:cubicBezTo>
                <a:cubicBezTo>
                  <a:pt x="299049" y="864003"/>
                  <a:pt x="288737" y="856637"/>
                  <a:pt x="278425" y="849271"/>
                </a:cubicBezTo>
                <a:close/>
                <a:moveTo>
                  <a:pt x="811706" y="826437"/>
                </a:moveTo>
                <a:cubicBezTo>
                  <a:pt x="838223" y="862529"/>
                  <a:pt x="830858" y="861057"/>
                  <a:pt x="880209" y="847798"/>
                </a:cubicBezTo>
                <a:cubicBezTo>
                  <a:pt x="854428" y="845589"/>
                  <a:pt x="834540" y="838222"/>
                  <a:pt x="811706" y="826437"/>
                </a:cubicBezTo>
                <a:close/>
                <a:moveTo>
                  <a:pt x="706376" y="698273"/>
                </a:moveTo>
                <a:cubicBezTo>
                  <a:pt x="730683" y="740994"/>
                  <a:pt x="756464" y="782243"/>
                  <a:pt x="796976" y="810233"/>
                </a:cubicBezTo>
                <a:cubicBezTo>
                  <a:pt x="766776" y="773404"/>
                  <a:pt x="736576" y="735839"/>
                  <a:pt x="706376" y="698273"/>
                </a:cubicBezTo>
                <a:close/>
                <a:moveTo>
                  <a:pt x="643767" y="584104"/>
                </a:moveTo>
                <a:cubicBezTo>
                  <a:pt x="654816" y="613567"/>
                  <a:pt x="700485" y="626826"/>
                  <a:pt x="727738" y="612094"/>
                </a:cubicBezTo>
                <a:cubicBezTo>
                  <a:pt x="699011" y="602518"/>
                  <a:pt x="672494" y="593679"/>
                  <a:pt x="643767" y="584104"/>
                </a:cubicBezTo>
                <a:close/>
                <a:moveTo>
                  <a:pt x="828649" y="555377"/>
                </a:moveTo>
                <a:cubicBezTo>
                  <a:pt x="796975" y="578948"/>
                  <a:pt x="768249" y="597362"/>
                  <a:pt x="734366" y="611357"/>
                </a:cubicBezTo>
                <a:cubicBezTo>
                  <a:pt x="749098" y="623143"/>
                  <a:pt x="760147" y="619460"/>
                  <a:pt x="771196" y="608411"/>
                </a:cubicBezTo>
                <a:cubicBezTo>
                  <a:pt x="785927" y="595153"/>
                  <a:pt x="801395" y="583367"/>
                  <a:pt x="816863" y="570845"/>
                </a:cubicBezTo>
                <a:cubicBezTo>
                  <a:pt x="820546" y="567162"/>
                  <a:pt x="824966" y="564216"/>
                  <a:pt x="828649" y="555377"/>
                </a:cubicBezTo>
                <a:close/>
                <a:moveTo>
                  <a:pt x="686488" y="385965"/>
                </a:moveTo>
                <a:cubicBezTo>
                  <a:pt x="685752" y="385965"/>
                  <a:pt x="685016" y="386701"/>
                  <a:pt x="683542" y="387438"/>
                </a:cubicBezTo>
                <a:cubicBezTo>
                  <a:pt x="687225" y="409536"/>
                  <a:pt x="691645" y="430896"/>
                  <a:pt x="695327" y="452993"/>
                </a:cubicBezTo>
                <a:cubicBezTo>
                  <a:pt x="702694" y="493506"/>
                  <a:pt x="710059" y="533280"/>
                  <a:pt x="717425" y="573793"/>
                </a:cubicBezTo>
                <a:cubicBezTo>
                  <a:pt x="718898" y="584106"/>
                  <a:pt x="723318" y="589261"/>
                  <a:pt x="734367" y="584842"/>
                </a:cubicBezTo>
                <a:cubicBezTo>
                  <a:pt x="737313" y="583368"/>
                  <a:pt x="740260" y="582632"/>
                  <a:pt x="743206" y="582632"/>
                </a:cubicBezTo>
                <a:cubicBezTo>
                  <a:pt x="752781" y="581895"/>
                  <a:pt x="754991" y="578213"/>
                  <a:pt x="751308" y="568637"/>
                </a:cubicBezTo>
                <a:cubicBezTo>
                  <a:pt x="741732" y="542120"/>
                  <a:pt x="732893" y="514866"/>
                  <a:pt x="723318" y="488349"/>
                </a:cubicBezTo>
                <a:cubicBezTo>
                  <a:pt x="711533" y="453731"/>
                  <a:pt x="699011" y="419847"/>
                  <a:pt x="686488" y="385965"/>
                </a:cubicBezTo>
                <a:close/>
                <a:moveTo>
                  <a:pt x="373943" y="235704"/>
                </a:moveTo>
                <a:cubicBezTo>
                  <a:pt x="380204" y="246385"/>
                  <a:pt x="384807" y="257617"/>
                  <a:pt x="389687" y="268482"/>
                </a:cubicBezTo>
                <a:lnTo>
                  <a:pt x="398210" y="283454"/>
                </a:lnTo>
                <a:lnTo>
                  <a:pt x="383756" y="268850"/>
                </a:lnTo>
                <a:cubicBezTo>
                  <a:pt x="383756" y="274006"/>
                  <a:pt x="387439" y="276952"/>
                  <a:pt x="390385" y="280635"/>
                </a:cubicBezTo>
                <a:cubicBezTo>
                  <a:pt x="441209" y="342507"/>
                  <a:pt x="491296" y="404379"/>
                  <a:pt x="542119" y="465515"/>
                </a:cubicBezTo>
                <a:cubicBezTo>
                  <a:pt x="567163" y="495714"/>
                  <a:pt x="589997" y="526651"/>
                  <a:pt x="617250" y="554641"/>
                </a:cubicBezTo>
                <a:cubicBezTo>
                  <a:pt x="617987" y="558323"/>
                  <a:pt x="618724" y="562006"/>
                  <a:pt x="626826" y="563479"/>
                </a:cubicBezTo>
                <a:cubicBezTo>
                  <a:pt x="622406" y="557587"/>
                  <a:pt x="620196" y="554641"/>
                  <a:pt x="617250" y="550958"/>
                </a:cubicBezTo>
                <a:lnTo>
                  <a:pt x="617250" y="551695"/>
                </a:lnTo>
                <a:cubicBezTo>
                  <a:pt x="603991" y="531070"/>
                  <a:pt x="590733" y="511183"/>
                  <a:pt x="576738" y="491295"/>
                </a:cubicBezTo>
                <a:cubicBezTo>
                  <a:pt x="544329" y="445628"/>
                  <a:pt x="508237" y="402906"/>
                  <a:pt x="470671" y="361658"/>
                </a:cubicBezTo>
                <a:cubicBezTo>
                  <a:pt x="456308" y="345822"/>
                  <a:pt x="442497" y="329618"/>
                  <a:pt x="428318" y="313873"/>
                </a:cubicBezTo>
                <a:lnTo>
                  <a:pt x="405989" y="291313"/>
                </a:lnTo>
                <a:lnTo>
                  <a:pt x="401565" y="260195"/>
                </a:lnTo>
                <a:cubicBezTo>
                  <a:pt x="396040" y="249699"/>
                  <a:pt x="386833" y="241596"/>
                  <a:pt x="373943" y="235704"/>
                </a:cubicBezTo>
                <a:close/>
                <a:moveTo>
                  <a:pt x="283344" y="131846"/>
                </a:moveTo>
                <a:cubicBezTo>
                  <a:pt x="316490" y="153943"/>
                  <a:pt x="329748" y="194455"/>
                  <a:pt x="362894" y="216553"/>
                </a:cubicBezTo>
                <a:cubicBezTo>
                  <a:pt x="345216" y="179724"/>
                  <a:pt x="322382" y="148788"/>
                  <a:pt x="283344" y="131846"/>
                </a:cubicBezTo>
                <a:close/>
                <a:moveTo>
                  <a:pt x="93308" y="0"/>
                </a:moveTo>
                <a:cubicBezTo>
                  <a:pt x="133083" y="33882"/>
                  <a:pt x="174331" y="65555"/>
                  <a:pt x="216316" y="95755"/>
                </a:cubicBezTo>
                <a:cubicBezTo>
                  <a:pt x="230311" y="106803"/>
                  <a:pt x="243569" y="120062"/>
                  <a:pt x="264929" y="119325"/>
                </a:cubicBezTo>
                <a:cubicBezTo>
                  <a:pt x="207477" y="79550"/>
                  <a:pt x="150024" y="39775"/>
                  <a:pt x="93308" y="0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w="929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3B97EDE4-557B-4866-937A-246D356D3E9B}"/>
              </a:ext>
            </a:extLst>
          </p:cNvPr>
          <p:cNvSpPr/>
          <p:nvPr userDrawn="1"/>
        </p:nvSpPr>
        <p:spPr>
          <a:xfrm>
            <a:off x="530413" y="1457403"/>
            <a:ext cx="531375" cy="753341"/>
          </a:xfrm>
          <a:custGeom>
            <a:avLst/>
            <a:gdLst>
              <a:gd name="connsiteX0" fmla="*/ 649769 w 738122"/>
              <a:gd name="connsiteY0" fmla="*/ 968144 h 1046452"/>
              <a:gd name="connsiteX1" fmla="*/ 704894 w 738122"/>
              <a:gd name="connsiteY1" fmla="*/ 887791 h 1046452"/>
              <a:gd name="connsiteX2" fmla="*/ 732924 w 738122"/>
              <a:gd name="connsiteY2" fmla="*/ 780343 h 1046452"/>
              <a:gd name="connsiteX3" fmla="*/ 736662 w 738122"/>
              <a:gd name="connsiteY3" fmla="*/ 597214 h 1046452"/>
              <a:gd name="connsiteX4" fmla="*/ 726384 w 738122"/>
              <a:gd name="connsiteY4" fmla="*/ 547694 h 1046452"/>
              <a:gd name="connsiteX5" fmla="*/ 695551 w 738122"/>
              <a:gd name="connsiteY5" fmla="*/ 498174 h 1046452"/>
              <a:gd name="connsiteX6" fmla="*/ 689945 w 738122"/>
              <a:gd name="connsiteY6" fmla="*/ 450524 h 1046452"/>
              <a:gd name="connsiteX7" fmla="*/ 696485 w 738122"/>
              <a:gd name="connsiteY7" fmla="*/ 367368 h 1046452"/>
              <a:gd name="connsiteX8" fmla="*/ 690879 w 738122"/>
              <a:gd name="connsiteY8" fmla="*/ 315045 h 1046452"/>
              <a:gd name="connsiteX9" fmla="*/ 669390 w 738122"/>
              <a:gd name="connsiteY9" fmla="*/ 253379 h 1046452"/>
              <a:gd name="connsiteX10" fmla="*/ 587169 w 738122"/>
              <a:gd name="connsiteY10" fmla="*/ 111361 h 1046452"/>
              <a:gd name="connsiteX11" fmla="*/ 485326 w 738122"/>
              <a:gd name="connsiteY11" fmla="*/ 17928 h 1046452"/>
              <a:gd name="connsiteX12" fmla="*/ 441413 w 738122"/>
              <a:gd name="connsiteY12" fmla="*/ 5781 h 1046452"/>
              <a:gd name="connsiteX13" fmla="*/ 287248 w 738122"/>
              <a:gd name="connsiteY13" fmla="*/ 12322 h 1046452"/>
              <a:gd name="connsiteX14" fmla="*/ 139623 w 738122"/>
              <a:gd name="connsiteY14" fmla="*/ 59973 h 1046452"/>
              <a:gd name="connsiteX15" fmla="*/ 42453 w 738122"/>
              <a:gd name="connsiteY15" fmla="*/ 172092 h 1046452"/>
              <a:gd name="connsiteX16" fmla="*/ 408 w 738122"/>
              <a:gd name="connsiteY16" fmla="*/ 364565 h 1046452"/>
              <a:gd name="connsiteX17" fmla="*/ 48059 w 738122"/>
              <a:gd name="connsiteY17" fmla="*/ 544891 h 1046452"/>
              <a:gd name="connsiteX18" fmla="*/ 48059 w 738122"/>
              <a:gd name="connsiteY18" fmla="*/ 544891 h 1046452"/>
              <a:gd name="connsiteX19" fmla="*/ 50862 w 738122"/>
              <a:gd name="connsiteY19" fmla="*/ 548628 h 1046452"/>
              <a:gd name="connsiteX20" fmla="*/ 51796 w 738122"/>
              <a:gd name="connsiteY20" fmla="*/ 548628 h 1046452"/>
              <a:gd name="connsiteX21" fmla="*/ 74220 w 738122"/>
              <a:gd name="connsiteY21" fmla="*/ 640193 h 1046452"/>
              <a:gd name="connsiteX22" fmla="*/ 106922 w 738122"/>
              <a:gd name="connsiteY22" fmla="*/ 692516 h 1046452"/>
              <a:gd name="connsiteX23" fmla="*/ 145229 w 738122"/>
              <a:gd name="connsiteY23" fmla="*/ 747641 h 1046452"/>
              <a:gd name="connsiteX24" fmla="*/ 183537 w 738122"/>
              <a:gd name="connsiteY24" fmla="*/ 946654 h 1046452"/>
              <a:gd name="connsiteX25" fmla="*/ 576891 w 738122"/>
              <a:gd name="connsiteY25" fmla="*/ 1049431 h 1046452"/>
              <a:gd name="connsiteX26" fmla="*/ 593709 w 738122"/>
              <a:gd name="connsiteY26" fmla="*/ 1054102 h 1046452"/>
              <a:gd name="connsiteX27" fmla="*/ 596512 w 738122"/>
              <a:gd name="connsiteY27" fmla="*/ 1016729 h 1046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38122" h="1046452">
                <a:moveTo>
                  <a:pt x="649769" y="968144"/>
                </a:moveTo>
                <a:cubicBezTo>
                  <a:pt x="674062" y="943851"/>
                  <a:pt x="693683" y="919558"/>
                  <a:pt x="704894" y="887791"/>
                </a:cubicBezTo>
                <a:cubicBezTo>
                  <a:pt x="717041" y="852286"/>
                  <a:pt x="727318" y="816782"/>
                  <a:pt x="732924" y="780343"/>
                </a:cubicBezTo>
                <a:cubicBezTo>
                  <a:pt x="743202" y="720546"/>
                  <a:pt x="745071" y="657945"/>
                  <a:pt x="736662" y="597214"/>
                </a:cubicBezTo>
                <a:cubicBezTo>
                  <a:pt x="733859" y="580396"/>
                  <a:pt x="731056" y="563578"/>
                  <a:pt x="726384" y="547694"/>
                </a:cubicBezTo>
                <a:cubicBezTo>
                  <a:pt x="721712" y="529007"/>
                  <a:pt x="711435" y="510321"/>
                  <a:pt x="695551" y="498174"/>
                </a:cubicBezTo>
                <a:cubicBezTo>
                  <a:pt x="687142" y="491634"/>
                  <a:pt x="689945" y="458933"/>
                  <a:pt x="689945" y="450524"/>
                </a:cubicBezTo>
                <a:cubicBezTo>
                  <a:pt x="691814" y="422494"/>
                  <a:pt x="702092" y="395398"/>
                  <a:pt x="696485" y="367368"/>
                </a:cubicBezTo>
                <a:cubicBezTo>
                  <a:pt x="692748" y="350550"/>
                  <a:pt x="693683" y="332798"/>
                  <a:pt x="690879" y="315045"/>
                </a:cubicBezTo>
                <a:cubicBezTo>
                  <a:pt x="687142" y="292621"/>
                  <a:pt x="681536" y="273000"/>
                  <a:pt x="669390" y="253379"/>
                </a:cubicBezTo>
                <a:cubicBezTo>
                  <a:pt x="640426" y="206663"/>
                  <a:pt x="612396" y="159946"/>
                  <a:pt x="587169" y="111361"/>
                </a:cubicBezTo>
                <a:cubicBezTo>
                  <a:pt x="564745" y="68382"/>
                  <a:pt x="532977" y="33811"/>
                  <a:pt x="485326" y="17928"/>
                </a:cubicBezTo>
                <a:cubicBezTo>
                  <a:pt x="471311" y="13256"/>
                  <a:pt x="456362" y="9519"/>
                  <a:pt x="441413" y="5781"/>
                </a:cubicBezTo>
                <a:cubicBezTo>
                  <a:pt x="390024" y="-6365"/>
                  <a:pt x="338636" y="2978"/>
                  <a:pt x="287248" y="12322"/>
                </a:cubicBezTo>
                <a:cubicBezTo>
                  <a:pt x="235860" y="21665"/>
                  <a:pt x="185406" y="35680"/>
                  <a:pt x="139623" y="59973"/>
                </a:cubicBezTo>
                <a:cubicBezTo>
                  <a:pt x="93841" y="84265"/>
                  <a:pt x="59271" y="122573"/>
                  <a:pt x="42453" y="172092"/>
                </a:cubicBezTo>
                <a:cubicBezTo>
                  <a:pt x="21898" y="233758"/>
                  <a:pt x="4145" y="299162"/>
                  <a:pt x="408" y="364565"/>
                </a:cubicBezTo>
                <a:cubicBezTo>
                  <a:pt x="-3329" y="428100"/>
                  <a:pt x="19095" y="488831"/>
                  <a:pt x="48059" y="544891"/>
                </a:cubicBezTo>
                <a:cubicBezTo>
                  <a:pt x="48059" y="544891"/>
                  <a:pt x="48059" y="544891"/>
                  <a:pt x="48059" y="544891"/>
                </a:cubicBezTo>
                <a:cubicBezTo>
                  <a:pt x="48993" y="545825"/>
                  <a:pt x="49927" y="547694"/>
                  <a:pt x="50862" y="548628"/>
                </a:cubicBezTo>
                <a:cubicBezTo>
                  <a:pt x="50862" y="548628"/>
                  <a:pt x="50862" y="548628"/>
                  <a:pt x="51796" y="548628"/>
                </a:cubicBezTo>
                <a:cubicBezTo>
                  <a:pt x="40584" y="571987"/>
                  <a:pt x="59271" y="615900"/>
                  <a:pt x="74220" y="640193"/>
                </a:cubicBezTo>
                <a:cubicBezTo>
                  <a:pt x="77957" y="643930"/>
                  <a:pt x="97578" y="679435"/>
                  <a:pt x="106922" y="692516"/>
                </a:cubicBezTo>
                <a:cubicBezTo>
                  <a:pt x="119068" y="711202"/>
                  <a:pt x="133083" y="728955"/>
                  <a:pt x="145229" y="747641"/>
                </a:cubicBezTo>
                <a:cubicBezTo>
                  <a:pt x="186340" y="808373"/>
                  <a:pt x="180734" y="876579"/>
                  <a:pt x="183537" y="946654"/>
                </a:cubicBezTo>
                <a:cubicBezTo>
                  <a:pt x="203158" y="954129"/>
                  <a:pt x="564745" y="1046628"/>
                  <a:pt x="576891" y="1049431"/>
                </a:cubicBezTo>
                <a:cubicBezTo>
                  <a:pt x="585300" y="1051299"/>
                  <a:pt x="585300" y="1051299"/>
                  <a:pt x="593709" y="1054102"/>
                </a:cubicBezTo>
                <a:cubicBezTo>
                  <a:pt x="595578" y="1039153"/>
                  <a:pt x="596512" y="1027007"/>
                  <a:pt x="596512" y="1016729"/>
                </a:cubicBezTo>
              </a:path>
            </a:pathLst>
          </a:custGeom>
          <a:solidFill>
            <a:srgbClr val="FDBD87"/>
          </a:solidFill>
          <a:ln w="929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A25A1B60-9443-42DA-9712-F5EBD5808310}"/>
              </a:ext>
            </a:extLst>
          </p:cNvPr>
          <p:cNvSpPr/>
          <p:nvPr userDrawn="1"/>
        </p:nvSpPr>
        <p:spPr>
          <a:xfrm>
            <a:off x="524027" y="1454657"/>
            <a:ext cx="531375" cy="390124"/>
          </a:xfrm>
          <a:custGeom>
            <a:avLst/>
            <a:gdLst>
              <a:gd name="connsiteX0" fmla="*/ 443808 w 700749"/>
              <a:gd name="connsiteY0" fmla="*/ 5858 h 541912"/>
              <a:gd name="connsiteX1" fmla="*/ 487721 w 700749"/>
              <a:gd name="connsiteY1" fmla="*/ 18004 h 541912"/>
              <a:gd name="connsiteX2" fmla="*/ 590498 w 700749"/>
              <a:gd name="connsiteY2" fmla="*/ 111437 h 541912"/>
              <a:gd name="connsiteX3" fmla="*/ 673654 w 700749"/>
              <a:gd name="connsiteY3" fmla="*/ 253456 h 541912"/>
              <a:gd name="connsiteX4" fmla="*/ 698881 w 700749"/>
              <a:gd name="connsiteY4" fmla="*/ 340349 h 541912"/>
              <a:gd name="connsiteX5" fmla="*/ 697012 w 700749"/>
              <a:gd name="connsiteY5" fmla="*/ 355298 h 541912"/>
              <a:gd name="connsiteX6" fmla="*/ 641886 w 700749"/>
              <a:gd name="connsiteY6" fmla="*/ 347823 h 541912"/>
              <a:gd name="connsiteX7" fmla="*/ 468100 w 700749"/>
              <a:gd name="connsiteY7" fmla="*/ 365576 h 541912"/>
              <a:gd name="connsiteX8" fmla="*/ 298986 w 700749"/>
              <a:gd name="connsiteY8" fmla="*/ 452469 h 541912"/>
              <a:gd name="connsiteX9" fmla="*/ 226108 w 700749"/>
              <a:gd name="connsiteY9" fmla="*/ 485170 h 541912"/>
              <a:gd name="connsiteX10" fmla="*/ 133610 w 700749"/>
              <a:gd name="connsiteY10" fmla="*/ 516003 h 541912"/>
              <a:gd name="connsiteX11" fmla="*/ 106514 w 700749"/>
              <a:gd name="connsiteY11" fmla="*/ 514135 h 541912"/>
              <a:gd name="connsiteX12" fmla="*/ 58863 w 700749"/>
              <a:gd name="connsiteY12" fmla="*/ 533756 h 541912"/>
              <a:gd name="connsiteX13" fmla="*/ 49520 w 700749"/>
              <a:gd name="connsiteY13" fmla="*/ 546836 h 541912"/>
              <a:gd name="connsiteX14" fmla="*/ 12146 w 700749"/>
              <a:gd name="connsiteY14" fmla="*/ 456206 h 541912"/>
              <a:gd name="connsiteX15" fmla="*/ 0 w 700749"/>
              <a:gd name="connsiteY15" fmla="*/ 402949 h 541912"/>
              <a:gd name="connsiteX16" fmla="*/ 0 w 700749"/>
              <a:gd name="connsiteY16" fmla="*/ 362773 h 541912"/>
              <a:gd name="connsiteX17" fmla="*/ 42979 w 700749"/>
              <a:gd name="connsiteY17" fmla="*/ 170300 h 541912"/>
              <a:gd name="connsiteX18" fmla="*/ 141084 w 700749"/>
              <a:gd name="connsiteY18" fmla="*/ 58180 h 541912"/>
              <a:gd name="connsiteX19" fmla="*/ 289643 w 700749"/>
              <a:gd name="connsiteY19" fmla="*/ 10529 h 541912"/>
              <a:gd name="connsiteX20" fmla="*/ 443808 w 700749"/>
              <a:gd name="connsiteY20" fmla="*/ 5858 h 541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00749" h="541912">
                <a:moveTo>
                  <a:pt x="443808" y="5858"/>
                </a:moveTo>
                <a:cubicBezTo>
                  <a:pt x="458757" y="9595"/>
                  <a:pt x="473707" y="13332"/>
                  <a:pt x="487721" y="18004"/>
                </a:cubicBezTo>
                <a:cubicBezTo>
                  <a:pt x="535372" y="33888"/>
                  <a:pt x="567140" y="68458"/>
                  <a:pt x="590498" y="111437"/>
                </a:cubicBezTo>
                <a:cubicBezTo>
                  <a:pt x="615725" y="160023"/>
                  <a:pt x="644689" y="207674"/>
                  <a:pt x="673654" y="253456"/>
                </a:cubicBezTo>
                <a:cubicBezTo>
                  <a:pt x="691406" y="281486"/>
                  <a:pt x="695143" y="304844"/>
                  <a:pt x="698881" y="340349"/>
                </a:cubicBezTo>
                <a:cubicBezTo>
                  <a:pt x="699815" y="345955"/>
                  <a:pt x="704487" y="357167"/>
                  <a:pt x="697012" y="355298"/>
                </a:cubicBezTo>
                <a:cubicBezTo>
                  <a:pt x="685800" y="352495"/>
                  <a:pt x="654967" y="348758"/>
                  <a:pt x="641886" y="347823"/>
                </a:cubicBezTo>
                <a:cubicBezTo>
                  <a:pt x="600776" y="344086"/>
                  <a:pt x="521357" y="344086"/>
                  <a:pt x="468100" y="365576"/>
                </a:cubicBezTo>
                <a:cubicBezTo>
                  <a:pt x="408303" y="390803"/>
                  <a:pt x="358784" y="427242"/>
                  <a:pt x="298986" y="452469"/>
                </a:cubicBezTo>
                <a:cubicBezTo>
                  <a:pt x="276562" y="461812"/>
                  <a:pt x="249467" y="477696"/>
                  <a:pt x="226108" y="485170"/>
                </a:cubicBezTo>
                <a:cubicBezTo>
                  <a:pt x="196210" y="499185"/>
                  <a:pt x="164442" y="505726"/>
                  <a:pt x="133610" y="516003"/>
                </a:cubicBezTo>
                <a:cubicBezTo>
                  <a:pt x="126135" y="516938"/>
                  <a:pt x="113989" y="515069"/>
                  <a:pt x="106514" y="514135"/>
                </a:cubicBezTo>
                <a:cubicBezTo>
                  <a:pt x="86893" y="512266"/>
                  <a:pt x="71944" y="518806"/>
                  <a:pt x="58863" y="533756"/>
                </a:cubicBezTo>
                <a:cubicBezTo>
                  <a:pt x="54191" y="536559"/>
                  <a:pt x="54191" y="540296"/>
                  <a:pt x="49520" y="546836"/>
                </a:cubicBezTo>
                <a:cubicBezTo>
                  <a:pt x="34570" y="518806"/>
                  <a:pt x="22424" y="485170"/>
                  <a:pt x="12146" y="456206"/>
                </a:cubicBezTo>
                <a:cubicBezTo>
                  <a:pt x="7475" y="443125"/>
                  <a:pt x="0" y="421636"/>
                  <a:pt x="0" y="402949"/>
                </a:cubicBezTo>
                <a:cubicBezTo>
                  <a:pt x="0" y="389868"/>
                  <a:pt x="0" y="375853"/>
                  <a:pt x="0" y="362773"/>
                </a:cubicBezTo>
                <a:cubicBezTo>
                  <a:pt x="3737" y="297369"/>
                  <a:pt x="21490" y="231966"/>
                  <a:pt x="42979" y="170300"/>
                </a:cubicBezTo>
                <a:cubicBezTo>
                  <a:pt x="59797" y="120781"/>
                  <a:pt x="94368" y="82473"/>
                  <a:pt x="141084" y="58180"/>
                </a:cubicBezTo>
                <a:cubicBezTo>
                  <a:pt x="187801" y="33888"/>
                  <a:pt x="238255" y="19873"/>
                  <a:pt x="289643" y="10529"/>
                </a:cubicBezTo>
                <a:cubicBezTo>
                  <a:pt x="340097" y="3055"/>
                  <a:pt x="392420" y="-6289"/>
                  <a:pt x="443808" y="5858"/>
                </a:cubicBezTo>
                <a:close/>
              </a:path>
            </a:pathLst>
          </a:custGeom>
          <a:solidFill>
            <a:schemeClr val="accent4"/>
          </a:solidFill>
          <a:ln w="929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404FBAC6-8ACC-4C47-A47C-87A4B1C384EC}"/>
              </a:ext>
            </a:extLst>
          </p:cNvPr>
          <p:cNvSpPr/>
          <p:nvPr userDrawn="1"/>
        </p:nvSpPr>
        <p:spPr>
          <a:xfrm>
            <a:off x="651779" y="1813868"/>
            <a:ext cx="417429" cy="373711"/>
          </a:xfrm>
          <a:custGeom>
            <a:avLst/>
            <a:gdLst>
              <a:gd name="connsiteX0" fmla="*/ 423532 w 457115"/>
              <a:gd name="connsiteY0" fmla="*/ 813 h 409241"/>
              <a:gd name="connsiteX1" fmla="*/ 420585 w 457115"/>
              <a:gd name="connsiteY1" fmla="*/ 3851 h 409241"/>
              <a:gd name="connsiteX2" fmla="*/ 377128 w 457115"/>
              <a:gd name="connsiteY2" fmla="*/ 17847 h 409241"/>
              <a:gd name="connsiteX3" fmla="*/ 235705 w 457115"/>
              <a:gd name="connsiteY3" fmla="*/ 47310 h 409241"/>
              <a:gd name="connsiteX4" fmla="*/ 159101 w 457115"/>
              <a:gd name="connsiteY4" fmla="*/ 63514 h 409241"/>
              <a:gd name="connsiteX5" fmla="*/ 100175 w 457115"/>
              <a:gd name="connsiteY5" fmla="*/ 77509 h 409241"/>
              <a:gd name="connsiteX6" fmla="*/ 101346 w 457115"/>
              <a:gd name="connsiteY6" fmla="*/ 81608 h 409241"/>
              <a:gd name="connsiteX7" fmla="*/ 3684 w 457115"/>
              <a:gd name="connsiteY7" fmla="*/ 49519 h 409241"/>
              <a:gd name="connsiteX8" fmla="*/ 8103 w 457115"/>
              <a:gd name="connsiteY8" fmla="*/ 59094 h 409241"/>
              <a:gd name="connsiteX9" fmla="*/ 103859 w 457115"/>
              <a:gd name="connsiteY9" fmla="*/ 90768 h 409241"/>
              <a:gd name="connsiteX10" fmla="*/ 103920 w 457115"/>
              <a:gd name="connsiteY10" fmla="*/ 90616 h 409241"/>
              <a:gd name="connsiteX11" fmla="*/ 104595 w 457115"/>
              <a:gd name="connsiteY11" fmla="*/ 92977 h 409241"/>
              <a:gd name="connsiteX12" fmla="*/ 122272 w 457115"/>
              <a:gd name="connsiteY12" fmla="*/ 130542 h 409241"/>
              <a:gd name="connsiteX13" fmla="*/ 136267 w 457115"/>
              <a:gd name="connsiteY13" fmla="*/ 199044 h 409241"/>
              <a:gd name="connsiteX14" fmla="*/ 100911 w 457115"/>
              <a:gd name="connsiteY14" fmla="*/ 267546 h 409241"/>
              <a:gd name="connsiteX15" fmla="*/ 90500 w 457115"/>
              <a:gd name="connsiteY15" fmla="*/ 280880 h 409241"/>
              <a:gd name="connsiteX16" fmla="*/ 0 w 457115"/>
              <a:gd name="connsiteY16" fmla="*/ 233662 h 409241"/>
              <a:gd name="connsiteX17" fmla="*/ 2946 w 457115"/>
              <a:gd name="connsiteY17" fmla="*/ 243974 h 409241"/>
              <a:gd name="connsiteX18" fmla="*/ 85385 w 457115"/>
              <a:gd name="connsiteY18" fmla="*/ 287430 h 409241"/>
              <a:gd name="connsiteX19" fmla="*/ 85167 w 457115"/>
              <a:gd name="connsiteY19" fmla="*/ 287710 h 409241"/>
              <a:gd name="connsiteX20" fmla="*/ 92073 w 457115"/>
              <a:gd name="connsiteY20" fmla="*/ 302902 h 409241"/>
              <a:gd name="connsiteX21" fmla="*/ 245280 w 457115"/>
              <a:gd name="connsiteY21" fmla="*/ 392027 h 409241"/>
              <a:gd name="connsiteX22" fmla="*/ 341035 w 457115"/>
              <a:gd name="connsiteY22" fmla="*/ 408233 h 409241"/>
              <a:gd name="connsiteX23" fmla="*/ 426478 w 457115"/>
              <a:gd name="connsiteY23" fmla="*/ 312478 h 409241"/>
              <a:gd name="connsiteX24" fmla="*/ 455941 w 457115"/>
              <a:gd name="connsiteY24" fmla="*/ 174737 h 409241"/>
              <a:gd name="connsiteX25" fmla="*/ 452259 w 457115"/>
              <a:gd name="connsiteY25" fmla="*/ 77509 h 409241"/>
              <a:gd name="connsiteX26" fmla="*/ 444892 w 457115"/>
              <a:gd name="connsiteY26" fmla="*/ 38471 h 409241"/>
              <a:gd name="connsiteX27" fmla="*/ 428688 w 457115"/>
              <a:gd name="connsiteY27" fmla="*/ 6061 h 409241"/>
              <a:gd name="connsiteX28" fmla="*/ 423532 w 457115"/>
              <a:gd name="connsiteY28" fmla="*/ 813 h 40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57115" h="409241">
                <a:moveTo>
                  <a:pt x="423532" y="813"/>
                </a:moveTo>
                <a:cubicBezTo>
                  <a:pt x="421506" y="-568"/>
                  <a:pt x="419849" y="-568"/>
                  <a:pt x="420585" y="3851"/>
                </a:cubicBezTo>
                <a:cubicBezTo>
                  <a:pt x="418376" y="6061"/>
                  <a:pt x="385967" y="16373"/>
                  <a:pt x="377128" y="17847"/>
                </a:cubicBezTo>
                <a:cubicBezTo>
                  <a:pt x="315992" y="29632"/>
                  <a:pt x="296104" y="34051"/>
                  <a:pt x="235705" y="47310"/>
                </a:cubicBezTo>
                <a:cubicBezTo>
                  <a:pt x="207715" y="53202"/>
                  <a:pt x="187091" y="59095"/>
                  <a:pt x="159101" y="63514"/>
                </a:cubicBezTo>
                <a:cubicBezTo>
                  <a:pt x="142160" y="66460"/>
                  <a:pt x="101648" y="70879"/>
                  <a:pt x="100175" y="77509"/>
                </a:cubicBezTo>
                <a:lnTo>
                  <a:pt x="101346" y="81608"/>
                </a:lnTo>
                <a:lnTo>
                  <a:pt x="3684" y="49519"/>
                </a:lnTo>
                <a:lnTo>
                  <a:pt x="8103" y="59094"/>
                </a:lnTo>
                <a:lnTo>
                  <a:pt x="103859" y="90768"/>
                </a:lnTo>
                <a:lnTo>
                  <a:pt x="103920" y="90616"/>
                </a:lnTo>
                <a:lnTo>
                  <a:pt x="104595" y="92977"/>
                </a:lnTo>
                <a:cubicBezTo>
                  <a:pt x="114906" y="109918"/>
                  <a:pt x="115643" y="115074"/>
                  <a:pt x="122272" y="130542"/>
                </a:cubicBezTo>
                <a:cubicBezTo>
                  <a:pt x="128165" y="146748"/>
                  <a:pt x="137003" y="182103"/>
                  <a:pt x="136267" y="199044"/>
                </a:cubicBezTo>
                <a:cubicBezTo>
                  <a:pt x="134057" y="229980"/>
                  <a:pt x="119326" y="243239"/>
                  <a:pt x="100911" y="267546"/>
                </a:cubicBezTo>
                <a:lnTo>
                  <a:pt x="90500" y="280880"/>
                </a:lnTo>
                <a:lnTo>
                  <a:pt x="0" y="233662"/>
                </a:lnTo>
                <a:lnTo>
                  <a:pt x="2946" y="243974"/>
                </a:lnTo>
                <a:lnTo>
                  <a:pt x="85385" y="287430"/>
                </a:lnTo>
                <a:lnTo>
                  <a:pt x="85167" y="287710"/>
                </a:lnTo>
                <a:cubicBezTo>
                  <a:pt x="82496" y="292958"/>
                  <a:pt x="83601" y="297377"/>
                  <a:pt x="92073" y="302902"/>
                </a:cubicBezTo>
                <a:cubicBezTo>
                  <a:pt x="141423" y="335311"/>
                  <a:pt x="192984" y="363301"/>
                  <a:pt x="245280" y="392027"/>
                </a:cubicBezTo>
                <a:cubicBezTo>
                  <a:pt x="269587" y="405286"/>
                  <a:pt x="310836" y="411915"/>
                  <a:pt x="341035" y="408233"/>
                </a:cubicBezTo>
                <a:cubicBezTo>
                  <a:pt x="361660" y="390555"/>
                  <a:pt x="410274" y="352989"/>
                  <a:pt x="426478" y="312478"/>
                </a:cubicBezTo>
                <a:cubicBezTo>
                  <a:pt x="436791" y="285961"/>
                  <a:pt x="455205" y="193888"/>
                  <a:pt x="455941" y="174737"/>
                </a:cubicBezTo>
                <a:cubicBezTo>
                  <a:pt x="458151" y="142328"/>
                  <a:pt x="457414" y="109918"/>
                  <a:pt x="452259" y="77509"/>
                </a:cubicBezTo>
                <a:cubicBezTo>
                  <a:pt x="450049" y="61304"/>
                  <a:pt x="449312" y="53939"/>
                  <a:pt x="444892" y="38471"/>
                </a:cubicBezTo>
                <a:cubicBezTo>
                  <a:pt x="443420" y="32578"/>
                  <a:pt x="433844" y="11217"/>
                  <a:pt x="428688" y="6061"/>
                </a:cubicBezTo>
                <a:cubicBezTo>
                  <a:pt x="427951" y="4956"/>
                  <a:pt x="425557" y="2194"/>
                  <a:pt x="423532" y="81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29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D6B5CDEA-270F-469C-AEA0-1211E082A36F}"/>
              </a:ext>
            </a:extLst>
          </p:cNvPr>
          <p:cNvSpPr/>
          <p:nvPr userDrawn="1"/>
        </p:nvSpPr>
        <p:spPr>
          <a:xfrm>
            <a:off x="628910" y="1805276"/>
            <a:ext cx="60537" cy="87442"/>
          </a:xfrm>
          <a:custGeom>
            <a:avLst/>
            <a:gdLst>
              <a:gd name="connsiteX0" fmla="*/ 92499 w 84089"/>
              <a:gd name="connsiteY0" fmla="*/ 0 h 121463"/>
              <a:gd name="connsiteX1" fmla="*/ 92499 w 84089"/>
              <a:gd name="connsiteY1" fmla="*/ 96236 h 121463"/>
              <a:gd name="connsiteX2" fmla="*/ 72878 w 84089"/>
              <a:gd name="connsiteY2" fmla="*/ 128004 h 121463"/>
              <a:gd name="connsiteX3" fmla="*/ 41111 w 84089"/>
              <a:gd name="connsiteY3" fmla="*/ 76615 h 121463"/>
              <a:gd name="connsiteX4" fmla="*/ 0 w 84089"/>
              <a:gd name="connsiteY4" fmla="*/ 31767 h 121463"/>
              <a:gd name="connsiteX5" fmla="*/ 92499 w 84089"/>
              <a:gd name="connsiteY5" fmla="*/ 0 h 12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089" h="121463">
                <a:moveTo>
                  <a:pt x="92499" y="0"/>
                </a:moveTo>
                <a:cubicBezTo>
                  <a:pt x="92499" y="31767"/>
                  <a:pt x="92499" y="63535"/>
                  <a:pt x="92499" y="96236"/>
                </a:cubicBezTo>
                <a:cubicBezTo>
                  <a:pt x="92499" y="128004"/>
                  <a:pt x="88762" y="128004"/>
                  <a:pt x="72878" y="128004"/>
                </a:cubicBezTo>
                <a:cubicBezTo>
                  <a:pt x="60732" y="126135"/>
                  <a:pt x="43914" y="81287"/>
                  <a:pt x="41111" y="76615"/>
                </a:cubicBezTo>
                <a:cubicBezTo>
                  <a:pt x="29899" y="58863"/>
                  <a:pt x="17752" y="42979"/>
                  <a:pt x="0" y="31767"/>
                </a:cubicBezTo>
                <a:cubicBezTo>
                  <a:pt x="30833" y="20555"/>
                  <a:pt x="61666" y="10278"/>
                  <a:pt x="92499" y="0"/>
                </a:cubicBezTo>
                <a:close/>
              </a:path>
            </a:pathLst>
          </a:custGeom>
          <a:solidFill>
            <a:srgbClr val="9A6217"/>
          </a:solidFill>
          <a:ln w="929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A6154619-7A46-4D95-B9E4-7CB7BB4C660B}"/>
              </a:ext>
            </a:extLst>
          </p:cNvPr>
          <p:cNvSpPr/>
          <p:nvPr userDrawn="1"/>
        </p:nvSpPr>
        <p:spPr>
          <a:xfrm>
            <a:off x="0" y="0"/>
            <a:ext cx="12192000" cy="11620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79F6544D-EEF2-415C-BE0C-FA5365C52739}"/>
              </a:ext>
            </a:extLst>
          </p:cNvPr>
          <p:cNvSpPr/>
          <p:nvPr userDrawn="1"/>
        </p:nvSpPr>
        <p:spPr>
          <a:xfrm>
            <a:off x="1" y="0"/>
            <a:ext cx="4020670" cy="1325812"/>
          </a:xfrm>
          <a:custGeom>
            <a:avLst/>
            <a:gdLst>
              <a:gd name="connsiteX0" fmla="*/ 2921457 w 3751729"/>
              <a:gd name="connsiteY0" fmla="*/ 929082 h 1237129"/>
              <a:gd name="connsiteX1" fmla="*/ 2929580 w 3751729"/>
              <a:gd name="connsiteY1" fmla="*/ 931543 h 1237129"/>
              <a:gd name="connsiteX2" fmla="*/ 2939672 w 3751729"/>
              <a:gd name="connsiteY2" fmla="*/ 937451 h 1237129"/>
              <a:gd name="connsiteX3" fmla="*/ 2948781 w 3751729"/>
              <a:gd name="connsiteY3" fmla="*/ 946559 h 1237129"/>
              <a:gd name="connsiteX4" fmla="*/ 2952719 w 3751729"/>
              <a:gd name="connsiteY4" fmla="*/ 954190 h 1237129"/>
              <a:gd name="connsiteX5" fmla="*/ 2948781 w 3751729"/>
              <a:gd name="connsiteY5" fmla="*/ 956651 h 1237129"/>
              <a:gd name="connsiteX6" fmla="*/ 2944596 w 3751729"/>
              <a:gd name="connsiteY6" fmla="*/ 960835 h 1237129"/>
              <a:gd name="connsiteX7" fmla="*/ 2939672 w 3751729"/>
              <a:gd name="connsiteY7" fmla="*/ 964282 h 1237129"/>
              <a:gd name="connsiteX8" fmla="*/ 2933765 w 3751729"/>
              <a:gd name="connsiteY8" fmla="*/ 966743 h 1237129"/>
              <a:gd name="connsiteX9" fmla="*/ 2938688 w 3751729"/>
              <a:gd name="connsiteY9" fmla="*/ 980035 h 1237129"/>
              <a:gd name="connsiteX10" fmla="*/ 2944596 w 3751729"/>
              <a:gd name="connsiteY10" fmla="*/ 990128 h 1237129"/>
              <a:gd name="connsiteX11" fmla="*/ 2950257 w 3751729"/>
              <a:gd name="connsiteY11" fmla="*/ 1001944 h 1237129"/>
              <a:gd name="connsiteX12" fmla="*/ 2945334 w 3751729"/>
              <a:gd name="connsiteY12" fmla="*/ 1003666 h 1237129"/>
              <a:gd name="connsiteX13" fmla="*/ 2942872 w 3751729"/>
              <a:gd name="connsiteY13" fmla="*/ 1003666 h 1237129"/>
              <a:gd name="connsiteX14" fmla="*/ 2941150 w 3751729"/>
              <a:gd name="connsiteY14" fmla="*/ 1003666 h 1237129"/>
              <a:gd name="connsiteX15" fmla="*/ 2939672 w 3751729"/>
              <a:gd name="connsiteY15" fmla="*/ 1005389 h 1237129"/>
              <a:gd name="connsiteX16" fmla="*/ 2938688 w 3751729"/>
              <a:gd name="connsiteY16" fmla="*/ 1006128 h 1237129"/>
              <a:gd name="connsiteX17" fmla="*/ 2937212 w 3751729"/>
              <a:gd name="connsiteY17" fmla="*/ 1009574 h 1237129"/>
              <a:gd name="connsiteX18" fmla="*/ 2929580 w 3751729"/>
              <a:gd name="connsiteY18" fmla="*/ 1022867 h 1237129"/>
              <a:gd name="connsiteX19" fmla="*/ 2925642 w 3751729"/>
              <a:gd name="connsiteY19" fmla="*/ 1038866 h 1237129"/>
              <a:gd name="connsiteX20" fmla="*/ 2918011 w 3751729"/>
              <a:gd name="connsiteY20" fmla="*/ 1053143 h 1237129"/>
              <a:gd name="connsiteX21" fmla="*/ 2914073 w 3751729"/>
              <a:gd name="connsiteY21" fmla="*/ 1056589 h 1237129"/>
              <a:gd name="connsiteX22" fmla="*/ 2909888 w 3751729"/>
              <a:gd name="connsiteY22" fmla="*/ 1056589 h 1237129"/>
              <a:gd name="connsiteX23" fmla="*/ 2904965 w 3751729"/>
              <a:gd name="connsiteY23" fmla="*/ 1057327 h 1237129"/>
              <a:gd name="connsiteX24" fmla="*/ 2900041 w 3751729"/>
              <a:gd name="connsiteY24" fmla="*/ 1057327 h 1237129"/>
              <a:gd name="connsiteX25" fmla="*/ 2890935 w 3751729"/>
              <a:gd name="connsiteY25" fmla="*/ 1052404 h 1237129"/>
              <a:gd name="connsiteX26" fmla="*/ 2882565 w 3751729"/>
              <a:gd name="connsiteY26" fmla="*/ 1050681 h 1237129"/>
              <a:gd name="connsiteX27" fmla="*/ 2871981 w 3751729"/>
              <a:gd name="connsiteY27" fmla="*/ 1050681 h 1237129"/>
              <a:gd name="connsiteX28" fmla="*/ 2861888 w 3751729"/>
              <a:gd name="connsiteY28" fmla="*/ 1048958 h 1237129"/>
              <a:gd name="connsiteX29" fmla="*/ 2852042 w 3751729"/>
              <a:gd name="connsiteY29" fmla="*/ 1044774 h 1237129"/>
              <a:gd name="connsiteX30" fmla="*/ 2842196 w 3751729"/>
              <a:gd name="connsiteY30" fmla="*/ 1031235 h 1237129"/>
              <a:gd name="connsiteX31" fmla="*/ 2834812 w 3751729"/>
              <a:gd name="connsiteY31" fmla="*/ 1013758 h 1237129"/>
              <a:gd name="connsiteX32" fmla="*/ 2833088 w 3751729"/>
              <a:gd name="connsiteY32" fmla="*/ 993574 h 1237129"/>
              <a:gd name="connsiteX33" fmla="*/ 2840472 w 3751729"/>
              <a:gd name="connsiteY33" fmla="*/ 990128 h 1237129"/>
              <a:gd name="connsiteX34" fmla="*/ 2846380 w 3751729"/>
              <a:gd name="connsiteY34" fmla="*/ 990128 h 1237129"/>
              <a:gd name="connsiteX35" fmla="*/ 2852042 w 3751729"/>
              <a:gd name="connsiteY35" fmla="*/ 991851 h 1237129"/>
              <a:gd name="connsiteX36" fmla="*/ 2857950 w 3751729"/>
              <a:gd name="connsiteY36" fmla="*/ 988651 h 1237129"/>
              <a:gd name="connsiteX37" fmla="*/ 2865334 w 3751729"/>
              <a:gd name="connsiteY37" fmla="*/ 976835 h 1237129"/>
              <a:gd name="connsiteX38" fmla="*/ 2883549 w 3751729"/>
              <a:gd name="connsiteY38" fmla="*/ 974374 h 1237129"/>
              <a:gd name="connsiteX39" fmla="*/ 2886749 w 3751729"/>
              <a:gd name="connsiteY39" fmla="*/ 971666 h 1237129"/>
              <a:gd name="connsiteX40" fmla="*/ 2889211 w 3751729"/>
              <a:gd name="connsiteY40" fmla="*/ 968466 h 1237129"/>
              <a:gd name="connsiteX41" fmla="*/ 2889211 w 3751729"/>
              <a:gd name="connsiteY41" fmla="*/ 966743 h 1237129"/>
              <a:gd name="connsiteX42" fmla="*/ 2890935 w 3751729"/>
              <a:gd name="connsiteY42" fmla="*/ 965758 h 1237129"/>
              <a:gd name="connsiteX43" fmla="*/ 2890935 w 3751729"/>
              <a:gd name="connsiteY43" fmla="*/ 964282 h 1237129"/>
              <a:gd name="connsiteX44" fmla="*/ 2890935 w 3751729"/>
              <a:gd name="connsiteY44" fmla="*/ 962559 h 1237129"/>
              <a:gd name="connsiteX45" fmla="*/ 2892411 w 3751729"/>
              <a:gd name="connsiteY45" fmla="*/ 960835 h 1237129"/>
              <a:gd name="connsiteX46" fmla="*/ 2895119 w 3751729"/>
              <a:gd name="connsiteY46" fmla="*/ 960835 h 1237129"/>
              <a:gd name="connsiteX47" fmla="*/ 2900041 w 3751729"/>
              <a:gd name="connsiteY47" fmla="*/ 960835 h 1237129"/>
              <a:gd name="connsiteX48" fmla="*/ 2904965 w 3751729"/>
              <a:gd name="connsiteY48" fmla="*/ 960835 h 1237129"/>
              <a:gd name="connsiteX49" fmla="*/ 2908165 w 3751729"/>
              <a:gd name="connsiteY49" fmla="*/ 950743 h 1237129"/>
              <a:gd name="connsiteX50" fmla="*/ 2912349 w 3751729"/>
              <a:gd name="connsiteY50" fmla="*/ 943112 h 1237129"/>
              <a:gd name="connsiteX51" fmla="*/ 2916534 w 3751729"/>
              <a:gd name="connsiteY51" fmla="*/ 936466 h 1237129"/>
              <a:gd name="connsiteX52" fmla="*/ 2505952 w 3751729"/>
              <a:gd name="connsiteY52" fmla="*/ 909636 h 1237129"/>
              <a:gd name="connsiteX53" fmla="*/ 2514321 w 3751729"/>
              <a:gd name="connsiteY53" fmla="*/ 915544 h 1237129"/>
              <a:gd name="connsiteX54" fmla="*/ 2519244 w 3751729"/>
              <a:gd name="connsiteY54" fmla="*/ 925636 h 1237129"/>
              <a:gd name="connsiteX55" fmla="*/ 2519244 w 3751729"/>
              <a:gd name="connsiteY55" fmla="*/ 940651 h 1237129"/>
              <a:gd name="connsiteX56" fmla="*/ 2519244 w 3751729"/>
              <a:gd name="connsiteY56" fmla="*/ 942374 h 1237129"/>
              <a:gd name="connsiteX57" fmla="*/ 2519983 w 3751729"/>
              <a:gd name="connsiteY57" fmla="*/ 942374 h 1237129"/>
              <a:gd name="connsiteX58" fmla="*/ 2521707 w 3751729"/>
              <a:gd name="connsiteY58" fmla="*/ 943113 h 1237129"/>
              <a:gd name="connsiteX59" fmla="*/ 2521707 w 3751729"/>
              <a:gd name="connsiteY59" fmla="*/ 944836 h 1237129"/>
              <a:gd name="connsiteX60" fmla="*/ 2521707 w 3751729"/>
              <a:gd name="connsiteY60" fmla="*/ 948282 h 1237129"/>
              <a:gd name="connsiteX61" fmla="*/ 2519244 w 3751729"/>
              <a:gd name="connsiteY61" fmla="*/ 948282 h 1237129"/>
              <a:gd name="connsiteX62" fmla="*/ 2515798 w 3751729"/>
              <a:gd name="connsiteY62" fmla="*/ 949021 h 1237129"/>
              <a:gd name="connsiteX63" fmla="*/ 2514321 w 3751729"/>
              <a:gd name="connsiteY63" fmla="*/ 952466 h 1237129"/>
              <a:gd name="connsiteX64" fmla="*/ 2511860 w 3751729"/>
              <a:gd name="connsiteY64" fmla="*/ 954190 h 1237129"/>
              <a:gd name="connsiteX65" fmla="*/ 2510137 w 3751729"/>
              <a:gd name="connsiteY65" fmla="*/ 954190 h 1237129"/>
              <a:gd name="connsiteX66" fmla="*/ 2508413 w 3751729"/>
              <a:gd name="connsiteY66" fmla="*/ 952466 h 1237129"/>
              <a:gd name="connsiteX67" fmla="*/ 2507675 w 3751729"/>
              <a:gd name="connsiteY67" fmla="*/ 952466 h 1237129"/>
              <a:gd name="connsiteX68" fmla="*/ 2505952 w 3751729"/>
              <a:gd name="connsiteY68" fmla="*/ 950743 h 1237129"/>
              <a:gd name="connsiteX69" fmla="*/ 2500290 w 3751729"/>
              <a:gd name="connsiteY69" fmla="*/ 938928 h 1237129"/>
              <a:gd name="connsiteX70" fmla="*/ 2500290 w 3751729"/>
              <a:gd name="connsiteY70" fmla="*/ 921452 h 1237129"/>
              <a:gd name="connsiteX71" fmla="*/ 2501768 w 3751729"/>
              <a:gd name="connsiteY71" fmla="*/ 918990 h 1237129"/>
              <a:gd name="connsiteX72" fmla="*/ 2503490 w 3751729"/>
              <a:gd name="connsiteY72" fmla="*/ 917267 h 1237129"/>
              <a:gd name="connsiteX73" fmla="*/ 2504229 w 3751729"/>
              <a:gd name="connsiteY73" fmla="*/ 913821 h 1237129"/>
              <a:gd name="connsiteX74" fmla="*/ 3023856 w 3751729"/>
              <a:gd name="connsiteY74" fmla="*/ 892159 h 1237129"/>
              <a:gd name="connsiteX75" fmla="*/ 3030503 w 3751729"/>
              <a:gd name="connsiteY75" fmla="*/ 899544 h 1237129"/>
              <a:gd name="connsiteX76" fmla="*/ 3035425 w 3751729"/>
              <a:gd name="connsiteY76" fmla="*/ 907913 h 1237129"/>
              <a:gd name="connsiteX77" fmla="*/ 3035425 w 3751729"/>
              <a:gd name="connsiteY77" fmla="*/ 921452 h 1237129"/>
              <a:gd name="connsiteX78" fmla="*/ 3036164 w 3751729"/>
              <a:gd name="connsiteY78" fmla="*/ 924652 h 1237129"/>
              <a:gd name="connsiteX79" fmla="*/ 3037887 w 3751729"/>
              <a:gd name="connsiteY79" fmla="*/ 924652 h 1237129"/>
              <a:gd name="connsiteX80" fmla="*/ 3037887 w 3751729"/>
              <a:gd name="connsiteY80" fmla="*/ 925637 h 1237129"/>
              <a:gd name="connsiteX81" fmla="*/ 3036164 w 3751729"/>
              <a:gd name="connsiteY81" fmla="*/ 925637 h 1237129"/>
              <a:gd name="connsiteX82" fmla="*/ 3035425 w 3751729"/>
              <a:gd name="connsiteY82" fmla="*/ 929083 h 1237129"/>
              <a:gd name="connsiteX83" fmla="*/ 3035425 w 3751729"/>
              <a:gd name="connsiteY83" fmla="*/ 931543 h 1237129"/>
              <a:gd name="connsiteX84" fmla="*/ 3033703 w 3751729"/>
              <a:gd name="connsiteY84" fmla="*/ 931543 h 1237129"/>
              <a:gd name="connsiteX85" fmla="*/ 3033703 w 3751729"/>
              <a:gd name="connsiteY85" fmla="*/ 933267 h 1237129"/>
              <a:gd name="connsiteX86" fmla="*/ 3032225 w 3751729"/>
              <a:gd name="connsiteY86" fmla="*/ 933267 h 1237129"/>
              <a:gd name="connsiteX87" fmla="*/ 3029519 w 3751729"/>
              <a:gd name="connsiteY87" fmla="*/ 934744 h 1237129"/>
              <a:gd name="connsiteX88" fmla="*/ 3028041 w 3751729"/>
              <a:gd name="connsiteY88" fmla="*/ 931543 h 1237129"/>
              <a:gd name="connsiteX89" fmla="*/ 3028041 w 3751729"/>
              <a:gd name="connsiteY89" fmla="*/ 930559 h 1237129"/>
              <a:gd name="connsiteX90" fmla="*/ 3026319 w 3751729"/>
              <a:gd name="connsiteY90" fmla="*/ 930559 h 1237129"/>
              <a:gd name="connsiteX91" fmla="*/ 3024595 w 3751729"/>
              <a:gd name="connsiteY91" fmla="*/ 930559 h 1237129"/>
              <a:gd name="connsiteX92" fmla="*/ 3023856 w 3751729"/>
              <a:gd name="connsiteY92" fmla="*/ 929083 h 1237129"/>
              <a:gd name="connsiteX93" fmla="*/ 3023856 w 3751729"/>
              <a:gd name="connsiteY93" fmla="*/ 931543 h 1237129"/>
              <a:gd name="connsiteX94" fmla="*/ 3024595 w 3751729"/>
              <a:gd name="connsiteY94" fmla="*/ 933267 h 1237129"/>
              <a:gd name="connsiteX95" fmla="*/ 3026319 w 3751729"/>
              <a:gd name="connsiteY95" fmla="*/ 934744 h 1237129"/>
              <a:gd name="connsiteX96" fmla="*/ 3028041 w 3751729"/>
              <a:gd name="connsiteY96" fmla="*/ 936467 h 1237129"/>
              <a:gd name="connsiteX97" fmla="*/ 3026319 w 3751729"/>
              <a:gd name="connsiteY97" fmla="*/ 937452 h 1237129"/>
              <a:gd name="connsiteX98" fmla="*/ 3026319 w 3751729"/>
              <a:gd name="connsiteY98" fmla="*/ 938929 h 1237129"/>
              <a:gd name="connsiteX99" fmla="*/ 3026319 w 3751729"/>
              <a:gd name="connsiteY99" fmla="*/ 940652 h 1237129"/>
              <a:gd name="connsiteX100" fmla="*/ 3026319 w 3751729"/>
              <a:gd name="connsiteY100" fmla="*/ 944836 h 1237129"/>
              <a:gd name="connsiteX101" fmla="*/ 3018933 w 3751729"/>
              <a:gd name="connsiteY101" fmla="*/ 944836 h 1237129"/>
              <a:gd name="connsiteX102" fmla="*/ 3018933 w 3751729"/>
              <a:gd name="connsiteY102" fmla="*/ 940652 h 1237129"/>
              <a:gd name="connsiteX103" fmla="*/ 3014749 w 3751729"/>
              <a:gd name="connsiteY103" fmla="*/ 938929 h 1237129"/>
              <a:gd name="connsiteX104" fmla="*/ 3010564 w 3751729"/>
              <a:gd name="connsiteY104" fmla="*/ 936467 h 1237129"/>
              <a:gd name="connsiteX105" fmla="*/ 3009087 w 3751729"/>
              <a:gd name="connsiteY105" fmla="*/ 933267 h 1237129"/>
              <a:gd name="connsiteX106" fmla="*/ 3007364 w 3751729"/>
              <a:gd name="connsiteY106" fmla="*/ 929083 h 1237129"/>
              <a:gd name="connsiteX107" fmla="*/ 3006626 w 3751729"/>
              <a:gd name="connsiteY107" fmla="*/ 924652 h 1237129"/>
              <a:gd name="connsiteX108" fmla="*/ 3003180 w 3751729"/>
              <a:gd name="connsiteY108" fmla="*/ 918990 h 1237129"/>
              <a:gd name="connsiteX109" fmla="*/ 2998995 w 3751729"/>
              <a:gd name="connsiteY109" fmla="*/ 921452 h 1237129"/>
              <a:gd name="connsiteX110" fmla="*/ 2993334 w 3751729"/>
              <a:gd name="connsiteY110" fmla="*/ 924652 h 1237129"/>
              <a:gd name="connsiteX111" fmla="*/ 2987426 w 3751729"/>
              <a:gd name="connsiteY111" fmla="*/ 925637 h 1237129"/>
              <a:gd name="connsiteX112" fmla="*/ 2981764 w 3751729"/>
              <a:gd name="connsiteY112" fmla="*/ 929083 h 1237129"/>
              <a:gd name="connsiteX113" fmla="*/ 2981764 w 3751729"/>
              <a:gd name="connsiteY113" fmla="*/ 921452 h 1237129"/>
              <a:gd name="connsiteX114" fmla="*/ 2983488 w 3751729"/>
              <a:gd name="connsiteY114" fmla="*/ 919729 h 1237129"/>
              <a:gd name="connsiteX115" fmla="*/ 2983488 w 3751729"/>
              <a:gd name="connsiteY115" fmla="*/ 918990 h 1237129"/>
              <a:gd name="connsiteX116" fmla="*/ 2984226 w 3751729"/>
              <a:gd name="connsiteY116" fmla="*/ 918990 h 1237129"/>
              <a:gd name="connsiteX117" fmla="*/ 2984226 w 3751729"/>
              <a:gd name="connsiteY117" fmla="*/ 915544 h 1237129"/>
              <a:gd name="connsiteX118" fmla="*/ 2995794 w 3751729"/>
              <a:gd name="connsiteY118" fmla="*/ 911360 h 1237129"/>
              <a:gd name="connsiteX119" fmla="*/ 3006626 w 3751729"/>
              <a:gd name="connsiteY119" fmla="*/ 907913 h 1237129"/>
              <a:gd name="connsiteX120" fmla="*/ 3016472 w 3751729"/>
              <a:gd name="connsiteY120" fmla="*/ 902005 h 1237129"/>
              <a:gd name="connsiteX121" fmla="*/ 2952719 w 3751729"/>
              <a:gd name="connsiteY121" fmla="*/ 876159 h 1237129"/>
              <a:gd name="connsiteX122" fmla="*/ 2956165 w 3751729"/>
              <a:gd name="connsiteY122" fmla="*/ 879359 h 1237129"/>
              <a:gd name="connsiteX123" fmla="*/ 2956904 w 3751729"/>
              <a:gd name="connsiteY123" fmla="*/ 879359 h 1237129"/>
              <a:gd name="connsiteX124" fmla="*/ 2958626 w 3751729"/>
              <a:gd name="connsiteY124" fmla="*/ 879359 h 1237129"/>
              <a:gd name="connsiteX125" fmla="*/ 2958626 w 3751729"/>
              <a:gd name="connsiteY125" fmla="*/ 880344 h 1237129"/>
              <a:gd name="connsiteX126" fmla="*/ 2958626 w 3751729"/>
              <a:gd name="connsiteY126" fmla="*/ 883543 h 1237129"/>
              <a:gd name="connsiteX127" fmla="*/ 2960350 w 3751729"/>
              <a:gd name="connsiteY127" fmla="*/ 886251 h 1237129"/>
              <a:gd name="connsiteX128" fmla="*/ 2951242 w 3751729"/>
              <a:gd name="connsiteY128" fmla="*/ 893636 h 1237129"/>
              <a:gd name="connsiteX129" fmla="*/ 2945334 w 3751729"/>
              <a:gd name="connsiteY129" fmla="*/ 901267 h 1237129"/>
              <a:gd name="connsiteX130" fmla="*/ 2938687 w 3751729"/>
              <a:gd name="connsiteY130" fmla="*/ 907175 h 1237129"/>
              <a:gd name="connsiteX131" fmla="*/ 2928103 w 3751729"/>
              <a:gd name="connsiteY131" fmla="*/ 913082 h 1237129"/>
              <a:gd name="connsiteX132" fmla="*/ 2928103 w 3751729"/>
              <a:gd name="connsiteY132" fmla="*/ 909636 h 1237129"/>
              <a:gd name="connsiteX133" fmla="*/ 2937212 w 3751729"/>
              <a:gd name="connsiteY133" fmla="*/ 899544 h 1237129"/>
              <a:gd name="connsiteX134" fmla="*/ 2947058 w 3751729"/>
              <a:gd name="connsiteY134" fmla="*/ 889451 h 1237129"/>
              <a:gd name="connsiteX135" fmla="*/ 882825 w 3751729"/>
              <a:gd name="connsiteY135" fmla="*/ 798867 h 1237129"/>
              <a:gd name="connsiteX136" fmla="*/ 888734 w 3751729"/>
              <a:gd name="connsiteY136" fmla="*/ 798867 h 1237129"/>
              <a:gd name="connsiteX137" fmla="*/ 894395 w 3751729"/>
              <a:gd name="connsiteY137" fmla="*/ 799852 h 1237129"/>
              <a:gd name="connsiteX138" fmla="*/ 901041 w 3751729"/>
              <a:gd name="connsiteY138" fmla="*/ 803052 h 1237129"/>
              <a:gd name="connsiteX139" fmla="*/ 898579 w 3751729"/>
              <a:gd name="connsiteY139" fmla="*/ 804776 h 1237129"/>
              <a:gd name="connsiteX140" fmla="*/ 896857 w 3751729"/>
              <a:gd name="connsiteY140" fmla="*/ 807236 h 1237129"/>
              <a:gd name="connsiteX141" fmla="*/ 894395 w 3751729"/>
              <a:gd name="connsiteY141" fmla="*/ 808960 h 1237129"/>
              <a:gd name="connsiteX142" fmla="*/ 889472 w 3751729"/>
              <a:gd name="connsiteY142" fmla="*/ 808960 h 1237129"/>
              <a:gd name="connsiteX143" fmla="*/ 885288 w 3751729"/>
              <a:gd name="connsiteY143" fmla="*/ 807236 h 1237129"/>
              <a:gd name="connsiteX144" fmla="*/ 881350 w 3751729"/>
              <a:gd name="connsiteY144" fmla="*/ 807236 h 1237129"/>
              <a:gd name="connsiteX145" fmla="*/ 877164 w 3751729"/>
              <a:gd name="connsiteY145" fmla="*/ 807236 h 1237129"/>
              <a:gd name="connsiteX146" fmla="*/ 872241 w 3751729"/>
              <a:gd name="connsiteY146" fmla="*/ 808960 h 1237129"/>
              <a:gd name="connsiteX147" fmla="*/ 872241 w 3751729"/>
              <a:gd name="connsiteY147" fmla="*/ 799852 h 1237129"/>
              <a:gd name="connsiteX148" fmla="*/ 2977580 w 3751729"/>
              <a:gd name="connsiteY148" fmla="*/ 789759 h 1237129"/>
              <a:gd name="connsiteX149" fmla="*/ 2981764 w 3751729"/>
              <a:gd name="connsiteY149" fmla="*/ 789759 h 1237129"/>
              <a:gd name="connsiteX150" fmla="*/ 2987426 w 3751729"/>
              <a:gd name="connsiteY150" fmla="*/ 789759 h 1237129"/>
              <a:gd name="connsiteX151" fmla="*/ 2987426 w 3751729"/>
              <a:gd name="connsiteY151" fmla="*/ 804775 h 1237129"/>
              <a:gd name="connsiteX152" fmla="*/ 2985948 w 3751729"/>
              <a:gd name="connsiteY152" fmla="*/ 814867 h 1237129"/>
              <a:gd name="connsiteX153" fmla="*/ 2983488 w 3751729"/>
              <a:gd name="connsiteY153" fmla="*/ 823237 h 1237129"/>
              <a:gd name="connsiteX154" fmla="*/ 2981764 w 3751729"/>
              <a:gd name="connsiteY154" fmla="*/ 838251 h 1237129"/>
              <a:gd name="connsiteX155" fmla="*/ 2984226 w 3751729"/>
              <a:gd name="connsiteY155" fmla="*/ 838251 h 1237129"/>
              <a:gd name="connsiteX156" fmla="*/ 2984226 w 3751729"/>
              <a:gd name="connsiteY156" fmla="*/ 840960 h 1237129"/>
              <a:gd name="connsiteX157" fmla="*/ 2989888 w 3751729"/>
              <a:gd name="connsiteY157" fmla="*/ 840960 h 1237129"/>
              <a:gd name="connsiteX158" fmla="*/ 2993334 w 3751729"/>
              <a:gd name="connsiteY158" fmla="*/ 840960 h 1237129"/>
              <a:gd name="connsiteX159" fmla="*/ 2995794 w 3751729"/>
              <a:gd name="connsiteY159" fmla="*/ 840960 h 1237129"/>
              <a:gd name="connsiteX160" fmla="*/ 2998995 w 3751729"/>
              <a:gd name="connsiteY160" fmla="*/ 842435 h 1237129"/>
              <a:gd name="connsiteX161" fmla="*/ 3001457 w 3751729"/>
              <a:gd name="connsiteY161" fmla="*/ 844160 h 1237129"/>
              <a:gd name="connsiteX162" fmla="*/ 3007364 w 3751729"/>
              <a:gd name="connsiteY162" fmla="*/ 845144 h 1237129"/>
              <a:gd name="connsiteX163" fmla="*/ 3010564 w 3751729"/>
              <a:gd name="connsiteY163" fmla="*/ 855974 h 1237129"/>
              <a:gd name="connsiteX164" fmla="*/ 3016472 w 3751729"/>
              <a:gd name="connsiteY164" fmla="*/ 862621 h 1237129"/>
              <a:gd name="connsiteX165" fmla="*/ 3023856 w 3751729"/>
              <a:gd name="connsiteY165" fmla="*/ 870251 h 1237129"/>
              <a:gd name="connsiteX166" fmla="*/ 3029519 w 3751729"/>
              <a:gd name="connsiteY166" fmla="*/ 880344 h 1237129"/>
              <a:gd name="connsiteX167" fmla="*/ 3024595 w 3751729"/>
              <a:gd name="connsiteY167" fmla="*/ 882066 h 1237129"/>
              <a:gd name="connsiteX168" fmla="*/ 3022133 w 3751729"/>
              <a:gd name="connsiteY168" fmla="*/ 883544 h 1237129"/>
              <a:gd name="connsiteX169" fmla="*/ 3020656 w 3751729"/>
              <a:gd name="connsiteY169" fmla="*/ 883544 h 1237129"/>
              <a:gd name="connsiteX170" fmla="*/ 3020656 w 3751729"/>
              <a:gd name="connsiteY170" fmla="*/ 885267 h 1237129"/>
              <a:gd name="connsiteX171" fmla="*/ 3020656 w 3751729"/>
              <a:gd name="connsiteY171" fmla="*/ 886252 h 1237129"/>
              <a:gd name="connsiteX172" fmla="*/ 3020656 w 3751729"/>
              <a:gd name="connsiteY172" fmla="*/ 887728 h 1237129"/>
              <a:gd name="connsiteX173" fmla="*/ 3017948 w 3751729"/>
              <a:gd name="connsiteY173" fmla="*/ 887728 h 1237129"/>
              <a:gd name="connsiteX174" fmla="*/ 3013026 w 3751729"/>
              <a:gd name="connsiteY174" fmla="*/ 889452 h 1237129"/>
              <a:gd name="connsiteX175" fmla="*/ 3012287 w 3751729"/>
              <a:gd name="connsiteY175" fmla="*/ 886252 h 1237129"/>
              <a:gd name="connsiteX176" fmla="*/ 3012287 w 3751729"/>
              <a:gd name="connsiteY176" fmla="*/ 885267 h 1237129"/>
              <a:gd name="connsiteX177" fmla="*/ 3010564 w 3751729"/>
              <a:gd name="connsiteY177" fmla="*/ 885267 h 1237129"/>
              <a:gd name="connsiteX178" fmla="*/ 3009087 w 3751729"/>
              <a:gd name="connsiteY178" fmla="*/ 885267 h 1237129"/>
              <a:gd name="connsiteX179" fmla="*/ 3007364 w 3751729"/>
              <a:gd name="connsiteY179" fmla="*/ 883544 h 1237129"/>
              <a:gd name="connsiteX180" fmla="*/ 3004903 w 3751729"/>
              <a:gd name="connsiteY180" fmla="*/ 889452 h 1237129"/>
              <a:gd name="connsiteX181" fmla="*/ 3003180 w 3751729"/>
              <a:gd name="connsiteY181" fmla="*/ 893636 h 1237129"/>
              <a:gd name="connsiteX182" fmla="*/ 3000718 w 3751729"/>
              <a:gd name="connsiteY182" fmla="*/ 897821 h 1237129"/>
              <a:gd name="connsiteX183" fmla="*/ 2995794 w 3751729"/>
              <a:gd name="connsiteY183" fmla="*/ 899544 h 1237129"/>
              <a:gd name="connsiteX184" fmla="*/ 2991611 w 3751729"/>
              <a:gd name="connsiteY184" fmla="*/ 902005 h 1237129"/>
              <a:gd name="connsiteX185" fmla="*/ 2991611 w 3751729"/>
              <a:gd name="connsiteY185" fmla="*/ 899544 h 1237129"/>
              <a:gd name="connsiteX186" fmla="*/ 2989148 w 3751729"/>
              <a:gd name="connsiteY186" fmla="*/ 896343 h 1237129"/>
              <a:gd name="connsiteX187" fmla="*/ 2989148 w 3751729"/>
              <a:gd name="connsiteY187" fmla="*/ 893636 h 1237129"/>
              <a:gd name="connsiteX188" fmla="*/ 2989148 w 3751729"/>
              <a:gd name="connsiteY188" fmla="*/ 892159 h 1237129"/>
              <a:gd name="connsiteX189" fmla="*/ 2989148 w 3751729"/>
              <a:gd name="connsiteY189" fmla="*/ 891175 h 1237129"/>
              <a:gd name="connsiteX190" fmla="*/ 2989148 w 3751729"/>
              <a:gd name="connsiteY190" fmla="*/ 889452 h 1237129"/>
              <a:gd name="connsiteX191" fmla="*/ 2987426 w 3751729"/>
              <a:gd name="connsiteY191" fmla="*/ 887728 h 1237129"/>
              <a:gd name="connsiteX192" fmla="*/ 2985948 w 3751729"/>
              <a:gd name="connsiteY192" fmla="*/ 887728 h 1237129"/>
              <a:gd name="connsiteX193" fmla="*/ 2981764 w 3751729"/>
              <a:gd name="connsiteY193" fmla="*/ 886252 h 1237129"/>
              <a:gd name="connsiteX194" fmla="*/ 2981764 w 3751729"/>
              <a:gd name="connsiteY194" fmla="*/ 882066 h 1237129"/>
              <a:gd name="connsiteX195" fmla="*/ 2981764 w 3751729"/>
              <a:gd name="connsiteY195" fmla="*/ 877882 h 1237129"/>
              <a:gd name="connsiteX196" fmla="*/ 2983488 w 3751729"/>
              <a:gd name="connsiteY196" fmla="*/ 874435 h 1237129"/>
              <a:gd name="connsiteX197" fmla="*/ 2983488 w 3751729"/>
              <a:gd name="connsiteY197" fmla="*/ 873698 h 1237129"/>
              <a:gd name="connsiteX198" fmla="*/ 2984226 w 3751729"/>
              <a:gd name="connsiteY198" fmla="*/ 871975 h 1237129"/>
              <a:gd name="connsiteX199" fmla="*/ 2987426 w 3751729"/>
              <a:gd name="connsiteY199" fmla="*/ 871975 h 1237129"/>
              <a:gd name="connsiteX200" fmla="*/ 2991611 w 3751729"/>
              <a:gd name="connsiteY200" fmla="*/ 870251 h 1237129"/>
              <a:gd name="connsiteX201" fmla="*/ 2997519 w 3751729"/>
              <a:gd name="connsiteY201" fmla="*/ 870251 h 1237129"/>
              <a:gd name="connsiteX202" fmla="*/ 2997519 w 3751729"/>
              <a:gd name="connsiteY202" fmla="*/ 880344 h 1237129"/>
              <a:gd name="connsiteX203" fmla="*/ 3007364 w 3751729"/>
              <a:gd name="connsiteY203" fmla="*/ 880344 h 1237129"/>
              <a:gd name="connsiteX204" fmla="*/ 3007364 w 3751729"/>
              <a:gd name="connsiteY204" fmla="*/ 877882 h 1237129"/>
              <a:gd name="connsiteX205" fmla="*/ 3009087 w 3751729"/>
              <a:gd name="connsiteY205" fmla="*/ 874435 h 1237129"/>
              <a:gd name="connsiteX206" fmla="*/ 3010564 w 3751729"/>
              <a:gd name="connsiteY206" fmla="*/ 873698 h 1237129"/>
              <a:gd name="connsiteX207" fmla="*/ 3010564 w 3751729"/>
              <a:gd name="connsiteY207" fmla="*/ 871975 h 1237129"/>
              <a:gd name="connsiteX208" fmla="*/ 3012287 w 3751729"/>
              <a:gd name="connsiteY208" fmla="*/ 870251 h 1237129"/>
              <a:gd name="connsiteX209" fmla="*/ 3013026 w 3751729"/>
              <a:gd name="connsiteY209" fmla="*/ 867789 h 1237129"/>
              <a:gd name="connsiteX210" fmla="*/ 3010564 w 3751729"/>
              <a:gd name="connsiteY210" fmla="*/ 867789 h 1237129"/>
              <a:gd name="connsiteX211" fmla="*/ 2995794 w 3751729"/>
              <a:gd name="connsiteY211" fmla="*/ 855974 h 1237129"/>
              <a:gd name="connsiteX212" fmla="*/ 2979303 w 3751729"/>
              <a:gd name="connsiteY212" fmla="*/ 848344 h 1237129"/>
              <a:gd name="connsiteX213" fmla="*/ 2979303 w 3751729"/>
              <a:gd name="connsiteY213" fmla="*/ 854252 h 1237129"/>
              <a:gd name="connsiteX214" fmla="*/ 2977580 w 3751729"/>
              <a:gd name="connsiteY214" fmla="*/ 858436 h 1237129"/>
              <a:gd name="connsiteX215" fmla="*/ 2975857 w 3751729"/>
              <a:gd name="connsiteY215" fmla="*/ 862621 h 1237129"/>
              <a:gd name="connsiteX216" fmla="*/ 2975857 w 3751729"/>
              <a:gd name="connsiteY216" fmla="*/ 867789 h 1237129"/>
              <a:gd name="connsiteX217" fmla="*/ 2974380 w 3751729"/>
              <a:gd name="connsiteY217" fmla="*/ 866067 h 1237129"/>
              <a:gd name="connsiteX218" fmla="*/ 2973396 w 3751729"/>
              <a:gd name="connsiteY218" fmla="*/ 864344 h 1237129"/>
              <a:gd name="connsiteX219" fmla="*/ 2973396 w 3751729"/>
              <a:gd name="connsiteY219" fmla="*/ 862621 h 1237129"/>
              <a:gd name="connsiteX220" fmla="*/ 2971918 w 3751729"/>
              <a:gd name="connsiteY220" fmla="*/ 861883 h 1237129"/>
              <a:gd name="connsiteX221" fmla="*/ 2967734 w 3751729"/>
              <a:gd name="connsiteY221" fmla="*/ 850806 h 1237129"/>
              <a:gd name="connsiteX222" fmla="*/ 2962810 w 3751729"/>
              <a:gd name="connsiteY222" fmla="*/ 838251 h 1237129"/>
              <a:gd name="connsiteX223" fmla="*/ 2961826 w 3751729"/>
              <a:gd name="connsiteY223" fmla="*/ 821513 h 1237129"/>
              <a:gd name="connsiteX224" fmla="*/ 2962810 w 3751729"/>
              <a:gd name="connsiteY224" fmla="*/ 807236 h 1237129"/>
              <a:gd name="connsiteX225" fmla="*/ 2968472 w 3751729"/>
              <a:gd name="connsiteY225" fmla="*/ 792959 h 1237129"/>
              <a:gd name="connsiteX226" fmla="*/ 2973396 w 3751729"/>
              <a:gd name="connsiteY226" fmla="*/ 791237 h 1237129"/>
              <a:gd name="connsiteX227" fmla="*/ 835074 w 3751729"/>
              <a:gd name="connsiteY227" fmla="*/ 789759 h 1237129"/>
              <a:gd name="connsiteX228" fmla="*/ 840735 w 3751729"/>
              <a:gd name="connsiteY228" fmla="*/ 789759 h 1237129"/>
              <a:gd name="connsiteX229" fmla="*/ 846643 w 3751729"/>
              <a:gd name="connsiteY229" fmla="*/ 791237 h 1237129"/>
              <a:gd name="connsiteX230" fmla="*/ 852305 w 3751729"/>
              <a:gd name="connsiteY230" fmla="*/ 791237 h 1237129"/>
              <a:gd name="connsiteX231" fmla="*/ 856490 w 3751729"/>
              <a:gd name="connsiteY231" fmla="*/ 792959 h 1237129"/>
              <a:gd name="connsiteX232" fmla="*/ 856490 w 3751729"/>
              <a:gd name="connsiteY232" fmla="*/ 799852 h 1237129"/>
              <a:gd name="connsiteX233" fmla="*/ 835074 w 3751729"/>
              <a:gd name="connsiteY233" fmla="*/ 799852 h 1237129"/>
              <a:gd name="connsiteX234" fmla="*/ 713473 w 3751729"/>
              <a:gd name="connsiteY234" fmla="*/ 789759 h 1237129"/>
              <a:gd name="connsiteX235" fmla="*/ 721104 w 3751729"/>
              <a:gd name="connsiteY235" fmla="*/ 791237 h 1237129"/>
              <a:gd name="connsiteX236" fmla="*/ 725043 w 3751729"/>
              <a:gd name="connsiteY236" fmla="*/ 793944 h 1237129"/>
              <a:gd name="connsiteX237" fmla="*/ 730950 w 3751729"/>
              <a:gd name="connsiteY237" fmla="*/ 797144 h 1237129"/>
              <a:gd name="connsiteX238" fmla="*/ 735873 w 3751729"/>
              <a:gd name="connsiteY238" fmla="*/ 799852 h 1237129"/>
              <a:gd name="connsiteX239" fmla="*/ 735873 w 3751729"/>
              <a:gd name="connsiteY239" fmla="*/ 803052 h 1237129"/>
              <a:gd name="connsiteX240" fmla="*/ 730212 w 3751729"/>
              <a:gd name="connsiteY240" fmla="*/ 803052 h 1237129"/>
              <a:gd name="connsiteX241" fmla="*/ 725043 w 3751729"/>
              <a:gd name="connsiteY241" fmla="*/ 804776 h 1237129"/>
              <a:gd name="connsiteX242" fmla="*/ 721104 w 3751729"/>
              <a:gd name="connsiteY242" fmla="*/ 805515 h 1237129"/>
              <a:gd name="connsiteX243" fmla="*/ 718642 w 3751729"/>
              <a:gd name="connsiteY243" fmla="*/ 804776 h 1237129"/>
              <a:gd name="connsiteX244" fmla="*/ 712735 w 3751729"/>
              <a:gd name="connsiteY244" fmla="*/ 804776 h 1237129"/>
              <a:gd name="connsiteX245" fmla="*/ 707812 w 3751729"/>
              <a:gd name="connsiteY245" fmla="*/ 803052 h 1237129"/>
              <a:gd name="connsiteX246" fmla="*/ 707812 w 3751729"/>
              <a:gd name="connsiteY246" fmla="*/ 792959 h 1237129"/>
              <a:gd name="connsiteX247" fmla="*/ 709535 w 3751729"/>
              <a:gd name="connsiteY247" fmla="*/ 792959 h 1237129"/>
              <a:gd name="connsiteX248" fmla="*/ 711012 w 3751729"/>
              <a:gd name="connsiteY248" fmla="*/ 791237 h 1237129"/>
              <a:gd name="connsiteX249" fmla="*/ 712735 w 3751729"/>
              <a:gd name="connsiteY249" fmla="*/ 791237 h 1237129"/>
              <a:gd name="connsiteX250" fmla="*/ 763934 w 3751729"/>
              <a:gd name="connsiteY250" fmla="*/ 776221 h 1237129"/>
              <a:gd name="connsiteX251" fmla="*/ 781411 w 3751729"/>
              <a:gd name="connsiteY251" fmla="*/ 777945 h 1237129"/>
              <a:gd name="connsiteX252" fmla="*/ 796181 w 3751729"/>
              <a:gd name="connsiteY252" fmla="*/ 781391 h 1237129"/>
              <a:gd name="connsiteX253" fmla="*/ 807751 w 3751729"/>
              <a:gd name="connsiteY253" fmla="*/ 785575 h 1237129"/>
              <a:gd name="connsiteX254" fmla="*/ 821781 w 3751729"/>
              <a:gd name="connsiteY254" fmla="*/ 789760 h 1237129"/>
              <a:gd name="connsiteX255" fmla="*/ 821781 w 3751729"/>
              <a:gd name="connsiteY255" fmla="*/ 797144 h 1237129"/>
              <a:gd name="connsiteX256" fmla="*/ 816120 w 3751729"/>
              <a:gd name="connsiteY256" fmla="*/ 797144 h 1237129"/>
              <a:gd name="connsiteX257" fmla="*/ 813412 w 3751729"/>
              <a:gd name="connsiteY257" fmla="*/ 798867 h 1237129"/>
              <a:gd name="connsiteX258" fmla="*/ 809474 w 3751729"/>
              <a:gd name="connsiteY258" fmla="*/ 799852 h 1237129"/>
              <a:gd name="connsiteX259" fmla="*/ 806028 w 3751729"/>
              <a:gd name="connsiteY259" fmla="*/ 801330 h 1237129"/>
              <a:gd name="connsiteX260" fmla="*/ 803565 w 3751729"/>
              <a:gd name="connsiteY260" fmla="*/ 803052 h 1237129"/>
              <a:gd name="connsiteX261" fmla="*/ 798643 w 3751729"/>
              <a:gd name="connsiteY261" fmla="*/ 803052 h 1237129"/>
              <a:gd name="connsiteX262" fmla="*/ 798643 w 3751729"/>
              <a:gd name="connsiteY262" fmla="*/ 801330 h 1237129"/>
              <a:gd name="connsiteX263" fmla="*/ 798643 w 3751729"/>
              <a:gd name="connsiteY263" fmla="*/ 799852 h 1237129"/>
              <a:gd name="connsiteX264" fmla="*/ 797904 w 3751729"/>
              <a:gd name="connsiteY264" fmla="*/ 798867 h 1237129"/>
              <a:gd name="connsiteX265" fmla="*/ 796181 w 3751729"/>
              <a:gd name="connsiteY265" fmla="*/ 797144 h 1237129"/>
              <a:gd name="connsiteX266" fmla="*/ 794458 w 3751729"/>
              <a:gd name="connsiteY266" fmla="*/ 795667 h 1237129"/>
              <a:gd name="connsiteX267" fmla="*/ 792981 w 3751729"/>
              <a:gd name="connsiteY267" fmla="*/ 797144 h 1237129"/>
              <a:gd name="connsiteX268" fmla="*/ 790519 w 3751729"/>
              <a:gd name="connsiteY268" fmla="*/ 805513 h 1237129"/>
              <a:gd name="connsiteX269" fmla="*/ 786335 w 3751729"/>
              <a:gd name="connsiteY269" fmla="*/ 805513 h 1237129"/>
              <a:gd name="connsiteX270" fmla="*/ 775504 w 3751729"/>
              <a:gd name="connsiteY270" fmla="*/ 804776 h 1237129"/>
              <a:gd name="connsiteX271" fmla="*/ 763934 w 3751729"/>
              <a:gd name="connsiteY271" fmla="*/ 803052 h 1237129"/>
              <a:gd name="connsiteX272" fmla="*/ 755812 w 3751729"/>
              <a:gd name="connsiteY272" fmla="*/ 803052 h 1237129"/>
              <a:gd name="connsiteX273" fmla="*/ 751627 w 3751729"/>
              <a:gd name="connsiteY273" fmla="*/ 792959 h 1237129"/>
              <a:gd name="connsiteX274" fmla="*/ 759011 w 3751729"/>
              <a:gd name="connsiteY274" fmla="*/ 792959 h 1237129"/>
              <a:gd name="connsiteX275" fmla="*/ 763934 w 3751729"/>
              <a:gd name="connsiteY275" fmla="*/ 792959 h 1237129"/>
              <a:gd name="connsiteX276" fmla="*/ 769842 w 3751729"/>
              <a:gd name="connsiteY276" fmla="*/ 791237 h 1237129"/>
              <a:gd name="connsiteX277" fmla="*/ 774765 w 3751729"/>
              <a:gd name="connsiteY277" fmla="*/ 789760 h 1237129"/>
              <a:gd name="connsiteX278" fmla="*/ 771319 w 3751729"/>
              <a:gd name="connsiteY278" fmla="*/ 788037 h 1237129"/>
              <a:gd name="connsiteX279" fmla="*/ 768858 w 3751729"/>
              <a:gd name="connsiteY279" fmla="*/ 785575 h 1237129"/>
              <a:gd name="connsiteX280" fmla="*/ 767381 w 3751729"/>
              <a:gd name="connsiteY280" fmla="*/ 783853 h 1237129"/>
              <a:gd name="connsiteX281" fmla="*/ 765658 w 3751729"/>
              <a:gd name="connsiteY281" fmla="*/ 781391 h 1237129"/>
              <a:gd name="connsiteX282" fmla="*/ 663259 w 3751729"/>
              <a:gd name="connsiteY282" fmla="*/ 735114 h 1237129"/>
              <a:gd name="connsiteX283" fmla="*/ 686398 w 3751729"/>
              <a:gd name="connsiteY283" fmla="*/ 740283 h 1237129"/>
              <a:gd name="connsiteX284" fmla="*/ 707074 w 3751729"/>
              <a:gd name="connsiteY284" fmla="*/ 746929 h 1237129"/>
              <a:gd name="connsiteX285" fmla="*/ 722582 w 3751729"/>
              <a:gd name="connsiteY285" fmla="*/ 754314 h 1237129"/>
              <a:gd name="connsiteX286" fmla="*/ 738335 w 3751729"/>
              <a:gd name="connsiteY286" fmla="*/ 761944 h 1237129"/>
              <a:gd name="connsiteX287" fmla="*/ 755813 w 3751729"/>
              <a:gd name="connsiteY287" fmla="*/ 770315 h 1237129"/>
              <a:gd name="connsiteX288" fmla="*/ 755813 w 3751729"/>
              <a:gd name="connsiteY288" fmla="*/ 776221 h 1237129"/>
              <a:gd name="connsiteX289" fmla="*/ 748182 w 3751729"/>
              <a:gd name="connsiteY289" fmla="*/ 776221 h 1237129"/>
              <a:gd name="connsiteX290" fmla="*/ 740059 w 3751729"/>
              <a:gd name="connsiteY290" fmla="*/ 779668 h 1237129"/>
              <a:gd name="connsiteX291" fmla="*/ 730212 w 3751729"/>
              <a:gd name="connsiteY291" fmla="*/ 782130 h 1237129"/>
              <a:gd name="connsiteX292" fmla="*/ 719382 w 3751729"/>
              <a:gd name="connsiteY292" fmla="*/ 783853 h 1237129"/>
              <a:gd name="connsiteX293" fmla="*/ 721105 w 3751729"/>
              <a:gd name="connsiteY293" fmla="*/ 781392 h 1237129"/>
              <a:gd name="connsiteX294" fmla="*/ 721105 w 3751729"/>
              <a:gd name="connsiteY294" fmla="*/ 777945 h 1237129"/>
              <a:gd name="connsiteX295" fmla="*/ 721105 w 3751729"/>
              <a:gd name="connsiteY295" fmla="*/ 776221 h 1237129"/>
              <a:gd name="connsiteX296" fmla="*/ 721105 w 3751729"/>
              <a:gd name="connsiteY296" fmla="*/ 775484 h 1237129"/>
              <a:gd name="connsiteX297" fmla="*/ 721105 w 3751729"/>
              <a:gd name="connsiteY297" fmla="*/ 773761 h 1237129"/>
              <a:gd name="connsiteX298" fmla="*/ 719382 w 3751729"/>
              <a:gd name="connsiteY298" fmla="*/ 770315 h 1237129"/>
              <a:gd name="connsiteX299" fmla="*/ 697966 w 3751729"/>
              <a:gd name="connsiteY299" fmla="*/ 764406 h 1237129"/>
              <a:gd name="connsiteX300" fmla="*/ 678028 w 3751729"/>
              <a:gd name="connsiteY300" fmla="*/ 754314 h 1237129"/>
              <a:gd name="connsiteX301" fmla="*/ 656613 w 3751729"/>
              <a:gd name="connsiteY301" fmla="*/ 744468 h 1237129"/>
              <a:gd name="connsiteX302" fmla="*/ 651689 w 3751729"/>
              <a:gd name="connsiteY302" fmla="*/ 748653 h 1237129"/>
              <a:gd name="connsiteX303" fmla="*/ 649228 w 3751729"/>
              <a:gd name="connsiteY303" fmla="*/ 752837 h 1237129"/>
              <a:gd name="connsiteX304" fmla="*/ 645043 w 3751729"/>
              <a:gd name="connsiteY304" fmla="*/ 757760 h 1237129"/>
              <a:gd name="connsiteX305" fmla="*/ 640120 w 3751729"/>
              <a:gd name="connsiteY305" fmla="*/ 756038 h 1237129"/>
              <a:gd name="connsiteX306" fmla="*/ 634212 w 3751729"/>
              <a:gd name="connsiteY306" fmla="*/ 752837 h 1237129"/>
              <a:gd name="connsiteX307" fmla="*/ 631751 w 3751729"/>
              <a:gd name="connsiteY307" fmla="*/ 751853 h 1237129"/>
              <a:gd name="connsiteX308" fmla="*/ 637659 w 3751729"/>
              <a:gd name="connsiteY308" fmla="*/ 751853 h 1237129"/>
              <a:gd name="connsiteX309" fmla="*/ 641597 w 3751729"/>
              <a:gd name="connsiteY309" fmla="*/ 745945 h 1237129"/>
              <a:gd name="connsiteX310" fmla="*/ 645781 w 3751729"/>
              <a:gd name="connsiteY310" fmla="*/ 742745 h 1237129"/>
              <a:gd name="connsiteX311" fmla="*/ 650704 w 3751729"/>
              <a:gd name="connsiteY311" fmla="*/ 738560 h 1237129"/>
              <a:gd name="connsiteX312" fmla="*/ 654889 w 3751729"/>
              <a:gd name="connsiteY312" fmla="*/ 738560 h 1237129"/>
              <a:gd name="connsiteX313" fmla="*/ 657351 w 3751729"/>
              <a:gd name="connsiteY313" fmla="*/ 736837 h 1237129"/>
              <a:gd name="connsiteX314" fmla="*/ 660797 w 3751729"/>
              <a:gd name="connsiteY314" fmla="*/ 736837 h 1237129"/>
              <a:gd name="connsiteX315" fmla="*/ 707812 w 3751729"/>
              <a:gd name="connsiteY315" fmla="*/ 712468 h 1237129"/>
              <a:gd name="connsiteX316" fmla="*/ 712736 w 3751729"/>
              <a:gd name="connsiteY316" fmla="*/ 714929 h 1237129"/>
              <a:gd name="connsiteX317" fmla="*/ 715197 w 3751729"/>
              <a:gd name="connsiteY317" fmla="*/ 718376 h 1237129"/>
              <a:gd name="connsiteX318" fmla="*/ 718643 w 3751729"/>
              <a:gd name="connsiteY318" fmla="*/ 720838 h 1237129"/>
              <a:gd name="connsiteX319" fmla="*/ 719382 w 3751729"/>
              <a:gd name="connsiteY319" fmla="*/ 725023 h 1237129"/>
              <a:gd name="connsiteX320" fmla="*/ 719382 w 3751729"/>
              <a:gd name="connsiteY320" fmla="*/ 732654 h 1237129"/>
              <a:gd name="connsiteX321" fmla="*/ 713473 w 3751729"/>
              <a:gd name="connsiteY321" fmla="*/ 732654 h 1237129"/>
              <a:gd name="connsiteX322" fmla="*/ 712736 w 3751729"/>
              <a:gd name="connsiteY322" fmla="*/ 728469 h 1237129"/>
              <a:gd name="connsiteX323" fmla="*/ 711012 w 3751729"/>
              <a:gd name="connsiteY323" fmla="*/ 726745 h 1237129"/>
              <a:gd name="connsiteX324" fmla="*/ 709535 w 3751729"/>
              <a:gd name="connsiteY324" fmla="*/ 724284 h 1237129"/>
              <a:gd name="connsiteX325" fmla="*/ 707812 w 3751729"/>
              <a:gd name="connsiteY325" fmla="*/ 720838 h 1237129"/>
              <a:gd name="connsiteX326" fmla="*/ 707812 w 3751729"/>
              <a:gd name="connsiteY326" fmla="*/ 718376 h 1237129"/>
              <a:gd name="connsiteX327" fmla="*/ 2981766 w 3751729"/>
              <a:gd name="connsiteY327" fmla="*/ 706561 h 1237129"/>
              <a:gd name="connsiteX328" fmla="*/ 2984227 w 3751729"/>
              <a:gd name="connsiteY328" fmla="*/ 709022 h 1237129"/>
              <a:gd name="connsiteX329" fmla="*/ 2985950 w 3751729"/>
              <a:gd name="connsiteY329" fmla="*/ 712468 h 1237129"/>
              <a:gd name="connsiteX330" fmla="*/ 2987428 w 3751729"/>
              <a:gd name="connsiteY330" fmla="*/ 714930 h 1237129"/>
              <a:gd name="connsiteX331" fmla="*/ 2987428 w 3751729"/>
              <a:gd name="connsiteY331" fmla="*/ 719115 h 1237129"/>
              <a:gd name="connsiteX332" fmla="*/ 2987428 w 3751729"/>
              <a:gd name="connsiteY332" fmla="*/ 725022 h 1237129"/>
              <a:gd name="connsiteX333" fmla="*/ 2975858 w 3751729"/>
              <a:gd name="connsiteY333" fmla="*/ 754316 h 1237129"/>
              <a:gd name="connsiteX334" fmla="*/ 2970196 w 3751729"/>
              <a:gd name="connsiteY334" fmla="*/ 746931 h 1237129"/>
              <a:gd name="connsiteX335" fmla="*/ 2967735 w 3751729"/>
              <a:gd name="connsiteY335" fmla="*/ 740284 h 1237129"/>
              <a:gd name="connsiteX336" fmla="*/ 2966011 w 3751729"/>
              <a:gd name="connsiteY336" fmla="*/ 728469 h 1237129"/>
              <a:gd name="connsiteX337" fmla="*/ 701166 w 3751729"/>
              <a:gd name="connsiteY337" fmla="*/ 693268 h 1237129"/>
              <a:gd name="connsiteX338" fmla="*/ 719382 w 3751729"/>
              <a:gd name="connsiteY338" fmla="*/ 693268 h 1237129"/>
              <a:gd name="connsiteX339" fmla="*/ 721104 w 3751729"/>
              <a:gd name="connsiteY339" fmla="*/ 695729 h 1237129"/>
              <a:gd name="connsiteX340" fmla="*/ 724304 w 3751729"/>
              <a:gd name="connsiteY340" fmla="*/ 697452 h 1237129"/>
              <a:gd name="connsiteX341" fmla="*/ 724304 w 3751729"/>
              <a:gd name="connsiteY341" fmla="*/ 699176 h 1237129"/>
              <a:gd name="connsiteX342" fmla="*/ 725043 w 3751729"/>
              <a:gd name="connsiteY342" fmla="*/ 700652 h 1237129"/>
              <a:gd name="connsiteX343" fmla="*/ 725043 w 3751729"/>
              <a:gd name="connsiteY343" fmla="*/ 701637 h 1237129"/>
              <a:gd name="connsiteX344" fmla="*/ 724304 w 3751729"/>
              <a:gd name="connsiteY344" fmla="*/ 703361 h 1237129"/>
              <a:gd name="connsiteX345" fmla="*/ 724304 w 3751729"/>
              <a:gd name="connsiteY345" fmla="*/ 706561 h 1237129"/>
              <a:gd name="connsiteX346" fmla="*/ 719382 w 3751729"/>
              <a:gd name="connsiteY346" fmla="*/ 703361 h 1237129"/>
              <a:gd name="connsiteX347" fmla="*/ 715197 w 3751729"/>
              <a:gd name="connsiteY347" fmla="*/ 701637 h 1237129"/>
              <a:gd name="connsiteX348" fmla="*/ 711012 w 3751729"/>
              <a:gd name="connsiteY348" fmla="*/ 701637 h 1237129"/>
              <a:gd name="connsiteX349" fmla="*/ 707812 w 3751729"/>
              <a:gd name="connsiteY349" fmla="*/ 700652 h 1237129"/>
              <a:gd name="connsiteX350" fmla="*/ 705350 w 3751729"/>
              <a:gd name="connsiteY350" fmla="*/ 700652 h 1237129"/>
              <a:gd name="connsiteX351" fmla="*/ 701904 w 3751729"/>
              <a:gd name="connsiteY351" fmla="*/ 699176 h 1237129"/>
              <a:gd name="connsiteX352" fmla="*/ 701166 w 3751729"/>
              <a:gd name="connsiteY352" fmla="*/ 695729 h 1237129"/>
              <a:gd name="connsiteX353" fmla="*/ 3074318 w 3751729"/>
              <a:gd name="connsiteY353" fmla="*/ 638622 h 1237129"/>
              <a:gd name="connsiteX354" fmla="*/ 3076780 w 3751729"/>
              <a:gd name="connsiteY354" fmla="*/ 640346 h 1237129"/>
              <a:gd name="connsiteX355" fmla="*/ 3078256 w 3751729"/>
              <a:gd name="connsiteY355" fmla="*/ 640346 h 1237129"/>
              <a:gd name="connsiteX356" fmla="*/ 3078256 w 3751729"/>
              <a:gd name="connsiteY356" fmla="*/ 642068 h 1237129"/>
              <a:gd name="connsiteX357" fmla="*/ 3079980 w 3751729"/>
              <a:gd name="connsiteY357" fmla="*/ 644530 h 1237129"/>
              <a:gd name="connsiteX358" fmla="*/ 3079980 w 3751729"/>
              <a:gd name="connsiteY358" fmla="*/ 647977 h 1237129"/>
              <a:gd name="connsiteX359" fmla="*/ 3078256 w 3751729"/>
              <a:gd name="connsiteY359" fmla="*/ 652161 h 1237129"/>
              <a:gd name="connsiteX360" fmla="*/ 3075056 w 3751729"/>
              <a:gd name="connsiteY360" fmla="*/ 656345 h 1237129"/>
              <a:gd name="connsiteX361" fmla="*/ 3074318 w 3751729"/>
              <a:gd name="connsiteY361" fmla="*/ 660530 h 1237129"/>
              <a:gd name="connsiteX362" fmla="*/ 3066687 w 3751729"/>
              <a:gd name="connsiteY362" fmla="*/ 660530 h 1237129"/>
              <a:gd name="connsiteX363" fmla="*/ 3066687 w 3751729"/>
              <a:gd name="connsiteY363" fmla="*/ 650438 h 1237129"/>
              <a:gd name="connsiteX364" fmla="*/ 3069395 w 3751729"/>
              <a:gd name="connsiteY364" fmla="*/ 649454 h 1237129"/>
              <a:gd name="connsiteX365" fmla="*/ 3070871 w 3751729"/>
              <a:gd name="connsiteY365" fmla="*/ 646253 h 1237129"/>
              <a:gd name="connsiteX366" fmla="*/ 3072596 w 3751729"/>
              <a:gd name="connsiteY366" fmla="*/ 643792 h 1237129"/>
              <a:gd name="connsiteX367" fmla="*/ 3035426 w 3751729"/>
              <a:gd name="connsiteY367" fmla="*/ 599238 h 1237129"/>
              <a:gd name="connsiteX368" fmla="*/ 3045272 w 3751729"/>
              <a:gd name="connsiteY368" fmla="*/ 599238 h 1237129"/>
              <a:gd name="connsiteX369" fmla="*/ 3045272 w 3751729"/>
              <a:gd name="connsiteY369" fmla="*/ 609331 h 1237129"/>
              <a:gd name="connsiteX370" fmla="*/ 3032226 w 3751729"/>
              <a:gd name="connsiteY370" fmla="*/ 609331 h 1237129"/>
              <a:gd name="connsiteX371" fmla="*/ 3032226 w 3751729"/>
              <a:gd name="connsiteY371" fmla="*/ 602684 h 1237129"/>
              <a:gd name="connsiteX372" fmla="*/ 3035426 w 3751729"/>
              <a:gd name="connsiteY372" fmla="*/ 602684 h 1237129"/>
              <a:gd name="connsiteX373" fmla="*/ 1985586 w 3751729"/>
              <a:gd name="connsiteY373" fmla="*/ 571424 h 1237129"/>
              <a:gd name="connsiteX374" fmla="*/ 1992971 w 3751729"/>
              <a:gd name="connsiteY374" fmla="*/ 571424 h 1237129"/>
              <a:gd name="connsiteX375" fmla="*/ 1989771 w 3751729"/>
              <a:gd name="connsiteY375" fmla="*/ 575609 h 1237129"/>
              <a:gd name="connsiteX376" fmla="*/ 1987309 w 3751729"/>
              <a:gd name="connsiteY376" fmla="*/ 579053 h 1237129"/>
              <a:gd name="connsiteX377" fmla="*/ 1983863 w 3751729"/>
              <a:gd name="connsiteY377" fmla="*/ 581514 h 1237129"/>
              <a:gd name="connsiteX378" fmla="*/ 1981401 w 3751729"/>
              <a:gd name="connsiteY378" fmla="*/ 584961 h 1237129"/>
              <a:gd name="connsiteX379" fmla="*/ 1976479 w 3751729"/>
              <a:gd name="connsiteY379" fmla="*/ 587422 h 1237129"/>
              <a:gd name="connsiteX380" fmla="*/ 1974017 w 3751729"/>
              <a:gd name="connsiteY380" fmla="*/ 587422 h 1237129"/>
              <a:gd name="connsiteX381" fmla="*/ 1974017 w 3751729"/>
              <a:gd name="connsiteY381" fmla="*/ 589145 h 1237129"/>
              <a:gd name="connsiteX382" fmla="*/ 1972294 w 3751729"/>
              <a:gd name="connsiteY382" fmla="*/ 589145 h 1237129"/>
              <a:gd name="connsiteX383" fmla="*/ 1969832 w 3751729"/>
              <a:gd name="connsiteY383" fmla="*/ 589145 h 1237129"/>
              <a:gd name="connsiteX384" fmla="*/ 1966632 w 3751729"/>
              <a:gd name="connsiteY384" fmla="*/ 590868 h 1237129"/>
              <a:gd name="connsiteX385" fmla="*/ 1964171 w 3751729"/>
              <a:gd name="connsiteY385" fmla="*/ 579792 h 1237129"/>
              <a:gd name="connsiteX386" fmla="*/ 1969832 w 3751729"/>
              <a:gd name="connsiteY386" fmla="*/ 579053 h 1237129"/>
              <a:gd name="connsiteX387" fmla="*/ 1975740 w 3751729"/>
              <a:gd name="connsiteY387" fmla="*/ 575609 h 1237129"/>
              <a:gd name="connsiteX388" fmla="*/ 1981401 w 3751729"/>
              <a:gd name="connsiteY388" fmla="*/ 574133 h 1237129"/>
              <a:gd name="connsiteX389" fmla="*/ 1865710 w 3751729"/>
              <a:gd name="connsiteY389" fmla="*/ 567240 h 1237129"/>
              <a:gd name="connsiteX390" fmla="*/ 1873341 w 3751729"/>
              <a:gd name="connsiteY390" fmla="*/ 569949 h 1237129"/>
              <a:gd name="connsiteX391" fmla="*/ 1881464 w 3751729"/>
              <a:gd name="connsiteY391" fmla="*/ 573149 h 1237129"/>
              <a:gd name="connsiteX392" fmla="*/ 1891310 w 3751729"/>
              <a:gd name="connsiteY392" fmla="*/ 575609 h 1237129"/>
              <a:gd name="connsiteX393" fmla="*/ 1897218 w 3751729"/>
              <a:gd name="connsiteY393" fmla="*/ 579793 h 1237129"/>
              <a:gd name="connsiteX394" fmla="*/ 1874080 w 3751729"/>
              <a:gd name="connsiteY394" fmla="*/ 579793 h 1237129"/>
              <a:gd name="connsiteX395" fmla="*/ 1871618 w 3751729"/>
              <a:gd name="connsiteY395" fmla="*/ 579053 h 1237129"/>
              <a:gd name="connsiteX396" fmla="*/ 1869895 w 3751729"/>
              <a:gd name="connsiteY396" fmla="*/ 579053 h 1237129"/>
              <a:gd name="connsiteX397" fmla="*/ 1867434 w 3751729"/>
              <a:gd name="connsiteY397" fmla="*/ 577331 h 1237129"/>
              <a:gd name="connsiteX398" fmla="*/ 1861772 w 3751729"/>
              <a:gd name="connsiteY398" fmla="*/ 577331 h 1237129"/>
              <a:gd name="connsiteX399" fmla="*/ 1861772 w 3751729"/>
              <a:gd name="connsiteY399" fmla="*/ 574133 h 1237129"/>
              <a:gd name="connsiteX400" fmla="*/ 1863249 w 3751729"/>
              <a:gd name="connsiteY400" fmla="*/ 573149 h 1237129"/>
              <a:gd name="connsiteX401" fmla="*/ 1864233 w 3751729"/>
              <a:gd name="connsiteY401" fmla="*/ 571425 h 1237129"/>
              <a:gd name="connsiteX402" fmla="*/ 1864233 w 3751729"/>
              <a:gd name="connsiteY402" fmla="*/ 569949 h 1237129"/>
              <a:gd name="connsiteX403" fmla="*/ 1608239 w 3751729"/>
              <a:gd name="connsiteY403" fmla="*/ 510379 h 1237129"/>
              <a:gd name="connsiteX404" fmla="*/ 1627932 w 3751729"/>
              <a:gd name="connsiteY404" fmla="*/ 510379 h 1237129"/>
              <a:gd name="connsiteX405" fmla="*/ 1627932 w 3751729"/>
              <a:gd name="connsiteY405" fmla="*/ 512840 h 1237129"/>
              <a:gd name="connsiteX406" fmla="*/ 1623747 w 3751729"/>
              <a:gd name="connsiteY406" fmla="*/ 514564 h 1237129"/>
              <a:gd name="connsiteX407" fmla="*/ 1622269 w 3751729"/>
              <a:gd name="connsiteY407" fmla="*/ 516041 h 1237129"/>
              <a:gd name="connsiteX408" fmla="*/ 1619561 w 3751729"/>
              <a:gd name="connsiteY408" fmla="*/ 517025 h 1237129"/>
              <a:gd name="connsiteX409" fmla="*/ 1616362 w 3751729"/>
              <a:gd name="connsiteY409" fmla="*/ 518748 h 1237129"/>
              <a:gd name="connsiteX410" fmla="*/ 1612177 w 3751729"/>
              <a:gd name="connsiteY410" fmla="*/ 518748 h 1237129"/>
              <a:gd name="connsiteX411" fmla="*/ 1913957 w 3751729"/>
              <a:gd name="connsiteY411" fmla="*/ 493394 h 1237129"/>
              <a:gd name="connsiteX412" fmla="*/ 1912234 w 3751729"/>
              <a:gd name="connsiteY412" fmla="*/ 495118 h 1237129"/>
              <a:gd name="connsiteX413" fmla="*/ 1910511 w 3751729"/>
              <a:gd name="connsiteY413" fmla="*/ 496840 h 1237129"/>
              <a:gd name="connsiteX414" fmla="*/ 1908787 w 3751729"/>
              <a:gd name="connsiteY414" fmla="*/ 496840 h 1237129"/>
              <a:gd name="connsiteX415" fmla="*/ 1908787 w 3751729"/>
              <a:gd name="connsiteY415" fmla="*/ 498563 h 1237129"/>
              <a:gd name="connsiteX416" fmla="*/ 1908049 w 3751729"/>
              <a:gd name="connsiteY416" fmla="*/ 499302 h 1237129"/>
              <a:gd name="connsiteX417" fmla="*/ 1906819 w 3751729"/>
              <a:gd name="connsiteY417" fmla="*/ 502749 h 1237129"/>
              <a:gd name="connsiteX418" fmla="*/ 1909280 w 3751729"/>
              <a:gd name="connsiteY418" fmla="*/ 502749 h 1237129"/>
              <a:gd name="connsiteX419" fmla="*/ 1914203 w 3751729"/>
              <a:gd name="connsiteY419" fmla="*/ 501025 h 1237129"/>
              <a:gd name="connsiteX420" fmla="*/ 1916665 w 3751729"/>
              <a:gd name="connsiteY420" fmla="*/ 499302 h 1237129"/>
              <a:gd name="connsiteX421" fmla="*/ 1919864 w 3751729"/>
              <a:gd name="connsiteY421" fmla="*/ 498563 h 1237129"/>
              <a:gd name="connsiteX422" fmla="*/ 1922326 w 3751729"/>
              <a:gd name="connsiteY422" fmla="*/ 496840 h 1237129"/>
              <a:gd name="connsiteX423" fmla="*/ 1925526 w 3751729"/>
              <a:gd name="connsiteY423" fmla="*/ 493394 h 1237129"/>
              <a:gd name="connsiteX424" fmla="*/ 1697345 w 3751729"/>
              <a:gd name="connsiteY424" fmla="*/ 493394 h 1237129"/>
              <a:gd name="connsiteX425" fmla="*/ 1701530 w 3751729"/>
              <a:gd name="connsiteY425" fmla="*/ 493394 h 1237129"/>
              <a:gd name="connsiteX426" fmla="*/ 1707192 w 3751729"/>
              <a:gd name="connsiteY426" fmla="*/ 493394 h 1237129"/>
              <a:gd name="connsiteX427" fmla="*/ 1708914 w 3751729"/>
              <a:gd name="connsiteY427" fmla="*/ 506934 h 1237129"/>
              <a:gd name="connsiteX428" fmla="*/ 1710639 w 3751729"/>
              <a:gd name="connsiteY428" fmla="*/ 522933 h 1237129"/>
              <a:gd name="connsiteX429" fmla="*/ 1703008 w 3751729"/>
              <a:gd name="connsiteY429" fmla="*/ 522933 h 1237129"/>
              <a:gd name="connsiteX430" fmla="*/ 1701530 w 3751729"/>
              <a:gd name="connsiteY430" fmla="*/ 524410 h 1237129"/>
              <a:gd name="connsiteX431" fmla="*/ 1699068 w 3751729"/>
              <a:gd name="connsiteY431" fmla="*/ 524410 h 1237129"/>
              <a:gd name="connsiteX432" fmla="*/ 1695621 w 3751729"/>
              <a:gd name="connsiteY432" fmla="*/ 524410 h 1237129"/>
              <a:gd name="connsiteX433" fmla="*/ 1691438 w 3751729"/>
              <a:gd name="connsiteY433" fmla="*/ 526133 h 1237129"/>
              <a:gd name="connsiteX434" fmla="*/ 1689960 w 3751729"/>
              <a:gd name="connsiteY434" fmla="*/ 514564 h 1237129"/>
              <a:gd name="connsiteX435" fmla="*/ 1689960 w 3751729"/>
              <a:gd name="connsiteY435" fmla="*/ 502749 h 1237129"/>
              <a:gd name="connsiteX436" fmla="*/ 1691438 w 3751729"/>
              <a:gd name="connsiteY436" fmla="*/ 496840 h 1237129"/>
              <a:gd name="connsiteX437" fmla="*/ 1693899 w 3751729"/>
              <a:gd name="connsiteY437" fmla="*/ 495118 h 1237129"/>
              <a:gd name="connsiteX438" fmla="*/ 1699807 w 3751729"/>
              <a:gd name="connsiteY438" fmla="*/ 464841 h 1237129"/>
              <a:gd name="connsiteX439" fmla="*/ 1707192 w 3751729"/>
              <a:gd name="connsiteY439" fmla="*/ 464841 h 1237129"/>
              <a:gd name="connsiteX440" fmla="*/ 1705468 w 3751729"/>
              <a:gd name="connsiteY440" fmla="*/ 470750 h 1237129"/>
              <a:gd name="connsiteX441" fmla="*/ 1705468 w 3751729"/>
              <a:gd name="connsiteY441" fmla="*/ 474934 h 1237129"/>
              <a:gd name="connsiteX442" fmla="*/ 1705468 w 3751729"/>
              <a:gd name="connsiteY442" fmla="*/ 479119 h 1237129"/>
              <a:gd name="connsiteX443" fmla="*/ 1704729 w 3751729"/>
              <a:gd name="connsiteY443" fmla="*/ 482565 h 1237129"/>
              <a:gd name="connsiteX444" fmla="*/ 1703007 w 3751729"/>
              <a:gd name="connsiteY444" fmla="*/ 486750 h 1237129"/>
              <a:gd name="connsiteX445" fmla="*/ 1697345 w 3751729"/>
              <a:gd name="connsiteY445" fmla="*/ 486750 h 1237129"/>
              <a:gd name="connsiteX446" fmla="*/ 1697345 w 3751729"/>
              <a:gd name="connsiteY446" fmla="*/ 480841 h 1237129"/>
              <a:gd name="connsiteX447" fmla="*/ 1699068 w 3751729"/>
              <a:gd name="connsiteY447" fmla="*/ 474934 h 1237129"/>
              <a:gd name="connsiteX448" fmla="*/ 1699068 w 3751729"/>
              <a:gd name="connsiteY448" fmla="*/ 469272 h 1237129"/>
              <a:gd name="connsiteX449" fmla="*/ 757274 w 3751729"/>
              <a:gd name="connsiteY449" fmla="*/ 424736 h 1237129"/>
              <a:gd name="connsiteX450" fmla="*/ 755814 w 3751729"/>
              <a:gd name="connsiteY450" fmla="*/ 426195 h 1237129"/>
              <a:gd name="connsiteX451" fmla="*/ 754104 w 3751729"/>
              <a:gd name="connsiteY451" fmla="*/ 427905 h 1237129"/>
              <a:gd name="connsiteX452" fmla="*/ 755812 w 3751729"/>
              <a:gd name="connsiteY452" fmla="*/ 426441 h 1237129"/>
              <a:gd name="connsiteX453" fmla="*/ 3219548 w 3751729"/>
              <a:gd name="connsiteY453" fmla="*/ 424717 h 1237129"/>
              <a:gd name="connsiteX454" fmla="*/ 3226933 w 3751729"/>
              <a:gd name="connsiteY454" fmla="*/ 435548 h 1237129"/>
              <a:gd name="connsiteX455" fmla="*/ 3233579 w 3751729"/>
              <a:gd name="connsiteY455" fmla="*/ 441455 h 1237129"/>
              <a:gd name="connsiteX456" fmla="*/ 3242687 w 3751729"/>
              <a:gd name="connsiteY456" fmla="*/ 443917 h 1237129"/>
              <a:gd name="connsiteX457" fmla="*/ 3248595 w 3751729"/>
              <a:gd name="connsiteY457" fmla="*/ 447363 h 1237129"/>
              <a:gd name="connsiteX458" fmla="*/ 3254257 w 3751729"/>
              <a:gd name="connsiteY458" fmla="*/ 451548 h 1237129"/>
              <a:gd name="connsiteX459" fmla="*/ 3255979 w 3751729"/>
              <a:gd name="connsiteY459" fmla="*/ 454009 h 1237129"/>
              <a:gd name="connsiteX460" fmla="*/ 3256717 w 3751729"/>
              <a:gd name="connsiteY460" fmla="*/ 457455 h 1237129"/>
              <a:gd name="connsiteX461" fmla="*/ 3256717 w 3751729"/>
              <a:gd name="connsiteY461" fmla="*/ 459917 h 1237129"/>
              <a:gd name="connsiteX462" fmla="*/ 3256717 w 3751729"/>
              <a:gd name="connsiteY462" fmla="*/ 464840 h 1237129"/>
              <a:gd name="connsiteX463" fmla="*/ 3246871 w 3751729"/>
              <a:gd name="connsiteY463" fmla="*/ 467548 h 1237129"/>
              <a:gd name="connsiteX464" fmla="*/ 3239487 w 3751729"/>
              <a:gd name="connsiteY464" fmla="*/ 473455 h 1237129"/>
              <a:gd name="connsiteX465" fmla="*/ 3233579 w 3751729"/>
              <a:gd name="connsiteY465" fmla="*/ 479117 h 1237129"/>
              <a:gd name="connsiteX466" fmla="*/ 3225457 w 3751729"/>
              <a:gd name="connsiteY466" fmla="*/ 483301 h 1237129"/>
              <a:gd name="connsiteX467" fmla="*/ 3222010 w 3751729"/>
              <a:gd name="connsiteY467" fmla="*/ 479117 h 1237129"/>
              <a:gd name="connsiteX468" fmla="*/ 3219548 w 3751729"/>
              <a:gd name="connsiteY468" fmla="*/ 477639 h 1237129"/>
              <a:gd name="connsiteX469" fmla="*/ 3217087 w 3751729"/>
              <a:gd name="connsiteY469" fmla="*/ 476655 h 1237129"/>
              <a:gd name="connsiteX470" fmla="*/ 3213887 w 3751729"/>
              <a:gd name="connsiteY470" fmla="*/ 477639 h 1237129"/>
              <a:gd name="connsiteX471" fmla="*/ 3211426 w 3751729"/>
              <a:gd name="connsiteY471" fmla="*/ 479117 h 1237129"/>
              <a:gd name="connsiteX472" fmla="*/ 3209702 w 3751729"/>
              <a:gd name="connsiteY472" fmla="*/ 482563 h 1237129"/>
              <a:gd name="connsiteX473" fmla="*/ 3206502 w 3751729"/>
              <a:gd name="connsiteY473" fmla="*/ 483301 h 1237129"/>
              <a:gd name="connsiteX474" fmla="*/ 3211426 w 3751729"/>
              <a:gd name="connsiteY474" fmla="*/ 501024 h 1237129"/>
              <a:gd name="connsiteX475" fmla="*/ 3212164 w 3751729"/>
              <a:gd name="connsiteY475" fmla="*/ 514563 h 1237129"/>
              <a:gd name="connsiteX476" fmla="*/ 3212164 w 3751729"/>
              <a:gd name="connsiteY476" fmla="*/ 524409 h 1237129"/>
              <a:gd name="connsiteX477" fmla="*/ 3211426 w 3751729"/>
              <a:gd name="connsiteY477" fmla="*/ 534501 h 1237129"/>
              <a:gd name="connsiteX478" fmla="*/ 3207980 w 3751729"/>
              <a:gd name="connsiteY478" fmla="*/ 545578 h 1237129"/>
              <a:gd name="connsiteX479" fmla="*/ 3205518 w 3751729"/>
              <a:gd name="connsiteY479" fmla="*/ 559855 h 1237129"/>
              <a:gd name="connsiteX480" fmla="*/ 3203795 w 3751729"/>
              <a:gd name="connsiteY480" fmla="*/ 577330 h 1237129"/>
              <a:gd name="connsiteX481" fmla="*/ 3184841 w 3751729"/>
              <a:gd name="connsiteY481" fmla="*/ 587423 h 1237129"/>
              <a:gd name="connsiteX482" fmla="*/ 3163425 w 3751729"/>
              <a:gd name="connsiteY482" fmla="*/ 597515 h 1237129"/>
              <a:gd name="connsiteX483" fmla="*/ 3142749 w 3751729"/>
              <a:gd name="connsiteY483" fmla="*/ 606868 h 1237129"/>
              <a:gd name="connsiteX484" fmla="*/ 3138564 w 3751729"/>
              <a:gd name="connsiteY484" fmla="*/ 599238 h 1237129"/>
              <a:gd name="connsiteX485" fmla="*/ 3134625 w 3751729"/>
              <a:gd name="connsiteY485" fmla="*/ 593330 h 1237129"/>
              <a:gd name="connsiteX486" fmla="*/ 3132903 w 3751729"/>
              <a:gd name="connsiteY486" fmla="*/ 599238 h 1237129"/>
              <a:gd name="connsiteX487" fmla="*/ 3132903 w 3751729"/>
              <a:gd name="connsiteY487" fmla="*/ 602684 h 1237129"/>
              <a:gd name="connsiteX488" fmla="*/ 3132165 w 3751729"/>
              <a:gd name="connsiteY488" fmla="*/ 606868 h 1237129"/>
              <a:gd name="connsiteX489" fmla="*/ 3130441 w 3751729"/>
              <a:gd name="connsiteY489" fmla="*/ 609330 h 1237129"/>
              <a:gd name="connsiteX490" fmla="*/ 3126257 w 3751729"/>
              <a:gd name="connsiteY490" fmla="*/ 609330 h 1237129"/>
              <a:gd name="connsiteX491" fmla="*/ 3123056 w 3751729"/>
              <a:gd name="connsiteY491" fmla="*/ 609330 h 1237129"/>
              <a:gd name="connsiteX492" fmla="*/ 3121333 w 3751729"/>
              <a:gd name="connsiteY492" fmla="*/ 611053 h 1237129"/>
              <a:gd name="connsiteX493" fmla="*/ 3120595 w 3751729"/>
              <a:gd name="connsiteY493" fmla="*/ 611053 h 1237129"/>
              <a:gd name="connsiteX494" fmla="*/ 3118873 w 3751729"/>
              <a:gd name="connsiteY494" fmla="*/ 612530 h 1237129"/>
              <a:gd name="connsiteX495" fmla="*/ 3117149 w 3751729"/>
              <a:gd name="connsiteY495" fmla="*/ 614253 h 1237129"/>
              <a:gd name="connsiteX496" fmla="*/ 3112964 w 3751729"/>
              <a:gd name="connsiteY496" fmla="*/ 614253 h 1237129"/>
              <a:gd name="connsiteX497" fmla="*/ 3109026 w 3751729"/>
              <a:gd name="connsiteY497" fmla="*/ 615238 h 1237129"/>
              <a:gd name="connsiteX498" fmla="*/ 3107303 w 3751729"/>
              <a:gd name="connsiteY498" fmla="*/ 612530 h 1237129"/>
              <a:gd name="connsiteX499" fmla="*/ 3107303 w 3751729"/>
              <a:gd name="connsiteY499" fmla="*/ 608346 h 1237129"/>
              <a:gd name="connsiteX500" fmla="*/ 3107303 w 3751729"/>
              <a:gd name="connsiteY500" fmla="*/ 606868 h 1237129"/>
              <a:gd name="connsiteX501" fmla="*/ 3107303 w 3751729"/>
              <a:gd name="connsiteY501" fmla="*/ 603422 h 1237129"/>
              <a:gd name="connsiteX502" fmla="*/ 3107303 w 3751729"/>
              <a:gd name="connsiteY502" fmla="*/ 602684 h 1237129"/>
              <a:gd name="connsiteX503" fmla="*/ 3103856 w 3751729"/>
              <a:gd name="connsiteY503" fmla="*/ 602684 h 1237129"/>
              <a:gd name="connsiteX504" fmla="*/ 3101395 w 3751729"/>
              <a:gd name="connsiteY504" fmla="*/ 600961 h 1237129"/>
              <a:gd name="connsiteX505" fmla="*/ 3095734 w 3751729"/>
              <a:gd name="connsiteY505" fmla="*/ 599238 h 1237129"/>
              <a:gd name="connsiteX506" fmla="*/ 3095734 w 3751729"/>
              <a:gd name="connsiteY506" fmla="*/ 602684 h 1237129"/>
              <a:gd name="connsiteX507" fmla="*/ 3098194 w 3751729"/>
              <a:gd name="connsiteY507" fmla="*/ 606868 h 1237129"/>
              <a:gd name="connsiteX508" fmla="*/ 3101395 w 3751729"/>
              <a:gd name="connsiteY508" fmla="*/ 608346 h 1237129"/>
              <a:gd name="connsiteX509" fmla="*/ 3101395 w 3751729"/>
              <a:gd name="connsiteY509" fmla="*/ 611053 h 1237129"/>
              <a:gd name="connsiteX510" fmla="*/ 3101395 w 3751729"/>
              <a:gd name="connsiteY510" fmla="*/ 615238 h 1237129"/>
              <a:gd name="connsiteX511" fmla="*/ 3103118 w 3751729"/>
              <a:gd name="connsiteY511" fmla="*/ 622623 h 1237129"/>
              <a:gd name="connsiteX512" fmla="*/ 3098194 w 3751729"/>
              <a:gd name="connsiteY512" fmla="*/ 626807 h 1237129"/>
              <a:gd name="connsiteX513" fmla="*/ 3095734 w 3751729"/>
              <a:gd name="connsiteY513" fmla="*/ 632715 h 1237129"/>
              <a:gd name="connsiteX514" fmla="*/ 3092288 w 3751729"/>
              <a:gd name="connsiteY514" fmla="*/ 638621 h 1237129"/>
              <a:gd name="connsiteX515" fmla="*/ 3082442 w 3751729"/>
              <a:gd name="connsiteY515" fmla="*/ 638621 h 1237129"/>
              <a:gd name="connsiteX516" fmla="*/ 3080964 w 3751729"/>
              <a:gd name="connsiteY516" fmla="*/ 626807 h 1237129"/>
              <a:gd name="connsiteX517" fmla="*/ 3079980 w 3751729"/>
              <a:gd name="connsiteY517" fmla="*/ 620899 h 1237129"/>
              <a:gd name="connsiteX518" fmla="*/ 3076779 w 3751729"/>
              <a:gd name="connsiteY518" fmla="*/ 615238 h 1237129"/>
              <a:gd name="connsiteX519" fmla="*/ 3074318 w 3751729"/>
              <a:gd name="connsiteY519" fmla="*/ 606868 h 1237129"/>
              <a:gd name="connsiteX520" fmla="*/ 3082442 w 3751729"/>
              <a:gd name="connsiteY520" fmla="*/ 606868 h 1237129"/>
              <a:gd name="connsiteX521" fmla="*/ 3092288 w 3751729"/>
              <a:gd name="connsiteY521" fmla="*/ 593330 h 1237129"/>
              <a:gd name="connsiteX522" fmla="*/ 3105579 w 3751729"/>
              <a:gd name="connsiteY522" fmla="*/ 581515 h 1237129"/>
              <a:gd name="connsiteX523" fmla="*/ 3121333 w 3751729"/>
              <a:gd name="connsiteY523" fmla="*/ 574132 h 1237129"/>
              <a:gd name="connsiteX524" fmla="*/ 3126994 w 3751729"/>
              <a:gd name="connsiteY524" fmla="*/ 573148 h 1237129"/>
              <a:gd name="connsiteX525" fmla="*/ 3132903 w 3751729"/>
              <a:gd name="connsiteY525" fmla="*/ 573148 h 1237129"/>
              <a:gd name="connsiteX526" fmla="*/ 3137825 w 3751729"/>
              <a:gd name="connsiteY526" fmla="*/ 574132 h 1237129"/>
              <a:gd name="connsiteX527" fmla="*/ 3140288 w 3751729"/>
              <a:gd name="connsiteY527" fmla="*/ 574132 h 1237129"/>
              <a:gd name="connsiteX528" fmla="*/ 3142749 w 3751729"/>
              <a:gd name="connsiteY528" fmla="*/ 574132 h 1237129"/>
              <a:gd name="connsiteX529" fmla="*/ 3146195 w 3751729"/>
              <a:gd name="connsiteY529" fmla="*/ 569947 h 1237129"/>
              <a:gd name="connsiteX530" fmla="*/ 3148656 w 3751729"/>
              <a:gd name="connsiteY530" fmla="*/ 565763 h 1237129"/>
              <a:gd name="connsiteX531" fmla="*/ 3150133 w 3751729"/>
              <a:gd name="connsiteY531" fmla="*/ 561331 h 1237129"/>
              <a:gd name="connsiteX532" fmla="*/ 3151856 w 3751729"/>
              <a:gd name="connsiteY532" fmla="*/ 558132 h 1237129"/>
              <a:gd name="connsiteX533" fmla="*/ 3154318 w 3751729"/>
              <a:gd name="connsiteY533" fmla="*/ 553947 h 1237129"/>
              <a:gd name="connsiteX534" fmla="*/ 3159241 w 3751729"/>
              <a:gd name="connsiteY534" fmla="*/ 551486 h 1237129"/>
              <a:gd name="connsiteX535" fmla="*/ 3160226 w 3751729"/>
              <a:gd name="connsiteY535" fmla="*/ 553947 h 1237129"/>
              <a:gd name="connsiteX536" fmla="*/ 3161703 w 3751729"/>
              <a:gd name="connsiteY536" fmla="*/ 555671 h 1237129"/>
              <a:gd name="connsiteX537" fmla="*/ 3163425 w 3751729"/>
              <a:gd name="connsiteY537" fmla="*/ 555671 h 1237129"/>
              <a:gd name="connsiteX538" fmla="*/ 3165150 w 3751729"/>
              <a:gd name="connsiteY538" fmla="*/ 555671 h 1237129"/>
              <a:gd name="connsiteX539" fmla="*/ 3165887 w 3751729"/>
              <a:gd name="connsiteY539" fmla="*/ 553947 h 1237129"/>
              <a:gd name="connsiteX540" fmla="*/ 3177456 w 3751729"/>
              <a:gd name="connsiteY540" fmla="*/ 543855 h 1237129"/>
              <a:gd name="connsiteX541" fmla="*/ 3184841 w 3751729"/>
              <a:gd name="connsiteY541" fmla="*/ 534501 h 1237129"/>
              <a:gd name="connsiteX542" fmla="*/ 3188288 w 3751729"/>
              <a:gd name="connsiteY542" fmla="*/ 524409 h 1237129"/>
              <a:gd name="connsiteX543" fmla="*/ 3190748 w 3751729"/>
              <a:gd name="connsiteY543" fmla="*/ 512840 h 1237129"/>
              <a:gd name="connsiteX544" fmla="*/ 3194933 w 3751729"/>
              <a:gd name="connsiteY544" fmla="*/ 502747 h 1237129"/>
              <a:gd name="connsiteX545" fmla="*/ 3203795 w 3751729"/>
              <a:gd name="connsiteY545" fmla="*/ 489209 h 1237129"/>
              <a:gd name="connsiteX546" fmla="*/ 3198133 w 3751729"/>
              <a:gd name="connsiteY546" fmla="*/ 489209 h 1237129"/>
              <a:gd name="connsiteX547" fmla="*/ 3193949 w 3751729"/>
              <a:gd name="connsiteY547" fmla="*/ 486747 h 1237129"/>
              <a:gd name="connsiteX548" fmla="*/ 3192472 w 3751729"/>
              <a:gd name="connsiteY548" fmla="*/ 483301 h 1237129"/>
              <a:gd name="connsiteX549" fmla="*/ 3190748 w 3751729"/>
              <a:gd name="connsiteY549" fmla="*/ 480841 h 1237129"/>
              <a:gd name="connsiteX550" fmla="*/ 3190748 w 3751729"/>
              <a:gd name="connsiteY550" fmla="*/ 474932 h 1237129"/>
              <a:gd name="connsiteX551" fmla="*/ 3190748 w 3751729"/>
              <a:gd name="connsiteY551" fmla="*/ 467548 h 1237129"/>
              <a:gd name="connsiteX552" fmla="*/ 3192472 w 3751729"/>
              <a:gd name="connsiteY552" fmla="*/ 465824 h 1237129"/>
              <a:gd name="connsiteX553" fmla="*/ 3193949 w 3751729"/>
              <a:gd name="connsiteY553" fmla="*/ 464840 h 1237129"/>
              <a:gd name="connsiteX554" fmla="*/ 3193949 w 3751729"/>
              <a:gd name="connsiteY554" fmla="*/ 463363 h 1237129"/>
              <a:gd name="connsiteX555" fmla="*/ 3193949 w 3751729"/>
              <a:gd name="connsiteY555" fmla="*/ 461640 h 1237129"/>
              <a:gd name="connsiteX556" fmla="*/ 3199856 w 3751729"/>
              <a:gd name="connsiteY556" fmla="*/ 459917 h 1237129"/>
              <a:gd name="connsiteX557" fmla="*/ 3203795 w 3751729"/>
              <a:gd name="connsiteY557" fmla="*/ 459917 h 1237129"/>
              <a:gd name="connsiteX558" fmla="*/ 3206502 w 3751729"/>
              <a:gd name="connsiteY558" fmla="*/ 459178 h 1237129"/>
              <a:gd name="connsiteX559" fmla="*/ 3209702 w 3751729"/>
              <a:gd name="connsiteY559" fmla="*/ 459178 h 1237129"/>
              <a:gd name="connsiteX560" fmla="*/ 3209702 w 3751729"/>
              <a:gd name="connsiteY560" fmla="*/ 443917 h 1237129"/>
              <a:gd name="connsiteX561" fmla="*/ 3212164 w 3751729"/>
              <a:gd name="connsiteY561" fmla="*/ 432348 h 1237129"/>
              <a:gd name="connsiteX562" fmla="*/ 763197 w 3751729"/>
              <a:gd name="connsiteY562" fmla="*/ 422258 h 1237129"/>
              <a:gd name="connsiteX563" fmla="*/ 761474 w 3751729"/>
              <a:gd name="connsiteY563" fmla="*/ 423733 h 1237129"/>
              <a:gd name="connsiteX564" fmla="*/ 759751 w 3751729"/>
              <a:gd name="connsiteY564" fmla="*/ 426442 h 1237129"/>
              <a:gd name="connsiteX565" fmla="*/ 759751 w 3751729"/>
              <a:gd name="connsiteY565" fmla="*/ 427918 h 1237129"/>
              <a:gd name="connsiteX566" fmla="*/ 759071 w 3751729"/>
              <a:gd name="connsiteY566" fmla="*/ 432000 h 1237129"/>
              <a:gd name="connsiteX567" fmla="*/ 759260 w 3751729"/>
              <a:gd name="connsiteY567" fmla="*/ 432103 h 1237129"/>
              <a:gd name="connsiteX568" fmla="*/ 759999 w 3751729"/>
              <a:gd name="connsiteY568" fmla="*/ 427918 h 1237129"/>
              <a:gd name="connsiteX569" fmla="*/ 759999 w 3751729"/>
              <a:gd name="connsiteY569" fmla="*/ 426195 h 1237129"/>
              <a:gd name="connsiteX570" fmla="*/ 761721 w 3751729"/>
              <a:gd name="connsiteY570" fmla="*/ 423733 h 1237129"/>
              <a:gd name="connsiteX571" fmla="*/ 1749281 w 3751729"/>
              <a:gd name="connsiteY571" fmla="*/ 422010 h 1237129"/>
              <a:gd name="connsiteX572" fmla="*/ 1748542 w 3751729"/>
              <a:gd name="connsiteY572" fmla="*/ 423733 h 1237129"/>
              <a:gd name="connsiteX573" fmla="*/ 1746819 w 3751729"/>
              <a:gd name="connsiteY573" fmla="*/ 423733 h 1237129"/>
              <a:gd name="connsiteX574" fmla="*/ 1745097 w 3751729"/>
              <a:gd name="connsiteY574" fmla="*/ 423733 h 1237129"/>
              <a:gd name="connsiteX575" fmla="*/ 1745097 w 3751729"/>
              <a:gd name="connsiteY575" fmla="*/ 424472 h 1237129"/>
              <a:gd name="connsiteX576" fmla="*/ 1743373 w 3751729"/>
              <a:gd name="connsiteY576" fmla="*/ 424472 h 1237129"/>
              <a:gd name="connsiteX577" fmla="*/ 1740911 w 3751729"/>
              <a:gd name="connsiteY577" fmla="*/ 427918 h 1237129"/>
              <a:gd name="connsiteX578" fmla="*/ 1737711 w 3751729"/>
              <a:gd name="connsiteY578" fmla="*/ 429640 h 1237129"/>
              <a:gd name="connsiteX579" fmla="*/ 1737711 w 3751729"/>
              <a:gd name="connsiteY579" fmla="*/ 430379 h 1237129"/>
              <a:gd name="connsiteX580" fmla="*/ 1737711 w 3751729"/>
              <a:gd name="connsiteY580" fmla="*/ 433825 h 1237129"/>
              <a:gd name="connsiteX581" fmla="*/ 1737711 w 3751729"/>
              <a:gd name="connsiteY581" fmla="*/ 436286 h 1237129"/>
              <a:gd name="connsiteX582" fmla="*/ 1737711 w 3751729"/>
              <a:gd name="connsiteY582" fmla="*/ 441210 h 1237129"/>
              <a:gd name="connsiteX583" fmla="*/ 1749281 w 3751729"/>
              <a:gd name="connsiteY583" fmla="*/ 453026 h 1237129"/>
              <a:gd name="connsiteX584" fmla="*/ 1760112 w 3751729"/>
              <a:gd name="connsiteY584" fmla="*/ 465578 h 1237129"/>
              <a:gd name="connsiteX585" fmla="*/ 1769958 w 3751729"/>
              <a:gd name="connsiteY585" fmla="*/ 480595 h 1237129"/>
              <a:gd name="connsiteX586" fmla="*/ 1781527 w 3751729"/>
              <a:gd name="connsiteY586" fmla="*/ 480595 h 1237129"/>
              <a:gd name="connsiteX587" fmla="*/ 1781527 w 3751729"/>
              <a:gd name="connsiteY587" fmla="*/ 488964 h 1237129"/>
              <a:gd name="connsiteX588" fmla="*/ 1793096 w 3751729"/>
              <a:gd name="connsiteY588" fmla="*/ 493147 h 1237129"/>
              <a:gd name="connsiteX589" fmla="*/ 1801465 w 3751729"/>
              <a:gd name="connsiteY589" fmla="*/ 499056 h 1237129"/>
              <a:gd name="connsiteX590" fmla="*/ 1810572 w 3751729"/>
              <a:gd name="connsiteY590" fmla="*/ 506687 h 1237129"/>
              <a:gd name="connsiteX591" fmla="*/ 1810572 w 3751729"/>
              <a:gd name="connsiteY591" fmla="*/ 510133 h 1237129"/>
              <a:gd name="connsiteX592" fmla="*/ 1807373 w 3751729"/>
              <a:gd name="connsiteY592" fmla="*/ 510133 h 1237129"/>
              <a:gd name="connsiteX593" fmla="*/ 1804911 w 3751729"/>
              <a:gd name="connsiteY593" fmla="*/ 510133 h 1237129"/>
              <a:gd name="connsiteX594" fmla="*/ 1801711 w 3751729"/>
              <a:gd name="connsiteY594" fmla="*/ 510133 h 1237129"/>
              <a:gd name="connsiteX595" fmla="*/ 1799988 w 3751729"/>
              <a:gd name="connsiteY595" fmla="*/ 510133 h 1237129"/>
              <a:gd name="connsiteX596" fmla="*/ 1797527 w 3751729"/>
              <a:gd name="connsiteY596" fmla="*/ 508409 h 1237129"/>
              <a:gd name="connsiteX597" fmla="*/ 1793342 w 3751729"/>
              <a:gd name="connsiteY597" fmla="*/ 506687 h 1237129"/>
              <a:gd name="connsiteX598" fmla="*/ 1789158 w 3751729"/>
              <a:gd name="connsiteY598" fmla="*/ 506687 h 1237129"/>
              <a:gd name="connsiteX599" fmla="*/ 1789158 w 3751729"/>
              <a:gd name="connsiteY599" fmla="*/ 510871 h 1237129"/>
              <a:gd name="connsiteX600" fmla="*/ 1789896 w 3751729"/>
              <a:gd name="connsiteY600" fmla="*/ 514317 h 1237129"/>
              <a:gd name="connsiteX601" fmla="*/ 1791619 w 3751729"/>
              <a:gd name="connsiteY601" fmla="*/ 516779 h 1237129"/>
              <a:gd name="connsiteX602" fmla="*/ 1791619 w 3751729"/>
              <a:gd name="connsiteY602" fmla="*/ 518501 h 1237129"/>
              <a:gd name="connsiteX603" fmla="*/ 1793342 w 3751729"/>
              <a:gd name="connsiteY603" fmla="*/ 521947 h 1237129"/>
              <a:gd name="connsiteX604" fmla="*/ 1794081 w 3751729"/>
              <a:gd name="connsiteY604" fmla="*/ 526132 h 1237129"/>
              <a:gd name="connsiteX605" fmla="*/ 1789896 w 3751729"/>
              <a:gd name="connsiteY605" fmla="*/ 528594 h 1237129"/>
              <a:gd name="connsiteX606" fmla="*/ 1787435 w 3751729"/>
              <a:gd name="connsiteY606" fmla="*/ 532040 h 1237129"/>
              <a:gd name="connsiteX607" fmla="*/ 1784235 w 3751729"/>
              <a:gd name="connsiteY607" fmla="*/ 536224 h 1237129"/>
              <a:gd name="connsiteX608" fmla="*/ 1781773 w 3751729"/>
              <a:gd name="connsiteY608" fmla="*/ 542133 h 1237129"/>
              <a:gd name="connsiteX609" fmla="*/ 1772666 w 3751729"/>
              <a:gd name="connsiteY609" fmla="*/ 542133 h 1237129"/>
              <a:gd name="connsiteX610" fmla="*/ 1772666 w 3751729"/>
              <a:gd name="connsiteY610" fmla="*/ 561578 h 1237129"/>
              <a:gd name="connsiteX611" fmla="*/ 1766020 w 3751729"/>
              <a:gd name="connsiteY611" fmla="*/ 561578 h 1237129"/>
              <a:gd name="connsiteX612" fmla="*/ 1758634 w 3751729"/>
              <a:gd name="connsiteY612" fmla="*/ 555672 h 1237129"/>
              <a:gd name="connsiteX613" fmla="*/ 1749528 w 3751729"/>
              <a:gd name="connsiteY613" fmla="*/ 552225 h 1237129"/>
              <a:gd name="connsiteX614" fmla="*/ 1742882 w 3751729"/>
              <a:gd name="connsiteY614" fmla="*/ 548040 h 1237129"/>
              <a:gd name="connsiteX615" fmla="*/ 1737958 w 3751729"/>
              <a:gd name="connsiteY615" fmla="*/ 537948 h 1237129"/>
              <a:gd name="connsiteX616" fmla="*/ 1749528 w 3751729"/>
              <a:gd name="connsiteY616" fmla="*/ 539671 h 1237129"/>
              <a:gd name="connsiteX617" fmla="*/ 1761096 w 3751729"/>
              <a:gd name="connsiteY617" fmla="*/ 537948 h 1237129"/>
              <a:gd name="connsiteX618" fmla="*/ 1770204 w 3751729"/>
              <a:gd name="connsiteY618" fmla="*/ 534502 h 1237129"/>
              <a:gd name="connsiteX619" fmla="*/ 1775866 w 3751729"/>
              <a:gd name="connsiteY619" fmla="*/ 528594 h 1237129"/>
              <a:gd name="connsiteX620" fmla="*/ 1777589 w 3751729"/>
              <a:gd name="connsiteY620" fmla="*/ 527856 h 1237129"/>
              <a:gd name="connsiteX621" fmla="*/ 1777589 w 3751729"/>
              <a:gd name="connsiteY621" fmla="*/ 526132 h 1237129"/>
              <a:gd name="connsiteX622" fmla="*/ 1778326 w 3751729"/>
              <a:gd name="connsiteY622" fmla="*/ 524410 h 1237129"/>
              <a:gd name="connsiteX623" fmla="*/ 1778326 w 3751729"/>
              <a:gd name="connsiteY623" fmla="*/ 521947 h 1237129"/>
              <a:gd name="connsiteX624" fmla="*/ 1778326 w 3751729"/>
              <a:gd name="connsiteY624" fmla="*/ 518501 h 1237129"/>
              <a:gd name="connsiteX625" fmla="*/ 1756912 w 3751729"/>
              <a:gd name="connsiteY625" fmla="*/ 502502 h 1237129"/>
              <a:gd name="connsiteX626" fmla="*/ 1733773 w 3751729"/>
              <a:gd name="connsiteY626" fmla="*/ 486501 h 1237129"/>
              <a:gd name="connsiteX627" fmla="*/ 1726389 w 3751729"/>
              <a:gd name="connsiteY627" fmla="*/ 477394 h 1237129"/>
              <a:gd name="connsiteX628" fmla="*/ 1719745 w 3751729"/>
              <a:gd name="connsiteY628" fmla="*/ 469025 h 1237129"/>
              <a:gd name="connsiteX629" fmla="*/ 1714084 w 3751729"/>
              <a:gd name="connsiteY629" fmla="*/ 458932 h 1237129"/>
              <a:gd name="connsiteX630" fmla="*/ 1704976 w 3751729"/>
              <a:gd name="connsiteY630" fmla="*/ 449826 h 1237129"/>
              <a:gd name="connsiteX631" fmla="*/ 1693406 w 3751729"/>
              <a:gd name="connsiteY631" fmla="*/ 445640 h 1237129"/>
              <a:gd name="connsiteX632" fmla="*/ 1683560 w 3751729"/>
              <a:gd name="connsiteY632" fmla="*/ 454009 h 1237129"/>
              <a:gd name="connsiteX633" fmla="*/ 1670268 w 3751729"/>
              <a:gd name="connsiteY633" fmla="*/ 461640 h 1237129"/>
              <a:gd name="connsiteX634" fmla="*/ 1654516 w 3751729"/>
              <a:gd name="connsiteY634" fmla="*/ 465086 h 1237129"/>
              <a:gd name="connsiteX635" fmla="*/ 1652792 w 3751729"/>
              <a:gd name="connsiteY635" fmla="*/ 461640 h 1237129"/>
              <a:gd name="connsiteX636" fmla="*/ 1652053 w 3751729"/>
              <a:gd name="connsiteY636" fmla="*/ 459179 h 1237129"/>
              <a:gd name="connsiteX637" fmla="*/ 1650330 w 3751729"/>
              <a:gd name="connsiteY637" fmla="*/ 457456 h 1237129"/>
              <a:gd name="connsiteX638" fmla="*/ 1647130 w 3751729"/>
              <a:gd name="connsiteY638" fmla="*/ 457456 h 1237129"/>
              <a:gd name="connsiteX639" fmla="*/ 1646392 w 3751729"/>
              <a:gd name="connsiteY639" fmla="*/ 457456 h 1237129"/>
              <a:gd name="connsiteX640" fmla="*/ 1643191 w 3751729"/>
              <a:gd name="connsiteY640" fmla="*/ 459179 h 1237129"/>
              <a:gd name="connsiteX641" fmla="*/ 1635808 w 3751729"/>
              <a:gd name="connsiteY641" fmla="*/ 465086 h 1237129"/>
              <a:gd name="connsiteX642" fmla="*/ 1633346 w 3751729"/>
              <a:gd name="connsiteY642" fmla="*/ 473456 h 1237129"/>
              <a:gd name="connsiteX643" fmla="*/ 1631622 w 3751729"/>
              <a:gd name="connsiteY643" fmla="*/ 482563 h 1237129"/>
              <a:gd name="connsiteX644" fmla="*/ 1627438 w 3751729"/>
              <a:gd name="connsiteY644" fmla="*/ 489210 h 1237129"/>
              <a:gd name="connsiteX645" fmla="*/ 1611685 w 3751729"/>
              <a:gd name="connsiteY645" fmla="*/ 489210 h 1237129"/>
              <a:gd name="connsiteX646" fmla="*/ 1606024 w 3751729"/>
              <a:gd name="connsiteY646" fmla="*/ 496840 h 1237129"/>
              <a:gd name="connsiteX647" fmla="*/ 1601838 w 3751729"/>
              <a:gd name="connsiteY647" fmla="*/ 505209 h 1237129"/>
              <a:gd name="connsiteX648" fmla="*/ 1598638 w 3751729"/>
              <a:gd name="connsiteY648" fmla="*/ 516041 h 1237129"/>
              <a:gd name="connsiteX649" fmla="*/ 1596915 w 3751729"/>
              <a:gd name="connsiteY649" fmla="*/ 516779 h 1237129"/>
              <a:gd name="connsiteX650" fmla="*/ 1596915 w 3751729"/>
              <a:gd name="connsiteY650" fmla="*/ 520225 h 1237129"/>
              <a:gd name="connsiteX651" fmla="*/ 1598638 w 3751729"/>
              <a:gd name="connsiteY651" fmla="*/ 521947 h 1237129"/>
              <a:gd name="connsiteX652" fmla="*/ 1600362 w 3751729"/>
              <a:gd name="connsiteY652" fmla="*/ 522686 h 1237129"/>
              <a:gd name="connsiteX653" fmla="*/ 1602823 w 3751729"/>
              <a:gd name="connsiteY653" fmla="*/ 526132 h 1237129"/>
              <a:gd name="connsiteX654" fmla="*/ 1604546 w 3751729"/>
              <a:gd name="connsiteY654" fmla="*/ 528594 h 1237129"/>
              <a:gd name="connsiteX655" fmla="*/ 1600362 w 3751729"/>
              <a:gd name="connsiteY655" fmla="*/ 528594 h 1237129"/>
              <a:gd name="connsiteX656" fmla="*/ 1598638 w 3751729"/>
              <a:gd name="connsiteY656" fmla="*/ 530318 h 1237129"/>
              <a:gd name="connsiteX657" fmla="*/ 1596915 w 3751729"/>
              <a:gd name="connsiteY657" fmla="*/ 530318 h 1237129"/>
              <a:gd name="connsiteX658" fmla="*/ 1596177 w 3751729"/>
              <a:gd name="connsiteY658" fmla="*/ 532040 h 1237129"/>
              <a:gd name="connsiteX659" fmla="*/ 1594454 w 3751729"/>
              <a:gd name="connsiteY659" fmla="*/ 533763 h 1237129"/>
              <a:gd name="connsiteX660" fmla="*/ 1591254 w 3751729"/>
              <a:gd name="connsiteY660" fmla="*/ 534502 h 1237129"/>
              <a:gd name="connsiteX661" fmla="*/ 1591254 w 3751729"/>
              <a:gd name="connsiteY661" fmla="*/ 537948 h 1237129"/>
              <a:gd name="connsiteX662" fmla="*/ 1591254 w 3751729"/>
              <a:gd name="connsiteY662" fmla="*/ 539671 h 1237129"/>
              <a:gd name="connsiteX663" fmla="*/ 1591254 w 3751729"/>
              <a:gd name="connsiteY663" fmla="*/ 541148 h 1237129"/>
              <a:gd name="connsiteX664" fmla="*/ 1591254 w 3751729"/>
              <a:gd name="connsiteY664" fmla="*/ 546071 h 1237129"/>
              <a:gd name="connsiteX665" fmla="*/ 1581408 w 3751729"/>
              <a:gd name="connsiteY665" fmla="*/ 546809 h 1237129"/>
              <a:gd name="connsiteX666" fmla="*/ 1577224 w 3751729"/>
              <a:gd name="connsiteY666" fmla="*/ 550255 h 1237129"/>
              <a:gd name="connsiteX667" fmla="*/ 1574024 w 3751729"/>
              <a:gd name="connsiteY667" fmla="*/ 552717 h 1237129"/>
              <a:gd name="connsiteX668" fmla="*/ 1571562 w 3751729"/>
              <a:gd name="connsiteY668" fmla="*/ 557640 h 1237129"/>
              <a:gd name="connsiteX669" fmla="*/ 1567377 w 3751729"/>
              <a:gd name="connsiteY669" fmla="*/ 561825 h 1237129"/>
              <a:gd name="connsiteX670" fmla="*/ 1562454 w 3751729"/>
              <a:gd name="connsiteY670" fmla="*/ 563548 h 1237129"/>
              <a:gd name="connsiteX671" fmla="*/ 1559993 w 3751729"/>
              <a:gd name="connsiteY671" fmla="*/ 563548 h 1237129"/>
              <a:gd name="connsiteX672" fmla="*/ 1555808 w 3751729"/>
              <a:gd name="connsiteY672" fmla="*/ 561825 h 1237129"/>
              <a:gd name="connsiteX673" fmla="*/ 1552608 w 3751729"/>
              <a:gd name="connsiteY673" fmla="*/ 560102 h 1237129"/>
              <a:gd name="connsiteX674" fmla="*/ 1550147 w 3751729"/>
              <a:gd name="connsiteY674" fmla="*/ 558378 h 1237129"/>
              <a:gd name="connsiteX675" fmla="*/ 1548424 w 3751729"/>
              <a:gd name="connsiteY675" fmla="*/ 558378 h 1237129"/>
              <a:gd name="connsiteX676" fmla="*/ 1545962 w 3751729"/>
              <a:gd name="connsiteY676" fmla="*/ 560102 h 1237129"/>
              <a:gd name="connsiteX677" fmla="*/ 1542761 w 3751729"/>
              <a:gd name="connsiteY677" fmla="*/ 561825 h 1237129"/>
              <a:gd name="connsiteX678" fmla="*/ 1540300 w 3751729"/>
              <a:gd name="connsiteY678" fmla="*/ 563548 h 1237129"/>
              <a:gd name="connsiteX679" fmla="*/ 1535378 w 3751729"/>
              <a:gd name="connsiteY679" fmla="*/ 564286 h 1237129"/>
              <a:gd name="connsiteX680" fmla="*/ 1535378 w 3751729"/>
              <a:gd name="connsiteY680" fmla="*/ 571917 h 1237129"/>
              <a:gd name="connsiteX681" fmla="*/ 1575746 w 3751729"/>
              <a:gd name="connsiteY681" fmla="*/ 577823 h 1237129"/>
              <a:gd name="connsiteX682" fmla="*/ 1587316 w 3751729"/>
              <a:gd name="connsiteY682" fmla="*/ 571917 h 1237129"/>
              <a:gd name="connsiteX683" fmla="*/ 1598884 w 3751729"/>
              <a:gd name="connsiteY683" fmla="*/ 564286 h 1237129"/>
              <a:gd name="connsiteX684" fmla="*/ 1607993 w 3751729"/>
              <a:gd name="connsiteY684" fmla="*/ 558378 h 1237129"/>
              <a:gd name="connsiteX685" fmla="*/ 1620300 w 3751729"/>
              <a:gd name="connsiteY685" fmla="*/ 555917 h 1237129"/>
              <a:gd name="connsiteX686" fmla="*/ 1639253 w 3751729"/>
              <a:gd name="connsiteY686" fmla="*/ 552471 h 1237129"/>
              <a:gd name="connsiteX687" fmla="*/ 1659191 w 3751729"/>
              <a:gd name="connsiteY687" fmla="*/ 551732 h 1237129"/>
              <a:gd name="connsiteX688" fmla="*/ 1681592 w 3751729"/>
              <a:gd name="connsiteY688" fmla="*/ 551732 h 1237129"/>
              <a:gd name="connsiteX689" fmla="*/ 1699807 w 3751729"/>
              <a:gd name="connsiteY689" fmla="*/ 551732 h 1237129"/>
              <a:gd name="connsiteX690" fmla="*/ 1715560 w 3751729"/>
              <a:gd name="connsiteY690" fmla="*/ 552471 h 1237129"/>
              <a:gd name="connsiteX691" fmla="*/ 1722943 w 3751729"/>
              <a:gd name="connsiteY691" fmla="*/ 554194 h 1237129"/>
              <a:gd name="connsiteX692" fmla="*/ 1726634 w 3751729"/>
              <a:gd name="connsiteY692" fmla="*/ 554194 h 1237129"/>
              <a:gd name="connsiteX693" fmla="*/ 1721712 w 3751729"/>
              <a:gd name="connsiteY693" fmla="*/ 567732 h 1237129"/>
              <a:gd name="connsiteX694" fmla="*/ 1719253 w 3751729"/>
              <a:gd name="connsiteY694" fmla="*/ 582007 h 1237129"/>
              <a:gd name="connsiteX695" fmla="*/ 1716053 w 3751729"/>
              <a:gd name="connsiteY695" fmla="*/ 597022 h 1237129"/>
              <a:gd name="connsiteX696" fmla="*/ 1720975 w 3751729"/>
              <a:gd name="connsiteY696" fmla="*/ 599484 h 1237129"/>
              <a:gd name="connsiteX697" fmla="*/ 1721712 w 3751729"/>
              <a:gd name="connsiteY697" fmla="*/ 602930 h 1237129"/>
              <a:gd name="connsiteX698" fmla="*/ 1724912 w 3751729"/>
              <a:gd name="connsiteY698" fmla="*/ 605392 h 1237129"/>
              <a:gd name="connsiteX699" fmla="*/ 1726634 w 3751729"/>
              <a:gd name="connsiteY699" fmla="*/ 607115 h 1237129"/>
              <a:gd name="connsiteX700" fmla="*/ 1729096 w 3751729"/>
              <a:gd name="connsiteY700" fmla="*/ 609576 h 1237129"/>
              <a:gd name="connsiteX701" fmla="*/ 1738943 w 3751729"/>
              <a:gd name="connsiteY701" fmla="*/ 613022 h 1237129"/>
              <a:gd name="connsiteX702" fmla="*/ 1750512 w 3751729"/>
              <a:gd name="connsiteY702" fmla="*/ 613022 h 1237129"/>
              <a:gd name="connsiteX703" fmla="*/ 1762081 w 3751729"/>
              <a:gd name="connsiteY703" fmla="*/ 614746 h 1237129"/>
              <a:gd name="connsiteX704" fmla="*/ 1773650 w 3751729"/>
              <a:gd name="connsiteY704" fmla="*/ 620653 h 1237129"/>
              <a:gd name="connsiteX705" fmla="*/ 1776850 w 3751729"/>
              <a:gd name="connsiteY705" fmla="*/ 632469 h 1237129"/>
              <a:gd name="connsiteX706" fmla="*/ 1782512 w 3751729"/>
              <a:gd name="connsiteY706" fmla="*/ 634930 h 1237129"/>
              <a:gd name="connsiteX707" fmla="*/ 1790881 w 3751729"/>
              <a:gd name="connsiteY707" fmla="*/ 638376 h 1237129"/>
              <a:gd name="connsiteX708" fmla="*/ 1802451 w 3751729"/>
              <a:gd name="connsiteY708" fmla="*/ 640837 h 1237129"/>
              <a:gd name="connsiteX709" fmla="*/ 1812296 w 3751729"/>
              <a:gd name="connsiteY709" fmla="*/ 644283 h 1237129"/>
              <a:gd name="connsiteX710" fmla="*/ 1817958 w 3751729"/>
              <a:gd name="connsiteY710" fmla="*/ 645022 h 1237129"/>
              <a:gd name="connsiteX711" fmla="*/ 1819681 w 3751729"/>
              <a:gd name="connsiteY711" fmla="*/ 636653 h 1237129"/>
              <a:gd name="connsiteX712" fmla="*/ 1822881 w 3751729"/>
              <a:gd name="connsiteY712" fmla="*/ 629022 h 1237129"/>
              <a:gd name="connsiteX713" fmla="*/ 1825342 w 3751729"/>
              <a:gd name="connsiteY713" fmla="*/ 621392 h 1237129"/>
              <a:gd name="connsiteX714" fmla="*/ 1834450 w 3751729"/>
              <a:gd name="connsiteY714" fmla="*/ 615484 h 1237129"/>
              <a:gd name="connsiteX715" fmla="*/ 1846757 w 3751729"/>
              <a:gd name="connsiteY715" fmla="*/ 613022 h 1237129"/>
              <a:gd name="connsiteX716" fmla="*/ 1858327 w 3751729"/>
              <a:gd name="connsiteY716" fmla="*/ 615484 h 1237129"/>
              <a:gd name="connsiteX717" fmla="*/ 1869895 w 3751729"/>
              <a:gd name="connsiteY717" fmla="*/ 621392 h 1237129"/>
              <a:gd name="connsiteX718" fmla="*/ 1881465 w 3751729"/>
              <a:gd name="connsiteY718" fmla="*/ 626315 h 1237129"/>
              <a:gd name="connsiteX719" fmla="*/ 1887126 w 3751729"/>
              <a:gd name="connsiteY719" fmla="*/ 627053 h 1237129"/>
              <a:gd name="connsiteX720" fmla="*/ 1898695 w 3751729"/>
              <a:gd name="connsiteY720" fmla="*/ 628776 h 1237129"/>
              <a:gd name="connsiteX721" fmla="*/ 1910265 w 3751729"/>
              <a:gd name="connsiteY721" fmla="*/ 632222 h 1237129"/>
              <a:gd name="connsiteX722" fmla="*/ 1921834 w 3751729"/>
              <a:gd name="connsiteY722" fmla="*/ 632961 h 1237129"/>
              <a:gd name="connsiteX723" fmla="*/ 1930941 w 3751729"/>
              <a:gd name="connsiteY723" fmla="*/ 634684 h 1237129"/>
              <a:gd name="connsiteX724" fmla="*/ 1935126 w 3751729"/>
              <a:gd name="connsiteY724" fmla="*/ 636407 h 1237129"/>
              <a:gd name="connsiteX725" fmla="*/ 1937587 w 3751729"/>
              <a:gd name="connsiteY725" fmla="*/ 634684 h 1237129"/>
              <a:gd name="connsiteX726" fmla="*/ 1939311 w 3751729"/>
              <a:gd name="connsiteY726" fmla="*/ 632222 h 1237129"/>
              <a:gd name="connsiteX727" fmla="*/ 1941034 w 3751729"/>
              <a:gd name="connsiteY727" fmla="*/ 630499 h 1237129"/>
              <a:gd name="connsiteX728" fmla="*/ 1943495 w 3751729"/>
              <a:gd name="connsiteY728" fmla="*/ 627053 h 1237129"/>
              <a:gd name="connsiteX729" fmla="*/ 1946695 w 3751729"/>
              <a:gd name="connsiteY729" fmla="*/ 626315 h 1237129"/>
              <a:gd name="connsiteX730" fmla="*/ 1949156 w 3751729"/>
              <a:gd name="connsiteY730" fmla="*/ 626315 h 1237129"/>
              <a:gd name="connsiteX731" fmla="*/ 1953342 w 3751729"/>
              <a:gd name="connsiteY731" fmla="*/ 626315 h 1237129"/>
              <a:gd name="connsiteX732" fmla="*/ 1964172 w 3751729"/>
              <a:gd name="connsiteY732" fmla="*/ 628776 h 1237129"/>
              <a:gd name="connsiteX733" fmla="*/ 1972541 w 3751729"/>
              <a:gd name="connsiteY733" fmla="*/ 632961 h 1237129"/>
              <a:gd name="connsiteX734" fmla="*/ 1982387 w 3751729"/>
              <a:gd name="connsiteY734" fmla="*/ 632222 h 1237129"/>
              <a:gd name="connsiteX735" fmla="*/ 1993217 w 3751729"/>
              <a:gd name="connsiteY735" fmla="*/ 628776 h 1237129"/>
              <a:gd name="connsiteX736" fmla="*/ 1993956 w 3751729"/>
              <a:gd name="connsiteY736" fmla="*/ 616960 h 1237129"/>
              <a:gd name="connsiteX737" fmla="*/ 1999618 w 3751729"/>
              <a:gd name="connsiteY737" fmla="*/ 602684 h 1237129"/>
              <a:gd name="connsiteX738" fmla="*/ 2004541 w 3751729"/>
              <a:gd name="connsiteY738" fmla="*/ 589145 h 1237129"/>
              <a:gd name="connsiteX739" fmla="*/ 2006018 w 3751729"/>
              <a:gd name="connsiteY739" fmla="*/ 577823 h 1237129"/>
              <a:gd name="connsiteX740" fmla="*/ 2003556 w 3751729"/>
              <a:gd name="connsiteY740" fmla="*/ 567732 h 1237129"/>
              <a:gd name="connsiteX741" fmla="*/ 2001834 w 3751729"/>
              <a:gd name="connsiteY741" fmla="*/ 564286 h 1237129"/>
              <a:gd name="connsiteX742" fmla="*/ 2001834 w 3751729"/>
              <a:gd name="connsiteY742" fmla="*/ 561825 h 1237129"/>
              <a:gd name="connsiteX743" fmla="*/ 2000110 w 3751729"/>
              <a:gd name="connsiteY743" fmla="*/ 560102 h 1237129"/>
              <a:gd name="connsiteX744" fmla="*/ 1998388 w 3751729"/>
              <a:gd name="connsiteY744" fmla="*/ 558378 h 1237129"/>
              <a:gd name="connsiteX745" fmla="*/ 1995925 w 3751729"/>
              <a:gd name="connsiteY745" fmla="*/ 558378 h 1237129"/>
              <a:gd name="connsiteX746" fmla="*/ 1992725 w 3751729"/>
              <a:gd name="connsiteY746" fmla="*/ 558378 h 1237129"/>
              <a:gd name="connsiteX747" fmla="*/ 1987064 w 3751729"/>
              <a:gd name="connsiteY747" fmla="*/ 558378 h 1237129"/>
              <a:gd name="connsiteX748" fmla="*/ 1980418 w 3751729"/>
              <a:gd name="connsiteY748" fmla="*/ 564286 h 1237129"/>
              <a:gd name="connsiteX749" fmla="*/ 1974756 w 3751729"/>
              <a:gd name="connsiteY749" fmla="*/ 566009 h 1237129"/>
              <a:gd name="connsiteX750" fmla="*/ 1969094 w 3751729"/>
              <a:gd name="connsiteY750" fmla="*/ 564286 h 1237129"/>
              <a:gd name="connsiteX751" fmla="*/ 1963433 w 3751729"/>
              <a:gd name="connsiteY751" fmla="*/ 561825 h 1237129"/>
              <a:gd name="connsiteX752" fmla="*/ 1956049 w 3751729"/>
              <a:gd name="connsiteY752" fmla="*/ 558378 h 1237129"/>
              <a:gd name="connsiteX753" fmla="*/ 1951864 w 3751729"/>
              <a:gd name="connsiteY753" fmla="*/ 557640 h 1237129"/>
              <a:gd name="connsiteX754" fmla="*/ 1948665 w 3751729"/>
              <a:gd name="connsiteY754" fmla="*/ 558378 h 1237129"/>
              <a:gd name="connsiteX755" fmla="*/ 1944480 w 3751729"/>
              <a:gd name="connsiteY755" fmla="*/ 560102 h 1237129"/>
              <a:gd name="connsiteX756" fmla="*/ 1942757 w 3751729"/>
              <a:gd name="connsiteY756" fmla="*/ 563548 h 1237129"/>
              <a:gd name="connsiteX757" fmla="*/ 1940295 w 3751729"/>
              <a:gd name="connsiteY757" fmla="*/ 566009 h 1237129"/>
              <a:gd name="connsiteX758" fmla="*/ 1937095 w 3751729"/>
              <a:gd name="connsiteY758" fmla="*/ 567732 h 1237129"/>
              <a:gd name="connsiteX759" fmla="*/ 1924788 w 3751729"/>
              <a:gd name="connsiteY759" fmla="*/ 564286 h 1237129"/>
              <a:gd name="connsiteX760" fmla="*/ 1911496 w 3751729"/>
              <a:gd name="connsiteY760" fmla="*/ 555917 h 1237129"/>
              <a:gd name="connsiteX761" fmla="*/ 1901649 w 3751729"/>
              <a:gd name="connsiteY761" fmla="*/ 542379 h 1237129"/>
              <a:gd name="connsiteX762" fmla="*/ 1896726 w 3751729"/>
              <a:gd name="connsiteY762" fmla="*/ 528840 h 1237129"/>
              <a:gd name="connsiteX763" fmla="*/ 1896726 w 3751729"/>
              <a:gd name="connsiteY763" fmla="*/ 526378 h 1237129"/>
              <a:gd name="connsiteX764" fmla="*/ 1896726 w 3751729"/>
              <a:gd name="connsiteY764" fmla="*/ 522932 h 1237129"/>
              <a:gd name="connsiteX765" fmla="*/ 1896726 w 3751729"/>
              <a:gd name="connsiteY765" fmla="*/ 520471 h 1237129"/>
              <a:gd name="connsiteX766" fmla="*/ 1896726 w 3751729"/>
              <a:gd name="connsiteY766" fmla="*/ 517025 h 1237129"/>
              <a:gd name="connsiteX767" fmla="*/ 1896726 w 3751729"/>
              <a:gd name="connsiteY767" fmla="*/ 514563 h 1237129"/>
              <a:gd name="connsiteX768" fmla="*/ 1898449 w 3751729"/>
              <a:gd name="connsiteY768" fmla="*/ 511117 h 1237129"/>
              <a:gd name="connsiteX769" fmla="*/ 1900173 w 3751729"/>
              <a:gd name="connsiteY769" fmla="*/ 506933 h 1237129"/>
              <a:gd name="connsiteX770" fmla="*/ 1896973 w 3751729"/>
              <a:gd name="connsiteY770" fmla="*/ 504471 h 1237129"/>
              <a:gd name="connsiteX771" fmla="*/ 1894510 w 3751729"/>
              <a:gd name="connsiteY771" fmla="*/ 502749 h 1237129"/>
              <a:gd name="connsiteX772" fmla="*/ 1892788 w 3751729"/>
              <a:gd name="connsiteY772" fmla="*/ 501025 h 1237129"/>
              <a:gd name="connsiteX773" fmla="*/ 1891064 w 3751729"/>
              <a:gd name="connsiteY773" fmla="*/ 499302 h 1237129"/>
              <a:gd name="connsiteX774" fmla="*/ 1888603 w 3751729"/>
              <a:gd name="connsiteY774" fmla="*/ 498563 h 1237129"/>
              <a:gd name="connsiteX775" fmla="*/ 1884418 w 3751729"/>
              <a:gd name="connsiteY775" fmla="*/ 496840 h 1237129"/>
              <a:gd name="connsiteX776" fmla="*/ 1882696 w 3751729"/>
              <a:gd name="connsiteY776" fmla="*/ 495118 h 1237129"/>
              <a:gd name="connsiteX777" fmla="*/ 1880972 w 3751729"/>
              <a:gd name="connsiteY777" fmla="*/ 495118 h 1237129"/>
              <a:gd name="connsiteX778" fmla="*/ 1879250 w 3751729"/>
              <a:gd name="connsiteY778" fmla="*/ 493394 h 1237129"/>
              <a:gd name="connsiteX779" fmla="*/ 1876787 w 3751729"/>
              <a:gd name="connsiteY779" fmla="*/ 493394 h 1237129"/>
              <a:gd name="connsiteX780" fmla="*/ 1873588 w 3751729"/>
              <a:gd name="connsiteY780" fmla="*/ 493394 h 1237129"/>
              <a:gd name="connsiteX781" fmla="*/ 1873588 w 3751729"/>
              <a:gd name="connsiteY781" fmla="*/ 496840 h 1237129"/>
              <a:gd name="connsiteX782" fmla="*/ 1871126 w 3751729"/>
              <a:gd name="connsiteY782" fmla="*/ 496840 h 1237129"/>
              <a:gd name="connsiteX783" fmla="*/ 1871126 w 3751729"/>
              <a:gd name="connsiteY783" fmla="*/ 501025 h 1237129"/>
              <a:gd name="connsiteX784" fmla="*/ 1872850 w 3751729"/>
              <a:gd name="connsiteY784" fmla="*/ 504471 h 1237129"/>
              <a:gd name="connsiteX785" fmla="*/ 1872850 w 3751729"/>
              <a:gd name="connsiteY785" fmla="*/ 505209 h 1237129"/>
              <a:gd name="connsiteX786" fmla="*/ 1872850 w 3751729"/>
              <a:gd name="connsiteY786" fmla="*/ 506933 h 1237129"/>
              <a:gd name="connsiteX787" fmla="*/ 1871126 w 3751729"/>
              <a:gd name="connsiteY787" fmla="*/ 508655 h 1237129"/>
              <a:gd name="connsiteX788" fmla="*/ 1869404 w 3751729"/>
              <a:gd name="connsiteY788" fmla="*/ 508655 h 1237129"/>
              <a:gd name="connsiteX789" fmla="*/ 1866942 w 3751729"/>
              <a:gd name="connsiteY789" fmla="*/ 508655 h 1237129"/>
              <a:gd name="connsiteX790" fmla="*/ 1861280 w 3751729"/>
              <a:gd name="connsiteY790" fmla="*/ 510380 h 1237129"/>
              <a:gd name="connsiteX791" fmla="*/ 1859557 w 3751729"/>
              <a:gd name="connsiteY791" fmla="*/ 506933 h 1237129"/>
              <a:gd name="connsiteX792" fmla="*/ 1857834 w 3751729"/>
              <a:gd name="connsiteY792" fmla="*/ 505209 h 1237129"/>
              <a:gd name="connsiteX793" fmla="*/ 1857834 w 3751729"/>
              <a:gd name="connsiteY793" fmla="*/ 504471 h 1237129"/>
              <a:gd name="connsiteX794" fmla="*/ 1855373 w 3751729"/>
              <a:gd name="connsiteY794" fmla="*/ 502749 h 1237129"/>
              <a:gd name="connsiteX795" fmla="*/ 1855373 w 3751729"/>
              <a:gd name="connsiteY795" fmla="*/ 506687 h 1237129"/>
              <a:gd name="connsiteX796" fmla="*/ 1862757 w 3751729"/>
              <a:gd name="connsiteY796" fmla="*/ 515794 h 1237129"/>
              <a:gd name="connsiteX797" fmla="*/ 1868419 w 3751729"/>
              <a:gd name="connsiteY797" fmla="*/ 528347 h 1237129"/>
              <a:gd name="connsiteX798" fmla="*/ 1870880 w 3751729"/>
              <a:gd name="connsiteY798" fmla="*/ 541887 h 1237129"/>
              <a:gd name="connsiteX799" fmla="*/ 1866695 w 3751729"/>
              <a:gd name="connsiteY799" fmla="*/ 545333 h 1237129"/>
              <a:gd name="connsiteX800" fmla="*/ 1863495 w 3751729"/>
              <a:gd name="connsiteY800" fmla="*/ 546071 h 1237129"/>
              <a:gd name="connsiteX801" fmla="*/ 1862757 w 3751729"/>
              <a:gd name="connsiteY801" fmla="*/ 549517 h 1237129"/>
              <a:gd name="connsiteX802" fmla="*/ 1861034 w 3751729"/>
              <a:gd name="connsiteY802" fmla="*/ 551979 h 1237129"/>
              <a:gd name="connsiteX803" fmla="*/ 1861034 w 3751729"/>
              <a:gd name="connsiteY803" fmla="*/ 553701 h 1237129"/>
              <a:gd name="connsiteX804" fmla="*/ 1859311 w 3751729"/>
              <a:gd name="connsiteY804" fmla="*/ 557147 h 1237129"/>
              <a:gd name="connsiteX805" fmla="*/ 1857589 w 3751729"/>
              <a:gd name="connsiteY805" fmla="*/ 557887 h 1237129"/>
              <a:gd name="connsiteX806" fmla="*/ 1853403 w 3751729"/>
              <a:gd name="connsiteY806" fmla="*/ 559610 h 1237129"/>
              <a:gd name="connsiteX807" fmla="*/ 1849218 w 3751729"/>
              <a:gd name="connsiteY807" fmla="*/ 561332 h 1237129"/>
              <a:gd name="connsiteX808" fmla="*/ 1847496 w 3751729"/>
              <a:gd name="connsiteY808" fmla="*/ 559610 h 1237129"/>
              <a:gd name="connsiteX809" fmla="*/ 1845772 w 3751729"/>
              <a:gd name="connsiteY809" fmla="*/ 559610 h 1237129"/>
              <a:gd name="connsiteX810" fmla="*/ 1845034 w 3751729"/>
              <a:gd name="connsiteY810" fmla="*/ 557887 h 1237129"/>
              <a:gd name="connsiteX811" fmla="*/ 1841834 w 3751729"/>
              <a:gd name="connsiteY811" fmla="*/ 557887 h 1237129"/>
              <a:gd name="connsiteX812" fmla="*/ 1828542 w 3751729"/>
              <a:gd name="connsiteY812" fmla="*/ 518501 h 1237129"/>
              <a:gd name="connsiteX813" fmla="*/ 1826081 w 3751729"/>
              <a:gd name="connsiteY813" fmla="*/ 516779 h 1237129"/>
              <a:gd name="connsiteX814" fmla="*/ 1822881 w 3751729"/>
              <a:gd name="connsiteY814" fmla="*/ 514317 h 1237129"/>
              <a:gd name="connsiteX815" fmla="*/ 1818696 w 3751729"/>
              <a:gd name="connsiteY815" fmla="*/ 510871 h 1237129"/>
              <a:gd name="connsiteX816" fmla="*/ 1816235 w 3751729"/>
              <a:gd name="connsiteY816" fmla="*/ 510133 h 1237129"/>
              <a:gd name="connsiteX817" fmla="*/ 1813035 w 3751729"/>
              <a:gd name="connsiteY817" fmla="*/ 506687 h 1237129"/>
              <a:gd name="connsiteX818" fmla="*/ 1811312 w 3751729"/>
              <a:gd name="connsiteY818" fmla="*/ 498318 h 1237129"/>
              <a:gd name="connsiteX819" fmla="*/ 1813035 w 3751729"/>
              <a:gd name="connsiteY819" fmla="*/ 490687 h 1237129"/>
              <a:gd name="connsiteX820" fmla="*/ 1814757 w 3751729"/>
              <a:gd name="connsiteY820" fmla="*/ 484779 h 1237129"/>
              <a:gd name="connsiteX821" fmla="*/ 1814757 w 3751729"/>
              <a:gd name="connsiteY821" fmla="*/ 478871 h 1237129"/>
              <a:gd name="connsiteX822" fmla="*/ 1810572 w 3751729"/>
              <a:gd name="connsiteY822" fmla="*/ 474687 h 1237129"/>
              <a:gd name="connsiteX823" fmla="*/ 1799742 w 3751729"/>
              <a:gd name="connsiteY823" fmla="*/ 467056 h 1237129"/>
              <a:gd name="connsiteX824" fmla="*/ 1791374 w 3751729"/>
              <a:gd name="connsiteY824" fmla="*/ 462871 h 1237129"/>
              <a:gd name="connsiteX825" fmla="*/ 1783988 w 3751729"/>
              <a:gd name="connsiteY825" fmla="*/ 461147 h 1237129"/>
              <a:gd name="connsiteX826" fmla="*/ 1777342 w 3751729"/>
              <a:gd name="connsiteY826" fmla="*/ 456964 h 1237129"/>
              <a:gd name="connsiteX827" fmla="*/ 1771681 w 3751729"/>
              <a:gd name="connsiteY827" fmla="*/ 447855 h 1237129"/>
              <a:gd name="connsiteX828" fmla="*/ 1766020 w 3751729"/>
              <a:gd name="connsiteY828" fmla="*/ 431856 h 1237129"/>
              <a:gd name="connsiteX829" fmla="*/ 1754450 w 3751729"/>
              <a:gd name="connsiteY829" fmla="*/ 435303 h 1237129"/>
              <a:gd name="connsiteX830" fmla="*/ 1752728 w 3751729"/>
              <a:gd name="connsiteY830" fmla="*/ 430379 h 1237129"/>
              <a:gd name="connsiteX831" fmla="*/ 1752728 w 3751729"/>
              <a:gd name="connsiteY831" fmla="*/ 427918 h 1237129"/>
              <a:gd name="connsiteX832" fmla="*/ 1751004 w 3751729"/>
              <a:gd name="connsiteY832" fmla="*/ 424472 h 1237129"/>
              <a:gd name="connsiteX833" fmla="*/ 761721 w 3751729"/>
              <a:gd name="connsiteY833" fmla="*/ 418564 h 1237129"/>
              <a:gd name="connsiteX834" fmla="*/ 761599 w 3751729"/>
              <a:gd name="connsiteY834" fmla="*/ 418810 h 1237129"/>
              <a:gd name="connsiteX835" fmla="*/ 763935 w 3751729"/>
              <a:gd name="connsiteY835" fmla="*/ 418810 h 1237129"/>
              <a:gd name="connsiteX836" fmla="*/ 763935 w 3751729"/>
              <a:gd name="connsiteY836" fmla="*/ 418811 h 1237129"/>
              <a:gd name="connsiteX837" fmla="*/ 763936 w 3751729"/>
              <a:gd name="connsiteY837" fmla="*/ 418811 h 1237129"/>
              <a:gd name="connsiteX838" fmla="*/ 763198 w 3751729"/>
              <a:gd name="connsiteY838" fmla="*/ 422257 h 1237129"/>
              <a:gd name="connsiteX839" fmla="*/ 763445 w 3751729"/>
              <a:gd name="connsiteY839" fmla="*/ 422010 h 1237129"/>
              <a:gd name="connsiteX840" fmla="*/ 764184 w 3751729"/>
              <a:gd name="connsiteY840" fmla="*/ 418564 h 1237129"/>
              <a:gd name="connsiteX841" fmla="*/ 1948172 w 3751729"/>
              <a:gd name="connsiteY841" fmla="*/ 406502 h 1237129"/>
              <a:gd name="connsiteX842" fmla="*/ 1944972 w 3751729"/>
              <a:gd name="connsiteY842" fmla="*/ 413148 h 1237129"/>
              <a:gd name="connsiteX843" fmla="*/ 1939311 w 3751729"/>
              <a:gd name="connsiteY843" fmla="*/ 423979 h 1237129"/>
              <a:gd name="connsiteX844" fmla="*/ 1931926 w 3751729"/>
              <a:gd name="connsiteY844" fmla="*/ 435794 h 1237129"/>
              <a:gd name="connsiteX845" fmla="*/ 1925280 w 3751729"/>
              <a:gd name="connsiteY845" fmla="*/ 447610 h 1237129"/>
              <a:gd name="connsiteX846" fmla="*/ 1919618 w 3751729"/>
              <a:gd name="connsiteY846" fmla="*/ 457702 h 1237129"/>
              <a:gd name="connsiteX847" fmla="*/ 1916418 w 3751729"/>
              <a:gd name="connsiteY847" fmla="*/ 466071 h 1237129"/>
              <a:gd name="connsiteX848" fmla="*/ 1916418 w 3751729"/>
              <a:gd name="connsiteY848" fmla="*/ 470994 h 1237129"/>
              <a:gd name="connsiteX849" fmla="*/ 1918142 w 3751729"/>
              <a:gd name="connsiteY849" fmla="*/ 476902 h 1237129"/>
              <a:gd name="connsiteX850" fmla="*/ 1918142 w 3751729"/>
              <a:gd name="connsiteY850" fmla="*/ 479363 h 1237129"/>
              <a:gd name="connsiteX851" fmla="*/ 1919864 w 3751729"/>
              <a:gd name="connsiteY851" fmla="*/ 482810 h 1237129"/>
              <a:gd name="connsiteX852" fmla="*/ 1922326 w 3751729"/>
              <a:gd name="connsiteY852" fmla="*/ 483548 h 1237129"/>
              <a:gd name="connsiteX853" fmla="*/ 1925526 w 3751729"/>
              <a:gd name="connsiteY853" fmla="*/ 485271 h 1237129"/>
              <a:gd name="connsiteX854" fmla="*/ 1929710 w 3751729"/>
              <a:gd name="connsiteY854" fmla="*/ 486994 h 1237129"/>
              <a:gd name="connsiteX855" fmla="*/ 1941280 w 3751729"/>
              <a:gd name="connsiteY855" fmla="*/ 491179 h 1237129"/>
              <a:gd name="connsiteX856" fmla="*/ 1952849 w 3751729"/>
              <a:gd name="connsiteY856" fmla="*/ 489456 h 1237129"/>
              <a:gd name="connsiteX857" fmla="*/ 1962695 w 3751729"/>
              <a:gd name="connsiteY857" fmla="*/ 485271 h 1237129"/>
              <a:gd name="connsiteX858" fmla="*/ 1974265 w 3751729"/>
              <a:gd name="connsiteY858" fmla="*/ 479363 h 1237129"/>
              <a:gd name="connsiteX859" fmla="*/ 1985833 w 3751729"/>
              <a:gd name="connsiteY859" fmla="*/ 477640 h 1237129"/>
              <a:gd name="connsiteX860" fmla="*/ 1997403 w 3751729"/>
              <a:gd name="connsiteY860" fmla="*/ 477640 h 1237129"/>
              <a:gd name="connsiteX861" fmla="*/ 2004787 w 3751729"/>
              <a:gd name="connsiteY861" fmla="*/ 482563 h 1237129"/>
              <a:gd name="connsiteX862" fmla="*/ 2010448 w 3751729"/>
              <a:gd name="connsiteY862" fmla="*/ 486748 h 1237129"/>
              <a:gd name="connsiteX863" fmla="*/ 2017094 w 3751729"/>
              <a:gd name="connsiteY863" fmla="*/ 489210 h 1237129"/>
              <a:gd name="connsiteX864" fmla="*/ 2034325 w 3751729"/>
              <a:gd name="connsiteY864" fmla="*/ 492656 h 1237129"/>
              <a:gd name="connsiteX865" fmla="*/ 2051556 w 3751729"/>
              <a:gd name="connsiteY865" fmla="*/ 490932 h 1237129"/>
              <a:gd name="connsiteX866" fmla="*/ 2067309 w 3751729"/>
              <a:gd name="connsiteY866" fmla="*/ 486748 h 1237129"/>
              <a:gd name="connsiteX867" fmla="*/ 2071740 w 3751729"/>
              <a:gd name="connsiteY867" fmla="*/ 477887 h 1237129"/>
              <a:gd name="connsiteX868" fmla="*/ 2066818 w 3751729"/>
              <a:gd name="connsiteY868" fmla="*/ 477887 h 1237129"/>
              <a:gd name="connsiteX869" fmla="*/ 2060171 w 3751729"/>
              <a:gd name="connsiteY869" fmla="*/ 466071 h 1237129"/>
              <a:gd name="connsiteX870" fmla="*/ 2048601 w 3751729"/>
              <a:gd name="connsiteY870" fmla="*/ 455979 h 1237129"/>
              <a:gd name="connsiteX871" fmla="*/ 2032110 w 3751729"/>
              <a:gd name="connsiteY871" fmla="*/ 445887 h 1237129"/>
              <a:gd name="connsiteX872" fmla="*/ 2016356 w 3751729"/>
              <a:gd name="connsiteY872" fmla="*/ 436778 h 1237129"/>
              <a:gd name="connsiteX873" fmla="*/ 2004049 w 3751729"/>
              <a:gd name="connsiteY873" fmla="*/ 432595 h 1237129"/>
              <a:gd name="connsiteX874" fmla="*/ 1996663 w 3751729"/>
              <a:gd name="connsiteY874" fmla="*/ 438502 h 1237129"/>
              <a:gd name="connsiteX875" fmla="*/ 1986818 w 3751729"/>
              <a:gd name="connsiteY875" fmla="*/ 442687 h 1237129"/>
              <a:gd name="connsiteX876" fmla="*/ 1979433 w 3751729"/>
              <a:gd name="connsiteY876" fmla="*/ 441949 h 1237129"/>
              <a:gd name="connsiteX877" fmla="*/ 1975249 w 3751729"/>
              <a:gd name="connsiteY877" fmla="*/ 436041 h 1237129"/>
              <a:gd name="connsiteX878" fmla="*/ 1969587 w 3751729"/>
              <a:gd name="connsiteY878" fmla="*/ 430133 h 1237129"/>
              <a:gd name="connsiteX879" fmla="*/ 1966388 w 3751729"/>
              <a:gd name="connsiteY879" fmla="*/ 422502 h 1237129"/>
              <a:gd name="connsiteX880" fmla="*/ 1976233 w 3751729"/>
              <a:gd name="connsiteY880" fmla="*/ 419056 h 1237129"/>
              <a:gd name="connsiteX881" fmla="*/ 1975495 w 3751729"/>
              <a:gd name="connsiteY881" fmla="*/ 418318 h 1237129"/>
              <a:gd name="connsiteX882" fmla="*/ 1973772 w 3751729"/>
              <a:gd name="connsiteY882" fmla="*/ 418318 h 1237129"/>
              <a:gd name="connsiteX883" fmla="*/ 1972049 w 3751729"/>
              <a:gd name="connsiteY883" fmla="*/ 418318 h 1237129"/>
              <a:gd name="connsiteX884" fmla="*/ 1969587 w 3751729"/>
              <a:gd name="connsiteY884" fmla="*/ 416595 h 1237129"/>
              <a:gd name="connsiteX885" fmla="*/ 1964664 w 3751729"/>
              <a:gd name="connsiteY885" fmla="*/ 412410 h 1237129"/>
              <a:gd name="connsiteX886" fmla="*/ 1960480 w 3751729"/>
              <a:gd name="connsiteY886" fmla="*/ 410687 h 1237129"/>
              <a:gd name="connsiteX887" fmla="*/ 1954818 w 3751729"/>
              <a:gd name="connsiteY887" fmla="*/ 408224 h 1237129"/>
              <a:gd name="connsiteX888" fmla="*/ 2179063 w 3751729"/>
              <a:gd name="connsiteY888" fmla="*/ 402318 h 1237129"/>
              <a:gd name="connsiteX889" fmla="*/ 2169955 w 3751729"/>
              <a:gd name="connsiteY889" fmla="*/ 409949 h 1237129"/>
              <a:gd name="connsiteX890" fmla="*/ 2160109 w 3751729"/>
              <a:gd name="connsiteY890" fmla="*/ 414133 h 1237129"/>
              <a:gd name="connsiteX891" fmla="*/ 2150263 w 3751729"/>
              <a:gd name="connsiteY891" fmla="*/ 418318 h 1237129"/>
              <a:gd name="connsiteX892" fmla="*/ 2141155 w 3751729"/>
              <a:gd name="connsiteY892" fmla="*/ 425948 h 1237129"/>
              <a:gd name="connsiteX893" fmla="*/ 2135494 w 3751729"/>
              <a:gd name="connsiteY893" fmla="*/ 435056 h 1237129"/>
              <a:gd name="connsiteX894" fmla="*/ 2133032 w 3751729"/>
              <a:gd name="connsiteY894" fmla="*/ 447610 h 1237129"/>
              <a:gd name="connsiteX895" fmla="*/ 2137217 w 3751729"/>
              <a:gd name="connsiteY895" fmla="*/ 461147 h 1237129"/>
              <a:gd name="connsiteX896" fmla="*/ 2146324 w 3751729"/>
              <a:gd name="connsiteY896" fmla="*/ 474687 h 1237129"/>
              <a:gd name="connsiteX897" fmla="*/ 2154694 w 3751729"/>
              <a:gd name="connsiteY897" fmla="*/ 488225 h 1237129"/>
              <a:gd name="connsiteX898" fmla="*/ 2164540 w 3751729"/>
              <a:gd name="connsiteY898" fmla="*/ 499056 h 1237129"/>
              <a:gd name="connsiteX899" fmla="*/ 2170202 w 3751729"/>
              <a:gd name="connsiteY899" fmla="*/ 509887 h 1237129"/>
              <a:gd name="connsiteX900" fmla="*/ 2160356 w 3751729"/>
              <a:gd name="connsiteY900" fmla="*/ 509887 h 1237129"/>
              <a:gd name="connsiteX901" fmla="*/ 2160356 w 3751729"/>
              <a:gd name="connsiteY901" fmla="*/ 528347 h 1237129"/>
              <a:gd name="connsiteX902" fmla="*/ 2163556 w 3751729"/>
              <a:gd name="connsiteY902" fmla="*/ 541887 h 1237129"/>
              <a:gd name="connsiteX903" fmla="*/ 2171924 w 3751729"/>
              <a:gd name="connsiteY903" fmla="*/ 549517 h 1237129"/>
              <a:gd name="connsiteX904" fmla="*/ 2186694 w 3751729"/>
              <a:gd name="connsiteY904" fmla="*/ 551979 h 1237129"/>
              <a:gd name="connsiteX905" fmla="*/ 2208108 w 3751729"/>
              <a:gd name="connsiteY905" fmla="*/ 551241 h 1237129"/>
              <a:gd name="connsiteX906" fmla="*/ 2206385 w 3751729"/>
              <a:gd name="connsiteY906" fmla="*/ 534502 h 1237129"/>
              <a:gd name="connsiteX907" fmla="*/ 2203185 w 3751729"/>
              <a:gd name="connsiteY907" fmla="*/ 524410 h 1237129"/>
              <a:gd name="connsiteX908" fmla="*/ 2199002 w 3751729"/>
              <a:gd name="connsiteY908" fmla="*/ 516041 h 1237129"/>
              <a:gd name="connsiteX909" fmla="*/ 2197278 w 3751729"/>
              <a:gd name="connsiteY909" fmla="*/ 506933 h 1237129"/>
              <a:gd name="connsiteX910" fmla="*/ 2199002 w 3751729"/>
              <a:gd name="connsiteY910" fmla="*/ 493394 h 1237129"/>
              <a:gd name="connsiteX911" fmla="*/ 2202201 w 3751729"/>
              <a:gd name="connsiteY911" fmla="*/ 495118 h 1237129"/>
              <a:gd name="connsiteX912" fmla="*/ 2204663 w 3751729"/>
              <a:gd name="connsiteY912" fmla="*/ 495118 h 1237129"/>
              <a:gd name="connsiteX913" fmla="*/ 2207863 w 3751729"/>
              <a:gd name="connsiteY913" fmla="*/ 495118 h 1237129"/>
              <a:gd name="connsiteX914" fmla="*/ 2210323 w 3751729"/>
              <a:gd name="connsiteY914" fmla="*/ 495118 h 1237129"/>
              <a:gd name="connsiteX915" fmla="*/ 2214509 w 3751729"/>
              <a:gd name="connsiteY915" fmla="*/ 493147 h 1237129"/>
              <a:gd name="connsiteX916" fmla="*/ 2212047 w 3751729"/>
              <a:gd name="connsiteY916" fmla="*/ 490687 h 1237129"/>
              <a:gd name="connsiteX917" fmla="*/ 2208848 w 3751729"/>
              <a:gd name="connsiteY917" fmla="*/ 488964 h 1237129"/>
              <a:gd name="connsiteX918" fmla="*/ 2208108 w 3751729"/>
              <a:gd name="connsiteY918" fmla="*/ 488225 h 1237129"/>
              <a:gd name="connsiteX919" fmla="*/ 2204909 w 3751729"/>
              <a:gd name="connsiteY919" fmla="*/ 484779 h 1237129"/>
              <a:gd name="connsiteX920" fmla="*/ 2202447 w 3751729"/>
              <a:gd name="connsiteY920" fmla="*/ 483055 h 1237129"/>
              <a:gd name="connsiteX921" fmla="*/ 2200724 w 3751729"/>
              <a:gd name="connsiteY921" fmla="*/ 484779 h 1237129"/>
              <a:gd name="connsiteX922" fmla="*/ 2200724 w 3751729"/>
              <a:gd name="connsiteY922" fmla="*/ 488225 h 1237129"/>
              <a:gd name="connsiteX923" fmla="*/ 2199002 w 3751729"/>
              <a:gd name="connsiteY923" fmla="*/ 490687 h 1237129"/>
              <a:gd name="connsiteX924" fmla="*/ 2199002 w 3751729"/>
              <a:gd name="connsiteY924" fmla="*/ 492410 h 1237129"/>
              <a:gd name="connsiteX925" fmla="*/ 2197278 w 3751729"/>
              <a:gd name="connsiteY925" fmla="*/ 493147 h 1237129"/>
              <a:gd name="connsiteX926" fmla="*/ 2196539 w 3751729"/>
              <a:gd name="connsiteY926" fmla="*/ 492410 h 1237129"/>
              <a:gd name="connsiteX927" fmla="*/ 2194816 w 3751729"/>
              <a:gd name="connsiteY927" fmla="*/ 488964 h 1237129"/>
              <a:gd name="connsiteX928" fmla="*/ 2190632 w 3751729"/>
              <a:gd name="connsiteY928" fmla="*/ 482317 h 1237129"/>
              <a:gd name="connsiteX929" fmla="*/ 2186447 w 3751729"/>
              <a:gd name="connsiteY929" fmla="*/ 474687 h 1237129"/>
              <a:gd name="connsiteX930" fmla="*/ 2187185 w 3751729"/>
              <a:gd name="connsiteY930" fmla="*/ 471241 h 1237129"/>
              <a:gd name="connsiteX931" fmla="*/ 2188909 w 3751729"/>
              <a:gd name="connsiteY931" fmla="*/ 471241 h 1237129"/>
              <a:gd name="connsiteX932" fmla="*/ 2190632 w 3751729"/>
              <a:gd name="connsiteY932" fmla="*/ 470502 h 1237129"/>
              <a:gd name="connsiteX933" fmla="*/ 2191371 w 3751729"/>
              <a:gd name="connsiteY933" fmla="*/ 467056 h 1237129"/>
              <a:gd name="connsiteX934" fmla="*/ 2179063 w 3751729"/>
              <a:gd name="connsiteY934" fmla="*/ 459425 h 1237129"/>
              <a:gd name="connsiteX935" fmla="*/ 2169217 w 3751729"/>
              <a:gd name="connsiteY935" fmla="*/ 447610 h 1237129"/>
              <a:gd name="connsiteX936" fmla="*/ 2163556 w 3751729"/>
              <a:gd name="connsiteY936" fmla="*/ 435056 h 1237129"/>
              <a:gd name="connsiteX937" fmla="*/ 2179309 w 3751729"/>
              <a:gd name="connsiteY937" fmla="*/ 433333 h 1237129"/>
              <a:gd name="connsiteX938" fmla="*/ 2190878 w 3751729"/>
              <a:gd name="connsiteY938" fmla="*/ 429148 h 1237129"/>
              <a:gd name="connsiteX939" fmla="*/ 2196539 w 3751729"/>
              <a:gd name="connsiteY939" fmla="*/ 418318 h 1237129"/>
              <a:gd name="connsiteX940" fmla="*/ 2199002 w 3751729"/>
              <a:gd name="connsiteY940" fmla="*/ 405764 h 1237129"/>
              <a:gd name="connsiteX941" fmla="*/ 2194816 w 3751729"/>
              <a:gd name="connsiteY941" fmla="*/ 404041 h 1237129"/>
              <a:gd name="connsiteX942" fmla="*/ 2190632 w 3751729"/>
              <a:gd name="connsiteY942" fmla="*/ 404041 h 1237129"/>
              <a:gd name="connsiteX943" fmla="*/ 2186447 w 3751729"/>
              <a:gd name="connsiteY943" fmla="*/ 402318 h 1237129"/>
              <a:gd name="connsiteX944" fmla="*/ 2024479 w 3751729"/>
              <a:gd name="connsiteY944" fmla="*/ 400349 h 1237129"/>
              <a:gd name="connsiteX945" fmla="*/ 2012911 w 3751729"/>
              <a:gd name="connsiteY945" fmla="*/ 406256 h 1237129"/>
              <a:gd name="connsiteX946" fmla="*/ 1998879 w 3751729"/>
              <a:gd name="connsiteY946" fmla="*/ 410440 h 1237129"/>
              <a:gd name="connsiteX947" fmla="*/ 1998879 w 3751729"/>
              <a:gd name="connsiteY947" fmla="*/ 422256 h 1237129"/>
              <a:gd name="connsiteX948" fmla="*/ 2004541 w 3751729"/>
              <a:gd name="connsiteY948" fmla="*/ 423979 h 1237129"/>
              <a:gd name="connsiteX949" fmla="*/ 2011187 w 3751729"/>
              <a:gd name="connsiteY949" fmla="*/ 424717 h 1237129"/>
              <a:gd name="connsiteX950" fmla="*/ 2020295 w 3751729"/>
              <a:gd name="connsiteY950" fmla="*/ 424717 h 1237129"/>
              <a:gd name="connsiteX951" fmla="*/ 2020295 w 3751729"/>
              <a:gd name="connsiteY951" fmla="*/ 418810 h 1237129"/>
              <a:gd name="connsiteX952" fmla="*/ 2022757 w 3751729"/>
              <a:gd name="connsiteY952" fmla="*/ 414626 h 1237129"/>
              <a:gd name="connsiteX953" fmla="*/ 2024479 w 3751729"/>
              <a:gd name="connsiteY953" fmla="*/ 410440 h 1237129"/>
              <a:gd name="connsiteX954" fmla="*/ 2024479 w 3751729"/>
              <a:gd name="connsiteY954" fmla="*/ 406256 h 1237129"/>
              <a:gd name="connsiteX955" fmla="*/ 2024479 w 3751729"/>
              <a:gd name="connsiteY955" fmla="*/ 402810 h 1237129"/>
              <a:gd name="connsiteX956" fmla="*/ 904489 w 3751729"/>
              <a:gd name="connsiteY956" fmla="*/ 392717 h 1237129"/>
              <a:gd name="connsiteX957" fmla="*/ 906951 w 3751729"/>
              <a:gd name="connsiteY957" fmla="*/ 400348 h 1237129"/>
              <a:gd name="connsiteX958" fmla="*/ 908427 w 3751729"/>
              <a:gd name="connsiteY958" fmla="*/ 410440 h 1237129"/>
              <a:gd name="connsiteX959" fmla="*/ 910151 w 3751729"/>
              <a:gd name="connsiteY959" fmla="*/ 418809 h 1237129"/>
              <a:gd name="connsiteX960" fmla="*/ 908427 w 3751729"/>
              <a:gd name="connsiteY960" fmla="*/ 420532 h 1237129"/>
              <a:gd name="connsiteX961" fmla="*/ 906951 w 3751729"/>
              <a:gd name="connsiteY961" fmla="*/ 420532 h 1237129"/>
              <a:gd name="connsiteX962" fmla="*/ 905966 w 3751729"/>
              <a:gd name="connsiteY962" fmla="*/ 420532 h 1237129"/>
              <a:gd name="connsiteX963" fmla="*/ 905966 w 3751729"/>
              <a:gd name="connsiteY963" fmla="*/ 422255 h 1237129"/>
              <a:gd name="connsiteX964" fmla="*/ 904489 w 3751729"/>
              <a:gd name="connsiteY964" fmla="*/ 422255 h 1237129"/>
              <a:gd name="connsiteX965" fmla="*/ 898581 w 3751729"/>
              <a:gd name="connsiteY965" fmla="*/ 422255 h 1237129"/>
              <a:gd name="connsiteX966" fmla="*/ 896858 w 3751729"/>
              <a:gd name="connsiteY966" fmla="*/ 420532 h 1237129"/>
              <a:gd name="connsiteX967" fmla="*/ 896858 w 3751729"/>
              <a:gd name="connsiteY967" fmla="*/ 418809 h 1237129"/>
              <a:gd name="connsiteX968" fmla="*/ 896858 w 3751729"/>
              <a:gd name="connsiteY968" fmla="*/ 418071 h 1237129"/>
              <a:gd name="connsiteX969" fmla="*/ 895381 w 3751729"/>
              <a:gd name="connsiteY969" fmla="*/ 418071 h 1237129"/>
              <a:gd name="connsiteX970" fmla="*/ 894396 w 3751729"/>
              <a:gd name="connsiteY970" fmla="*/ 416348 h 1237129"/>
              <a:gd name="connsiteX971" fmla="*/ 583999 w 3751729"/>
              <a:gd name="connsiteY971" fmla="*/ 365149 h 1237129"/>
              <a:gd name="connsiteX972" fmla="*/ 577353 w 3751729"/>
              <a:gd name="connsiteY972" fmla="*/ 375241 h 1237129"/>
              <a:gd name="connsiteX973" fmla="*/ 569969 w 3751729"/>
              <a:gd name="connsiteY973" fmla="*/ 384349 h 1237129"/>
              <a:gd name="connsiteX974" fmla="*/ 565784 w 3751729"/>
              <a:gd name="connsiteY974" fmla="*/ 396903 h 1237129"/>
              <a:gd name="connsiteX975" fmla="*/ 574153 w 3751729"/>
              <a:gd name="connsiteY975" fmla="*/ 396164 h 1237129"/>
              <a:gd name="connsiteX976" fmla="*/ 579815 w 3751729"/>
              <a:gd name="connsiteY976" fmla="*/ 398626 h 1237129"/>
              <a:gd name="connsiteX977" fmla="*/ 583999 w 3751729"/>
              <a:gd name="connsiteY977" fmla="*/ 402810 h 1237129"/>
              <a:gd name="connsiteX978" fmla="*/ 589661 w 3751729"/>
              <a:gd name="connsiteY978" fmla="*/ 410441 h 1237129"/>
              <a:gd name="connsiteX979" fmla="*/ 591385 w 3751729"/>
              <a:gd name="connsiteY979" fmla="*/ 404534 h 1237129"/>
              <a:gd name="connsiteX980" fmla="*/ 591385 w 3751729"/>
              <a:gd name="connsiteY980" fmla="*/ 400349 h 1237129"/>
              <a:gd name="connsiteX981" fmla="*/ 593107 w 3751729"/>
              <a:gd name="connsiteY981" fmla="*/ 396903 h 1237129"/>
              <a:gd name="connsiteX982" fmla="*/ 593107 w 3751729"/>
              <a:gd name="connsiteY982" fmla="*/ 392718 h 1237129"/>
              <a:gd name="connsiteX983" fmla="*/ 600491 w 3751729"/>
              <a:gd name="connsiteY983" fmla="*/ 392718 h 1237129"/>
              <a:gd name="connsiteX984" fmla="*/ 604677 w 3751729"/>
              <a:gd name="connsiteY984" fmla="*/ 402810 h 1237129"/>
              <a:gd name="connsiteX985" fmla="*/ 611323 w 3751729"/>
              <a:gd name="connsiteY985" fmla="*/ 406257 h 1237129"/>
              <a:gd name="connsiteX986" fmla="*/ 616984 w 3751729"/>
              <a:gd name="connsiteY986" fmla="*/ 408718 h 1237129"/>
              <a:gd name="connsiteX987" fmla="*/ 622645 w 3751729"/>
              <a:gd name="connsiteY987" fmla="*/ 412164 h 1237129"/>
              <a:gd name="connsiteX988" fmla="*/ 628306 w 3751729"/>
              <a:gd name="connsiteY988" fmla="*/ 418810 h 1237129"/>
              <a:gd name="connsiteX989" fmla="*/ 622645 w 3751729"/>
              <a:gd name="connsiteY989" fmla="*/ 427918 h 1237129"/>
              <a:gd name="connsiteX990" fmla="*/ 615999 w 3751729"/>
              <a:gd name="connsiteY990" fmla="*/ 438010 h 1237129"/>
              <a:gd name="connsiteX991" fmla="*/ 610338 w 3751729"/>
              <a:gd name="connsiteY991" fmla="*/ 451549 h 1237129"/>
              <a:gd name="connsiteX992" fmla="*/ 605415 w 3751729"/>
              <a:gd name="connsiteY992" fmla="*/ 463364 h 1237129"/>
              <a:gd name="connsiteX993" fmla="*/ 605415 w 3751729"/>
              <a:gd name="connsiteY993" fmla="*/ 470749 h 1237129"/>
              <a:gd name="connsiteX994" fmla="*/ 606400 w 3751729"/>
              <a:gd name="connsiteY994" fmla="*/ 475671 h 1237129"/>
              <a:gd name="connsiteX995" fmla="*/ 606400 w 3751729"/>
              <a:gd name="connsiteY995" fmla="*/ 478134 h 1237129"/>
              <a:gd name="connsiteX996" fmla="*/ 608122 w 3751729"/>
              <a:gd name="connsiteY996" fmla="*/ 479856 h 1237129"/>
              <a:gd name="connsiteX997" fmla="*/ 609846 w 3751729"/>
              <a:gd name="connsiteY997" fmla="*/ 481580 h 1237129"/>
              <a:gd name="connsiteX998" fmla="*/ 610584 w 3751729"/>
              <a:gd name="connsiteY998" fmla="*/ 483302 h 1237129"/>
              <a:gd name="connsiteX999" fmla="*/ 615507 w 3751729"/>
              <a:gd name="connsiteY999" fmla="*/ 484042 h 1237129"/>
              <a:gd name="connsiteX1000" fmla="*/ 615507 w 3751729"/>
              <a:gd name="connsiteY1000" fmla="*/ 481580 h 1237129"/>
              <a:gd name="connsiteX1001" fmla="*/ 617969 w 3751729"/>
              <a:gd name="connsiteY1001" fmla="*/ 475671 h 1237129"/>
              <a:gd name="connsiteX1002" fmla="*/ 622153 w 3751729"/>
              <a:gd name="connsiteY1002" fmla="*/ 466564 h 1237129"/>
              <a:gd name="connsiteX1003" fmla="*/ 627076 w 3751729"/>
              <a:gd name="connsiteY1003" fmla="*/ 454749 h 1237129"/>
              <a:gd name="connsiteX1004" fmla="*/ 631261 w 3751729"/>
              <a:gd name="connsiteY1004" fmla="*/ 444656 h 1237129"/>
              <a:gd name="connsiteX1005" fmla="*/ 635445 w 3751729"/>
              <a:gd name="connsiteY1005" fmla="*/ 436287 h 1237129"/>
              <a:gd name="connsiteX1006" fmla="*/ 637169 w 3751729"/>
              <a:gd name="connsiteY1006" fmla="*/ 430379 h 1237129"/>
              <a:gd name="connsiteX1007" fmla="*/ 647014 w 3751729"/>
              <a:gd name="connsiteY1007" fmla="*/ 430379 h 1237129"/>
              <a:gd name="connsiteX1008" fmla="*/ 648738 w 3751729"/>
              <a:gd name="connsiteY1008" fmla="*/ 446379 h 1237129"/>
              <a:gd name="connsiteX1009" fmla="*/ 648738 w 3751729"/>
              <a:gd name="connsiteY1009" fmla="*/ 460657 h 1237129"/>
              <a:gd name="connsiteX1010" fmla="*/ 648738 w 3751729"/>
              <a:gd name="connsiteY1010" fmla="*/ 478379 h 1237129"/>
              <a:gd name="connsiteX1011" fmla="*/ 650461 w 3751729"/>
              <a:gd name="connsiteY1011" fmla="*/ 497579 h 1237129"/>
              <a:gd name="connsiteX1012" fmla="*/ 668677 w 3751729"/>
              <a:gd name="connsiteY1012" fmla="*/ 500041 h 1237129"/>
              <a:gd name="connsiteX1013" fmla="*/ 676061 w 3751729"/>
              <a:gd name="connsiteY1013" fmla="*/ 489210 h 1237129"/>
              <a:gd name="connsiteX1014" fmla="*/ 689353 w 3751729"/>
              <a:gd name="connsiteY1014" fmla="*/ 481580 h 1237129"/>
              <a:gd name="connsiteX1015" fmla="*/ 703383 w 3751729"/>
              <a:gd name="connsiteY1015" fmla="*/ 473949 h 1237129"/>
              <a:gd name="connsiteX1016" fmla="*/ 718153 w 3751729"/>
              <a:gd name="connsiteY1016" fmla="*/ 468041 h 1237129"/>
              <a:gd name="connsiteX1017" fmla="*/ 732184 w 3751729"/>
              <a:gd name="connsiteY1017" fmla="*/ 462133 h 1237129"/>
              <a:gd name="connsiteX1018" fmla="*/ 745476 w 3751729"/>
              <a:gd name="connsiteY1018" fmla="*/ 454502 h 1237129"/>
              <a:gd name="connsiteX1019" fmla="*/ 751137 w 3751729"/>
              <a:gd name="connsiteY1019" fmla="*/ 446133 h 1237129"/>
              <a:gd name="connsiteX1020" fmla="*/ 747937 w 3751729"/>
              <a:gd name="connsiteY1020" fmla="*/ 446133 h 1237129"/>
              <a:gd name="connsiteX1021" fmla="*/ 747198 w 3751729"/>
              <a:gd name="connsiteY1021" fmla="*/ 442688 h 1237129"/>
              <a:gd name="connsiteX1022" fmla="*/ 747198 w 3751729"/>
              <a:gd name="connsiteY1022" fmla="*/ 441949 h 1237129"/>
              <a:gd name="connsiteX1023" fmla="*/ 745476 w 3751729"/>
              <a:gd name="connsiteY1023" fmla="*/ 440225 h 1237129"/>
              <a:gd name="connsiteX1024" fmla="*/ 743752 w 3751729"/>
              <a:gd name="connsiteY1024" fmla="*/ 440225 h 1237129"/>
              <a:gd name="connsiteX1025" fmla="*/ 742029 w 3751729"/>
              <a:gd name="connsiteY1025" fmla="*/ 440225 h 1237129"/>
              <a:gd name="connsiteX1026" fmla="*/ 739568 w 3751729"/>
              <a:gd name="connsiteY1026" fmla="*/ 438503 h 1237129"/>
              <a:gd name="connsiteX1027" fmla="*/ 733906 w 3751729"/>
              <a:gd name="connsiteY1027" fmla="*/ 442688 h 1237129"/>
              <a:gd name="connsiteX1028" fmla="*/ 724060 w 3751729"/>
              <a:gd name="connsiteY1028" fmla="*/ 448595 h 1237129"/>
              <a:gd name="connsiteX1029" fmla="*/ 712491 w 3751729"/>
              <a:gd name="connsiteY1029" fmla="*/ 457702 h 1237129"/>
              <a:gd name="connsiteX1030" fmla="*/ 697722 w 3751729"/>
              <a:gd name="connsiteY1030" fmla="*/ 465334 h 1237129"/>
              <a:gd name="connsiteX1031" fmla="*/ 684429 w 3751729"/>
              <a:gd name="connsiteY1031" fmla="*/ 473703 h 1237129"/>
              <a:gd name="connsiteX1032" fmla="*/ 672122 w 3751729"/>
              <a:gd name="connsiteY1032" fmla="*/ 479611 h 1237129"/>
              <a:gd name="connsiteX1033" fmla="*/ 663014 w 3751729"/>
              <a:gd name="connsiteY1033" fmla="*/ 483056 h 1237129"/>
              <a:gd name="connsiteX1034" fmla="*/ 660553 w 3751729"/>
              <a:gd name="connsiteY1034" fmla="*/ 483795 h 1237129"/>
              <a:gd name="connsiteX1035" fmla="*/ 658830 w 3751729"/>
              <a:gd name="connsiteY1035" fmla="*/ 483056 h 1237129"/>
              <a:gd name="connsiteX1036" fmla="*/ 657107 w 3751729"/>
              <a:gd name="connsiteY1036" fmla="*/ 481334 h 1237129"/>
              <a:gd name="connsiteX1037" fmla="*/ 657107 w 3751729"/>
              <a:gd name="connsiteY1037" fmla="*/ 479611 h 1237129"/>
              <a:gd name="connsiteX1038" fmla="*/ 657107 w 3751729"/>
              <a:gd name="connsiteY1038" fmla="*/ 477887 h 1237129"/>
              <a:gd name="connsiteX1039" fmla="*/ 656368 w 3751729"/>
              <a:gd name="connsiteY1039" fmla="*/ 475425 h 1237129"/>
              <a:gd name="connsiteX1040" fmla="*/ 660553 w 3751729"/>
              <a:gd name="connsiteY1040" fmla="*/ 467794 h 1237129"/>
              <a:gd name="connsiteX1041" fmla="*/ 660553 w 3751729"/>
              <a:gd name="connsiteY1041" fmla="*/ 461887 h 1237129"/>
              <a:gd name="connsiteX1042" fmla="*/ 658830 w 3751729"/>
              <a:gd name="connsiteY1042" fmla="*/ 457702 h 1237129"/>
              <a:gd name="connsiteX1043" fmla="*/ 657107 w 3751729"/>
              <a:gd name="connsiteY1043" fmla="*/ 450071 h 1237129"/>
              <a:gd name="connsiteX1044" fmla="*/ 660306 w 3751729"/>
              <a:gd name="connsiteY1044" fmla="*/ 441703 h 1237129"/>
              <a:gd name="connsiteX1045" fmla="*/ 662031 w 3751729"/>
              <a:gd name="connsiteY1045" fmla="*/ 439980 h 1237129"/>
              <a:gd name="connsiteX1046" fmla="*/ 662768 w 3751729"/>
              <a:gd name="connsiteY1046" fmla="*/ 438257 h 1237129"/>
              <a:gd name="connsiteX1047" fmla="*/ 664491 w 3751729"/>
              <a:gd name="connsiteY1047" fmla="*/ 436534 h 1237129"/>
              <a:gd name="connsiteX1048" fmla="*/ 666215 w 3751729"/>
              <a:gd name="connsiteY1048" fmla="*/ 436534 h 1237129"/>
              <a:gd name="connsiteX1049" fmla="*/ 667937 w 3751729"/>
              <a:gd name="connsiteY1049" fmla="*/ 436534 h 1237129"/>
              <a:gd name="connsiteX1050" fmla="*/ 668677 w 3751729"/>
              <a:gd name="connsiteY1050" fmla="*/ 435794 h 1237129"/>
              <a:gd name="connsiteX1051" fmla="*/ 670399 w 3751729"/>
              <a:gd name="connsiteY1051" fmla="*/ 434072 h 1237129"/>
              <a:gd name="connsiteX1052" fmla="*/ 670399 w 3751729"/>
              <a:gd name="connsiteY1052" fmla="*/ 430626 h 1237129"/>
              <a:gd name="connsiteX1053" fmla="*/ 672122 w 3751729"/>
              <a:gd name="connsiteY1053" fmla="*/ 426441 h 1237129"/>
              <a:gd name="connsiteX1054" fmla="*/ 672122 w 3751729"/>
              <a:gd name="connsiteY1054" fmla="*/ 418810 h 1237129"/>
              <a:gd name="connsiteX1055" fmla="*/ 664738 w 3751729"/>
              <a:gd name="connsiteY1055" fmla="*/ 414626 h 1237129"/>
              <a:gd name="connsiteX1056" fmla="*/ 657353 w 3751729"/>
              <a:gd name="connsiteY1056" fmla="*/ 412903 h 1237129"/>
              <a:gd name="connsiteX1057" fmla="*/ 651692 w 3751729"/>
              <a:gd name="connsiteY1057" fmla="*/ 412903 h 1237129"/>
              <a:gd name="connsiteX1058" fmla="*/ 645046 w 3751729"/>
              <a:gd name="connsiteY1058" fmla="*/ 410441 h 1237129"/>
              <a:gd name="connsiteX1059" fmla="*/ 634215 w 3751729"/>
              <a:gd name="connsiteY1059" fmla="*/ 402810 h 1237129"/>
              <a:gd name="connsiteX1060" fmla="*/ 627569 w 3751729"/>
              <a:gd name="connsiteY1060" fmla="*/ 396164 h 1237129"/>
              <a:gd name="connsiteX1061" fmla="*/ 622645 w 3751729"/>
              <a:gd name="connsiteY1061" fmla="*/ 387057 h 1237129"/>
              <a:gd name="connsiteX1062" fmla="*/ 616984 w 3751729"/>
              <a:gd name="connsiteY1062" fmla="*/ 378687 h 1237129"/>
              <a:gd name="connsiteX1063" fmla="*/ 610338 w 3751729"/>
              <a:gd name="connsiteY1063" fmla="*/ 372780 h 1237129"/>
              <a:gd name="connsiteX1064" fmla="*/ 598769 w 3751729"/>
              <a:gd name="connsiteY1064" fmla="*/ 366872 h 1237129"/>
              <a:gd name="connsiteX1065" fmla="*/ 873963 w 3751729"/>
              <a:gd name="connsiteY1065" fmla="*/ 351856 h 1237129"/>
              <a:gd name="connsiteX1066" fmla="*/ 884795 w 3751729"/>
              <a:gd name="connsiteY1066" fmla="*/ 352594 h 1237129"/>
              <a:gd name="connsiteX1067" fmla="*/ 891195 w 3751729"/>
              <a:gd name="connsiteY1067" fmla="*/ 354317 h 1237129"/>
              <a:gd name="connsiteX1068" fmla="*/ 900304 w 3751729"/>
              <a:gd name="connsiteY1068" fmla="*/ 357764 h 1237129"/>
              <a:gd name="connsiteX1069" fmla="*/ 900304 w 3751729"/>
              <a:gd name="connsiteY1069" fmla="*/ 364410 h 1237129"/>
              <a:gd name="connsiteX1070" fmla="*/ 897102 w 3751729"/>
              <a:gd name="connsiteY1070" fmla="*/ 364410 h 1237129"/>
              <a:gd name="connsiteX1071" fmla="*/ 894641 w 3751729"/>
              <a:gd name="connsiteY1071" fmla="*/ 366134 h 1237129"/>
              <a:gd name="connsiteX1072" fmla="*/ 891195 w 3751729"/>
              <a:gd name="connsiteY1072" fmla="*/ 366134 h 1237129"/>
              <a:gd name="connsiteX1073" fmla="*/ 888733 w 3751729"/>
              <a:gd name="connsiteY1073" fmla="*/ 366134 h 1237129"/>
              <a:gd name="connsiteX1074" fmla="*/ 884795 w 3751729"/>
              <a:gd name="connsiteY1074" fmla="*/ 367611 h 1237129"/>
              <a:gd name="connsiteX1075" fmla="*/ 881348 w 3751729"/>
              <a:gd name="connsiteY1075" fmla="*/ 363426 h 1237129"/>
              <a:gd name="connsiteX1076" fmla="*/ 879625 w 3751729"/>
              <a:gd name="connsiteY1076" fmla="*/ 361948 h 1237129"/>
              <a:gd name="connsiteX1077" fmla="*/ 878887 w 3751729"/>
              <a:gd name="connsiteY1077" fmla="*/ 358503 h 1237129"/>
              <a:gd name="connsiteX1078" fmla="*/ 877164 w 3751729"/>
              <a:gd name="connsiteY1078" fmla="*/ 356041 h 1237129"/>
              <a:gd name="connsiteX1079" fmla="*/ 941657 w 3751729"/>
              <a:gd name="connsiteY1079" fmla="*/ 335118 h 1237129"/>
              <a:gd name="connsiteX1080" fmla="*/ 950765 w 3751729"/>
              <a:gd name="connsiteY1080" fmla="*/ 335118 h 1237129"/>
              <a:gd name="connsiteX1081" fmla="*/ 950765 w 3751729"/>
              <a:gd name="connsiteY1081" fmla="*/ 346932 h 1237129"/>
              <a:gd name="connsiteX1082" fmla="*/ 950765 w 3751729"/>
              <a:gd name="connsiteY1082" fmla="*/ 357763 h 1237129"/>
              <a:gd name="connsiteX1083" fmla="*/ 952488 w 3751729"/>
              <a:gd name="connsiteY1083" fmla="*/ 366133 h 1237129"/>
              <a:gd name="connsiteX1084" fmla="*/ 953226 w 3751729"/>
              <a:gd name="connsiteY1084" fmla="*/ 375979 h 1237129"/>
              <a:gd name="connsiteX1085" fmla="*/ 969718 w 3751729"/>
              <a:gd name="connsiteY1085" fmla="*/ 375979 h 1237129"/>
              <a:gd name="connsiteX1086" fmla="*/ 969718 w 3751729"/>
              <a:gd name="connsiteY1086" fmla="*/ 392717 h 1237129"/>
              <a:gd name="connsiteX1087" fmla="*/ 976365 w 3751729"/>
              <a:gd name="connsiteY1087" fmla="*/ 392717 h 1237129"/>
              <a:gd name="connsiteX1088" fmla="*/ 978089 w 3751729"/>
              <a:gd name="connsiteY1088" fmla="*/ 393456 h 1237129"/>
              <a:gd name="connsiteX1089" fmla="*/ 979811 w 3751729"/>
              <a:gd name="connsiteY1089" fmla="*/ 393456 h 1237129"/>
              <a:gd name="connsiteX1090" fmla="*/ 981288 w 3751729"/>
              <a:gd name="connsiteY1090" fmla="*/ 393456 h 1237129"/>
              <a:gd name="connsiteX1091" fmla="*/ 982272 w 3751729"/>
              <a:gd name="connsiteY1091" fmla="*/ 393456 h 1237129"/>
              <a:gd name="connsiteX1092" fmla="*/ 983750 w 3751729"/>
              <a:gd name="connsiteY1092" fmla="*/ 393456 h 1237129"/>
              <a:gd name="connsiteX1093" fmla="*/ 985472 w 3751729"/>
              <a:gd name="connsiteY1093" fmla="*/ 395179 h 1237129"/>
              <a:gd name="connsiteX1094" fmla="*/ 983750 w 3751729"/>
              <a:gd name="connsiteY1094" fmla="*/ 404286 h 1237129"/>
              <a:gd name="connsiteX1095" fmla="*/ 981288 w 3751729"/>
              <a:gd name="connsiteY1095" fmla="*/ 414379 h 1237129"/>
              <a:gd name="connsiteX1096" fmla="*/ 979811 w 3751729"/>
              <a:gd name="connsiteY1096" fmla="*/ 424225 h 1237129"/>
              <a:gd name="connsiteX1097" fmla="*/ 976365 w 3751729"/>
              <a:gd name="connsiteY1097" fmla="*/ 424225 h 1237129"/>
              <a:gd name="connsiteX1098" fmla="*/ 975626 w 3751729"/>
              <a:gd name="connsiteY1098" fmla="*/ 421025 h 1237129"/>
              <a:gd name="connsiteX1099" fmla="*/ 975626 w 3751729"/>
              <a:gd name="connsiteY1099" fmla="*/ 420041 h 1237129"/>
              <a:gd name="connsiteX1100" fmla="*/ 975626 w 3751729"/>
              <a:gd name="connsiteY1100" fmla="*/ 418563 h 1237129"/>
              <a:gd name="connsiteX1101" fmla="*/ 973904 w 3751729"/>
              <a:gd name="connsiteY1101" fmla="*/ 416841 h 1237129"/>
              <a:gd name="connsiteX1102" fmla="*/ 973904 w 3751729"/>
              <a:gd name="connsiteY1102" fmla="*/ 415117 h 1237129"/>
              <a:gd name="connsiteX1103" fmla="*/ 972180 w 3751729"/>
              <a:gd name="connsiteY1103" fmla="*/ 418563 h 1237129"/>
              <a:gd name="connsiteX1104" fmla="*/ 970703 w 3751729"/>
              <a:gd name="connsiteY1104" fmla="*/ 418563 h 1237129"/>
              <a:gd name="connsiteX1105" fmla="*/ 970703 w 3751729"/>
              <a:gd name="connsiteY1105" fmla="*/ 420041 h 1237129"/>
              <a:gd name="connsiteX1106" fmla="*/ 969718 w 3751729"/>
              <a:gd name="connsiteY1106" fmla="*/ 420041 h 1237129"/>
              <a:gd name="connsiteX1107" fmla="*/ 966519 w 3751729"/>
              <a:gd name="connsiteY1107" fmla="*/ 421025 h 1237129"/>
              <a:gd name="connsiteX1108" fmla="*/ 966519 w 3751729"/>
              <a:gd name="connsiteY1108" fmla="*/ 415117 h 1237129"/>
              <a:gd name="connsiteX1109" fmla="*/ 968242 w 3751729"/>
              <a:gd name="connsiteY1109" fmla="*/ 414379 h 1237129"/>
              <a:gd name="connsiteX1110" fmla="*/ 968242 w 3751729"/>
              <a:gd name="connsiteY1110" fmla="*/ 412655 h 1237129"/>
              <a:gd name="connsiteX1111" fmla="*/ 969718 w 3751729"/>
              <a:gd name="connsiteY1111" fmla="*/ 410932 h 1237129"/>
              <a:gd name="connsiteX1112" fmla="*/ 969718 w 3751729"/>
              <a:gd name="connsiteY1112" fmla="*/ 408471 h 1237129"/>
              <a:gd name="connsiteX1113" fmla="*/ 969718 w 3751729"/>
              <a:gd name="connsiteY1113" fmla="*/ 405271 h 1237129"/>
              <a:gd name="connsiteX1114" fmla="*/ 966519 w 3751729"/>
              <a:gd name="connsiteY1114" fmla="*/ 405271 h 1237129"/>
              <a:gd name="connsiteX1115" fmla="*/ 960611 w 3751729"/>
              <a:gd name="connsiteY1115" fmla="*/ 410932 h 1237129"/>
              <a:gd name="connsiteX1116" fmla="*/ 954950 w 3751729"/>
              <a:gd name="connsiteY1116" fmla="*/ 416841 h 1237129"/>
              <a:gd name="connsiteX1117" fmla="*/ 947565 w 3751729"/>
              <a:gd name="connsiteY1117" fmla="*/ 421025 h 1237129"/>
              <a:gd name="connsiteX1118" fmla="*/ 947565 w 3751729"/>
              <a:gd name="connsiteY1118" fmla="*/ 416841 h 1237129"/>
              <a:gd name="connsiteX1119" fmla="*/ 947565 w 3751729"/>
              <a:gd name="connsiteY1119" fmla="*/ 412655 h 1237129"/>
              <a:gd name="connsiteX1120" fmla="*/ 947565 w 3751729"/>
              <a:gd name="connsiteY1120" fmla="*/ 410932 h 1237129"/>
              <a:gd name="connsiteX1121" fmla="*/ 946580 w 3751729"/>
              <a:gd name="connsiteY1121" fmla="*/ 410194 h 1237129"/>
              <a:gd name="connsiteX1122" fmla="*/ 943380 w 3751729"/>
              <a:gd name="connsiteY1122" fmla="*/ 408471 h 1237129"/>
              <a:gd name="connsiteX1123" fmla="*/ 939195 w 3751729"/>
              <a:gd name="connsiteY1123" fmla="*/ 408471 h 1237129"/>
              <a:gd name="connsiteX1124" fmla="*/ 931811 w 3751729"/>
              <a:gd name="connsiteY1124" fmla="*/ 408471 h 1237129"/>
              <a:gd name="connsiteX1125" fmla="*/ 929349 w 3751729"/>
              <a:gd name="connsiteY1125" fmla="*/ 408471 h 1237129"/>
              <a:gd name="connsiteX1126" fmla="*/ 925903 w 3751729"/>
              <a:gd name="connsiteY1126" fmla="*/ 408471 h 1237129"/>
              <a:gd name="connsiteX1127" fmla="*/ 921965 w 3751729"/>
              <a:gd name="connsiteY1127" fmla="*/ 406748 h 1237129"/>
              <a:gd name="connsiteX1128" fmla="*/ 917780 w 3751729"/>
              <a:gd name="connsiteY1128" fmla="*/ 406748 h 1237129"/>
              <a:gd name="connsiteX1129" fmla="*/ 913595 w 3751729"/>
              <a:gd name="connsiteY1129" fmla="*/ 405271 h 1237129"/>
              <a:gd name="connsiteX1130" fmla="*/ 910395 w 3751729"/>
              <a:gd name="connsiteY1130" fmla="*/ 402564 h 1237129"/>
              <a:gd name="connsiteX1131" fmla="*/ 918519 w 3751729"/>
              <a:gd name="connsiteY1131" fmla="*/ 390994 h 1237129"/>
              <a:gd name="connsiteX1132" fmla="*/ 927626 w 3751729"/>
              <a:gd name="connsiteY1132" fmla="*/ 373518 h 1237129"/>
              <a:gd name="connsiteX1133" fmla="*/ 933534 w 3751729"/>
              <a:gd name="connsiteY1133" fmla="*/ 354317 h 1237129"/>
              <a:gd name="connsiteX1134" fmla="*/ 668181 w 3751729"/>
              <a:gd name="connsiteY1134" fmla="*/ 284409 h 1237129"/>
              <a:gd name="connsiteX1135" fmla="*/ 680489 w 3751729"/>
              <a:gd name="connsiteY1135" fmla="*/ 284409 h 1237129"/>
              <a:gd name="connsiteX1136" fmla="*/ 680489 w 3751729"/>
              <a:gd name="connsiteY1136" fmla="*/ 290318 h 1237129"/>
              <a:gd name="connsiteX1137" fmla="*/ 678027 w 3751729"/>
              <a:gd name="connsiteY1137" fmla="*/ 290318 h 1237129"/>
              <a:gd name="connsiteX1138" fmla="*/ 676551 w 3751729"/>
              <a:gd name="connsiteY1138" fmla="*/ 291793 h 1237129"/>
              <a:gd name="connsiteX1139" fmla="*/ 675565 w 3751729"/>
              <a:gd name="connsiteY1139" fmla="*/ 291793 h 1237129"/>
              <a:gd name="connsiteX1140" fmla="*/ 674089 w 3751729"/>
              <a:gd name="connsiteY1140" fmla="*/ 291793 h 1237129"/>
              <a:gd name="connsiteX1141" fmla="*/ 672366 w 3751729"/>
              <a:gd name="connsiteY1141" fmla="*/ 293518 h 1237129"/>
              <a:gd name="connsiteX1142" fmla="*/ 668181 w 3751729"/>
              <a:gd name="connsiteY1142" fmla="*/ 293518 h 1237129"/>
              <a:gd name="connsiteX1143" fmla="*/ 3216347 w 3751729"/>
              <a:gd name="connsiteY1143" fmla="*/ 266933 h 1237129"/>
              <a:gd name="connsiteX1144" fmla="*/ 3218071 w 3751729"/>
              <a:gd name="connsiteY1144" fmla="*/ 268656 h 1237129"/>
              <a:gd name="connsiteX1145" fmla="*/ 3218071 w 3751729"/>
              <a:gd name="connsiteY1145" fmla="*/ 270133 h 1237129"/>
              <a:gd name="connsiteX1146" fmla="*/ 3218809 w 3751729"/>
              <a:gd name="connsiteY1146" fmla="*/ 270133 h 1237129"/>
              <a:gd name="connsiteX1147" fmla="*/ 3218809 w 3751729"/>
              <a:gd name="connsiteY1147" fmla="*/ 271856 h 1237129"/>
              <a:gd name="connsiteX1148" fmla="*/ 3223732 w 3751729"/>
              <a:gd name="connsiteY1148" fmla="*/ 281948 h 1237129"/>
              <a:gd name="connsiteX1149" fmla="*/ 3223732 w 3751729"/>
              <a:gd name="connsiteY1149" fmla="*/ 295240 h 1237129"/>
              <a:gd name="connsiteX1150" fmla="*/ 3223732 w 3751729"/>
              <a:gd name="connsiteY1150" fmla="*/ 307795 h 1237129"/>
              <a:gd name="connsiteX1151" fmla="*/ 3226193 w 3751729"/>
              <a:gd name="connsiteY1151" fmla="*/ 322810 h 1237129"/>
              <a:gd name="connsiteX1152" fmla="*/ 3230377 w 3751729"/>
              <a:gd name="connsiteY1152" fmla="*/ 336841 h 1237129"/>
              <a:gd name="connsiteX1153" fmla="*/ 3237763 w 3751729"/>
              <a:gd name="connsiteY1153" fmla="*/ 352595 h 1237129"/>
              <a:gd name="connsiteX1154" fmla="*/ 3241947 w 3751729"/>
              <a:gd name="connsiteY1154" fmla="*/ 370071 h 1237129"/>
              <a:gd name="connsiteX1155" fmla="*/ 3222255 w 3751729"/>
              <a:gd name="connsiteY1155" fmla="*/ 367609 h 1237129"/>
              <a:gd name="connsiteX1156" fmla="*/ 3222255 w 3751729"/>
              <a:gd name="connsiteY1156" fmla="*/ 380902 h 1237129"/>
              <a:gd name="connsiteX1157" fmla="*/ 3224717 w 3751729"/>
              <a:gd name="connsiteY1157" fmla="*/ 390995 h 1237129"/>
              <a:gd name="connsiteX1158" fmla="*/ 3226193 w 3751729"/>
              <a:gd name="connsiteY1158" fmla="*/ 401087 h 1237129"/>
              <a:gd name="connsiteX1159" fmla="*/ 3229639 w 3751729"/>
              <a:gd name="connsiteY1159" fmla="*/ 415117 h 1237129"/>
              <a:gd name="connsiteX1160" fmla="*/ 3224717 w 3751729"/>
              <a:gd name="connsiteY1160" fmla="*/ 415117 h 1237129"/>
              <a:gd name="connsiteX1161" fmla="*/ 3222255 w 3751729"/>
              <a:gd name="connsiteY1161" fmla="*/ 415117 h 1237129"/>
              <a:gd name="connsiteX1162" fmla="*/ 3218071 w 3751729"/>
              <a:gd name="connsiteY1162" fmla="*/ 416840 h 1237129"/>
              <a:gd name="connsiteX1163" fmla="*/ 3216347 w 3751729"/>
              <a:gd name="connsiteY1163" fmla="*/ 416840 h 1237129"/>
              <a:gd name="connsiteX1164" fmla="*/ 3213885 w 3751729"/>
              <a:gd name="connsiteY1164" fmla="*/ 418564 h 1237129"/>
              <a:gd name="connsiteX1165" fmla="*/ 3210686 w 3751729"/>
              <a:gd name="connsiteY1165" fmla="*/ 410194 h 1237129"/>
              <a:gd name="connsiteX1166" fmla="*/ 3208962 w 3751729"/>
              <a:gd name="connsiteY1166" fmla="*/ 393456 h 1237129"/>
              <a:gd name="connsiteX1167" fmla="*/ 3208962 w 3751729"/>
              <a:gd name="connsiteY1167" fmla="*/ 375240 h 1237129"/>
              <a:gd name="connsiteX1168" fmla="*/ 3208962 w 3751729"/>
              <a:gd name="connsiteY1168" fmla="*/ 354317 h 1237129"/>
              <a:gd name="connsiteX1169" fmla="*/ 3208962 w 3751729"/>
              <a:gd name="connsiteY1169" fmla="*/ 335117 h 1237129"/>
              <a:gd name="connsiteX1170" fmla="*/ 3206501 w 3751729"/>
              <a:gd name="connsiteY1170" fmla="*/ 322810 h 1237129"/>
              <a:gd name="connsiteX1171" fmla="*/ 3206501 w 3751729"/>
              <a:gd name="connsiteY1171" fmla="*/ 290318 h 1237129"/>
              <a:gd name="connsiteX1172" fmla="*/ 3208962 w 3751729"/>
              <a:gd name="connsiteY1172" fmla="*/ 286133 h 1237129"/>
              <a:gd name="connsiteX1173" fmla="*/ 3210686 w 3751729"/>
              <a:gd name="connsiteY1173" fmla="*/ 283672 h 1237129"/>
              <a:gd name="connsiteX1174" fmla="*/ 3212163 w 3751729"/>
              <a:gd name="connsiteY1174" fmla="*/ 280226 h 1237129"/>
              <a:gd name="connsiteX1175" fmla="*/ 3213885 w 3751729"/>
              <a:gd name="connsiteY1175" fmla="*/ 277764 h 1237129"/>
              <a:gd name="connsiteX1176" fmla="*/ 3214625 w 3751729"/>
              <a:gd name="connsiteY1176" fmla="*/ 272841 h 1237129"/>
              <a:gd name="connsiteX1177" fmla="*/ 1521837 w 3751729"/>
              <a:gd name="connsiteY1177" fmla="*/ 255363 h 1237129"/>
              <a:gd name="connsiteX1178" fmla="*/ 1525037 w 3751729"/>
              <a:gd name="connsiteY1178" fmla="*/ 272840 h 1237129"/>
              <a:gd name="connsiteX1179" fmla="*/ 1523314 w 3751729"/>
              <a:gd name="connsiteY1179" fmla="*/ 290318 h 1237129"/>
              <a:gd name="connsiteX1180" fmla="*/ 1519375 w 3751729"/>
              <a:gd name="connsiteY1180" fmla="*/ 309272 h 1237129"/>
              <a:gd name="connsiteX1181" fmla="*/ 1507806 w 3751729"/>
              <a:gd name="connsiteY1181" fmla="*/ 315179 h 1237129"/>
              <a:gd name="connsiteX1182" fmla="*/ 1496976 w 3751729"/>
              <a:gd name="connsiteY1182" fmla="*/ 318626 h 1237129"/>
              <a:gd name="connsiteX1183" fmla="*/ 1481221 w 3751729"/>
              <a:gd name="connsiteY1183" fmla="*/ 319364 h 1237129"/>
              <a:gd name="connsiteX1184" fmla="*/ 1481221 w 3751729"/>
              <a:gd name="connsiteY1184" fmla="*/ 312718 h 1237129"/>
              <a:gd name="connsiteX1185" fmla="*/ 1485406 w 3751729"/>
              <a:gd name="connsiteY1185" fmla="*/ 301887 h 1237129"/>
              <a:gd name="connsiteX1186" fmla="*/ 1485406 w 3751729"/>
              <a:gd name="connsiteY1186" fmla="*/ 289332 h 1237129"/>
              <a:gd name="connsiteX1187" fmla="*/ 1484667 w 3751729"/>
              <a:gd name="connsiteY1187" fmla="*/ 274317 h 1237129"/>
              <a:gd name="connsiteX1188" fmla="*/ 1492791 w 3751729"/>
              <a:gd name="connsiteY1188" fmla="*/ 266933 h 1237129"/>
              <a:gd name="connsiteX1189" fmla="*/ 1500175 w 3751729"/>
              <a:gd name="connsiteY1189" fmla="*/ 261025 h 1237129"/>
              <a:gd name="connsiteX1190" fmla="*/ 1508545 w 3751729"/>
              <a:gd name="connsiteY1190" fmla="*/ 256841 h 1237129"/>
              <a:gd name="connsiteX1191" fmla="*/ 1728358 w 3751729"/>
              <a:gd name="connsiteY1191" fmla="*/ 232718 h 1237129"/>
              <a:gd name="connsiteX1192" fmla="*/ 1730820 w 3751729"/>
              <a:gd name="connsiteY1192" fmla="*/ 235180 h 1237129"/>
              <a:gd name="connsiteX1193" fmla="*/ 1732542 w 3751729"/>
              <a:gd name="connsiteY1193" fmla="*/ 236903 h 1237129"/>
              <a:gd name="connsiteX1194" fmla="*/ 1734019 w 3751729"/>
              <a:gd name="connsiteY1194" fmla="*/ 238625 h 1237129"/>
              <a:gd name="connsiteX1195" fmla="*/ 1734019 w 3751729"/>
              <a:gd name="connsiteY1195" fmla="*/ 241087 h 1237129"/>
              <a:gd name="connsiteX1196" fmla="*/ 1734019 w 3751729"/>
              <a:gd name="connsiteY1196" fmla="*/ 244533 h 1237129"/>
              <a:gd name="connsiteX1197" fmla="*/ 1735004 w 3751729"/>
              <a:gd name="connsiteY1197" fmla="*/ 248472 h 1237129"/>
              <a:gd name="connsiteX1198" fmla="*/ 1734019 w 3751729"/>
              <a:gd name="connsiteY1198" fmla="*/ 251179 h 1237129"/>
              <a:gd name="connsiteX1199" fmla="*/ 1732542 w 3751729"/>
              <a:gd name="connsiteY1199" fmla="*/ 252656 h 1237129"/>
              <a:gd name="connsiteX1200" fmla="*/ 1732542 w 3751729"/>
              <a:gd name="connsiteY1200" fmla="*/ 254379 h 1237129"/>
              <a:gd name="connsiteX1201" fmla="*/ 1732542 w 3751729"/>
              <a:gd name="connsiteY1201" fmla="*/ 255364 h 1237129"/>
              <a:gd name="connsiteX1202" fmla="*/ 1732542 w 3751729"/>
              <a:gd name="connsiteY1202" fmla="*/ 256841 h 1237129"/>
              <a:gd name="connsiteX1203" fmla="*/ 1730820 w 3751729"/>
              <a:gd name="connsiteY1203" fmla="*/ 258564 h 1237129"/>
              <a:gd name="connsiteX1204" fmla="*/ 1729095 w 3751729"/>
              <a:gd name="connsiteY1204" fmla="*/ 260287 h 1237129"/>
              <a:gd name="connsiteX1205" fmla="*/ 1728358 w 3751729"/>
              <a:gd name="connsiteY1205" fmla="*/ 260287 h 1237129"/>
              <a:gd name="connsiteX1206" fmla="*/ 1726634 w 3751729"/>
              <a:gd name="connsiteY1206" fmla="*/ 260287 h 1237129"/>
              <a:gd name="connsiteX1207" fmla="*/ 1724911 w 3751729"/>
              <a:gd name="connsiteY1207" fmla="*/ 261025 h 1237129"/>
              <a:gd name="connsiteX1208" fmla="*/ 1722449 w 3751729"/>
              <a:gd name="connsiteY1208" fmla="*/ 261025 h 1237129"/>
              <a:gd name="connsiteX1209" fmla="*/ 1717527 w 3751729"/>
              <a:gd name="connsiteY1209" fmla="*/ 251179 h 1237129"/>
              <a:gd name="connsiteX1210" fmla="*/ 1715066 w 3751729"/>
              <a:gd name="connsiteY1210" fmla="*/ 246995 h 1237129"/>
              <a:gd name="connsiteX1211" fmla="*/ 1715066 w 3751729"/>
              <a:gd name="connsiteY1211" fmla="*/ 245271 h 1237129"/>
              <a:gd name="connsiteX1212" fmla="*/ 1716788 w 3751729"/>
              <a:gd name="connsiteY1212" fmla="*/ 244533 h 1237129"/>
              <a:gd name="connsiteX1213" fmla="*/ 1722449 w 3751729"/>
              <a:gd name="connsiteY1213" fmla="*/ 241087 h 1237129"/>
              <a:gd name="connsiteX1214" fmla="*/ 1794327 w 3751729"/>
              <a:gd name="connsiteY1214" fmla="*/ 200225 h 1237129"/>
              <a:gd name="connsiteX1215" fmla="*/ 1798512 w 3751729"/>
              <a:gd name="connsiteY1215" fmla="*/ 201949 h 1237129"/>
              <a:gd name="connsiteX1216" fmla="*/ 1800236 w 3751729"/>
              <a:gd name="connsiteY1216" fmla="*/ 201949 h 1237129"/>
              <a:gd name="connsiteX1217" fmla="*/ 1801712 w 3751729"/>
              <a:gd name="connsiteY1217" fmla="*/ 201949 h 1237129"/>
              <a:gd name="connsiteX1218" fmla="*/ 1802696 w 3751729"/>
              <a:gd name="connsiteY1218" fmla="*/ 203671 h 1237129"/>
              <a:gd name="connsiteX1219" fmla="*/ 1804420 w 3751729"/>
              <a:gd name="connsiteY1219" fmla="*/ 203671 h 1237129"/>
              <a:gd name="connsiteX1220" fmla="*/ 1801712 w 3751729"/>
              <a:gd name="connsiteY1220" fmla="*/ 207856 h 1237129"/>
              <a:gd name="connsiteX1221" fmla="*/ 1800236 w 3751729"/>
              <a:gd name="connsiteY1221" fmla="*/ 212041 h 1237129"/>
              <a:gd name="connsiteX1222" fmla="*/ 1798512 w 3751729"/>
              <a:gd name="connsiteY1222" fmla="*/ 216226 h 1237129"/>
              <a:gd name="connsiteX1223" fmla="*/ 1796050 w 3751729"/>
              <a:gd name="connsiteY1223" fmla="*/ 221148 h 1237129"/>
              <a:gd name="connsiteX1224" fmla="*/ 1791127 w 3751729"/>
              <a:gd name="connsiteY1224" fmla="*/ 223610 h 1237129"/>
              <a:gd name="connsiteX1225" fmla="*/ 1791127 w 3751729"/>
              <a:gd name="connsiteY1225" fmla="*/ 219426 h 1237129"/>
              <a:gd name="connsiteX1226" fmla="*/ 1790143 w 3751729"/>
              <a:gd name="connsiteY1226" fmla="*/ 219426 h 1237129"/>
              <a:gd name="connsiteX1227" fmla="*/ 1790143 w 3751729"/>
              <a:gd name="connsiteY1227" fmla="*/ 217703 h 1237129"/>
              <a:gd name="connsiteX1228" fmla="*/ 1790143 w 3751729"/>
              <a:gd name="connsiteY1228" fmla="*/ 216226 h 1237129"/>
              <a:gd name="connsiteX1229" fmla="*/ 1788665 w 3751729"/>
              <a:gd name="connsiteY1229" fmla="*/ 213518 h 1237129"/>
              <a:gd name="connsiteX1230" fmla="*/ 1791127 w 3751729"/>
              <a:gd name="connsiteY1230" fmla="*/ 210317 h 1237129"/>
              <a:gd name="connsiteX1231" fmla="*/ 1792850 w 3751729"/>
              <a:gd name="connsiteY1231" fmla="*/ 207856 h 1237129"/>
              <a:gd name="connsiteX1232" fmla="*/ 1794327 w 3751729"/>
              <a:gd name="connsiteY1232" fmla="*/ 204411 h 1237129"/>
              <a:gd name="connsiteX1233" fmla="*/ 1846512 w 3751729"/>
              <a:gd name="connsiteY1233" fmla="*/ 178564 h 1237129"/>
              <a:gd name="connsiteX1234" fmla="*/ 1858082 w 3751729"/>
              <a:gd name="connsiteY1234" fmla="*/ 184473 h 1237129"/>
              <a:gd name="connsiteX1235" fmla="*/ 1858082 w 3751729"/>
              <a:gd name="connsiteY1235" fmla="*/ 188657 h 1237129"/>
              <a:gd name="connsiteX1236" fmla="*/ 1854635 w 3751729"/>
              <a:gd name="connsiteY1236" fmla="*/ 188657 h 1237129"/>
              <a:gd name="connsiteX1237" fmla="*/ 1853897 w 3751729"/>
              <a:gd name="connsiteY1237" fmla="*/ 190380 h 1237129"/>
              <a:gd name="connsiteX1238" fmla="*/ 1850696 w 3751729"/>
              <a:gd name="connsiteY1238" fmla="*/ 191858 h 1237129"/>
              <a:gd name="connsiteX1239" fmla="*/ 1848973 w 3751729"/>
              <a:gd name="connsiteY1239" fmla="*/ 194565 h 1237129"/>
              <a:gd name="connsiteX1240" fmla="*/ 1846512 w 3751729"/>
              <a:gd name="connsiteY1240" fmla="*/ 192842 h 1237129"/>
              <a:gd name="connsiteX1241" fmla="*/ 1844788 w 3751729"/>
              <a:gd name="connsiteY1241" fmla="*/ 192842 h 1237129"/>
              <a:gd name="connsiteX1242" fmla="*/ 1843065 w 3751729"/>
              <a:gd name="connsiteY1242" fmla="*/ 191858 h 1237129"/>
              <a:gd name="connsiteX1243" fmla="*/ 1842326 w 3751729"/>
              <a:gd name="connsiteY1243" fmla="*/ 191858 h 1237129"/>
              <a:gd name="connsiteX1244" fmla="*/ 1842326 w 3751729"/>
              <a:gd name="connsiteY1244" fmla="*/ 188657 h 1237129"/>
              <a:gd name="connsiteX1245" fmla="*/ 1842326 w 3751729"/>
              <a:gd name="connsiteY1245" fmla="*/ 186196 h 1237129"/>
              <a:gd name="connsiteX1246" fmla="*/ 1842326 w 3751729"/>
              <a:gd name="connsiteY1246" fmla="*/ 184473 h 1237129"/>
              <a:gd name="connsiteX1247" fmla="*/ 1843065 w 3751729"/>
              <a:gd name="connsiteY1247" fmla="*/ 181026 h 1237129"/>
              <a:gd name="connsiteX1248" fmla="*/ 1537343 w 3751729"/>
              <a:gd name="connsiteY1248" fmla="*/ 171179 h 1237129"/>
              <a:gd name="connsiteX1249" fmla="*/ 1552360 w 3751729"/>
              <a:gd name="connsiteY1249" fmla="*/ 172902 h 1237129"/>
              <a:gd name="connsiteX1250" fmla="*/ 1563928 w 3751729"/>
              <a:gd name="connsiteY1250" fmla="*/ 175364 h 1237129"/>
              <a:gd name="connsiteX1251" fmla="*/ 1560482 w 3751729"/>
              <a:gd name="connsiteY1251" fmla="*/ 181025 h 1237129"/>
              <a:gd name="connsiteX1252" fmla="*/ 1559006 w 3751729"/>
              <a:gd name="connsiteY1252" fmla="*/ 186194 h 1237129"/>
              <a:gd name="connsiteX1253" fmla="*/ 1556544 w 3751729"/>
              <a:gd name="connsiteY1253" fmla="*/ 190379 h 1237129"/>
              <a:gd name="connsiteX1254" fmla="*/ 1553098 w 3751729"/>
              <a:gd name="connsiteY1254" fmla="*/ 194564 h 1237129"/>
              <a:gd name="connsiteX1255" fmla="*/ 1560482 w 3751729"/>
              <a:gd name="connsiteY1255" fmla="*/ 194564 h 1237129"/>
              <a:gd name="connsiteX1256" fmla="*/ 1563928 w 3751729"/>
              <a:gd name="connsiteY1256" fmla="*/ 191856 h 1237129"/>
              <a:gd name="connsiteX1257" fmla="*/ 1564667 w 3751729"/>
              <a:gd name="connsiteY1257" fmla="*/ 190379 h 1237129"/>
              <a:gd name="connsiteX1258" fmla="*/ 1568112 w 3751729"/>
              <a:gd name="connsiteY1258" fmla="*/ 188656 h 1237129"/>
              <a:gd name="connsiteX1259" fmla="*/ 1572051 w 3751729"/>
              <a:gd name="connsiteY1259" fmla="*/ 188656 h 1237129"/>
              <a:gd name="connsiteX1260" fmla="*/ 1572051 w 3751729"/>
              <a:gd name="connsiteY1260" fmla="*/ 194564 h 1237129"/>
              <a:gd name="connsiteX1261" fmla="*/ 1576236 w 3751729"/>
              <a:gd name="connsiteY1261" fmla="*/ 204410 h 1237129"/>
              <a:gd name="connsiteX1262" fmla="*/ 1573774 w 3751729"/>
              <a:gd name="connsiteY1262" fmla="*/ 213517 h 1237129"/>
              <a:gd name="connsiteX1263" fmla="*/ 1569590 w 3751729"/>
              <a:gd name="connsiteY1263" fmla="*/ 221148 h 1237129"/>
              <a:gd name="connsiteX1264" fmla="*/ 1566390 w 3751729"/>
              <a:gd name="connsiteY1264" fmla="*/ 227055 h 1237129"/>
              <a:gd name="connsiteX1265" fmla="*/ 1573774 w 3751729"/>
              <a:gd name="connsiteY1265" fmla="*/ 233702 h 1237129"/>
              <a:gd name="connsiteX1266" fmla="*/ 1581159 w 3751729"/>
              <a:gd name="connsiteY1266" fmla="*/ 244532 h 1237129"/>
              <a:gd name="connsiteX1267" fmla="*/ 1591251 w 3751729"/>
              <a:gd name="connsiteY1267" fmla="*/ 255363 h 1237129"/>
              <a:gd name="connsiteX1268" fmla="*/ 1599374 w 3751729"/>
              <a:gd name="connsiteY1268" fmla="*/ 268655 h 1237129"/>
              <a:gd name="connsiteX1269" fmla="*/ 1606758 w 3751729"/>
              <a:gd name="connsiteY1269" fmla="*/ 283671 h 1237129"/>
              <a:gd name="connsiteX1270" fmla="*/ 1612667 w 3751729"/>
              <a:gd name="connsiteY1270" fmla="*/ 295978 h 1237129"/>
              <a:gd name="connsiteX1271" fmla="*/ 1614389 w 3751729"/>
              <a:gd name="connsiteY1271" fmla="*/ 306810 h 1237129"/>
              <a:gd name="connsiteX1272" fmla="*/ 1610943 w 3751729"/>
              <a:gd name="connsiteY1272" fmla="*/ 316901 h 1237129"/>
              <a:gd name="connsiteX1273" fmla="*/ 1604297 w 3751729"/>
              <a:gd name="connsiteY1273" fmla="*/ 322809 h 1237129"/>
              <a:gd name="connsiteX1274" fmla="*/ 1595190 w 3751729"/>
              <a:gd name="connsiteY1274" fmla="*/ 328471 h 1237129"/>
              <a:gd name="connsiteX1275" fmla="*/ 1581159 w 3751729"/>
              <a:gd name="connsiteY1275" fmla="*/ 334379 h 1237129"/>
              <a:gd name="connsiteX1276" fmla="*/ 1563928 w 3751729"/>
              <a:gd name="connsiteY1276" fmla="*/ 338563 h 1237129"/>
              <a:gd name="connsiteX1277" fmla="*/ 1548175 w 3751729"/>
              <a:gd name="connsiteY1277" fmla="*/ 342747 h 1237129"/>
              <a:gd name="connsiteX1278" fmla="*/ 1534883 w 3751729"/>
              <a:gd name="connsiteY1278" fmla="*/ 344470 h 1237129"/>
              <a:gd name="connsiteX1279" fmla="*/ 1534883 w 3751729"/>
              <a:gd name="connsiteY1279" fmla="*/ 341025 h 1237129"/>
              <a:gd name="connsiteX1280" fmla="*/ 1543251 w 3751729"/>
              <a:gd name="connsiteY1280" fmla="*/ 328471 h 1237129"/>
              <a:gd name="connsiteX1281" fmla="*/ 1550635 w 3751729"/>
              <a:gd name="connsiteY1281" fmla="*/ 315178 h 1237129"/>
              <a:gd name="connsiteX1282" fmla="*/ 1546451 w 3751729"/>
              <a:gd name="connsiteY1282" fmla="*/ 315178 h 1237129"/>
              <a:gd name="connsiteX1283" fmla="*/ 1543251 w 3751729"/>
              <a:gd name="connsiteY1283" fmla="*/ 315178 h 1237129"/>
              <a:gd name="connsiteX1284" fmla="*/ 1540790 w 3751729"/>
              <a:gd name="connsiteY1284" fmla="*/ 313456 h 1237129"/>
              <a:gd name="connsiteX1285" fmla="*/ 1540790 w 3751729"/>
              <a:gd name="connsiteY1285" fmla="*/ 312716 h 1237129"/>
              <a:gd name="connsiteX1286" fmla="*/ 1539067 w 3751729"/>
              <a:gd name="connsiteY1286" fmla="*/ 310994 h 1237129"/>
              <a:gd name="connsiteX1287" fmla="*/ 1539067 w 3751729"/>
              <a:gd name="connsiteY1287" fmla="*/ 307793 h 1237129"/>
              <a:gd name="connsiteX1288" fmla="*/ 1537343 w 3751729"/>
              <a:gd name="connsiteY1288" fmla="*/ 303609 h 1237129"/>
              <a:gd name="connsiteX1289" fmla="*/ 1548175 w 3751729"/>
              <a:gd name="connsiteY1289" fmla="*/ 301147 h 1237129"/>
              <a:gd name="connsiteX1290" fmla="*/ 1544974 w 3751729"/>
              <a:gd name="connsiteY1290" fmla="*/ 297701 h 1237129"/>
              <a:gd name="connsiteX1291" fmla="*/ 1544974 w 3751729"/>
              <a:gd name="connsiteY1291" fmla="*/ 295978 h 1237129"/>
              <a:gd name="connsiteX1292" fmla="*/ 1543251 w 3751729"/>
              <a:gd name="connsiteY1292" fmla="*/ 295240 h 1237129"/>
              <a:gd name="connsiteX1293" fmla="*/ 1543251 w 3751729"/>
              <a:gd name="connsiteY1293" fmla="*/ 293517 h 1237129"/>
              <a:gd name="connsiteX1294" fmla="*/ 1544974 w 3751729"/>
              <a:gd name="connsiteY1294" fmla="*/ 290317 h 1237129"/>
              <a:gd name="connsiteX1295" fmla="*/ 1546451 w 3751729"/>
              <a:gd name="connsiteY1295" fmla="*/ 284409 h 1237129"/>
              <a:gd name="connsiteX1296" fmla="*/ 1550635 w 3751729"/>
              <a:gd name="connsiteY1296" fmla="*/ 280225 h 1237129"/>
              <a:gd name="connsiteX1297" fmla="*/ 1553098 w 3751729"/>
              <a:gd name="connsiteY1297" fmla="*/ 277763 h 1237129"/>
              <a:gd name="connsiteX1298" fmla="*/ 1559006 w 3751729"/>
              <a:gd name="connsiteY1298" fmla="*/ 274317 h 1237129"/>
              <a:gd name="connsiteX1299" fmla="*/ 1563928 w 3751729"/>
              <a:gd name="connsiteY1299" fmla="*/ 271855 h 1237129"/>
              <a:gd name="connsiteX1300" fmla="*/ 1562205 w 3751729"/>
              <a:gd name="connsiteY1300" fmla="*/ 268655 h 1237129"/>
              <a:gd name="connsiteX1301" fmla="*/ 1562205 w 3751729"/>
              <a:gd name="connsiteY1301" fmla="*/ 266932 h 1237129"/>
              <a:gd name="connsiteX1302" fmla="*/ 1560482 w 3751729"/>
              <a:gd name="connsiteY1302" fmla="*/ 266194 h 1237129"/>
              <a:gd name="connsiteX1303" fmla="*/ 1560482 w 3751729"/>
              <a:gd name="connsiteY1303" fmla="*/ 264471 h 1237129"/>
              <a:gd name="connsiteX1304" fmla="*/ 1559006 w 3751729"/>
              <a:gd name="connsiteY1304" fmla="*/ 261025 h 1237129"/>
              <a:gd name="connsiteX1305" fmla="*/ 1558021 w 3751729"/>
              <a:gd name="connsiteY1305" fmla="*/ 261025 h 1237129"/>
              <a:gd name="connsiteX1306" fmla="*/ 1558021 w 3751729"/>
              <a:gd name="connsiteY1306" fmla="*/ 260286 h 1237129"/>
              <a:gd name="connsiteX1307" fmla="*/ 1556544 w 3751729"/>
              <a:gd name="connsiteY1307" fmla="*/ 260286 h 1237129"/>
              <a:gd name="connsiteX1308" fmla="*/ 1553098 w 3751729"/>
              <a:gd name="connsiteY1308" fmla="*/ 258562 h 1237129"/>
              <a:gd name="connsiteX1309" fmla="*/ 1550635 w 3751729"/>
              <a:gd name="connsiteY1309" fmla="*/ 256840 h 1237129"/>
              <a:gd name="connsiteX1310" fmla="*/ 1548913 w 3751729"/>
              <a:gd name="connsiteY1310" fmla="*/ 256840 h 1237129"/>
              <a:gd name="connsiteX1311" fmla="*/ 1546451 w 3751729"/>
              <a:gd name="connsiteY1311" fmla="*/ 256840 h 1237129"/>
              <a:gd name="connsiteX1312" fmla="*/ 1543251 w 3751729"/>
              <a:gd name="connsiteY1312" fmla="*/ 255363 h 1237129"/>
              <a:gd name="connsiteX1313" fmla="*/ 1540790 w 3751729"/>
              <a:gd name="connsiteY1313" fmla="*/ 255363 h 1237129"/>
              <a:gd name="connsiteX1314" fmla="*/ 1540790 w 3751729"/>
              <a:gd name="connsiteY1314" fmla="*/ 254379 h 1237129"/>
              <a:gd name="connsiteX1315" fmla="*/ 1539067 w 3751729"/>
              <a:gd name="connsiteY1315" fmla="*/ 252656 h 1237129"/>
              <a:gd name="connsiteX1316" fmla="*/ 1539067 w 3751729"/>
              <a:gd name="connsiteY1316" fmla="*/ 251178 h 1237129"/>
              <a:gd name="connsiteX1317" fmla="*/ 1539067 w 3751729"/>
              <a:gd name="connsiteY1317" fmla="*/ 248471 h 1237129"/>
              <a:gd name="connsiteX1318" fmla="*/ 1537343 w 3751729"/>
              <a:gd name="connsiteY1318" fmla="*/ 245271 h 1237129"/>
              <a:gd name="connsiteX1319" fmla="*/ 1539067 w 3751729"/>
              <a:gd name="connsiteY1319" fmla="*/ 244532 h 1237129"/>
              <a:gd name="connsiteX1320" fmla="*/ 1539067 w 3751729"/>
              <a:gd name="connsiteY1320" fmla="*/ 242810 h 1237129"/>
              <a:gd name="connsiteX1321" fmla="*/ 1540790 w 3751729"/>
              <a:gd name="connsiteY1321" fmla="*/ 241086 h 1237129"/>
              <a:gd name="connsiteX1322" fmla="*/ 1540790 w 3751729"/>
              <a:gd name="connsiteY1322" fmla="*/ 239364 h 1237129"/>
              <a:gd name="connsiteX1323" fmla="*/ 1540790 w 3751729"/>
              <a:gd name="connsiteY1323" fmla="*/ 236902 h 1237129"/>
              <a:gd name="connsiteX1324" fmla="*/ 1537343 w 3751729"/>
              <a:gd name="connsiteY1324" fmla="*/ 236902 h 1237129"/>
              <a:gd name="connsiteX1325" fmla="*/ 1536605 w 3751729"/>
              <a:gd name="connsiteY1325" fmla="*/ 239364 h 1237129"/>
              <a:gd name="connsiteX1326" fmla="*/ 1536605 w 3751729"/>
              <a:gd name="connsiteY1326" fmla="*/ 241086 h 1237129"/>
              <a:gd name="connsiteX1327" fmla="*/ 1536605 w 3751729"/>
              <a:gd name="connsiteY1327" fmla="*/ 242810 h 1237129"/>
              <a:gd name="connsiteX1328" fmla="*/ 1534883 w 3751729"/>
              <a:gd name="connsiteY1328" fmla="*/ 242810 h 1237129"/>
              <a:gd name="connsiteX1329" fmla="*/ 1533405 w 3751729"/>
              <a:gd name="connsiteY1329" fmla="*/ 244532 h 1237129"/>
              <a:gd name="connsiteX1330" fmla="*/ 1531682 w 3751729"/>
              <a:gd name="connsiteY1330" fmla="*/ 245271 h 1237129"/>
              <a:gd name="connsiteX1331" fmla="*/ 1529221 w 3751729"/>
              <a:gd name="connsiteY1331" fmla="*/ 230994 h 1237129"/>
              <a:gd name="connsiteX1332" fmla="*/ 1525774 w 3751729"/>
              <a:gd name="connsiteY1332" fmla="*/ 217702 h 1237129"/>
              <a:gd name="connsiteX1333" fmla="*/ 1525036 w 3751729"/>
              <a:gd name="connsiteY1333" fmla="*/ 207856 h 1237129"/>
              <a:gd name="connsiteX1334" fmla="*/ 1527497 w 3751729"/>
              <a:gd name="connsiteY1334" fmla="*/ 200225 h 1237129"/>
              <a:gd name="connsiteX1335" fmla="*/ 1531682 w 3751729"/>
              <a:gd name="connsiteY1335" fmla="*/ 192840 h 1237129"/>
              <a:gd name="connsiteX1336" fmla="*/ 1536605 w 3751729"/>
              <a:gd name="connsiteY1336" fmla="*/ 184471 h 1237129"/>
              <a:gd name="connsiteX1337" fmla="*/ 683935 w 3751729"/>
              <a:gd name="connsiteY1337" fmla="*/ 95365 h 1237129"/>
              <a:gd name="connsiteX1338" fmla="*/ 688119 w 3751729"/>
              <a:gd name="connsiteY1338" fmla="*/ 98810 h 1237129"/>
              <a:gd name="connsiteX1339" fmla="*/ 692058 w 3751729"/>
              <a:gd name="connsiteY1339" fmla="*/ 102749 h 1237129"/>
              <a:gd name="connsiteX1340" fmla="*/ 695504 w 3751729"/>
              <a:gd name="connsiteY1340" fmla="*/ 108657 h 1237129"/>
              <a:gd name="connsiteX1341" fmla="*/ 697227 w 3751729"/>
              <a:gd name="connsiteY1341" fmla="*/ 114565 h 1237129"/>
              <a:gd name="connsiteX1342" fmla="*/ 693781 w 3751729"/>
              <a:gd name="connsiteY1342" fmla="*/ 114565 h 1237129"/>
              <a:gd name="connsiteX1343" fmla="*/ 691319 w 3751729"/>
              <a:gd name="connsiteY1343" fmla="*/ 116288 h 1237129"/>
              <a:gd name="connsiteX1344" fmla="*/ 689596 w 3751729"/>
              <a:gd name="connsiteY1344" fmla="*/ 116288 h 1237129"/>
              <a:gd name="connsiteX1345" fmla="*/ 685657 w 3751729"/>
              <a:gd name="connsiteY1345" fmla="*/ 117765 h 1237129"/>
              <a:gd name="connsiteX1346" fmla="*/ 680488 w 3751729"/>
              <a:gd name="connsiteY1346" fmla="*/ 117765 h 1237129"/>
              <a:gd name="connsiteX1347" fmla="*/ 680488 w 3751729"/>
              <a:gd name="connsiteY1347" fmla="*/ 114565 h 1237129"/>
              <a:gd name="connsiteX1348" fmla="*/ 679750 w 3751729"/>
              <a:gd name="connsiteY1348" fmla="*/ 114565 h 1237129"/>
              <a:gd name="connsiteX1349" fmla="*/ 679750 w 3751729"/>
              <a:gd name="connsiteY1349" fmla="*/ 112843 h 1237129"/>
              <a:gd name="connsiteX1350" fmla="*/ 678027 w 3751729"/>
              <a:gd name="connsiteY1350" fmla="*/ 112103 h 1237129"/>
              <a:gd name="connsiteX1351" fmla="*/ 679750 w 3751729"/>
              <a:gd name="connsiteY1351" fmla="*/ 108657 h 1237129"/>
              <a:gd name="connsiteX1352" fmla="*/ 679750 w 3751729"/>
              <a:gd name="connsiteY1352" fmla="*/ 106934 h 1237129"/>
              <a:gd name="connsiteX1353" fmla="*/ 679750 w 3751729"/>
              <a:gd name="connsiteY1353" fmla="*/ 106196 h 1237129"/>
              <a:gd name="connsiteX1354" fmla="*/ 680488 w 3751729"/>
              <a:gd name="connsiteY1354" fmla="*/ 104473 h 1237129"/>
              <a:gd name="connsiteX1355" fmla="*/ 659074 w 3751729"/>
              <a:gd name="connsiteY1355" fmla="*/ 85274 h 1237129"/>
              <a:gd name="connsiteX1356" fmla="*/ 662520 w 3751729"/>
              <a:gd name="connsiteY1356" fmla="*/ 88719 h 1237129"/>
              <a:gd name="connsiteX1357" fmla="*/ 663997 w 3751729"/>
              <a:gd name="connsiteY1357" fmla="*/ 90442 h 1237129"/>
              <a:gd name="connsiteX1358" fmla="*/ 663997 w 3751729"/>
              <a:gd name="connsiteY1358" fmla="*/ 91181 h 1237129"/>
              <a:gd name="connsiteX1359" fmla="*/ 664982 w 3751729"/>
              <a:gd name="connsiteY1359" fmla="*/ 94627 h 1237129"/>
              <a:gd name="connsiteX1360" fmla="*/ 664982 w 3751729"/>
              <a:gd name="connsiteY1360" fmla="*/ 97088 h 1237129"/>
              <a:gd name="connsiteX1361" fmla="*/ 664982 w 3751729"/>
              <a:gd name="connsiteY1361" fmla="*/ 101273 h 1237129"/>
              <a:gd name="connsiteX1362" fmla="*/ 662520 w 3751729"/>
              <a:gd name="connsiteY1362" fmla="*/ 101273 h 1237129"/>
              <a:gd name="connsiteX1363" fmla="*/ 662520 w 3751729"/>
              <a:gd name="connsiteY1363" fmla="*/ 104473 h 1237129"/>
              <a:gd name="connsiteX1364" fmla="*/ 656613 w 3751729"/>
              <a:gd name="connsiteY1364" fmla="*/ 102751 h 1237129"/>
              <a:gd name="connsiteX1365" fmla="*/ 650951 w 3751729"/>
              <a:gd name="connsiteY1365" fmla="*/ 101273 h 1237129"/>
              <a:gd name="connsiteX1366" fmla="*/ 646766 w 3751729"/>
              <a:gd name="connsiteY1366" fmla="*/ 98812 h 1237129"/>
              <a:gd name="connsiteX1367" fmla="*/ 643320 w 3751729"/>
              <a:gd name="connsiteY1367" fmla="*/ 98812 h 1237129"/>
              <a:gd name="connsiteX1368" fmla="*/ 643320 w 3751729"/>
              <a:gd name="connsiteY1368" fmla="*/ 95365 h 1237129"/>
              <a:gd name="connsiteX1369" fmla="*/ 649228 w 3751729"/>
              <a:gd name="connsiteY1369" fmla="*/ 92904 h 1237129"/>
              <a:gd name="connsiteX1370" fmla="*/ 654889 w 3751729"/>
              <a:gd name="connsiteY1370" fmla="*/ 90442 h 1237129"/>
              <a:gd name="connsiteX1371" fmla="*/ 722827 w 3751729"/>
              <a:gd name="connsiteY1371" fmla="*/ 59426 h 1237129"/>
              <a:gd name="connsiteX1372" fmla="*/ 726028 w 3751729"/>
              <a:gd name="connsiteY1372" fmla="*/ 61150 h 1237129"/>
              <a:gd name="connsiteX1373" fmla="*/ 726766 w 3751729"/>
              <a:gd name="connsiteY1373" fmla="*/ 62135 h 1237129"/>
              <a:gd name="connsiteX1374" fmla="*/ 728489 w 3751729"/>
              <a:gd name="connsiteY1374" fmla="*/ 63611 h 1237129"/>
              <a:gd name="connsiteX1375" fmla="*/ 731935 w 3751729"/>
              <a:gd name="connsiteY1375" fmla="*/ 63611 h 1237129"/>
              <a:gd name="connsiteX1376" fmla="*/ 731935 w 3751729"/>
              <a:gd name="connsiteY1376" fmla="*/ 65335 h 1237129"/>
              <a:gd name="connsiteX1377" fmla="*/ 731935 w 3751729"/>
              <a:gd name="connsiteY1377" fmla="*/ 67057 h 1237129"/>
              <a:gd name="connsiteX1378" fmla="*/ 730213 w 3751729"/>
              <a:gd name="connsiteY1378" fmla="*/ 67796 h 1237129"/>
              <a:gd name="connsiteX1379" fmla="*/ 728489 w 3751729"/>
              <a:gd name="connsiteY1379" fmla="*/ 69519 h 1237129"/>
              <a:gd name="connsiteX1380" fmla="*/ 726766 w 3751729"/>
              <a:gd name="connsiteY1380" fmla="*/ 71242 h 1237129"/>
              <a:gd name="connsiteX1381" fmla="*/ 726028 w 3751729"/>
              <a:gd name="connsiteY1381" fmla="*/ 71242 h 1237129"/>
              <a:gd name="connsiteX1382" fmla="*/ 724304 w 3751729"/>
              <a:gd name="connsiteY1382" fmla="*/ 72966 h 1237129"/>
              <a:gd name="connsiteX1383" fmla="*/ 722827 w 3751729"/>
              <a:gd name="connsiteY1383" fmla="*/ 72966 h 1237129"/>
              <a:gd name="connsiteX1384" fmla="*/ 720366 w 3751729"/>
              <a:gd name="connsiteY1384" fmla="*/ 72966 h 1237129"/>
              <a:gd name="connsiteX1385" fmla="*/ 720366 w 3751729"/>
              <a:gd name="connsiteY1385" fmla="*/ 67796 h 1237129"/>
              <a:gd name="connsiteX1386" fmla="*/ 720366 w 3751729"/>
              <a:gd name="connsiteY1386" fmla="*/ 65335 h 1237129"/>
              <a:gd name="connsiteX1387" fmla="*/ 721104 w 3751729"/>
              <a:gd name="connsiteY1387" fmla="*/ 63611 h 1237129"/>
              <a:gd name="connsiteX1388" fmla="*/ 633474 w 3751729"/>
              <a:gd name="connsiteY1388" fmla="*/ 8720 h 1237129"/>
              <a:gd name="connsiteX1389" fmla="*/ 633474 w 3751729"/>
              <a:gd name="connsiteY1389" fmla="*/ 15366 h 1237129"/>
              <a:gd name="connsiteX1390" fmla="*/ 635197 w 3751729"/>
              <a:gd name="connsiteY1390" fmla="*/ 18812 h 1237129"/>
              <a:gd name="connsiteX1391" fmla="*/ 635936 w 3751729"/>
              <a:gd name="connsiteY1391" fmla="*/ 21274 h 1237129"/>
              <a:gd name="connsiteX1392" fmla="*/ 635936 w 3751729"/>
              <a:gd name="connsiteY1392" fmla="*/ 26197 h 1237129"/>
              <a:gd name="connsiteX1393" fmla="*/ 635936 w 3751729"/>
              <a:gd name="connsiteY1393" fmla="*/ 32104 h 1237129"/>
              <a:gd name="connsiteX1394" fmla="*/ 652428 w 3751729"/>
              <a:gd name="connsiteY1394" fmla="*/ 32104 h 1237129"/>
              <a:gd name="connsiteX1395" fmla="*/ 666459 w 3751729"/>
              <a:gd name="connsiteY1395" fmla="*/ 47859 h 1237129"/>
              <a:gd name="connsiteX1396" fmla="*/ 680489 w 3751729"/>
              <a:gd name="connsiteY1396" fmla="*/ 63611 h 1237129"/>
              <a:gd name="connsiteX1397" fmla="*/ 680489 w 3751729"/>
              <a:gd name="connsiteY1397" fmla="*/ 65336 h 1237129"/>
              <a:gd name="connsiteX1398" fmla="*/ 679752 w 3751729"/>
              <a:gd name="connsiteY1398" fmla="*/ 67058 h 1237129"/>
              <a:gd name="connsiteX1399" fmla="*/ 679752 w 3751729"/>
              <a:gd name="connsiteY1399" fmla="*/ 67796 h 1237129"/>
              <a:gd name="connsiteX1400" fmla="*/ 678028 w 3751729"/>
              <a:gd name="connsiteY1400" fmla="*/ 69520 h 1237129"/>
              <a:gd name="connsiteX1401" fmla="*/ 675566 w 3751729"/>
              <a:gd name="connsiteY1401" fmla="*/ 72966 h 1237129"/>
              <a:gd name="connsiteX1402" fmla="*/ 674090 w 3751729"/>
              <a:gd name="connsiteY1402" fmla="*/ 73704 h 1237129"/>
              <a:gd name="connsiteX1403" fmla="*/ 672367 w 3751729"/>
              <a:gd name="connsiteY1403" fmla="*/ 75428 h 1237129"/>
              <a:gd name="connsiteX1404" fmla="*/ 670643 w 3751729"/>
              <a:gd name="connsiteY1404" fmla="*/ 75428 h 1237129"/>
              <a:gd name="connsiteX1405" fmla="*/ 666459 w 3751729"/>
              <a:gd name="connsiteY1405" fmla="*/ 75428 h 1237129"/>
              <a:gd name="connsiteX1406" fmla="*/ 662520 w 3751729"/>
              <a:gd name="connsiteY1406" fmla="*/ 77151 h 1237129"/>
              <a:gd name="connsiteX1407" fmla="*/ 662520 w 3751729"/>
              <a:gd name="connsiteY1407" fmla="*/ 72966 h 1237129"/>
              <a:gd name="connsiteX1408" fmla="*/ 662520 w 3751729"/>
              <a:gd name="connsiteY1408" fmla="*/ 67796 h 1237129"/>
              <a:gd name="connsiteX1409" fmla="*/ 662520 w 3751729"/>
              <a:gd name="connsiteY1409" fmla="*/ 65336 h 1237129"/>
              <a:gd name="connsiteX1410" fmla="*/ 662520 w 3751729"/>
              <a:gd name="connsiteY1410" fmla="*/ 63611 h 1237129"/>
              <a:gd name="connsiteX1411" fmla="*/ 659074 w 3751729"/>
              <a:gd name="connsiteY1411" fmla="*/ 61151 h 1237129"/>
              <a:gd name="connsiteX1412" fmla="*/ 656613 w 3751729"/>
              <a:gd name="connsiteY1412" fmla="*/ 59427 h 1237129"/>
              <a:gd name="connsiteX1413" fmla="*/ 652428 w 3751729"/>
              <a:gd name="connsiteY1413" fmla="*/ 56227 h 1237129"/>
              <a:gd name="connsiteX1414" fmla="*/ 647505 w 3751729"/>
              <a:gd name="connsiteY1414" fmla="*/ 67796 h 1237129"/>
              <a:gd name="connsiteX1415" fmla="*/ 639381 w 3751729"/>
              <a:gd name="connsiteY1415" fmla="*/ 75428 h 1237129"/>
              <a:gd name="connsiteX1416" fmla="*/ 627813 w 3751729"/>
              <a:gd name="connsiteY1416" fmla="*/ 79612 h 1237129"/>
              <a:gd name="connsiteX1417" fmla="*/ 627813 w 3751729"/>
              <a:gd name="connsiteY1417" fmla="*/ 75428 h 1237129"/>
              <a:gd name="connsiteX1418" fmla="*/ 627813 w 3751729"/>
              <a:gd name="connsiteY1418" fmla="*/ 72966 h 1237129"/>
              <a:gd name="connsiteX1419" fmla="*/ 629290 w 3751729"/>
              <a:gd name="connsiteY1419" fmla="*/ 69520 h 1237129"/>
              <a:gd name="connsiteX1420" fmla="*/ 627813 w 3751729"/>
              <a:gd name="connsiteY1420" fmla="*/ 67058 h 1237129"/>
              <a:gd name="connsiteX1421" fmla="*/ 626089 w 3751729"/>
              <a:gd name="connsiteY1421" fmla="*/ 63611 h 1237129"/>
              <a:gd name="connsiteX1422" fmla="*/ 624367 w 3751729"/>
              <a:gd name="connsiteY1422" fmla="*/ 59427 h 1237129"/>
              <a:gd name="connsiteX1423" fmla="*/ 620182 w 3751729"/>
              <a:gd name="connsiteY1423" fmla="*/ 57950 h 1237129"/>
              <a:gd name="connsiteX1424" fmla="*/ 617720 w 3751729"/>
              <a:gd name="connsiteY1424" fmla="*/ 56227 h 1237129"/>
              <a:gd name="connsiteX1425" fmla="*/ 614520 w 3751729"/>
              <a:gd name="connsiteY1425" fmla="*/ 56227 h 1237129"/>
              <a:gd name="connsiteX1426" fmla="*/ 612058 w 3751729"/>
              <a:gd name="connsiteY1426" fmla="*/ 55490 h 1237129"/>
              <a:gd name="connsiteX1427" fmla="*/ 610335 w 3751729"/>
              <a:gd name="connsiteY1427" fmla="*/ 55490 h 1237129"/>
              <a:gd name="connsiteX1428" fmla="*/ 607135 w 3751729"/>
              <a:gd name="connsiteY1428" fmla="*/ 53766 h 1237129"/>
              <a:gd name="connsiteX1429" fmla="*/ 604674 w 3751729"/>
              <a:gd name="connsiteY1429" fmla="*/ 50319 h 1237129"/>
              <a:gd name="connsiteX1430" fmla="*/ 612797 w 3751729"/>
              <a:gd name="connsiteY1430" fmla="*/ 40474 h 1237129"/>
              <a:gd name="connsiteX1431" fmla="*/ 618704 w 3751729"/>
              <a:gd name="connsiteY1431" fmla="*/ 28658 h 1237129"/>
              <a:gd name="connsiteX1432" fmla="*/ 624367 w 3751729"/>
              <a:gd name="connsiteY1432" fmla="*/ 17089 h 1237129"/>
              <a:gd name="connsiteX1433" fmla="*/ 3641951 w 3751729"/>
              <a:gd name="connsiteY1433" fmla="*/ 0 h 1237129"/>
              <a:gd name="connsiteX1434" fmla="*/ 3750040 w 3751729"/>
              <a:gd name="connsiteY1434" fmla="*/ 0 h 1237129"/>
              <a:gd name="connsiteX1435" fmla="*/ 3751729 w 3751729"/>
              <a:gd name="connsiteY1435" fmla="*/ 7982 h 1237129"/>
              <a:gd name="connsiteX1436" fmla="*/ 3722929 w 3751729"/>
              <a:gd name="connsiteY1436" fmla="*/ 7982 h 1237129"/>
              <a:gd name="connsiteX1437" fmla="*/ 3721206 w 3751729"/>
              <a:gd name="connsiteY1437" fmla="*/ 10443 h 1237129"/>
              <a:gd name="connsiteX1438" fmla="*/ 3718744 w 3751729"/>
              <a:gd name="connsiteY1438" fmla="*/ 13888 h 1237129"/>
              <a:gd name="connsiteX1439" fmla="*/ 3717022 w 3751729"/>
              <a:gd name="connsiteY1439" fmla="*/ 15612 h 1237129"/>
              <a:gd name="connsiteX1440" fmla="*/ 3715298 w 3751729"/>
              <a:gd name="connsiteY1440" fmla="*/ 19797 h 1237129"/>
              <a:gd name="connsiteX1441" fmla="*/ 3713576 w 3751729"/>
              <a:gd name="connsiteY1441" fmla="*/ 23981 h 1237129"/>
              <a:gd name="connsiteX1442" fmla="*/ 3716775 w 3751729"/>
              <a:gd name="connsiteY1442" fmla="*/ 25705 h 1237129"/>
              <a:gd name="connsiteX1443" fmla="*/ 3718497 w 3751729"/>
              <a:gd name="connsiteY1443" fmla="*/ 27428 h 1237129"/>
              <a:gd name="connsiteX1444" fmla="*/ 3719237 w 3751729"/>
              <a:gd name="connsiteY1444" fmla="*/ 28166 h 1237129"/>
              <a:gd name="connsiteX1445" fmla="*/ 3720959 w 3751729"/>
              <a:gd name="connsiteY1445" fmla="*/ 31611 h 1237129"/>
              <a:gd name="connsiteX1446" fmla="*/ 3720959 w 3751729"/>
              <a:gd name="connsiteY1446" fmla="*/ 33335 h 1237129"/>
              <a:gd name="connsiteX1447" fmla="*/ 3719237 w 3751729"/>
              <a:gd name="connsiteY1447" fmla="*/ 35797 h 1237129"/>
              <a:gd name="connsiteX1448" fmla="*/ 3716775 w 3751729"/>
              <a:gd name="connsiteY1448" fmla="*/ 39982 h 1237129"/>
              <a:gd name="connsiteX1449" fmla="*/ 3715052 w 3751729"/>
              <a:gd name="connsiteY1449" fmla="*/ 41704 h 1237129"/>
              <a:gd name="connsiteX1450" fmla="*/ 3712591 w 3751729"/>
              <a:gd name="connsiteY1450" fmla="*/ 43428 h 1237129"/>
              <a:gd name="connsiteX1451" fmla="*/ 3709391 w 3751729"/>
              <a:gd name="connsiteY1451" fmla="*/ 43428 h 1237129"/>
              <a:gd name="connsiteX1452" fmla="*/ 3706929 w 3751729"/>
              <a:gd name="connsiteY1452" fmla="*/ 43428 h 1237129"/>
              <a:gd name="connsiteX1453" fmla="*/ 3701267 w 3751729"/>
              <a:gd name="connsiteY1453" fmla="*/ 43428 h 1237129"/>
              <a:gd name="connsiteX1454" fmla="*/ 3695606 w 3751729"/>
              <a:gd name="connsiteY1454" fmla="*/ 34320 h 1237129"/>
              <a:gd name="connsiteX1455" fmla="*/ 3686498 w 3751729"/>
              <a:gd name="connsiteY1455" fmla="*/ 30136 h 1237129"/>
              <a:gd name="connsiteX1456" fmla="*/ 3674930 w 3751729"/>
              <a:gd name="connsiteY1456" fmla="*/ 27674 h 1237129"/>
              <a:gd name="connsiteX1457" fmla="*/ 3674930 w 3751729"/>
              <a:gd name="connsiteY1457" fmla="*/ 16844 h 1237129"/>
              <a:gd name="connsiteX1458" fmla="*/ 3672467 w 3751729"/>
              <a:gd name="connsiteY1458" fmla="*/ 16104 h 1237129"/>
              <a:gd name="connsiteX1459" fmla="*/ 3669267 w 3751729"/>
              <a:gd name="connsiteY1459" fmla="*/ 14381 h 1237129"/>
              <a:gd name="connsiteX1460" fmla="*/ 3668529 w 3751729"/>
              <a:gd name="connsiteY1460" fmla="*/ 12659 h 1237129"/>
              <a:gd name="connsiteX1461" fmla="*/ 3665329 w 3751729"/>
              <a:gd name="connsiteY1461" fmla="*/ 10935 h 1237129"/>
              <a:gd name="connsiteX1462" fmla="*/ 3659668 w 3751729"/>
              <a:gd name="connsiteY1462" fmla="*/ 10935 h 1237129"/>
              <a:gd name="connsiteX1463" fmla="*/ 3657944 w 3751729"/>
              <a:gd name="connsiteY1463" fmla="*/ 10935 h 1237129"/>
              <a:gd name="connsiteX1464" fmla="*/ 3657207 w 3751729"/>
              <a:gd name="connsiteY1464" fmla="*/ 12659 h 1237129"/>
              <a:gd name="connsiteX1465" fmla="*/ 3655483 w 3751729"/>
              <a:gd name="connsiteY1465" fmla="*/ 12659 h 1237129"/>
              <a:gd name="connsiteX1466" fmla="*/ 3653760 w 3751729"/>
              <a:gd name="connsiteY1466" fmla="*/ 12659 h 1237129"/>
              <a:gd name="connsiteX1467" fmla="*/ 3651298 w 3751729"/>
              <a:gd name="connsiteY1467" fmla="*/ 14381 h 1237129"/>
              <a:gd name="connsiteX1468" fmla="*/ 3648098 w 3751729"/>
              <a:gd name="connsiteY1468" fmla="*/ 8474 h 1237129"/>
              <a:gd name="connsiteX1469" fmla="*/ 3643914 w 3751729"/>
              <a:gd name="connsiteY1469" fmla="*/ 2567 h 1237129"/>
              <a:gd name="connsiteX1470" fmla="*/ 1870193 w 3751729"/>
              <a:gd name="connsiteY1470" fmla="*/ 0 h 1237129"/>
              <a:gd name="connsiteX1471" fmla="*/ 1986120 w 3751729"/>
              <a:gd name="connsiteY1471" fmla="*/ 0 h 1237129"/>
              <a:gd name="connsiteX1472" fmla="*/ 1986571 w 3751729"/>
              <a:gd name="connsiteY1472" fmla="*/ 3551 h 1237129"/>
              <a:gd name="connsiteX1473" fmla="*/ 1988295 w 3751729"/>
              <a:gd name="connsiteY1473" fmla="*/ 17827 h 1237129"/>
              <a:gd name="connsiteX1474" fmla="*/ 1990757 w 3751729"/>
              <a:gd name="connsiteY1474" fmla="*/ 29643 h 1237129"/>
              <a:gd name="connsiteX1475" fmla="*/ 1993956 w 3751729"/>
              <a:gd name="connsiteY1475" fmla="*/ 37274 h 1237129"/>
              <a:gd name="connsiteX1476" fmla="*/ 1996418 w 3751729"/>
              <a:gd name="connsiteY1476" fmla="*/ 41458 h 1237129"/>
              <a:gd name="connsiteX1477" fmla="*/ 2000603 w 3751729"/>
              <a:gd name="connsiteY1477" fmla="*/ 43181 h 1237129"/>
              <a:gd name="connsiteX1478" fmla="*/ 2003802 w 3751729"/>
              <a:gd name="connsiteY1478" fmla="*/ 46628 h 1237129"/>
              <a:gd name="connsiteX1479" fmla="*/ 2009465 w 3751729"/>
              <a:gd name="connsiteY1479" fmla="*/ 47366 h 1237129"/>
              <a:gd name="connsiteX1480" fmla="*/ 2007741 w 3751729"/>
              <a:gd name="connsiteY1480" fmla="*/ 37274 h 1237129"/>
              <a:gd name="connsiteX1481" fmla="*/ 2006018 w 3751729"/>
              <a:gd name="connsiteY1481" fmla="*/ 29643 h 1237129"/>
              <a:gd name="connsiteX1482" fmla="*/ 2006018 w 3751729"/>
              <a:gd name="connsiteY1482" fmla="*/ 21274 h 1237129"/>
              <a:gd name="connsiteX1483" fmla="*/ 2011187 w 3751729"/>
              <a:gd name="connsiteY1483" fmla="*/ 21274 h 1237129"/>
              <a:gd name="connsiteX1484" fmla="*/ 2011187 w 3751729"/>
              <a:gd name="connsiteY1484" fmla="*/ 17827 h 1237129"/>
              <a:gd name="connsiteX1485" fmla="*/ 2021032 w 3751729"/>
              <a:gd name="connsiteY1485" fmla="*/ 23735 h 1237129"/>
              <a:gd name="connsiteX1486" fmla="*/ 2030879 w 3751729"/>
              <a:gd name="connsiteY1486" fmla="*/ 29643 h 1237129"/>
              <a:gd name="connsiteX1487" fmla="*/ 2042448 w 3751729"/>
              <a:gd name="connsiteY1487" fmla="*/ 34566 h 1237129"/>
              <a:gd name="connsiteX1488" fmla="*/ 2044171 w 3751729"/>
              <a:gd name="connsiteY1488" fmla="*/ 31120 h 1237129"/>
              <a:gd name="connsiteX1489" fmla="*/ 2045895 w 3751729"/>
              <a:gd name="connsiteY1489" fmla="*/ 28658 h 1237129"/>
              <a:gd name="connsiteX1490" fmla="*/ 2046633 w 3751729"/>
              <a:gd name="connsiteY1490" fmla="*/ 26936 h 1237129"/>
              <a:gd name="connsiteX1491" fmla="*/ 2048355 w 3751729"/>
              <a:gd name="connsiteY1491" fmla="*/ 22750 h 1237129"/>
              <a:gd name="connsiteX1492" fmla="*/ 2048355 w 3751729"/>
              <a:gd name="connsiteY1492" fmla="*/ 17827 h 1237129"/>
              <a:gd name="connsiteX1493" fmla="*/ 2046633 w 3751729"/>
              <a:gd name="connsiteY1493" fmla="*/ 17089 h 1237129"/>
              <a:gd name="connsiteX1494" fmla="*/ 2045895 w 3751729"/>
              <a:gd name="connsiteY1494" fmla="*/ 15366 h 1237129"/>
              <a:gd name="connsiteX1495" fmla="*/ 2044171 w 3751729"/>
              <a:gd name="connsiteY1495" fmla="*/ 13643 h 1237129"/>
              <a:gd name="connsiteX1496" fmla="*/ 2044171 w 3751729"/>
              <a:gd name="connsiteY1496" fmla="*/ 11920 h 1237129"/>
              <a:gd name="connsiteX1497" fmla="*/ 2044171 w 3751729"/>
              <a:gd name="connsiteY1497" fmla="*/ 9458 h 1237129"/>
              <a:gd name="connsiteX1498" fmla="*/ 2042448 w 3751729"/>
              <a:gd name="connsiteY1498" fmla="*/ 5274 h 1237129"/>
              <a:gd name="connsiteX1499" fmla="*/ 2054314 w 3751729"/>
              <a:gd name="connsiteY1499" fmla="*/ 0 h 1237129"/>
              <a:gd name="connsiteX1500" fmla="*/ 3640714 w 3751729"/>
              <a:gd name="connsiteY1500" fmla="*/ 0 h 1237129"/>
              <a:gd name="connsiteX1501" fmla="*/ 3640714 w 3751729"/>
              <a:gd name="connsiteY1501" fmla="*/ 8474 h 1237129"/>
              <a:gd name="connsiteX1502" fmla="*/ 3638252 w 3751729"/>
              <a:gd name="connsiteY1502" fmla="*/ 20290 h 1237129"/>
              <a:gd name="connsiteX1503" fmla="*/ 3635053 w 3751729"/>
              <a:gd name="connsiteY1503" fmla="*/ 30382 h 1237129"/>
              <a:gd name="connsiteX1504" fmla="*/ 3628406 w 3751729"/>
              <a:gd name="connsiteY1504" fmla="*/ 36289 h 1237129"/>
              <a:gd name="connsiteX1505" fmla="*/ 3625207 w 3751729"/>
              <a:gd name="connsiteY1505" fmla="*/ 38012 h 1237129"/>
              <a:gd name="connsiteX1506" fmla="*/ 3622745 w 3751729"/>
              <a:gd name="connsiteY1506" fmla="*/ 38012 h 1237129"/>
              <a:gd name="connsiteX1507" fmla="*/ 3621022 w 3751729"/>
              <a:gd name="connsiteY1507" fmla="*/ 38012 h 1237129"/>
              <a:gd name="connsiteX1508" fmla="*/ 3619298 w 3751729"/>
              <a:gd name="connsiteY1508" fmla="*/ 38012 h 1237129"/>
              <a:gd name="connsiteX1509" fmla="*/ 3617576 w 3751729"/>
              <a:gd name="connsiteY1509" fmla="*/ 36289 h 1237129"/>
              <a:gd name="connsiteX1510" fmla="*/ 3616838 w 3751729"/>
              <a:gd name="connsiteY1510" fmla="*/ 36289 h 1237129"/>
              <a:gd name="connsiteX1511" fmla="*/ 3615114 w 3751729"/>
              <a:gd name="connsiteY1511" fmla="*/ 36289 h 1237129"/>
              <a:gd name="connsiteX1512" fmla="*/ 3613391 w 3751729"/>
              <a:gd name="connsiteY1512" fmla="*/ 38012 h 1237129"/>
              <a:gd name="connsiteX1513" fmla="*/ 3611668 w 3751729"/>
              <a:gd name="connsiteY1513" fmla="*/ 39735 h 1237129"/>
              <a:gd name="connsiteX1514" fmla="*/ 3609207 w 3751729"/>
              <a:gd name="connsiteY1514" fmla="*/ 43920 h 1237129"/>
              <a:gd name="connsiteX1515" fmla="*/ 3617576 w 3751729"/>
              <a:gd name="connsiteY1515" fmla="*/ 54012 h 1237129"/>
              <a:gd name="connsiteX1516" fmla="*/ 3626683 w 3751729"/>
              <a:gd name="connsiteY1516" fmla="*/ 71735 h 1237129"/>
              <a:gd name="connsiteX1517" fmla="*/ 3630868 w 3751729"/>
              <a:gd name="connsiteY1517" fmla="*/ 91920 h 1237129"/>
              <a:gd name="connsiteX1518" fmla="*/ 3628406 w 3751729"/>
              <a:gd name="connsiteY1518" fmla="*/ 91920 h 1237129"/>
              <a:gd name="connsiteX1519" fmla="*/ 3626683 w 3751729"/>
              <a:gd name="connsiteY1519" fmla="*/ 93643 h 1237129"/>
              <a:gd name="connsiteX1520" fmla="*/ 3623483 w 3751729"/>
              <a:gd name="connsiteY1520" fmla="*/ 93643 h 1237129"/>
              <a:gd name="connsiteX1521" fmla="*/ 3619298 w 3751729"/>
              <a:gd name="connsiteY1521" fmla="*/ 95365 h 1237129"/>
              <a:gd name="connsiteX1522" fmla="*/ 3613637 w 3751729"/>
              <a:gd name="connsiteY1522" fmla="*/ 91181 h 1237129"/>
              <a:gd name="connsiteX1523" fmla="*/ 3609452 w 3751729"/>
              <a:gd name="connsiteY1523" fmla="*/ 87734 h 1237129"/>
              <a:gd name="connsiteX1524" fmla="*/ 3603791 w 3751729"/>
              <a:gd name="connsiteY1524" fmla="*/ 86996 h 1237129"/>
              <a:gd name="connsiteX1525" fmla="*/ 3596406 w 3751729"/>
              <a:gd name="connsiteY1525" fmla="*/ 85274 h 1237129"/>
              <a:gd name="connsiteX1526" fmla="*/ 3592222 w 3751729"/>
              <a:gd name="connsiteY1526" fmla="*/ 97089 h 1237129"/>
              <a:gd name="connsiteX1527" fmla="*/ 3583854 w 3751729"/>
              <a:gd name="connsiteY1527" fmla="*/ 102997 h 1237129"/>
              <a:gd name="connsiteX1528" fmla="*/ 3573022 w 3751729"/>
              <a:gd name="connsiteY1528" fmla="*/ 107181 h 1237129"/>
              <a:gd name="connsiteX1529" fmla="*/ 3561453 w 3751729"/>
              <a:gd name="connsiteY1529" fmla="*/ 111366 h 1237129"/>
              <a:gd name="connsiteX1530" fmla="*/ 3560715 w 3751729"/>
              <a:gd name="connsiteY1530" fmla="*/ 123180 h 1237129"/>
              <a:gd name="connsiteX1531" fmla="*/ 3557514 w 3751729"/>
              <a:gd name="connsiteY1531" fmla="*/ 132289 h 1237129"/>
              <a:gd name="connsiteX1532" fmla="*/ 3551854 w 3751729"/>
              <a:gd name="connsiteY1532" fmla="*/ 140657 h 1237129"/>
              <a:gd name="connsiteX1533" fmla="*/ 3540284 w 3751729"/>
              <a:gd name="connsiteY1533" fmla="*/ 142381 h 1237129"/>
              <a:gd name="connsiteX1534" fmla="*/ 3531915 w 3751729"/>
              <a:gd name="connsiteY1534" fmla="*/ 144842 h 1237129"/>
              <a:gd name="connsiteX1535" fmla="*/ 3526253 w 3751729"/>
              <a:gd name="connsiteY1535" fmla="*/ 148288 h 1237129"/>
              <a:gd name="connsiteX1536" fmla="*/ 3520592 w 3751729"/>
              <a:gd name="connsiteY1536" fmla="*/ 150012 h 1237129"/>
              <a:gd name="connsiteX1537" fmla="*/ 3516408 w 3751729"/>
              <a:gd name="connsiteY1537" fmla="*/ 146565 h 1237129"/>
              <a:gd name="connsiteX1538" fmla="*/ 3511484 w 3751729"/>
              <a:gd name="connsiteY1538" fmla="*/ 142381 h 1237129"/>
              <a:gd name="connsiteX1539" fmla="*/ 3509022 w 3751729"/>
              <a:gd name="connsiteY1539" fmla="*/ 138196 h 1237129"/>
              <a:gd name="connsiteX1540" fmla="*/ 3503362 w 3751729"/>
              <a:gd name="connsiteY1540" fmla="*/ 138935 h 1237129"/>
              <a:gd name="connsiteX1541" fmla="*/ 3495977 w 3751729"/>
              <a:gd name="connsiteY1541" fmla="*/ 140657 h 1237129"/>
              <a:gd name="connsiteX1542" fmla="*/ 3490315 w 3751729"/>
              <a:gd name="connsiteY1542" fmla="*/ 144103 h 1237129"/>
              <a:gd name="connsiteX1543" fmla="*/ 3486130 w 3751729"/>
              <a:gd name="connsiteY1543" fmla="*/ 146565 h 1237129"/>
              <a:gd name="connsiteX1544" fmla="*/ 3486130 w 3751729"/>
              <a:gd name="connsiteY1544" fmla="*/ 152473 h 1237129"/>
              <a:gd name="connsiteX1545" fmla="*/ 3481946 w 3751729"/>
              <a:gd name="connsiteY1545" fmla="*/ 154195 h 1237129"/>
              <a:gd name="connsiteX1546" fmla="*/ 3474562 w 3751729"/>
              <a:gd name="connsiteY1546" fmla="*/ 154195 h 1237129"/>
              <a:gd name="connsiteX1547" fmla="*/ 3464716 w 3751729"/>
              <a:gd name="connsiteY1547" fmla="*/ 154195 h 1237129"/>
              <a:gd name="connsiteX1548" fmla="*/ 3455608 w 3751729"/>
              <a:gd name="connsiteY1548" fmla="*/ 155919 h 1237129"/>
              <a:gd name="connsiteX1549" fmla="*/ 3451423 w 3751729"/>
              <a:gd name="connsiteY1549" fmla="*/ 156658 h 1237129"/>
              <a:gd name="connsiteX1550" fmla="*/ 3444038 w 3751729"/>
              <a:gd name="connsiteY1550" fmla="*/ 174381 h 1237129"/>
              <a:gd name="connsiteX1551" fmla="*/ 3443300 w 3751729"/>
              <a:gd name="connsiteY1551" fmla="*/ 193580 h 1237129"/>
              <a:gd name="connsiteX1552" fmla="*/ 3443300 w 3751729"/>
              <a:gd name="connsiteY1552" fmla="*/ 215488 h 1237129"/>
              <a:gd name="connsiteX1553" fmla="*/ 3445762 w 3751729"/>
              <a:gd name="connsiteY1553" fmla="*/ 234687 h 1237129"/>
              <a:gd name="connsiteX1554" fmla="*/ 3441577 w 3751729"/>
              <a:gd name="connsiteY1554" fmla="*/ 234687 h 1237129"/>
              <a:gd name="connsiteX1555" fmla="*/ 3439854 w 3751729"/>
              <a:gd name="connsiteY1555" fmla="*/ 234687 h 1237129"/>
              <a:gd name="connsiteX1556" fmla="*/ 3438131 w 3751729"/>
              <a:gd name="connsiteY1556" fmla="*/ 234687 h 1237129"/>
              <a:gd name="connsiteX1557" fmla="*/ 3437392 w 3751729"/>
              <a:gd name="connsiteY1557" fmla="*/ 236410 h 1237129"/>
              <a:gd name="connsiteX1558" fmla="*/ 3435670 w 3751729"/>
              <a:gd name="connsiteY1558" fmla="*/ 237150 h 1237129"/>
              <a:gd name="connsiteX1559" fmla="*/ 3433946 w 3751729"/>
              <a:gd name="connsiteY1559" fmla="*/ 242072 h 1237129"/>
              <a:gd name="connsiteX1560" fmla="*/ 3432223 w 3751729"/>
              <a:gd name="connsiteY1560" fmla="*/ 246257 h 1237129"/>
              <a:gd name="connsiteX1561" fmla="*/ 3432223 w 3751729"/>
              <a:gd name="connsiteY1561" fmla="*/ 252164 h 1237129"/>
              <a:gd name="connsiteX1562" fmla="*/ 3432223 w 3751729"/>
              <a:gd name="connsiteY1562" fmla="*/ 258810 h 1237129"/>
              <a:gd name="connsiteX1563" fmla="*/ 3422377 w 3751729"/>
              <a:gd name="connsiteY1563" fmla="*/ 258810 h 1237129"/>
              <a:gd name="connsiteX1564" fmla="*/ 3416715 w 3751729"/>
              <a:gd name="connsiteY1564" fmla="*/ 267918 h 1237129"/>
              <a:gd name="connsiteX1565" fmla="*/ 3412531 w 3751729"/>
              <a:gd name="connsiteY1565" fmla="*/ 273825 h 1237129"/>
              <a:gd name="connsiteX1566" fmla="*/ 3410808 w 3751729"/>
              <a:gd name="connsiteY1566" fmla="*/ 279734 h 1237129"/>
              <a:gd name="connsiteX1567" fmla="*/ 3409084 w 3751729"/>
              <a:gd name="connsiteY1567" fmla="*/ 291548 h 1237129"/>
              <a:gd name="connsiteX1568" fmla="*/ 3406623 w 3751729"/>
              <a:gd name="connsiteY1568" fmla="*/ 291548 h 1237129"/>
              <a:gd name="connsiteX1569" fmla="*/ 3403423 w 3751729"/>
              <a:gd name="connsiteY1569" fmla="*/ 291548 h 1237129"/>
              <a:gd name="connsiteX1570" fmla="*/ 3402685 w 3751729"/>
              <a:gd name="connsiteY1570" fmla="*/ 291548 h 1237129"/>
              <a:gd name="connsiteX1571" fmla="*/ 3400962 w 3751729"/>
              <a:gd name="connsiteY1571" fmla="*/ 291548 h 1237129"/>
              <a:gd name="connsiteX1572" fmla="*/ 3397762 w 3751729"/>
              <a:gd name="connsiteY1572" fmla="*/ 291548 h 1237129"/>
              <a:gd name="connsiteX1573" fmla="*/ 3392100 w 3751729"/>
              <a:gd name="connsiteY1573" fmla="*/ 303365 h 1237129"/>
              <a:gd name="connsiteX1574" fmla="*/ 3387915 w 3751729"/>
              <a:gd name="connsiteY1574" fmla="*/ 317641 h 1237129"/>
              <a:gd name="connsiteX1575" fmla="*/ 3378069 w 3751729"/>
              <a:gd name="connsiteY1575" fmla="*/ 317641 h 1237129"/>
              <a:gd name="connsiteX1576" fmla="*/ 3374869 w 3751729"/>
              <a:gd name="connsiteY1576" fmla="*/ 333640 h 1237129"/>
              <a:gd name="connsiteX1577" fmla="*/ 3369947 w 3751729"/>
              <a:gd name="connsiteY1577" fmla="*/ 333640 h 1237129"/>
              <a:gd name="connsiteX1578" fmla="*/ 3369947 w 3751729"/>
              <a:gd name="connsiteY1578" fmla="*/ 329457 h 1237129"/>
              <a:gd name="connsiteX1579" fmla="*/ 3358378 w 3751729"/>
              <a:gd name="connsiteY1579" fmla="*/ 313456 h 1237129"/>
              <a:gd name="connsiteX1580" fmla="*/ 3350993 w 3751729"/>
              <a:gd name="connsiteY1580" fmla="*/ 294256 h 1237129"/>
              <a:gd name="connsiteX1581" fmla="*/ 3349270 w 3751729"/>
              <a:gd name="connsiteY1581" fmla="*/ 272349 h 1237129"/>
              <a:gd name="connsiteX1582" fmla="*/ 3350993 w 3751729"/>
              <a:gd name="connsiteY1582" fmla="*/ 246257 h 1237129"/>
              <a:gd name="connsiteX1583" fmla="*/ 3355178 w 3751729"/>
              <a:gd name="connsiteY1583" fmla="*/ 242811 h 1237129"/>
              <a:gd name="connsiteX1584" fmla="*/ 3358378 w 3751729"/>
              <a:gd name="connsiteY1584" fmla="*/ 240349 h 1237129"/>
              <a:gd name="connsiteX1585" fmla="*/ 3362562 w 3751729"/>
              <a:gd name="connsiteY1585" fmla="*/ 236903 h 1237129"/>
              <a:gd name="connsiteX1586" fmla="*/ 3364285 w 3751729"/>
              <a:gd name="connsiteY1586" fmla="*/ 232719 h 1237129"/>
              <a:gd name="connsiteX1587" fmla="*/ 3366747 w 3751729"/>
              <a:gd name="connsiteY1587" fmla="*/ 226811 h 1237129"/>
              <a:gd name="connsiteX1588" fmla="*/ 3362562 w 3751729"/>
              <a:gd name="connsiteY1588" fmla="*/ 219180 h 1237129"/>
              <a:gd name="connsiteX1589" fmla="*/ 3360839 w 3751729"/>
              <a:gd name="connsiteY1589" fmla="*/ 209088 h 1237129"/>
              <a:gd name="connsiteX1590" fmla="*/ 3366501 w 3751729"/>
              <a:gd name="connsiteY1590" fmla="*/ 197272 h 1237129"/>
              <a:gd name="connsiteX1591" fmla="*/ 3372162 w 3751729"/>
              <a:gd name="connsiteY1591" fmla="*/ 193088 h 1237129"/>
              <a:gd name="connsiteX1592" fmla="*/ 3379547 w 3751729"/>
              <a:gd name="connsiteY1592" fmla="*/ 189642 h 1237129"/>
              <a:gd name="connsiteX1593" fmla="*/ 3387915 w 3751729"/>
              <a:gd name="connsiteY1593" fmla="*/ 187180 h 1237129"/>
              <a:gd name="connsiteX1594" fmla="*/ 3393577 w 3751729"/>
              <a:gd name="connsiteY1594" fmla="*/ 181272 h 1237129"/>
              <a:gd name="connsiteX1595" fmla="*/ 3405147 w 3751729"/>
              <a:gd name="connsiteY1595" fmla="*/ 163550 h 1237129"/>
              <a:gd name="connsiteX1596" fmla="*/ 3416715 w 3751729"/>
              <a:gd name="connsiteY1596" fmla="*/ 145827 h 1237129"/>
              <a:gd name="connsiteX1597" fmla="*/ 3425824 w 3751729"/>
              <a:gd name="connsiteY1597" fmla="*/ 138196 h 1237129"/>
              <a:gd name="connsiteX1598" fmla="*/ 3435670 w 3751729"/>
              <a:gd name="connsiteY1598" fmla="*/ 131550 h 1237129"/>
              <a:gd name="connsiteX1599" fmla="*/ 3445515 w 3751729"/>
              <a:gd name="connsiteY1599" fmla="*/ 123920 h 1237129"/>
              <a:gd name="connsiteX1600" fmla="*/ 3449700 w 3751729"/>
              <a:gd name="connsiteY1600" fmla="*/ 113827 h 1237129"/>
              <a:gd name="connsiteX1601" fmla="*/ 3452900 w 3751729"/>
              <a:gd name="connsiteY1601" fmla="*/ 102011 h 1237129"/>
              <a:gd name="connsiteX1602" fmla="*/ 3457085 w 3751729"/>
              <a:gd name="connsiteY1602" fmla="*/ 91181 h 1237129"/>
              <a:gd name="connsiteX1603" fmla="*/ 3457085 w 3751729"/>
              <a:gd name="connsiteY1603" fmla="*/ 90443 h 1237129"/>
              <a:gd name="connsiteX1604" fmla="*/ 3455361 w 3751729"/>
              <a:gd name="connsiteY1604" fmla="*/ 90443 h 1237129"/>
              <a:gd name="connsiteX1605" fmla="*/ 3455361 w 3751729"/>
              <a:gd name="connsiteY1605" fmla="*/ 88719 h 1237129"/>
              <a:gd name="connsiteX1606" fmla="*/ 3453639 w 3751729"/>
              <a:gd name="connsiteY1606" fmla="*/ 86996 h 1237129"/>
              <a:gd name="connsiteX1607" fmla="*/ 3451176 w 3751729"/>
              <a:gd name="connsiteY1607" fmla="*/ 88719 h 1237129"/>
              <a:gd name="connsiteX1608" fmla="*/ 3449454 w 3751729"/>
              <a:gd name="connsiteY1608" fmla="*/ 90443 h 1237129"/>
              <a:gd name="connsiteX1609" fmla="*/ 3448715 w 3751729"/>
              <a:gd name="connsiteY1609" fmla="*/ 91181 h 1237129"/>
              <a:gd name="connsiteX1610" fmla="*/ 3441331 w 3751729"/>
              <a:gd name="connsiteY1610" fmla="*/ 102011 h 1237129"/>
              <a:gd name="connsiteX1611" fmla="*/ 3433946 w 3751729"/>
              <a:gd name="connsiteY1611" fmla="*/ 113827 h 1237129"/>
              <a:gd name="connsiteX1612" fmla="*/ 3426561 w 3751729"/>
              <a:gd name="connsiteY1612" fmla="*/ 123920 h 1237129"/>
              <a:gd name="connsiteX1613" fmla="*/ 3416715 w 3751729"/>
              <a:gd name="connsiteY1613" fmla="*/ 131550 h 1237129"/>
              <a:gd name="connsiteX1614" fmla="*/ 3403423 w 3751729"/>
              <a:gd name="connsiteY1614" fmla="*/ 137457 h 1237129"/>
              <a:gd name="connsiteX1615" fmla="*/ 3402685 w 3751729"/>
              <a:gd name="connsiteY1615" fmla="*/ 132535 h 1237129"/>
              <a:gd name="connsiteX1616" fmla="*/ 3402685 w 3751729"/>
              <a:gd name="connsiteY1616" fmla="*/ 131796 h 1237129"/>
              <a:gd name="connsiteX1617" fmla="*/ 3400962 w 3751729"/>
              <a:gd name="connsiteY1617" fmla="*/ 128350 h 1237129"/>
              <a:gd name="connsiteX1618" fmla="*/ 3400962 w 3751729"/>
              <a:gd name="connsiteY1618" fmla="*/ 124165 h 1237129"/>
              <a:gd name="connsiteX1619" fmla="*/ 3402685 w 3751729"/>
              <a:gd name="connsiteY1619" fmla="*/ 122442 h 1237129"/>
              <a:gd name="connsiteX1620" fmla="*/ 3402685 w 3751729"/>
              <a:gd name="connsiteY1620" fmla="*/ 120719 h 1237129"/>
              <a:gd name="connsiteX1621" fmla="*/ 3402685 w 3751729"/>
              <a:gd name="connsiteY1621" fmla="*/ 119980 h 1237129"/>
              <a:gd name="connsiteX1622" fmla="*/ 3403423 w 3751729"/>
              <a:gd name="connsiteY1622" fmla="*/ 116534 h 1237129"/>
              <a:gd name="connsiteX1623" fmla="*/ 3403423 w 3751729"/>
              <a:gd name="connsiteY1623" fmla="*/ 114073 h 1237129"/>
              <a:gd name="connsiteX1624" fmla="*/ 3399238 w 3751729"/>
              <a:gd name="connsiteY1624" fmla="*/ 110628 h 1237129"/>
              <a:gd name="connsiteX1625" fmla="*/ 3395054 w 3751729"/>
              <a:gd name="connsiteY1625" fmla="*/ 108903 h 1237129"/>
              <a:gd name="connsiteX1626" fmla="*/ 3391854 w 3751729"/>
              <a:gd name="connsiteY1626" fmla="*/ 108166 h 1237129"/>
              <a:gd name="connsiteX1627" fmla="*/ 3387670 w 3751729"/>
              <a:gd name="connsiteY1627" fmla="*/ 106442 h 1237129"/>
              <a:gd name="connsiteX1628" fmla="*/ 3385208 w 3751729"/>
              <a:gd name="connsiteY1628" fmla="*/ 108166 h 1237129"/>
              <a:gd name="connsiteX1629" fmla="*/ 3377824 w 3751729"/>
              <a:gd name="connsiteY1629" fmla="*/ 112350 h 1237129"/>
              <a:gd name="connsiteX1630" fmla="*/ 3367978 w 3751729"/>
              <a:gd name="connsiteY1630" fmla="*/ 120719 h 1237129"/>
              <a:gd name="connsiteX1631" fmla="*/ 3358870 w 3751729"/>
              <a:gd name="connsiteY1631" fmla="*/ 131550 h 1237129"/>
              <a:gd name="connsiteX1632" fmla="*/ 3350500 w 3751729"/>
              <a:gd name="connsiteY1632" fmla="*/ 141642 h 1237129"/>
              <a:gd name="connsiteX1633" fmla="*/ 3346316 w 3751729"/>
              <a:gd name="connsiteY1633" fmla="*/ 149273 h 1237129"/>
              <a:gd name="connsiteX1634" fmla="*/ 3346316 w 3751729"/>
              <a:gd name="connsiteY1634" fmla="*/ 151734 h 1237129"/>
              <a:gd name="connsiteX1635" fmla="*/ 3346316 w 3751729"/>
              <a:gd name="connsiteY1635" fmla="*/ 155180 h 1237129"/>
              <a:gd name="connsiteX1636" fmla="*/ 3347055 w 3751729"/>
              <a:gd name="connsiteY1636" fmla="*/ 157642 h 1237129"/>
              <a:gd name="connsiteX1637" fmla="*/ 3348778 w 3751729"/>
              <a:gd name="connsiteY1637" fmla="*/ 161826 h 1237129"/>
              <a:gd name="connsiteX1638" fmla="*/ 3350500 w 3751729"/>
              <a:gd name="connsiteY1638" fmla="*/ 165272 h 1237129"/>
              <a:gd name="connsiteX1639" fmla="*/ 3350500 w 3751729"/>
              <a:gd name="connsiteY1639" fmla="*/ 167734 h 1237129"/>
              <a:gd name="connsiteX1640" fmla="*/ 3341394 w 3751729"/>
              <a:gd name="connsiteY1640" fmla="*/ 171918 h 1237129"/>
              <a:gd name="connsiteX1641" fmla="*/ 3331548 w 3751729"/>
              <a:gd name="connsiteY1641" fmla="*/ 173642 h 1237129"/>
              <a:gd name="connsiteX1642" fmla="*/ 3318255 w 3751729"/>
              <a:gd name="connsiteY1642" fmla="*/ 175365 h 1237129"/>
              <a:gd name="connsiteX1643" fmla="*/ 3305947 w 3751729"/>
              <a:gd name="connsiteY1643" fmla="*/ 175365 h 1237129"/>
              <a:gd name="connsiteX1644" fmla="*/ 3305947 w 3751729"/>
              <a:gd name="connsiteY1644" fmla="*/ 159365 h 1237129"/>
              <a:gd name="connsiteX1645" fmla="*/ 3292655 w 3751729"/>
              <a:gd name="connsiteY1645" fmla="*/ 161826 h 1237129"/>
              <a:gd name="connsiteX1646" fmla="*/ 3281085 w 3751729"/>
              <a:gd name="connsiteY1646" fmla="*/ 166750 h 1237129"/>
              <a:gd name="connsiteX1647" fmla="*/ 3271240 w 3751729"/>
              <a:gd name="connsiteY1647" fmla="*/ 165026 h 1237129"/>
              <a:gd name="connsiteX1648" fmla="*/ 3263855 w 3751729"/>
              <a:gd name="connsiteY1648" fmla="*/ 155919 h 1237129"/>
              <a:gd name="connsiteX1649" fmla="*/ 3235055 w 3751729"/>
              <a:gd name="connsiteY1649" fmla="*/ 151734 h 1237129"/>
              <a:gd name="connsiteX1650" fmla="*/ 3225209 w 3751729"/>
              <a:gd name="connsiteY1650" fmla="*/ 161826 h 1237129"/>
              <a:gd name="connsiteX1651" fmla="*/ 3213640 w 3751729"/>
              <a:gd name="connsiteY1651" fmla="*/ 169457 h 1237129"/>
              <a:gd name="connsiteX1652" fmla="*/ 3203794 w 3751729"/>
              <a:gd name="connsiteY1652" fmla="*/ 177827 h 1237129"/>
              <a:gd name="connsiteX1653" fmla="*/ 3198133 w 3751729"/>
              <a:gd name="connsiteY1653" fmla="*/ 188657 h 1237129"/>
              <a:gd name="connsiteX1654" fmla="*/ 3192471 w 3751729"/>
              <a:gd name="connsiteY1654" fmla="*/ 198750 h 1237129"/>
              <a:gd name="connsiteX1655" fmla="*/ 3186810 w 3751729"/>
              <a:gd name="connsiteY1655" fmla="*/ 208841 h 1237129"/>
              <a:gd name="connsiteX1656" fmla="*/ 3179425 w 3751729"/>
              <a:gd name="connsiteY1656" fmla="*/ 216473 h 1237129"/>
              <a:gd name="connsiteX1657" fmla="*/ 3156287 w 3751729"/>
              <a:gd name="connsiteY1657" fmla="*/ 224103 h 1237129"/>
              <a:gd name="connsiteX1658" fmla="*/ 3150625 w 3751729"/>
              <a:gd name="connsiteY1658" fmla="*/ 230011 h 1237129"/>
              <a:gd name="connsiteX1659" fmla="*/ 3146441 w 3751729"/>
              <a:gd name="connsiteY1659" fmla="*/ 236657 h 1237129"/>
              <a:gd name="connsiteX1660" fmla="*/ 3142256 w 3751729"/>
              <a:gd name="connsiteY1660" fmla="*/ 242564 h 1237129"/>
              <a:gd name="connsiteX1661" fmla="*/ 3132409 w 3751729"/>
              <a:gd name="connsiteY1661" fmla="*/ 250195 h 1237129"/>
              <a:gd name="connsiteX1662" fmla="*/ 3132409 w 3751729"/>
              <a:gd name="connsiteY1662" fmla="*/ 258564 h 1237129"/>
              <a:gd name="connsiteX1663" fmla="*/ 3144717 w 3751729"/>
              <a:gd name="connsiteY1663" fmla="*/ 258564 h 1237129"/>
              <a:gd name="connsiteX1664" fmla="*/ 3146441 w 3751729"/>
              <a:gd name="connsiteY1664" fmla="*/ 263487 h 1237129"/>
              <a:gd name="connsiteX1665" fmla="*/ 3148164 w 3751729"/>
              <a:gd name="connsiteY1665" fmla="*/ 265949 h 1237129"/>
              <a:gd name="connsiteX1666" fmla="*/ 3148902 w 3751729"/>
              <a:gd name="connsiteY1666" fmla="*/ 269395 h 1237129"/>
              <a:gd name="connsiteX1667" fmla="*/ 3152102 w 3751729"/>
              <a:gd name="connsiteY1667" fmla="*/ 271857 h 1237129"/>
              <a:gd name="connsiteX1668" fmla="*/ 3154563 w 3751729"/>
              <a:gd name="connsiteY1668" fmla="*/ 273580 h 1237129"/>
              <a:gd name="connsiteX1669" fmla="*/ 3160225 w 3751729"/>
              <a:gd name="connsiteY1669" fmla="*/ 275303 h 1237129"/>
              <a:gd name="connsiteX1670" fmla="*/ 3163425 w 3751729"/>
              <a:gd name="connsiteY1670" fmla="*/ 271857 h 1237129"/>
              <a:gd name="connsiteX1671" fmla="*/ 3165887 w 3751729"/>
              <a:gd name="connsiteY1671" fmla="*/ 270133 h 1237129"/>
              <a:gd name="connsiteX1672" fmla="*/ 3170809 w 3751729"/>
              <a:gd name="connsiteY1672" fmla="*/ 269395 h 1237129"/>
              <a:gd name="connsiteX1673" fmla="*/ 3174994 w 3751729"/>
              <a:gd name="connsiteY1673" fmla="*/ 269395 h 1237129"/>
              <a:gd name="connsiteX1674" fmla="*/ 3182379 w 3751729"/>
              <a:gd name="connsiteY1674" fmla="*/ 269395 h 1237129"/>
              <a:gd name="connsiteX1675" fmla="*/ 3188041 w 3751729"/>
              <a:gd name="connsiteY1675" fmla="*/ 276041 h 1237129"/>
              <a:gd name="connsiteX1676" fmla="*/ 3192225 w 3751729"/>
              <a:gd name="connsiteY1676" fmla="*/ 281949 h 1237129"/>
              <a:gd name="connsiteX1677" fmla="*/ 3194687 w 3751729"/>
              <a:gd name="connsiteY1677" fmla="*/ 289580 h 1237129"/>
              <a:gd name="connsiteX1678" fmla="*/ 3197887 w 3751729"/>
              <a:gd name="connsiteY1678" fmla="*/ 301394 h 1237129"/>
              <a:gd name="connsiteX1679" fmla="*/ 3199609 w 3751729"/>
              <a:gd name="connsiteY1679" fmla="*/ 309026 h 1237129"/>
              <a:gd name="connsiteX1680" fmla="*/ 3197887 w 3751729"/>
              <a:gd name="connsiteY1680" fmla="*/ 313210 h 1237129"/>
              <a:gd name="connsiteX1681" fmla="*/ 3193702 w 3751729"/>
              <a:gd name="connsiteY1681" fmla="*/ 317395 h 1237129"/>
              <a:gd name="connsiteX1682" fmla="*/ 3191978 w 3751729"/>
              <a:gd name="connsiteY1682" fmla="*/ 325026 h 1237129"/>
              <a:gd name="connsiteX1683" fmla="*/ 3191978 w 3751729"/>
              <a:gd name="connsiteY1683" fmla="*/ 333395 h 1237129"/>
              <a:gd name="connsiteX1684" fmla="*/ 3194441 w 3751729"/>
              <a:gd name="connsiteY1684" fmla="*/ 341025 h 1237129"/>
              <a:gd name="connsiteX1685" fmla="*/ 3197640 w 3751729"/>
              <a:gd name="connsiteY1685" fmla="*/ 348656 h 1237129"/>
              <a:gd name="connsiteX1686" fmla="*/ 3200102 w 3751729"/>
              <a:gd name="connsiteY1686" fmla="*/ 358748 h 1237129"/>
              <a:gd name="connsiteX1687" fmla="*/ 3191733 w 3751729"/>
              <a:gd name="connsiteY1687" fmla="*/ 367856 h 1237129"/>
              <a:gd name="connsiteX1688" fmla="*/ 3186072 w 3751729"/>
              <a:gd name="connsiteY1688" fmla="*/ 377949 h 1237129"/>
              <a:gd name="connsiteX1689" fmla="*/ 3181886 w 3751729"/>
              <a:gd name="connsiteY1689" fmla="*/ 388041 h 1237129"/>
              <a:gd name="connsiteX1690" fmla="*/ 3176226 w 3751729"/>
              <a:gd name="connsiteY1690" fmla="*/ 401579 h 1237129"/>
              <a:gd name="connsiteX1691" fmla="*/ 3173025 w 3751729"/>
              <a:gd name="connsiteY1691" fmla="*/ 404041 h 1237129"/>
              <a:gd name="connsiteX1692" fmla="*/ 3165640 w 3751729"/>
              <a:gd name="connsiteY1692" fmla="*/ 413148 h 1237129"/>
              <a:gd name="connsiteX1693" fmla="*/ 3157271 w 3751729"/>
              <a:gd name="connsiteY1693" fmla="*/ 423241 h 1237129"/>
              <a:gd name="connsiteX1694" fmla="*/ 3148164 w 3751729"/>
              <a:gd name="connsiteY1694" fmla="*/ 435056 h 1237129"/>
              <a:gd name="connsiteX1695" fmla="*/ 3138318 w 3751729"/>
              <a:gd name="connsiteY1695" fmla="*/ 445148 h 1237129"/>
              <a:gd name="connsiteX1696" fmla="*/ 3129949 w 3751729"/>
              <a:gd name="connsiteY1696" fmla="*/ 455241 h 1237129"/>
              <a:gd name="connsiteX1697" fmla="*/ 3124288 w 3751729"/>
              <a:gd name="connsiteY1697" fmla="*/ 462871 h 1237129"/>
              <a:gd name="connsiteX1698" fmla="*/ 3121088 w 3751729"/>
              <a:gd name="connsiteY1698" fmla="*/ 466318 h 1237129"/>
              <a:gd name="connsiteX1699" fmla="*/ 3111241 w 3751729"/>
              <a:gd name="connsiteY1699" fmla="*/ 468778 h 1237129"/>
              <a:gd name="connsiteX1700" fmla="*/ 3101395 w 3751729"/>
              <a:gd name="connsiteY1700" fmla="*/ 467056 h 1237129"/>
              <a:gd name="connsiteX1701" fmla="*/ 3092288 w 3751729"/>
              <a:gd name="connsiteY1701" fmla="*/ 467056 h 1237129"/>
              <a:gd name="connsiteX1702" fmla="*/ 3083918 w 3751729"/>
              <a:gd name="connsiteY1702" fmla="*/ 468778 h 1237129"/>
              <a:gd name="connsiteX1703" fmla="*/ 3076533 w 3751729"/>
              <a:gd name="connsiteY1703" fmla="*/ 476409 h 1237129"/>
              <a:gd name="connsiteX1704" fmla="*/ 3070872 w 3751729"/>
              <a:gd name="connsiteY1704" fmla="*/ 484779 h 1237129"/>
              <a:gd name="connsiteX1705" fmla="*/ 3066687 w 3751729"/>
              <a:gd name="connsiteY1705" fmla="*/ 493887 h 1237129"/>
              <a:gd name="connsiteX1706" fmla="*/ 3061026 w 3751729"/>
              <a:gd name="connsiteY1706" fmla="*/ 502256 h 1237129"/>
              <a:gd name="connsiteX1707" fmla="*/ 3052657 w 3751729"/>
              <a:gd name="connsiteY1707" fmla="*/ 508164 h 1237129"/>
              <a:gd name="connsiteX1708" fmla="*/ 3050934 w 3751729"/>
              <a:gd name="connsiteY1708" fmla="*/ 508164 h 1237129"/>
              <a:gd name="connsiteX1709" fmla="*/ 3049211 w 3751729"/>
              <a:gd name="connsiteY1709" fmla="*/ 509887 h 1237129"/>
              <a:gd name="connsiteX1710" fmla="*/ 3047487 w 3751729"/>
              <a:gd name="connsiteY1710" fmla="*/ 509887 h 1237129"/>
              <a:gd name="connsiteX1711" fmla="*/ 3045026 w 3751729"/>
              <a:gd name="connsiteY1711" fmla="*/ 509887 h 1237129"/>
              <a:gd name="connsiteX1712" fmla="*/ 3041826 w 3751729"/>
              <a:gd name="connsiteY1712" fmla="*/ 511610 h 1237129"/>
              <a:gd name="connsiteX1713" fmla="*/ 3045026 w 3751729"/>
              <a:gd name="connsiteY1713" fmla="*/ 519979 h 1237129"/>
              <a:gd name="connsiteX1714" fmla="*/ 3050688 w 3751729"/>
              <a:gd name="connsiteY1714" fmla="*/ 529086 h 1237129"/>
              <a:gd name="connsiteX1715" fmla="*/ 3054872 w 3751729"/>
              <a:gd name="connsiteY1715" fmla="*/ 539179 h 1237129"/>
              <a:gd name="connsiteX1716" fmla="*/ 3060534 w 3751729"/>
              <a:gd name="connsiteY1716" fmla="*/ 549271 h 1237129"/>
              <a:gd name="connsiteX1717" fmla="*/ 3062995 w 3751729"/>
              <a:gd name="connsiteY1717" fmla="*/ 558378 h 1237129"/>
              <a:gd name="connsiteX1718" fmla="*/ 3064719 w 3751729"/>
              <a:gd name="connsiteY1718" fmla="*/ 568471 h 1237129"/>
              <a:gd name="connsiteX1719" fmla="*/ 3062256 w 3751729"/>
              <a:gd name="connsiteY1719" fmla="*/ 575117 h 1237129"/>
              <a:gd name="connsiteX1720" fmla="*/ 3056595 w 3751729"/>
              <a:gd name="connsiteY1720" fmla="*/ 581022 h 1237129"/>
              <a:gd name="connsiteX1721" fmla="*/ 3045026 w 3751729"/>
              <a:gd name="connsiteY1721" fmla="*/ 585945 h 1237129"/>
              <a:gd name="connsiteX1722" fmla="*/ 3026073 w 3751729"/>
              <a:gd name="connsiteY1722" fmla="*/ 588407 h 1237129"/>
              <a:gd name="connsiteX1723" fmla="*/ 3026073 w 3751729"/>
              <a:gd name="connsiteY1723" fmla="*/ 580776 h 1237129"/>
              <a:gd name="connsiteX1724" fmla="*/ 3024348 w 3751729"/>
              <a:gd name="connsiteY1724" fmla="*/ 574133 h 1237129"/>
              <a:gd name="connsiteX1725" fmla="*/ 3024348 w 3751729"/>
              <a:gd name="connsiteY1725" fmla="*/ 564040 h 1237129"/>
              <a:gd name="connsiteX1726" fmla="*/ 3026073 w 3751729"/>
              <a:gd name="connsiteY1726" fmla="*/ 552225 h 1237129"/>
              <a:gd name="connsiteX1727" fmla="*/ 3026073 w 3751729"/>
              <a:gd name="connsiteY1727" fmla="*/ 543117 h 1237129"/>
              <a:gd name="connsiteX1728" fmla="*/ 3021888 w 3751729"/>
              <a:gd name="connsiteY1728" fmla="*/ 543117 h 1237129"/>
              <a:gd name="connsiteX1729" fmla="*/ 3018688 w 3751729"/>
              <a:gd name="connsiteY1729" fmla="*/ 543117 h 1237129"/>
              <a:gd name="connsiteX1730" fmla="*/ 3016226 w 3751729"/>
              <a:gd name="connsiteY1730" fmla="*/ 543117 h 1237129"/>
              <a:gd name="connsiteX1731" fmla="*/ 3014503 w 3751729"/>
              <a:gd name="connsiteY1731" fmla="*/ 543117 h 1237129"/>
              <a:gd name="connsiteX1732" fmla="*/ 3012780 w 3751729"/>
              <a:gd name="connsiteY1732" fmla="*/ 541394 h 1237129"/>
              <a:gd name="connsiteX1733" fmla="*/ 3010318 w 3751729"/>
              <a:gd name="connsiteY1733" fmla="*/ 540655 h 1237129"/>
              <a:gd name="connsiteX1734" fmla="*/ 3007118 w 3751729"/>
              <a:gd name="connsiteY1734" fmla="*/ 535733 h 1237129"/>
              <a:gd name="connsiteX1735" fmla="*/ 3010318 w 3751729"/>
              <a:gd name="connsiteY1735" fmla="*/ 531548 h 1237129"/>
              <a:gd name="connsiteX1736" fmla="*/ 3012780 w 3751729"/>
              <a:gd name="connsiteY1736" fmla="*/ 527363 h 1237129"/>
              <a:gd name="connsiteX1737" fmla="*/ 3014503 w 3751729"/>
              <a:gd name="connsiteY1737" fmla="*/ 523179 h 1237129"/>
              <a:gd name="connsiteX1738" fmla="*/ 3017703 w 3751729"/>
              <a:gd name="connsiteY1738" fmla="*/ 517271 h 1237129"/>
              <a:gd name="connsiteX1739" fmla="*/ 3010318 w 3751729"/>
              <a:gd name="connsiteY1739" fmla="*/ 517271 h 1237129"/>
              <a:gd name="connsiteX1740" fmla="*/ 3001211 w 3751729"/>
              <a:gd name="connsiteY1740" fmla="*/ 515548 h 1237129"/>
              <a:gd name="connsiteX1741" fmla="*/ 2991365 w 3751729"/>
              <a:gd name="connsiteY1741" fmla="*/ 518010 h 1237129"/>
              <a:gd name="connsiteX1742" fmla="*/ 2979796 w 3751729"/>
              <a:gd name="connsiteY1742" fmla="*/ 522932 h 1237129"/>
              <a:gd name="connsiteX1743" fmla="*/ 2969950 w 3751729"/>
              <a:gd name="connsiteY1743" fmla="*/ 527117 h 1237129"/>
              <a:gd name="connsiteX1744" fmla="*/ 2969950 w 3751729"/>
              <a:gd name="connsiteY1744" fmla="*/ 523672 h 1237129"/>
              <a:gd name="connsiteX1745" fmla="*/ 2971672 w 3751729"/>
              <a:gd name="connsiteY1745" fmla="*/ 519486 h 1237129"/>
              <a:gd name="connsiteX1746" fmla="*/ 2973396 w 3751729"/>
              <a:gd name="connsiteY1746" fmla="*/ 517025 h 1237129"/>
              <a:gd name="connsiteX1747" fmla="*/ 2974134 w 3751729"/>
              <a:gd name="connsiteY1747" fmla="*/ 512102 h 1237129"/>
              <a:gd name="connsiteX1748" fmla="*/ 2975857 w 3751729"/>
              <a:gd name="connsiteY1748" fmla="*/ 509640 h 1237129"/>
              <a:gd name="connsiteX1749" fmla="*/ 2978318 w 3751729"/>
              <a:gd name="connsiteY1749" fmla="*/ 503733 h 1237129"/>
              <a:gd name="connsiteX1750" fmla="*/ 2975857 w 3751729"/>
              <a:gd name="connsiteY1750" fmla="*/ 503733 h 1237129"/>
              <a:gd name="connsiteX1751" fmla="*/ 2973396 w 3751729"/>
              <a:gd name="connsiteY1751" fmla="*/ 502009 h 1237129"/>
              <a:gd name="connsiteX1752" fmla="*/ 2970196 w 3751729"/>
              <a:gd name="connsiteY1752" fmla="*/ 502009 h 1237129"/>
              <a:gd name="connsiteX1753" fmla="*/ 2966011 w 3751729"/>
              <a:gd name="connsiteY1753" fmla="*/ 500287 h 1237129"/>
              <a:gd name="connsiteX1754" fmla="*/ 2956904 w 3751729"/>
              <a:gd name="connsiteY1754" fmla="*/ 509395 h 1237129"/>
              <a:gd name="connsiteX1755" fmla="*/ 2947058 w 3751729"/>
              <a:gd name="connsiteY1755" fmla="*/ 517025 h 1237129"/>
              <a:gd name="connsiteX1756" fmla="*/ 2937212 w 3751729"/>
              <a:gd name="connsiteY1756" fmla="*/ 525394 h 1237129"/>
              <a:gd name="connsiteX1757" fmla="*/ 2931550 w 3751729"/>
              <a:gd name="connsiteY1757" fmla="*/ 535487 h 1237129"/>
              <a:gd name="connsiteX1758" fmla="*/ 2937212 w 3751729"/>
              <a:gd name="connsiteY1758" fmla="*/ 538932 h 1237129"/>
              <a:gd name="connsiteX1759" fmla="*/ 2941396 w 3751729"/>
              <a:gd name="connsiteY1759" fmla="*/ 541394 h 1237129"/>
              <a:gd name="connsiteX1760" fmla="*/ 2944596 w 3751729"/>
              <a:gd name="connsiteY1760" fmla="*/ 544840 h 1237129"/>
              <a:gd name="connsiteX1761" fmla="*/ 2947058 w 3751729"/>
              <a:gd name="connsiteY1761" fmla="*/ 547301 h 1237129"/>
              <a:gd name="connsiteX1762" fmla="*/ 2950257 w 3751729"/>
              <a:gd name="connsiteY1762" fmla="*/ 552225 h 1237129"/>
              <a:gd name="connsiteX1763" fmla="*/ 2958626 w 3751729"/>
              <a:gd name="connsiteY1763" fmla="*/ 547301 h 1237129"/>
              <a:gd name="connsiteX1764" fmla="*/ 2966011 w 3751729"/>
              <a:gd name="connsiteY1764" fmla="*/ 544840 h 1237129"/>
              <a:gd name="connsiteX1765" fmla="*/ 2973396 w 3751729"/>
              <a:gd name="connsiteY1765" fmla="*/ 544840 h 1237129"/>
              <a:gd name="connsiteX1766" fmla="*/ 2981764 w 3751729"/>
              <a:gd name="connsiteY1766" fmla="*/ 549025 h 1237129"/>
              <a:gd name="connsiteX1767" fmla="*/ 2985949 w 3751729"/>
              <a:gd name="connsiteY1767" fmla="*/ 549025 h 1237129"/>
              <a:gd name="connsiteX1768" fmla="*/ 2985949 w 3751729"/>
              <a:gd name="connsiteY1768" fmla="*/ 559117 h 1237129"/>
              <a:gd name="connsiteX1769" fmla="*/ 2970196 w 3751729"/>
              <a:gd name="connsiteY1769" fmla="*/ 559117 h 1237129"/>
              <a:gd name="connsiteX1770" fmla="*/ 2964534 w 3751729"/>
              <a:gd name="connsiteY1770" fmla="*/ 566748 h 1237129"/>
              <a:gd name="connsiteX1771" fmla="*/ 2958873 w 3751729"/>
              <a:gd name="connsiteY1771" fmla="*/ 572655 h 1237129"/>
              <a:gd name="connsiteX1772" fmla="*/ 2954688 w 3751729"/>
              <a:gd name="connsiteY1772" fmla="*/ 578561 h 1237129"/>
              <a:gd name="connsiteX1773" fmla="*/ 2950503 w 3751729"/>
              <a:gd name="connsiteY1773" fmla="*/ 588653 h 1237129"/>
              <a:gd name="connsiteX1774" fmla="*/ 2962073 w 3751729"/>
              <a:gd name="connsiteY1774" fmla="*/ 596284 h 1237129"/>
              <a:gd name="connsiteX1775" fmla="*/ 2968719 w 3751729"/>
              <a:gd name="connsiteY1775" fmla="*/ 608099 h 1237129"/>
              <a:gd name="connsiteX1776" fmla="*/ 2974380 w 3751729"/>
              <a:gd name="connsiteY1776" fmla="*/ 624099 h 1237129"/>
              <a:gd name="connsiteX1777" fmla="*/ 2977581 w 3751729"/>
              <a:gd name="connsiteY1777" fmla="*/ 640099 h 1237129"/>
              <a:gd name="connsiteX1778" fmla="*/ 2978318 w 3751729"/>
              <a:gd name="connsiteY1778" fmla="*/ 657822 h 1237129"/>
              <a:gd name="connsiteX1779" fmla="*/ 2978318 w 3751729"/>
              <a:gd name="connsiteY1779" fmla="*/ 673330 h 1237129"/>
              <a:gd name="connsiteX1780" fmla="*/ 2968472 w 3751729"/>
              <a:gd name="connsiteY1780" fmla="*/ 679976 h 1237129"/>
              <a:gd name="connsiteX1781" fmla="*/ 2962811 w 3751729"/>
              <a:gd name="connsiteY1781" fmla="*/ 691791 h 1237129"/>
              <a:gd name="connsiteX1782" fmla="*/ 2957149 w 3751729"/>
              <a:gd name="connsiteY1782" fmla="*/ 702622 h 1237129"/>
              <a:gd name="connsiteX1783" fmla="*/ 2950503 w 3751729"/>
              <a:gd name="connsiteY1783" fmla="*/ 714437 h 1237129"/>
              <a:gd name="connsiteX1784" fmla="*/ 2935734 w 3751729"/>
              <a:gd name="connsiteY1784" fmla="*/ 730437 h 1237129"/>
              <a:gd name="connsiteX1785" fmla="*/ 2916781 w 3751729"/>
              <a:gd name="connsiteY1785" fmla="*/ 742251 h 1237129"/>
              <a:gd name="connsiteX1786" fmla="*/ 2896842 w 3751729"/>
              <a:gd name="connsiteY1786" fmla="*/ 750622 h 1237129"/>
              <a:gd name="connsiteX1787" fmla="*/ 2873704 w 3751729"/>
              <a:gd name="connsiteY1787" fmla="*/ 758252 h 1237129"/>
              <a:gd name="connsiteX1788" fmla="*/ 2852289 w 3751729"/>
              <a:gd name="connsiteY1788" fmla="*/ 762437 h 1237129"/>
              <a:gd name="connsiteX1789" fmla="*/ 2852289 w 3751729"/>
              <a:gd name="connsiteY1789" fmla="*/ 768345 h 1237129"/>
              <a:gd name="connsiteX1790" fmla="*/ 2852289 w 3751729"/>
              <a:gd name="connsiteY1790" fmla="*/ 771791 h 1237129"/>
              <a:gd name="connsiteX1791" fmla="*/ 2852289 w 3751729"/>
              <a:gd name="connsiteY1791" fmla="*/ 774251 h 1237129"/>
              <a:gd name="connsiteX1792" fmla="*/ 2852289 w 3751729"/>
              <a:gd name="connsiteY1792" fmla="*/ 775976 h 1237129"/>
              <a:gd name="connsiteX1793" fmla="*/ 2854012 w 3751729"/>
              <a:gd name="connsiteY1793" fmla="*/ 777698 h 1237129"/>
              <a:gd name="connsiteX1794" fmla="*/ 2854012 w 3751729"/>
              <a:gd name="connsiteY1794" fmla="*/ 781882 h 1237129"/>
              <a:gd name="connsiteX1795" fmla="*/ 2854750 w 3751729"/>
              <a:gd name="connsiteY1795" fmla="*/ 786068 h 1237129"/>
              <a:gd name="connsiteX1796" fmla="*/ 2852289 w 3751729"/>
              <a:gd name="connsiteY1796" fmla="*/ 789513 h 1237129"/>
              <a:gd name="connsiteX1797" fmla="*/ 2849089 w 3751729"/>
              <a:gd name="connsiteY1797" fmla="*/ 791974 h 1237129"/>
              <a:gd name="connsiteX1798" fmla="*/ 2848350 w 3751729"/>
              <a:gd name="connsiteY1798" fmla="*/ 793699 h 1237129"/>
              <a:gd name="connsiteX1799" fmla="*/ 2845150 w 3751729"/>
              <a:gd name="connsiteY1799" fmla="*/ 796159 h 1237129"/>
              <a:gd name="connsiteX1800" fmla="*/ 2839489 w 3751729"/>
              <a:gd name="connsiteY1800" fmla="*/ 799605 h 1237129"/>
              <a:gd name="connsiteX1801" fmla="*/ 2837766 w 3751729"/>
              <a:gd name="connsiteY1801" fmla="*/ 799605 h 1237129"/>
              <a:gd name="connsiteX1802" fmla="*/ 2837027 w 3751729"/>
              <a:gd name="connsiteY1802" fmla="*/ 801329 h 1237129"/>
              <a:gd name="connsiteX1803" fmla="*/ 2835304 w 3751729"/>
              <a:gd name="connsiteY1803" fmla="*/ 801329 h 1237129"/>
              <a:gd name="connsiteX1804" fmla="*/ 2833582 w 3751729"/>
              <a:gd name="connsiteY1804" fmla="*/ 801329 h 1237129"/>
              <a:gd name="connsiteX1805" fmla="*/ 2831119 w 3751729"/>
              <a:gd name="connsiteY1805" fmla="*/ 802067 h 1237129"/>
              <a:gd name="connsiteX1806" fmla="*/ 2829396 w 3751729"/>
              <a:gd name="connsiteY1806" fmla="*/ 797883 h 1237129"/>
              <a:gd name="connsiteX1807" fmla="*/ 2827673 w 3751729"/>
              <a:gd name="connsiteY1807" fmla="*/ 793699 h 1237129"/>
              <a:gd name="connsiteX1808" fmla="*/ 2827673 w 3751729"/>
              <a:gd name="connsiteY1808" fmla="*/ 789513 h 1237129"/>
              <a:gd name="connsiteX1809" fmla="*/ 2827673 w 3751729"/>
              <a:gd name="connsiteY1809" fmla="*/ 781882 h 1237129"/>
              <a:gd name="connsiteX1810" fmla="*/ 2830873 w 3751729"/>
              <a:gd name="connsiteY1810" fmla="*/ 780160 h 1237129"/>
              <a:gd name="connsiteX1811" fmla="*/ 2833336 w 3751729"/>
              <a:gd name="connsiteY1811" fmla="*/ 780160 h 1237129"/>
              <a:gd name="connsiteX1812" fmla="*/ 2836535 w 3751729"/>
              <a:gd name="connsiteY1812" fmla="*/ 778437 h 1237129"/>
              <a:gd name="connsiteX1813" fmla="*/ 2837274 w 3751729"/>
              <a:gd name="connsiteY1813" fmla="*/ 775976 h 1237129"/>
              <a:gd name="connsiteX1814" fmla="*/ 2838997 w 3751729"/>
              <a:gd name="connsiteY1814" fmla="*/ 772529 h 1237129"/>
              <a:gd name="connsiteX1815" fmla="*/ 2837274 w 3751729"/>
              <a:gd name="connsiteY1815" fmla="*/ 770067 h 1237129"/>
              <a:gd name="connsiteX1816" fmla="*/ 2834812 w 3751729"/>
              <a:gd name="connsiteY1816" fmla="*/ 765883 h 1237129"/>
              <a:gd name="connsiteX1817" fmla="*/ 2833089 w 3751729"/>
              <a:gd name="connsiteY1817" fmla="*/ 762437 h 1237129"/>
              <a:gd name="connsiteX1818" fmla="*/ 2830627 w 3751729"/>
              <a:gd name="connsiteY1818" fmla="*/ 760714 h 1237129"/>
              <a:gd name="connsiteX1819" fmla="*/ 2828905 w 3751729"/>
              <a:gd name="connsiteY1819" fmla="*/ 760714 h 1237129"/>
              <a:gd name="connsiteX1820" fmla="*/ 2824720 w 3751729"/>
              <a:gd name="connsiteY1820" fmla="*/ 759975 h 1237129"/>
              <a:gd name="connsiteX1821" fmla="*/ 2819797 w 3751729"/>
              <a:gd name="connsiteY1821" fmla="*/ 759975 h 1237129"/>
              <a:gd name="connsiteX1822" fmla="*/ 2814874 w 3751729"/>
              <a:gd name="connsiteY1822" fmla="*/ 766621 h 1237129"/>
              <a:gd name="connsiteX1823" fmla="*/ 2809213 w 3751729"/>
              <a:gd name="connsiteY1823" fmla="*/ 771545 h 1237129"/>
              <a:gd name="connsiteX1824" fmla="*/ 2804289 w 3751729"/>
              <a:gd name="connsiteY1824" fmla="*/ 775729 h 1237129"/>
              <a:gd name="connsiteX1825" fmla="*/ 2800104 w 3751729"/>
              <a:gd name="connsiteY1825" fmla="*/ 783360 h 1237129"/>
              <a:gd name="connsiteX1826" fmla="*/ 2798382 w 3751729"/>
              <a:gd name="connsiteY1826" fmla="*/ 795174 h 1237129"/>
              <a:gd name="connsiteX1827" fmla="*/ 2811674 w 3751729"/>
              <a:gd name="connsiteY1827" fmla="*/ 807729 h 1237129"/>
              <a:gd name="connsiteX1828" fmla="*/ 2821520 w 3751729"/>
              <a:gd name="connsiteY1828" fmla="*/ 821268 h 1237129"/>
              <a:gd name="connsiteX1829" fmla="*/ 2830627 w 3751729"/>
              <a:gd name="connsiteY1829" fmla="*/ 835544 h 1237129"/>
              <a:gd name="connsiteX1830" fmla="*/ 2834812 w 3751729"/>
              <a:gd name="connsiteY1830" fmla="*/ 854743 h 1237129"/>
              <a:gd name="connsiteX1831" fmla="*/ 2836535 w 3751729"/>
              <a:gd name="connsiteY1831" fmla="*/ 878129 h 1237129"/>
              <a:gd name="connsiteX1832" fmla="*/ 2788535 w 3751729"/>
              <a:gd name="connsiteY1832" fmla="*/ 917512 h 1237129"/>
              <a:gd name="connsiteX1833" fmla="*/ 2782874 w 3751729"/>
              <a:gd name="connsiteY1833" fmla="*/ 917512 h 1237129"/>
              <a:gd name="connsiteX1834" fmla="*/ 2778689 w 3751729"/>
              <a:gd name="connsiteY1834" fmla="*/ 901513 h 1237129"/>
              <a:gd name="connsiteX1835" fmla="*/ 2769582 w 3751729"/>
              <a:gd name="connsiteY1835" fmla="*/ 889697 h 1237129"/>
              <a:gd name="connsiteX1836" fmla="*/ 2758012 w 3751729"/>
              <a:gd name="connsiteY1836" fmla="*/ 879605 h 1237129"/>
              <a:gd name="connsiteX1837" fmla="*/ 2745705 w 3751729"/>
              <a:gd name="connsiteY1837" fmla="*/ 869513 h 1237129"/>
              <a:gd name="connsiteX1838" fmla="*/ 2732412 w 3751729"/>
              <a:gd name="connsiteY1838" fmla="*/ 858682 h 1237129"/>
              <a:gd name="connsiteX1839" fmla="*/ 2726752 w 3751729"/>
              <a:gd name="connsiteY1839" fmla="*/ 882067 h 1237129"/>
              <a:gd name="connsiteX1840" fmla="*/ 2719366 w 3751729"/>
              <a:gd name="connsiteY1840" fmla="*/ 901266 h 1237129"/>
              <a:gd name="connsiteX1841" fmla="*/ 2726752 w 3751729"/>
              <a:gd name="connsiteY1841" fmla="*/ 905451 h 1237129"/>
              <a:gd name="connsiteX1842" fmla="*/ 2729951 w 3751729"/>
              <a:gd name="connsiteY1842" fmla="*/ 911359 h 1237129"/>
              <a:gd name="connsiteX1843" fmla="*/ 2730690 w 3751729"/>
              <a:gd name="connsiteY1843" fmla="*/ 918989 h 1237129"/>
              <a:gd name="connsiteX1844" fmla="*/ 2735613 w 3751729"/>
              <a:gd name="connsiteY1844" fmla="*/ 927359 h 1237129"/>
              <a:gd name="connsiteX1845" fmla="*/ 2736351 w 3751729"/>
              <a:gd name="connsiteY1845" fmla="*/ 929082 h 1237129"/>
              <a:gd name="connsiteX1846" fmla="*/ 2739551 w 3751729"/>
              <a:gd name="connsiteY1846" fmla="*/ 929082 h 1237129"/>
              <a:gd name="connsiteX1847" fmla="*/ 2742013 w 3751729"/>
              <a:gd name="connsiteY1847" fmla="*/ 929082 h 1237129"/>
              <a:gd name="connsiteX1848" fmla="*/ 2745213 w 3751729"/>
              <a:gd name="connsiteY1848" fmla="*/ 929082 h 1237129"/>
              <a:gd name="connsiteX1849" fmla="*/ 2747675 w 3751729"/>
              <a:gd name="connsiteY1849" fmla="*/ 930805 h 1237129"/>
              <a:gd name="connsiteX1850" fmla="*/ 2759243 w 3751729"/>
              <a:gd name="connsiteY1850" fmla="*/ 942619 h 1237129"/>
              <a:gd name="connsiteX1851" fmla="*/ 2768351 w 3751729"/>
              <a:gd name="connsiteY1851" fmla="*/ 960342 h 1237129"/>
              <a:gd name="connsiteX1852" fmla="*/ 2774013 w 3751729"/>
              <a:gd name="connsiteY1852" fmla="*/ 980527 h 1237129"/>
              <a:gd name="connsiteX1853" fmla="*/ 2774751 w 3751729"/>
              <a:gd name="connsiteY1853" fmla="*/ 1001451 h 1237129"/>
              <a:gd name="connsiteX1854" fmla="*/ 2766382 w 3751729"/>
              <a:gd name="connsiteY1854" fmla="*/ 1001451 h 1237129"/>
              <a:gd name="connsiteX1855" fmla="*/ 2757274 w 3751729"/>
              <a:gd name="connsiteY1855" fmla="*/ 993820 h 1237129"/>
              <a:gd name="connsiteX1856" fmla="*/ 2748905 w 3751729"/>
              <a:gd name="connsiteY1856" fmla="*/ 989635 h 1237129"/>
              <a:gd name="connsiteX1857" fmla="*/ 2747182 w 3751729"/>
              <a:gd name="connsiteY1857" fmla="*/ 987911 h 1237129"/>
              <a:gd name="connsiteX1858" fmla="*/ 2739797 w 3751729"/>
              <a:gd name="connsiteY1858" fmla="*/ 982005 h 1237129"/>
              <a:gd name="connsiteX1859" fmla="*/ 2734874 w 3751729"/>
              <a:gd name="connsiteY1859" fmla="*/ 970188 h 1237129"/>
              <a:gd name="connsiteX1860" fmla="*/ 2731675 w 3751729"/>
              <a:gd name="connsiteY1860" fmla="*/ 956651 h 1237129"/>
              <a:gd name="connsiteX1861" fmla="*/ 2727490 w 3751729"/>
              <a:gd name="connsiteY1861" fmla="*/ 944835 h 1237129"/>
              <a:gd name="connsiteX1862" fmla="*/ 2723305 w 3751729"/>
              <a:gd name="connsiteY1862" fmla="*/ 933020 h 1237129"/>
              <a:gd name="connsiteX1863" fmla="*/ 2715920 w 3751729"/>
              <a:gd name="connsiteY1863" fmla="*/ 922928 h 1237129"/>
              <a:gd name="connsiteX1864" fmla="*/ 2715920 w 3751729"/>
              <a:gd name="connsiteY1864" fmla="*/ 920467 h 1237129"/>
              <a:gd name="connsiteX1865" fmla="*/ 2708536 w 3751729"/>
              <a:gd name="connsiteY1865" fmla="*/ 922928 h 1237129"/>
              <a:gd name="connsiteX1866" fmla="*/ 2708536 w 3751729"/>
              <a:gd name="connsiteY1866" fmla="*/ 920467 h 1237129"/>
              <a:gd name="connsiteX1867" fmla="*/ 2706074 w 3751729"/>
              <a:gd name="connsiteY1867" fmla="*/ 908651 h 1237129"/>
              <a:gd name="connsiteX1868" fmla="*/ 2706074 w 3751729"/>
              <a:gd name="connsiteY1868" fmla="*/ 893636 h 1237129"/>
              <a:gd name="connsiteX1869" fmla="*/ 2706074 w 3751729"/>
              <a:gd name="connsiteY1869" fmla="*/ 877636 h 1237129"/>
              <a:gd name="connsiteX1870" fmla="*/ 2706074 w 3751729"/>
              <a:gd name="connsiteY1870" fmla="*/ 859913 h 1237129"/>
              <a:gd name="connsiteX1871" fmla="*/ 2704351 w 3751729"/>
              <a:gd name="connsiteY1871" fmla="*/ 843913 h 1237129"/>
              <a:gd name="connsiteX1872" fmla="*/ 2698690 w 3751729"/>
              <a:gd name="connsiteY1872" fmla="*/ 830374 h 1237129"/>
              <a:gd name="connsiteX1873" fmla="*/ 2689582 w 3751729"/>
              <a:gd name="connsiteY1873" fmla="*/ 820283 h 1237129"/>
              <a:gd name="connsiteX1874" fmla="*/ 2687121 w 3751729"/>
              <a:gd name="connsiteY1874" fmla="*/ 822744 h 1237129"/>
              <a:gd name="connsiteX1875" fmla="*/ 2682936 w 3751729"/>
              <a:gd name="connsiteY1875" fmla="*/ 826190 h 1237129"/>
              <a:gd name="connsiteX1876" fmla="*/ 2679736 w 3751729"/>
              <a:gd name="connsiteY1876" fmla="*/ 827913 h 1237129"/>
              <a:gd name="connsiteX1877" fmla="*/ 2674074 w 3751729"/>
              <a:gd name="connsiteY1877" fmla="*/ 828652 h 1237129"/>
              <a:gd name="connsiteX1878" fmla="*/ 2668414 w 3751729"/>
              <a:gd name="connsiteY1878" fmla="*/ 828652 h 1237129"/>
              <a:gd name="connsiteX1879" fmla="*/ 2666690 w 3751729"/>
              <a:gd name="connsiteY1879" fmla="*/ 828652 h 1237129"/>
              <a:gd name="connsiteX1880" fmla="*/ 2666690 w 3751729"/>
              <a:gd name="connsiteY1880" fmla="*/ 827913 h 1237129"/>
              <a:gd name="connsiteX1881" fmla="*/ 2665951 w 3751729"/>
              <a:gd name="connsiteY1881" fmla="*/ 827913 h 1237129"/>
              <a:gd name="connsiteX1882" fmla="*/ 2664228 w 3751729"/>
              <a:gd name="connsiteY1882" fmla="*/ 826190 h 1237129"/>
              <a:gd name="connsiteX1883" fmla="*/ 2664228 w 3751729"/>
              <a:gd name="connsiteY1883" fmla="*/ 808467 h 1237129"/>
              <a:gd name="connsiteX1884" fmla="*/ 2660044 w 3751729"/>
              <a:gd name="connsiteY1884" fmla="*/ 794191 h 1237129"/>
              <a:gd name="connsiteX1885" fmla="*/ 2654383 w 3751729"/>
              <a:gd name="connsiteY1885" fmla="*/ 782375 h 1237129"/>
              <a:gd name="connsiteX1886" fmla="*/ 2645275 w 3751729"/>
              <a:gd name="connsiteY1886" fmla="*/ 771545 h 1237129"/>
              <a:gd name="connsiteX1887" fmla="*/ 2638629 w 3751729"/>
              <a:gd name="connsiteY1887" fmla="*/ 759729 h 1237129"/>
              <a:gd name="connsiteX1888" fmla="*/ 2629522 w 3751729"/>
              <a:gd name="connsiteY1888" fmla="*/ 745452 h 1237129"/>
              <a:gd name="connsiteX1889" fmla="*/ 2627059 w 3751729"/>
              <a:gd name="connsiteY1889" fmla="*/ 747914 h 1237129"/>
              <a:gd name="connsiteX1890" fmla="*/ 2625337 w 3751729"/>
              <a:gd name="connsiteY1890" fmla="*/ 749637 h 1237129"/>
              <a:gd name="connsiteX1891" fmla="*/ 2623613 w 3751729"/>
              <a:gd name="connsiteY1891" fmla="*/ 753083 h 1237129"/>
              <a:gd name="connsiteX1892" fmla="*/ 2621891 w 3751729"/>
              <a:gd name="connsiteY1892" fmla="*/ 753821 h 1237129"/>
              <a:gd name="connsiteX1893" fmla="*/ 2621151 w 3751729"/>
              <a:gd name="connsiteY1893" fmla="*/ 755545 h 1237129"/>
              <a:gd name="connsiteX1894" fmla="*/ 2607860 w 3751729"/>
              <a:gd name="connsiteY1894" fmla="*/ 757268 h 1237129"/>
              <a:gd name="connsiteX1895" fmla="*/ 2596290 w 3751729"/>
              <a:gd name="connsiteY1895" fmla="*/ 755545 h 1237129"/>
              <a:gd name="connsiteX1896" fmla="*/ 2584721 w 3751729"/>
              <a:gd name="connsiteY1896" fmla="*/ 755545 h 1237129"/>
              <a:gd name="connsiteX1897" fmla="*/ 2581521 w 3751729"/>
              <a:gd name="connsiteY1897" fmla="*/ 767360 h 1237129"/>
              <a:gd name="connsiteX1898" fmla="*/ 2577337 w 3751729"/>
              <a:gd name="connsiteY1898" fmla="*/ 773268 h 1237129"/>
              <a:gd name="connsiteX1899" fmla="*/ 2574875 w 3751729"/>
              <a:gd name="connsiteY1899" fmla="*/ 774991 h 1237129"/>
              <a:gd name="connsiteX1900" fmla="*/ 2569214 w 3751729"/>
              <a:gd name="connsiteY1900" fmla="*/ 774991 h 1237129"/>
              <a:gd name="connsiteX1901" fmla="*/ 2563553 w 3751729"/>
              <a:gd name="connsiteY1901" fmla="*/ 776714 h 1237129"/>
              <a:gd name="connsiteX1902" fmla="*/ 2557891 w 3751729"/>
              <a:gd name="connsiteY1902" fmla="*/ 780897 h 1237129"/>
              <a:gd name="connsiteX1903" fmla="*/ 2548045 w 3751729"/>
              <a:gd name="connsiteY1903" fmla="*/ 806991 h 1237129"/>
              <a:gd name="connsiteX1904" fmla="*/ 2534753 w 3751729"/>
              <a:gd name="connsiteY1904" fmla="*/ 806991 h 1237129"/>
              <a:gd name="connsiteX1905" fmla="*/ 2527369 w 3751729"/>
              <a:gd name="connsiteY1905" fmla="*/ 812897 h 1237129"/>
              <a:gd name="connsiteX1906" fmla="*/ 2519983 w 3751729"/>
              <a:gd name="connsiteY1906" fmla="*/ 820528 h 1237129"/>
              <a:gd name="connsiteX1907" fmla="*/ 2510137 w 3751729"/>
              <a:gd name="connsiteY1907" fmla="*/ 826436 h 1237129"/>
              <a:gd name="connsiteX1908" fmla="*/ 2507676 w 3751729"/>
              <a:gd name="connsiteY1908" fmla="*/ 855728 h 1237129"/>
              <a:gd name="connsiteX1909" fmla="*/ 2500292 w 3751729"/>
              <a:gd name="connsiteY1909" fmla="*/ 880836 h 1237129"/>
              <a:gd name="connsiteX1910" fmla="*/ 2490445 w 3751729"/>
              <a:gd name="connsiteY1910" fmla="*/ 901020 h 1237129"/>
              <a:gd name="connsiteX1911" fmla="*/ 2474691 w 3751729"/>
              <a:gd name="connsiteY1911" fmla="*/ 920221 h 1237129"/>
              <a:gd name="connsiteX1912" fmla="*/ 2472968 w 3751729"/>
              <a:gd name="connsiteY1912" fmla="*/ 920221 h 1237129"/>
              <a:gd name="connsiteX1913" fmla="*/ 2471245 w 3751729"/>
              <a:gd name="connsiteY1913" fmla="*/ 918497 h 1237129"/>
              <a:gd name="connsiteX1914" fmla="*/ 2469522 w 3751729"/>
              <a:gd name="connsiteY1914" fmla="*/ 918497 h 1237129"/>
              <a:gd name="connsiteX1915" fmla="*/ 2468784 w 3751729"/>
              <a:gd name="connsiteY1915" fmla="*/ 916775 h 1237129"/>
              <a:gd name="connsiteX1916" fmla="*/ 2459676 w 3751729"/>
              <a:gd name="connsiteY1916" fmla="*/ 906682 h 1237129"/>
              <a:gd name="connsiteX1917" fmla="*/ 2451308 w 3751729"/>
              <a:gd name="connsiteY1917" fmla="*/ 890682 h 1237129"/>
              <a:gd name="connsiteX1918" fmla="*/ 2446384 w 3751729"/>
              <a:gd name="connsiteY1918" fmla="*/ 877144 h 1237129"/>
              <a:gd name="connsiteX1919" fmla="*/ 2445645 w 3751729"/>
              <a:gd name="connsiteY1919" fmla="*/ 874682 h 1237129"/>
              <a:gd name="connsiteX1920" fmla="*/ 2446384 w 3751729"/>
              <a:gd name="connsiteY1920" fmla="*/ 871236 h 1237129"/>
              <a:gd name="connsiteX1921" fmla="*/ 2448107 w 3751729"/>
              <a:gd name="connsiteY1921" fmla="*/ 868774 h 1237129"/>
              <a:gd name="connsiteX1922" fmla="*/ 2449830 w 3751729"/>
              <a:gd name="connsiteY1922" fmla="*/ 867051 h 1237129"/>
              <a:gd name="connsiteX1923" fmla="*/ 2449830 w 3751729"/>
              <a:gd name="connsiteY1923" fmla="*/ 865328 h 1237129"/>
              <a:gd name="connsiteX1924" fmla="*/ 2435061 w 3751729"/>
              <a:gd name="connsiteY1924" fmla="*/ 843421 h 1237129"/>
              <a:gd name="connsiteX1925" fmla="*/ 2425215 w 3751729"/>
              <a:gd name="connsiteY1925" fmla="*/ 820036 h 1237129"/>
              <a:gd name="connsiteX1926" fmla="*/ 2418568 w 3751729"/>
              <a:gd name="connsiteY1926" fmla="*/ 794929 h 1237129"/>
              <a:gd name="connsiteX1927" fmla="*/ 2415369 w 3751729"/>
              <a:gd name="connsiteY1927" fmla="*/ 764652 h 1237129"/>
              <a:gd name="connsiteX1928" fmla="*/ 2405523 w 3751729"/>
              <a:gd name="connsiteY1928" fmla="*/ 765390 h 1237129"/>
              <a:gd name="connsiteX1929" fmla="*/ 2398139 w 3751729"/>
              <a:gd name="connsiteY1929" fmla="*/ 765390 h 1237129"/>
              <a:gd name="connsiteX1930" fmla="*/ 2389769 w 3751729"/>
              <a:gd name="connsiteY1930" fmla="*/ 764652 h 1237129"/>
              <a:gd name="connsiteX1931" fmla="*/ 2386568 w 3751729"/>
              <a:gd name="connsiteY1931" fmla="*/ 761206 h 1237129"/>
              <a:gd name="connsiteX1932" fmla="*/ 2382384 w 3751729"/>
              <a:gd name="connsiteY1932" fmla="*/ 758744 h 1237129"/>
              <a:gd name="connsiteX1933" fmla="*/ 2379184 w 3751729"/>
              <a:gd name="connsiteY1933" fmla="*/ 755298 h 1237129"/>
              <a:gd name="connsiteX1934" fmla="*/ 2376723 w 3751729"/>
              <a:gd name="connsiteY1934" fmla="*/ 752837 h 1237129"/>
              <a:gd name="connsiteX1935" fmla="*/ 2379184 w 3751729"/>
              <a:gd name="connsiteY1935" fmla="*/ 742006 h 1237129"/>
              <a:gd name="connsiteX1936" fmla="*/ 2373523 w 3751729"/>
              <a:gd name="connsiteY1936" fmla="*/ 733637 h 1237129"/>
              <a:gd name="connsiteX1937" fmla="*/ 2363677 w 3751729"/>
              <a:gd name="connsiteY1937" fmla="*/ 726006 h 1237129"/>
              <a:gd name="connsiteX1938" fmla="*/ 2353830 w 3751729"/>
              <a:gd name="connsiteY1938" fmla="*/ 719360 h 1237129"/>
              <a:gd name="connsiteX1939" fmla="*/ 2344723 w 3751729"/>
              <a:gd name="connsiteY1939" fmla="*/ 710252 h 1237129"/>
              <a:gd name="connsiteX1940" fmla="*/ 2320847 w 3751729"/>
              <a:gd name="connsiteY1940" fmla="*/ 713699 h 1237129"/>
              <a:gd name="connsiteX1941" fmla="*/ 2295986 w 3751729"/>
              <a:gd name="connsiteY1941" fmla="*/ 713699 h 1237129"/>
              <a:gd name="connsiteX1942" fmla="*/ 2271123 w 3751729"/>
              <a:gd name="connsiteY1942" fmla="*/ 711976 h 1237129"/>
              <a:gd name="connsiteX1943" fmla="*/ 2247247 w 3751729"/>
              <a:gd name="connsiteY1943" fmla="*/ 710252 h 1237129"/>
              <a:gd name="connsiteX1944" fmla="*/ 2243063 w 3751729"/>
              <a:gd name="connsiteY1944" fmla="*/ 701883 h 1237129"/>
              <a:gd name="connsiteX1945" fmla="*/ 2237401 w 3751729"/>
              <a:gd name="connsiteY1945" fmla="*/ 691053 h 1237129"/>
              <a:gd name="connsiteX1946" fmla="*/ 2228293 w 3751729"/>
              <a:gd name="connsiteY1946" fmla="*/ 694499 h 1237129"/>
              <a:gd name="connsiteX1947" fmla="*/ 2222632 w 3751729"/>
              <a:gd name="connsiteY1947" fmla="*/ 696222 h 1237129"/>
              <a:gd name="connsiteX1948" fmla="*/ 2215247 w 3751729"/>
              <a:gd name="connsiteY1948" fmla="*/ 696960 h 1237129"/>
              <a:gd name="connsiteX1949" fmla="*/ 2205401 w 3751729"/>
              <a:gd name="connsiteY1949" fmla="*/ 696960 h 1237129"/>
              <a:gd name="connsiteX1950" fmla="*/ 2197031 w 3751729"/>
              <a:gd name="connsiteY1950" fmla="*/ 691053 h 1237129"/>
              <a:gd name="connsiteX1951" fmla="*/ 2187925 w 3751729"/>
              <a:gd name="connsiteY1951" fmla="*/ 686868 h 1237129"/>
              <a:gd name="connsiteX1952" fmla="*/ 2178078 w 3751729"/>
              <a:gd name="connsiteY1952" fmla="*/ 680960 h 1237129"/>
              <a:gd name="connsiteX1953" fmla="*/ 2170694 w 3751729"/>
              <a:gd name="connsiteY1953" fmla="*/ 675053 h 1237129"/>
              <a:gd name="connsiteX1954" fmla="*/ 2168232 w 3751729"/>
              <a:gd name="connsiteY1954" fmla="*/ 666683 h 1237129"/>
              <a:gd name="connsiteX1955" fmla="*/ 2164047 w 3751729"/>
              <a:gd name="connsiteY1955" fmla="*/ 659053 h 1237129"/>
              <a:gd name="connsiteX1956" fmla="*/ 2154940 w 3751729"/>
              <a:gd name="connsiteY1956" fmla="*/ 651422 h 1237129"/>
              <a:gd name="connsiteX1957" fmla="*/ 2153217 w 3751729"/>
              <a:gd name="connsiteY1957" fmla="*/ 651422 h 1237129"/>
              <a:gd name="connsiteX1958" fmla="*/ 2152479 w 3751729"/>
              <a:gd name="connsiteY1958" fmla="*/ 651422 h 1237129"/>
              <a:gd name="connsiteX1959" fmla="*/ 2150754 w 3751729"/>
              <a:gd name="connsiteY1959" fmla="*/ 651422 h 1237129"/>
              <a:gd name="connsiteX1960" fmla="*/ 2147555 w 3751729"/>
              <a:gd name="connsiteY1960" fmla="*/ 651422 h 1237129"/>
              <a:gd name="connsiteX1961" fmla="*/ 2141893 w 3751729"/>
              <a:gd name="connsiteY1961" fmla="*/ 651422 h 1237129"/>
              <a:gd name="connsiteX1962" fmla="*/ 2145094 w 3751729"/>
              <a:gd name="connsiteY1962" fmla="*/ 663237 h 1237129"/>
              <a:gd name="connsiteX1963" fmla="*/ 2149279 w 3751729"/>
              <a:gd name="connsiteY1963" fmla="*/ 676776 h 1237129"/>
              <a:gd name="connsiteX1964" fmla="*/ 2156663 w 3751729"/>
              <a:gd name="connsiteY1964" fmla="*/ 690314 h 1237129"/>
              <a:gd name="connsiteX1965" fmla="*/ 2162324 w 3751729"/>
              <a:gd name="connsiteY1965" fmla="*/ 702130 h 1237129"/>
              <a:gd name="connsiteX1966" fmla="*/ 2167986 w 3751729"/>
              <a:gd name="connsiteY1966" fmla="*/ 710498 h 1237129"/>
              <a:gd name="connsiteX1967" fmla="*/ 2169709 w 3751729"/>
              <a:gd name="connsiteY1967" fmla="*/ 706314 h 1237129"/>
              <a:gd name="connsiteX1968" fmla="*/ 2170448 w 3751729"/>
              <a:gd name="connsiteY1968" fmla="*/ 704591 h 1237129"/>
              <a:gd name="connsiteX1969" fmla="*/ 2170448 w 3751729"/>
              <a:gd name="connsiteY1969" fmla="*/ 702868 h 1237129"/>
              <a:gd name="connsiteX1970" fmla="*/ 2172170 w 3751729"/>
              <a:gd name="connsiteY1970" fmla="*/ 702868 h 1237129"/>
              <a:gd name="connsiteX1971" fmla="*/ 2173893 w 3751729"/>
              <a:gd name="connsiteY1971" fmla="*/ 702868 h 1237129"/>
              <a:gd name="connsiteX1972" fmla="*/ 2178078 w 3751729"/>
              <a:gd name="connsiteY1972" fmla="*/ 704591 h 1237129"/>
              <a:gd name="connsiteX1973" fmla="*/ 2179801 w 3751729"/>
              <a:gd name="connsiteY1973" fmla="*/ 708776 h 1237129"/>
              <a:gd name="connsiteX1974" fmla="*/ 2181524 w 3751729"/>
              <a:gd name="connsiteY1974" fmla="*/ 713699 h 1237129"/>
              <a:gd name="connsiteX1975" fmla="*/ 2181524 w 3751729"/>
              <a:gd name="connsiteY1975" fmla="*/ 717883 h 1237129"/>
              <a:gd name="connsiteX1976" fmla="*/ 2182262 w 3751729"/>
              <a:gd name="connsiteY1976" fmla="*/ 722068 h 1237129"/>
              <a:gd name="connsiteX1977" fmla="*/ 2183986 w 3751729"/>
              <a:gd name="connsiteY1977" fmla="*/ 726252 h 1237129"/>
              <a:gd name="connsiteX1978" fmla="*/ 2189647 w 3751729"/>
              <a:gd name="connsiteY1978" fmla="*/ 725514 h 1237129"/>
              <a:gd name="connsiteX1979" fmla="*/ 2197031 w 3751729"/>
              <a:gd name="connsiteY1979" fmla="*/ 723791 h 1237129"/>
              <a:gd name="connsiteX1980" fmla="*/ 2205401 w 3751729"/>
              <a:gd name="connsiteY1980" fmla="*/ 723791 h 1237129"/>
              <a:gd name="connsiteX1981" fmla="*/ 2218694 w 3751729"/>
              <a:gd name="connsiteY1981" fmla="*/ 708776 h 1237129"/>
              <a:gd name="connsiteX1982" fmla="*/ 2234447 w 3751729"/>
              <a:gd name="connsiteY1982" fmla="*/ 696960 h 1237129"/>
              <a:gd name="connsiteX1983" fmla="*/ 2236170 w 3751729"/>
              <a:gd name="connsiteY1983" fmla="*/ 711976 h 1237129"/>
              <a:gd name="connsiteX1984" fmla="*/ 2237892 w 3751729"/>
              <a:gd name="connsiteY1984" fmla="*/ 723791 h 1237129"/>
              <a:gd name="connsiteX1985" fmla="*/ 2259308 w 3751729"/>
              <a:gd name="connsiteY1985" fmla="*/ 735605 h 1237129"/>
              <a:gd name="connsiteX1986" fmla="*/ 2276538 w 3751729"/>
              <a:gd name="connsiteY1986" fmla="*/ 749882 h 1237129"/>
              <a:gd name="connsiteX1987" fmla="*/ 2270877 w 3751729"/>
              <a:gd name="connsiteY1987" fmla="*/ 757513 h 1237129"/>
              <a:gd name="connsiteX1988" fmla="*/ 2265954 w 3751729"/>
              <a:gd name="connsiteY1988" fmla="*/ 765145 h 1237129"/>
              <a:gd name="connsiteX1989" fmla="*/ 2261031 w 3751729"/>
              <a:gd name="connsiteY1989" fmla="*/ 771052 h 1237129"/>
              <a:gd name="connsiteX1990" fmla="*/ 2250200 w 3751729"/>
              <a:gd name="connsiteY1990" fmla="*/ 775236 h 1237129"/>
              <a:gd name="connsiteX1991" fmla="*/ 2250200 w 3751729"/>
              <a:gd name="connsiteY1991" fmla="*/ 791236 h 1237129"/>
              <a:gd name="connsiteX1992" fmla="*/ 2236170 w 3751729"/>
              <a:gd name="connsiteY1992" fmla="*/ 800345 h 1237129"/>
              <a:gd name="connsiteX1993" fmla="*/ 2221400 w 3751729"/>
              <a:gd name="connsiteY1993" fmla="*/ 810436 h 1237129"/>
              <a:gd name="connsiteX1994" fmla="*/ 2221400 w 3751729"/>
              <a:gd name="connsiteY1994" fmla="*/ 817575 h 1237129"/>
              <a:gd name="connsiteX1995" fmla="*/ 2203185 w 3751729"/>
              <a:gd name="connsiteY1995" fmla="*/ 817575 h 1237129"/>
              <a:gd name="connsiteX1996" fmla="*/ 2192355 w 3751729"/>
              <a:gd name="connsiteY1996" fmla="*/ 823483 h 1237129"/>
              <a:gd name="connsiteX1997" fmla="*/ 2183986 w 3751729"/>
              <a:gd name="connsiteY1997" fmla="*/ 832590 h 1237129"/>
              <a:gd name="connsiteX1998" fmla="*/ 2174140 w 3751729"/>
              <a:gd name="connsiteY1998" fmla="*/ 840220 h 1237129"/>
              <a:gd name="connsiteX1999" fmla="*/ 2160847 w 3751729"/>
              <a:gd name="connsiteY1999" fmla="*/ 846129 h 1237129"/>
              <a:gd name="connsiteX2000" fmla="*/ 2147555 w 3751729"/>
              <a:gd name="connsiteY2000" fmla="*/ 848590 h 1237129"/>
              <a:gd name="connsiteX2001" fmla="*/ 2133524 w 3751729"/>
              <a:gd name="connsiteY2001" fmla="*/ 852775 h 1237129"/>
              <a:gd name="connsiteX2002" fmla="*/ 2121956 w 3751729"/>
              <a:gd name="connsiteY2002" fmla="*/ 857698 h 1237129"/>
              <a:gd name="connsiteX2003" fmla="*/ 2112109 w 3751729"/>
              <a:gd name="connsiteY2003" fmla="*/ 863605 h 1237129"/>
              <a:gd name="connsiteX2004" fmla="*/ 2102263 w 3751729"/>
              <a:gd name="connsiteY2004" fmla="*/ 866067 h 1237129"/>
              <a:gd name="connsiteX2005" fmla="*/ 2094878 w 3751729"/>
              <a:gd name="connsiteY2005" fmla="*/ 866067 h 1237129"/>
              <a:gd name="connsiteX2006" fmla="*/ 2091678 w 3751729"/>
              <a:gd name="connsiteY2006" fmla="*/ 864344 h 1237129"/>
              <a:gd name="connsiteX2007" fmla="*/ 2090940 w 3751729"/>
              <a:gd name="connsiteY2007" fmla="*/ 864344 h 1237129"/>
              <a:gd name="connsiteX2008" fmla="*/ 2089217 w 3751729"/>
              <a:gd name="connsiteY2008" fmla="*/ 863605 h 1237129"/>
              <a:gd name="connsiteX2009" fmla="*/ 2087494 w 3751729"/>
              <a:gd name="connsiteY2009" fmla="*/ 861882 h 1237129"/>
              <a:gd name="connsiteX2010" fmla="*/ 2085771 w 3751729"/>
              <a:gd name="connsiteY2010" fmla="*/ 858436 h 1237129"/>
              <a:gd name="connsiteX2011" fmla="*/ 2081586 w 3751729"/>
              <a:gd name="connsiteY2011" fmla="*/ 850067 h 1237129"/>
              <a:gd name="connsiteX2012" fmla="*/ 2079864 w 3751729"/>
              <a:gd name="connsiteY2012" fmla="*/ 840959 h 1237129"/>
              <a:gd name="connsiteX2013" fmla="*/ 2079864 w 3751729"/>
              <a:gd name="connsiteY2013" fmla="*/ 832590 h 1237129"/>
              <a:gd name="connsiteX2014" fmla="*/ 2079125 w 3751729"/>
              <a:gd name="connsiteY2014" fmla="*/ 823483 h 1237129"/>
              <a:gd name="connsiteX2015" fmla="*/ 2071740 w 3751729"/>
              <a:gd name="connsiteY2015" fmla="*/ 809206 h 1237129"/>
              <a:gd name="connsiteX2016" fmla="*/ 2061895 w 3751729"/>
              <a:gd name="connsiteY2016" fmla="*/ 795667 h 1237129"/>
              <a:gd name="connsiteX2017" fmla="*/ 2051064 w 3751729"/>
              <a:gd name="connsiteY2017" fmla="*/ 783853 h 1237129"/>
              <a:gd name="connsiteX2018" fmla="*/ 2041218 w 3751729"/>
              <a:gd name="connsiteY2018" fmla="*/ 772036 h 1237129"/>
              <a:gd name="connsiteX2019" fmla="*/ 2038756 w 3751729"/>
              <a:gd name="connsiteY2019" fmla="*/ 763667 h 1237129"/>
              <a:gd name="connsiteX2020" fmla="*/ 2037033 w 3751729"/>
              <a:gd name="connsiteY2020" fmla="*/ 753575 h 1237129"/>
              <a:gd name="connsiteX2021" fmla="*/ 2035309 w 3751729"/>
              <a:gd name="connsiteY2021" fmla="*/ 742744 h 1237129"/>
              <a:gd name="connsiteX2022" fmla="*/ 2031125 w 3751729"/>
              <a:gd name="connsiteY2022" fmla="*/ 734375 h 1237129"/>
              <a:gd name="connsiteX2023" fmla="*/ 2015371 w 3751729"/>
              <a:gd name="connsiteY2023" fmla="*/ 724284 h 1237129"/>
              <a:gd name="connsiteX2024" fmla="*/ 2011187 w 3751729"/>
              <a:gd name="connsiteY2024" fmla="*/ 714191 h 1237129"/>
              <a:gd name="connsiteX2025" fmla="*/ 2006264 w 3751729"/>
              <a:gd name="connsiteY2025" fmla="*/ 703361 h 1237129"/>
              <a:gd name="connsiteX2026" fmla="*/ 2002079 w 3751729"/>
              <a:gd name="connsiteY2026" fmla="*/ 693268 h 1237129"/>
              <a:gd name="connsiteX2027" fmla="*/ 1996418 w 3751729"/>
              <a:gd name="connsiteY2027" fmla="*/ 684899 h 1237129"/>
              <a:gd name="connsiteX2028" fmla="*/ 1988049 w 3751729"/>
              <a:gd name="connsiteY2028" fmla="*/ 678991 h 1237129"/>
              <a:gd name="connsiteX2029" fmla="*/ 1983126 w 3751729"/>
              <a:gd name="connsiteY2029" fmla="*/ 677268 h 1237129"/>
              <a:gd name="connsiteX2030" fmla="*/ 1982387 w 3751729"/>
              <a:gd name="connsiteY2030" fmla="*/ 673821 h 1237129"/>
              <a:gd name="connsiteX2031" fmla="*/ 1979187 w 3751729"/>
              <a:gd name="connsiteY2031" fmla="*/ 673083 h 1237129"/>
              <a:gd name="connsiteX2032" fmla="*/ 1976725 w 3751729"/>
              <a:gd name="connsiteY2032" fmla="*/ 671361 h 1237129"/>
              <a:gd name="connsiteX2033" fmla="*/ 1973525 w 3751729"/>
              <a:gd name="connsiteY2033" fmla="*/ 669637 h 1237129"/>
              <a:gd name="connsiteX2034" fmla="*/ 1971065 w 3751729"/>
              <a:gd name="connsiteY2034" fmla="*/ 667176 h 1237129"/>
              <a:gd name="connsiteX2035" fmla="*/ 1967864 w 3751729"/>
              <a:gd name="connsiteY2035" fmla="*/ 662253 h 1237129"/>
              <a:gd name="connsiteX2036" fmla="*/ 1965403 w 3751729"/>
              <a:gd name="connsiteY2036" fmla="*/ 656345 h 1237129"/>
              <a:gd name="connsiteX2037" fmla="*/ 1962203 w 3751729"/>
              <a:gd name="connsiteY2037" fmla="*/ 656345 h 1237129"/>
              <a:gd name="connsiteX2038" fmla="*/ 1962203 w 3751729"/>
              <a:gd name="connsiteY2038" fmla="*/ 662253 h 1237129"/>
              <a:gd name="connsiteX2039" fmla="*/ 1972049 w 3751729"/>
              <a:gd name="connsiteY2039" fmla="*/ 675791 h 1237129"/>
              <a:gd name="connsiteX2040" fmla="*/ 1981156 w 3751729"/>
              <a:gd name="connsiteY2040" fmla="*/ 690806 h 1237129"/>
              <a:gd name="connsiteX2041" fmla="*/ 1986818 w 3751729"/>
              <a:gd name="connsiteY2041" fmla="*/ 708529 h 1237129"/>
              <a:gd name="connsiteX2042" fmla="*/ 1992479 w 3751729"/>
              <a:gd name="connsiteY2042" fmla="*/ 724529 h 1237129"/>
              <a:gd name="connsiteX2043" fmla="*/ 1999863 w 3751729"/>
              <a:gd name="connsiteY2043" fmla="*/ 740529 h 1237129"/>
              <a:gd name="connsiteX2044" fmla="*/ 2002326 w 3751729"/>
              <a:gd name="connsiteY2044" fmla="*/ 742991 h 1237129"/>
              <a:gd name="connsiteX2045" fmla="*/ 2006509 w 3751729"/>
              <a:gd name="connsiteY2045" fmla="*/ 746437 h 1237129"/>
              <a:gd name="connsiteX2046" fmla="*/ 2009710 w 3751729"/>
              <a:gd name="connsiteY2046" fmla="*/ 748898 h 1237129"/>
              <a:gd name="connsiteX2047" fmla="*/ 2013895 w 3751729"/>
              <a:gd name="connsiteY2047" fmla="*/ 752344 h 1237129"/>
              <a:gd name="connsiteX2048" fmla="*/ 2015618 w 3751729"/>
              <a:gd name="connsiteY2048" fmla="*/ 756528 h 1237129"/>
              <a:gd name="connsiteX2049" fmla="*/ 2015618 w 3751729"/>
              <a:gd name="connsiteY2049" fmla="*/ 785821 h 1237129"/>
              <a:gd name="connsiteX2050" fmla="*/ 2018079 w 3751729"/>
              <a:gd name="connsiteY2050" fmla="*/ 789268 h 1237129"/>
              <a:gd name="connsiteX2051" fmla="*/ 2021279 w 3751729"/>
              <a:gd name="connsiteY2051" fmla="*/ 793452 h 1237129"/>
              <a:gd name="connsiteX2052" fmla="*/ 2025464 w 3751729"/>
              <a:gd name="connsiteY2052" fmla="*/ 795914 h 1237129"/>
              <a:gd name="connsiteX2053" fmla="*/ 2029648 w 3751729"/>
              <a:gd name="connsiteY2053" fmla="*/ 799360 h 1237129"/>
              <a:gd name="connsiteX2054" fmla="*/ 2031371 w 3751729"/>
              <a:gd name="connsiteY2054" fmla="*/ 801820 h 1237129"/>
              <a:gd name="connsiteX2055" fmla="*/ 2033834 w 3751729"/>
              <a:gd name="connsiteY2055" fmla="*/ 810929 h 1237129"/>
              <a:gd name="connsiteX2056" fmla="*/ 2035556 w 3751729"/>
              <a:gd name="connsiteY2056" fmla="*/ 817575 h 1237129"/>
              <a:gd name="connsiteX2057" fmla="*/ 2038756 w 3751729"/>
              <a:gd name="connsiteY2057" fmla="*/ 826682 h 1237129"/>
              <a:gd name="connsiteX2058" fmla="*/ 2047125 w 3751729"/>
              <a:gd name="connsiteY2058" fmla="*/ 836775 h 1237129"/>
              <a:gd name="connsiteX2059" fmla="*/ 2060417 w 3751729"/>
              <a:gd name="connsiteY2059" fmla="*/ 845882 h 1237129"/>
              <a:gd name="connsiteX2060" fmla="*/ 2074448 w 3751729"/>
              <a:gd name="connsiteY2060" fmla="*/ 854252 h 1237129"/>
              <a:gd name="connsiteX2061" fmla="*/ 2086017 w 3751729"/>
              <a:gd name="connsiteY2061" fmla="*/ 863359 h 1237129"/>
              <a:gd name="connsiteX2062" fmla="*/ 2089217 w 3751729"/>
              <a:gd name="connsiteY2062" fmla="*/ 867544 h 1237129"/>
              <a:gd name="connsiteX2063" fmla="*/ 2089217 w 3751729"/>
              <a:gd name="connsiteY2063" fmla="*/ 873451 h 1237129"/>
              <a:gd name="connsiteX2064" fmla="*/ 2089217 w 3751729"/>
              <a:gd name="connsiteY2064" fmla="*/ 877636 h 1237129"/>
              <a:gd name="connsiteX2065" fmla="*/ 2090940 w 3751729"/>
              <a:gd name="connsiteY2065" fmla="*/ 881821 h 1237129"/>
              <a:gd name="connsiteX2066" fmla="*/ 2095125 w 3751729"/>
              <a:gd name="connsiteY2066" fmla="*/ 886743 h 1237129"/>
              <a:gd name="connsiteX2067" fmla="*/ 2107433 w 3751729"/>
              <a:gd name="connsiteY2067" fmla="*/ 887482 h 1237129"/>
              <a:gd name="connsiteX2068" fmla="*/ 2122201 w 3751729"/>
              <a:gd name="connsiteY2068" fmla="*/ 880836 h 1237129"/>
              <a:gd name="connsiteX2069" fmla="*/ 2142140 w 3751729"/>
              <a:gd name="connsiteY2069" fmla="*/ 875912 h 1237129"/>
              <a:gd name="connsiteX2070" fmla="*/ 2161093 w 3751729"/>
              <a:gd name="connsiteY2070" fmla="*/ 871728 h 1237129"/>
              <a:gd name="connsiteX2071" fmla="*/ 2178323 w 3751729"/>
              <a:gd name="connsiteY2071" fmla="*/ 869267 h 1237129"/>
              <a:gd name="connsiteX2072" fmla="*/ 2178323 w 3751729"/>
              <a:gd name="connsiteY2072" fmla="*/ 871728 h 1237129"/>
              <a:gd name="connsiteX2073" fmla="*/ 2174140 w 3751729"/>
              <a:gd name="connsiteY2073" fmla="*/ 879359 h 1237129"/>
              <a:gd name="connsiteX2074" fmla="*/ 2174140 w 3751729"/>
              <a:gd name="connsiteY2074" fmla="*/ 888221 h 1237129"/>
              <a:gd name="connsiteX2075" fmla="*/ 2170940 w 3751729"/>
              <a:gd name="connsiteY2075" fmla="*/ 898313 h 1237129"/>
              <a:gd name="connsiteX2076" fmla="*/ 2165278 w 3751729"/>
              <a:gd name="connsiteY2076" fmla="*/ 913328 h 1237129"/>
              <a:gd name="connsiteX2077" fmla="*/ 2156909 w 3751729"/>
              <a:gd name="connsiteY2077" fmla="*/ 931051 h 1237129"/>
              <a:gd name="connsiteX2078" fmla="*/ 2147063 w 3751729"/>
              <a:gd name="connsiteY2078" fmla="*/ 948774 h 1237129"/>
              <a:gd name="connsiteX2079" fmla="*/ 2136232 w 3751729"/>
              <a:gd name="connsiteY2079" fmla="*/ 963051 h 1237129"/>
              <a:gd name="connsiteX2080" fmla="*/ 2120479 w 3751729"/>
              <a:gd name="connsiteY2080" fmla="*/ 979050 h 1237129"/>
              <a:gd name="connsiteX2081" fmla="*/ 2103248 w 3751729"/>
              <a:gd name="connsiteY2081" fmla="*/ 994066 h 1237129"/>
              <a:gd name="connsiteX2082" fmla="*/ 2085032 w 3751729"/>
              <a:gd name="connsiteY2082" fmla="*/ 1008343 h 1237129"/>
              <a:gd name="connsiteX2083" fmla="*/ 2067802 w 3751729"/>
              <a:gd name="connsiteY2083" fmla="*/ 1025082 h 1237129"/>
              <a:gd name="connsiteX2084" fmla="*/ 2053032 w 3751729"/>
              <a:gd name="connsiteY2084" fmla="*/ 1042804 h 1237129"/>
              <a:gd name="connsiteX2085" fmla="*/ 2041464 w 3751729"/>
              <a:gd name="connsiteY2085" fmla="*/ 1062988 h 1237129"/>
              <a:gd name="connsiteX2086" fmla="*/ 2037279 w 3751729"/>
              <a:gd name="connsiteY2086" fmla="*/ 1082189 h 1237129"/>
              <a:gd name="connsiteX2087" fmla="*/ 2039740 w 3751729"/>
              <a:gd name="connsiteY2087" fmla="*/ 1099911 h 1237129"/>
              <a:gd name="connsiteX2088" fmla="*/ 2045402 w 3751729"/>
              <a:gd name="connsiteY2088" fmla="*/ 1117634 h 1237129"/>
              <a:gd name="connsiteX2089" fmla="*/ 2051064 w 3751729"/>
              <a:gd name="connsiteY2089" fmla="*/ 1133634 h 1237129"/>
              <a:gd name="connsiteX2090" fmla="*/ 2056725 w 3751729"/>
              <a:gd name="connsiteY2090" fmla="*/ 1151357 h 1237129"/>
              <a:gd name="connsiteX2091" fmla="*/ 2061648 w 3751729"/>
              <a:gd name="connsiteY2091" fmla="*/ 1169080 h 1237129"/>
              <a:gd name="connsiteX2092" fmla="*/ 2059925 w 3751729"/>
              <a:gd name="connsiteY2092" fmla="*/ 1186804 h 1237129"/>
              <a:gd name="connsiteX2093" fmla="*/ 2050818 w 3751729"/>
              <a:gd name="connsiteY2093" fmla="*/ 1205264 h 1237129"/>
              <a:gd name="connsiteX2094" fmla="*/ 2038509 w 3751729"/>
              <a:gd name="connsiteY2094" fmla="*/ 1214372 h 1237129"/>
              <a:gd name="connsiteX2095" fmla="*/ 2023741 w 3751729"/>
              <a:gd name="connsiteY2095" fmla="*/ 1221018 h 1237129"/>
              <a:gd name="connsiteX2096" fmla="*/ 2009710 w 3751729"/>
              <a:gd name="connsiteY2096" fmla="*/ 1228649 h 1237129"/>
              <a:gd name="connsiteX2097" fmla="*/ 1999990 w 3751729"/>
              <a:gd name="connsiteY2097" fmla="*/ 1237129 h 1237129"/>
              <a:gd name="connsiteX2098" fmla="*/ 1730490 w 3751729"/>
              <a:gd name="connsiteY2098" fmla="*/ 1237129 h 1237129"/>
              <a:gd name="connsiteX2099" fmla="*/ 1729835 w 3751729"/>
              <a:gd name="connsiteY2099" fmla="*/ 1236280 h 1237129"/>
              <a:gd name="connsiteX2100" fmla="*/ 1724174 w 3751729"/>
              <a:gd name="connsiteY2100" fmla="*/ 1224465 h 1237129"/>
              <a:gd name="connsiteX2101" fmla="*/ 1722450 w 3751729"/>
              <a:gd name="connsiteY2101" fmla="*/ 1210188 h 1237129"/>
              <a:gd name="connsiteX2102" fmla="*/ 1725650 w 3751729"/>
              <a:gd name="connsiteY2102" fmla="*/ 1193450 h 1237129"/>
              <a:gd name="connsiteX2103" fmla="*/ 1731312 w 3751729"/>
              <a:gd name="connsiteY2103" fmla="*/ 1179173 h 1237129"/>
              <a:gd name="connsiteX2104" fmla="*/ 1739681 w 3751729"/>
              <a:gd name="connsiteY2104" fmla="*/ 1163172 h 1237129"/>
              <a:gd name="connsiteX2105" fmla="*/ 1745342 w 3751729"/>
              <a:gd name="connsiteY2105" fmla="*/ 1149634 h 1237129"/>
              <a:gd name="connsiteX2106" fmla="*/ 1750265 w 3751729"/>
              <a:gd name="connsiteY2106" fmla="*/ 1137819 h 1237129"/>
              <a:gd name="connsiteX2107" fmla="*/ 1744604 w 3751729"/>
              <a:gd name="connsiteY2107" fmla="*/ 1126003 h 1237129"/>
              <a:gd name="connsiteX2108" fmla="*/ 1742882 w 3751729"/>
              <a:gd name="connsiteY2108" fmla="*/ 1115911 h 1237129"/>
              <a:gd name="connsiteX2109" fmla="*/ 1742882 w 3751729"/>
              <a:gd name="connsiteY2109" fmla="*/ 1105819 h 1237129"/>
              <a:gd name="connsiteX2110" fmla="*/ 1739681 w 3751729"/>
              <a:gd name="connsiteY2110" fmla="*/ 1092281 h 1237129"/>
              <a:gd name="connsiteX2111" fmla="*/ 1731312 w 3751729"/>
              <a:gd name="connsiteY2111" fmla="*/ 1074558 h 1237129"/>
              <a:gd name="connsiteX2112" fmla="*/ 1718022 w 3751729"/>
              <a:gd name="connsiteY2112" fmla="*/ 1056835 h 1237129"/>
              <a:gd name="connsiteX2113" fmla="*/ 1705715 w 3751729"/>
              <a:gd name="connsiteY2113" fmla="*/ 1040834 h 1237129"/>
              <a:gd name="connsiteX2114" fmla="*/ 1692422 w 3751729"/>
              <a:gd name="connsiteY2114" fmla="*/ 1027297 h 1237129"/>
              <a:gd name="connsiteX2115" fmla="*/ 1696606 w 3751729"/>
              <a:gd name="connsiteY2115" fmla="*/ 1009574 h 1237129"/>
              <a:gd name="connsiteX2116" fmla="*/ 1700792 w 3751729"/>
              <a:gd name="connsiteY2116" fmla="*/ 993574 h 1237129"/>
              <a:gd name="connsiteX2117" fmla="*/ 1705715 w 3751729"/>
              <a:gd name="connsiteY2117" fmla="*/ 975851 h 1237129"/>
              <a:gd name="connsiteX2118" fmla="*/ 1700792 w 3751729"/>
              <a:gd name="connsiteY2118" fmla="*/ 973389 h 1237129"/>
              <a:gd name="connsiteX2119" fmla="*/ 1698330 w 3751729"/>
              <a:gd name="connsiteY2119" fmla="*/ 971666 h 1237129"/>
              <a:gd name="connsiteX2120" fmla="*/ 1695130 w 3751729"/>
              <a:gd name="connsiteY2120" fmla="*/ 968220 h 1237129"/>
              <a:gd name="connsiteX2121" fmla="*/ 1692669 w 3751729"/>
              <a:gd name="connsiteY2121" fmla="*/ 967481 h 1237129"/>
              <a:gd name="connsiteX2122" fmla="*/ 1688484 w 3751729"/>
              <a:gd name="connsiteY2122" fmla="*/ 967481 h 1237129"/>
              <a:gd name="connsiteX2123" fmla="*/ 1682823 w 3751729"/>
              <a:gd name="connsiteY2123" fmla="*/ 965758 h 1237129"/>
              <a:gd name="connsiteX2124" fmla="*/ 1679622 w 3751729"/>
              <a:gd name="connsiteY2124" fmla="*/ 968220 h 1237129"/>
              <a:gd name="connsiteX2125" fmla="*/ 1677899 w 3751729"/>
              <a:gd name="connsiteY2125" fmla="*/ 969943 h 1237129"/>
              <a:gd name="connsiteX2126" fmla="*/ 1673715 w 3751729"/>
              <a:gd name="connsiteY2126" fmla="*/ 971666 h 1237129"/>
              <a:gd name="connsiteX2127" fmla="*/ 1669530 w 3751729"/>
              <a:gd name="connsiteY2127" fmla="*/ 971666 h 1237129"/>
              <a:gd name="connsiteX2128" fmla="*/ 1663869 w 3751729"/>
              <a:gd name="connsiteY2128" fmla="*/ 971666 h 1237129"/>
              <a:gd name="connsiteX2129" fmla="*/ 1648114 w 3751729"/>
              <a:gd name="connsiteY2129" fmla="*/ 946558 h 1237129"/>
              <a:gd name="connsiteX2130" fmla="*/ 1637284 w 3751729"/>
              <a:gd name="connsiteY2130" fmla="*/ 944835 h 1237129"/>
              <a:gd name="connsiteX2131" fmla="*/ 1627438 w 3751729"/>
              <a:gd name="connsiteY2131" fmla="*/ 944097 h 1237129"/>
              <a:gd name="connsiteX2132" fmla="*/ 1615870 w 3751729"/>
              <a:gd name="connsiteY2132" fmla="*/ 942374 h 1237129"/>
              <a:gd name="connsiteX2133" fmla="*/ 1601838 w 3751729"/>
              <a:gd name="connsiteY2133" fmla="*/ 948282 h 1237129"/>
              <a:gd name="connsiteX2134" fmla="*/ 1587070 w 3751729"/>
              <a:gd name="connsiteY2134" fmla="*/ 954189 h 1237129"/>
              <a:gd name="connsiteX2135" fmla="*/ 1575500 w 3751729"/>
              <a:gd name="connsiteY2135" fmla="*/ 958374 h 1237129"/>
              <a:gd name="connsiteX2136" fmla="*/ 1547439 w 3751729"/>
              <a:gd name="connsiteY2136" fmla="*/ 952466 h 1237129"/>
              <a:gd name="connsiteX2137" fmla="*/ 1544239 w 3751729"/>
              <a:gd name="connsiteY2137" fmla="*/ 962558 h 1237129"/>
              <a:gd name="connsiteX2138" fmla="*/ 1534393 w 3751729"/>
              <a:gd name="connsiteY2138" fmla="*/ 962558 h 1237129"/>
              <a:gd name="connsiteX2139" fmla="*/ 1525285 w 3751729"/>
              <a:gd name="connsiteY2139" fmla="*/ 960097 h 1237129"/>
              <a:gd name="connsiteX2140" fmla="*/ 1518639 w 3751729"/>
              <a:gd name="connsiteY2140" fmla="*/ 958374 h 1237129"/>
              <a:gd name="connsiteX2141" fmla="*/ 1515439 w 3751729"/>
              <a:gd name="connsiteY2141" fmla="*/ 960097 h 1237129"/>
              <a:gd name="connsiteX2142" fmla="*/ 1512978 w 3751729"/>
              <a:gd name="connsiteY2142" fmla="*/ 962558 h 1237129"/>
              <a:gd name="connsiteX2143" fmla="*/ 1508055 w 3751729"/>
              <a:gd name="connsiteY2143" fmla="*/ 964282 h 1237129"/>
              <a:gd name="connsiteX2144" fmla="*/ 1502393 w 3751729"/>
              <a:gd name="connsiteY2144" fmla="*/ 966005 h 1237129"/>
              <a:gd name="connsiteX2145" fmla="*/ 1494024 w 3751729"/>
              <a:gd name="connsiteY2145" fmla="*/ 955912 h 1237129"/>
              <a:gd name="connsiteX2146" fmla="*/ 1482455 w 3751729"/>
              <a:gd name="connsiteY2146" fmla="*/ 950005 h 1237129"/>
              <a:gd name="connsiteX2147" fmla="*/ 1470885 w 3751729"/>
              <a:gd name="connsiteY2147" fmla="*/ 944097 h 1237129"/>
              <a:gd name="connsiteX2148" fmla="*/ 1459316 w 3751729"/>
              <a:gd name="connsiteY2148" fmla="*/ 938189 h 1237129"/>
              <a:gd name="connsiteX2149" fmla="*/ 1449471 w 3751729"/>
              <a:gd name="connsiteY2149" fmla="*/ 930558 h 1237129"/>
              <a:gd name="connsiteX2150" fmla="*/ 1442086 w 3751729"/>
              <a:gd name="connsiteY2150" fmla="*/ 911359 h 1237129"/>
              <a:gd name="connsiteX2151" fmla="*/ 1433717 w 3751729"/>
              <a:gd name="connsiteY2151" fmla="*/ 901266 h 1237129"/>
              <a:gd name="connsiteX2152" fmla="*/ 1420424 w 3751729"/>
              <a:gd name="connsiteY2152" fmla="*/ 891174 h 1237129"/>
              <a:gd name="connsiteX2153" fmla="*/ 1408856 w 3751729"/>
              <a:gd name="connsiteY2153" fmla="*/ 881082 h 1237129"/>
              <a:gd name="connsiteX2154" fmla="*/ 1401471 w 3751729"/>
              <a:gd name="connsiteY2154" fmla="*/ 871974 h 1237129"/>
              <a:gd name="connsiteX2155" fmla="*/ 1401471 w 3751729"/>
              <a:gd name="connsiteY2155" fmla="*/ 852775 h 1237129"/>
              <a:gd name="connsiteX2156" fmla="*/ 1399010 w 3751729"/>
              <a:gd name="connsiteY2156" fmla="*/ 844405 h 1237129"/>
              <a:gd name="connsiteX2157" fmla="*/ 1399748 w 3751729"/>
              <a:gd name="connsiteY2157" fmla="*/ 830867 h 1237129"/>
              <a:gd name="connsiteX2158" fmla="*/ 1402948 w 3751729"/>
              <a:gd name="connsiteY2158" fmla="*/ 819052 h 1237129"/>
              <a:gd name="connsiteX2159" fmla="*/ 1405410 w 3751729"/>
              <a:gd name="connsiteY2159" fmla="*/ 808959 h 1237129"/>
              <a:gd name="connsiteX2160" fmla="*/ 1407132 w 3751729"/>
              <a:gd name="connsiteY2160" fmla="*/ 801329 h 1237129"/>
              <a:gd name="connsiteX2161" fmla="*/ 1407132 w 3751729"/>
              <a:gd name="connsiteY2161" fmla="*/ 789513 h 1237129"/>
              <a:gd name="connsiteX2162" fmla="*/ 1404671 w 3751729"/>
              <a:gd name="connsiteY2162" fmla="*/ 782867 h 1237129"/>
              <a:gd name="connsiteX2163" fmla="*/ 1399748 w 3751729"/>
              <a:gd name="connsiteY2163" fmla="*/ 775236 h 1237129"/>
              <a:gd name="connsiteX2164" fmla="*/ 1397286 w 3751729"/>
              <a:gd name="connsiteY2164" fmla="*/ 769329 h 1237129"/>
              <a:gd name="connsiteX2165" fmla="*/ 1397286 w 3751729"/>
              <a:gd name="connsiteY2165" fmla="*/ 760221 h 1237129"/>
              <a:gd name="connsiteX2166" fmla="*/ 1399748 w 3751729"/>
              <a:gd name="connsiteY2166" fmla="*/ 748407 h 1237129"/>
              <a:gd name="connsiteX2167" fmla="*/ 1405410 w 3751729"/>
              <a:gd name="connsiteY2167" fmla="*/ 735852 h 1237129"/>
              <a:gd name="connsiteX2168" fmla="*/ 1411071 w 3751729"/>
              <a:gd name="connsiteY2168" fmla="*/ 720837 h 1237129"/>
              <a:gd name="connsiteX2169" fmla="*/ 1416733 w 3751729"/>
              <a:gd name="connsiteY2169" fmla="*/ 708283 h 1237129"/>
              <a:gd name="connsiteX2170" fmla="*/ 1422394 w 3751729"/>
              <a:gd name="connsiteY2170" fmla="*/ 697452 h 1237129"/>
              <a:gd name="connsiteX2171" fmla="*/ 1425594 w 3751729"/>
              <a:gd name="connsiteY2171" fmla="*/ 691545 h 1237129"/>
              <a:gd name="connsiteX2172" fmla="*/ 1435439 w 3751729"/>
              <a:gd name="connsiteY2172" fmla="*/ 683175 h 1237129"/>
              <a:gd name="connsiteX2173" fmla="*/ 1447009 w 3751729"/>
              <a:gd name="connsiteY2173" fmla="*/ 675545 h 1237129"/>
              <a:gd name="connsiteX2174" fmla="*/ 1458578 w 3751729"/>
              <a:gd name="connsiteY2174" fmla="*/ 669637 h 1237129"/>
              <a:gd name="connsiteX2175" fmla="*/ 1470147 w 3751729"/>
              <a:gd name="connsiteY2175" fmla="*/ 662006 h 1237129"/>
              <a:gd name="connsiteX2176" fmla="*/ 1472608 w 3751729"/>
              <a:gd name="connsiteY2176" fmla="*/ 655360 h 1237129"/>
              <a:gd name="connsiteX2177" fmla="*/ 1472608 w 3751729"/>
              <a:gd name="connsiteY2177" fmla="*/ 646253 h 1237129"/>
              <a:gd name="connsiteX2178" fmla="*/ 1471871 w 3751729"/>
              <a:gd name="connsiteY2178" fmla="*/ 636161 h 1237129"/>
              <a:gd name="connsiteX2179" fmla="*/ 1472608 w 3751729"/>
              <a:gd name="connsiteY2179" fmla="*/ 627791 h 1237129"/>
              <a:gd name="connsiteX2180" fmla="*/ 1479993 w 3751729"/>
              <a:gd name="connsiteY2180" fmla="*/ 615976 h 1237129"/>
              <a:gd name="connsiteX2181" fmla="*/ 1489839 w 3751729"/>
              <a:gd name="connsiteY2181" fmla="*/ 606868 h 1237129"/>
              <a:gd name="connsiteX2182" fmla="*/ 1500669 w 3751729"/>
              <a:gd name="connsiteY2182" fmla="*/ 598499 h 1237129"/>
              <a:gd name="connsiteX2183" fmla="*/ 1510516 w 3751729"/>
              <a:gd name="connsiteY2183" fmla="*/ 589392 h 1237129"/>
              <a:gd name="connsiteX2184" fmla="*/ 1518885 w 3751729"/>
              <a:gd name="connsiteY2184" fmla="*/ 579299 h 1237129"/>
              <a:gd name="connsiteX2185" fmla="*/ 1523808 w 3751729"/>
              <a:gd name="connsiteY2185" fmla="*/ 565763 h 1237129"/>
              <a:gd name="connsiteX2186" fmla="*/ 1523808 w 3751729"/>
              <a:gd name="connsiteY2186" fmla="*/ 565024 h 1237129"/>
              <a:gd name="connsiteX2187" fmla="*/ 1522085 w 3751729"/>
              <a:gd name="connsiteY2187" fmla="*/ 565024 h 1237129"/>
              <a:gd name="connsiteX2188" fmla="*/ 1522085 w 3751729"/>
              <a:gd name="connsiteY2188" fmla="*/ 563302 h 1237129"/>
              <a:gd name="connsiteX2189" fmla="*/ 1522085 w 3751729"/>
              <a:gd name="connsiteY2189" fmla="*/ 561578 h 1237129"/>
              <a:gd name="connsiteX2190" fmla="*/ 1520363 w 3751729"/>
              <a:gd name="connsiteY2190" fmla="*/ 559856 h 1237129"/>
              <a:gd name="connsiteX2191" fmla="*/ 1517901 w 3751729"/>
              <a:gd name="connsiteY2191" fmla="*/ 559117 h 1237129"/>
              <a:gd name="connsiteX2192" fmla="*/ 1514701 w 3751729"/>
              <a:gd name="connsiteY2192" fmla="*/ 557394 h 1237129"/>
              <a:gd name="connsiteX2193" fmla="*/ 1512239 w 3751729"/>
              <a:gd name="connsiteY2193" fmla="*/ 557394 h 1237129"/>
              <a:gd name="connsiteX2194" fmla="*/ 1507316 w 3751729"/>
              <a:gd name="connsiteY2194" fmla="*/ 555672 h 1237129"/>
              <a:gd name="connsiteX2195" fmla="*/ 1504855 w 3751729"/>
              <a:gd name="connsiteY2195" fmla="*/ 559117 h 1237129"/>
              <a:gd name="connsiteX2196" fmla="*/ 1501655 w 3751729"/>
              <a:gd name="connsiteY2196" fmla="*/ 559117 h 1237129"/>
              <a:gd name="connsiteX2197" fmla="*/ 1497469 w 3751729"/>
              <a:gd name="connsiteY2197" fmla="*/ 559856 h 1237129"/>
              <a:gd name="connsiteX2198" fmla="*/ 1491808 w 3751729"/>
              <a:gd name="connsiteY2198" fmla="*/ 559856 h 1237129"/>
              <a:gd name="connsiteX2199" fmla="*/ 1491808 w 3751729"/>
              <a:gd name="connsiteY2199" fmla="*/ 555672 h 1237129"/>
              <a:gd name="connsiteX2200" fmla="*/ 1489348 w 3751729"/>
              <a:gd name="connsiteY2200" fmla="*/ 555672 h 1237129"/>
              <a:gd name="connsiteX2201" fmla="*/ 1489348 w 3751729"/>
              <a:gd name="connsiteY2201" fmla="*/ 543855 h 1237129"/>
              <a:gd name="connsiteX2202" fmla="*/ 1487624 w 3751729"/>
              <a:gd name="connsiteY2202" fmla="*/ 527856 h 1237129"/>
              <a:gd name="connsiteX2203" fmla="*/ 1485901 w 3751729"/>
              <a:gd name="connsiteY2203" fmla="*/ 508655 h 1237129"/>
              <a:gd name="connsiteX2204" fmla="*/ 1485901 w 3751729"/>
              <a:gd name="connsiteY2204" fmla="*/ 490194 h 1237129"/>
              <a:gd name="connsiteX2205" fmla="*/ 1485901 w 3751729"/>
              <a:gd name="connsiteY2205" fmla="*/ 473456 h 1237129"/>
              <a:gd name="connsiteX2206" fmla="*/ 1489101 w 3751729"/>
              <a:gd name="connsiteY2206" fmla="*/ 463363 h 1237129"/>
              <a:gd name="connsiteX2207" fmla="*/ 1489593 w 3751729"/>
              <a:gd name="connsiteY2207" fmla="*/ 460410 h 1237129"/>
              <a:gd name="connsiteX2208" fmla="*/ 1491316 w 3751729"/>
              <a:gd name="connsiteY2208" fmla="*/ 456964 h 1237129"/>
              <a:gd name="connsiteX2209" fmla="*/ 1493038 w 3751729"/>
              <a:gd name="connsiteY2209" fmla="*/ 456225 h 1237129"/>
              <a:gd name="connsiteX2210" fmla="*/ 1494762 w 3751729"/>
              <a:gd name="connsiteY2210" fmla="*/ 456225 h 1237129"/>
              <a:gd name="connsiteX2211" fmla="*/ 1497224 w 3751729"/>
              <a:gd name="connsiteY2211" fmla="*/ 456225 h 1237129"/>
              <a:gd name="connsiteX2212" fmla="*/ 1500424 w 3751729"/>
              <a:gd name="connsiteY2212" fmla="*/ 454501 h 1237129"/>
              <a:gd name="connsiteX2213" fmla="*/ 1504609 w 3751729"/>
              <a:gd name="connsiteY2213" fmla="*/ 454501 h 1237129"/>
              <a:gd name="connsiteX2214" fmla="*/ 1516177 w 3751729"/>
              <a:gd name="connsiteY2214" fmla="*/ 458687 h 1237129"/>
              <a:gd name="connsiteX2215" fmla="*/ 1529469 w 3751729"/>
              <a:gd name="connsiteY2215" fmla="*/ 462133 h 1237129"/>
              <a:gd name="connsiteX2216" fmla="*/ 1543501 w 3751729"/>
              <a:gd name="connsiteY2216" fmla="*/ 462133 h 1237129"/>
              <a:gd name="connsiteX2217" fmla="*/ 1557531 w 3751729"/>
              <a:gd name="connsiteY2217" fmla="*/ 458687 h 1237129"/>
              <a:gd name="connsiteX2218" fmla="*/ 1568362 w 3751729"/>
              <a:gd name="connsiteY2218" fmla="*/ 454501 h 1237129"/>
              <a:gd name="connsiteX2219" fmla="*/ 1569100 w 3751729"/>
              <a:gd name="connsiteY2219" fmla="*/ 452779 h 1237129"/>
              <a:gd name="connsiteX2220" fmla="*/ 1569100 w 3751729"/>
              <a:gd name="connsiteY2220" fmla="*/ 451056 h 1237129"/>
              <a:gd name="connsiteX2221" fmla="*/ 1570824 w 3751729"/>
              <a:gd name="connsiteY2221" fmla="*/ 451056 h 1237129"/>
              <a:gd name="connsiteX2222" fmla="*/ 1570824 w 3751729"/>
              <a:gd name="connsiteY2222" fmla="*/ 450318 h 1237129"/>
              <a:gd name="connsiteX2223" fmla="*/ 1570824 w 3751729"/>
              <a:gd name="connsiteY2223" fmla="*/ 448595 h 1237129"/>
              <a:gd name="connsiteX2224" fmla="*/ 1574024 w 3751729"/>
              <a:gd name="connsiteY2224" fmla="*/ 436778 h 1237129"/>
              <a:gd name="connsiteX2225" fmla="*/ 1574024 w 3751729"/>
              <a:gd name="connsiteY2225" fmla="*/ 423241 h 1237129"/>
              <a:gd name="connsiteX2226" fmla="*/ 1572300 w 3751729"/>
              <a:gd name="connsiteY2226" fmla="*/ 410687 h 1237129"/>
              <a:gd name="connsiteX2227" fmla="*/ 1570578 w 3751729"/>
              <a:gd name="connsiteY2227" fmla="*/ 395672 h 1237129"/>
              <a:gd name="connsiteX2228" fmla="*/ 1560731 w 3751729"/>
              <a:gd name="connsiteY2228" fmla="*/ 393210 h 1237129"/>
              <a:gd name="connsiteX2229" fmla="*/ 1550885 w 3751729"/>
              <a:gd name="connsiteY2229" fmla="*/ 389764 h 1237129"/>
              <a:gd name="connsiteX2230" fmla="*/ 1541039 w 3751729"/>
              <a:gd name="connsiteY2230" fmla="*/ 383856 h 1237129"/>
              <a:gd name="connsiteX2231" fmla="*/ 1533654 w 3751729"/>
              <a:gd name="connsiteY2231" fmla="*/ 376225 h 1237129"/>
              <a:gd name="connsiteX2232" fmla="*/ 1536115 w 3751729"/>
              <a:gd name="connsiteY2232" fmla="*/ 375487 h 1237129"/>
              <a:gd name="connsiteX2233" fmla="*/ 1539316 w 3751729"/>
              <a:gd name="connsiteY2233" fmla="*/ 373764 h 1237129"/>
              <a:gd name="connsiteX2234" fmla="*/ 1541039 w 3751729"/>
              <a:gd name="connsiteY2234" fmla="*/ 372041 h 1237129"/>
              <a:gd name="connsiteX2235" fmla="*/ 1543501 w 3751729"/>
              <a:gd name="connsiteY2235" fmla="*/ 372041 h 1237129"/>
              <a:gd name="connsiteX2236" fmla="*/ 1546701 w 3751729"/>
              <a:gd name="connsiteY2236" fmla="*/ 370318 h 1237129"/>
              <a:gd name="connsiteX2237" fmla="*/ 1551624 w 3751729"/>
              <a:gd name="connsiteY2237" fmla="*/ 370318 h 1237129"/>
              <a:gd name="connsiteX2238" fmla="*/ 1554823 w 3751729"/>
              <a:gd name="connsiteY2238" fmla="*/ 369579 h 1237129"/>
              <a:gd name="connsiteX2239" fmla="*/ 1559008 w 3751729"/>
              <a:gd name="connsiteY2239" fmla="*/ 367856 h 1237129"/>
              <a:gd name="connsiteX2240" fmla="*/ 1563193 w 3751729"/>
              <a:gd name="connsiteY2240" fmla="*/ 367856 h 1237129"/>
              <a:gd name="connsiteX2241" fmla="*/ 1568115 w 3751729"/>
              <a:gd name="connsiteY2241" fmla="*/ 367856 h 1237129"/>
              <a:gd name="connsiteX2242" fmla="*/ 1568115 w 3751729"/>
              <a:gd name="connsiteY2242" fmla="*/ 351856 h 1237129"/>
              <a:gd name="connsiteX2243" fmla="*/ 1572300 w 3751729"/>
              <a:gd name="connsiteY2243" fmla="*/ 351856 h 1237129"/>
              <a:gd name="connsiteX2244" fmla="*/ 1576484 w 3751729"/>
              <a:gd name="connsiteY2244" fmla="*/ 352595 h 1237129"/>
              <a:gd name="connsiteX2245" fmla="*/ 1578208 w 3751729"/>
              <a:gd name="connsiteY2245" fmla="*/ 354318 h 1237129"/>
              <a:gd name="connsiteX2246" fmla="*/ 1580670 w 3751729"/>
              <a:gd name="connsiteY2246" fmla="*/ 354318 h 1237129"/>
              <a:gd name="connsiteX2247" fmla="*/ 1583870 w 3751729"/>
              <a:gd name="connsiteY2247" fmla="*/ 356041 h 1237129"/>
              <a:gd name="connsiteX2248" fmla="*/ 1586331 w 3751729"/>
              <a:gd name="connsiteY2248" fmla="*/ 357764 h 1237129"/>
              <a:gd name="connsiteX2249" fmla="*/ 1589531 w 3751729"/>
              <a:gd name="connsiteY2249" fmla="*/ 354318 h 1237129"/>
              <a:gd name="connsiteX2250" fmla="*/ 1593716 w 3751729"/>
              <a:gd name="connsiteY2250" fmla="*/ 352595 h 1237129"/>
              <a:gd name="connsiteX2251" fmla="*/ 1596915 w 3751729"/>
              <a:gd name="connsiteY2251" fmla="*/ 351856 h 1237129"/>
              <a:gd name="connsiteX2252" fmla="*/ 1601100 w 3751729"/>
              <a:gd name="connsiteY2252" fmla="*/ 350133 h 1237129"/>
              <a:gd name="connsiteX2253" fmla="*/ 1602823 w 3751729"/>
              <a:gd name="connsiteY2253" fmla="*/ 348410 h 1237129"/>
              <a:gd name="connsiteX2254" fmla="*/ 1603562 w 3751729"/>
              <a:gd name="connsiteY2254" fmla="*/ 345949 h 1237129"/>
              <a:gd name="connsiteX2255" fmla="*/ 1603562 w 3751729"/>
              <a:gd name="connsiteY2255" fmla="*/ 342502 h 1237129"/>
              <a:gd name="connsiteX2256" fmla="*/ 1603562 w 3751729"/>
              <a:gd name="connsiteY2256" fmla="*/ 340041 h 1237129"/>
              <a:gd name="connsiteX2257" fmla="*/ 1603562 w 3751729"/>
              <a:gd name="connsiteY2257" fmla="*/ 336595 h 1237129"/>
              <a:gd name="connsiteX2258" fmla="*/ 1605285 w 3751729"/>
              <a:gd name="connsiteY2258" fmla="*/ 334133 h 1237129"/>
              <a:gd name="connsiteX2259" fmla="*/ 1607008 w 3751729"/>
              <a:gd name="connsiteY2259" fmla="*/ 330687 h 1237129"/>
              <a:gd name="connsiteX2260" fmla="*/ 1634331 w 3751729"/>
              <a:gd name="connsiteY2260" fmla="*/ 322318 h 1237129"/>
              <a:gd name="connsiteX2261" fmla="*/ 1639992 w 3751729"/>
              <a:gd name="connsiteY2261" fmla="*/ 313210 h 1237129"/>
              <a:gd name="connsiteX2262" fmla="*/ 1641715 w 3751729"/>
              <a:gd name="connsiteY2262" fmla="*/ 304840 h 1237129"/>
              <a:gd name="connsiteX2263" fmla="*/ 1645899 w 3751729"/>
              <a:gd name="connsiteY2263" fmla="*/ 295734 h 1237129"/>
              <a:gd name="connsiteX2264" fmla="*/ 1654269 w 3751729"/>
              <a:gd name="connsiteY2264" fmla="*/ 289826 h 1237129"/>
              <a:gd name="connsiteX2265" fmla="*/ 1665100 w 3751729"/>
              <a:gd name="connsiteY2265" fmla="*/ 285641 h 1237129"/>
              <a:gd name="connsiteX2266" fmla="*/ 1677407 w 3751729"/>
              <a:gd name="connsiteY2266" fmla="*/ 281457 h 1237129"/>
              <a:gd name="connsiteX2267" fmla="*/ 1688976 w 3751729"/>
              <a:gd name="connsiteY2267" fmla="*/ 277271 h 1237129"/>
              <a:gd name="connsiteX2268" fmla="*/ 1690699 w 3751729"/>
              <a:gd name="connsiteY2268" fmla="*/ 275549 h 1237129"/>
              <a:gd name="connsiteX2269" fmla="*/ 1690699 w 3751729"/>
              <a:gd name="connsiteY2269" fmla="*/ 273825 h 1237129"/>
              <a:gd name="connsiteX2270" fmla="*/ 1690699 w 3751729"/>
              <a:gd name="connsiteY2270" fmla="*/ 272103 h 1237129"/>
              <a:gd name="connsiteX2271" fmla="*/ 1692422 w 3751729"/>
              <a:gd name="connsiteY2271" fmla="*/ 271365 h 1237129"/>
              <a:gd name="connsiteX2272" fmla="*/ 1686760 w 3751729"/>
              <a:gd name="connsiteY2272" fmla="*/ 256348 h 1237129"/>
              <a:gd name="connsiteX2273" fmla="*/ 1683560 w 3751729"/>
              <a:gd name="connsiteY2273" fmla="*/ 238625 h 1237129"/>
              <a:gd name="connsiteX2274" fmla="*/ 1683560 w 3751729"/>
              <a:gd name="connsiteY2274" fmla="*/ 222626 h 1237129"/>
              <a:gd name="connsiteX2275" fmla="*/ 1682823 w 3751729"/>
              <a:gd name="connsiteY2275" fmla="*/ 209088 h 1237129"/>
              <a:gd name="connsiteX2276" fmla="*/ 1695130 w 3751729"/>
              <a:gd name="connsiteY2276" fmla="*/ 208349 h 1237129"/>
              <a:gd name="connsiteX2277" fmla="*/ 1704238 w 3751729"/>
              <a:gd name="connsiteY2277" fmla="*/ 204903 h 1237129"/>
              <a:gd name="connsiteX2278" fmla="*/ 1714084 w 3751729"/>
              <a:gd name="connsiteY2278" fmla="*/ 202441 h 1237129"/>
              <a:gd name="connsiteX2279" fmla="*/ 1714084 w 3751729"/>
              <a:gd name="connsiteY2279" fmla="*/ 209088 h 1237129"/>
              <a:gd name="connsiteX2280" fmla="*/ 1712361 w 3751729"/>
              <a:gd name="connsiteY2280" fmla="*/ 214996 h 1237129"/>
              <a:gd name="connsiteX2281" fmla="*/ 1710637 w 3751729"/>
              <a:gd name="connsiteY2281" fmla="*/ 225826 h 1237129"/>
              <a:gd name="connsiteX2282" fmla="*/ 1709899 w 3751729"/>
              <a:gd name="connsiteY2282" fmla="*/ 240103 h 1237129"/>
              <a:gd name="connsiteX2283" fmla="*/ 1708176 w 3751729"/>
              <a:gd name="connsiteY2283" fmla="*/ 253641 h 1237129"/>
              <a:gd name="connsiteX2284" fmla="*/ 1708176 w 3751729"/>
              <a:gd name="connsiteY2284" fmla="*/ 263734 h 1237129"/>
              <a:gd name="connsiteX2285" fmla="*/ 1712361 w 3751729"/>
              <a:gd name="connsiteY2285" fmla="*/ 266194 h 1237129"/>
              <a:gd name="connsiteX2286" fmla="*/ 1715560 w 3751729"/>
              <a:gd name="connsiteY2286" fmla="*/ 267918 h 1237129"/>
              <a:gd name="connsiteX2287" fmla="*/ 1716300 w 3751729"/>
              <a:gd name="connsiteY2287" fmla="*/ 269640 h 1237129"/>
              <a:gd name="connsiteX2288" fmla="*/ 1719499 w 3751729"/>
              <a:gd name="connsiteY2288" fmla="*/ 271365 h 1237129"/>
              <a:gd name="connsiteX2289" fmla="*/ 1723681 w 3751729"/>
              <a:gd name="connsiteY2289" fmla="*/ 273825 h 1237129"/>
              <a:gd name="connsiteX2290" fmla="*/ 1732789 w 3751729"/>
              <a:gd name="connsiteY2290" fmla="*/ 269640 h 1237129"/>
              <a:gd name="connsiteX2291" fmla="*/ 1739189 w 3751729"/>
              <a:gd name="connsiteY2291" fmla="*/ 269640 h 1237129"/>
              <a:gd name="connsiteX2292" fmla="*/ 1743373 w 3751729"/>
              <a:gd name="connsiteY2292" fmla="*/ 272103 h 1237129"/>
              <a:gd name="connsiteX2293" fmla="*/ 1749035 w 3751729"/>
              <a:gd name="connsiteY2293" fmla="*/ 277026 h 1237129"/>
              <a:gd name="connsiteX2294" fmla="*/ 1756419 w 3751729"/>
              <a:gd name="connsiteY2294" fmla="*/ 277026 h 1237129"/>
              <a:gd name="connsiteX2295" fmla="*/ 1764788 w 3751729"/>
              <a:gd name="connsiteY2295" fmla="*/ 273580 h 1237129"/>
              <a:gd name="connsiteX2296" fmla="*/ 1772173 w 3751729"/>
              <a:gd name="connsiteY2296" fmla="*/ 269395 h 1237129"/>
              <a:gd name="connsiteX2297" fmla="*/ 1776357 w 3751729"/>
              <a:gd name="connsiteY2297" fmla="*/ 265210 h 1237129"/>
              <a:gd name="connsiteX2298" fmla="*/ 1782019 w 3751729"/>
              <a:gd name="connsiteY2298" fmla="*/ 261764 h 1237129"/>
              <a:gd name="connsiteX2299" fmla="*/ 1789403 w 3751729"/>
              <a:gd name="connsiteY2299" fmla="*/ 259303 h 1237129"/>
              <a:gd name="connsiteX2300" fmla="*/ 1800973 w 3751729"/>
              <a:gd name="connsiteY2300" fmla="*/ 260041 h 1237129"/>
              <a:gd name="connsiteX2301" fmla="*/ 1816727 w 3751729"/>
              <a:gd name="connsiteY2301" fmla="*/ 263487 h 1237129"/>
              <a:gd name="connsiteX2302" fmla="*/ 1818450 w 3751729"/>
              <a:gd name="connsiteY2302" fmla="*/ 259303 h 1237129"/>
              <a:gd name="connsiteX2303" fmla="*/ 1819188 w 3751729"/>
              <a:gd name="connsiteY2303" fmla="*/ 257580 h 1237129"/>
              <a:gd name="connsiteX2304" fmla="*/ 1822388 w 3751729"/>
              <a:gd name="connsiteY2304" fmla="*/ 254133 h 1237129"/>
              <a:gd name="connsiteX2305" fmla="*/ 1824849 w 3751729"/>
              <a:gd name="connsiteY2305" fmla="*/ 253395 h 1237129"/>
              <a:gd name="connsiteX2306" fmla="*/ 1828049 w 3751729"/>
              <a:gd name="connsiteY2306" fmla="*/ 253395 h 1237129"/>
              <a:gd name="connsiteX2307" fmla="*/ 1832235 w 3751729"/>
              <a:gd name="connsiteY2307" fmla="*/ 251673 h 1237129"/>
              <a:gd name="connsiteX2308" fmla="*/ 1832235 w 3751729"/>
              <a:gd name="connsiteY2308" fmla="*/ 226564 h 1237129"/>
              <a:gd name="connsiteX2309" fmla="*/ 1835434 w 3751729"/>
              <a:gd name="connsiteY2309" fmla="*/ 206380 h 1237129"/>
              <a:gd name="connsiteX2310" fmla="*/ 1837895 w 3751729"/>
              <a:gd name="connsiteY2310" fmla="*/ 202934 h 1237129"/>
              <a:gd name="connsiteX2311" fmla="*/ 1841096 w 3751729"/>
              <a:gd name="connsiteY2311" fmla="*/ 202195 h 1237129"/>
              <a:gd name="connsiteX2312" fmla="*/ 1843557 w 3751729"/>
              <a:gd name="connsiteY2312" fmla="*/ 198750 h 1237129"/>
              <a:gd name="connsiteX2313" fmla="*/ 1846757 w 3751729"/>
              <a:gd name="connsiteY2313" fmla="*/ 197026 h 1237129"/>
              <a:gd name="connsiteX2314" fmla="*/ 1850943 w 3751729"/>
              <a:gd name="connsiteY2314" fmla="*/ 196288 h 1237129"/>
              <a:gd name="connsiteX2315" fmla="*/ 1850943 w 3751729"/>
              <a:gd name="connsiteY2315" fmla="*/ 198750 h 1237129"/>
              <a:gd name="connsiteX2316" fmla="*/ 1853403 w 3751729"/>
              <a:gd name="connsiteY2316" fmla="*/ 202195 h 1237129"/>
              <a:gd name="connsiteX2317" fmla="*/ 1855127 w 3751729"/>
              <a:gd name="connsiteY2317" fmla="*/ 204657 h 1237129"/>
              <a:gd name="connsiteX2318" fmla="*/ 1856849 w 3751729"/>
              <a:gd name="connsiteY2318" fmla="*/ 208103 h 1237129"/>
              <a:gd name="connsiteX2319" fmla="*/ 1858573 w 3751729"/>
              <a:gd name="connsiteY2319" fmla="*/ 208841 h 1237129"/>
              <a:gd name="connsiteX2320" fmla="*/ 1862757 w 3751729"/>
              <a:gd name="connsiteY2320" fmla="*/ 210564 h 1237129"/>
              <a:gd name="connsiteX2321" fmla="*/ 1866942 w 3751729"/>
              <a:gd name="connsiteY2321" fmla="*/ 212288 h 1237129"/>
              <a:gd name="connsiteX2322" fmla="*/ 1865219 w 3751729"/>
              <a:gd name="connsiteY2322" fmla="*/ 198750 h 1237129"/>
              <a:gd name="connsiteX2323" fmla="*/ 1864480 w 3751729"/>
              <a:gd name="connsiteY2323" fmla="*/ 190380 h 1237129"/>
              <a:gd name="connsiteX2324" fmla="*/ 1861280 w 3751729"/>
              <a:gd name="connsiteY2324" fmla="*/ 184473 h 1237129"/>
              <a:gd name="connsiteX2325" fmla="*/ 1859557 w 3751729"/>
              <a:gd name="connsiteY2325" fmla="*/ 176842 h 1237129"/>
              <a:gd name="connsiteX2326" fmla="*/ 1857096 w 3751729"/>
              <a:gd name="connsiteY2326" fmla="*/ 163304 h 1237129"/>
              <a:gd name="connsiteX2327" fmla="*/ 1864480 w 3751729"/>
              <a:gd name="connsiteY2327" fmla="*/ 162565 h 1237129"/>
              <a:gd name="connsiteX2328" fmla="*/ 1869404 w 3751729"/>
              <a:gd name="connsiteY2328" fmla="*/ 159119 h 1237129"/>
              <a:gd name="connsiteX2329" fmla="*/ 1874326 w 3751729"/>
              <a:gd name="connsiteY2329" fmla="*/ 156658 h 1237129"/>
              <a:gd name="connsiteX2330" fmla="*/ 1879988 w 3751729"/>
              <a:gd name="connsiteY2330" fmla="*/ 153212 h 1237129"/>
              <a:gd name="connsiteX2331" fmla="*/ 1889834 w 3751729"/>
              <a:gd name="connsiteY2331" fmla="*/ 153212 h 1237129"/>
              <a:gd name="connsiteX2332" fmla="*/ 1899680 w 3751729"/>
              <a:gd name="connsiteY2332" fmla="*/ 154934 h 1237129"/>
              <a:gd name="connsiteX2333" fmla="*/ 1907065 w 3751729"/>
              <a:gd name="connsiteY2333" fmla="*/ 156658 h 1237129"/>
              <a:gd name="connsiteX2334" fmla="*/ 1914449 w 3751729"/>
              <a:gd name="connsiteY2334" fmla="*/ 153212 h 1237129"/>
              <a:gd name="connsiteX2335" fmla="*/ 1920111 w 3751729"/>
              <a:gd name="connsiteY2335" fmla="*/ 144842 h 1237129"/>
              <a:gd name="connsiteX2336" fmla="*/ 1915187 w 3751729"/>
              <a:gd name="connsiteY2336" fmla="*/ 143119 h 1237129"/>
              <a:gd name="connsiteX2337" fmla="*/ 1911003 w 3751729"/>
              <a:gd name="connsiteY2337" fmla="*/ 141396 h 1237129"/>
              <a:gd name="connsiteX2338" fmla="*/ 1908541 w 3751729"/>
              <a:gd name="connsiteY2338" fmla="*/ 139673 h 1237129"/>
              <a:gd name="connsiteX2339" fmla="*/ 1903619 w 3751729"/>
              <a:gd name="connsiteY2339" fmla="*/ 138935 h 1237129"/>
              <a:gd name="connsiteX2340" fmla="*/ 1897957 w 3751729"/>
              <a:gd name="connsiteY2340" fmla="*/ 138935 h 1237129"/>
              <a:gd name="connsiteX2341" fmla="*/ 1883926 w 3751729"/>
              <a:gd name="connsiteY2341" fmla="*/ 145581 h 1237129"/>
              <a:gd name="connsiteX2342" fmla="*/ 1868173 w 3751729"/>
              <a:gd name="connsiteY2342" fmla="*/ 150503 h 1237129"/>
              <a:gd name="connsiteX2343" fmla="*/ 1850943 w 3751729"/>
              <a:gd name="connsiteY2343" fmla="*/ 152965 h 1237129"/>
              <a:gd name="connsiteX2344" fmla="*/ 1847742 w 3751729"/>
              <a:gd name="connsiteY2344" fmla="*/ 145334 h 1237129"/>
              <a:gd name="connsiteX2345" fmla="*/ 1843557 w 3751729"/>
              <a:gd name="connsiteY2345" fmla="*/ 139427 h 1237129"/>
              <a:gd name="connsiteX2346" fmla="*/ 1839373 w 3751729"/>
              <a:gd name="connsiteY2346" fmla="*/ 133519 h 1237129"/>
              <a:gd name="connsiteX2347" fmla="*/ 1836173 w 3751729"/>
              <a:gd name="connsiteY2347" fmla="*/ 126873 h 1237129"/>
              <a:gd name="connsiteX2348" fmla="*/ 1835434 w 3751729"/>
              <a:gd name="connsiteY2348" fmla="*/ 115058 h 1237129"/>
              <a:gd name="connsiteX2349" fmla="*/ 1836173 w 3751729"/>
              <a:gd name="connsiteY2349" fmla="*/ 105950 h 1237129"/>
              <a:gd name="connsiteX2350" fmla="*/ 1835434 w 3751729"/>
              <a:gd name="connsiteY2350" fmla="*/ 95858 h 1237129"/>
              <a:gd name="connsiteX2351" fmla="*/ 1833711 w 3751729"/>
              <a:gd name="connsiteY2351" fmla="*/ 84042 h 1237129"/>
              <a:gd name="connsiteX2352" fmla="*/ 1835434 w 3751729"/>
              <a:gd name="connsiteY2352" fmla="*/ 73950 h 1237129"/>
              <a:gd name="connsiteX2353" fmla="*/ 1842081 w 3751729"/>
              <a:gd name="connsiteY2353" fmla="*/ 58935 h 1237129"/>
              <a:gd name="connsiteX2354" fmla="*/ 1853649 w 3751729"/>
              <a:gd name="connsiteY2354" fmla="*/ 48843 h 1237129"/>
              <a:gd name="connsiteX2355" fmla="*/ 1865219 w 3751729"/>
              <a:gd name="connsiteY2355" fmla="*/ 37027 h 1237129"/>
              <a:gd name="connsiteX2356" fmla="*/ 1875065 w 3751729"/>
              <a:gd name="connsiteY2356" fmla="*/ 25212 h 1237129"/>
              <a:gd name="connsiteX2357" fmla="*/ 1882450 w 3751729"/>
              <a:gd name="connsiteY2357" fmla="*/ 11673 h 1237129"/>
              <a:gd name="connsiteX2358" fmla="*/ 1878265 w 3751729"/>
              <a:gd name="connsiteY2358" fmla="*/ 7489 h 1237129"/>
              <a:gd name="connsiteX2359" fmla="*/ 1874081 w 3751729"/>
              <a:gd name="connsiteY2359" fmla="*/ 3304 h 1237129"/>
              <a:gd name="connsiteX2360" fmla="*/ 1731537 w 3751729"/>
              <a:gd name="connsiteY2360" fmla="*/ 0 h 1237129"/>
              <a:gd name="connsiteX2361" fmla="*/ 1863626 w 3751729"/>
              <a:gd name="connsiteY2361" fmla="*/ 0 h 1237129"/>
              <a:gd name="connsiteX2362" fmla="*/ 1858327 w 3751729"/>
              <a:gd name="connsiteY2362" fmla="*/ 843 h 1237129"/>
              <a:gd name="connsiteX2363" fmla="*/ 1845034 w 3751729"/>
              <a:gd name="connsiteY2363" fmla="*/ 1582 h 1237129"/>
              <a:gd name="connsiteX2364" fmla="*/ 1840850 w 3751729"/>
              <a:gd name="connsiteY2364" fmla="*/ 22505 h 1237129"/>
              <a:gd name="connsiteX2365" fmla="*/ 1833465 w 3751729"/>
              <a:gd name="connsiteY2365" fmla="*/ 38504 h 1237129"/>
              <a:gd name="connsiteX2366" fmla="*/ 1823619 w 3751729"/>
              <a:gd name="connsiteY2366" fmla="*/ 52043 h 1237129"/>
              <a:gd name="connsiteX2367" fmla="*/ 1812050 w 3751729"/>
              <a:gd name="connsiteY2367" fmla="*/ 64596 h 1237129"/>
              <a:gd name="connsiteX2368" fmla="*/ 1801219 w 3751729"/>
              <a:gd name="connsiteY2368" fmla="*/ 79612 h 1237129"/>
              <a:gd name="connsiteX2369" fmla="*/ 1794573 w 3751729"/>
              <a:gd name="connsiteY2369" fmla="*/ 97335 h 1237129"/>
              <a:gd name="connsiteX2370" fmla="*/ 1789649 w 3751729"/>
              <a:gd name="connsiteY2370" fmla="*/ 117519 h 1237129"/>
              <a:gd name="connsiteX2371" fmla="*/ 1798758 w 3751729"/>
              <a:gd name="connsiteY2371" fmla="*/ 125150 h 1237129"/>
              <a:gd name="connsiteX2372" fmla="*/ 1807126 w 3751729"/>
              <a:gd name="connsiteY2372" fmla="*/ 133519 h 1237129"/>
              <a:gd name="connsiteX2373" fmla="*/ 1812788 w 3751729"/>
              <a:gd name="connsiteY2373" fmla="*/ 144350 h 1237129"/>
              <a:gd name="connsiteX2374" fmla="*/ 1815988 w 3751729"/>
              <a:gd name="connsiteY2374" fmla="*/ 156904 h 1237129"/>
              <a:gd name="connsiteX2375" fmla="*/ 1811804 w 3751729"/>
              <a:gd name="connsiteY2375" fmla="*/ 158626 h 1237129"/>
              <a:gd name="connsiteX2376" fmla="*/ 1810081 w 3751729"/>
              <a:gd name="connsiteY2376" fmla="*/ 160350 h 1237129"/>
              <a:gd name="connsiteX2377" fmla="*/ 1808357 w 3751729"/>
              <a:gd name="connsiteY2377" fmla="*/ 162073 h 1237129"/>
              <a:gd name="connsiteX2378" fmla="*/ 1808357 w 3751729"/>
              <a:gd name="connsiteY2378" fmla="*/ 162811 h 1237129"/>
              <a:gd name="connsiteX2379" fmla="*/ 1806634 w 3751729"/>
              <a:gd name="connsiteY2379" fmla="*/ 164535 h 1237129"/>
              <a:gd name="connsiteX2380" fmla="*/ 1806634 w 3751729"/>
              <a:gd name="connsiteY2380" fmla="*/ 167981 h 1237129"/>
              <a:gd name="connsiteX2381" fmla="*/ 1805896 w 3751729"/>
              <a:gd name="connsiteY2381" fmla="*/ 168719 h 1237129"/>
              <a:gd name="connsiteX2382" fmla="*/ 1786943 w 3751729"/>
              <a:gd name="connsiteY2382" fmla="*/ 176349 h 1237129"/>
              <a:gd name="connsiteX2383" fmla="*/ 1784481 w 3751729"/>
              <a:gd name="connsiteY2383" fmla="*/ 194073 h 1237129"/>
              <a:gd name="connsiteX2384" fmla="*/ 1778819 w 3751729"/>
              <a:gd name="connsiteY2384" fmla="*/ 207611 h 1237129"/>
              <a:gd name="connsiteX2385" fmla="*/ 1773158 w 3751729"/>
              <a:gd name="connsiteY2385" fmla="*/ 217703 h 1237129"/>
              <a:gd name="connsiteX2386" fmla="*/ 1764050 w 3751729"/>
              <a:gd name="connsiteY2386" fmla="*/ 226073 h 1237129"/>
              <a:gd name="connsiteX2387" fmla="*/ 1756666 w 3751729"/>
              <a:gd name="connsiteY2387" fmla="*/ 235180 h 1237129"/>
              <a:gd name="connsiteX2388" fmla="*/ 1750019 w 3751729"/>
              <a:gd name="connsiteY2388" fmla="*/ 246995 h 1237129"/>
              <a:gd name="connsiteX2389" fmla="*/ 1745097 w 3751729"/>
              <a:gd name="connsiteY2389" fmla="*/ 246995 h 1237129"/>
              <a:gd name="connsiteX2390" fmla="*/ 1745097 w 3751729"/>
              <a:gd name="connsiteY2390" fmla="*/ 243549 h 1237129"/>
              <a:gd name="connsiteX2391" fmla="*/ 1733527 w 3751729"/>
              <a:gd name="connsiteY2391" fmla="*/ 227549 h 1237129"/>
              <a:gd name="connsiteX2392" fmla="*/ 1726881 w 3751729"/>
              <a:gd name="connsiteY2392" fmla="*/ 209826 h 1237129"/>
              <a:gd name="connsiteX2393" fmla="*/ 1721958 w 3751729"/>
              <a:gd name="connsiteY2393" fmla="*/ 190626 h 1237129"/>
              <a:gd name="connsiteX2394" fmla="*/ 1713592 w 3751729"/>
              <a:gd name="connsiteY2394" fmla="*/ 168719 h 1237129"/>
              <a:gd name="connsiteX2395" fmla="*/ 1702022 w 3751729"/>
              <a:gd name="connsiteY2395" fmla="*/ 174627 h 1237129"/>
              <a:gd name="connsiteX2396" fmla="*/ 1694637 w 3751729"/>
              <a:gd name="connsiteY2396" fmla="*/ 182257 h 1237129"/>
              <a:gd name="connsiteX2397" fmla="*/ 1686269 w 3751729"/>
              <a:gd name="connsiteY2397" fmla="*/ 188165 h 1237129"/>
              <a:gd name="connsiteX2398" fmla="*/ 1677161 w 3751729"/>
              <a:gd name="connsiteY2398" fmla="*/ 192349 h 1237129"/>
              <a:gd name="connsiteX2399" fmla="*/ 1663130 w 3751729"/>
              <a:gd name="connsiteY2399" fmla="*/ 195795 h 1237129"/>
              <a:gd name="connsiteX2400" fmla="*/ 1661407 w 3751729"/>
              <a:gd name="connsiteY2400" fmla="*/ 194073 h 1237129"/>
              <a:gd name="connsiteX2401" fmla="*/ 1659684 w 3751729"/>
              <a:gd name="connsiteY2401" fmla="*/ 194073 h 1237129"/>
              <a:gd name="connsiteX2402" fmla="*/ 1658946 w 3751729"/>
              <a:gd name="connsiteY2402" fmla="*/ 194073 h 1237129"/>
              <a:gd name="connsiteX2403" fmla="*/ 1657223 w 3751729"/>
              <a:gd name="connsiteY2403" fmla="*/ 192349 h 1237129"/>
              <a:gd name="connsiteX2404" fmla="*/ 1654023 w 3751729"/>
              <a:gd name="connsiteY2404" fmla="*/ 192349 h 1237129"/>
              <a:gd name="connsiteX2405" fmla="*/ 1653285 w 3751729"/>
              <a:gd name="connsiteY2405" fmla="*/ 174627 h 1237129"/>
              <a:gd name="connsiteX2406" fmla="*/ 1651560 w 3751729"/>
              <a:gd name="connsiteY2406" fmla="*/ 160350 h 1237129"/>
              <a:gd name="connsiteX2407" fmla="*/ 1648361 w 3751729"/>
              <a:gd name="connsiteY2407" fmla="*/ 148534 h 1237129"/>
              <a:gd name="connsiteX2408" fmla="*/ 1645899 w 3751729"/>
              <a:gd name="connsiteY2408" fmla="*/ 134996 h 1237129"/>
              <a:gd name="connsiteX2409" fmla="*/ 1644176 w 3751729"/>
              <a:gd name="connsiteY2409" fmla="*/ 117273 h 1237129"/>
              <a:gd name="connsiteX2410" fmla="*/ 1651560 w 3751729"/>
              <a:gd name="connsiteY2410" fmla="*/ 109642 h 1237129"/>
              <a:gd name="connsiteX2411" fmla="*/ 1654023 w 3751729"/>
              <a:gd name="connsiteY2411" fmla="*/ 102997 h 1237129"/>
              <a:gd name="connsiteX2412" fmla="*/ 1655746 w 3751729"/>
              <a:gd name="connsiteY2412" fmla="*/ 93889 h 1237129"/>
              <a:gd name="connsiteX2413" fmla="*/ 1659931 w 3751729"/>
              <a:gd name="connsiteY2413" fmla="*/ 82074 h 1237129"/>
              <a:gd name="connsiteX2414" fmla="*/ 1663130 w 3751729"/>
              <a:gd name="connsiteY2414" fmla="*/ 79612 h 1237129"/>
              <a:gd name="connsiteX2415" fmla="*/ 1667315 w 3751729"/>
              <a:gd name="connsiteY2415" fmla="*/ 75428 h 1237129"/>
              <a:gd name="connsiteX2416" fmla="*/ 1671499 w 3751729"/>
              <a:gd name="connsiteY2416" fmla="*/ 70504 h 1237129"/>
              <a:gd name="connsiteX2417" fmla="*/ 1676422 w 3751729"/>
              <a:gd name="connsiteY2417" fmla="*/ 66319 h 1237129"/>
              <a:gd name="connsiteX2418" fmla="*/ 1678884 w 3751729"/>
              <a:gd name="connsiteY2418" fmla="*/ 68042 h 1237129"/>
              <a:gd name="connsiteX2419" fmla="*/ 1680607 w 3751729"/>
              <a:gd name="connsiteY2419" fmla="*/ 69765 h 1237129"/>
              <a:gd name="connsiteX2420" fmla="*/ 1682329 w 3751729"/>
              <a:gd name="connsiteY2420" fmla="*/ 70504 h 1237129"/>
              <a:gd name="connsiteX2421" fmla="*/ 1683068 w 3751729"/>
              <a:gd name="connsiteY2421" fmla="*/ 72227 h 1237129"/>
              <a:gd name="connsiteX2422" fmla="*/ 1686269 w 3751729"/>
              <a:gd name="connsiteY2422" fmla="*/ 69765 h 1237129"/>
              <a:gd name="connsiteX2423" fmla="*/ 1687991 w 3751729"/>
              <a:gd name="connsiteY2423" fmla="*/ 66319 h 1237129"/>
              <a:gd name="connsiteX2424" fmla="*/ 1688731 w 3751729"/>
              <a:gd name="connsiteY2424" fmla="*/ 63858 h 1237129"/>
              <a:gd name="connsiteX2425" fmla="*/ 1690453 w 3751729"/>
              <a:gd name="connsiteY2425" fmla="*/ 58935 h 1237129"/>
              <a:gd name="connsiteX2426" fmla="*/ 1692176 w 3751729"/>
              <a:gd name="connsiteY2426" fmla="*/ 56473 h 1237129"/>
              <a:gd name="connsiteX2427" fmla="*/ 1702022 w 3751729"/>
              <a:gd name="connsiteY2427" fmla="*/ 50566 h 1237129"/>
              <a:gd name="connsiteX2428" fmla="*/ 1710391 w 3751729"/>
              <a:gd name="connsiteY2428" fmla="*/ 47119 h 1237129"/>
              <a:gd name="connsiteX2429" fmla="*/ 1717775 w 3751729"/>
              <a:gd name="connsiteY2429" fmla="*/ 40473 h 1237129"/>
              <a:gd name="connsiteX2430" fmla="*/ 1715314 w 3751729"/>
              <a:gd name="connsiteY2430" fmla="*/ 38750 h 1237129"/>
              <a:gd name="connsiteX2431" fmla="*/ 1713592 w 3751729"/>
              <a:gd name="connsiteY2431" fmla="*/ 38750 h 1237129"/>
              <a:gd name="connsiteX2432" fmla="*/ 1711869 w 3751729"/>
              <a:gd name="connsiteY2432" fmla="*/ 38750 h 1237129"/>
              <a:gd name="connsiteX2433" fmla="*/ 1711869 w 3751729"/>
              <a:gd name="connsiteY2433" fmla="*/ 37027 h 1237129"/>
              <a:gd name="connsiteX2434" fmla="*/ 1711869 w 3751729"/>
              <a:gd name="connsiteY2434" fmla="*/ 34566 h 1237129"/>
              <a:gd name="connsiteX2435" fmla="*/ 1710146 w 3751729"/>
              <a:gd name="connsiteY2435" fmla="*/ 31120 h 1237129"/>
              <a:gd name="connsiteX2436" fmla="*/ 1720975 w 3751729"/>
              <a:gd name="connsiteY2436" fmla="*/ 17581 h 1237129"/>
              <a:gd name="connsiteX2437" fmla="*/ 1730820 w 3751729"/>
              <a:gd name="connsiteY2437" fmla="*/ 1582 h 1237129"/>
              <a:gd name="connsiteX2438" fmla="*/ 1335283 w 3751729"/>
              <a:gd name="connsiteY2438" fmla="*/ 0 h 1237129"/>
              <a:gd name="connsiteX2439" fmla="*/ 1355141 w 3751729"/>
              <a:gd name="connsiteY2439" fmla="*/ 0 h 1237129"/>
              <a:gd name="connsiteX2440" fmla="*/ 1357409 w 3751729"/>
              <a:gd name="connsiteY2440" fmla="*/ 4536 h 1237129"/>
              <a:gd name="connsiteX2441" fmla="*/ 1360609 w 3751729"/>
              <a:gd name="connsiteY2441" fmla="*/ 6998 h 1237129"/>
              <a:gd name="connsiteX2442" fmla="*/ 1363070 w 3751729"/>
              <a:gd name="connsiteY2442" fmla="*/ 12905 h 1237129"/>
              <a:gd name="connsiteX2443" fmla="*/ 1372178 w 3751729"/>
              <a:gd name="connsiteY2443" fmla="*/ 5521 h 1237129"/>
              <a:gd name="connsiteX2444" fmla="*/ 1380000 w 3751729"/>
              <a:gd name="connsiteY2444" fmla="*/ 0 h 1237129"/>
              <a:gd name="connsiteX2445" fmla="*/ 1394146 w 3751729"/>
              <a:gd name="connsiteY2445" fmla="*/ 0 h 1237129"/>
              <a:gd name="connsiteX2446" fmla="*/ 1396054 w 3751729"/>
              <a:gd name="connsiteY2446" fmla="*/ 1337 h 1237129"/>
              <a:gd name="connsiteX2447" fmla="*/ 1396054 w 3751729"/>
              <a:gd name="connsiteY2447" fmla="*/ 2812 h 1237129"/>
              <a:gd name="connsiteX2448" fmla="*/ 1397778 w 3751729"/>
              <a:gd name="connsiteY2448" fmla="*/ 2812 h 1237129"/>
              <a:gd name="connsiteX2449" fmla="*/ 1399501 w 3751729"/>
              <a:gd name="connsiteY2449" fmla="*/ 2812 h 1237129"/>
              <a:gd name="connsiteX2450" fmla="*/ 1401962 w 3751729"/>
              <a:gd name="connsiteY2450" fmla="*/ 2812 h 1237129"/>
              <a:gd name="connsiteX2451" fmla="*/ 1407235 w 3751729"/>
              <a:gd name="connsiteY2451" fmla="*/ 0 h 1237129"/>
              <a:gd name="connsiteX2452" fmla="*/ 1442331 w 3751729"/>
              <a:gd name="connsiteY2452" fmla="*/ 0 h 1237129"/>
              <a:gd name="connsiteX2453" fmla="*/ 1442331 w 3751729"/>
              <a:gd name="connsiteY2453" fmla="*/ 2812 h 1237129"/>
              <a:gd name="connsiteX2454" fmla="*/ 1442331 w 3751729"/>
              <a:gd name="connsiteY2454" fmla="*/ 6998 h 1237129"/>
              <a:gd name="connsiteX2455" fmla="*/ 1444054 w 3751729"/>
              <a:gd name="connsiteY2455" fmla="*/ 18813 h 1237129"/>
              <a:gd name="connsiteX2456" fmla="*/ 1445777 w 3751729"/>
              <a:gd name="connsiteY2456" fmla="*/ 32105 h 1237129"/>
              <a:gd name="connsiteX2457" fmla="*/ 1445777 w 3751729"/>
              <a:gd name="connsiteY2457" fmla="*/ 43674 h 1237129"/>
              <a:gd name="connsiteX2458" fmla="*/ 1429285 w 3751729"/>
              <a:gd name="connsiteY2458" fmla="*/ 52043 h 1237129"/>
              <a:gd name="connsiteX2459" fmla="*/ 1411070 w 3751729"/>
              <a:gd name="connsiteY2459" fmla="*/ 59428 h 1237129"/>
              <a:gd name="connsiteX2460" fmla="*/ 1393594 w 3751729"/>
              <a:gd name="connsiteY2460" fmla="*/ 67796 h 1237129"/>
              <a:gd name="connsiteX2461" fmla="*/ 1378824 w 3751729"/>
              <a:gd name="connsiteY2461" fmla="*/ 79612 h 1237129"/>
              <a:gd name="connsiteX2462" fmla="*/ 1374640 w 3751729"/>
              <a:gd name="connsiteY2462" fmla="*/ 77151 h 1237129"/>
              <a:gd name="connsiteX2463" fmla="*/ 1367255 w 3751729"/>
              <a:gd name="connsiteY2463" fmla="*/ 73705 h 1237129"/>
              <a:gd name="connsiteX2464" fmla="*/ 1357409 w 3751729"/>
              <a:gd name="connsiteY2464" fmla="*/ 67796 h 1237129"/>
              <a:gd name="connsiteX2465" fmla="*/ 1349040 w 3751729"/>
              <a:gd name="connsiteY2465" fmla="*/ 63612 h 1237129"/>
              <a:gd name="connsiteX2466" fmla="*/ 1341655 w 3751729"/>
              <a:gd name="connsiteY2466" fmla="*/ 59428 h 1237129"/>
              <a:gd name="connsiteX2467" fmla="*/ 1338209 w 3751729"/>
              <a:gd name="connsiteY2467" fmla="*/ 56228 h 1237129"/>
              <a:gd name="connsiteX2468" fmla="*/ 1339932 w 3751729"/>
              <a:gd name="connsiteY2468" fmla="*/ 55490 h 1237129"/>
              <a:gd name="connsiteX2469" fmla="*/ 1341655 w 3751729"/>
              <a:gd name="connsiteY2469" fmla="*/ 53766 h 1237129"/>
              <a:gd name="connsiteX2470" fmla="*/ 1343378 w 3751729"/>
              <a:gd name="connsiteY2470" fmla="*/ 52043 h 1237129"/>
              <a:gd name="connsiteX2471" fmla="*/ 1343378 w 3751729"/>
              <a:gd name="connsiteY2471" fmla="*/ 50320 h 1237129"/>
              <a:gd name="connsiteX2472" fmla="*/ 1344116 w 3751729"/>
              <a:gd name="connsiteY2472" fmla="*/ 47859 h 1237129"/>
              <a:gd name="connsiteX2473" fmla="*/ 1339932 w 3751729"/>
              <a:gd name="connsiteY2473" fmla="*/ 44658 h 1237129"/>
              <a:gd name="connsiteX2474" fmla="*/ 1334271 w 3751729"/>
              <a:gd name="connsiteY2474" fmla="*/ 43674 h 1237129"/>
              <a:gd name="connsiteX2475" fmla="*/ 1330086 w 3751729"/>
              <a:gd name="connsiteY2475" fmla="*/ 40474 h 1237129"/>
              <a:gd name="connsiteX2476" fmla="*/ 1325901 w 3751729"/>
              <a:gd name="connsiteY2476" fmla="*/ 38012 h 1237129"/>
              <a:gd name="connsiteX2477" fmla="*/ 1328363 w 3751729"/>
              <a:gd name="connsiteY2477" fmla="*/ 38012 h 1237129"/>
              <a:gd name="connsiteX2478" fmla="*/ 1331809 w 3751729"/>
              <a:gd name="connsiteY2478" fmla="*/ 34567 h 1237129"/>
              <a:gd name="connsiteX2479" fmla="*/ 1332547 w 3751729"/>
              <a:gd name="connsiteY2479" fmla="*/ 32844 h 1237129"/>
              <a:gd name="connsiteX2480" fmla="*/ 1334271 w 3751729"/>
              <a:gd name="connsiteY2480" fmla="*/ 32844 h 1237129"/>
              <a:gd name="connsiteX2481" fmla="*/ 1335747 w 3751729"/>
              <a:gd name="connsiteY2481" fmla="*/ 32105 h 1237129"/>
              <a:gd name="connsiteX2482" fmla="*/ 1339932 w 3751729"/>
              <a:gd name="connsiteY2482" fmla="*/ 32105 h 1237129"/>
              <a:gd name="connsiteX2483" fmla="*/ 1344116 w 3751729"/>
              <a:gd name="connsiteY2483" fmla="*/ 32105 h 1237129"/>
              <a:gd name="connsiteX2484" fmla="*/ 1344116 w 3751729"/>
              <a:gd name="connsiteY2484" fmla="*/ 21275 h 1237129"/>
              <a:gd name="connsiteX2485" fmla="*/ 1322701 w 3751729"/>
              <a:gd name="connsiteY2485" fmla="*/ 21275 h 1237129"/>
              <a:gd name="connsiteX2486" fmla="*/ 1318517 w 3751729"/>
              <a:gd name="connsiteY2486" fmla="*/ 12905 h 1237129"/>
              <a:gd name="connsiteX2487" fmla="*/ 1325901 w 3751729"/>
              <a:gd name="connsiteY2487" fmla="*/ 6998 h 1237129"/>
              <a:gd name="connsiteX2488" fmla="*/ 1331809 w 3751729"/>
              <a:gd name="connsiteY2488" fmla="*/ 1337 h 1237129"/>
              <a:gd name="connsiteX2489" fmla="*/ 994515 w 3751729"/>
              <a:gd name="connsiteY2489" fmla="*/ 0 h 1237129"/>
              <a:gd name="connsiteX2490" fmla="*/ 1240498 w 3751729"/>
              <a:gd name="connsiteY2490" fmla="*/ 0 h 1237129"/>
              <a:gd name="connsiteX2491" fmla="*/ 1238272 w 3751729"/>
              <a:gd name="connsiteY2491" fmla="*/ 6013 h 1237129"/>
              <a:gd name="connsiteX2492" fmla="*/ 1230887 w 3751729"/>
              <a:gd name="connsiteY2492" fmla="*/ 13644 h 1237129"/>
              <a:gd name="connsiteX2493" fmla="*/ 1218579 w 3751729"/>
              <a:gd name="connsiteY2493" fmla="*/ 22012 h 1237129"/>
              <a:gd name="connsiteX2494" fmla="*/ 1202088 w 3751729"/>
              <a:gd name="connsiteY2494" fmla="*/ 29643 h 1237129"/>
              <a:gd name="connsiteX2495" fmla="*/ 1188057 w 3751729"/>
              <a:gd name="connsiteY2495" fmla="*/ 35551 h 1237129"/>
              <a:gd name="connsiteX2496" fmla="*/ 1174765 w 3751729"/>
              <a:gd name="connsiteY2496" fmla="*/ 38997 h 1237129"/>
              <a:gd name="connsiteX2497" fmla="*/ 1174765 w 3751729"/>
              <a:gd name="connsiteY2497" fmla="*/ 35551 h 1237129"/>
              <a:gd name="connsiteX2498" fmla="*/ 1174765 w 3751729"/>
              <a:gd name="connsiteY2498" fmla="*/ 33089 h 1237129"/>
              <a:gd name="connsiteX2499" fmla="*/ 1173042 w 3751729"/>
              <a:gd name="connsiteY2499" fmla="*/ 33089 h 1237129"/>
              <a:gd name="connsiteX2500" fmla="*/ 1173042 w 3751729"/>
              <a:gd name="connsiteY2500" fmla="*/ 31367 h 1237129"/>
              <a:gd name="connsiteX2501" fmla="*/ 1172304 w 3751729"/>
              <a:gd name="connsiteY2501" fmla="*/ 29643 h 1237129"/>
              <a:gd name="connsiteX2502" fmla="*/ 1170580 w 3751729"/>
              <a:gd name="connsiteY2502" fmla="*/ 41458 h 1237129"/>
              <a:gd name="connsiteX2503" fmla="*/ 1166396 w 3751729"/>
              <a:gd name="connsiteY2503" fmla="*/ 51551 h 1237129"/>
              <a:gd name="connsiteX2504" fmla="*/ 1163196 w 3751729"/>
              <a:gd name="connsiteY2504" fmla="*/ 60658 h 1237129"/>
              <a:gd name="connsiteX2505" fmla="*/ 1159011 w 3751729"/>
              <a:gd name="connsiteY2505" fmla="*/ 69027 h 1237129"/>
              <a:gd name="connsiteX2506" fmla="*/ 1155811 w 3751729"/>
              <a:gd name="connsiteY2506" fmla="*/ 80844 h 1237129"/>
              <a:gd name="connsiteX2507" fmla="*/ 1159011 w 3751729"/>
              <a:gd name="connsiteY2507" fmla="*/ 82566 h 1237129"/>
              <a:gd name="connsiteX2508" fmla="*/ 1159011 w 3751729"/>
              <a:gd name="connsiteY2508" fmla="*/ 84289 h 1237129"/>
              <a:gd name="connsiteX2509" fmla="*/ 1160735 w 3751729"/>
              <a:gd name="connsiteY2509" fmla="*/ 84289 h 1237129"/>
              <a:gd name="connsiteX2510" fmla="*/ 1160735 w 3751729"/>
              <a:gd name="connsiteY2510" fmla="*/ 86012 h 1237129"/>
              <a:gd name="connsiteX2511" fmla="*/ 1159011 w 3751729"/>
              <a:gd name="connsiteY2511" fmla="*/ 86750 h 1237129"/>
              <a:gd name="connsiteX2512" fmla="*/ 1155811 w 3751729"/>
              <a:gd name="connsiteY2512" fmla="*/ 90197 h 1237129"/>
              <a:gd name="connsiteX2513" fmla="*/ 1153350 w 3751729"/>
              <a:gd name="connsiteY2513" fmla="*/ 91920 h 1237129"/>
              <a:gd name="connsiteX2514" fmla="*/ 1150889 w 3751729"/>
              <a:gd name="connsiteY2514" fmla="*/ 94381 h 1237129"/>
              <a:gd name="connsiteX2515" fmla="*/ 1147689 w 3751729"/>
              <a:gd name="connsiteY2515" fmla="*/ 96104 h 1237129"/>
              <a:gd name="connsiteX2516" fmla="*/ 1145965 w 3751729"/>
              <a:gd name="connsiteY2516" fmla="*/ 98566 h 1237129"/>
              <a:gd name="connsiteX2517" fmla="*/ 1143504 w 3751729"/>
              <a:gd name="connsiteY2517" fmla="*/ 102750 h 1237129"/>
              <a:gd name="connsiteX2518" fmla="*/ 1137597 w 3751729"/>
              <a:gd name="connsiteY2518" fmla="*/ 119489 h 1237129"/>
              <a:gd name="connsiteX2519" fmla="*/ 1133412 w 3751729"/>
              <a:gd name="connsiteY2519" fmla="*/ 136966 h 1237129"/>
              <a:gd name="connsiteX2520" fmla="*/ 1131688 w 3751729"/>
              <a:gd name="connsiteY2520" fmla="*/ 157150 h 1237129"/>
              <a:gd name="connsiteX2521" fmla="*/ 1128489 w 3751729"/>
              <a:gd name="connsiteY2521" fmla="*/ 176350 h 1237129"/>
              <a:gd name="connsiteX2522" fmla="*/ 1124305 w 3751729"/>
              <a:gd name="connsiteY2522" fmla="*/ 193826 h 1237129"/>
              <a:gd name="connsiteX2523" fmla="*/ 1121842 w 3751729"/>
              <a:gd name="connsiteY2523" fmla="*/ 192104 h 1237129"/>
              <a:gd name="connsiteX2524" fmla="*/ 1120119 w 3751729"/>
              <a:gd name="connsiteY2524" fmla="*/ 192104 h 1237129"/>
              <a:gd name="connsiteX2525" fmla="*/ 1120119 w 3751729"/>
              <a:gd name="connsiteY2525" fmla="*/ 190380 h 1237129"/>
              <a:gd name="connsiteX2526" fmla="*/ 1118396 w 3751729"/>
              <a:gd name="connsiteY2526" fmla="*/ 190380 h 1237129"/>
              <a:gd name="connsiteX2527" fmla="*/ 1114212 w 3751729"/>
              <a:gd name="connsiteY2527" fmla="*/ 187919 h 1237129"/>
              <a:gd name="connsiteX2528" fmla="*/ 1106828 w 3751729"/>
              <a:gd name="connsiteY2528" fmla="*/ 182012 h 1237129"/>
              <a:gd name="connsiteX2529" fmla="*/ 1095258 w 3751729"/>
              <a:gd name="connsiteY2529" fmla="*/ 172903 h 1237129"/>
              <a:gd name="connsiteX2530" fmla="*/ 1081966 w 3751729"/>
              <a:gd name="connsiteY2530" fmla="*/ 165273 h 1237129"/>
              <a:gd name="connsiteX2531" fmla="*/ 1069658 w 3751729"/>
              <a:gd name="connsiteY2531" fmla="*/ 156904 h 1237129"/>
              <a:gd name="connsiteX2532" fmla="*/ 1059813 w 3751729"/>
              <a:gd name="connsiteY2532" fmla="*/ 149273 h 1237129"/>
              <a:gd name="connsiteX2533" fmla="*/ 1050706 w 3751729"/>
              <a:gd name="connsiteY2533" fmla="*/ 145088 h 1237129"/>
              <a:gd name="connsiteX2534" fmla="*/ 1048243 w 3751729"/>
              <a:gd name="connsiteY2534" fmla="*/ 143366 h 1237129"/>
              <a:gd name="connsiteX2535" fmla="*/ 1045043 w 3751729"/>
              <a:gd name="connsiteY2535" fmla="*/ 111612 h 1237129"/>
              <a:gd name="connsiteX2536" fmla="*/ 1043320 w 3751729"/>
              <a:gd name="connsiteY2536" fmla="*/ 108166 h 1237129"/>
              <a:gd name="connsiteX2537" fmla="*/ 1039136 w 3751729"/>
              <a:gd name="connsiteY2537" fmla="*/ 105705 h 1237129"/>
              <a:gd name="connsiteX2538" fmla="*/ 1036674 w 3751729"/>
              <a:gd name="connsiteY2538" fmla="*/ 103982 h 1237129"/>
              <a:gd name="connsiteX2539" fmla="*/ 1031751 w 3751729"/>
              <a:gd name="connsiteY2539" fmla="*/ 100535 h 1237129"/>
              <a:gd name="connsiteX2540" fmla="*/ 1029290 w 3751729"/>
              <a:gd name="connsiteY2540" fmla="*/ 98074 h 1237129"/>
              <a:gd name="connsiteX2541" fmla="*/ 1031751 w 3751729"/>
              <a:gd name="connsiteY2541" fmla="*/ 96351 h 1237129"/>
              <a:gd name="connsiteX2542" fmla="*/ 1031751 w 3751729"/>
              <a:gd name="connsiteY2542" fmla="*/ 94628 h 1237129"/>
              <a:gd name="connsiteX2543" fmla="*/ 1033474 w 3751729"/>
              <a:gd name="connsiteY2543" fmla="*/ 93889 h 1237129"/>
              <a:gd name="connsiteX2544" fmla="*/ 1035197 w 3751729"/>
              <a:gd name="connsiteY2544" fmla="*/ 90443 h 1237129"/>
              <a:gd name="connsiteX2545" fmla="*/ 1036919 w 3751729"/>
              <a:gd name="connsiteY2545" fmla="*/ 87982 h 1237129"/>
              <a:gd name="connsiteX2546" fmla="*/ 1029536 w 3751729"/>
              <a:gd name="connsiteY2546" fmla="*/ 87982 h 1237129"/>
              <a:gd name="connsiteX2547" fmla="*/ 1025351 w 3751729"/>
              <a:gd name="connsiteY2547" fmla="*/ 87982 h 1237129"/>
              <a:gd name="connsiteX2548" fmla="*/ 1022152 w 3751729"/>
              <a:gd name="connsiteY2548" fmla="*/ 87982 h 1237129"/>
              <a:gd name="connsiteX2549" fmla="*/ 1020428 w 3751729"/>
              <a:gd name="connsiteY2549" fmla="*/ 86258 h 1237129"/>
              <a:gd name="connsiteX2550" fmla="*/ 1019689 w 3751729"/>
              <a:gd name="connsiteY2550" fmla="*/ 83797 h 1237129"/>
              <a:gd name="connsiteX2551" fmla="*/ 1016489 w 3751729"/>
              <a:gd name="connsiteY2551" fmla="*/ 78873 h 1237129"/>
              <a:gd name="connsiteX2552" fmla="*/ 1014766 w 3751729"/>
              <a:gd name="connsiteY2552" fmla="*/ 76413 h 1237129"/>
              <a:gd name="connsiteX2553" fmla="*/ 1014766 w 3751729"/>
              <a:gd name="connsiteY2553" fmla="*/ 72966 h 1237129"/>
              <a:gd name="connsiteX2554" fmla="*/ 1014766 w 3751729"/>
              <a:gd name="connsiteY2554" fmla="*/ 72227 h 1237129"/>
              <a:gd name="connsiteX2555" fmla="*/ 1014766 w 3751729"/>
              <a:gd name="connsiteY2555" fmla="*/ 68782 h 1237129"/>
              <a:gd name="connsiteX2556" fmla="*/ 1016489 w 3751729"/>
              <a:gd name="connsiteY2556" fmla="*/ 66320 h 1237129"/>
              <a:gd name="connsiteX2557" fmla="*/ 1016489 w 3751729"/>
              <a:gd name="connsiteY2557" fmla="*/ 62874 h 1237129"/>
              <a:gd name="connsiteX2558" fmla="*/ 1008119 w 3751729"/>
              <a:gd name="connsiteY2558" fmla="*/ 62874 h 1237129"/>
              <a:gd name="connsiteX2559" fmla="*/ 1008119 w 3751729"/>
              <a:gd name="connsiteY2559" fmla="*/ 58690 h 1237129"/>
              <a:gd name="connsiteX2560" fmla="*/ 1008859 w 3751729"/>
              <a:gd name="connsiteY2560" fmla="*/ 54505 h 1237129"/>
              <a:gd name="connsiteX2561" fmla="*/ 1010582 w 3751729"/>
              <a:gd name="connsiteY2561" fmla="*/ 52782 h 1237129"/>
              <a:gd name="connsiteX2562" fmla="*/ 1010582 w 3751729"/>
              <a:gd name="connsiteY2562" fmla="*/ 49828 h 1237129"/>
              <a:gd name="connsiteX2563" fmla="*/ 1012305 w 3751729"/>
              <a:gd name="connsiteY2563" fmla="*/ 47366 h 1237129"/>
              <a:gd name="connsiteX2564" fmla="*/ 1014028 w 3751729"/>
              <a:gd name="connsiteY2564" fmla="*/ 43181 h 1237129"/>
              <a:gd name="connsiteX2565" fmla="*/ 1009104 w 3751729"/>
              <a:gd name="connsiteY2565" fmla="*/ 43181 h 1237129"/>
              <a:gd name="connsiteX2566" fmla="*/ 1004182 w 3751729"/>
              <a:gd name="connsiteY2566" fmla="*/ 43181 h 1237129"/>
              <a:gd name="connsiteX2567" fmla="*/ 1001720 w 3751729"/>
              <a:gd name="connsiteY2567" fmla="*/ 41458 h 1237129"/>
              <a:gd name="connsiteX2568" fmla="*/ 996797 w 3751729"/>
              <a:gd name="connsiteY2568" fmla="*/ 39735 h 1237129"/>
              <a:gd name="connsiteX2569" fmla="*/ 996059 w 3751729"/>
              <a:gd name="connsiteY2569" fmla="*/ 18075 h 1237129"/>
              <a:gd name="connsiteX2570" fmla="*/ 864598 w 3751729"/>
              <a:gd name="connsiteY2570" fmla="*/ 0 h 1237129"/>
              <a:gd name="connsiteX2571" fmla="*/ 901871 w 3751729"/>
              <a:gd name="connsiteY2571" fmla="*/ 0 h 1237129"/>
              <a:gd name="connsiteX2572" fmla="*/ 899566 w 3751729"/>
              <a:gd name="connsiteY2572" fmla="*/ 15368 h 1237129"/>
              <a:gd name="connsiteX2573" fmla="*/ 895383 w 3751729"/>
              <a:gd name="connsiteY2573" fmla="*/ 17090 h 1237129"/>
              <a:gd name="connsiteX2574" fmla="*/ 890459 w 3751729"/>
              <a:gd name="connsiteY2574" fmla="*/ 17090 h 1237129"/>
              <a:gd name="connsiteX2575" fmla="*/ 886521 w 3751729"/>
              <a:gd name="connsiteY2575" fmla="*/ 17829 h 1237129"/>
              <a:gd name="connsiteX2576" fmla="*/ 880613 w 3751729"/>
              <a:gd name="connsiteY2576" fmla="*/ 17829 h 1237129"/>
              <a:gd name="connsiteX2577" fmla="*/ 874951 w 3751729"/>
              <a:gd name="connsiteY2577" fmla="*/ 11183 h 1237129"/>
              <a:gd name="connsiteX2578" fmla="*/ 867321 w 3751729"/>
              <a:gd name="connsiteY2578" fmla="*/ 3552 h 1237129"/>
              <a:gd name="connsiteX2579" fmla="*/ 769123 w 3751729"/>
              <a:gd name="connsiteY2579" fmla="*/ 0 h 1237129"/>
              <a:gd name="connsiteX2580" fmla="*/ 842019 w 3751729"/>
              <a:gd name="connsiteY2580" fmla="*/ 0 h 1237129"/>
              <a:gd name="connsiteX2581" fmla="*/ 845906 w 3751729"/>
              <a:gd name="connsiteY2581" fmla="*/ 11921 h 1237129"/>
              <a:gd name="connsiteX2582" fmla="*/ 851813 w 3751729"/>
              <a:gd name="connsiteY2582" fmla="*/ 37275 h 1237129"/>
              <a:gd name="connsiteX2583" fmla="*/ 861659 w 3751729"/>
              <a:gd name="connsiteY2583" fmla="*/ 37275 h 1237129"/>
              <a:gd name="connsiteX2584" fmla="*/ 867321 w 3751729"/>
              <a:gd name="connsiteY2584" fmla="*/ 48845 h 1237129"/>
              <a:gd name="connsiteX2585" fmla="*/ 872244 w 3751729"/>
              <a:gd name="connsiteY2585" fmla="*/ 60660 h 1237129"/>
              <a:gd name="connsiteX2586" fmla="*/ 873228 w 3751729"/>
              <a:gd name="connsiteY2586" fmla="*/ 76660 h 1237129"/>
              <a:gd name="connsiteX2587" fmla="*/ 872244 w 3751729"/>
              <a:gd name="connsiteY2587" fmla="*/ 78383 h 1237129"/>
              <a:gd name="connsiteX2588" fmla="*/ 870767 w 3751729"/>
              <a:gd name="connsiteY2588" fmla="*/ 79859 h 1237129"/>
              <a:gd name="connsiteX2589" fmla="*/ 870767 w 3751729"/>
              <a:gd name="connsiteY2589" fmla="*/ 81582 h 1237129"/>
              <a:gd name="connsiteX2590" fmla="*/ 869044 w 3751729"/>
              <a:gd name="connsiteY2590" fmla="*/ 82567 h 1237129"/>
              <a:gd name="connsiteX2591" fmla="*/ 867321 w 3751729"/>
              <a:gd name="connsiteY2591" fmla="*/ 84290 h 1237129"/>
              <a:gd name="connsiteX2592" fmla="*/ 864858 w 3751729"/>
              <a:gd name="connsiteY2592" fmla="*/ 85767 h 1237129"/>
              <a:gd name="connsiteX2593" fmla="*/ 859198 w 3751729"/>
              <a:gd name="connsiteY2593" fmla="*/ 82567 h 1237129"/>
              <a:gd name="connsiteX2594" fmla="*/ 851813 w 3751729"/>
              <a:gd name="connsiteY2594" fmla="*/ 78383 h 1237129"/>
              <a:gd name="connsiteX2595" fmla="*/ 844182 w 3751729"/>
              <a:gd name="connsiteY2595" fmla="*/ 74198 h 1237129"/>
              <a:gd name="connsiteX2596" fmla="*/ 838521 w 3751729"/>
              <a:gd name="connsiteY2596" fmla="*/ 70752 h 1237129"/>
              <a:gd name="connsiteX2597" fmla="*/ 836060 w 3751729"/>
              <a:gd name="connsiteY2597" fmla="*/ 70013 h 1237129"/>
              <a:gd name="connsiteX2598" fmla="*/ 833598 w 3751729"/>
              <a:gd name="connsiteY2598" fmla="*/ 70013 h 1237129"/>
              <a:gd name="connsiteX2599" fmla="*/ 841721 w 3751729"/>
              <a:gd name="connsiteY2599" fmla="*/ 81582 h 1237129"/>
              <a:gd name="connsiteX2600" fmla="*/ 849352 w 3751729"/>
              <a:gd name="connsiteY2600" fmla="*/ 91675 h 1237129"/>
              <a:gd name="connsiteX2601" fmla="*/ 855013 w 3751729"/>
              <a:gd name="connsiteY2601" fmla="*/ 104229 h 1237129"/>
              <a:gd name="connsiteX2602" fmla="*/ 851813 w 3751729"/>
              <a:gd name="connsiteY2602" fmla="*/ 104229 h 1237129"/>
              <a:gd name="connsiteX2603" fmla="*/ 841721 w 3751729"/>
              <a:gd name="connsiteY2603" fmla="*/ 100044 h 1237129"/>
              <a:gd name="connsiteX2604" fmla="*/ 828674 w 3751729"/>
              <a:gd name="connsiteY2604" fmla="*/ 97582 h 1237129"/>
              <a:gd name="connsiteX2605" fmla="*/ 814644 w 3751729"/>
              <a:gd name="connsiteY2605" fmla="*/ 94136 h 1237129"/>
              <a:gd name="connsiteX2606" fmla="*/ 804551 w 3751729"/>
              <a:gd name="connsiteY2606" fmla="*/ 88475 h 1237129"/>
              <a:gd name="connsiteX2607" fmla="*/ 795689 w 3751729"/>
              <a:gd name="connsiteY2607" fmla="*/ 79859 h 1237129"/>
              <a:gd name="connsiteX2608" fmla="*/ 789782 w 3751729"/>
              <a:gd name="connsiteY2608" fmla="*/ 66567 h 1237129"/>
              <a:gd name="connsiteX2609" fmla="*/ 784121 w 3751729"/>
              <a:gd name="connsiteY2609" fmla="*/ 54752 h 1237129"/>
              <a:gd name="connsiteX2610" fmla="*/ 775751 w 3751729"/>
              <a:gd name="connsiteY2610" fmla="*/ 43183 h 1237129"/>
              <a:gd name="connsiteX2611" fmla="*/ 766644 w 3751729"/>
              <a:gd name="connsiteY2611" fmla="*/ 34568 h 1237129"/>
              <a:gd name="connsiteX2612" fmla="*/ 754336 w 3751729"/>
              <a:gd name="connsiteY2612" fmla="*/ 41460 h 1237129"/>
              <a:gd name="connsiteX2613" fmla="*/ 739321 w 3751729"/>
              <a:gd name="connsiteY2613" fmla="*/ 46383 h 1237129"/>
              <a:gd name="connsiteX2614" fmla="*/ 722090 w 3751729"/>
              <a:gd name="connsiteY2614" fmla="*/ 47368 h 1237129"/>
              <a:gd name="connsiteX2615" fmla="*/ 720368 w 3751729"/>
              <a:gd name="connsiteY2615" fmla="*/ 43183 h 1237129"/>
              <a:gd name="connsiteX2616" fmla="*/ 719628 w 3751729"/>
              <a:gd name="connsiteY2616" fmla="*/ 38998 h 1237129"/>
              <a:gd name="connsiteX2617" fmla="*/ 719628 w 3751729"/>
              <a:gd name="connsiteY2617" fmla="*/ 34568 h 1237129"/>
              <a:gd name="connsiteX2618" fmla="*/ 719628 w 3751729"/>
              <a:gd name="connsiteY2618" fmla="*/ 28906 h 1237129"/>
              <a:gd name="connsiteX2619" fmla="*/ 731937 w 3751729"/>
              <a:gd name="connsiteY2619" fmla="*/ 23737 h 1237129"/>
              <a:gd name="connsiteX2620" fmla="*/ 748428 w 3751729"/>
              <a:gd name="connsiteY2620" fmla="*/ 19552 h 1237129"/>
              <a:gd name="connsiteX2621" fmla="*/ 762460 w 3751729"/>
              <a:gd name="connsiteY2621" fmla="*/ 15368 h 1237129"/>
              <a:gd name="connsiteX2622" fmla="*/ 766644 w 3751729"/>
              <a:gd name="connsiteY2622" fmla="*/ 6998 h 1237129"/>
              <a:gd name="connsiteX2623" fmla="*/ 0 w 3751729"/>
              <a:gd name="connsiteY2623" fmla="*/ 0 h 1237129"/>
              <a:gd name="connsiteX2624" fmla="*/ 611304 w 3751729"/>
              <a:gd name="connsiteY2624" fmla="*/ 0 h 1237129"/>
              <a:gd name="connsiteX2625" fmla="*/ 611815 w 3751729"/>
              <a:gd name="connsiteY2625" fmla="*/ 1336 h 1237129"/>
              <a:gd name="connsiteX2626" fmla="*/ 610093 w 3751729"/>
              <a:gd name="connsiteY2626" fmla="*/ 10444 h 1237129"/>
              <a:gd name="connsiteX2627" fmla="*/ 608368 w 3751729"/>
              <a:gd name="connsiteY2627" fmla="*/ 24721 h 1237129"/>
              <a:gd name="connsiteX2628" fmla="*/ 600984 w 3751729"/>
              <a:gd name="connsiteY2628" fmla="*/ 24721 h 1237129"/>
              <a:gd name="connsiteX2629" fmla="*/ 591138 w 3751729"/>
              <a:gd name="connsiteY2629" fmla="*/ 18813 h 1237129"/>
              <a:gd name="connsiteX2630" fmla="*/ 577108 w 3751729"/>
              <a:gd name="connsiteY2630" fmla="*/ 15367 h 1237129"/>
              <a:gd name="connsiteX2631" fmla="*/ 577108 w 3751729"/>
              <a:gd name="connsiteY2631" fmla="*/ 18567 h 1237129"/>
              <a:gd name="connsiteX2632" fmla="*/ 579569 w 3751729"/>
              <a:gd name="connsiteY2632" fmla="*/ 18567 h 1237129"/>
              <a:gd name="connsiteX2633" fmla="*/ 582769 w 3751729"/>
              <a:gd name="connsiteY2633" fmla="*/ 21028 h 1237129"/>
              <a:gd name="connsiteX2634" fmla="*/ 584492 w 3751729"/>
              <a:gd name="connsiteY2634" fmla="*/ 22751 h 1237129"/>
              <a:gd name="connsiteX2635" fmla="*/ 585230 w 3751729"/>
              <a:gd name="connsiteY2635" fmla="*/ 24474 h 1237129"/>
              <a:gd name="connsiteX2636" fmla="*/ 586954 w 3751729"/>
              <a:gd name="connsiteY2636" fmla="*/ 26197 h 1237129"/>
              <a:gd name="connsiteX2637" fmla="*/ 588677 w 3751729"/>
              <a:gd name="connsiteY2637" fmla="*/ 30382 h 1237129"/>
              <a:gd name="connsiteX2638" fmla="*/ 588677 w 3751729"/>
              <a:gd name="connsiteY2638" fmla="*/ 34567 h 1237129"/>
              <a:gd name="connsiteX2639" fmla="*/ 586954 w 3751729"/>
              <a:gd name="connsiteY2639" fmla="*/ 38012 h 1237129"/>
              <a:gd name="connsiteX2640" fmla="*/ 584492 w 3751729"/>
              <a:gd name="connsiteY2640" fmla="*/ 40474 h 1237129"/>
              <a:gd name="connsiteX2641" fmla="*/ 582769 w 3751729"/>
              <a:gd name="connsiteY2641" fmla="*/ 43921 h 1237129"/>
              <a:gd name="connsiteX2642" fmla="*/ 575384 w 3751729"/>
              <a:gd name="connsiteY2642" fmla="*/ 49828 h 1237129"/>
              <a:gd name="connsiteX2643" fmla="*/ 569722 w 3751729"/>
              <a:gd name="connsiteY2643" fmla="*/ 55735 h 1237129"/>
              <a:gd name="connsiteX2644" fmla="*/ 567262 w 3751729"/>
              <a:gd name="connsiteY2644" fmla="*/ 62381 h 1237129"/>
              <a:gd name="connsiteX2645" fmla="*/ 564061 w 3751729"/>
              <a:gd name="connsiteY2645" fmla="*/ 73213 h 1237129"/>
              <a:gd name="connsiteX2646" fmla="*/ 558400 w 3751729"/>
              <a:gd name="connsiteY2646" fmla="*/ 73213 h 1237129"/>
              <a:gd name="connsiteX2647" fmla="*/ 554215 w 3751729"/>
              <a:gd name="connsiteY2647" fmla="*/ 71489 h 1237129"/>
              <a:gd name="connsiteX2648" fmla="*/ 550031 w 3751729"/>
              <a:gd name="connsiteY2648" fmla="*/ 69766 h 1237129"/>
              <a:gd name="connsiteX2649" fmla="*/ 546830 w 3751729"/>
              <a:gd name="connsiteY2649" fmla="*/ 68043 h 1237129"/>
              <a:gd name="connsiteX2650" fmla="*/ 541169 w 3751729"/>
              <a:gd name="connsiteY2650" fmla="*/ 67305 h 1237129"/>
              <a:gd name="connsiteX2651" fmla="*/ 541169 w 3751729"/>
              <a:gd name="connsiteY2651" fmla="*/ 69766 h 1237129"/>
              <a:gd name="connsiteX2652" fmla="*/ 548554 w 3751729"/>
              <a:gd name="connsiteY2652" fmla="*/ 69766 h 1237129"/>
              <a:gd name="connsiteX2653" fmla="*/ 550277 w 3751729"/>
              <a:gd name="connsiteY2653" fmla="*/ 73213 h 1237129"/>
              <a:gd name="connsiteX2654" fmla="*/ 551015 w 3751729"/>
              <a:gd name="connsiteY2654" fmla="*/ 75673 h 1237129"/>
              <a:gd name="connsiteX2655" fmla="*/ 552739 w 3751729"/>
              <a:gd name="connsiteY2655" fmla="*/ 77397 h 1237129"/>
              <a:gd name="connsiteX2656" fmla="*/ 552739 w 3751729"/>
              <a:gd name="connsiteY2656" fmla="*/ 79858 h 1237129"/>
              <a:gd name="connsiteX2657" fmla="*/ 554461 w 3751729"/>
              <a:gd name="connsiteY2657" fmla="*/ 84782 h 1237129"/>
              <a:gd name="connsiteX2658" fmla="*/ 554461 w 3751729"/>
              <a:gd name="connsiteY2658" fmla="*/ 88966 h 1237129"/>
              <a:gd name="connsiteX2659" fmla="*/ 541169 w 3751729"/>
              <a:gd name="connsiteY2659" fmla="*/ 93151 h 1237129"/>
              <a:gd name="connsiteX2660" fmla="*/ 529601 w 3751729"/>
              <a:gd name="connsiteY2660" fmla="*/ 100535 h 1237129"/>
              <a:gd name="connsiteX2661" fmla="*/ 522216 w 3751729"/>
              <a:gd name="connsiteY2661" fmla="*/ 108904 h 1237129"/>
              <a:gd name="connsiteX2662" fmla="*/ 517292 w 3751729"/>
              <a:gd name="connsiteY2662" fmla="*/ 122196 h 1237129"/>
              <a:gd name="connsiteX2663" fmla="*/ 517292 w 3751729"/>
              <a:gd name="connsiteY2663" fmla="*/ 141397 h 1237129"/>
              <a:gd name="connsiteX2664" fmla="*/ 522216 w 3751729"/>
              <a:gd name="connsiteY2664" fmla="*/ 152966 h 1237129"/>
              <a:gd name="connsiteX2665" fmla="*/ 525416 w 3751729"/>
              <a:gd name="connsiteY2665" fmla="*/ 168719 h 1237129"/>
              <a:gd name="connsiteX2666" fmla="*/ 525416 w 3751729"/>
              <a:gd name="connsiteY2666" fmla="*/ 184473 h 1237129"/>
              <a:gd name="connsiteX2667" fmla="*/ 541169 w 3751729"/>
              <a:gd name="connsiteY2667" fmla="*/ 184473 h 1237129"/>
              <a:gd name="connsiteX2668" fmla="*/ 541169 w 3751729"/>
              <a:gd name="connsiteY2668" fmla="*/ 191857 h 1237129"/>
              <a:gd name="connsiteX2669" fmla="*/ 544369 w 3751729"/>
              <a:gd name="connsiteY2669" fmla="*/ 194320 h 1237129"/>
              <a:gd name="connsiteX2670" fmla="*/ 544369 w 3751729"/>
              <a:gd name="connsiteY2670" fmla="*/ 197765 h 1237129"/>
              <a:gd name="connsiteX2671" fmla="*/ 544369 w 3751729"/>
              <a:gd name="connsiteY2671" fmla="*/ 200227 h 1237129"/>
              <a:gd name="connsiteX2672" fmla="*/ 544369 w 3751729"/>
              <a:gd name="connsiteY2672" fmla="*/ 201950 h 1237129"/>
              <a:gd name="connsiteX2673" fmla="*/ 544369 w 3751729"/>
              <a:gd name="connsiteY2673" fmla="*/ 203673 h 1237129"/>
              <a:gd name="connsiteX2674" fmla="*/ 544369 w 3751729"/>
              <a:gd name="connsiteY2674" fmla="*/ 204411 h 1237129"/>
              <a:gd name="connsiteX2675" fmla="*/ 545108 w 3751729"/>
              <a:gd name="connsiteY2675" fmla="*/ 206134 h 1237129"/>
              <a:gd name="connsiteX2676" fmla="*/ 550031 w 3751729"/>
              <a:gd name="connsiteY2676" fmla="*/ 206134 h 1237129"/>
              <a:gd name="connsiteX2677" fmla="*/ 554215 w 3751729"/>
              <a:gd name="connsiteY2677" fmla="*/ 207857 h 1237129"/>
              <a:gd name="connsiteX2678" fmla="*/ 564061 w 3751729"/>
              <a:gd name="connsiteY2678" fmla="*/ 206134 h 1237129"/>
              <a:gd name="connsiteX2679" fmla="*/ 573908 w 3751729"/>
              <a:gd name="connsiteY2679" fmla="*/ 210319 h 1237129"/>
              <a:gd name="connsiteX2680" fmla="*/ 584739 w 3751729"/>
              <a:gd name="connsiteY2680" fmla="*/ 217703 h 1237129"/>
              <a:gd name="connsiteX2681" fmla="*/ 594584 w 3751729"/>
              <a:gd name="connsiteY2681" fmla="*/ 227795 h 1237129"/>
              <a:gd name="connsiteX2682" fmla="*/ 602954 w 3751729"/>
              <a:gd name="connsiteY2682" fmla="*/ 236903 h 1237129"/>
              <a:gd name="connsiteX2683" fmla="*/ 613292 w 3751729"/>
              <a:gd name="connsiteY2683" fmla="*/ 242072 h 1237129"/>
              <a:gd name="connsiteX2684" fmla="*/ 617476 w 3751729"/>
              <a:gd name="connsiteY2684" fmla="*/ 243795 h 1237129"/>
              <a:gd name="connsiteX2685" fmla="*/ 619938 w 3751729"/>
              <a:gd name="connsiteY2685" fmla="*/ 244534 h 1237129"/>
              <a:gd name="connsiteX2686" fmla="*/ 623138 w 3751729"/>
              <a:gd name="connsiteY2686" fmla="*/ 243795 h 1237129"/>
              <a:gd name="connsiteX2687" fmla="*/ 625600 w 3751729"/>
              <a:gd name="connsiteY2687" fmla="*/ 243795 h 1237129"/>
              <a:gd name="connsiteX2688" fmla="*/ 627323 w 3751729"/>
              <a:gd name="connsiteY2688" fmla="*/ 242072 h 1237129"/>
              <a:gd name="connsiteX2689" fmla="*/ 630523 w 3751729"/>
              <a:gd name="connsiteY2689" fmla="*/ 240349 h 1237129"/>
              <a:gd name="connsiteX2690" fmla="*/ 631261 w 3751729"/>
              <a:gd name="connsiteY2690" fmla="*/ 238626 h 1237129"/>
              <a:gd name="connsiteX2691" fmla="*/ 634462 w 3751729"/>
              <a:gd name="connsiteY2691" fmla="*/ 238626 h 1237129"/>
              <a:gd name="connsiteX2692" fmla="*/ 657600 w 3751729"/>
              <a:gd name="connsiteY2692" fmla="*/ 244534 h 1237129"/>
              <a:gd name="connsiteX2693" fmla="*/ 660060 w 3751729"/>
              <a:gd name="connsiteY2693" fmla="*/ 260288 h 1237129"/>
              <a:gd name="connsiteX2694" fmla="*/ 663261 w 3751729"/>
              <a:gd name="connsiteY2694" fmla="*/ 271857 h 1237129"/>
              <a:gd name="connsiteX2695" fmla="*/ 664984 w 3751729"/>
              <a:gd name="connsiteY2695" fmla="*/ 280965 h 1237129"/>
              <a:gd name="connsiteX2696" fmla="*/ 665722 w 3751729"/>
              <a:gd name="connsiteY2696" fmla="*/ 289334 h 1237129"/>
              <a:gd name="connsiteX2697" fmla="*/ 668922 w 3751729"/>
              <a:gd name="connsiteY2697" fmla="*/ 298441 h 1237129"/>
              <a:gd name="connsiteX2698" fmla="*/ 676307 w 3751729"/>
              <a:gd name="connsiteY2698" fmla="*/ 308534 h 1237129"/>
              <a:gd name="connsiteX2699" fmla="*/ 684676 w 3751729"/>
              <a:gd name="connsiteY2699" fmla="*/ 321827 h 1237129"/>
              <a:gd name="connsiteX2700" fmla="*/ 687138 w 3751729"/>
              <a:gd name="connsiteY2700" fmla="*/ 320103 h 1237129"/>
              <a:gd name="connsiteX2701" fmla="*/ 688860 w 3751729"/>
              <a:gd name="connsiteY2701" fmla="*/ 320103 h 1237129"/>
              <a:gd name="connsiteX2702" fmla="*/ 690584 w 3751729"/>
              <a:gd name="connsiteY2702" fmla="*/ 318380 h 1237129"/>
              <a:gd name="connsiteX2703" fmla="*/ 692306 w 3751729"/>
              <a:gd name="connsiteY2703" fmla="*/ 318380 h 1237129"/>
              <a:gd name="connsiteX2704" fmla="*/ 694769 w 3751729"/>
              <a:gd name="connsiteY2704" fmla="*/ 317642 h 1237129"/>
              <a:gd name="connsiteX2705" fmla="*/ 696491 w 3751729"/>
              <a:gd name="connsiteY2705" fmla="*/ 317642 h 1237129"/>
              <a:gd name="connsiteX2706" fmla="*/ 696491 w 3751729"/>
              <a:gd name="connsiteY2706" fmla="*/ 315918 h 1237129"/>
              <a:gd name="connsiteX2707" fmla="*/ 696491 w 3751729"/>
              <a:gd name="connsiteY2707" fmla="*/ 314196 h 1237129"/>
              <a:gd name="connsiteX2708" fmla="*/ 698215 w 3751729"/>
              <a:gd name="connsiteY2708" fmla="*/ 311734 h 1237129"/>
              <a:gd name="connsiteX2709" fmla="*/ 698215 w 3751729"/>
              <a:gd name="connsiteY2709" fmla="*/ 302626 h 1237129"/>
              <a:gd name="connsiteX2710" fmla="*/ 696491 w 3751729"/>
              <a:gd name="connsiteY2710" fmla="*/ 291057 h 1237129"/>
              <a:gd name="connsiteX2711" fmla="*/ 693291 w 3751729"/>
              <a:gd name="connsiteY2711" fmla="*/ 276780 h 1237129"/>
              <a:gd name="connsiteX2712" fmla="*/ 689107 w 3751729"/>
              <a:gd name="connsiteY2712" fmla="*/ 263488 h 1237129"/>
              <a:gd name="connsiteX2713" fmla="*/ 700676 w 3751729"/>
              <a:gd name="connsiteY2713" fmla="*/ 257580 h 1237129"/>
              <a:gd name="connsiteX2714" fmla="*/ 712246 w 3751729"/>
              <a:gd name="connsiteY2714" fmla="*/ 249211 h 1237129"/>
              <a:gd name="connsiteX2715" fmla="*/ 719629 w 3751729"/>
              <a:gd name="connsiteY2715" fmla="*/ 237641 h 1237129"/>
              <a:gd name="connsiteX2716" fmla="*/ 723814 w 3751729"/>
              <a:gd name="connsiteY2716" fmla="*/ 222627 h 1237129"/>
              <a:gd name="connsiteX2717" fmla="*/ 725538 w 3751729"/>
              <a:gd name="connsiteY2717" fmla="*/ 214258 h 1237129"/>
              <a:gd name="connsiteX2718" fmla="*/ 723814 w 3751729"/>
              <a:gd name="connsiteY2718" fmla="*/ 200966 h 1237129"/>
              <a:gd name="connsiteX2719" fmla="*/ 723814 w 3751729"/>
              <a:gd name="connsiteY2719" fmla="*/ 187674 h 1237129"/>
              <a:gd name="connsiteX2720" fmla="*/ 718153 w 3751729"/>
              <a:gd name="connsiteY2720" fmla="*/ 185211 h 1237129"/>
              <a:gd name="connsiteX2721" fmla="*/ 715692 w 3751729"/>
              <a:gd name="connsiteY2721" fmla="*/ 183488 h 1237129"/>
              <a:gd name="connsiteX2722" fmla="*/ 712491 w 3751729"/>
              <a:gd name="connsiteY2722" fmla="*/ 181765 h 1237129"/>
              <a:gd name="connsiteX2723" fmla="*/ 710030 w 3751729"/>
              <a:gd name="connsiteY2723" fmla="*/ 179304 h 1237129"/>
              <a:gd name="connsiteX2724" fmla="*/ 708307 w 3751729"/>
              <a:gd name="connsiteY2724" fmla="*/ 174381 h 1237129"/>
              <a:gd name="connsiteX2725" fmla="*/ 713968 w 3751729"/>
              <a:gd name="connsiteY2725" fmla="*/ 164288 h 1237129"/>
              <a:gd name="connsiteX2726" fmla="*/ 716429 w 3751729"/>
              <a:gd name="connsiteY2726" fmla="*/ 152719 h 1237129"/>
              <a:gd name="connsiteX2727" fmla="*/ 713968 w 3751729"/>
              <a:gd name="connsiteY2727" fmla="*/ 140166 h 1237129"/>
              <a:gd name="connsiteX2728" fmla="*/ 710768 w 3751729"/>
              <a:gd name="connsiteY2728" fmla="*/ 126874 h 1237129"/>
              <a:gd name="connsiteX2729" fmla="*/ 706583 w 3751729"/>
              <a:gd name="connsiteY2729" fmla="*/ 111858 h 1237129"/>
              <a:gd name="connsiteX2730" fmla="*/ 704861 w 3751729"/>
              <a:gd name="connsiteY2730" fmla="*/ 97581 h 1237129"/>
              <a:gd name="connsiteX2731" fmla="*/ 708061 w 3751729"/>
              <a:gd name="connsiteY2731" fmla="*/ 97581 h 1237129"/>
              <a:gd name="connsiteX2732" fmla="*/ 708061 w 3751729"/>
              <a:gd name="connsiteY2732" fmla="*/ 94135 h 1237129"/>
              <a:gd name="connsiteX2733" fmla="*/ 727999 w 3751729"/>
              <a:gd name="connsiteY2733" fmla="*/ 97581 h 1237129"/>
              <a:gd name="connsiteX2734" fmla="*/ 745229 w 3751729"/>
              <a:gd name="connsiteY2734" fmla="*/ 97581 h 1237129"/>
              <a:gd name="connsiteX2735" fmla="*/ 764184 w 3751729"/>
              <a:gd name="connsiteY2735" fmla="*/ 94135 h 1237129"/>
              <a:gd name="connsiteX2736" fmla="*/ 768368 w 3751729"/>
              <a:gd name="connsiteY2736" fmla="*/ 101520 h 1237129"/>
              <a:gd name="connsiteX2737" fmla="*/ 772552 w 3751729"/>
              <a:gd name="connsiteY2737" fmla="*/ 111612 h 1237129"/>
              <a:gd name="connsiteX2738" fmla="*/ 777476 w 3751729"/>
              <a:gd name="connsiteY2738" fmla="*/ 118996 h 1237129"/>
              <a:gd name="connsiteX2739" fmla="*/ 781660 w 3751729"/>
              <a:gd name="connsiteY2739" fmla="*/ 122443 h 1237129"/>
              <a:gd name="connsiteX2740" fmla="*/ 784122 w 3751729"/>
              <a:gd name="connsiteY2740" fmla="*/ 123181 h 1237129"/>
              <a:gd name="connsiteX2741" fmla="*/ 789044 w 3751729"/>
              <a:gd name="connsiteY2741" fmla="*/ 123181 h 1237129"/>
              <a:gd name="connsiteX2742" fmla="*/ 793229 w 3751729"/>
              <a:gd name="connsiteY2742" fmla="*/ 124904 h 1237129"/>
              <a:gd name="connsiteX2743" fmla="*/ 797415 w 3751729"/>
              <a:gd name="connsiteY2743" fmla="*/ 126627 h 1237129"/>
              <a:gd name="connsiteX2744" fmla="*/ 800615 w 3751729"/>
              <a:gd name="connsiteY2744" fmla="*/ 129089 h 1237129"/>
              <a:gd name="connsiteX2745" fmla="*/ 801352 w 3751729"/>
              <a:gd name="connsiteY2745" fmla="*/ 136473 h 1237129"/>
              <a:gd name="connsiteX2746" fmla="*/ 804552 w 3751729"/>
              <a:gd name="connsiteY2746" fmla="*/ 149765 h 1237129"/>
              <a:gd name="connsiteX2747" fmla="*/ 806276 w 3751729"/>
              <a:gd name="connsiteY2747" fmla="*/ 161335 h 1237129"/>
              <a:gd name="connsiteX2748" fmla="*/ 808736 w 3751729"/>
              <a:gd name="connsiteY2748" fmla="*/ 169704 h 1237129"/>
              <a:gd name="connsiteX2749" fmla="*/ 810460 w 3751729"/>
              <a:gd name="connsiteY2749" fmla="*/ 171426 h 1237129"/>
              <a:gd name="connsiteX2750" fmla="*/ 812922 w 3751729"/>
              <a:gd name="connsiteY2750" fmla="*/ 173888 h 1237129"/>
              <a:gd name="connsiteX2751" fmla="*/ 816122 w 3751729"/>
              <a:gd name="connsiteY2751" fmla="*/ 175612 h 1237129"/>
              <a:gd name="connsiteX2752" fmla="*/ 818583 w 3751729"/>
              <a:gd name="connsiteY2752" fmla="*/ 179057 h 1237129"/>
              <a:gd name="connsiteX2753" fmla="*/ 823506 w 3751729"/>
              <a:gd name="connsiteY2753" fmla="*/ 179797 h 1237129"/>
              <a:gd name="connsiteX2754" fmla="*/ 824244 w 3751729"/>
              <a:gd name="connsiteY2754" fmla="*/ 183243 h 1237129"/>
              <a:gd name="connsiteX2755" fmla="*/ 835814 w 3751729"/>
              <a:gd name="connsiteY2755" fmla="*/ 174134 h 1237129"/>
              <a:gd name="connsiteX2756" fmla="*/ 844922 w 3751729"/>
              <a:gd name="connsiteY2756" fmla="*/ 163305 h 1237129"/>
              <a:gd name="connsiteX2757" fmla="*/ 851568 w 3751729"/>
              <a:gd name="connsiteY2757" fmla="*/ 151735 h 1237129"/>
              <a:gd name="connsiteX2758" fmla="*/ 863137 w 3751729"/>
              <a:gd name="connsiteY2758" fmla="*/ 142627 h 1237129"/>
              <a:gd name="connsiteX2759" fmla="*/ 864860 w 3751729"/>
              <a:gd name="connsiteY2759" fmla="*/ 152719 h 1237129"/>
              <a:gd name="connsiteX2760" fmla="*/ 869044 w 3751729"/>
              <a:gd name="connsiteY2760" fmla="*/ 158627 h 1237129"/>
              <a:gd name="connsiteX2761" fmla="*/ 874705 w 3751729"/>
              <a:gd name="connsiteY2761" fmla="*/ 164535 h 1237129"/>
              <a:gd name="connsiteX2762" fmla="*/ 880367 w 3751729"/>
              <a:gd name="connsiteY2762" fmla="*/ 170442 h 1237129"/>
              <a:gd name="connsiteX2763" fmla="*/ 885290 w 3751729"/>
              <a:gd name="connsiteY2763" fmla="*/ 177827 h 1237129"/>
              <a:gd name="connsiteX2764" fmla="*/ 885290 w 3751729"/>
              <a:gd name="connsiteY2764" fmla="*/ 180288 h 1237129"/>
              <a:gd name="connsiteX2765" fmla="*/ 885290 w 3751729"/>
              <a:gd name="connsiteY2765" fmla="*/ 183735 h 1237129"/>
              <a:gd name="connsiteX2766" fmla="*/ 883567 w 3751729"/>
              <a:gd name="connsiteY2766" fmla="*/ 185458 h 1237129"/>
              <a:gd name="connsiteX2767" fmla="*/ 883567 w 3751729"/>
              <a:gd name="connsiteY2767" fmla="*/ 187918 h 1237129"/>
              <a:gd name="connsiteX2768" fmla="*/ 881845 w 3751729"/>
              <a:gd name="connsiteY2768" fmla="*/ 191365 h 1237129"/>
              <a:gd name="connsiteX2769" fmla="*/ 883567 w 3751729"/>
              <a:gd name="connsiteY2769" fmla="*/ 193827 h 1237129"/>
              <a:gd name="connsiteX2770" fmla="*/ 885290 w 3751729"/>
              <a:gd name="connsiteY2770" fmla="*/ 197273 h 1237129"/>
              <a:gd name="connsiteX2771" fmla="*/ 886028 w 3751729"/>
              <a:gd name="connsiteY2771" fmla="*/ 198012 h 1237129"/>
              <a:gd name="connsiteX2772" fmla="*/ 889228 w 3751729"/>
              <a:gd name="connsiteY2772" fmla="*/ 198012 h 1237129"/>
              <a:gd name="connsiteX2773" fmla="*/ 891689 w 3751729"/>
              <a:gd name="connsiteY2773" fmla="*/ 198012 h 1237129"/>
              <a:gd name="connsiteX2774" fmla="*/ 893414 w 3751729"/>
              <a:gd name="connsiteY2774" fmla="*/ 198012 h 1237129"/>
              <a:gd name="connsiteX2775" fmla="*/ 896613 w 3751729"/>
              <a:gd name="connsiteY2775" fmla="*/ 198012 h 1237129"/>
              <a:gd name="connsiteX2776" fmla="*/ 897352 w 3751729"/>
              <a:gd name="connsiteY2776" fmla="*/ 199735 h 1237129"/>
              <a:gd name="connsiteX2777" fmla="*/ 902275 w 3751729"/>
              <a:gd name="connsiteY2777" fmla="*/ 211304 h 1237129"/>
              <a:gd name="connsiteX2778" fmla="*/ 902275 w 3751729"/>
              <a:gd name="connsiteY2778" fmla="*/ 220411 h 1237129"/>
              <a:gd name="connsiteX2779" fmla="*/ 900552 w 3751729"/>
              <a:gd name="connsiteY2779" fmla="*/ 228780 h 1237129"/>
              <a:gd name="connsiteX2780" fmla="*/ 903013 w 3751729"/>
              <a:gd name="connsiteY2780" fmla="*/ 236166 h 1237129"/>
              <a:gd name="connsiteX2781" fmla="*/ 913844 w 3751729"/>
              <a:gd name="connsiteY2781" fmla="*/ 244534 h 1237129"/>
              <a:gd name="connsiteX2782" fmla="*/ 904736 w 3751729"/>
              <a:gd name="connsiteY2782" fmla="*/ 262011 h 1237129"/>
              <a:gd name="connsiteX2783" fmla="*/ 894890 w 3751729"/>
              <a:gd name="connsiteY2783" fmla="*/ 277026 h 1237129"/>
              <a:gd name="connsiteX2784" fmla="*/ 897352 w 3751729"/>
              <a:gd name="connsiteY2784" fmla="*/ 277026 h 1237129"/>
              <a:gd name="connsiteX2785" fmla="*/ 906459 w 3751729"/>
              <a:gd name="connsiteY2785" fmla="*/ 267919 h 1237129"/>
              <a:gd name="connsiteX2786" fmla="*/ 914828 w 3751729"/>
              <a:gd name="connsiteY2786" fmla="*/ 260535 h 1237129"/>
              <a:gd name="connsiteX2787" fmla="*/ 922213 w 3751729"/>
              <a:gd name="connsiteY2787" fmla="*/ 252165 h 1237129"/>
              <a:gd name="connsiteX2788" fmla="*/ 932059 w 3751729"/>
              <a:gd name="connsiteY2788" fmla="*/ 254626 h 1237129"/>
              <a:gd name="connsiteX2789" fmla="*/ 937720 w 3751729"/>
              <a:gd name="connsiteY2789" fmla="*/ 260535 h 1237129"/>
              <a:gd name="connsiteX2790" fmla="*/ 943382 w 3751729"/>
              <a:gd name="connsiteY2790" fmla="*/ 267919 h 1237129"/>
              <a:gd name="connsiteX2791" fmla="*/ 945105 w 3751729"/>
              <a:gd name="connsiteY2791" fmla="*/ 279487 h 1237129"/>
              <a:gd name="connsiteX2792" fmla="*/ 960120 w 3751729"/>
              <a:gd name="connsiteY2792" fmla="*/ 279487 h 1237129"/>
              <a:gd name="connsiteX2793" fmla="*/ 960120 w 3751729"/>
              <a:gd name="connsiteY2793" fmla="*/ 283672 h 1237129"/>
              <a:gd name="connsiteX2794" fmla="*/ 960859 w 3751729"/>
              <a:gd name="connsiteY2794" fmla="*/ 287118 h 1237129"/>
              <a:gd name="connsiteX2795" fmla="*/ 960859 w 3751729"/>
              <a:gd name="connsiteY2795" fmla="*/ 291304 h 1237129"/>
              <a:gd name="connsiteX2796" fmla="*/ 962582 w 3751729"/>
              <a:gd name="connsiteY2796" fmla="*/ 295488 h 1237129"/>
              <a:gd name="connsiteX2797" fmla="*/ 960859 w 3751729"/>
              <a:gd name="connsiteY2797" fmla="*/ 300410 h 1237129"/>
              <a:gd name="connsiteX2798" fmla="*/ 960859 w 3751729"/>
              <a:gd name="connsiteY2798" fmla="*/ 302872 h 1237129"/>
              <a:gd name="connsiteX2799" fmla="*/ 960859 w 3751729"/>
              <a:gd name="connsiteY2799" fmla="*/ 306319 h 1237129"/>
              <a:gd name="connsiteX2800" fmla="*/ 962582 w 3751729"/>
              <a:gd name="connsiteY2800" fmla="*/ 307057 h 1237129"/>
              <a:gd name="connsiteX2801" fmla="*/ 962582 w 3751729"/>
              <a:gd name="connsiteY2801" fmla="*/ 310503 h 1237129"/>
              <a:gd name="connsiteX2802" fmla="*/ 962582 w 3751729"/>
              <a:gd name="connsiteY2802" fmla="*/ 312226 h 1237129"/>
              <a:gd name="connsiteX2803" fmla="*/ 962582 w 3751729"/>
              <a:gd name="connsiteY2803" fmla="*/ 314687 h 1237129"/>
              <a:gd name="connsiteX2804" fmla="*/ 946828 w 3751729"/>
              <a:gd name="connsiteY2804" fmla="*/ 326257 h 1237129"/>
              <a:gd name="connsiteX2805" fmla="*/ 929598 w 3751729"/>
              <a:gd name="connsiteY2805" fmla="*/ 333641 h 1237129"/>
              <a:gd name="connsiteX2806" fmla="*/ 909659 w 3751729"/>
              <a:gd name="connsiteY2806" fmla="*/ 337826 h 1237129"/>
              <a:gd name="connsiteX2807" fmla="*/ 888983 w 3751729"/>
              <a:gd name="connsiteY2807" fmla="*/ 340287 h 1237129"/>
              <a:gd name="connsiteX2808" fmla="*/ 869044 w 3751729"/>
              <a:gd name="connsiteY2808" fmla="*/ 343733 h 1237129"/>
              <a:gd name="connsiteX2809" fmla="*/ 848367 w 3751729"/>
              <a:gd name="connsiteY2809" fmla="*/ 346196 h 1237129"/>
              <a:gd name="connsiteX2810" fmla="*/ 831137 w 3751729"/>
              <a:gd name="connsiteY2810" fmla="*/ 352103 h 1237129"/>
              <a:gd name="connsiteX2811" fmla="*/ 815382 w 3751729"/>
              <a:gd name="connsiteY2811" fmla="*/ 359488 h 1237129"/>
              <a:gd name="connsiteX2812" fmla="*/ 803814 w 3751729"/>
              <a:gd name="connsiteY2812" fmla="*/ 372780 h 1237129"/>
              <a:gd name="connsiteX2813" fmla="*/ 807014 w 3751729"/>
              <a:gd name="connsiteY2813" fmla="*/ 372780 h 1237129"/>
              <a:gd name="connsiteX2814" fmla="*/ 821045 w 3751729"/>
              <a:gd name="connsiteY2814" fmla="*/ 362688 h 1237129"/>
              <a:gd name="connsiteX2815" fmla="*/ 838275 w 3751729"/>
              <a:gd name="connsiteY2815" fmla="*/ 355302 h 1237129"/>
              <a:gd name="connsiteX2816" fmla="*/ 857228 w 3751729"/>
              <a:gd name="connsiteY2816" fmla="*/ 351118 h 1237129"/>
              <a:gd name="connsiteX2817" fmla="*/ 857967 w 3751729"/>
              <a:gd name="connsiteY2817" fmla="*/ 353580 h 1237129"/>
              <a:gd name="connsiteX2818" fmla="*/ 859690 w 3751729"/>
              <a:gd name="connsiteY2818" fmla="*/ 357026 h 1237129"/>
              <a:gd name="connsiteX2819" fmla="*/ 861414 w 3751729"/>
              <a:gd name="connsiteY2819" fmla="*/ 357764 h 1237129"/>
              <a:gd name="connsiteX2820" fmla="*/ 863874 w 3751729"/>
              <a:gd name="connsiteY2820" fmla="*/ 359488 h 1237129"/>
              <a:gd name="connsiteX2821" fmla="*/ 867075 w 3751729"/>
              <a:gd name="connsiteY2821" fmla="*/ 361210 h 1237129"/>
              <a:gd name="connsiteX2822" fmla="*/ 869536 w 3751729"/>
              <a:gd name="connsiteY2822" fmla="*/ 363673 h 1237129"/>
              <a:gd name="connsiteX2823" fmla="*/ 865352 w 3751729"/>
              <a:gd name="connsiteY2823" fmla="*/ 371057 h 1237129"/>
              <a:gd name="connsiteX2824" fmla="*/ 862890 w 3751729"/>
              <a:gd name="connsiteY2824" fmla="*/ 376965 h 1237129"/>
              <a:gd name="connsiteX2825" fmla="*/ 861168 w 3751729"/>
              <a:gd name="connsiteY2825" fmla="*/ 382871 h 1237129"/>
              <a:gd name="connsiteX2826" fmla="*/ 859444 w 3751729"/>
              <a:gd name="connsiteY2826" fmla="*/ 391980 h 1237129"/>
              <a:gd name="connsiteX2827" fmla="*/ 871014 w 3751729"/>
              <a:gd name="connsiteY2827" fmla="*/ 397888 h 1237129"/>
              <a:gd name="connsiteX2828" fmla="*/ 878397 w 3751729"/>
              <a:gd name="connsiteY2828" fmla="*/ 406257 h 1237129"/>
              <a:gd name="connsiteX2829" fmla="*/ 884060 w 3751729"/>
              <a:gd name="connsiteY2829" fmla="*/ 414626 h 1237129"/>
              <a:gd name="connsiteX2830" fmla="*/ 891443 w 3751729"/>
              <a:gd name="connsiteY2830" fmla="*/ 423733 h 1237129"/>
              <a:gd name="connsiteX2831" fmla="*/ 891443 w 3751729"/>
              <a:gd name="connsiteY2831" fmla="*/ 426195 h 1237129"/>
              <a:gd name="connsiteX2832" fmla="*/ 891443 w 3751729"/>
              <a:gd name="connsiteY2832" fmla="*/ 427918 h 1237129"/>
              <a:gd name="connsiteX2833" fmla="*/ 889721 w 3751729"/>
              <a:gd name="connsiteY2833" fmla="*/ 427918 h 1237129"/>
              <a:gd name="connsiteX2834" fmla="*/ 889721 w 3751729"/>
              <a:gd name="connsiteY2834" fmla="*/ 429641 h 1237129"/>
              <a:gd name="connsiteX2835" fmla="*/ 887998 w 3751729"/>
              <a:gd name="connsiteY2835" fmla="*/ 431364 h 1237129"/>
              <a:gd name="connsiteX2836" fmla="*/ 879629 w 3751729"/>
              <a:gd name="connsiteY2836" fmla="*/ 441456 h 1237129"/>
              <a:gd name="connsiteX2837" fmla="*/ 868059 w 3751729"/>
              <a:gd name="connsiteY2837" fmla="*/ 449826 h 1237129"/>
              <a:gd name="connsiteX2838" fmla="*/ 853290 w 3751729"/>
              <a:gd name="connsiteY2838" fmla="*/ 455733 h 1237129"/>
              <a:gd name="connsiteX2839" fmla="*/ 853290 w 3751729"/>
              <a:gd name="connsiteY2839" fmla="*/ 443180 h 1237129"/>
              <a:gd name="connsiteX2840" fmla="*/ 860674 w 3751729"/>
              <a:gd name="connsiteY2840" fmla="*/ 438257 h 1237129"/>
              <a:gd name="connsiteX2841" fmla="*/ 866336 w 3751729"/>
              <a:gd name="connsiteY2841" fmla="*/ 434072 h 1237129"/>
              <a:gd name="connsiteX2842" fmla="*/ 871999 w 3751729"/>
              <a:gd name="connsiteY2842" fmla="*/ 426687 h 1237129"/>
              <a:gd name="connsiteX2843" fmla="*/ 866336 w 3751729"/>
              <a:gd name="connsiteY2843" fmla="*/ 424226 h 1237129"/>
              <a:gd name="connsiteX2844" fmla="*/ 866336 w 3751729"/>
              <a:gd name="connsiteY2844" fmla="*/ 420780 h 1237129"/>
              <a:gd name="connsiteX2845" fmla="*/ 864613 w 3751729"/>
              <a:gd name="connsiteY2845" fmla="*/ 420780 h 1237129"/>
              <a:gd name="connsiteX2846" fmla="*/ 862890 w 3751729"/>
              <a:gd name="connsiteY2846" fmla="*/ 420780 h 1237129"/>
              <a:gd name="connsiteX2847" fmla="*/ 862890 w 3751729"/>
              <a:gd name="connsiteY2847" fmla="*/ 422502 h 1237129"/>
              <a:gd name="connsiteX2848" fmla="*/ 862890 w 3751729"/>
              <a:gd name="connsiteY2848" fmla="*/ 424226 h 1237129"/>
              <a:gd name="connsiteX2849" fmla="*/ 853044 w 3751729"/>
              <a:gd name="connsiteY2849" fmla="*/ 431611 h 1237129"/>
              <a:gd name="connsiteX2850" fmla="*/ 839751 w 3751729"/>
              <a:gd name="connsiteY2850" fmla="*/ 437518 h 1237129"/>
              <a:gd name="connsiteX2851" fmla="*/ 828921 w 3751729"/>
              <a:gd name="connsiteY2851" fmla="*/ 441703 h 1237129"/>
              <a:gd name="connsiteX2852" fmla="*/ 817352 w 3751729"/>
              <a:gd name="connsiteY2852" fmla="*/ 447611 h 1237129"/>
              <a:gd name="connsiteX2853" fmla="*/ 806521 w 3751729"/>
              <a:gd name="connsiteY2853" fmla="*/ 454995 h 1237129"/>
              <a:gd name="connsiteX2854" fmla="*/ 799875 w 3751729"/>
              <a:gd name="connsiteY2854" fmla="*/ 465087 h 1237129"/>
              <a:gd name="connsiteX2855" fmla="*/ 794952 w 3751729"/>
              <a:gd name="connsiteY2855" fmla="*/ 479364 h 1237129"/>
              <a:gd name="connsiteX2856" fmla="*/ 799875 w 3751729"/>
              <a:gd name="connsiteY2856" fmla="*/ 481087 h 1237129"/>
              <a:gd name="connsiteX2857" fmla="*/ 805536 w 3751729"/>
              <a:gd name="connsiteY2857" fmla="*/ 482810 h 1237129"/>
              <a:gd name="connsiteX2858" fmla="*/ 807998 w 3751729"/>
              <a:gd name="connsiteY2858" fmla="*/ 485271 h 1237129"/>
              <a:gd name="connsiteX2859" fmla="*/ 802337 w 3751729"/>
              <a:gd name="connsiteY2859" fmla="*/ 485271 h 1237129"/>
              <a:gd name="connsiteX2860" fmla="*/ 793968 w 3751729"/>
              <a:gd name="connsiteY2860" fmla="*/ 492657 h 1237129"/>
              <a:gd name="connsiteX2861" fmla="*/ 782398 w 3751729"/>
              <a:gd name="connsiteY2861" fmla="*/ 495118 h 1237129"/>
              <a:gd name="connsiteX2862" fmla="*/ 771568 w 3751729"/>
              <a:gd name="connsiteY2862" fmla="*/ 496841 h 1237129"/>
              <a:gd name="connsiteX2863" fmla="*/ 759999 w 3751729"/>
              <a:gd name="connsiteY2863" fmla="*/ 498564 h 1237129"/>
              <a:gd name="connsiteX2864" fmla="*/ 751629 w 3751729"/>
              <a:gd name="connsiteY2864" fmla="*/ 521948 h 1237129"/>
              <a:gd name="connsiteX2865" fmla="*/ 741783 w 3751729"/>
              <a:gd name="connsiteY2865" fmla="*/ 546810 h 1237129"/>
              <a:gd name="connsiteX2866" fmla="*/ 738583 w 3751729"/>
              <a:gd name="connsiteY2866" fmla="*/ 543364 h 1237129"/>
              <a:gd name="connsiteX2867" fmla="*/ 737845 w 3751729"/>
              <a:gd name="connsiteY2867" fmla="*/ 541641 h 1237129"/>
              <a:gd name="connsiteX2868" fmla="*/ 734645 w 3751729"/>
              <a:gd name="connsiteY2868" fmla="*/ 540903 h 1237129"/>
              <a:gd name="connsiteX2869" fmla="*/ 732922 w 3751729"/>
              <a:gd name="connsiteY2869" fmla="*/ 539179 h 1237129"/>
              <a:gd name="connsiteX2870" fmla="*/ 728737 w 3751729"/>
              <a:gd name="connsiteY2870" fmla="*/ 535733 h 1237129"/>
              <a:gd name="connsiteX2871" fmla="*/ 728737 w 3751729"/>
              <a:gd name="connsiteY2871" fmla="*/ 543118 h 1237129"/>
              <a:gd name="connsiteX2872" fmla="*/ 730459 w 3751729"/>
              <a:gd name="connsiteY2872" fmla="*/ 546564 h 1237129"/>
              <a:gd name="connsiteX2873" fmla="*/ 732922 w 3751729"/>
              <a:gd name="connsiteY2873" fmla="*/ 554933 h 1237129"/>
              <a:gd name="connsiteX2874" fmla="*/ 736122 w 3751729"/>
              <a:gd name="connsiteY2874" fmla="*/ 565025 h 1237129"/>
              <a:gd name="connsiteX2875" fmla="*/ 738583 w 3751729"/>
              <a:gd name="connsiteY2875" fmla="*/ 574134 h 1237129"/>
              <a:gd name="connsiteX2876" fmla="*/ 738583 w 3751729"/>
              <a:gd name="connsiteY2876" fmla="*/ 578315 h 1237129"/>
              <a:gd name="connsiteX2877" fmla="*/ 727014 w 3751729"/>
              <a:gd name="connsiteY2877" fmla="*/ 585699 h 1237129"/>
              <a:gd name="connsiteX2878" fmla="*/ 714707 w 3751729"/>
              <a:gd name="connsiteY2878" fmla="*/ 592346 h 1237129"/>
              <a:gd name="connsiteX2879" fmla="*/ 701415 w 3751729"/>
              <a:gd name="connsiteY2879" fmla="*/ 601453 h 1237129"/>
              <a:gd name="connsiteX2880" fmla="*/ 688123 w 3751729"/>
              <a:gd name="connsiteY2880" fmla="*/ 609823 h 1237129"/>
              <a:gd name="connsiteX2881" fmla="*/ 679753 w 3751729"/>
              <a:gd name="connsiteY2881" fmla="*/ 621391 h 1237129"/>
              <a:gd name="connsiteX2882" fmla="*/ 675568 w 3751729"/>
              <a:gd name="connsiteY2882" fmla="*/ 636407 h 1237129"/>
              <a:gd name="connsiteX2883" fmla="*/ 670645 w 3751729"/>
              <a:gd name="connsiteY2883" fmla="*/ 647976 h 1237129"/>
              <a:gd name="connsiteX2884" fmla="*/ 672368 w 3751729"/>
              <a:gd name="connsiteY2884" fmla="*/ 662253 h 1237129"/>
              <a:gd name="connsiteX2885" fmla="*/ 676553 w 3751729"/>
              <a:gd name="connsiteY2885" fmla="*/ 678007 h 1237129"/>
              <a:gd name="connsiteX2886" fmla="*/ 682214 w 3751729"/>
              <a:gd name="connsiteY2886" fmla="*/ 694744 h 1237129"/>
              <a:gd name="connsiteX2887" fmla="*/ 687876 w 3751729"/>
              <a:gd name="connsiteY2887" fmla="*/ 710499 h 1237129"/>
              <a:gd name="connsiteX2888" fmla="*/ 691076 w 3751729"/>
              <a:gd name="connsiteY2888" fmla="*/ 724776 h 1237129"/>
              <a:gd name="connsiteX2889" fmla="*/ 687876 w 3751729"/>
              <a:gd name="connsiteY2889" fmla="*/ 724776 h 1237129"/>
              <a:gd name="connsiteX2890" fmla="*/ 687876 w 3751729"/>
              <a:gd name="connsiteY2890" fmla="*/ 728222 h 1237129"/>
              <a:gd name="connsiteX2891" fmla="*/ 678030 w 3751729"/>
              <a:gd name="connsiteY2891" fmla="*/ 724776 h 1237129"/>
              <a:gd name="connsiteX2892" fmla="*/ 673845 w 3751729"/>
              <a:gd name="connsiteY2892" fmla="*/ 712222 h 1237129"/>
              <a:gd name="connsiteX2893" fmla="*/ 666461 w 3751729"/>
              <a:gd name="connsiteY2893" fmla="*/ 695484 h 1237129"/>
              <a:gd name="connsiteX2894" fmla="*/ 658091 w 3751729"/>
              <a:gd name="connsiteY2894" fmla="*/ 678007 h 1237129"/>
              <a:gd name="connsiteX2895" fmla="*/ 648983 w 3751729"/>
              <a:gd name="connsiteY2895" fmla="*/ 665453 h 1237129"/>
              <a:gd name="connsiteX2896" fmla="*/ 640615 w 3751729"/>
              <a:gd name="connsiteY2896" fmla="*/ 658069 h 1237129"/>
              <a:gd name="connsiteX2897" fmla="*/ 629784 w 3751729"/>
              <a:gd name="connsiteY2897" fmla="*/ 656345 h 1237129"/>
              <a:gd name="connsiteX2898" fmla="*/ 617476 w 3751729"/>
              <a:gd name="connsiteY2898" fmla="*/ 650438 h 1237129"/>
              <a:gd name="connsiteX2899" fmla="*/ 602707 w 3751729"/>
              <a:gd name="connsiteY2899" fmla="*/ 644530 h 1237129"/>
              <a:gd name="connsiteX2900" fmla="*/ 585477 w 3751729"/>
              <a:gd name="connsiteY2900" fmla="*/ 642068 h 1237129"/>
              <a:gd name="connsiteX2901" fmla="*/ 585477 w 3751729"/>
              <a:gd name="connsiteY2901" fmla="*/ 644530 h 1237129"/>
              <a:gd name="connsiteX2902" fmla="*/ 583014 w 3751729"/>
              <a:gd name="connsiteY2902" fmla="*/ 644530 h 1237129"/>
              <a:gd name="connsiteX2903" fmla="*/ 584739 w 3751729"/>
              <a:gd name="connsiteY2903" fmla="*/ 649453 h 1237129"/>
              <a:gd name="connsiteX2904" fmla="*/ 587199 w 3751729"/>
              <a:gd name="connsiteY2904" fmla="*/ 653638 h 1237129"/>
              <a:gd name="connsiteX2905" fmla="*/ 588923 w 3751729"/>
              <a:gd name="connsiteY2905" fmla="*/ 656099 h 1237129"/>
              <a:gd name="connsiteX2906" fmla="*/ 590645 w 3751729"/>
              <a:gd name="connsiteY2906" fmla="*/ 659545 h 1237129"/>
              <a:gd name="connsiteX2907" fmla="*/ 593107 w 3751729"/>
              <a:gd name="connsiteY2907" fmla="*/ 663730 h 1237129"/>
              <a:gd name="connsiteX2908" fmla="*/ 579815 w 3751729"/>
              <a:gd name="connsiteY2908" fmla="*/ 663730 h 1237129"/>
              <a:gd name="connsiteX2909" fmla="*/ 569969 w 3751729"/>
              <a:gd name="connsiteY2909" fmla="*/ 659545 h 1237129"/>
              <a:gd name="connsiteX2910" fmla="*/ 556677 w 3751729"/>
              <a:gd name="connsiteY2910" fmla="*/ 656099 h 1237129"/>
              <a:gd name="connsiteX2911" fmla="*/ 544369 w 3751729"/>
              <a:gd name="connsiteY2911" fmla="*/ 656099 h 1237129"/>
              <a:gd name="connsiteX2912" fmla="*/ 531077 w 3751729"/>
              <a:gd name="connsiteY2912" fmla="*/ 657822 h 1237129"/>
              <a:gd name="connsiteX2913" fmla="*/ 521970 w 3751729"/>
              <a:gd name="connsiteY2913" fmla="*/ 660284 h 1237129"/>
              <a:gd name="connsiteX2914" fmla="*/ 512124 w 3751729"/>
              <a:gd name="connsiteY2914" fmla="*/ 665207 h 1237129"/>
              <a:gd name="connsiteX2915" fmla="*/ 503754 w 3751729"/>
              <a:gd name="connsiteY2915" fmla="*/ 671115 h 1237129"/>
              <a:gd name="connsiteX2916" fmla="*/ 498092 w 3751729"/>
              <a:gd name="connsiteY2916" fmla="*/ 679484 h 1237129"/>
              <a:gd name="connsiteX2917" fmla="*/ 494892 w 3751729"/>
              <a:gd name="connsiteY2917" fmla="*/ 686869 h 1237129"/>
              <a:gd name="connsiteX2918" fmla="*/ 496616 w 3751729"/>
              <a:gd name="connsiteY2918" fmla="*/ 692776 h 1237129"/>
              <a:gd name="connsiteX2919" fmla="*/ 496616 w 3751729"/>
              <a:gd name="connsiteY2919" fmla="*/ 700161 h 1237129"/>
              <a:gd name="connsiteX2920" fmla="*/ 494154 w 3751729"/>
              <a:gd name="connsiteY2920" fmla="*/ 708529 h 1237129"/>
              <a:gd name="connsiteX2921" fmla="*/ 488492 w 3751729"/>
              <a:gd name="connsiteY2921" fmla="*/ 727730 h 1237129"/>
              <a:gd name="connsiteX2922" fmla="*/ 488492 w 3751729"/>
              <a:gd name="connsiteY2922" fmla="*/ 742007 h 1237129"/>
              <a:gd name="connsiteX2923" fmla="*/ 489231 w 3751729"/>
              <a:gd name="connsiteY2923" fmla="*/ 757022 h 1237129"/>
              <a:gd name="connsiteX2924" fmla="*/ 494892 w 3751729"/>
              <a:gd name="connsiteY2924" fmla="*/ 771298 h 1237129"/>
              <a:gd name="connsiteX2925" fmla="*/ 504000 w 3751729"/>
              <a:gd name="connsiteY2925" fmla="*/ 788775 h 1237129"/>
              <a:gd name="connsiteX2926" fmla="*/ 513846 w 3751729"/>
              <a:gd name="connsiteY2926" fmla="*/ 790499 h 1237129"/>
              <a:gd name="connsiteX2927" fmla="*/ 519508 w 3751729"/>
              <a:gd name="connsiteY2927" fmla="*/ 792221 h 1237129"/>
              <a:gd name="connsiteX2928" fmla="*/ 521970 w 3751729"/>
              <a:gd name="connsiteY2928" fmla="*/ 794683 h 1237129"/>
              <a:gd name="connsiteX2929" fmla="*/ 525170 w 3751729"/>
              <a:gd name="connsiteY2929" fmla="*/ 796405 h 1237129"/>
              <a:gd name="connsiteX2930" fmla="*/ 529354 w 3751729"/>
              <a:gd name="connsiteY2930" fmla="*/ 798129 h 1237129"/>
              <a:gd name="connsiteX2931" fmla="*/ 536738 w 3751729"/>
              <a:gd name="connsiteY2931" fmla="*/ 794683 h 1237129"/>
              <a:gd name="connsiteX2932" fmla="*/ 548308 w 3751729"/>
              <a:gd name="connsiteY2932" fmla="*/ 788775 h 1237129"/>
              <a:gd name="connsiteX2933" fmla="*/ 550770 w 3751729"/>
              <a:gd name="connsiteY2933" fmla="*/ 787052 h 1237129"/>
              <a:gd name="connsiteX2934" fmla="*/ 552492 w 3751729"/>
              <a:gd name="connsiteY2934" fmla="*/ 787052 h 1237129"/>
              <a:gd name="connsiteX2935" fmla="*/ 555692 w 3751729"/>
              <a:gd name="connsiteY2935" fmla="*/ 787052 h 1237129"/>
              <a:gd name="connsiteX2936" fmla="*/ 556430 w 3751729"/>
              <a:gd name="connsiteY2936" fmla="*/ 787052 h 1237129"/>
              <a:gd name="connsiteX2937" fmla="*/ 558153 w 3751729"/>
              <a:gd name="connsiteY2937" fmla="*/ 787052 h 1237129"/>
              <a:gd name="connsiteX2938" fmla="*/ 558153 w 3751729"/>
              <a:gd name="connsiteY2938" fmla="*/ 786313 h 1237129"/>
              <a:gd name="connsiteX2939" fmla="*/ 561354 w 3751729"/>
              <a:gd name="connsiteY2939" fmla="*/ 782867 h 1237129"/>
              <a:gd name="connsiteX2940" fmla="*/ 562092 w 3751729"/>
              <a:gd name="connsiteY2940" fmla="*/ 778682 h 1237129"/>
              <a:gd name="connsiteX2941" fmla="*/ 563816 w 3751729"/>
              <a:gd name="connsiteY2941" fmla="*/ 774499 h 1237129"/>
              <a:gd name="connsiteX2942" fmla="*/ 565538 w 3751729"/>
              <a:gd name="connsiteY2942" fmla="*/ 769576 h 1237129"/>
              <a:gd name="connsiteX2943" fmla="*/ 567262 w 3751729"/>
              <a:gd name="connsiteY2943" fmla="*/ 767114 h 1237129"/>
              <a:gd name="connsiteX2944" fmla="*/ 573908 w 3751729"/>
              <a:gd name="connsiteY2944" fmla="*/ 759729 h 1237129"/>
              <a:gd name="connsiteX2945" fmla="*/ 583014 w 3751729"/>
              <a:gd name="connsiteY2945" fmla="*/ 755544 h 1237129"/>
              <a:gd name="connsiteX2946" fmla="*/ 596308 w 3751729"/>
              <a:gd name="connsiteY2946" fmla="*/ 753821 h 1237129"/>
              <a:gd name="connsiteX2947" fmla="*/ 597046 w 3751729"/>
              <a:gd name="connsiteY2947" fmla="*/ 757268 h 1237129"/>
              <a:gd name="connsiteX2948" fmla="*/ 598769 w 3751729"/>
              <a:gd name="connsiteY2948" fmla="*/ 758006 h 1237129"/>
              <a:gd name="connsiteX2949" fmla="*/ 598769 w 3751729"/>
              <a:gd name="connsiteY2949" fmla="*/ 759729 h 1237129"/>
              <a:gd name="connsiteX2950" fmla="*/ 600491 w 3751729"/>
              <a:gd name="connsiteY2950" fmla="*/ 759729 h 1237129"/>
              <a:gd name="connsiteX2951" fmla="*/ 600491 w 3751729"/>
              <a:gd name="connsiteY2951" fmla="*/ 758006 h 1237129"/>
              <a:gd name="connsiteX2952" fmla="*/ 601477 w 3751729"/>
              <a:gd name="connsiteY2952" fmla="*/ 758006 h 1237129"/>
              <a:gd name="connsiteX2953" fmla="*/ 604677 w 3751729"/>
              <a:gd name="connsiteY2953" fmla="*/ 758006 h 1237129"/>
              <a:gd name="connsiteX2954" fmla="*/ 608861 w 3751729"/>
              <a:gd name="connsiteY2954" fmla="*/ 757268 h 1237129"/>
              <a:gd name="connsiteX2955" fmla="*/ 608861 w 3751729"/>
              <a:gd name="connsiteY2955" fmla="*/ 769821 h 1237129"/>
              <a:gd name="connsiteX2956" fmla="*/ 603200 w 3751729"/>
              <a:gd name="connsiteY2956" fmla="*/ 775729 h 1237129"/>
              <a:gd name="connsiteX2957" fmla="*/ 599015 w 3751729"/>
              <a:gd name="connsiteY2957" fmla="*/ 786559 h 1237129"/>
              <a:gd name="connsiteX2958" fmla="*/ 594831 w 3751729"/>
              <a:gd name="connsiteY2958" fmla="*/ 800836 h 1237129"/>
              <a:gd name="connsiteX2959" fmla="*/ 590645 w 3751729"/>
              <a:gd name="connsiteY2959" fmla="*/ 814128 h 1237129"/>
              <a:gd name="connsiteX2960" fmla="*/ 585722 w 3751729"/>
              <a:gd name="connsiteY2960" fmla="*/ 824221 h 1237129"/>
              <a:gd name="connsiteX2961" fmla="*/ 600491 w 3751729"/>
              <a:gd name="connsiteY2961" fmla="*/ 824221 h 1237129"/>
              <a:gd name="connsiteX2962" fmla="*/ 612799 w 3751729"/>
              <a:gd name="connsiteY2962" fmla="*/ 822498 h 1237129"/>
              <a:gd name="connsiteX2963" fmla="*/ 624369 w 3751729"/>
              <a:gd name="connsiteY2963" fmla="*/ 822498 h 1237129"/>
              <a:gd name="connsiteX2964" fmla="*/ 635199 w 3751729"/>
              <a:gd name="connsiteY2964" fmla="*/ 824221 h 1237129"/>
              <a:gd name="connsiteX2965" fmla="*/ 641845 w 3751729"/>
              <a:gd name="connsiteY2965" fmla="*/ 828405 h 1237129"/>
              <a:gd name="connsiteX2966" fmla="*/ 647507 w 3751729"/>
              <a:gd name="connsiteY2966" fmla="*/ 837514 h 1237129"/>
              <a:gd name="connsiteX2967" fmla="*/ 649229 w 3751729"/>
              <a:gd name="connsiteY2967" fmla="*/ 850066 h 1237129"/>
              <a:gd name="connsiteX2968" fmla="*/ 646768 w 3751729"/>
              <a:gd name="connsiteY2968" fmla="*/ 859174 h 1237129"/>
              <a:gd name="connsiteX2969" fmla="*/ 643568 w 3751729"/>
              <a:gd name="connsiteY2969" fmla="*/ 870744 h 1237129"/>
              <a:gd name="connsiteX2970" fmla="*/ 643568 w 3751729"/>
              <a:gd name="connsiteY2970" fmla="*/ 882313 h 1237129"/>
              <a:gd name="connsiteX2971" fmla="*/ 650954 w 3751729"/>
              <a:gd name="connsiteY2971" fmla="*/ 889697 h 1237129"/>
              <a:gd name="connsiteX2972" fmla="*/ 655138 w 3751729"/>
              <a:gd name="connsiteY2972" fmla="*/ 894620 h 1237129"/>
              <a:gd name="connsiteX2973" fmla="*/ 660799 w 3751729"/>
              <a:gd name="connsiteY2973" fmla="*/ 900529 h 1237129"/>
              <a:gd name="connsiteX2974" fmla="*/ 669906 w 3751729"/>
              <a:gd name="connsiteY2974" fmla="*/ 905451 h 1237129"/>
              <a:gd name="connsiteX2975" fmla="*/ 680738 w 3751729"/>
              <a:gd name="connsiteY2975" fmla="*/ 907913 h 1237129"/>
              <a:gd name="connsiteX2976" fmla="*/ 686399 w 3751729"/>
              <a:gd name="connsiteY2976" fmla="*/ 900529 h 1237129"/>
              <a:gd name="connsiteX2977" fmla="*/ 693784 w 3751729"/>
              <a:gd name="connsiteY2977" fmla="*/ 898066 h 1237129"/>
              <a:gd name="connsiteX2978" fmla="*/ 707076 w 3751729"/>
              <a:gd name="connsiteY2978" fmla="*/ 898066 h 1237129"/>
              <a:gd name="connsiteX2979" fmla="*/ 708798 w 3751729"/>
              <a:gd name="connsiteY2979" fmla="*/ 900529 h 1237129"/>
              <a:gd name="connsiteX2980" fmla="*/ 711261 w 3751729"/>
              <a:gd name="connsiteY2980" fmla="*/ 903975 h 1237129"/>
              <a:gd name="connsiteX2981" fmla="*/ 712737 w 3751729"/>
              <a:gd name="connsiteY2981" fmla="*/ 905697 h 1237129"/>
              <a:gd name="connsiteX2982" fmla="*/ 714460 w 3751729"/>
              <a:gd name="connsiteY2982" fmla="*/ 905697 h 1237129"/>
              <a:gd name="connsiteX2983" fmla="*/ 718645 w 3751729"/>
              <a:gd name="connsiteY2983" fmla="*/ 906436 h 1237129"/>
              <a:gd name="connsiteX2984" fmla="*/ 724060 w 3751729"/>
              <a:gd name="connsiteY2984" fmla="*/ 907667 h 1237129"/>
              <a:gd name="connsiteX2985" fmla="*/ 729722 w 3751729"/>
              <a:gd name="connsiteY2985" fmla="*/ 896098 h 1237129"/>
              <a:gd name="connsiteX2986" fmla="*/ 737106 w 3751729"/>
              <a:gd name="connsiteY2986" fmla="*/ 887728 h 1237129"/>
              <a:gd name="connsiteX2987" fmla="*/ 745476 w 3751729"/>
              <a:gd name="connsiteY2987" fmla="*/ 880343 h 1237129"/>
              <a:gd name="connsiteX2988" fmla="*/ 756306 w 3751729"/>
              <a:gd name="connsiteY2988" fmla="*/ 874436 h 1237129"/>
              <a:gd name="connsiteX2989" fmla="*/ 772060 w 3751729"/>
              <a:gd name="connsiteY2989" fmla="*/ 871975 h 1237129"/>
              <a:gd name="connsiteX2990" fmla="*/ 774522 w 3751729"/>
              <a:gd name="connsiteY2990" fmla="*/ 870251 h 1237129"/>
              <a:gd name="connsiteX2991" fmla="*/ 776244 w 3751729"/>
              <a:gd name="connsiteY2991" fmla="*/ 870251 h 1237129"/>
              <a:gd name="connsiteX2992" fmla="*/ 778707 w 3751729"/>
              <a:gd name="connsiteY2992" fmla="*/ 870251 h 1237129"/>
              <a:gd name="connsiteX2993" fmla="*/ 780429 w 3751729"/>
              <a:gd name="connsiteY2993" fmla="*/ 870251 h 1237129"/>
              <a:gd name="connsiteX2994" fmla="*/ 783629 w 3751729"/>
              <a:gd name="connsiteY2994" fmla="*/ 871975 h 1237129"/>
              <a:gd name="connsiteX2995" fmla="*/ 787813 w 3751729"/>
              <a:gd name="connsiteY2995" fmla="*/ 871975 h 1237129"/>
              <a:gd name="connsiteX2996" fmla="*/ 786090 w 3751729"/>
              <a:gd name="connsiteY2996" fmla="*/ 874436 h 1237129"/>
              <a:gd name="connsiteX2997" fmla="*/ 786090 w 3751729"/>
              <a:gd name="connsiteY2997" fmla="*/ 877882 h 1237129"/>
              <a:gd name="connsiteX2998" fmla="*/ 784367 w 3751729"/>
              <a:gd name="connsiteY2998" fmla="*/ 877882 h 1237129"/>
              <a:gd name="connsiteX2999" fmla="*/ 784367 w 3751729"/>
              <a:gd name="connsiteY2999" fmla="*/ 878621 h 1237129"/>
              <a:gd name="connsiteX3000" fmla="*/ 786090 w 3751729"/>
              <a:gd name="connsiteY3000" fmla="*/ 878621 h 1237129"/>
              <a:gd name="connsiteX3001" fmla="*/ 787813 w 3751729"/>
              <a:gd name="connsiteY3001" fmla="*/ 880343 h 1237129"/>
              <a:gd name="connsiteX3002" fmla="*/ 790275 w 3751729"/>
              <a:gd name="connsiteY3002" fmla="*/ 882066 h 1237129"/>
              <a:gd name="connsiteX3003" fmla="*/ 790275 w 3751729"/>
              <a:gd name="connsiteY3003" fmla="*/ 878621 h 1237129"/>
              <a:gd name="connsiteX3004" fmla="*/ 793475 w 3751729"/>
              <a:gd name="connsiteY3004" fmla="*/ 876160 h 1237129"/>
              <a:gd name="connsiteX3005" fmla="*/ 795199 w 3751729"/>
              <a:gd name="connsiteY3005" fmla="*/ 874436 h 1237129"/>
              <a:gd name="connsiteX3006" fmla="*/ 795937 w 3751729"/>
              <a:gd name="connsiteY3006" fmla="*/ 872714 h 1237129"/>
              <a:gd name="connsiteX3007" fmla="*/ 797660 w 3751729"/>
              <a:gd name="connsiteY3007" fmla="*/ 871975 h 1237129"/>
              <a:gd name="connsiteX3008" fmla="*/ 800860 w 3751729"/>
              <a:gd name="connsiteY3008" fmla="*/ 870251 h 1237129"/>
              <a:gd name="connsiteX3009" fmla="*/ 803320 w 3751729"/>
              <a:gd name="connsiteY3009" fmla="*/ 868529 h 1237129"/>
              <a:gd name="connsiteX3010" fmla="*/ 816613 w 3751729"/>
              <a:gd name="connsiteY3010" fmla="*/ 880097 h 1237129"/>
              <a:gd name="connsiteX3011" fmla="*/ 833845 w 3751729"/>
              <a:gd name="connsiteY3011" fmla="*/ 886006 h 1237129"/>
              <a:gd name="connsiteX3012" fmla="*/ 851075 w 3751729"/>
              <a:gd name="connsiteY3012" fmla="*/ 887728 h 1237129"/>
              <a:gd name="connsiteX3013" fmla="*/ 871014 w 3751729"/>
              <a:gd name="connsiteY3013" fmla="*/ 886006 h 1237129"/>
              <a:gd name="connsiteX3014" fmla="*/ 891689 w 3751729"/>
              <a:gd name="connsiteY3014" fmla="*/ 884281 h 1237129"/>
              <a:gd name="connsiteX3015" fmla="*/ 891689 w 3751729"/>
              <a:gd name="connsiteY3015" fmla="*/ 887728 h 1237129"/>
              <a:gd name="connsiteX3016" fmla="*/ 891689 w 3751729"/>
              <a:gd name="connsiteY3016" fmla="*/ 889452 h 1237129"/>
              <a:gd name="connsiteX3017" fmla="*/ 889967 w 3751729"/>
              <a:gd name="connsiteY3017" fmla="*/ 890190 h 1237129"/>
              <a:gd name="connsiteX3018" fmla="*/ 889967 w 3751729"/>
              <a:gd name="connsiteY3018" fmla="*/ 891912 h 1237129"/>
              <a:gd name="connsiteX3019" fmla="*/ 888243 w 3751729"/>
              <a:gd name="connsiteY3019" fmla="*/ 894374 h 1237129"/>
              <a:gd name="connsiteX3020" fmla="*/ 898090 w 3751729"/>
              <a:gd name="connsiteY3020" fmla="*/ 897820 h 1237129"/>
              <a:gd name="connsiteX3021" fmla="*/ 903751 w 3751729"/>
              <a:gd name="connsiteY3021" fmla="*/ 902005 h 1237129"/>
              <a:gd name="connsiteX3022" fmla="*/ 909413 w 3751729"/>
              <a:gd name="connsiteY3022" fmla="*/ 906190 h 1237129"/>
              <a:gd name="connsiteX3023" fmla="*/ 919259 w 3751729"/>
              <a:gd name="connsiteY3023" fmla="*/ 911113 h 1237129"/>
              <a:gd name="connsiteX3024" fmla="*/ 919259 w 3751729"/>
              <a:gd name="connsiteY3024" fmla="*/ 919481 h 1237129"/>
              <a:gd name="connsiteX3025" fmla="*/ 930090 w 3751729"/>
              <a:gd name="connsiteY3025" fmla="*/ 922928 h 1237129"/>
              <a:gd name="connsiteX3026" fmla="*/ 936736 w 3751729"/>
              <a:gd name="connsiteY3026" fmla="*/ 923667 h 1237129"/>
              <a:gd name="connsiteX3027" fmla="*/ 942397 w 3751729"/>
              <a:gd name="connsiteY3027" fmla="*/ 929574 h 1237129"/>
              <a:gd name="connsiteX3028" fmla="*/ 945597 w 3751729"/>
              <a:gd name="connsiteY3028" fmla="*/ 938682 h 1237129"/>
              <a:gd name="connsiteX3029" fmla="*/ 962828 w 3751729"/>
              <a:gd name="connsiteY3029" fmla="*/ 940404 h 1237129"/>
              <a:gd name="connsiteX3030" fmla="*/ 976859 w 3751729"/>
              <a:gd name="connsiteY3030" fmla="*/ 941143 h 1237129"/>
              <a:gd name="connsiteX3031" fmla="*/ 995813 w 3751729"/>
              <a:gd name="connsiteY3031" fmla="*/ 942867 h 1237129"/>
              <a:gd name="connsiteX3032" fmla="*/ 1009104 w 3751729"/>
              <a:gd name="connsiteY3032" fmla="*/ 960343 h 1237129"/>
              <a:gd name="connsiteX3033" fmla="*/ 1024859 w 3751729"/>
              <a:gd name="connsiteY3033" fmla="*/ 976097 h 1237129"/>
              <a:gd name="connsiteX3034" fmla="*/ 1042089 w 3751729"/>
              <a:gd name="connsiteY3034" fmla="*/ 989389 h 1237129"/>
              <a:gd name="connsiteX3035" fmla="*/ 1062028 w 3751729"/>
              <a:gd name="connsiteY3035" fmla="*/ 999481 h 1237129"/>
              <a:gd name="connsiteX3036" fmla="*/ 1061290 w 3751729"/>
              <a:gd name="connsiteY3036" fmla="*/ 1005389 h 1237129"/>
              <a:gd name="connsiteX3037" fmla="*/ 1058089 w 3751729"/>
              <a:gd name="connsiteY3037" fmla="*/ 1008835 h 1237129"/>
              <a:gd name="connsiteX3038" fmla="*/ 1055627 w 3751729"/>
              <a:gd name="connsiteY3038" fmla="*/ 1013020 h 1237129"/>
              <a:gd name="connsiteX3039" fmla="*/ 1052427 w 3751729"/>
              <a:gd name="connsiteY3039" fmla="*/ 1015481 h 1237129"/>
              <a:gd name="connsiteX3040" fmla="*/ 1049966 w 3751729"/>
              <a:gd name="connsiteY3040" fmla="*/ 1020404 h 1237129"/>
              <a:gd name="connsiteX3041" fmla="*/ 1068182 w 3751729"/>
              <a:gd name="connsiteY3041" fmla="*/ 1020404 h 1237129"/>
              <a:gd name="connsiteX3042" fmla="*/ 1085412 w 3751729"/>
              <a:gd name="connsiteY3042" fmla="*/ 1026312 h 1237129"/>
              <a:gd name="connsiteX3043" fmla="*/ 1088612 w 3751729"/>
              <a:gd name="connsiteY3043" fmla="*/ 1036404 h 1237129"/>
              <a:gd name="connsiteX3044" fmla="*/ 1092798 w 3751729"/>
              <a:gd name="connsiteY3044" fmla="*/ 1034681 h 1237129"/>
              <a:gd name="connsiteX3045" fmla="*/ 1095258 w 3751729"/>
              <a:gd name="connsiteY3045" fmla="*/ 1032958 h 1237129"/>
              <a:gd name="connsiteX3046" fmla="*/ 1100181 w 3751729"/>
              <a:gd name="connsiteY3046" fmla="*/ 1034681 h 1237129"/>
              <a:gd name="connsiteX3047" fmla="*/ 1100919 w 3751729"/>
              <a:gd name="connsiteY3047" fmla="*/ 1034681 h 1237129"/>
              <a:gd name="connsiteX3048" fmla="*/ 1104120 w 3751729"/>
              <a:gd name="connsiteY3048" fmla="*/ 1036404 h 1237129"/>
              <a:gd name="connsiteX3049" fmla="*/ 1106582 w 3751729"/>
              <a:gd name="connsiteY3049" fmla="*/ 1038127 h 1237129"/>
              <a:gd name="connsiteX3050" fmla="*/ 1109782 w 3751729"/>
              <a:gd name="connsiteY3050" fmla="*/ 1038865 h 1237129"/>
              <a:gd name="connsiteX3051" fmla="*/ 1154335 w 3751729"/>
              <a:gd name="connsiteY3051" fmla="*/ 1042312 h 1237129"/>
              <a:gd name="connsiteX3052" fmla="*/ 1158519 w 3751729"/>
              <a:gd name="connsiteY3052" fmla="*/ 1046496 h 1237129"/>
              <a:gd name="connsiteX3053" fmla="*/ 1161719 w 3751729"/>
              <a:gd name="connsiteY3053" fmla="*/ 1054866 h 1237129"/>
              <a:gd name="connsiteX3054" fmla="*/ 1162457 w 3751729"/>
              <a:gd name="connsiteY3054" fmla="*/ 1062250 h 1237129"/>
              <a:gd name="connsiteX3055" fmla="*/ 1167381 w 3751729"/>
              <a:gd name="connsiteY3055" fmla="*/ 1068158 h 1237129"/>
              <a:gd name="connsiteX3056" fmla="*/ 1174027 w 3751729"/>
              <a:gd name="connsiteY3056" fmla="*/ 1069881 h 1237129"/>
              <a:gd name="connsiteX3057" fmla="*/ 1181411 w 3751729"/>
              <a:gd name="connsiteY3057" fmla="*/ 1069881 h 1237129"/>
              <a:gd name="connsiteX3058" fmla="*/ 1187072 w 3751729"/>
              <a:gd name="connsiteY3058" fmla="*/ 1068158 h 1237129"/>
              <a:gd name="connsiteX3059" fmla="*/ 1191257 w 3751729"/>
              <a:gd name="connsiteY3059" fmla="*/ 1074065 h 1237129"/>
              <a:gd name="connsiteX3060" fmla="*/ 1196181 w 3751729"/>
              <a:gd name="connsiteY3060" fmla="*/ 1078250 h 1237129"/>
              <a:gd name="connsiteX3061" fmla="*/ 1198642 w 3751729"/>
              <a:gd name="connsiteY3061" fmla="*/ 1083174 h 1237129"/>
              <a:gd name="connsiteX3062" fmla="*/ 1200612 w 3751729"/>
              <a:gd name="connsiteY3062" fmla="*/ 1088835 h 1237129"/>
              <a:gd name="connsiteX3063" fmla="*/ 1202334 w 3751729"/>
              <a:gd name="connsiteY3063" fmla="*/ 1095481 h 1237129"/>
              <a:gd name="connsiteX3064" fmla="*/ 1191503 w 3751729"/>
              <a:gd name="connsiteY3064" fmla="*/ 1108773 h 1237129"/>
              <a:gd name="connsiteX3065" fmla="*/ 1179934 w 3751729"/>
              <a:gd name="connsiteY3065" fmla="*/ 1124527 h 1237129"/>
              <a:gd name="connsiteX3066" fmla="*/ 1168366 w 3751729"/>
              <a:gd name="connsiteY3066" fmla="*/ 1142003 h 1237129"/>
              <a:gd name="connsiteX3067" fmla="*/ 1158519 w 3751729"/>
              <a:gd name="connsiteY3067" fmla="*/ 1159481 h 1237129"/>
              <a:gd name="connsiteX3068" fmla="*/ 1151874 w 3751729"/>
              <a:gd name="connsiteY3068" fmla="*/ 1172772 h 1237129"/>
              <a:gd name="connsiteX3069" fmla="*/ 1151874 w 3751729"/>
              <a:gd name="connsiteY3069" fmla="*/ 1181142 h 1237129"/>
              <a:gd name="connsiteX3070" fmla="*/ 1152611 w 3751729"/>
              <a:gd name="connsiteY3070" fmla="*/ 1192710 h 1237129"/>
              <a:gd name="connsiteX3071" fmla="*/ 1155811 w 3751729"/>
              <a:gd name="connsiteY3071" fmla="*/ 1206003 h 1237129"/>
              <a:gd name="connsiteX3072" fmla="*/ 1154089 w 3751729"/>
              <a:gd name="connsiteY3072" fmla="*/ 1217572 h 1237129"/>
              <a:gd name="connsiteX3073" fmla="*/ 1151627 w 3751729"/>
              <a:gd name="connsiteY3073" fmla="*/ 1224957 h 1237129"/>
              <a:gd name="connsiteX3074" fmla="*/ 1145965 w 3751729"/>
              <a:gd name="connsiteY3074" fmla="*/ 1236526 h 1237129"/>
              <a:gd name="connsiteX3075" fmla="*/ 1145610 w 3751729"/>
              <a:gd name="connsiteY3075" fmla="*/ 1237129 h 1237129"/>
              <a:gd name="connsiteX3076" fmla="*/ 795176 w 3751729"/>
              <a:gd name="connsiteY3076" fmla="*/ 1237129 h 1237129"/>
              <a:gd name="connsiteX3077" fmla="*/ 797415 w 3751729"/>
              <a:gd name="connsiteY3077" fmla="*/ 1220772 h 1237129"/>
              <a:gd name="connsiteX3078" fmla="*/ 768614 w 3751729"/>
              <a:gd name="connsiteY3078" fmla="*/ 1209941 h 1237129"/>
              <a:gd name="connsiteX3079" fmla="*/ 743752 w 3751729"/>
              <a:gd name="connsiteY3079" fmla="*/ 1193203 h 1237129"/>
              <a:gd name="connsiteX3080" fmla="*/ 723814 w 3751729"/>
              <a:gd name="connsiteY3080" fmla="*/ 1171542 h 1237129"/>
              <a:gd name="connsiteX3081" fmla="*/ 707322 w 3751729"/>
              <a:gd name="connsiteY3081" fmla="*/ 1148157 h 1237129"/>
              <a:gd name="connsiteX3082" fmla="*/ 701661 w 3751729"/>
              <a:gd name="connsiteY3082" fmla="*/ 1134865 h 1237129"/>
              <a:gd name="connsiteX3083" fmla="*/ 697476 w 3751729"/>
              <a:gd name="connsiteY3083" fmla="*/ 1122311 h 1237129"/>
              <a:gd name="connsiteX3084" fmla="*/ 693291 w 3751729"/>
              <a:gd name="connsiteY3084" fmla="*/ 1107296 h 1237129"/>
              <a:gd name="connsiteX3085" fmla="*/ 687630 w 3751729"/>
              <a:gd name="connsiteY3085" fmla="*/ 1095727 h 1237129"/>
              <a:gd name="connsiteX3086" fmla="*/ 678522 w 3751729"/>
              <a:gd name="connsiteY3086" fmla="*/ 1087357 h 1237129"/>
              <a:gd name="connsiteX3087" fmla="*/ 676061 w 3751729"/>
              <a:gd name="connsiteY3087" fmla="*/ 1083911 h 1237129"/>
              <a:gd name="connsiteX3088" fmla="*/ 671876 w 3751729"/>
              <a:gd name="connsiteY3088" fmla="*/ 1083911 h 1237129"/>
              <a:gd name="connsiteX3089" fmla="*/ 668677 w 3751729"/>
              <a:gd name="connsiteY3089" fmla="*/ 1083174 h 1237129"/>
              <a:gd name="connsiteX3090" fmla="*/ 666215 w 3751729"/>
              <a:gd name="connsiteY3090" fmla="*/ 1079727 h 1237129"/>
              <a:gd name="connsiteX3091" fmla="*/ 663014 w 3751729"/>
              <a:gd name="connsiteY3091" fmla="*/ 1077265 h 1237129"/>
              <a:gd name="connsiteX3092" fmla="*/ 666215 w 3751729"/>
              <a:gd name="connsiteY3092" fmla="*/ 1071358 h 1237129"/>
              <a:gd name="connsiteX3093" fmla="*/ 666215 w 3751729"/>
              <a:gd name="connsiteY3093" fmla="*/ 1066434 h 1237129"/>
              <a:gd name="connsiteX3094" fmla="*/ 666215 w 3751729"/>
              <a:gd name="connsiteY3094" fmla="*/ 1060527 h 1237129"/>
              <a:gd name="connsiteX3095" fmla="*/ 666215 w 3751729"/>
              <a:gd name="connsiteY3095" fmla="*/ 1054620 h 1237129"/>
              <a:gd name="connsiteX3096" fmla="*/ 673599 w 3751729"/>
              <a:gd name="connsiteY3096" fmla="*/ 1050435 h 1237129"/>
              <a:gd name="connsiteX3097" fmla="*/ 678522 w 3751729"/>
              <a:gd name="connsiteY3097" fmla="*/ 1046250 h 1237129"/>
              <a:gd name="connsiteX3098" fmla="*/ 685907 w 3751729"/>
              <a:gd name="connsiteY3098" fmla="*/ 1042065 h 1237129"/>
              <a:gd name="connsiteX3099" fmla="*/ 685907 w 3751729"/>
              <a:gd name="connsiteY3099" fmla="*/ 1038619 h 1237129"/>
              <a:gd name="connsiteX3100" fmla="*/ 678522 w 3751729"/>
              <a:gd name="connsiteY3100" fmla="*/ 1038619 h 1237129"/>
              <a:gd name="connsiteX3101" fmla="*/ 674337 w 3751729"/>
              <a:gd name="connsiteY3101" fmla="*/ 1037881 h 1237129"/>
              <a:gd name="connsiteX3102" fmla="*/ 670152 w 3751729"/>
              <a:gd name="connsiteY3102" fmla="*/ 1037881 h 1237129"/>
              <a:gd name="connsiteX3103" fmla="*/ 665969 w 3751729"/>
              <a:gd name="connsiteY3103" fmla="*/ 1036158 h 1237129"/>
              <a:gd name="connsiteX3104" fmla="*/ 671630 w 3751729"/>
              <a:gd name="connsiteY3104" fmla="*/ 1022866 h 1237129"/>
              <a:gd name="connsiteX3105" fmla="*/ 675815 w 3751729"/>
              <a:gd name="connsiteY3105" fmla="*/ 1009574 h 1237129"/>
              <a:gd name="connsiteX3106" fmla="*/ 681476 w 3751729"/>
              <a:gd name="connsiteY3106" fmla="*/ 997020 h 1237129"/>
              <a:gd name="connsiteX3107" fmla="*/ 691322 w 3751729"/>
              <a:gd name="connsiteY3107" fmla="*/ 986189 h 1237129"/>
              <a:gd name="connsiteX3108" fmla="*/ 702891 w 3751729"/>
              <a:gd name="connsiteY3108" fmla="*/ 976097 h 1237129"/>
              <a:gd name="connsiteX3109" fmla="*/ 712737 w 3751729"/>
              <a:gd name="connsiteY3109" fmla="*/ 964528 h 1237129"/>
              <a:gd name="connsiteX3110" fmla="*/ 711998 w 3751729"/>
              <a:gd name="connsiteY3110" fmla="*/ 956159 h 1237129"/>
              <a:gd name="connsiteX3111" fmla="*/ 711998 w 3751729"/>
              <a:gd name="connsiteY3111" fmla="*/ 944590 h 1237129"/>
              <a:gd name="connsiteX3112" fmla="*/ 710276 w 3751729"/>
              <a:gd name="connsiteY3112" fmla="*/ 933020 h 1237129"/>
              <a:gd name="connsiteX3113" fmla="*/ 706091 w 3751729"/>
              <a:gd name="connsiteY3113" fmla="*/ 925636 h 1237129"/>
              <a:gd name="connsiteX3114" fmla="*/ 700430 w 3751729"/>
              <a:gd name="connsiteY3114" fmla="*/ 917266 h 1237129"/>
              <a:gd name="connsiteX3115" fmla="*/ 694769 w 3751729"/>
              <a:gd name="connsiteY3115" fmla="*/ 908159 h 1237129"/>
              <a:gd name="connsiteX3116" fmla="*/ 689107 w 3751729"/>
              <a:gd name="connsiteY3116" fmla="*/ 908159 h 1237129"/>
              <a:gd name="connsiteX3117" fmla="*/ 687384 w 3751729"/>
              <a:gd name="connsiteY3117" fmla="*/ 909882 h 1237129"/>
              <a:gd name="connsiteX3118" fmla="*/ 685660 w 3751729"/>
              <a:gd name="connsiteY3118" fmla="*/ 911605 h 1237129"/>
              <a:gd name="connsiteX3119" fmla="*/ 683938 w 3751729"/>
              <a:gd name="connsiteY3119" fmla="*/ 912343 h 1237129"/>
              <a:gd name="connsiteX3120" fmla="*/ 681476 w 3751729"/>
              <a:gd name="connsiteY3120" fmla="*/ 914066 h 1237129"/>
              <a:gd name="connsiteX3121" fmla="*/ 683199 w 3751729"/>
              <a:gd name="connsiteY3121" fmla="*/ 917513 h 1237129"/>
              <a:gd name="connsiteX3122" fmla="*/ 683199 w 3751729"/>
              <a:gd name="connsiteY3122" fmla="*/ 919974 h 1237129"/>
              <a:gd name="connsiteX3123" fmla="*/ 683199 w 3751729"/>
              <a:gd name="connsiteY3123" fmla="*/ 921697 h 1237129"/>
              <a:gd name="connsiteX3124" fmla="*/ 681476 w 3751729"/>
              <a:gd name="connsiteY3124" fmla="*/ 924159 h 1237129"/>
              <a:gd name="connsiteX3125" fmla="*/ 679753 w 3751729"/>
              <a:gd name="connsiteY3125" fmla="*/ 924159 h 1237129"/>
              <a:gd name="connsiteX3126" fmla="*/ 678030 w 3751729"/>
              <a:gd name="connsiteY3126" fmla="*/ 925882 h 1237129"/>
              <a:gd name="connsiteX3127" fmla="*/ 677292 w 3751729"/>
              <a:gd name="connsiteY3127" fmla="*/ 925882 h 1237129"/>
              <a:gd name="connsiteX3128" fmla="*/ 675568 w 3751729"/>
              <a:gd name="connsiteY3128" fmla="*/ 925882 h 1237129"/>
              <a:gd name="connsiteX3129" fmla="*/ 673108 w 3751729"/>
              <a:gd name="connsiteY3129" fmla="*/ 927605 h 1237129"/>
              <a:gd name="connsiteX3130" fmla="*/ 665722 w 3751729"/>
              <a:gd name="connsiteY3130" fmla="*/ 921697 h 1237129"/>
              <a:gd name="connsiteX3131" fmla="*/ 652430 w 3751729"/>
              <a:gd name="connsiteY3131" fmla="*/ 914313 h 1237129"/>
              <a:gd name="connsiteX3132" fmla="*/ 639137 w 3751729"/>
              <a:gd name="connsiteY3132" fmla="*/ 906929 h 1237129"/>
              <a:gd name="connsiteX3133" fmla="*/ 626831 w 3751729"/>
              <a:gd name="connsiteY3133" fmla="*/ 901020 h 1237129"/>
              <a:gd name="connsiteX3134" fmla="*/ 617722 w 3751729"/>
              <a:gd name="connsiteY3134" fmla="*/ 898558 h 1237129"/>
              <a:gd name="connsiteX3135" fmla="*/ 610338 w 3751729"/>
              <a:gd name="connsiteY3135" fmla="*/ 881082 h 1237129"/>
              <a:gd name="connsiteX3136" fmla="*/ 603692 w 3751729"/>
              <a:gd name="connsiteY3136" fmla="*/ 870989 h 1237129"/>
              <a:gd name="connsiteX3137" fmla="*/ 596308 w 3751729"/>
              <a:gd name="connsiteY3137" fmla="*/ 863605 h 1237129"/>
              <a:gd name="connsiteX3138" fmla="*/ 588923 w 3751729"/>
              <a:gd name="connsiteY3138" fmla="*/ 861144 h 1237129"/>
              <a:gd name="connsiteX3139" fmla="*/ 577353 w 3751729"/>
              <a:gd name="connsiteY3139" fmla="*/ 857698 h 1237129"/>
              <a:gd name="connsiteX3140" fmla="*/ 565046 w 3751729"/>
              <a:gd name="connsiteY3140" fmla="*/ 853513 h 1237129"/>
              <a:gd name="connsiteX3141" fmla="*/ 548554 w 3751729"/>
              <a:gd name="connsiteY3141" fmla="*/ 847606 h 1237129"/>
              <a:gd name="connsiteX3142" fmla="*/ 538708 w 3751729"/>
              <a:gd name="connsiteY3142" fmla="*/ 840221 h 1237129"/>
              <a:gd name="connsiteX3143" fmla="*/ 530338 w 3751729"/>
              <a:gd name="connsiteY3143" fmla="*/ 832836 h 1237129"/>
              <a:gd name="connsiteX3144" fmla="*/ 517046 w 3751729"/>
              <a:gd name="connsiteY3144" fmla="*/ 826929 h 1237129"/>
              <a:gd name="connsiteX3145" fmla="*/ 508677 w 3751729"/>
              <a:gd name="connsiteY3145" fmla="*/ 826929 h 1237129"/>
              <a:gd name="connsiteX3146" fmla="*/ 503016 w 3751729"/>
              <a:gd name="connsiteY3146" fmla="*/ 830375 h 1237129"/>
              <a:gd name="connsiteX3147" fmla="*/ 498092 w 3751729"/>
              <a:gd name="connsiteY3147" fmla="*/ 832836 h 1237129"/>
              <a:gd name="connsiteX3148" fmla="*/ 492431 w 3751729"/>
              <a:gd name="connsiteY3148" fmla="*/ 836283 h 1237129"/>
              <a:gd name="connsiteX3149" fmla="*/ 485785 w 3751729"/>
              <a:gd name="connsiteY3149" fmla="*/ 834560 h 1237129"/>
              <a:gd name="connsiteX3150" fmla="*/ 482585 w 3751729"/>
              <a:gd name="connsiteY3150" fmla="*/ 832836 h 1237129"/>
              <a:gd name="connsiteX3151" fmla="*/ 480124 w 3751729"/>
              <a:gd name="connsiteY3151" fmla="*/ 830375 h 1237129"/>
              <a:gd name="connsiteX3152" fmla="*/ 476924 w 3751729"/>
              <a:gd name="connsiteY3152" fmla="*/ 826929 h 1237129"/>
              <a:gd name="connsiteX3153" fmla="*/ 472739 w 3751729"/>
              <a:gd name="connsiteY3153" fmla="*/ 822744 h 1237129"/>
              <a:gd name="connsiteX3154" fmla="*/ 469539 w 3751729"/>
              <a:gd name="connsiteY3154" fmla="*/ 820283 h 1237129"/>
              <a:gd name="connsiteX3155" fmla="*/ 467077 w 3751729"/>
              <a:gd name="connsiteY3155" fmla="*/ 818559 h 1237129"/>
              <a:gd name="connsiteX3156" fmla="*/ 448124 w 3751729"/>
              <a:gd name="connsiteY3156" fmla="*/ 815113 h 1237129"/>
              <a:gd name="connsiteX3157" fmla="*/ 445662 w 3751729"/>
              <a:gd name="connsiteY3157" fmla="*/ 812652 h 1237129"/>
              <a:gd name="connsiteX3158" fmla="*/ 442462 w 3751729"/>
              <a:gd name="connsiteY3158" fmla="*/ 810190 h 1237129"/>
              <a:gd name="connsiteX3159" fmla="*/ 440000 w 3751729"/>
              <a:gd name="connsiteY3159" fmla="*/ 806744 h 1237129"/>
              <a:gd name="connsiteX3160" fmla="*/ 436801 w 3751729"/>
              <a:gd name="connsiteY3160" fmla="*/ 804283 h 1237129"/>
              <a:gd name="connsiteX3161" fmla="*/ 436062 w 3751729"/>
              <a:gd name="connsiteY3161" fmla="*/ 802560 h 1237129"/>
              <a:gd name="connsiteX3162" fmla="*/ 419570 w 3751729"/>
              <a:gd name="connsiteY3162" fmla="*/ 805021 h 1237129"/>
              <a:gd name="connsiteX3163" fmla="*/ 417108 w 3751729"/>
              <a:gd name="connsiteY3163" fmla="*/ 804283 h 1237129"/>
              <a:gd name="connsiteX3164" fmla="*/ 412924 w 3751729"/>
              <a:gd name="connsiteY3164" fmla="*/ 798375 h 1237129"/>
              <a:gd name="connsiteX3165" fmla="*/ 405539 w 3751729"/>
              <a:gd name="connsiteY3165" fmla="*/ 792467 h 1237129"/>
              <a:gd name="connsiteX3166" fmla="*/ 399878 w 3751729"/>
              <a:gd name="connsiteY3166" fmla="*/ 785082 h 1237129"/>
              <a:gd name="connsiteX3167" fmla="*/ 394217 w 3751729"/>
              <a:gd name="connsiteY3167" fmla="*/ 779175 h 1237129"/>
              <a:gd name="connsiteX3168" fmla="*/ 391017 w 3751729"/>
              <a:gd name="connsiteY3168" fmla="*/ 775729 h 1237129"/>
              <a:gd name="connsiteX3169" fmla="*/ 396677 w 3751729"/>
              <a:gd name="connsiteY3169" fmla="*/ 757513 h 1237129"/>
              <a:gd name="connsiteX3170" fmla="*/ 380924 w 3751729"/>
              <a:gd name="connsiteY3170" fmla="*/ 740036 h 1237129"/>
              <a:gd name="connsiteX3171" fmla="*/ 366893 w 3751729"/>
              <a:gd name="connsiteY3171" fmla="*/ 720837 h 1237129"/>
              <a:gd name="connsiteX3172" fmla="*/ 352124 w 3751729"/>
              <a:gd name="connsiteY3172" fmla="*/ 700899 h 1237129"/>
              <a:gd name="connsiteX3173" fmla="*/ 338094 w 3751729"/>
              <a:gd name="connsiteY3173" fmla="*/ 679976 h 1237129"/>
              <a:gd name="connsiteX3174" fmla="*/ 334894 w 3751729"/>
              <a:gd name="connsiteY3174" fmla="*/ 678252 h 1237129"/>
              <a:gd name="connsiteX3175" fmla="*/ 330709 w 3751729"/>
              <a:gd name="connsiteY3175" fmla="*/ 677514 h 1237129"/>
              <a:gd name="connsiteX3176" fmla="*/ 328248 w 3751729"/>
              <a:gd name="connsiteY3176" fmla="*/ 677514 h 1237129"/>
              <a:gd name="connsiteX3177" fmla="*/ 323324 w 3751729"/>
              <a:gd name="connsiteY3177" fmla="*/ 675792 h 1237129"/>
              <a:gd name="connsiteX3178" fmla="*/ 322586 w 3751729"/>
              <a:gd name="connsiteY3178" fmla="*/ 674068 h 1237129"/>
              <a:gd name="connsiteX3179" fmla="*/ 316925 w 3751729"/>
              <a:gd name="connsiteY3179" fmla="*/ 666683 h 1237129"/>
              <a:gd name="connsiteX3180" fmla="*/ 313725 w 3751729"/>
              <a:gd name="connsiteY3180" fmla="*/ 658315 h 1237129"/>
              <a:gd name="connsiteX3181" fmla="*/ 311262 w 3751729"/>
              <a:gd name="connsiteY3181" fmla="*/ 649945 h 1237129"/>
              <a:gd name="connsiteX3182" fmla="*/ 306339 w 3751729"/>
              <a:gd name="connsiteY3182" fmla="*/ 640837 h 1237129"/>
              <a:gd name="connsiteX3183" fmla="*/ 299694 w 3751729"/>
              <a:gd name="connsiteY3183" fmla="*/ 636653 h 1237129"/>
              <a:gd name="connsiteX3184" fmla="*/ 296493 w 3751729"/>
              <a:gd name="connsiteY3184" fmla="*/ 633207 h 1237129"/>
              <a:gd name="connsiteX3185" fmla="*/ 294032 w 3751729"/>
              <a:gd name="connsiteY3185" fmla="*/ 630746 h 1237129"/>
              <a:gd name="connsiteX3186" fmla="*/ 290832 w 3751729"/>
              <a:gd name="connsiteY3186" fmla="*/ 629022 h 1237129"/>
              <a:gd name="connsiteX3187" fmla="*/ 290832 w 3751729"/>
              <a:gd name="connsiteY3187" fmla="*/ 644777 h 1237129"/>
              <a:gd name="connsiteX3188" fmla="*/ 295017 w 3751729"/>
              <a:gd name="connsiteY3188" fmla="*/ 650683 h 1237129"/>
              <a:gd name="connsiteX3189" fmla="*/ 304124 w 3751729"/>
              <a:gd name="connsiteY3189" fmla="*/ 660776 h 1237129"/>
              <a:gd name="connsiteX3190" fmla="*/ 312494 w 3751729"/>
              <a:gd name="connsiteY3190" fmla="*/ 672346 h 1237129"/>
              <a:gd name="connsiteX3191" fmla="*/ 323324 w 3751729"/>
              <a:gd name="connsiteY3191" fmla="*/ 687360 h 1237129"/>
              <a:gd name="connsiteX3192" fmla="*/ 331693 w 3751729"/>
              <a:gd name="connsiteY3192" fmla="*/ 701637 h 1237129"/>
              <a:gd name="connsiteX3193" fmla="*/ 340801 w 3751729"/>
              <a:gd name="connsiteY3193" fmla="*/ 716653 h 1237129"/>
              <a:gd name="connsiteX3194" fmla="*/ 347447 w 3751729"/>
              <a:gd name="connsiteY3194" fmla="*/ 729945 h 1237129"/>
              <a:gd name="connsiteX3195" fmla="*/ 350647 w 3751729"/>
              <a:gd name="connsiteY3195" fmla="*/ 738314 h 1237129"/>
              <a:gd name="connsiteX3196" fmla="*/ 350647 w 3751729"/>
              <a:gd name="connsiteY3196" fmla="*/ 744222 h 1237129"/>
              <a:gd name="connsiteX3197" fmla="*/ 348925 w 3751729"/>
              <a:gd name="connsiteY3197" fmla="*/ 746683 h 1237129"/>
              <a:gd name="connsiteX3198" fmla="*/ 347200 w 3751729"/>
              <a:gd name="connsiteY3198" fmla="*/ 748406 h 1237129"/>
              <a:gd name="connsiteX3199" fmla="*/ 347200 w 3751729"/>
              <a:gd name="connsiteY3199" fmla="*/ 750129 h 1237129"/>
              <a:gd name="connsiteX3200" fmla="*/ 344740 w 3751729"/>
              <a:gd name="connsiteY3200" fmla="*/ 751853 h 1237129"/>
              <a:gd name="connsiteX3201" fmla="*/ 344740 w 3751729"/>
              <a:gd name="connsiteY3201" fmla="*/ 745945 h 1237129"/>
              <a:gd name="connsiteX3202" fmla="*/ 343017 w 3751729"/>
              <a:gd name="connsiteY3202" fmla="*/ 741021 h 1237129"/>
              <a:gd name="connsiteX3203" fmla="*/ 343017 w 3751729"/>
              <a:gd name="connsiteY3203" fmla="*/ 738561 h 1237129"/>
              <a:gd name="connsiteX3204" fmla="*/ 341294 w 3751729"/>
              <a:gd name="connsiteY3204" fmla="*/ 735114 h 1237129"/>
              <a:gd name="connsiteX3205" fmla="*/ 338832 w 3751729"/>
              <a:gd name="connsiteY3205" fmla="*/ 735114 h 1237129"/>
              <a:gd name="connsiteX3206" fmla="*/ 337109 w 3751729"/>
              <a:gd name="connsiteY3206" fmla="*/ 735114 h 1237129"/>
              <a:gd name="connsiteX3207" fmla="*/ 335386 w 3751729"/>
              <a:gd name="connsiteY3207" fmla="*/ 735114 h 1237129"/>
              <a:gd name="connsiteX3208" fmla="*/ 334648 w 3751729"/>
              <a:gd name="connsiteY3208" fmla="*/ 735114 h 1237129"/>
              <a:gd name="connsiteX3209" fmla="*/ 332924 w 3751729"/>
              <a:gd name="connsiteY3209" fmla="*/ 735114 h 1237129"/>
              <a:gd name="connsiteX3210" fmla="*/ 328740 w 3751729"/>
              <a:gd name="connsiteY3210" fmla="*/ 735114 h 1237129"/>
              <a:gd name="connsiteX3211" fmla="*/ 325540 w 3751729"/>
              <a:gd name="connsiteY3211" fmla="*/ 725022 h 1237129"/>
              <a:gd name="connsiteX3212" fmla="*/ 323078 w 3751729"/>
              <a:gd name="connsiteY3212" fmla="*/ 714929 h 1237129"/>
              <a:gd name="connsiteX3213" fmla="*/ 318156 w 3751729"/>
              <a:gd name="connsiteY3213" fmla="*/ 706561 h 1237129"/>
              <a:gd name="connsiteX3214" fmla="*/ 311509 w 3751729"/>
              <a:gd name="connsiteY3214" fmla="*/ 699175 h 1237129"/>
              <a:gd name="connsiteX3215" fmla="*/ 302401 w 3751729"/>
              <a:gd name="connsiteY3215" fmla="*/ 693269 h 1237129"/>
              <a:gd name="connsiteX3216" fmla="*/ 294032 w 3751729"/>
              <a:gd name="connsiteY3216" fmla="*/ 687360 h 1237129"/>
              <a:gd name="connsiteX3217" fmla="*/ 286647 w 3751729"/>
              <a:gd name="connsiteY3217" fmla="*/ 677268 h 1237129"/>
              <a:gd name="connsiteX3218" fmla="*/ 289109 w 3751729"/>
              <a:gd name="connsiteY3218" fmla="*/ 675545 h 1237129"/>
              <a:gd name="connsiteX3219" fmla="*/ 290832 w 3751729"/>
              <a:gd name="connsiteY3219" fmla="*/ 675545 h 1237129"/>
              <a:gd name="connsiteX3220" fmla="*/ 292555 w 3751729"/>
              <a:gd name="connsiteY3220" fmla="*/ 675545 h 1237129"/>
              <a:gd name="connsiteX3221" fmla="*/ 292555 w 3751729"/>
              <a:gd name="connsiteY3221" fmla="*/ 673821 h 1237129"/>
              <a:gd name="connsiteX3222" fmla="*/ 292555 w 3751729"/>
              <a:gd name="connsiteY3222" fmla="*/ 672099 h 1237129"/>
              <a:gd name="connsiteX3223" fmla="*/ 294278 w 3751729"/>
              <a:gd name="connsiteY3223" fmla="*/ 671361 h 1237129"/>
              <a:gd name="connsiteX3224" fmla="*/ 283447 w 3751729"/>
              <a:gd name="connsiteY3224" fmla="*/ 663976 h 1237129"/>
              <a:gd name="connsiteX3225" fmla="*/ 278524 w 3751729"/>
              <a:gd name="connsiteY3225" fmla="*/ 654869 h 1237129"/>
              <a:gd name="connsiteX3226" fmla="*/ 273601 w 3751729"/>
              <a:gd name="connsiteY3226" fmla="*/ 644777 h 1237129"/>
              <a:gd name="connsiteX3227" fmla="*/ 271140 w 3751729"/>
              <a:gd name="connsiteY3227" fmla="*/ 633207 h 1237129"/>
              <a:gd name="connsiteX3228" fmla="*/ 265478 w 3751729"/>
              <a:gd name="connsiteY3228" fmla="*/ 623115 h 1237129"/>
              <a:gd name="connsiteX3229" fmla="*/ 258093 w 3751729"/>
              <a:gd name="connsiteY3229" fmla="*/ 614745 h 1237129"/>
              <a:gd name="connsiteX3230" fmla="*/ 249725 w 3751729"/>
              <a:gd name="connsiteY3230" fmla="*/ 609823 h 1237129"/>
              <a:gd name="connsiteX3231" fmla="*/ 238894 w 3751729"/>
              <a:gd name="connsiteY3231" fmla="*/ 605638 h 1237129"/>
              <a:gd name="connsiteX3232" fmla="*/ 230524 w 3751729"/>
              <a:gd name="connsiteY3232" fmla="*/ 599730 h 1237129"/>
              <a:gd name="connsiteX3233" fmla="*/ 224863 w 3751729"/>
              <a:gd name="connsiteY3233" fmla="*/ 592346 h 1237129"/>
              <a:gd name="connsiteX3234" fmla="*/ 221663 w 3751729"/>
              <a:gd name="connsiteY3234" fmla="*/ 583977 h 1237129"/>
              <a:gd name="connsiteX3235" fmla="*/ 217478 w 3751729"/>
              <a:gd name="connsiteY3235" fmla="*/ 574871 h 1237129"/>
              <a:gd name="connsiteX3236" fmla="*/ 207633 w 3751729"/>
              <a:gd name="connsiteY3236" fmla="*/ 560594 h 1237129"/>
              <a:gd name="connsiteX3237" fmla="*/ 199264 w 3751729"/>
              <a:gd name="connsiteY3237" fmla="*/ 550502 h 1237129"/>
              <a:gd name="connsiteX3238" fmla="*/ 190156 w 3751729"/>
              <a:gd name="connsiteY3238" fmla="*/ 541394 h 1237129"/>
              <a:gd name="connsiteX3239" fmla="*/ 184494 w 3751729"/>
              <a:gd name="connsiteY3239" fmla="*/ 531303 h 1237129"/>
              <a:gd name="connsiteX3240" fmla="*/ 180309 w 3751729"/>
              <a:gd name="connsiteY3240" fmla="*/ 518010 h 1237129"/>
              <a:gd name="connsiteX3241" fmla="*/ 177109 w 3751729"/>
              <a:gd name="connsiteY3241" fmla="*/ 500533 h 1237129"/>
              <a:gd name="connsiteX3242" fmla="*/ 176371 w 3751729"/>
              <a:gd name="connsiteY3242" fmla="*/ 476410 h 1237129"/>
              <a:gd name="connsiteX3243" fmla="*/ 176371 w 3751729"/>
              <a:gd name="connsiteY3243" fmla="*/ 470503 h 1237129"/>
              <a:gd name="connsiteX3244" fmla="*/ 177109 w 3751729"/>
              <a:gd name="connsiteY3244" fmla="*/ 458933 h 1237129"/>
              <a:gd name="connsiteX3245" fmla="*/ 177109 w 3751729"/>
              <a:gd name="connsiteY3245" fmla="*/ 443180 h 1237129"/>
              <a:gd name="connsiteX3246" fmla="*/ 177109 w 3751729"/>
              <a:gd name="connsiteY3246" fmla="*/ 423980 h 1237129"/>
              <a:gd name="connsiteX3247" fmla="*/ 177109 w 3751729"/>
              <a:gd name="connsiteY3247" fmla="*/ 406503 h 1237129"/>
              <a:gd name="connsiteX3248" fmla="*/ 178833 w 3751729"/>
              <a:gd name="connsiteY3248" fmla="*/ 392226 h 1237129"/>
              <a:gd name="connsiteX3249" fmla="*/ 180556 w 3751729"/>
              <a:gd name="connsiteY3249" fmla="*/ 383118 h 1237129"/>
              <a:gd name="connsiteX3250" fmla="*/ 184740 w 3751729"/>
              <a:gd name="connsiteY3250" fmla="*/ 381396 h 1237129"/>
              <a:gd name="connsiteX3251" fmla="*/ 187940 w 3751729"/>
              <a:gd name="connsiteY3251" fmla="*/ 381396 h 1237129"/>
              <a:gd name="connsiteX3252" fmla="*/ 190402 w 3751729"/>
              <a:gd name="connsiteY3252" fmla="*/ 381396 h 1237129"/>
              <a:gd name="connsiteX3253" fmla="*/ 193602 w 3751729"/>
              <a:gd name="connsiteY3253" fmla="*/ 381396 h 1237129"/>
              <a:gd name="connsiteX3254" fmla="*/ 196064 w 3751729"/>
              <a:gd name="connsiteY3254" fmla="*/ 383118 h 1237129"/>
              <a:gd name="connsiteX3255" fmla="*/ 197787 w 3751729"/>
              <a:gd name="connsiteY3255" fmla="*/ 386564 h 1237129"/>
              <a:gd name="connsiteX3256" fmla="*/ 200248 w 3751729"/>
              <a:gd name="connsiteY3256" fmla="*/ 389026 h 1237129"/>
              <a:gd name="connsiteX3257" fmla="*/ 201970 w 3751729"/>
              <a:gd name="connsiteY3257" fmla="*/ 392473 h 1237129"/>
              <a:gd name="connsiteX3258" fmla="*/ 201970 w 3751729"/>
              <a:gd name="connsiteY3258" fmla="*/ 375733 h 1237129"/>
              <a:gd name="connsiteX3259" fmla="*/ 192125 w 3751729"/>
              <a:gd name="connsiteY3259" fmla="*/ 364165 h 1237129"/>
              <a:gd name="connsiteX3260" fmla="*/ 180556 w 3751729"/>
              <a:gd name="connsiteY3260" fmla="*/ 352596 h 1237129"/>
              <a:gd name="connsiteX3261" fmla="*/ 167264 w 3751729"/>
              <a:gd name="connsiteY3261" fmla="*/ 344226 h 1237129"/>
              <a:gd name="connsiteX3262" fmla="*/ 167264 w 3751729"/>
              <a:gd name="connsiteY3262" fmla="*/ 351611 h 1237129"/>
              <a:gd name="connsiteX3263" fmla="*/ 172926 w 3751729"/>
              <a:gd name="connsiteY3263" fmla="*/ 355795 h 1237129"/>
              <a:gd name="connsiteX3264" fmla="*/ 178586 w 3751729"/>
              <a:gd name="connsiteY3264" fmla="*/ 359980 h 1237129"/>
              <a:gd name="connsiteX3265" fmla="*/ 184247 w 3751729"/>
              <a:gd name="connsiteY3265" fmla="*/ 364165 h 1237129"/>
              <a:gd name="connsiteX3266" fmla="*/ 188433 w 3751729"/>
              <a:gd name="connsiteY3266" fmla="*/ 370072 h 1237129"/>
              <a:gd name="connsiteX3267" fmla="*/ 188433 w 3751729"/>
              <a:gd name="connsiteY3267" fmla="*/ 373518 h 1237129"/>
              <a:gd name="connsiteX3268" fmla="*/ 187694 w 3751729"/>
              <a:gd name="connsiteY3268" fmla="*/ 373518 h 1237129"/>
              <a:gd name="connsiteX3269" fmla="*/ 187694 w 3751729"/>
              <a:gd name="connsiteY3269" fmla="*/ 375241 h 1237129"/>
              <a:gd name="connsiteX3270" fmla="*/ 185971 w 3751729"/>
              <a:gd name="connsiteY3270" fmla="*/ 375980 h 1237129"/>
              <a:gd name="connsiteX3271" fmla="*/ 182772 w 3751729"/>
              <a:gd name="connsiteY3271" fmla="*/ 377703 h 1237129"/>
              <a:gd name="connsiteX3272" fmla="*/ 182032 w 3751729"/>
              <a:gd name="connsiteY3272" fmla="*/ 379426 h 1237129"/>
              <a:gd name="connsiteX3273" fmla="*/ 177109 w 3751729"/>
              <a:gd name="connsiteY3273" fmla="*/ 379426 h 1237129"/>
              <a:gd name="connsiteX3274" fmla="*/ 172926 w 3751729"/>
              <a:gd name="connsiteY3274" fmla="*/ 379426 h 1237129"/>
              <a:gd name="connsiteX3275" fmla="*/ 171202 w 3751729"/>
              <a:gd name="connsiteY3275" fmla="*/ 379426 h 1237129"/>
              <a:gd name="connsiteX3276" fmla="*/ 171202 w 3751729"/>
              <a:gd name="connsiteY3276" fmla="*/ 377703 h 1237129"/>
              <a:gd name="connsiteX3277" fmla="*/ 170463 w 3751729"/>
              <a:gd name="connsiteY3277" fmla="*/ 377703 h 1237129"/>
              <a:gd name="connsiteX3278" fmla="*/ 167264 w 3751729"/>
              <a:gd name="connsiteY3278" fmla="*/ 375980 h 1237129"/>
              <a:gd name="connsiteX3279" fmla="*/ 157418 w 3751729"/>
              <a:gd name="connsiteY3279" fmla="*/ 363426 h 1237129"/>
              <a:gd name="connsiteX3280" fmla="*/ 148310 w 3751729"/>
              <a:gd name="connsiteY3280" fmla="*/ 350134 h 1237129"/>
              <a:gd name="connsiteX3281" fmla="*/ 141664 w 3751729"/>
              <a:gd name="connsiteY3281" fmla="*/ 335119 h 1237129"/>
              <a:gd name="connsiteX3282" fmla="*/ 148310 w 3751729"/>
              <a:gd name="connsiteY3282" fmla="*/ 335119 h 1237129"/>
              <a:gd name="connsiteX3283" fmla="*/ 151510 w 3751729"/>
              <a:gd name="connsiteY3283" fmla="*/ 336841 h 1237129"/>
              <a:gd name="connsiteX3284" fmla="*/ 153972 w 3751729"/>
              <a:gd name="connsiteY3284" fmla="*/ 336841 h 1237129"/>
              <a:gd name="connsiteX3285" fmla="*/ 157171 w 3751729"/>
              <a:gd name="connsiteY3285" fmla="*/ 336841 h 1237129"/>
              <a:gd name="connsiteX3286" fmla="*/ 159633 w 3751729"/>
              <a:gd name="connsiteY3286" fmla="*/ 335119 h 1237129"/>
              <a:gd name="connsiteX3287" fmla="*/ 148064 w 3751729"/>
              <a:gd name="connsiteY3287" fmla="*/ 330934 h 1237129"/>
              <a:gd name="connsiteX3288" fmla="*/ 141418 w 3751729"/>
              <a:gd name="connsiteY3288" fmla="*/ 324288 h 1237129"/>
              <a:gd name="connsiteX3289" fmla="*/ 135756 w 3751729"/>
              <a:gd name="connsiteY3289" fmla="*/ 315180 h 1237129"/>
              <a:gd name="connsiteX3290" fmla="*/ 130834 w 3751729"/>
              <a:gd name="connsiteY3290" fmla="*/ 305088 h 1237129"/>
              <a:gd name="connsiteX3291" fmla="*/ 128371 w 3751729"/>
              <a:gd name="connsiteY3291" fmla="*/ 294995 h 1237129"/>
              <a:gd name="connsiteX3292" fmla="*/ 124187 w 3751729"/>
              <a:gd name="connsiteY3292" fmla="*/ 285888 h 1237129"/>
              <a:gd name="connsiteX3293" fmla="*/ 118525 w 3751729"/>
              <a:gd name="connsiteY3293" fmla="*/ 278503 h 1237129"/>
              <a:gd name="connsiteX3294" fmla="*/ 109418 w 3751729"/>
              <a:gd name="connsiteY3294" fmla="*/ 274319 h 1237129"/>
              <a:gd name="connsiteX3295" fmla="*/ 112618 w 3751729"/>
              <a:gd name="connsiteY3295" fmla="*/ 255118 h 1237129"/>
              <a:gd name="connsiteX3296" fmla="*/ 102772 w 3751729"/>
              <a:gd name="connsiteY3296" fmla="*/ 244287 h 1237129"/>
              <a:gd name="connsiteX3297" fmla="*/ 93664 w 3751729"/>
              <a:gd name="connsiteY3297" fmla="*/ 230995 h 1237129"/>
              <a:gd name="connsiteX3298" fmla="*/ 86279 w 3751729"/>
              <a:gd name="connsiteY3298" fmla="*/ 217703 h 1237129"/>
              <a:gd name="connsiteX3299" fmla="*/ 76433 w 3751729"/>
              <a:gd name="connsiteY3299" fmla="*/ 204411 h 1237129"/>
              <a:gd name="connsiteX3300" fmla="*/ 64865 w 3751729"/>
              <a:gd name="connsiteY3300" fmla="*/ 194320 h 1237129"/>
              <a:gd name="connsiteX3301" fmla="*/ 49111 w 3751729"/>
              <a:gd name="connsiteY3301" fmla="*/ 186935 h 1237129"/>
              <a:gd name="connsiteX3302" fmla="*/ 30156 w 3751729"/>
              <a:gd name="connsiteY3302" fmla="*/ 182750 h 1237129"/>
              <a:gd name="connsiteX3303" fmla="*/ 14403 w 3751729"/>
              <a:gd name="connsiteY3303" fmla="*/ 175366 h 1237129"/>
              <a:gd name="connsiteX3304" fmla="*/ 2834 w 3751729"/>
              <a:gd name="connsiteY3304" fmla="*/ 165273 h 1237129"/>
              <a:gd name="connsiteX3305" fmla="*/ 0 w 3751729"/>
              <a:gd name="connsiteY3305" fmla="*/ 162806 h 12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</a:cxnLst>
            <a:rect l="l" t="t" r="r" b="b"/>
            <a:pathLst>
              <a:path w="3751729" h="1237129">
                <a:moveTo>
                  <a:pt x="2921457" y="929082"/>
                </a:moveTo>
                <a:lnTo>
                  <a:pt x="2929580" y="931543"/>
                </a:lnTo>
                <a:lnTo>
                  <a:pt x="2939672" y="937451"/>
                </a:lnTo>
                <a:lnTo>
                  <a:pt x="2948781" y="946559"/>
                </a:lnTo>
                <a:lnTo>
                  <a:pt x="2952719" y="954190"/>
                </a:lnTo>
                <a:lnTo>
                  <a:pt x="2948781" y="956651"/>
                </a:lnTo>
                <a:lnTo>
                  <a:pt x="2944596" y="960835"/>
                </a:lnTo>
                <a:lnTo>
                  <a:pt x="2939672" y="964282"/>
                </a:lnTo>
                <a:lnTo>
                  <a:pt x="2933765" y="966743"/>
                </a:lnTo>
                <a:lnTo>
                  <a:pt x="2938688" y="980035"/>
                </a:lnTo>
                <a:lnTo>
                  <a:pt x="2944596" y="990128"/>
                </a:lnTo>
                <a:lnTo>
                  <a:pt x="2950257" y="1001944"/>
                </a:lnTo>
                <a:lnTo>
                  <a:pt x="2945334" y="1003666"/>
                </a:lnTo>
                <a:lnTo>
                  <a:pt x="2942872" y="1003666"/>
                </a:lnTo>
                <a:lnTo>
                  <a:pt x="2941150" y="1003666"/>
                </a:lnTo>
                <a:lnTo>
                  <a:pt x="2939672" y="1005389"/>
                </a:lnTo>
                <a:lnTo>
                  <a:pt x="2938688" y="1006128"/>
                </a:lnTo>
                <a:lnTo>
                  <a:pt x="2937212" y="1009574"/>
                </a:lnTo>
                <a:lnTo>
                  <a:pt x="2929580" y="1022867"/>
                </a:lnTo>
                <a:lnTo>
                  <a:pt x="2925642" y="1038866"/>
                </a:lnTo>
                <a:lnTo>
                  <a:pt x="2918011" y="1053143"/>
                </a:lnTo>
                <a:lnTo>
                  <a:pt x="2914073" y="1056589"/>
                </a:lnTo>
                <a:lnTo>
                  <a:pt x="2909888" y="1056589"/>
                </a:lnTo>
                <a:lnTo>
                  <a:pt x="2904965" y="1057327"/>
                </a:lnTo>
                <a:lnTo>
                  <a:pt x="2900041" y="1057327"/>
                </a:lnTo>
                <a:lnTo>
                  <a:pt x="2890935" y="1052404"/>
                </a:lnTo>
                <a:lnTo>
                  <a:pt x="2882565" y="1050681"/>
                </a:lnTo>
                <a:lnTo>
                  <a:pt x="2871981" y="1050681"/>
                </a:lnTo>
                <a:lnTo>
                  <a:pt x="2861888" y="1048958"/>
                </a:lnTo>
                <a:lnTo>
                  <a:pt x="2852042" y="1044774"/>
                </a:lnTo>
                <a:lnTo>
                  <a:pt x="2842196" y="1031235"/>
                </a:lnTo>
                <a:lnTo>
                  <a:pt x="2834812" y="1013758"/>
                </a:lnTo>
                <a:lnTo>
                  <a:pt x="2833088" y="993574"/>
                </a:lnTo>
                <a:lnTo>
                  <a:pt x="2840472" y="990128"/>
                </a:lnTo>
                <a:lnTo>
                  <a:pt x="2846380" y="990128"/>
                </a:lnTo>
                <a:lnTo>
                  <a:pt x="2852042" y="991851"/>
                </a:lnTo>
                <a:lnTo>
                  <a:pt x="2857950" y="988651"/>
                </a:lnTo>
                <a:lnTo>
                  <a:pt x="2865334" y="976835"/>
                </a:lnTo>
                <a:lnTo>
                  <a:pt x="2883549" y="974374"/>
                </a:lnTo>
                <a:lnTo>
                  <a:pt x="2886749" y="971666"/>
                </a:lnTo>
                <a:lnTo>
                  <a:pt x="2889211" y="968466"/>
                </a:lnTo>
                <a:lnTo>
                  <a:pt x="2889211" y="966743"/>
                </a:lnTo>
                <a:lnTo>
                  <a:pt x="2890935" y="965758"/>
                </a:lnTo>
                <a:lnTo>
                  <a:pt x="2890935" y="964282"/>
                </a:lnTo>
                <a:lnTo>
                  <a:pt x="2890935" y="962559"/>
                </a:lnTo>
                <a:lnTo>
                  <a:pt x="2892411" y="960835"/>
                </a:lnTo>
                <a:lnTo>
                  <a:pt x="2895119" y="960835"/>
                </a:lnTo>
                <a:lnTo>
                  <a:pt x="2900041" y="960835"/>
                </a:lnTo>
                <a:lnTo>
                  <a:pt x="2904965" y="960835"/>
                </a:lnTo>
                <a:lnTo>
                  <a:pt x="2908165" y="950743"/>
                </a:lnTo>
                <a:lnTo>
                  <a:pt x="2912349" y="943112"/>
                </a:lnTo>
                <a:lnTo>
                  <a:pt x="2916534" y="936466"/>
                </a:lnTo>
                <a:close/>
                <a:moveTo>
                  <a:pt x="2505952" y="909636"/>
                </a:moveTo>
                <a:lnTo>
                  <a:pt x="2514321" y="915544"/>
                </a:lnTo>
                <a:lnTo>
                  <a:pt x="2519244" y="925636"/>
                </a:lnTo>
                <a:lnTo>
                  <a:pt x="2519244" y="940651"/>
                </a:lnTo>
                <a:lnTo>
                  <a:pt x="2519244" y="942374"/>
                </a:lnTo>
                <a:lnTo>
                  <a:pt x="2519983" y="942374"/>
                </a:lnTo>
                <a:lnTo>
                  <a:pt x="2521707" y="943113"/>
                </a:lnTo>
                <a:lnTo>
                  <a:pt x="2521707" y="944836"/>
                </a:lnTo>
                <a:lnTo>
                  <a:pt x="2521707" y="948282"/>
                </a:lnTo>
                <a:lnTo>
                  <a:pt x="2519244" y="948282"/>
                </a:lnTo>
                <a:lnTo>
                  <a:pt x="2515798" y="949021"/>
                </a:lnTo>
                <a:lnTo>
                  <a:pt x="2514321" y="952466"/>
                </a:lnTo>
                <a:lnTo>
                  <a:pt x="2511860" y="954190"/>
                </a:lnTo>
                <a:lnTo>
                  <a:pt x="2510137" y="954190"/>
                </a:lnTo>
                <a:lnTo>
                  <a:pt x="2508413" y="952466"/>
                </a:lnTo>
                <a:lnTo>
                  <a:pt x="2507675" y="952466"/>
                </a:lnTo>
                <a:lnTo>
                  <a:pt x="2505952" y="950743"/>
                </a:lnTo>
                <a:lnTo>
                  <a:pt x="2500290" y="938928"/>
                </a:lnTo>
                <a:lnTo>
                  <a:pt x="2500290" y="921452"/>
                </a:lnTo>
                <a:lnTo>
                  <a:pt x="2501768" y="918990"/>
                </a:lnTo>
                <a:lnTo>
                  <a:pt x="2503490" y="917267"/>
                </a:lnTo>
                <a:lnTo>
                  <a:pt x="2504229" y="913821"/>
                </a:lnTo>
                <a:close/>
                <a:moveTo>
                  <a:pt x="3023856" y="892159"/>
                </a:moveTo>
                <a:lnTo>
                  <a:pt x="3030503" y="899544"/>
                </a:lnTo>
                <a:lnTo>
                  <a:pt x="3035425" y="907913"/>
                </a:lnTo>
                <a:lnTo>
                  <a:pt x="3035425" y="921452"/>
                </a:lnTo>
                <a:lnTo>
                  <a:pt x="3036164" y="924652"/>
                </a:lnTo>
                <a:lnTo>
                  <a:pt x="3037887" y="924652"/>
                </a:lnTo>
                <a:lnTo>
                  <a:pt x="3037887" y="925637"/>
                </a:lnTo>
                <a:lnTo>
                  <a:pt x="3036164" y="925637"/>
                </a:lnTo>
                <a:lnTo>
                  <a:pt x="3035425" y="929083"/>
                </a:lnTo>
                <a:lnTo>
                  <a:pt x="3035425" y="931543"/>
                </a:lnTo>
                <a:lnTo>
                  <a:pt x="3033703" y="931543"/>
                </a:lnTo>
                <a:lnTo>
                  <a:pt x="3033703" y="933267"/>
                </a:lnTo>
                <a:lnTo>
                  <a:pt x="3032225" y="933267"/>
                </a:lnTo>
                <a:lnTo>
                  <a:pt x="3029519" y="934744"/>
                </a:lnTo>
                <a:lnTo>
                  <a:pt x="3028041" y="931543"/>
                </a:lnTo>
                <a:lnTo>
                  <a:pt x="3028041" y="930559"/>
                </a:lnTo>
                <a:lnTo>
                  <a:pt x="3026319" y="930559"/>
                </a:lnTo>
                <a:lnTo>
                  <a:pt x="3024595" y="930559"/>
                </a:lnTo>
                <a:lnTo>
                  <a:pt x="3023856" y="929083"/>
                </a:lnTo>
                <a:lnTo>
                  <a:pt x="3023856" y="931543"/>
                </a:lnTo>
                <a:lnTo>
                  <a:pt x="3024595" y="933267"/>
                </a:lnTo>
                <a:lnTo>
                  <a:pt x="3026319" y="934744"/>
                </a:lnTo>
                <a:lnTo>
                  <a:pt x="3028041" y="936467"/>
                </a:lnTo>
                <a:lnTo>
                  <a:pt x="3026319" y="937452"/>
                </a:lnTo>
                <a:lnTo>
                  <a:pt x="3026319" y="938929"/>
                </a:lnTo>
                <a:lnTo>
                  <a:pt x="3026319" y="940652"/>
                </a:lnTo>
                <a:lnTo>
                  <a:pt x="3026319" y="944836"/>
                </a:lnTo>
                <a:lnTo>
                  <a:pt x="3018933" y="944836"/>
                </a:lnTo>
                <a:lnTo>
                  <a:pt x="3018933" y="940652"/>
                </a:lnTo>
                <a:lnTo>
                  <a:pt x="3014749" y="938929"/>
                </a:lnTo>
                <a:lnTo>
                  <a:pt x="3010564" y="936467"/>
                </a:lnTo>
                <a:lnTo>
                  <a:pt x="3009087" y="933267"/>
                </a:lnTo>
                <a:lnTo>
                  <a:pt x="3007364" y="929083"/>
                </a:lnTo>
                <a:lnTo>
                  <a:pt x="3006626" y="924652"/>
                </a:lnTo>
                <a:lnTo>
                  <a:pt x="3003180" y="918990"/>
                </a:lnTo>
                <a:lnTo>
                  <a:pt x="2998995" y="921452"/>
                </a:lnTo>
                <a:lnTo>
                  <a:pt x="2993334" y="924652"/>
                </a:lnTo>
                <a:lnTo>
                  <a:pt x="2987426" y="925637"/>
                </a:lnTo>
                <a:lnTo>
                  <a:pt x="2981764" y="929083"/>
                </a:lnTo>
                <a:lnTo>
                  <a:pt x="2981764" y="921452"/>
                </a:lnTo>
                <a:lnTo>
                  <a:pt x="2983488" y="919729"/>
                </a:lnTo>
                <a:lnTo>
                  <a:pt x="2983488" y="918990"/>
                </a:lnTo>
                <a:lnTo>
                  <a:pt x="2984226" y="918990"/>
                </a:lnTo>
                <a:lnTo>
                  <a:pt x="2984226" y="915544"/>
                </a:lnTo>
                <a:lnTo>
                  <a:pt x="2995794" y="911360"/>
                </a:lnTo>
                <a:lnTo>
                  <a:pt x="3006626" y="907913"/>
                </a:lnTo>
                <a:lnTo>
                  <a:pt x="3016472" y="902005"/>
                </a:lnTo>
                <a:close/>
                <a:moveTo>
                  <a:pt x="2952719" y="876159"/>
                </a:moveTo>
                <a:lnTo>
                  <a:pt x="2956165" y="879359"/>
                </a:lnTo>
                <a:lnTo>
                  <a:pt x="2956904" y="879359"/>
                </a:lnTo>
                <a:lnTo>
                  <a:pt x="2958626" y="879359"/>
                </a:lnTo>
                <a:lnTo>
                  <a:pt x="2958626" y="880344"/>
                </a:lnTo>
                <a:lnTo>
                  <a:pt x="2958626" y="883543"/>
                </a:lnTo>
                <a:lnTo>
                  <a:pt x="2960350" y="886251"/>
                </a:lnTo>
                <a:lnTo>
                  <a:pt x="2951242" y="893636"/>
                </a:lnTo>
                <a:lnTo>
                  <a:pt x="2945334" y="901267"/>
                </a:lnTo>
                <a:lnTo>
                  <a:pt x="2938687" y="907175"/>
                </a:lnTo>
                <a:lnTo>
                  <a:pt x="2928103" y="913082"/>
                </a:lnTo>
                <a:lnTo>
                  <a:pt x="2928103" y="909636"/>
                </a:lnTo>
                <a:lnTo>
                  <a:pt x="2937212" y="899544"/>
                </a:lnTo>
                <a:lnTo>
                  <a:pt x="2947058" y="889451"/>
                </a:lnTo>
                <a:close/>
                <a:moveTo>
                  <a:pt x="882825" y="798867"/>
                </a:moveTo>
                <a:lnTo>
                  <a:pt x="888734" y="798867"/>
                </a:lnTo>
                <a:lnTo>
                  <a:pt x="894395" y="799852"/>
                </a:lnTo>
                <a:lnTo>
                  <a:pt x="901041" y="803052"/>
                </a:lnTo>
                <a:lnTo>
                  <a:pt x="898579" y="804776"/>
                </a:lnTo>
                <a:lnTo>
                  <a:pt x="896857" y="807236"/>
                </a:lnTo>
                <a:lnTo>
                  <a:pt x="894395" y="808960"/>
                </a:lnTo>
                <a:lnTo>
                  <a:pt x="889472" y="808960"/>
                </a:lnTo>
                <a:lnTo>
                  <a:pt x="885288" y="807236"/>
                </a:lnTo>
                <a:lnTo>
                  <a:pt x="881350" y="807236"/>
                </a:lnTo>
                <a:lnTo>
                  <a:pt x="877164" y="807236"/>
                </a:lnTo>
                <a:lnTo>
                  <a:pt x="872241" y="808960"/>
                </a:lnTo>
                <a:lnTo>
                  <a:pt x="872241" y="799852"/>
                </a:lnTo>
                <a:close/>
                <a:moveTo>
                  <a:pt x="2977580" y="789759"/>
                </a:moveTo>
                <a:lnTo>
                  <a:pt x="2981764" y="789759"/>
                </a:lnTo>
                <a:lnTo>
                  <a:pt x="2987426" y="789759"/>
                </a:lnTo>
                <a:lnTo>
                  <a:pt x="2987426" y="804775"/>
                </a:lnTo>
                <a:lnTo>
                  <a:pt x="2985948" y="814867"/>
                </a:lnTo>
                <a:lnTo>
                  <a:pt x="2983488" y="823237"/>
                </a:lnTo>
                <a:lnTo>
                  <a:pt x="2981764" y="838251"/>
                </a:lnTo>
                <a:lnTo>
                  <a:pt x="2984226" y="838251"/>
                </a:lnTo>
                <a:lnTo>
                  <a:pt x="2984226" y="840960"/>
                </a:lnTo>
                <a:lnTo>
                  <a:pt x="2989888" y="840960"/>
                </a:lnTo>
                <a:lnTo>
                  <a:pt x="2993334" y="840960"/>
                </a:lnTo>
                <a:lnTo>
                  <a:pt x="2995794" y="840960"/>
                </a:lnTo>
                <a:lnTo>
                  <a:pt x="2998995" y="842435"/>
                </a:lnTo>
                <a:lnTo>
                  <a:pt x="3001457" y="844160"/>
                </a:lnTo>
                <a:lnTo>
                  <a:pt x="3007364" y="845144"/>
                </a:lnTo>
                <a:lnTo>
                  <a:pt x="3010564" y="855974"/>
                </a:lnTo>
                <a:lnTo>
                  <a:pt x="3016472" y="862621"/>
                </a:lnTo>
                <a:lnTo>
                  <a:pt x="3023856" y="870251"/>
                </a:lnTo>
                <a:lnTo>
                  <a:pt x="3029519" y="880344"/>
                </a:lnTo>
                <a:lnTo>
                  <a:pt x="3024595" y="882066"/>
                </a:lnTo>
                <a:lnTo>
                  <a:pt x="3022133" y="883544"/>
                </a:lnTo>
                <a:lnTo>
                  <a:pt x="3020656" y="883544"/>
                </a:lnTo>
                <a:lnTo>
                  <a:pt x="3020656" y="885267"/>
                </a:lnTo>
                <a:lnTo>
                  <a:pt x="3020656" y="886252"/>
                </a:lnTo>
                <a:lnTo>
                  <a:pt x="3020656" y="887728"/>
                </a:lnTo>
                <a:lnTo>
                  <a:pt x="3017948" y="887728"/>
                </a:lnTo>
                <a:lnTo>
                  <a:pt x="3013026" y="889452"/>
                </a:lnTo>
                <a:lnTo>
                  <a:pt x="3012287" y="886252"/>
                </a:lnTo>
                <a:lnTo>
                  <a:pt x="3012287" y="885267"/>
                </a:lnTo>
                <a:lnTo>
                  <a:pt x="3010564" y="885267"/>
                </a:lnTo>
                <a:lnTo>
                  <a:pt x="3009087" y="885267"/>
                </a:lnTo>
                <a:lnTo>
                  <a:pt x="3007364" y="883544"/>
                </a:lnTo>
                <a:lnTo>
                  <a:pt x="3004903" y="889452"/>
                </a:lnTo>
                <a:lnTo>
                  <a:pt x="3003180" y="893636"/>
                </a:lnTo>
                <a:lnTo>
                  <a:pt x="3000718" y="897821"/>
                </a:lnTo>
                <a:lnTo>
                  <a:pt x="2995794" y="899544"/>
                </a:lnTo>
                <a:lnTo>
                  <a:pt x="2991611" y="902005"/>
                </a:lnTo>
                <a:lnTo>
                  <a:pt x="2991611" y="899544"/>
                </a:lnTo>
                <a:lnTo>
                  <a:pt x="2989148" y="896343"/>
                </a:lnTo>
                <a:lnTo>
                  <a:pt x="2989148" y="893636"/>
                </a:lnTo>
                <a:lnTo>
                  <a:pt x="2989148" y="892159"/>
                </a:lnTo>
                <a:lnTo>
                  <a:pt x="2989148" y="891175"/>
                </a:lnTo>
                <a:lnTo>
                  <a:pt x="2989148" y="889452"/>
                </a:lnTo>
                <a:lnTo>
                  <a:pt x="2987426" y="887728"/>
                </a:lnTo>
                <a:lnTo>
                  <a:pt x="2985948" y="887728"/>
                </a:lnTo>
                <a:lnTo>
                  <a:pt x="2981764" y="886252"/>
                </a:lnTo>
                <a:lnTo>
                  <a:pt x="2981764" y="882066"/>
                </a:lnTo>
                <a:lnTo>
                  <a:pt x="2981764" y="877882"/>
                </a:lnTo>
                <a:lnTo>
                  <a:pt x="2983488" y="874435"/>
                </a:lnTo>
                <a:lnTo>
                  <a:pt x="2983488" y="873698"/>
                </a:lnTo>
                <a:lnTo>
                  <a:pt x="2984226" y="871975"/>
                </a:lnTo>
                <a:lnTo>
                  <a:pt x="2987426" y="871975"/>
                </a:lnTo>
                <a:lnTo>
                  <a:pt x="2991611" y="870251"/>
                </a:lnTo>
                <a:lnTo>
                  <a:pt x="2997519" y="870251"/>
                </a:lnTo>
                <a:lnTo>
                  <a:pt x="2997519" y="880344"/>
                </a:lnTo>
                <a:lnTo>
                  <a:pt x="3007364" y="880344"/>
                </a:lnTo>
                <a:lnTo>
                  <a:pt x="3007364" y="877882"/>
                </a:lnTo>
                <a:lnTo>
                  <a:pt x="3009087" y="874435"/>
                </a:lnTo>
                <a:lnTo>
                  <a:pt x="3010564" y="873698"/>
                </a:lnTo>
                <a:lnTo>
                  <a:pt x="3010564" y="871975"/>
                </a:lnTo>
                <a:lnTo>
                  <a:pt x="3012287" y="870251"/>
                </a:lnTo>
                <a:lnTo>
                  <a:pt x="3013026" y="867789"/>
                </a:lnTo>
                <a:lnTo>
                  <a:pt x="3010564" y="867789"/>
                </a:lnTo>
                <a:lnTo>
                  <a:pt x="2995794" y="855974"/>
                </a:lnTo>
                <a:lnTo>
                  <a:pt x="2979303" y="848344"/>
                </a:lnTo>
                <a:lnTo>
                  <a:pt x="2979303" y="854252"/>
                </a:lnTo>
                <a:lnTo>
                  <a:pt x="2977580" y="858436"/>
                </a:lnTo>
                <a:lnTo>
                  <a:pt x="2975857" y="862621"/>
                </a:lnTo>
                <a:lnTo>
                  <a:pt x="2975857" y="867789"/>
                </a:lnTo>
                <a:lnTo>
                  <a:pt x="2974380" y="866067"/>
                </a:lnTo>
                <a:lnTo>
                  <a:pt x="2973396" y="864344"/>
                </a:lnTo>
                <a:lnTo>
                  <a:pt x="2973396" y="862621"/>
                </a:lnTo>
                <a:lnTo>
                  <a:pt x="2971918" y="861883"/>
                </a:lnTo>
                <a:lnTo>
                  <a:pt x="2967734" y="850806"/>
                </a:lnTo>
                <a:lnTo>
                  <a:pt x="2962810" y="838251"/>
                </a:lnTo>
                <a:lnTo>
                  <a:pt x="2961826" y="821513"/>
                </a:lnTo>
                <a:lnTo>
                  <a:pt x="2962810" y="807236"/>
                </a:lnTo>
                <a:lnTo>
                  <a:pt x="2968472" y="792959"/>
                </a:lnTo>
                <a:lnTo>
                  <a:pt x="2973396" y="791237"/>
                </a:lnTo>
                <a:close/>
                <a:moveTo>
                  <a:pt x="835074" y="789759"/>
                </a:moveTo>
                <a:lnTo>
                  <a:pt x="840735" y="789759"/>
                </a:lnTo>
                <a:lnTo>
                  <a:pt x="846643" y="791237"/>
                </a:lnTo>
                <a:lnTo>
                  <a:pt x="852305" y="791237"/>
                </a:lnTo>
                <a:lnTo>
                  <a:pt x="856490" y="792959"/>
                </a:lnTo>
                <a:lnTo>
                  <a:pt x="856490" y="799852"/>
                </a:lnTo>
                <a:lnTo>
                  <a:pt x="835074" y="799852"/>
                </a:lnTo>
                <a:close/>
                <a:moveTo>
                  <a:pt x="713473" y="789759"/>
                </a:moveTo>
                <a:lnTo>
                  <a:pt x="721104" y="791237"/>
                </a:lnTo>
                <a:lnTo>
                  <a:pt x="725043" y="793944"/>
                </a:lnTo>
                <a:lnTo>
                  <a:pt x="730950" y="797144"/>
                </a:lnTo>
                <a:lnTo>
                  <a:pt x="735873" y="799852"/>
                </a:lnTo>
                <a:lnTo>
                  <a:pt x="735873" y="803052"/>
                </a:lnTo>
                <a:lnTo>
                  <a:pt x="730212" y="803052"/>
                </a:lnTo>
                <a:lnTo>
                  <a:pt x="725043" y="804776"/>
                </a:lnTo>
                <a:lnTo>
                  <a:pt x="721104" y="805515"/>
                </a:lnTo>
                <a:lnTo>
                  <a:pt x="718642" y="804776"/>
                </a:lnTo>
                <a:lnTo>
                  <a:pt x="712735" y="804776"/>
                </a:lnTo>
                <a:lnTo>
                  <a:pt x="707812" y="803052"/>
                </a:lnTo>
                <a:lnTo>
                  <a:pt x="707812" y="792959"/>
                </a:lnTo>
                <a:lnTo>
                  <a:pt x="709535" y="792959"/>
                </a:lnTo>
                <a:lnTo>
                  <a:pt x="711012" y="791237"/>
                </a:lnTo>
                <a:lnTo>
                  <a:pt x="712735" y="791237"/>
                </a:lnTo>
                <a:close/>
                <a:moveTo>
                  <a:pt x="763934" y="776221"/>
                </a:moveTo>
                <a:lnTo>
                  <a:pt x="781411" y="777945"/>
                </a:lnTo>
                <a:lnTo>
                  <a:pt x="796181" y="781391"/>
                </a:lnTo>
                <a:lnTo>
                  <a:pt x="807751" y="785575"/>
                </a:lnTo>
                <a:lnTo>
                  <a:pt x="821781" y="789760"/>
                </a:lnTo>
                <a:lnTo>
                  <a:pt x="821781" y="797144"/>
                </a:lnTo>
                <a:lnTo>
                  <a:pt x="816120" y="797144"/>
                </a:lnTo>
                <a:lnTo>
                  <a:pt x="813412" y="798867"/>
                </a:lnTo>
                <a:lnTo>
                  <a:pt x="809474" y="799852"/>
                </a:lnTo>
                <a:lnTo>
                  <a:pt x="806028" y="801330"/>
                </a:lnTo>
                <a:lnTo>
                  <a:pt x="803565" y="803052"/>
                </a:lnTo>
                <a:lnTo>
                  <a:pt x="798643" y="803052"/>
                </a:lnTo>
                <a:lnTo>
                  <a:pt x="798643" y="801330"/>
                </a:lnTo>
                <a:lnTo>
                  <a:pt x="798643" y="799852"/>
                </a:lnTo>
                <a:lnTo>
                  <a:pt x="797904" y="798867"/>
                </a:lnTo>
                <a:lnTo>
                  <a:pt x="796181" y="797144"/>
                </a:lnTo>
                <a:lnTo>
                  <a:pt x="794458" y="795667"/>
                </a:lnTo>
                <a:lnTo>
                  <a:pt x="792981" y="797144"/>
                </a:lnTo>
                <a:lnTo>
                  <a:pt x="790519" y="805513"/>
                </a:lnTo>
                <a:lnTo>
                  <a:pt x="786335" y="805513"/>
                </a:lnTo>
                <a:lnTo>
                  <a:pt x="775504" y="804776"/>
                </a:lnTo>
                <a:lnTo>
                  <a:pt x="763934" y="803052"/>
                </a:lnTo>
                <a:lnTo>
                  <a:pt x="755812" y="803052"/>
                </a:lnTo>
                <a:lnTo>
                  <a:pt x="751627" y="792959"/>
                </a:lnTo>
                <a:lnTo>
                  <a:pt x="759011" y="792959"/>
                </a:lnTo>
                <a:lnTo>
                  <a:pt x="763934" y="792959"/>
                </a:lnTo>
                <a:lnTo>
                  <a:pt x="769842" y="791237"/>
                </a:lnTo>
                <a:lnTo>
                  <a:pt x="774765" y="789760"/>
                </a:lnTo>
                <a:lnTo>
                  <a:pt x="771319" y="788037"/>
                </a:lnTo>
                <a:lnTo>
                  <a:pt x="768858" y="785575"/>
                </a:lnTo>
                <a:lnTo>
                  <a:pt x="767381" y="783853"/>
                </a:lnTo>
                <a:lnTo>
                  <a:pt x="765658" y="781391"/>
                </a:lnTo>
                <a:close/>
                <a:moveTo>
                  <a:pt x="663259" y="735114"/>
                </a:moveTo>
                <a:lnTo>
                  <a:pt x="686398" y="740283"/>
                </a:lnTo>
                <a:lnTo>
                  <a:pt x="707074" y="746929"/>
                </a:lnTo>
                <a:lnTo>
                  <a:pt x="722582" y="754314"/>
                </a:lnTo>
                <a:lnTo>
                  <a:pt x="738335" y="761944"/>
                </a:lnTo>
                <a:lnTo>
                  <a:pt x="755813" y="770315"/>
                </a:lnTo>
                <a:lnTo>
                  <a:pt x="755813" y="776221"/>
                </a:lnTo>
                <a:lnTo>
                  <a:pt x="748182" y="776221"/>
                </a:lnTo>
                <a:lnTo>
                  <a:pt x="740059" y="779668"/>
                </a:lnTo>
                <a:lnTo>
                  <a:pt x="730212" y="782130"/>
                </a:lnTo>
                <a:lnTo>
                  <a:pt x="719382" y="783853"/>
                </a:lnTo>
                <a:lnTo>
                  <a:pt x="721105" y="781392"/>
                </a:lnTo>
                <a:lnTo>
                  <a:pt x="721105" y="777945"/>
                </a:lnTo>
                <a:lnTo>
                  <a:pt x="721105" y="776221"/>
                </a:lnTo>
                <a:lnTo>
                  <a:pt x="721105" y="775484"/>
                </a:lnTo>
                <a:lnTo>
                  <a:pt x="721105" y="773761"/>
                </a:lnTo>
                <a:lnTo>
                  <a:pt x="719382" y="770315"/>
                </a:lnTo>
                <a:lnTo>
                  <a:pt x="697966" y="764406"/>
                </a:lnTo>
                <a:lnTo>
                  <a:pt x="678028" y="754314"/>
                </a:lnTo>
                <a:lnTo>
                  <a:pt x="656613" y="744468"/>
                </a:lnTo>
                <a:lnTo>
                  <a:pt x="651689" y="748653"/>
                </a:lnTo>
                <a:lnTo>
                  <a:pt x="649228" y="752837"/>
                </a:lnTo>
                <a:lnTo>
                  <a:pt x="645043" y="757760"/>
                </a:lnTo>
                <a:lnTo>
                  <a:pt x="640120" y="756038"/>
                </a:lnTo>
                <a:lnTo>
                  <a:pt x="634212" y="752837"/>
                </a:lnTo>
                <a:lnTo>
                  <a:pt x="631751" y="751853"/>
                </a:lnTo>
                <a:lnTo>
                  <a:pt x="637659" y="751853"/>
                </a:lnTo>
                <a:lnTo>
                  <a:pt x="641597" y="745945"/>
                </a:lnTo>
                <a:lnTo>
                  <a:pt x="645781" y="742745"/>
                </a:lnTo>
                <a:lnTo>
                  <a:pt x="650704" y="738560"/>
                </a:lnTo>
                <a:lnTo>
                  <a:pt x="654889" y="738560"/>
                </a:lnTo>
                <a:lnTo>
                  <a:pt x="657351" y="736837"/>
                </a:lnTo>
                <a:lnTo>
                  <a:pt x="660797" y="736837"/>
                </a:lnTo>
                <a:close/>
                <a:moveTo>
                  <a:pt x="707812" y="712468"/>
                </a:moveTo>
                <a:lnTo>
                  <a:pt x="712736" y="714929"/>
                </a:lnTo>
                <a:lnTo>
                  <a:pt x="715197" y="718376"/>
                </a:lnTo>
                <a:lnTo>
                  <a:pt x="718643" y="720838"/>
                </a:lnTo>
                <a:lnTo>
                  <a:pt x="719382" y="725023"/>
                </a:lnTo>
                <a:lnTo>
                  <a:pt x="719382" y="732654"/>
                </a:lnTo>
                <a:lnTo>
                  <a:pt x="713473" y="732654"/>
                </a:lnTo>
                <a:lnTo>
                  <a:pt x="712736" y="728469"/>
                </a:lnTo>
                <a:lnTo>
                  <a:pt x="711012" y="726745"/>
                </a:lnTo>
                <a:lnTo>
                  <a:pt x="709535" y="724284"/>
                </a:lnTo>
                <a:lnTo>
                  <a:pt x="707812" y="720838"/>
                </a:lnTo>
                <a:lnTo>
                  <a:pt x="707812" y="718376"/>
                </a:lnTo>
                <a:close/>
                <a:moveTo>
                  <a:pt x="2981766" y="706561"/>
                </a:moveTo>
                <a:lnTo>
                  <a:pt x="2984227" y="709022"/>
                </a:lnTo>
                <a:lnTo>
                  <a:pt x="2985950" y="712468"/>
                </a:lnTo>
                <a:lnTo>
                  <a:pt x="2987428" y="714930"/>
                </a:lnTo>
                <a:lnTo>
                  <a:pt x="2987428" y="719115"/>
                </a:lnTo>
                <a:lnTo>
                  <a:pt x="2987428" y="725022"/>
                </a:lnTo>
                <a:lnTo>
                  <a:pt x="2975858" y="754316"/>
                </a:lnTo>
                <a:lnTo>
                  <a:pt x="2970196" y="746931"/>
                </a:lnTo>
                <a:lnTo>
                  <a:pt x="2967735" y="740284"/>
                </a:lnTo>
                <a:lnTo>
                  <a:pt x="2966011" y="728469"/>
                </a:lnTo>
                <a:close/>
                <a:moveTo>
                  <a:pt x="701166" y="693268"/>
                </a:moveTo>
                <a:lnTo>
                  <a:pt x="719382" y="693268"/>
                </a:lnTo>
                <a:lnTo>
                  <a:pt x="721104" y="695729"/>
                </a:lnTo>
                <a:lnTo>
                  <a:pt x="724304" y="697452"/>
                </a:lnTo>
                <a:lnTo>
                  <a:pt x="724304" y="699176"/>
                </a:lnTo>
                <a:lnTo>
                  <a:pt x="725043" y="700652"/>
                </a:lnTo>
                <a:lnTo>
                  <a:pt x="725043" y="701637"/>
                </a:lnTo>
                <a:lnTo>
                  <a:pt x="724304" y="703361"/>
                </a:lnTo>
                <a:lnTo>
                  <a:pt x="724304" y="706561"/>
                </a:lnTo>
                <a:lnTo>
                  <a:pt x="719382" y="703361"/>
                </a:lnTo>
                <a:lnTo>
                  <a:pt x="715197" y="701637"/>
                </a:lnTo>
                <a:lnTo>
                  <a:pt x="711012" y="701637"/>
                </a:lnTo>
                <a:lnTo>
                  <a:pt x="707812" y="700652"/>
                </a:lnTo>
                <a:lnTo>
                  <a:pt x="705350" y="700652"/>
                </a:lnTo>
                <a:lnTo>
                  <a:pt x="701904" y="699176"/>
                </a:lnTo>
                <a:lnTo>
                  <a:pt x="701166" y="695729"/>
                </a:lnTo>
                <a:close/>
                <a:moveTo>
                  <a:pt x="3074318" y="638622"/>
                </a:moveTo>
                <a:lnTo>
                  <a:pt x="3076780" y="640346"/>
                </a:lnTo>
                <a:lnTo>
                  <a:pt x="3078256" y="640346"/>
                </a:lnTo>
                <a:lnTo>
                  <a:pt x="3078256" y="642068"/>
                </a:lnTo>
                <a:lnTo>
                  <a:pt x="3079980" y="644530"/>
                </a:lnTo>
                <a:lnTo>
                  <a:pt x="3079980" y="647977"/>
                </a:lnTo>
                <a:lnTo>
                  <a:pt x="3078256" y="652161"/>
                </a:lnTo>
                <a:lnTo>
                  <a:pt x="3075056" y="656345"/>
                </a:lnTo>
                <a:lnTo>
                  <a:pt x="3074318" y="660530"/>
                </a:lnTo>
                <a:lnTo>
                  <a:pt x="3066687" y="660530"/>
                </a:lnTo>
                <a:lnTo>
                  <a:pt x="3066687" y="650438"/>
                </a:lnTo>
                <a:lnTo>
                  <a:pt x="3069395" y="649454"/>
                </a:lnTo>
                <a:lnTo>
                  <a:pt x="3070871" y="646253"/>
                </a:lnTo>
                <a:lnTo>
                  <a:pt x="3072596" y="643792"/>
                </a:lnTo>
                <a:close/>
                <a:moveTo>
                  <a:pt x="3035426" y="599238"/>
                </a:moveTo>
                <a:lnTo>
                  <a:pt x="3045272" y="599238"/>
                </a:lnTo>
                <a:lnTo>
                  <a:pt x="3045272" y="609331"/>
                </a:lnTo>
                <a:lnTo>
                  <a:pt x="3032226" y="609331"/>
                </a:lnTo>
                <a:lnTo>
                  <a:pt x="3032226" y="602684"/>
                </a:lnTo>
                <a:lnTo>
                  <a:pt x="3035426" y="602684"/>
                </a:lnTo>
                <a:close/>
                <a:moveTo>
                  <a:pt x="1985586" y="571424"/>
                </a:moveTo>
                <a:lnTo>
                  <a:pt x="1992971" y="571424"/>
                </a:lnTo>
                <a:lnTo>
                  <a:pt x="1989771" y="575609"/>
                </a:lnTo>
                <a:lnTo>
                  <a:pt x="1987309" y="579053"/>
                </a:lnTo>
                <a:lnTo>
                  <a:pt x="1983863" y="581514"/>
                </a:lnTo>
                <a:lnTo>
                  <a:pt x="1981401" y="584961"/>
                </a:lnTo>
                <a:lnTo>
                  <a:pt x="1976479" y="587422"/>
                </a:lnTo>
                <a:lnTo>
                  <a:pt x="1974017" y="587422"/>
                </a:lnTo>
                <a:lnTo>
                  <a:pt x="1974017" y="589145"/>
                </a:lnTo>
                <a:lnTo>
                  <a:pt x="1972294" y="589145"/>
                </a:lnTo>
                <a:lnTo>
                  <a:pt x="1969832" y="589145"/>
                </a:lnTo>
                <a:lnTo>
                  <a:pt x="1966632" y="590868"/>
                </a:lnTo>
                <a:lnTo>
                  <a:pt x="1964171" y="579792"/>
                </a:lnTo>
                <a:lnTo>
                  <a:pt x="1969832" y="579053"/>
                </a:lnTo>
                <a:lnTo>
                  <a:pt x="1975740" y="575609"/>
                </a:lnTo>
                <a:lnTo>
                  <a:pt x="1981401" y="574133"/>
                </a:lnTo>
                <a:close/>
                <a:moveTo>
                  <a:pt x="1865710" y="567240"/>
                </a:moveTo>
                <a:lnTo>
                  <a:pt x="1873341" y="569949"/>
                </a:lnTo>
                <a:lnTo>
                  <a:pt x="1881464" y="573149"/>
                </a:lnTo>
                <a:lnTo>
                  <a:pt x="1891310" y="575609"/>
                </a:lnTo>
                <a:lnTo>
                  <a:pt x="1897218" y="579793"/>
                </a:lnTo>
                <a:lnTo>
                  <a:pt x="1874080" y="579793"/>
                </a:lnTo>
                <a:lnTo>
                  <a:pt x="1871618" y="579053"/>
                </a:lnTo>
                <a:lnTo>
                  <a:pt x="1869895" y="579053"/>
                </a:lnTo>
                <a:lnTo>
                  <a:pt x="1867434" y="577331"/>
                </a:lnTo>
                <a:lnTo>
                  <a:pt x="1861772" y="577331"/>
                </a:lnTo>
                <a:lnTo>
                  <a:pt x="1861772" y="574133"/>
                </a:lnTo>
                <a:lnTo>
                  <a:pt x="1863249" y="573149"/>
                </a:lnTo>
                <a:lnTo>
                  <a:pt x="1864233" y="571425"/>
                </a:lnTo>
                <a:lnTo>
                  <a:pt x="1864233" y="569949"/>
                </a:lnTo>
                <a:close/>
                <a:moveTo>
                  <a:pt x="1608239" y="510379"/>
                </a:moveTo>
                <a:lnTo>
                  <a:pt x="1627932" y="510379"/>
                </a:lnTo>
                <a:lnTo>
                  <a:pt x="1627932" y="512840"/>
                </a:lnTo>
                <a:lnTo>
                  <a:pt x="1623747" y="514564"/>
                </a:lnTo>
                <a:lnTo>
                  <a:pt x="1622269" y="516041"/>
                </a:lnTo>
                <a:lnTo>
                  <a:pt x="1619561" y="517025"/>
                </a:lnTo>
                <a:lnTo>
                  <a:pt x="1616362" y="518748"/>
                </a:lnTo>
                <a:lnTo>
                  <a:pt x="1612177" y="518748"/>
                </a:lnTo>
                <a:close/>
                <a:moveTo>
                  <a:pt x="1913957" y="493394"/>
                </a:moveTo>
                <a:lnTo>
                  <a:pt x="1912234" y="495118"/>
                </a:lnTo>
                <a:lnTo>
                  <a:pt x="1910511" y="496840"/>
                </a:lnTo>
                <a:lnTo>
                  <a:pt x="1908787" y="496840"/>
                </a:lnTo>
                <a:lnTo>
                  <a:pt x="1908787" y="498563"/>
                </a:lnTo>
                <a:lnTo>
                  <a:pt x="1908049" y="499302"/>
                </a:lnTo>
                <a:lnTo>
                  <a:pt x="1906819" y="502749"/>
                </a:lnTo>
                <a:lnTo>
                  <a:pt x="1909280" y="502749"/>
                </a:lnTo>
                <a:lnTo>
                  <a:pt x="1914203" y="501025"/>
                </a:lnTo>
                <a:lnTo>
                  <a:pt x="1916665" y="499302"/>
                </a:lnTo>
                <a:lnTo>
                  <a:pt x="1919864" y="498563"/>
                </a:lnTo>
                <a:lnTo>
                  <a:pt x="1922326" y="496840"/>
                </a:lnTo>
                <a:lnTo>
                  <a:pt x="1925526" y="493394"/>
                </a:lnTo>
                <a:close/>
                <a:moveTo>
                  <a:pt x="1697345" y="493394"/>
                </a:moveTo>
                <a:lnTo>
                  <a:pt x="1701530" y="493394"/>
                </a:lnTo>
                <a:lnTo>
                  <a:pt x="1707192" y="493394"/>
                </a:lnTo>
                <a:lnTo>
                  <a:pt x="1708914" y="506934"/>
                </a:lnTo>
                <a:lnTo>
                  <a:pt x="1710639" y="522933"/>
                </a:lnTo>
                <a:lnTo>
                  <a:pt x="1703008" y="522933"/>
                </a:lnTo>
                <a:lnTo>
                  <a:pt x="1701530" y="524410"/>
                </a:lnTo>
                <a:lnTo>
                  <a:pt x="1699068" y="524410"/>
                </a:lnTo>
                <a:lnTo>
                  <a:pt x="1695621" y="524410"/>
                </a:lnTo>
                <a:lnTo>
                  <a:pt x="1691438" y="526133"/>
                </a:lnTo>
                <a:lnTo>
                  <a:pt x="1689960" y="514564"/>
                </a:lnTo>
                <a:lnTo>
                  <a:pt x="1689960" y="502749"/>
                </a:lnTo>
                <a:lnTo>
                  <a:pt x="1691438" y="496840"/>
                </a:lnTo>
                <a:lnTo>
                  <a:pt x="1693899" y="495118"/>
                </a:lnTo>
                <a:close/>
                <a:moveTo>
                  <a:pt x="1699807" y="464841"/>
                </a:moveTo>
                <a:lnTo>
                  <a:pt x="1707192" y="464841"/>
                </a:lnTo>
                <a:lnTo>
                  <a:pt x="1705468" y="470750"/>
                </a:lnTo>
                <a:lnTo>
                  <a:pt x="1705468" y="474934"/>
                </a:lnTo>
                <a:lnTo>
                  <a:pt x="1705468" y="479119"/>
                </a:lnTo>
                <a:lnTo>
                  <a:pt x="1704729" y="482565"/>
                </a:lnTo>
                <a:lnTo>
                  <a:pt x="1703007" y="486750"/>
                </a:lnTo>
                <a:lnTo>
                  <a:pt x="1697345" y="486750"/>
                </a:lnTo>
                <a:lnTo>
                  <a:pt x="1697345" y="480841"/>
                </a:lnTo>
                <a:lnTo>
                  <a:pt x="1699068" y="474934"/>
                </a:lnTo>
                <a:lnTo>
                  <a:pt x="1699068" y="469272"/>
                </a:lnTo>
                <a:close/>
                <a:moveTo>
                  <a:pt x="757274" y="424736"/>
                </a:moveTo>
                <a:lnTo>
                  <a:pt x="755814" y="426195"/>
                </a:lnTo>
                <a:lnTo>
                  <a:pt x="754104" y="427905"/>
                </a:lnTo>
                <a:lnTo>
                  <a:pt x="755812" y="426441"/>
                </a:lnTo>
                <a:close/>
                <a:moveTo>
                  <a:pt x="3219548" y="424717"/>
                </a:moveTo>
                <a:lnTo>
                  <a:pt x="3226933" y="435548"/>
                </a:lnTo>
                <a:lnTo>
                  <a:pt x="3233579" y="441455"/>
                </a:lnTo>
                <a:lnTo>
                  <a:pt x="3242687" y="443917"/>
                </a:lnTo>
                <a:lnTo>
                  <a:pt x="3248595" y="447363"/>
                </a:lnTo>
                <a:lnTo>
                  <a:pt x="3254257" y="451548"/>
                </a:lnTo>
                <a:lnTo>
                  <a:pt x="3255979" y="454009"/>
                </a:lnTo>
                <a:lnTo>
                  <a:pt x="3256717" y="457455"/>
                </a:lnTo>
                <a:lnTo>
                  <a:pt x="3256717" y="459917"/>
                </a:lnTo>
                <a:lnTo>
                  <a:pt x="3256717" y="464840"/>
                </a:lnTo>
                <a:lnTo>
                  <a:pt x="3246871" y="467548"/>
                </a:lnTo>
                <a:lnTo>
                  <a:pt x="3239487" y="473455"/>
                </a:lnTo>
                <a:lnTo>
                  <a:pt x="3233579" y="479117"/>
                </a:lnTo>
                <a:lnTo>
                  <a:pt x="3225457" y="483301"/>
                </a:lnTo>
                <a:lnTo>
                  <a:pt x="3222010" y="479117"/>
                </a:lnTo>
                <a:lnTo>
                  <a:pt x="3219548" y="477639"/>
                </a:lnTo>
                <a:lnTo>
                  <a:pt x="3217087" y="476655"/>
                </a:lnTo>
                <a:lnTo>
                  <a:pt x="3213887" y="477639"/>
                </a:lnTo>
                <a:lnTo>
                  <a:pt x="3211426" y="479117"/>
                </a:lnTo>
                <a:lnTo>
                  <a:pt x="3209702" y="482563"/>
                </a:lnTo>
                <a:lnTo>
                  <a:pt x="3206502" y="483301"/>
                </a:lnTo>
                <a:lnTo>
                  <a:pt x="3211426" y="501024"/>
                </a:lnTo>
                <a:lnTo>
                  <a:pt x="3212164" y="514563"/>
                </a:lnTo>
                <a:lnTo>
                  <a:pt x="3212164" y="524409"/>
                </a:lnTo>
                <a:lnTo>
                  <a:pt x="3211426" y="534501"/>
                </a:lnTo>
                <a:lnTo>
                  <a:pt x="3207980" y="545578"/>
                </a:lnTo>
                <a:lnTo>
                  <a:pt x="3205518" y="559855"/>
                </a:lnTo>
                <a:lnTo>
                  <a:pt x="3203795" y="577330"/>
                </a:lnTo>
                <a:lnTo>
                  <a:pt x="3184841" y="587423"/>
                </a:lnTo>
                <a:lnTo>
                  <a:pt x="3163425" y="597515"/>
                </a:lnTo>
                <a:lnTo>
                  <a:pt x="3142749" y="606868"/>
                </a:lnTo>
                <a:lnTo>
                  <a:pt x="3138564" y="599238"/>
                </a:lnTo>
                <a:lnTo>
                  <a:pt x="3134625" y="593330"/>
                </a:lnTo>
                <a:lnTo>
                  <a:pt x="3132903" y="599238"/>
                </a:lnTo>
                <a:lnTo>
                  <a:pt x="3132903" y="602684"/>
                </a:lnTo>
                <a:lnTo>
                  <a:pt x="3132165" y="606868"/>
                </a:lnTo>
                <a:lnTo>
                  <a:pt x="3130441" y="609330"/>
                </a:lnTo>
                <a:lnTo>
                  <a:pt x="3126257" y="609330"/>
                </a:lnTo>
                <a:lnTo>
                  <a:pt x="3123056" y="609330"/>
                </a:lnTo>
                <a:lnTo>
                  <a:pt x="3121333" y="611053"/>
                </a:lnTo>
                <a:lnTo>
                  <a:pt x="3120595" y="611053"/>
                </a:lnTo>
                <a:lnTo>
                  <a:pt x="3118873" y="612530"/>
                </a:lnTo>
                <a:lnTo>
                  <a:pt x="3117149" y="614253"/>
                </a:lnTo>
                <a:lnTo>
                  <a:pt x="3112964" y="614253"/>
                </a:lnTo>
                <a:lnTo>
                  <a:pt x="3109026" y="615238"/>
                </a:lnTo>
                <a:lnTo>
                  <a:pt x="3107303" y="612530"/>
                </a:lnTo>
                <a:lnTo>
                  <a:pt x="3107303" y="608346"/>
                </a:lnTo>
                <a:lnTo>
                  <a:pt x="3107303" y="606868"/>
                </a:lnTo>
                <a:lnTo>
                  <a:pt x="3107303" y="603422"/>
                </a:lnTo>
                <a:lnTo>
                  <a:pt x="3107303" y="602684"/>
                </a:lnTo>
                <a:lnTo>
                  <a:pt x="3103856" y="602684"/>
                </a:lnTo>
                <a:lnTo>
                  <a:pt x="3101395" y="600961"/>
                </a:lnTo>
                <a:lnTo>
                  <a:pt x="3095734" y="599238"/>
                </a:lnTo>
                <a:lnTo>
                  <a:pt x="3095734" y="602684"/>
                </a:lnTo>
                <a:lnTo>
                  <a:pt x="3098194" y="606868"/>
                </a:lnTo>
                <a:lnTo>
                  <a:pt x="3101395" y="608346"/>
                </a:lnTo>
                <a:lnTo>
                  <a:pt x="3101395" y="611053"/>
                </a:lnTo>
                <a:lnTo>
                  <a:pt x="3101395" y="615238"/>
                </a:lnTo>
                <a:lnTo>
                  <a:pt x="3103118" y="622623"/>
                </a:lnTo>
                <a:lnTo>
                  <a:pt x="3098194" y="626807"/>
                </a:lnTo>
                <a:lnTo>
                  <a:pt x="3095734" y="632715"/>
                </a:lnTo>
                <a:lnTo>
                  <a:pt x="3092288" y="638621"/>
                </a:lnTo>
                <a:lnTo>
                  <a:pt x="3082442" y="638621"/>
                </a:lnTo>
                <a:lnTo>
                  <a:pt x="3080964" y="626807"/>
                </a:lnTo>
                <a:lnTo>
                  <a:pt x="3079980" y="620899"/>
                </a:lnTo>
                <a:lnTo>
                  <a:pt x="3076779" y="615238"/>
                </a:lnTo>
                <a:lnTo>
                  <a:pt x="3074318" y="606868"/>
                </a:lnTo>
                <a:lnTo>
                  <a:pt x="3082442" y="606868"/>
                </a:lnTo>
                <a:lnTo>
                  <a:pt x="3092288" y="593330"/>
                </a:lnTo>
                <a:lnTo>
                  <a:pt x="3105579" y="581515"/>
                </a:lnTo>
                <a:lnTo>
                  <a:pt x="3121333" y="574132"/>
                </a:lnTo>
                <a:lnTo>
                  <a:pt x="3126994" y="573148"/>
                </a:lnTo>
                <a:lnTo>
                  <a:pt x="3132903" y="573148"/>
                </a:lnTo>
                <a:lnTo>
                  <a:pt x="3137825" y="574132"/>
                </a:lnTo>
                <a:lnTo>
                  <a:pt x="3140288" y="574132"/>
                </a:lnTo>
                <a:lnTo>
                  <a:pt x="3142749" y="574132"/>
                </a:lnTo>
                <a:lnTo>
                  <a:pt x="3146195" y="569947"/>
                </a:lnTo>
                <a:lnTo>
                  <a:pt x="3148656" y="565763"/>
                </a:lnTo>
                <a:lnTo>
                  <a:pt x="3150133" y="561331"/>
                </a:lnTo>
                <a:lnTo>
                  <a:pt x="3151856" y="558132"/>
                </a:lnTo>
                <a:lnTo>
                  <a:pt x="3154318" y="553947"/>
                </a:lnTo>
                <a:lnTo>
                  <a:pt x="3159241" y="551486"/>
                </a:lnTo>
                <a:lnTo>
                  <a:pt x="3160226" y="553947"/>
                </a:lnTo>
                <a:lnTo>
                  <a:pt x="3161703" y="555671"/>
                </a:lnTo>
                <a:lnTo>
                  <a:pt x="3163425" y="555671"/>
                </a:lnTo>
                <a:lnTo>
                  <a:pt x="3165150" y="555671"/>
                </a:lnTo>
                <a:lnTo>
                  <a:pt x="3165887" y="553947"/>
                </a:lnTo>
                <a:lnTo>
                  <a:pt x="3177456" y="543855"/>
                </a:lnTo>
                <a:lnTo>
                  <a:pt x="3184841" y="534501"/>
                </a:lnTo>
                <a:lnTo>
                  <a:pt x="3188288" y="524409"/>
                </a:lnTo>
                <a:lnTo>
                  <a:pt x="3190748" y="512840"/>
                </a:lnTo>
                <a:lnTo>
                  <a:pt x="3194933" y="502747"/>
                </a:lnTo>
                <a:lnTo>
                  <a:pt x="3203795" y="489209"/>
                </a:lnTo>
                <a:lnTo>
                  <a:pt x="3198133" y="489209"/>
                </a:lnTo>
                <a:lnTo>
                  <a:pt x="3193949" y="486747"/>
                </a:lnTo>
                <a:lnTo>
                  <a:pt x="3192472" y="483301"/>
                </a:lnTo>
                <a:lnTo>
                  <a:pt x="3190748" y="480841"/>
                </a:lnTo>
                <a:lnTo>
                  <a:pt x="3190748" y="474932"/>
                </a:lnTo>
                <a:lnTo>
                  <a:pt x="3190748" y="467548"/>
                </a:lnTo>
                <a:lnTo>
                  <a:pt x="3192472" y="465824"/>
                </a:lnTo>
                <a:lnTo>
                  <a:pt x="3193949" y="464840"/>
                </a:lnTo>
                <a:lnTo>
                  <a:pt x="3193949" y="463363"/>
                </a:lnTo>
                <a:lnTo>
                  <a:pt x="3193949" y="461640"/>
                </a:lnTo>
                <a:lnTo>
                  <a:pt x="3199856" y="459917"/>
                </a:lnTo>
                <a:lnTo>
                  <a:pt x="3203795" y="459917"/>
                </a:lnTo>
                <a:lnTo>
                  <a:pt x="3206502" y="459178"/>
                </a:lnTo>
                <a:lnTo>
                  <a:pt x="3209702" y="459178"/>
                </a:lnTo>
                <a:lnTo>
                  <a:pt x="3209702" y="443917"/>
                </a:lnTo>
                <a:lnTo>
                  <a:pt x="3212164" y="432348"/>
                </a:lnTo>
                <a:close/>
                <a:moveTo>
                  <a:pt x="763197" y="422258"/>
                </a:moveTo>
                <a:lnTo>
                  <a:pt x="761474" y="423733"/>
                </a:lnTo>
                <a:lnTo>
                  <a:pt x="759751" y="426442"/>
                </a:lnTo>
                <a:lnTo>
                  <a:pt x="759751" y="427918"/>
                </a:lnTo>
                <a:lnTo>
                  <a:pt x="759071" y="432000"/>
                </a:lnTo>
                <a:lnTo>
                  <a:pt x="759260" y="432103"/>
                </a:lnTo>
                <a:lnTo>
                  <a:pt x="759999" y="427918"/>
                </a:lnTo>
                <a:lnTo>
                  <a:pt x="759999" y="426195"/>
                </a:lnTo>
                <a:lnTo>
                  <a:pt x="761721" y="423733"/>
                </a:lnTo>
                <a:close/>
                <a:moveTo>
                  <a:pt x="1749281" y="422010"/>
                </a:moveTo>
                <a:lnTo>
                  <a:pt x="1748542" y="423733"/>
                </a:lnTo>
                <a:lnTo>
                  <a:pt x="1746819" y="423733"/>
                </a:lnTo>
                <a:lnTo>
                  <a:pt x="1745097" y="423733"/>
                </a:lnTo>
                <a:lnTo>
                  <a:pt x="1745097" y="424472"/>
                </a:lnTo>
                <a:lnTo>
                  <a:pt x="1743373" y="424472"/>
                </a:lnTo>
                <a:lnTo>
                  <a:pt x="1740911" y="427918"/>
                </a:lnTo>
                <a:lnTo>
                  <a:pt x="1737711" y="429640"/>
                </a:lnTo>
                <a:lnTo>
                  <a:pt x="1737711" y="430379"/>
                </a:lnTo>
                <a:lnTo>
                  <a:pt x="1737711" y="433825"/>
                </a:lnTo>
                <a:lnTo>
                  <a:pt x="1737711" y="436286"/>
                </a:lnTo>
                <a:lnTo>
                  <a:pt x="1737711" y="441210"/>
                </a:lnTo>
                <a:lnTo>
                  <a:pt x="1749281" y="453026"/>
                </a:lnTo>
                <a:lnTo>
                  <a:pt x="1760112" y="465578"/>
                </a:lnTo>
                <a:lnTo>
                  <a:pt x="1769958" y="480595"/>
                </a:lnTo>
                <a:lnTo>
                  <a:pt x="1781527" y="480595"/>
                </a:lnTo>
                <a:lnTo>
                  <a:pt x="1781527" y="488964"/>
                </a:lnTo>
                <a:lnTo>
                  <a:pt x="1793096" y="493147"/>
                </a:lnTo>
                <a:lnTo>
                  <a:pt x="1801465" y="499056"/>
                </a:lnTo>
                <a:lnTo>
                  <a:pt x="1810572" y="506687"/>
                </a:lnTo>
                <a:lnTo>
                  <a:pt x="1810572" y="510133"/>
                </a:lnTo>
                <a:lnTo>
                  <a:pt x="1807373" y="510133"/>
                </a:lnTo>
                <a:lnTo>
                  <a:pt x="1804911" y="510133"/>
                </a:lnTo>
                <a:lnTo>
                  <a:pt x="1801711" y="510133"/>
                </a:lnTo>
                <a:lnTo>
                  <a:pt x="1799988" y="510133"/>
                </a:lnTo>
                <a:lnTo>
                  <a:pt x="1797527" y="508409"/>
                </a:lnTo>
                <a:lnTo>
                  <a:pt x="1793342" y="506687"/>
                </a:lnTo>
                <a:lnTo>
                  <a:pt x="1789158" y="506687"/>
                </a:lnTo>
                <a:lnTo>
                  <a:pt x="1789158" y="510871"/>
                </a:lnTo>
                <a:lnTo>
                  <a:pt x="1789896" y="514317"/>
                </a:lnTo>
                <a:lnTo>
                  <a:pt x="1791619" y="516779"/>
                </a:lnTo>
                <a:lnTo>
                  <a:pt x="1791619" y="518501"/>
                </a:lnTo>
                <a:lnTo>
                  <a:pt x="1793342" y="521947"/>
                </a:lnTo>
                <a:lnTo>
                  <a:pt x="1794081" y="526132"/>
                </a:lnTo>
                <a:lnTo>
                  <a:pt x="1789896" y="528594"/>
                </a:lnTo>
                <a:lnTo>
                  <a:pt x="1787435" y="532040"/>
                </a:lnTo>
                <a:lnTo>
                  <a:pt x="1784235" y="536224"/>
                </a:lnTo>
                <a:lnTo>
                  <a:pt x="1781773" y="542133"/>
                </a:lnTo>
                <a:lnTo>
                  <a:pt x="1772666" y="542133"/>
                </a:lnTo>
                <a:lnTo>
                  <a:pt x="1772666" y="561578"/>
                </a:lnTo>
                <a:lnTo>
                  <a:pt x="1766020" y="561578"/>
                </a:lnTo>
                <a:lnTo>
                  <a:pt x="1758634" y="555672"/>
                </a:lnTo>
                <a:lnTo>
                  <a:pt x="1749528" y="552225"/>
                </a:lnTo>
                <a:lnTo>
                  <a:pt x="1742882" y="548040"/>
                </a:lnTo>
                <a:lnTo>
                  <a:pt x="1737958" y="537948"/>
                </a:lnTo>
                <a:lnTo>
                  <a:pt x="1749528" y="539671"/>
                </a:lnTo>
                <a:lnTo>
                  <a:pt x="1761096" y="537948"/>
                </a:lnTo>
                <a:lnTo>
                  <a:pt x="1770204" y="534502"/>
                </a:lnTo>
                <a:lnTo>
                  <a:pt x="1775866" y="528594"/>
                </a:lnTo>
                <a:lnTo>
                  <a:pt x="1777589" y="527856"/>
                </a:lnTo>
                <a:lnTo>
                  <a:pt x="1777589" y="526132"/>
                </a:lnTo>
                <a:lnTo>
                  <a:pt x="1778326" y="524410"/>
                </a:lnTo>
                <a:lnTo>
                  <a:pt x="1778326" y="521947"/>
                </a:lnTo>
                <a:lnTo>
                  <a:pt x="1778326" y="518501"/>
                </a:lnTo>
                <a:lnTo>
                  <a:pt x="1756912" y="502502"/>
                </a:lnTo>
                <a:lnTo>
                  <a:pt x="1733773" y="486501"/>
                </a:lnTo>
                <a:lnTo>
                  <a:pt x="1726389" y="477394"/>
                </a:lnTo>
                <a:lnTo>
                  <a:pt x="1719745" y="469025"/>
                </a:lnTo>
                <a:lnTo>
                  <a:pt x="1714084" y="458932"/>
                </a:lnTo>
                <a:lnTo>
                  <a:pt x="1704976" y="449826"/>
                </a:lnTo>
                <a:lnTo>
                  <a:pt x="1693406" y="445640"/>
                </a:lnTo>
                <a:lnTo>
                  <a:pt x="1683560" y="454009"/>
                </a:lnTo>
                <a:lnTo>
                  <a:pt x="1670268" y="461640"/>
                </a:lnTo>
                <a:lnTo>
                  <a:pt x="1654516" y="465086"/>
                </a:lnTo>
                <a:lnTo>
                  <a:pt x="1652792" y="461640"/>
                </a:lnTo>
                <a:lnTo>
                  <a:pt x="1652053" y="459179"/>
                </a:lnTo>
                <a:lnTo>
                  <a:pt x="1650330" y="457456"/>
                </a:lnTo>
                <a:lnTo>
                  <a:pt x="1647130" y="457456"/>
                </a:lnTo>
                <a:lnTo>
                  <a:pt x="1646392" y="457456"/>
                </a:lnTo>
                <a:lnTo>
                  <a:pt x="1643191" y="459179"/>
                </a:lnTo>
                <a:lnTo>
                  <a:pt x="1635808" y="465086"/>
                </a:lnTo>
                <a:lnTo>
                  <a:pt x="1633346" y="473456"/>
                </a:lnTo>
                <a:lnTo>
                  <a:pt x="1631622" y="482563"/>
                </a:lnTo>
                <a:lnTo>
                  <a:pt x="1627438" y="489210"/>
                </a:lnTo>
                <a:lnTo>
                  <a:pt x="1611685" y="489210"/>
                </a:lnTo>
                <a:lnTo>
                  <a:pt x="1606024" y="496840"/>
                </a:lnTo>
                <a:lnTo>
                  <a:pt x="1601838" y="505209"/>
                </a:lnTo>
                <a:lnTo>
                  <a:pt x="1598638" y="516041"/>
                </a:lnTo>
                <a:lnTo>
                  <a:pt x="1596915" y="516779"/>
                </a:lnTo>
                <a:lnTo>
                  <a:pt x="1596915" y="520225"/>
                </a:lnTo>
                <a:lnTo>
                  <a:pt x="1598638" y="521947"/>
                </a:lnTo>
                <a:lnTo>
                  <a:pt x="1600362" y="522686"/>
                </a:lnTo>
                <a:lnTo>
                  <a:pt x="1602823" y="526132"/>
                </a:lnTo>
                <a:lnTo>
                  <a:pt x="1604546" y="528594"/>
                </a:lnTo>
                <a:lnTo>
                  <a:pt x="1600362" y="528594"/>
                </a:lnTo>
                <a:lnTo>
                  <a:pt x="1598638" y="530318"/>
                </a:lnTo>
                <a:lnTo>
                  <a:pt x="1596915" y="530318"/>
                </a:lnTo>
                <a:lnTo>
                  <a:pt x="1596177" y="532040"/>
                </a:lnTo>
                <a:lnTo>
                  <a:pt x="1594454" y="533763"/>
                </a:lnTo>
                <a:lnTo>
                  <a:pt x="1591254" y="534502"/>
                </a:lnTo>
                <a:lnTo>
                  <a:pt x="1591254" y="537948"/>
                </a:lnTo>
                <a:lnTo>
                  <a:pt x="1591254" y="539671"/>
                </a:lnTo>
                <a:lnTo>
                  <a:pt x="1591254" y="541148"/>
                </a:lnTo>
                <a:lnTo>
                  <a:pt x="1591254" y="546071"/>
                </a:lnTo>
                <a:lnTo>
                  <a:pt x="1581408" y="546809"/>
                </a:lnTo>
                <a:lnTo>
                  <a:pt x="1577224" y="550255"/>
                </a:lnTo>
                <a:lnTo>
                  <a:pt x="1574024" y="552717"/>
                </a:lnTo>
                <a:lnTo>
                  <a:pt x="1571562" y="557640"/>
                </a:lnTo>
                <a:lnTo>
                  <a:pt x="1567377" y="561825"/>
                </a:lnTo>
                <a:lnTo>
                  <a:pt x="1562454" y="563548"/>
                </a:lnTo>
                <a:lnTo>
                  <a:pt x="1559993" y="563548"/>
                </a:lnTo>
                <a:lnTo>
                  <a:pt x="1555808" y="561825"/>
                </a:lnTo>
                <a:lnTo>
                  <a:pt x="1552608" y="560102"/>
                </a:lnTo>
                <a:lnTo>
                  <a:pt x="1550147" y="558378"/>
                </a:lnTo>
                <a:lnTo>
                  <a:pt x="1548424" y="558378"/>
                </a:lnTo>
                <a:lnTo>
                  <a:pt x="1545962" y="560102"/>
                </a:lnTo>
                <a:lnTo>
                  <a:pt x="1542761" y="561825"/>
                </a:lnTo>
                <a:lnTo>
                  <a:pt x="1540300" y="563548"/>
                </a:lnTo>
                <a:lnTo>
                  <a:pt x="1535378" y="564286"/>
                </a:lnTo>
                <a:lnTo>
                  <a:pt x="1535378" y="571917"/>
                </a:lnTo>
                <a:lnTo>
                  <a:pt x="1575746" y="577823"/>
                </a:lnTo>
                <a:lnTo>
                  <a:pt x="1587316" y="571917"/>
                </a:lnTo>
                <a:lnTo>
                  <a:pt x="1598884" y="564286"/>
                </a:lnTo>
                <a:lnTo>
                  <a:pt x="1607993" y="558378"/>
                </a:lnTo>
                <a:lnTo>
                  <a:pt x="1620300" y="555917"/>
                </a:lnTo>
                <a:lnTo>
                  <a:pt x="1639253" y="552471"/>
                </a:lnTo>
                <a:lnTo>
                  <a:pt x="1659191" y="551732"/>
                </a:lnTo>
                <a:lnTo>
                  <a:pt x="1681592" y="551732"/>
                </a:lnTo>
                <a:lnTo>
                  <a:pt x="1699807" y="551732"/>
                </a:lnTo>
                <a:lnTo>
                  <a:pt x="1715560" y="552471"/>
                </a:lnTo>
                <a:lnTo>
                  <a:pt x="1722943" y="554194"/>
                </a:lnTo>
                <a:lnTo>
                  <a:pt x="1726634" y="554194"/>
                </a:lnTo>
                <a:lnTo>
                  <a:pt x="1721712" y="567732"/>
                </a:lnTo>
                <a:lnTo>
                  <a:pt x="1719253" y="582007"/>
                </a:lnTo>
                <a:lnTo>
                  <a:pt x="1716053" y="597022"/>
                </a:lnTo>
                <a:lnTo>
                  <a:pt x="1720975" y="599484"/>
                </a:lnTo>
                <a:lnTo>
                  <a:pt x="1721712" y="602930"/>
                </a:lnTo>
                <a:lnTo>
                  <a:pt x="1724912" y="605392"/>
                </a:lnTo>
                <a:lnTo>
                  <a:pt x="1726634" y="607115"/>
                </a:lnTo>
                <a:lnTo>
                  <a:pt x="1729096" y="609576"/>
                </a:lnTo>
                <a:lnTo>
                  <a:pt x="1738943" y="613022"/>
                </a:lnTo>
                <a:lnTo>
                  <a:pt x="1750512" y="613022"/>
                </a:lnTo>
                <a:lnTo>
                  <a:pt x="1762081" y="614746"/>
                </a:lnTo>
                <a:lnTo>
                  <a:pt x="1773650" y="620653"/>
                </a:lnTo>
                <a:lnTo>
                  <a:pt x="1776850" y="632469"/>
                </a:lnTo>
                <a:lnTo>
                  <a:pt x="1782512" y="634930"/>
                </a:lnTo>
                <a:lnTo>
                  <a:pt x="1790881" y="638376"/>
                </a:lnTo>
                <a:lnTo>
                  <a:pt x="1802451" y="640837"/>
                </a:lnTo>
                <a:lnTo>
                  <a:pt x="1812296" y="644283"/>
                </a:lnTo>
                <a:lnTo>
                  <a:pt x="1817958" y="645022"/>
                </a:lnTo>
                <a:lnTo>
                  <a:pt x="1819681" y="636653"/>
                </a:lnTo>
                <a:lnTo>
                  <a:pt x="1822881" y="629022"/>
                </a:lnTo>
                <a:lnTo>
                  <a:pt x="1825342" y="621392"/>
                </a:lnTo>
                <a:lnTo>
                  <a:pt x="1834450" y="615484"/>
                </a:lnTo>
                <a:lnTo>
                  <a:pt x="1846757" y="613022"/>
                </a:lnTo>
                <a:lnTo>
                  <a:pt x="1858327" y="615484"/>
                </a:lnTo>
                <a:lnTo>
                  <a:pt x="1869895" y="621392"/>
                </a:lnTo>
                <a:lnTo>
                  <a:pt x="1881465" y="626315"/>
                </a:lnTo>
                <a:lnTo>
                  <a:pt x="1887126" y="627053"/>
                </a:lnTo>
                <a:lnTo>
                  <a:pt x="1898695" y="628776"/>
                </a:lnTo>
                <a:lnTo>
                  <a:pt x="1910265" y="632222"/>
                </a:lnTo>
                <a:lnTo>
                  <a:pt x="1921834" y="632961"/>
                </a:lnTo>
                <a:lnTo>
                  <a:pt x="1930941" y="634684"/>
                </a:lnTo>
                <a:lnTo>
                  <a:pt x="1935126" y="636407"/>
                </a:lnTo>
                <a:lnTo>
                  <a:pt x="1937587" y="634684"/>
                </a:lnTo>
                <a:lnTo>
                  <a:pt x="1939311" y="632222"/>
                </a:lnTo>
                <a:lnTo>
                  <a:pt x="1941034" y="630499"/>
                </a:lnTo>
                <a:lnTo>
                  <a:pt x="1943495" y="627053"/>
                </a:lnTo>
                <a:lnTo>
                  <a:pt x="1946695" y="626315"/>
                </a:lnTo>
                <a:lnTo>
                  <a:pt x="1949156" y="626315"/>
                </a:lnTo>
                <a:lnTo>
                  <a:pt x="1953342" y="626315"/>
                </a:lnTo>
                <a:lnTo>
                  <a:pt x="1964172" y="628776"/>
                </a:lnTo>
                <a:lnTo>
                  <a:pt x="1972541" y="632961"/>
                </a:lnTo>
                <a:lnTo>
                  <a:pt x="1982387" y="632222"/>
                </a:lnTo>
                <a:lnTo>
                  <a:pt x="1993217" y="628776"/>
                </a:lnTo>
                <a:lnTo>
                  <a:pt x="1993956" y="616960"/>
                </a:lnTo>
                <a:lnTo>
                  <a:pt x="1999618" y="602684"/>
                </a:lnTo>
                <a:lnTo>
                  <a:pt x="2004541" y="589145"/>
                </a:lnTo>
                <a:lnTo>
                  <a:pt x="2006018" y="577823"/>
                </a:lnTo>
                <a:lnTo>
                  <a:pt x="2003556" y="567732"/>
                </a:lnTo>
                <a:lnTo>
                  <a:pt x="2001834" y="564286"/>
                </a:lnTo>
                <a:lnTo>
                  <a:pt x="2001834" y="561825"/>
                </a:lnTo>
                <a:lnTo>
                  <a:pt x="2000110" y="560102"/>
                </a:lnTo>
                <a:lnTo>
                  <a:pt x="1998388" y="558378"/>
                </a:lnTo>
                <a:lnTo>
                  <a:pt x="1995925" y="558378"/>
                </a:lnTo>
                <a:lnTo>
                  <a:pt x="1992725" y="558378"/>
                </a:lnTo>
                <a:lnTo>
                  <a:pt x="1987064" y="558378"/>
                </a:lnTo>
                <a:lnTo>
                  <a:pt x="1980418" y="564286"/>
                </a:lnTo>
                <a:lnTo>
                  <a:pt x="1974756" y="566009"/>
                </a:lnTo>
                <a:lnTo>
                  <a:pt x="1969094" y="564286"/>
                </a:lnTo>
                <a:lnTo>
                  <a:pt x="1963433" y="561825"/>
                </a:lnTo>
                <a:lnTo>
                  <a:pt x="1956049" y="558378"/>
                </a:lnTo>
                <a:lnTo>
                  <a:pt x="1951864" y="557640"/>
                </a:lnTo>
                <a:lnTo>
                  <a:pt x="1948665" y="558378"/>
                </a:lnTo>
                <a:lnTo>
                  <a:pt x="1944480" y="560102"/>
                </a:lnTo>
                <a:lnTo>
                  <a:pt x="1942757" y="563548"/>
                </a:lnTo>
                <a:lnTo>
                  <a:pt x="1940295" y="566009"/>
                </a:lnTo>
                <a:lnTo>
                  <a:pt x="1937095" y="567732"/>
                </a:lnTo>
                <a:lnTo>
                  <a:pt x="1924788" y="564286"/>
                </a:lnTo>
                <a:lnTo>
                  <a:pt x="1911496" y="555917"/>
                </a:lnTo>
                <a:lnTo>
                  <a:pt x="1901649" y="542379"/>
                </a:lnTo>
                <a:lnTo>
                  <a:pt x="1896726" y="528840"/>
                </a:lnTo>
                <a:lnTo>
                  <a:pt x="1896726" y="526378"/>
                </a:lnTo>
                <a:lnTo>
                  <a:pt x="1896726" y="522932"/>
                </a:lnTo>
                <a:lnTo>
                  <a:pt x="1896726" y="520471"/>
                </a:lnTo>
                <a:lnTo>
                  <a:pt x="1896726" y="517025"/>
                </a:lnTo>
                <a:lnTo>
                  <a:pt x="1896726" y="514563"/>
                </a:lnTo>
                <a:lnTo>
                  <a:pt x="1898449" y="511117"/>
                </a:lnTo>
                <a:lnTo>
                  <a:pt x="1900173" y="506933"/>
                </a:lnTo>
                <a:lnTo>
                  <a:pt x="1896973" y="504471"/>
                </a:lnTo>
                <a:lnTo>
                  <a:pt x="1894510" y="502749"/>
                </a:lnTo>
                <a:lnTo>
                  <a:pt x="1892788" y="501025"/>
                </a:lnTo>
                <a:lnTo>
                  <a:pt x="1891064" y="499302"/>
                </a:lnTo>
                <a:lnTo>
                  <a:pt x="1888603" y="498563"/>
                </a:lnTo>
                <a:lnTo>
                  <a:pt x="1884418" y="496840"/>
                </a:lnTo>
                <a:lnTo>
                  <a:pt x="1882696" y="495118"/>
                </a:lnTo>
                <a:lnTo>
                  <a:pt x="1880972" y="495118"/>
                </a:lnTo>
                <a:lnTo>
                  <a:pt x="1879250" y="493394"/>
                </a:lnTo>
                <a:lnTo>
                  <a:pt x="1876787" y="493394"/>
                </a:lnTo>
                <a:lnTo>
                  <a:pt x="1873588" y="493394"/>
                </a:lnTo>
                <a:lnTo>
                  <a:pt x="1873588" y="496840"/>
                </a:lnTo>
                <a:lnTo>
                  <a:pt x="1871126" y="496840"/>
                </a:lnTo>
                <a:lnTo>
                  <a:pt x="1871126" y="501025"/>
                </a:lnTo>
                <a:lnTo>
                  <a:pt x="1872850" y="504471"/>
                </a:lnTo>
                <a:lnTo>
                  <a:pt x="1872850" y="505209"/>
                </a:lnTo>
                <a:lnTo>
                  <a:pt x="1872850" y="506933"/>
                </a:lnTo>
                <a:lnTo>
                  <a:pt x="1871126" y="508655"/>
                </a:lnTo>
                <a:lnTo>
                  <a:pt x="1869404" y="508655"/>
                </a:lnTo>
                <a:lnTo>
                  <a:pt x="1866942" y="508655"/>
                </a:lnTo>
                <a:lnTo>
                  <a:pt x="1861280" y="510380"/>
                </a:lnTo>
                <a:lnTo>
                  <a:pt x="1859557" y="506933"/>
                </a:lnTo>
                <a:lnTo>
                  <a:pt x="1857834" y="505209"/>
                </a:lnTo>
                <a:lnTo>
                  <a:pt x="1857834" y="504471"/>
                </a:lnTo>
                <a:lnTo>
                  <a:pt x="1855373" y="502749"/>
                </a:lnTo>
                <a:lnTo>
                  <a:pt x="1855373" y="506687"/>
                </a:lnTo>
                <a:lnTo>
                  <a:pt x="1862757" y="515794"/>
                </a:lnTo>
                <a:lnTo>
                  <a:pt x="1868419" y="528347"/>
                </a:lnTo>
                <a:lnTo>
                  <a:pt x="1870880" y="541887"/>
                </a:lnTo>
                <a:lnTo>
                  <a:pt x="1866695" y="545333"/>
                </a:lnTo>
                <a:lnTo>
                  <a:pt x="1863495" y="546071"/>
                </a:lnTo>
                <a:lnTo>
                  <a:pt x="1862757" y="549517"/>
                </a:lnTo>
                <a:lnTo>
                  <a:pt x="1861034" y="551979"/>
                </a:lnTo>
                <a:lnTo>
                  <a:pt x="1861034" y="553701"/>
                </a:lnTo>
                <a:lnTo>
                  <a:pt x="1859311" y="557147"/>
                </a:lnTo>
                <a:lnTo>
                  <a:pt x="1857589" y="557887"/>
                </a:lnTo>
                <a:lnTo>
                  <a:pt x="1853403" y="559610"/>
                </a:lnTo>
                <a:lnTo>
                  <a:pt x="1849218" y="561332"/>
                </a:lnTo>
                <a:lnTo>
                  <a:pt x="1847496" y="559610"/>
                </a:lnTo>
                <a:lnTo>
                  <a:pt x="1845772" y="559610"/>
                </a:lnTo>
                <a:lnTo>
                  <a:pt x="1845034" y="557887"/>
                </a:lnTo>
                <a:lnTo>
                  <a:pt x="1841834" y="557887"/>
                </a:lnTo>
                <a:lnTo>
                  <a:pt x="1828542" y="518501"/>
                </a:lnTo>
                <a:lnTo>
                  <a:pt x="1826081" y="516779"/>
                </a:lnTo>
                <a:lnTo>
                  <a:pt x="1822881" y="514317"/>
                </a:lnTo>
                <a:lnTo>
                  <a:pt x="1818696" y="510871"/>
                </a:lnTo>
                <a:lnTo>
                  <a:pt x="1816235" y="510133"/>
                </a:lnTo>
                <a:lnTo>
                  <a:pt x="1813035" y="506687"/>
                </a:lnTo>
                <a:lnTo>
                  <a:pt x="1811312" y="498318"/>
                </a:lnTo>
                <a:lnTo>
                  <a:pt x="1813035" y="490687"/>
                </a:lnTo>
                <a:lnTo>
                  <a:pt x="1814757" y="484779"/>
                </a:lnTo>
                <a:lnTo>
                  <a:pt x="1814757" y="478871"/>
                </a:lnTo>
                <a:lnTo>
                  <a:pt x="1810572" y="474687"/>
                </a:lnTo>
                <a:lnTo>
                  <a:pt x="1799742" y="467056"/>
                </a:lnTo>
                <a:lnTo>
                  <a:pt x="1791374" y="462871"/>
                </a:lnTo>
                <a:lnTo>
                  <a:pt x="1783988" y="461147"/>
                </a:lnTo>
                <a:lnTo>
                  <a:pt x="1777342" y="456964"/>
                </a:lnTo>
                <a:lnTo>
                  <a:pt x="1771681" y="447855"/>
                </a:lnTo>
                <a:lnTo>
                  <a:pt x="1766020" y="431856"/>
                </a:lnTo>
                <a:lnTo>
                  <a:pt x="1754450" y="435303"/>
                </a:lnTo>
                <a:lnTo>
                  <a:pt x="1752728" y="430379"/>
                </a:lnTo>
                <a:lnTo>
                  <a:pt x="1752728" y="427918"/>
                </a:lnTo>
                <a:lnTo>
                  <a:pt x="1751004" y="424472"/>
                </a:lnTo>
                <a:close/>
                <a:moveTo>
                  <a:pt x="761721" y="418564"/>
                </a:moveTo>
                <a:lnTo>
                  <a:pt x="761599" y="418810"/>
                </a:lnTo>
                <a:lnTo>
                  <a:pt x="763935" y="418810"/>
                </a:lnTo>
                <a:lnTo>
                  <a:pt x="763935" y="418811"/>
                </a:lnTo>
                <a:lnTo>
                  <a:pt x="763936" y="418811"/>
                </a:lnTo>
                <a:lnTo>
                  <a:pt x="763198" y="422257"/>
                </a:lnTo>
                <a:lnTo>
                  <a:pt x="763445" y="422010"/>
                </a:lnTo>
                <a:lnTo>
                  <a:pt x="764184" y="418564"/>
                </a:lnTo>
                <a:close/>
                <a:moveTo>
                  <a:pt x="1948172" y="406502"/>
                </a:moveTo>
                <a:lnTo>
                  <a:pt x="1944972" y="413148"/>
                </a:lnTo>
                <a:lnTo>
                  <a:pt x="1939311" y="423979"/>
                </a:lnTo>
                <a:lnTo>
                  <a:pt x="1931926" y="435794"/>
                </a:lnTo>
                <a:lnTo>
                  <a:pt x="1925280" y="447610"/>
                </a:lnTo>
                <a:lnTo>
                  <a:pt x="1919618" y="457702"/>
                </a:lnTo>
                <a:lnTo>
                  <a:pt x="1916418" y="466071"/>
                </a:lnTo>
                <a:lnTo>
                  <a:pt x="1916418" y="470994"/>
                </a:lnTo>
                <a:lnTo>
                  <a:pt x="1918142" y="476902"/>
                </a:lnTo>
                <a:lnTo>
                  <a:pt x="1918142" y="479363"/>
                </a:lnTo>
                <a:lnTo>
                  <a:pt x="1919864" y="482810"/>
                </a:lnTo>
                <a:lnTo>
                  <a:pt x="1922326" y="483548"/>
                </a:lnTo>
                <a:lnTo>
                  <a:pt x="1925526" y="485271"/>
                </a:lnTo>
                <a:lnTo>
                  <a:pt x="1929710" y="486994"/>
                </a:lnTo>
                <a:lnTo>
                  <a:pt x="1941280" y="491179"/>
                </a:lnTo>
                <a:lnTo>
                  <a:pt x="1952849" y="489456"/>
                </a:lnTo>
                <a:lnTo>
                  <a:pt x="1962695" y="485271"/>
                </a:lnTo>
                <a:lnTo>
                  <a:pt x="1974265" y="479363"/>
                </a:lnTo>
                <a:lnTo>
                  <a:pt x="1985833" y="477640"/>
                </a:lnTo>
                <a:lnTo>
                  <a:pt x="1997403" y="477640"/>
                </a:lnTo>
                <a:lnTo>
                  <a:pt x="2004787" y="482563"/>
                </a:lnTo>
                <a:lnTo>
                  <a:pt x="2010448" y="486748"/>
                </a:lnTo>
                <a:lnTo>
                  <a:pt x="2017094" y="489210"/>
                </a:lnTo>
                <a:lnTo>
                  <a:pt x="2034325" y="492656"/>
                </a:lnTo>
                <a:lnTo>
                  <a:pt x="2051556" y="490932"/>
                </a:lnTo>
                <a:lnTo>
                  <a:pt x="2067309" y="486748"/>
                </a:lnTo>
                <a:lnTo>
                  <a:pt x="2071740" y="477887"/>
                </a:lnTo>
                <a:lnTo>
                  <a:pt x="2066818" y="477887"/>
                </a:lnTo>
                <a:lnTo>
                  <a:pt x="2060171" y="466071"/>
                </a:lnTo>
                <a:lnTo>
                  <a:pt x="2048601" y="455979"/>
                </a:lnTo>
                <a:lnTo>
                  <a:pt x="2032110" y="445887"/>
                </a:lnTo>
                <a:lnTo>
                  <a:pt x="2016356" y="436778"/>
                </a:lnTo>
                <a:lnTo>
                  <a:pt x="2004049" y="432595"/>
                </a:lnTo>
                <a:lnTo>
                  <a:pt x="1996663" y="438502"/>
                </a:lnTo>
                <a:lnTo>
                  <a:pt x="1986818" y="442687"/>
                </a:lnTo>
                <a:lnTo>
                  <a:pt x="1979433" y="441949"/>
                </a:lnTo>
                <a:lnTo>
                  <a:pt x="1975249" y="436041"/>
                </a:lnTo>
                <a:lnTo>
                  <a:pt x="1969587" y="430133"/>
                </a:lnTo>
                <a:lnTo>
                  <a:pt x="1966388" y="422502"/>
                </a:lnTo>
                <a:lnTo>
                  <a:pt x="1976233" y="419056"/>
                </a:lnTo>
                <a:lnTo>
                  <a:pt x="1975495" y="418318"/>
                </a:lnTo>
                <a:lnTo>
                  <a:pt x="1973772" y="418318"/>
                </a:lnTo>
                <a:lnTo>
                  <a:pt x="1972049" y="418318"/>
                </a:lnTo>
                <a:lnTo>
                  <a:pt x="1969587" y="416595"/>
                </a:lnTo>
                <a:lnTo>
                  <a:pt x="1964664" y="412410"/>
                </a:lnTo>
                <a:lnTo>
                  <a:pt x="1960480" y="410687"/>
                </a:lnTo>
                <a:lnTo>
                  <a:pt x="1954818" y="408224"/>
                </a:lnTo>
                <a:close/>
                <a:moveTo>
                  <a:pt x="2179063" y="402318"/>
                </a:moveTo>
                <a:lnTo>
                  <a:pt x="2169955" y="409949"/>
                </a:lnTo>
                <a:lnTo>
                  <a:pt x="2160109" y="414133"/>
                </a:lnTo>
                <a:lnTo>
                  <a:pt x="2150263" y="418318"/>
                </a:lnTo>
                <a:lnTo>
                  <a:pt x="2141155" y="425948"/>
                </a:lnTo>
                <a:lnTo>
                  <a:pt x="2135494" y="435056"/>
                </a:lnTo>
                <a:lnTo>
                  <a:pt x="2133032" y="447610"/>
                </a:lnTo>
                <a:lnTo>
                  <a:pt x="2137217" y="461147"/>
                </a:lnTo>
                <a:lnTo>
                  <a:pt x="2146324" y="474687"/>
                </a:lnTo>
                <a:lnTo>
                  <a:pt x="2154694" y="488225"/>
                </a:lnTo>
                <a:lnTo>
                  <a:pt x="2164540" y="499056"/>
                </a:lnTo>
                <a:lnTo>
                  <a:pt x="2170202" y="509887"/>
                </a:lnTo>
                <a:lnTo>
                  <a:pt x="2160356" y="509887"/>
                </a:lnTo>
                <a:lnTo>
                  <a:pt x="2160356" y="528347"/>
                </a:lnTo>
                <a:lnTo>
                  <a:pt x="2163556" y="541887"/>
                </a:lnTo>
                <a:lnTo>
                  <a:pt x="2171924" y="549517"/>
                </a:lnTo>
                <a:lnTo>
                  <a:pt x="2186694" y="551979"/>
                </a:lnTo>
                <a:lnTo>
                  <a:pt x="2208108" y="551241"/>
                </a:lnTo>
                <a:lnTo>
                  <a:pt x="2206385" y="534502"/>
                </a:lnTo>
                <a:lnTo>
                  <a:pt x="2203185" y="524410"/>
                </a:lnTo>
                <a:lnTo>
                  <a:pt x="2199002" y="516041"/>
                </a:lnTo>
                <a:lnTo>
                  <a:pt x="2197278" y="506933"/>
                </a:lnTo>
                <a:lnTo>
                  <a:pt x="2199002" y="493394"/>
                </a:lnTo>
                <a:lnTo>
                  <a:pt x="2202201" y="495118"/>
                </a:lnTo>
                <a:lnTo>
                  <a:pt x="2204663" y="495118"/>
                </a:lnTo>
                <a:lnTo>
                  <a:pt x="2207863" y="495118"/>
                </a:lnTo>
                <a:lnTo>
                  <a:pt x="2210323" y="495118"/>
                </a:lnTo>
                <a:lnTo>
                  <a:pt x="2214509" y="493147"/>
                </a:lnTo>
                <a:lnTo>
                  <a:pt x="2212047" y="490687"/>
                </a:lnTo>
                <a:lnTo>
                  <a:pt x="2208848" y="488964"/>
                </a:lnTo>
                <a:lnTo>
                  <a:pt x="2208108" y="488225"/>
                </a:lnTo>
                <a:lnTo>
                  <a:pt x="2204909" y="484779"/>
                </a:lnTo>
                <a:lnTo>
                  <a:pt x="2202447" y="483055"/>
                </a:lnTo>
                <a:lnTo>
                  <a:pt x="2200724" y="484779"/>
                </a:lnTo>
                <a:lnTo>
                  <a:pt x="2200724" y="488225"/>
                </a:lnTo>
                <a:lnTo>
                  <a:pt x="2199002" y="490687"/>
                </a:lnTo>
                <a:lnTo>
                  <a:pt x="2199002" y="492410"/>
                </a:lnTo>
                <a:lnTo>
                  <a:pt x="2197278" y="493147"/>
                </a:lnTo>
                <a:lnTo>
                  <a:pt x="2196539" y="492410"/>
                </a:lnTo>
                <a:lnTo>
                  <a:pt x="2194816" y="488964"/>
                </a:lnTo>
                <a:lnTo>
                  <a:pt x="2190632" y="482317"/>
                </a:lnTo>
                <a:lnTo>
                  <a:pt x="2186447" y="474687"/>
                </a:lnTo>
                <a:lnTo>
                  <a:pt x="2187185" y="471241"/>
                </a:lnTo>
                <a:lnTo>
                  <a:pt x="2188909" y="471241"/>
                </a:lnTo>
                <a:lnTo>
                  <a:pt x="2190632" y="470502"/>
                </a:lnTo>
                <a:lnTo>
                  <a:pt x="2191371" y="467056"/>
                </a:lnTo>
                <a:lnTo>
                  <a:pt x="2179063" y="459425"/>
                </a:lnTo>
                <a:lnTo>
                  <a:pt x="2169217" y="447610"/>
                </a:lnTo>
                <a:lnTo>
                  <a:pt x="2163556" y="435056"/>
                </a:lnTo>
                <a:lnTo>
                  <a:pt x="2179309" y="433333"/>
                </a:lnTo>
                <a:lnTo>
                  <a:pt x="2190878" y="429148"/>
                </a:lnTo>
                <a:lnTo>
                  <a:pt x="2196539" y="418318"/>
                </a:lnTo>
                <a:lnTo>
                  <a:pt x="2199002" y="405764"/>
                </a:lnTo>
                <a:lnTo>
                  <a:pt x="2194816" y="404041"/>
                </a:lnTo>
                <a:lnTo>
                  <a:pt x="2190632" y="404041"/>
                </a:lnTo>
                <a:lnTo>
                  <a:pt x="2186447" y="402318"/>
                </a:lnTo>
                <a:close/>
                <a:moveTo>
                  <a:pt x="2024479" y="400349"/>
                </a:moveTo>
                <a:lnTo>
                  <a:pt x="2012911" y="406256"/>
                </a:lnTo>
                <a:lnTo>
                  <a:pt x="1998879" y="410440"/>
                </a:lnTo>
                <a:lnTo>
                  <a:pt x="1998879" y="422256"/>
                </a:lnTo>
                <a:lnTo>
                  <a:pt x="2004541" y="423979"/>
                </a:lnTo>
                <a:lnTo>
                  <a:pt x="2011187" y="424717"/>
                </a:lnTo>
                <a:lnTo>
                  <a:pt x="2020295" y="424717"/>
                </a:lnTo>
                <a:lnTo>
                  <a:pt x="2020295" y="418810"/>
                </a:lnTo>
                <a:lnTo>
                  <a:pt x="2022757" y="414626"/>
                </a:lnTo>
                <a:lnTo>
                  <a:pt x="2024479" y="410440"/>
                </a:lnTo>
                <a:lnTo>
                  <a:pt x="2024479" y="406256"/>
                </a:lnTo>
                <a:lnTo>
                  <a:pt x="2024479" y="402810"/>
                </a:lnTo>
                <a:close/>
                <a:moveTo>
                  <a:pt x="904489" y="392717"/>
                </a:moveTo>
                <a:lnTo>
                  <a:pt x="906951" y="400348"/>
                </a:lnTo>
                <a:lnTo>
                  <a:pt x="908427" y="410440"/>
                </a:lnTo>
                <a:lnTo>
                  <a:pt x="910151" y="418809"/>
                </a:lnTo>
                <a:lnTo>
                  <a:pt x="908427" y="420532"/>
                </a:lnTo>
                <a:lnTo>
                  <a:pt x="906951" y="420532"/>
                </a:lnTo>
                <a:lnTo>
                  <a:pt x="905966" y="420532"/>
                </a:lnTo>
                <a:lnTo>
                  <a:pt x="905966" y="422255"/>
                </a:lnTo>
                <a:lnTo>
                  <a:pt x="904489" y="422255"/>
                </a:lnTo>
                <a:lnTo>
                  <a:pt x="898581" y="422255"/>
                </a:lnTo>
                <a:lnTo>
                  <a:pt x="896858" y="420532"/>
                </a:lnTo>
                <a:lnTo>
                  <a:pt x="896858" y="418809"/>
                </a:lnTo>
                <a:lnTo>
                  <a:pt x="896858" y="418071"/>
                </a:lnTo>
                <a:lnTo>
                  <a:pt x="895381" y="418071"/>
                </a:lnTo>
                <a:lnTo>
                  <a:pt x="894396" y="416348"/>
                </a:lnTo>
                <a:close/>
                <a:moveTo>
                  <a:pt x="583999" y="365149"/>
                </a:moveTo>
                <a:lnTo>
                  <a:pt x="577353" y="375241"/>
                </a:lnTo>
                <a:lnTo>
                  <a:pt x="569969" y="384349"/>
                </a:lnTo>
                <a:lnTo>
                  <a:pt x="565784" y="396903"/>
                </a:lnTo>
                <a:lnTo>
                  <a:pt x="574153" y="396164"/>
                </a:lnTo>
                <a:lnTo>
                  <a:pt x="579815" y="398626"/>
                </a:lnTo>
                <a:lnTo>
                  <a:pt x="583999" y="402810"/>
                </a:lnTo>
                <a:lnTo>
                  <a:pt x="589661" y="410441"/>
                </a:lnTo>
                <a:lnTo>
                  <a:pt x="591385" y="404534"/>
                </a:lnTo>
                <a:lnTo>
                  <a:pt x="591385" y="400349"/>
                </a:lnTo>
                <a:lnTo>
                  <a:pt x="593107" y="396903"/>
                </a:lnTo>
                <a:lnTo>
                  <a:pt x="593107" y="392718"/>
                </a:lnTo>
                <a:lnTo>
                  <a:pt x="600491" y="392718"/>
                </a:lnTo>
                <a:lnTo>
                  <a:pt x="604677" y="402810"/>
                </a:lnTo>
                <a:lnTo>
                  <a:pt x="611323" y="406257"/>
                </a:lnTo>
                <a:lnTo>
                  <a:pt x="616984" y="408718"/>
                </a:lnTo>
                <a:lnTo>
                  <a:pt x="622645" y="412164"/>
                </a:lnTo>
                <a:lnTo>
                  <a:pt x="628306" y="418810"/>
                </a:lnTo>
                <a:lnTo>
                  <a:pt x="622645" y="427918"/>
                </a:lnTo>
                <a:lnTo>
                  <a:pt x="615999" y="438010"/>
                </a:lnTo>
                <a:lnTo>
                  <a:pt x="610338" y="451549"/>
                </a:lnTo>
                <a:lnTo>
                  <a:pt x="605415" y="463364"/>
                </a:lnTo>
                <a:lnTo>
                  <a:pt x="605415" y="470749"/>
                </a:lnTo>
                <a:lnTo>
                  <a:pt x="606400" y="475671"/>
                </a:lnTo>
                <a:lnTo>
                  <a:pt x="606400" y="478134"/>
                </a:lnTo>
                <a:lnTo>
                  <a:pt x="608122" y="479856"/>
                </a:lnTo>
                <a:lnTo>
                  <a:pt x="609846" y="481580"/>
                </a:lnTo>
                <a:lnTo>
                  <a:pt x="610584" y="483302"/>
                </a:lnTo>
                <a:lnTo>
                  <a:pt x="615507" y="484042"/>
                </a:lnTo>
                <a:lnTo>
                  <a:pt x="615507" y="481580"/>
                </a:lnTo>
                <a:lnTo>
                  <a:pt x="617969" y="475671"/>
                </a:lnTo>
                <a:lnTo>
                  <a:pt x="622153" y="466564"/>
                </a:lnTo>
                <a:lnTo>
                  <a:pt x="627076" y="454749"/>
                </a:lnTo>
                <a:lnTo>
                  <a:pt x="631261" y="444656"/>
                </a:lnTo>
                <a:lnTo>
                  <a:pt x="635445" y="436287"/>
                </a:lnTo>
                <a:lnTo>
                  <a:pt x="637169" y="430379"/>
                </a:lnTo>
                <a:lnTo>
                  <a:pt x="647014" y="430379"/>
                </a:lnTo>
                <a:lnTo>
                  <a:pt x="648738" y="446379"/>
                </a:lnTo>
                <a:lnTo>
                  <a:pt x="648738" y="460657"/>
                </a:lnTo>
                <a:lnTo>
                  <a:pt x="648738" y="478379"/>
                </a:lnTo>
                <a:lnTo>
                  <a:pt x="650461" y="497579"/>
                </a:lnTo>
                <a:lnTo>
                  <a:pt x="668677" y="500041"/>
                </a:lnTo>
                <a:lnTo>
                  <a:pt x="676061" y="489210"/>
                </a:lnTo>
                <a:lnTo>
                  <a:pt x="689353" y="481580"/>
                </a:lnTo>
                <a:lnTo>
                  <a:pt x="703383" y="473949"/>
                </a:lnTo>
                <a:lnTo>
                  <a:pt x="718153" y="468041"/>
                </a:lnTo>
                <a:lnTo>
                  <a:pt x="732184" y="462133"/>
                </a:lnTo>
                <a:lnTo>
                  <a:pt x="745476" y="454502"/>
                </a:lnTo>
                <a:lnTo>
                  <a:pt x="751137" y="446133"/>
                </a:lnTo>
                <a:lnTo>
                  <a:pt x="747937" y="446133"/>
                </a:lnTo>
                <a:lnTo>
                  <a:pt x="747198" y="442688"/>
                </a:lnTo>
                <a:lnTo>
                  <a:pt x="747198" y="441949"/>
                </a:lnTo>
                <a:lnTo>
                  <a:pt x="745476" y="440225"/>
                </a:lnTo>
                <a:lnTo>
                  <a:pt x="743752" y="440225"/>
                </a:lnTo>
                <a:lnTo>
                  <a:pt x="742029" y="440225"/>
                </a:lnTo>
                <a:lnTo>
                  <a:pt x="739568" y="438503"/>
                </a:lnTo>
                <a:lnTo>
                  <a:pt x="733906" y="442688"/>
                </a:lnTo>
                <a:lnTo>
                  <a:pt x="724060" y="448595"/>
                </a:lnTo>
                <a:lnTo>
                  <a:pt x="712491" y="457702"/>
                </a:lnTo>
                <a:lnTo>
                  <a:pt x="697722" y="465334"/>
                </a:lnTo>
                <a:lnTo>
                  <a:pt x="684429" y="473703"/>
                </a:lnTo>
                <a:lnTo>
                  <a:pt x="672122" y="479611"/>
                </a:lnTo>
                <a:lnTo>
                  <a:pt x="663014" y="483056"/>
                </a:lnTo>
                <a:lnTo>
                  <a:pt x="660553" y="483795"/>
                </a:lnTo>
                <a:lnTo>
                  <a:pt x="658830" y="483056"/>
                </a:lnTo>
                <a:lnTo>
                  <a:pt x="657107" y="481334"/>
                </a:lnTo>
                <a:lnTo>
                  <a:pt x="657107" y="479611"/>
                </a:lnTo>
                <a:lnTo>
                  <a:pt x="657107" y="477887"/>
                </a:lnTo>
                <a:lnTo>
                  <a:pt x="656368" y="475425"/>
                </a:lnTo>
                <a:lnTo>
                  <a:pt x="660553" y="467794"/>
                </a:lnTo>
                <a:lnTo>
                  <a:pt x="660553" y="461887"/>
                </a:lnTo>
                <a:lnTo>
                  <a:pt x="658830" y="457702"/>
                </a:lnTo>
                <a:lnTo>
                  <a:pt x="657107" y="450071"/>
                </a:lnTo>
                <a:lnTo>
                  <a:pt x="660306" y="441703"/>
                </a:lnTo>
                <a:lnTo>
                  <a:pt x="662031" y="439980"/>
                </a:lnTo>
                <a:lnTo>
                  <a:pt x="662768" y="438257"/>
                </a:lnTo>
                <a:lnTo>
                  <a:pt x="664491" y="436534"/>
                </a:lnTo>
                <a:lnTo>
                  <a:pt x="666215" y="436534"/>
                </a:lnTo>
                <a:lnTo>
                  <a:pt x="667937" y="436534"/>
                </a:lnTo>
                <a:lnTo>
                  <a:pt x="668677" y="435794"/>
                </a:lnTo>
                <a:lnTo>
                  <a:pt x="670399" y="434072"/>
                </a:lnTo>
                <a:lnTo>
                  <a:pt x="670399" y="430626"/>
                </a:lnTo>
                <a:lnTo>
                  <a:pt x="672122" y="426441"/>
                </a:lnTo>
                <a:lnTo>
                  <a:pt x="672122" y="418810"/>
                </a:lnTo>
                <a:lnTo>
                  <a:pt x="664738" y="414626"/>
                </a:lnTo>
                <a:lnTo>
                  <a:pt x="657353" y="412903"/>
                </a:lnTo>
                <a:lnTo>
                  <a:pt x="651692" y="412903"/>
                </a:lnTo>
                <a:lnTo>
                  <a:pt x="645046" y="410441"/>
                </a:lnTo>
                <a:lnTo>
                  <a:pt x="634215" y="402810"/>
                </a:lnTo>
                <a:lnTo>
                  <a:pt x="627569" y="396164"/>
                </a:lnTo>
                <a:lnTo>
                  <a:pt x="622645" y="387057"/>
                </a:lnTo>
                <a:lnTo>
                  <a:pt x="616984" y="378687"/>
                </a:lnTo>
                <a:lnTo>
                  <a:pt x="610338" y="372780"/>
                </a:lnTo>
                <a:lnTo>
                  <a:pt x="598769" y="366872"/>
                </a:lnTo>
                <a:close/>
                <a:moveTo>
                  <a:pt x="873963" y="351856"/>
                </a:moveTo>
                <a:lnTo>
                  <a:pt x="884795" y="352594"/>
                </a:lnTo>
                <a:lnTo>
                  <a:pt x="891195" y="354317"/>
                </a:lnTo>
                <a:lnTo>
                  <a:pt x="900304" y="357764"/>
                </a:lnTo>
                <a:lnTo>
                  <a:pt x="900304" y="364410"/>
                </a:lnTo>
                <a:lnTo>
                  <a:pt x="897102" y="364410"/>
                </a:lnTo>
                <a:lnTo>
                  <a:pt x="894641" y="366134"/>
                </a:lnTo>
                <a:lnTo>
                  <a:pt x="891195" y="366134"/>
                </a:lnTo>
                <a:lnTo>
                  <a:pt x="888733" y="366134"/>
                </a:lnTo>
                <a:lnTo>
                  <a:pt x="884795" y="367611"/>
                </a:lnTo>
                <a:lnTo>
                  <a:pt x="881348" y="363426"/>
                </a:lnTo>
                <a:lnTo>
                  <a:pt x="879625" y="361948"/>
                </a:lnTo>
                <a:lnTo>
                  <a:pt x="878887" y="358503"/>
                </a:lnTo>
                <a:lnTo>
                  <a:pt x="877164" y="356041"/>
                </a:lnTo>
                <a:close/>
                <a:moveTo>
                  <a:pt x="941657" y="335118"/>
                </a:moveTo>
                <a:lnTo>
                  <a:pt x="950765" y="335118"/>
                </a:lnTo>
                <a:lnTo>
                  <a:pt x="950765" y="346932"/>
                </a:lnTo>
                <a:lnTo>
                  <a:pt x="950765" y="357763"/>
                </a:lnTo>
                <a:lnTo>
                  <a:pt x="952488" y="366133"/>
                </a:lnTo>
                <a:lnTo>
                  <a:pt x="953226" y="375979"/>
                </a:lnTo>
                <a:lnTo>
                  <a:pt x="969718" y="375979"/>
                </a:lnTo>
                <a:lnTo>
                  <a:pt x="969718" y="392717"/>
                </a:lnTo>
                <a:lnTo>
                  <a:pt x="976365" y="392717"/>
                </a:lnTo>
                <a:lnTo>
                  <a:pt x="978089" y="393456"/>
                </a:lnTo>
                <a:lnTo>
                  <a:pt x="979811" y="393456"/>
                </a:lnTo>
                <a:lnTo>
                  <a:pt x="981288" y="393456"/>
                </a:lnTo>
                <a:lnTo>
                  <a:pt x="982272" y="393456"/>
                </a:lnTo>
                <a:lnTo>
                  <a:pt x="983750" y="393456"/>
                </a:lnTo>
                <a:lnTo>
                  <a:pt x="985472" y="395179"/>
                </a:lnTo>
                <a:lnTo>
                  <a:pt x="983750" y="404286"/>
                </a:lnTo>
                <a:lnTo>
                  <a:pt x="981288" y="414379"/>
                </a:lnTo>
                <a:lnTo>
                  <a:pt x="979811" y="424225"/>
                </a:lnTo>
                <a:lnTo>
                  <a:pt x="976365" y="424225"/>
                </a:lnTo>
                <a:lnTo>
                  <a:pt x="975626" y="421025"/>
                </a:lnTo>
                <a:lnTo>
                  <a:pt x="975626" y="420041"/>
                </a:lnTo>
                <a:lnTo>
                  <a:pt x="975626" y="418563"/>
                </a:lnTo>
                <a:lnTo>
                  <a:pt x="973904" y="416841"/>
                </a:lnTo>
                <a:lnTo>
                  <a:pt x="973904" y="415117"/>
                </a:lnTo>
                <a:lnTo>
                  <a:pt x="972180" y="418563"/>
                </a:lnTo>
                <a:lnTo>
                  <a:pt x="970703" y="418563"/>
                </a:lnTo>
                <a:lnTo>
                  <a:pt x="970703" y="420041"/>
                </a:lnTo>
                <a:lnTo>
                  <a:pt x="969718" y="420041"/>
                </a:lnTo>
                <a:lnTo>
                  <a:pt x="966519" y="421025"/>
                </a:lnTo>
                <a:lnTo>
                  <a:pt x="966519" y="415117"/>
                </a:lnTo>
                <a:lnTo>
                  <a:pt x="968242" y="414379"/>
                </a:lnTo>
                <a:lnTo>
                  <a:pt x="968242" y="412655"/>
                </a:lnTo>
                <a:lnTo>
                  <a:pt x="969718" y="410932"/>
                </a:lnTo>
                <a:lnTo>
                  <a:pt x="969718" y="408471"/>
                </a:lnTo>
                <a:lnTo>
                  <a:pt x="969718" y="405271"/>
                </a:lnTo>
                <a:lnTo>
                  <a:pt x="966519" y="405271"/>
                </a:lnTo>
                <a:lnTo>
                  <a:pt x="960611" y="410932"/>
                </a:lnTo>
                <a:lnTo>
                  <a:pt x="954950" y="416841"/>
                </a:lnTo>
                <a:lnTo>
                  <a:pt x="947565" y="421025"/>
                </a:lnTo>
                <a:lnTo>
                  <a:pt x="947565" y="416841"/>
                </a:lnTo>
                <a:lnTo>
                  <a:pt x="947565" y="412655"/>
                </a:lnTo>
                <a:lnTo>
                  <a:pt x="947565" y="410932"/>
                </a:lnTo>
                <a:lnTo>
                  <a:pt x="946580" y="410194"/>
                </a:lnTo>
                <a:lnTo>
                  <a:pt x="943380" y="408471"/>
                </a:lnTo>
                <a:lnTo>
                  <a:pt x="939195" y="408471"/>
                </a:lnTo>
                <a:lnTo>
                  <a:pt x="931811" y="408471"/>
                </a:lnTo>
                <a:lnTo>
                  <a:pt x="929349" y="408471"/>
                </a:lnTo>
                <a:lnTo>
                  <a:pt x="925903" y="408471"/>
                </a:lnTo>
                <a:lnTo>
                  <a:pt x="921965" y="406748"/>
                </a:lnTo>
                <a:lnTo>
                  <a:pt x="917780" y="406748"/>
                </a:lnTo>
                <a:lnTo>
                  <a:pt x="913595" y="405271"/>
                </a:lnTo>
                <a:lnTo>
                  <a:pt x="910395" y="402564"/>
                </a:lnTo>
                <a:lnTo>
                  <a:pt x="918519" y="390994"/>
                </a:lnTo>
                <a:lnTo>
                  <a:pt x="927626" y="373518"/>
                </a:lnTo>
                <a:lnTo>
                  <a:pt x="933534" y="354317"/>
                </a:lnTo>
                <a:close/>
                <a:moveTo>
                  <a:pt x="668181" y="284409"/>
                </a:moveTo>
                <a:lnTo>
                  <a:pt x="680489" y="284409"/>
                </a:lnTo>
                <a:lnTo>
                  <a:pt x="680489" y="290318"/>
                </a:lnTo>
                <a:lnTo>
                  <a:pt x="678027" y="290318"/>
                </a:lnTo>
                <a:lnTo>
                  <a:pt x="676551" y="291793"/>
                </a:lnTo>
                <a:lnTo>
                  <a:pt x="675565" y="291793"/>
                </a:lnTo>
                <a:lnTo>
                  <a:pt x="674089" y="291793"/>
                </a:lnTo>
                <a:lnTo>
                  <a:pt x="672366" y="293518"/>
                </a:lnTo>
                <a:lnTo>
                  <a:pt x="668181" y="293518"/>
                </a:lnTo>
                <a:close/>
                <a:moveTo>
                  <a:pt x="3216347" y="266933"/>
                </a:moveTo>
                <a:lnTo>
                  <a:pt x="3218071" y="268656"/>
                </a:lnTo>
                <a:lnTo>
                  <a:pt x="3218071" y="270133"/>
                </a:lnTo>
                <a:lnTo>
                  <a:pt x="3218809" y="270133"/>
                </a:lnTo>
                <a:lnTo>
                  <a:pt x="3218809" y="271856"/>
                </a:lnTo>
                <a:lnTo>
                  <a:pt x="3223732" y="281948"/>
                </a:lnTo>
                <a:lnTo>
                  <a:pt x="3223732" y="295240"/>
                </a:lnTo>
                <a:lnTo>
                  <a:pt x="3223732" y="307795"/>
                </a:lnTo>
                <a:lnTo>
                  <a:pt x="3226193" y="322810"/>
                </a:lnTo>
                <a:lnTo>
                  <a:pt x="3230377" y="336841"/>
                </a:lnTo>
                <a:lnTo>
                  <a:pt x="3237763" y="352595"/>
                </a:lnTo>
                <a:lnTo>
                  <a:pt x="3241947" y="370071"/>
                </a:lnTo>
                <a:lnTo>
                  <a:pt x="3222255" y="367609"/>
                </a:lnTo>
                <a:lnTo>
                  <a:pt x="3222255" y="380902"/>
                </a:lnTo>
                <a:lnTo>
                  <a:pt x="3224717" y="390995"/>
                </a:lnTo>
                <a:lnTo>
                  <a:pt x="3226193" y="401087"/>
                </a:lnTo>
                <a:lnTo>
                  <a:pt x="3229639" y="415117"/>
                </a:lnTo>
                <a:lnTo>
                  <a:pt x="3224717" y="415117"/>
                </a:lnTo>
                <a:lnTo>
                  <a:pt x="3222255" y="415117"/>
                </a:lnTo>
                <a:lnTo>
                  <a:pt x="3218071" y="416840"/>
                </a:lnTo>
                <a:lnTo>
                  <a:pt x="3216347" y="416840"/>
                </a:lnTo>
                <a:lnTo>
                  <a:pt x="3213885" y="418564"/>
                </a:lnTo>
                <a:lnTo>
                  <a:pt x="3210686" y="410194"/>
                </a:lnTo>
                <a:lnTo>
                  <a:pt x="3208962" y="393456"/>
                </a:lnTo>
                <a:lnTo>
                  <a:pt x="3208962" y="375240"/>
                </a:lnTo>
                <a:lnTo>
                  <a:pt x="3208962" y="354317"/>
                </a:lnTo>
                <a:lnTo>
                  <a:pt x="3208962" y="335117"/>
                </a:lnTo>
                <a:lnTo>
                  <a:pt x="3206501" y="322810"/>
                </a:lnTo>
                <a:lnTo>
                  <a:pt x="3206501" y="290318"/>
                </a:lnTo>
                <a:lnTo>
                  <a:pt x="3208962" y="286133"/>
                </a:lnTo>
                <a:lnTo>
                  <a:pt x="3210686" y="283672"/>
                </a:lnTo>
                <a:lnTo>
                  <a:pt x="3212163" y="280226"/>
                </a:lnTo>
                <a:lnTo>
                  <a:pt x="3213885" y="277764"/>
                </a:lnTo>
                <a:lnTo>
                  <a:pt x="3214625" y="272841"/>
                </a:lnTo>
                <a:close/>
                <a:moveTo>
                  <a:pt x="1521837" y="255363"/>
                </a:moveTo>
                <a:lnTo>
                  <a:pt x="1525037" y="272840"/>
                </a:lnTo>
                <a:lnTo>
                  <a:pt x="1523314" y="290318"/>
                </a:lnTo>
                <a:lnTo>
                  <a:pt x="1519375" y="309272"/>
                </a:lnTo>
                <a:lnTo>
                  <a:pt x="1507806" y="315179"/>
                </a:lnTo>
                <a:lnTo>
                  <a:pt x="1496976" y="318626"/>
                </a:lnTo>
                <a:lnTo>
                  <a:pt x="1481221" y="319364"/>
                </a:lnTo>
                <a:lnTo>
                  <a:pt x="1481221" y="312718"/>
                </a:lnTo>
                <a:lnTo>
                  <a:pt x="1485406" y="301887"/>
                </a:lnTo>
                <a:lnTo>
                  <a:pt x="1485406" y="289332"/>
                </a:lnTo>
                <a:lnTo>
                  <a:pt x="1484667" y="274317"/>
                </a:lnTo>
                <a:lnTo>
                  <a:pt x="1492791" y="266933"/>
                </a:lnTo>
                <a:lnTo>
                  <a:pt x="1500175" y="261025"/>
                </a:lnTo>
                <a:lnTo>
                  <a:pt x="1508545" y="256841"/>
                </a:lnTo>
                <a:close/>
                <a:moveTo>
                  <a:pt x="1728358" y="232718"/>
                </a:moveTo>
                <a:lnTo>
                  <a:pt x="1730820" y="235180"/>
                </a:lnTo>
                <a:lnTo>
                  <a:pt x="1732542" y="236903"/>
                </a:lnTo>
                <a:lnTo>
                  <a:pt x="1734019" y="238625"/>
                </a:lnTo>
                <a:lnTo>
                  <a:pt x="1734019" y="241087"/>
                </a:lnTo>
                <a:lnTo>
                  <a:pt x="1734019" y="244533"/>
                </a:lnTo>
                <a:lnTo>
                  <a:pt x="1735004" y="248472"/>
                </a:lnTo>
                <a:lnTo>
                  <a:pt x="1734019" y="251179"/>
                </a:lnTo>
                <a:lnTo>
                  <a:pt x="1732542" y="252656"/>
                </a:lnTo>
                <a:lnTo>
                  <a:pt x="1732542" y="254379"/>
                </a:lnTo>
                <a:lnTo>
                  <a:pt x="1732542" y="255364"/>
                </a:lnTo>
                <a:lnTo>
                  <a:pt x="1732542" y="256841"/>
                </a:lnTo>
                <a:lnTo>
                  <a:pt x="1730820" y="258564"/>
                </a:lnTo>
                <a:lnTo>
                  <a:pt x="1729095" y="260287"/>
                </a:lnTo>
                <a:lnTo>
                  <a:pt x="1728358" y="260287"/>
                </a:lnTo>
                <a:lnTo>
                  <a:pt x="1726634" y="260287"/>
                </a:lnTo>
                <a:lnTo>
                  <a:pt x="1724911" y="261025"/>
                </a:lnTo>
                <a:lnTo>
                  <a:pt x="1722449" y="261025"/>
                </a:lnTo>
                <a:lnTo>
                  <a:pt x="1717527" y="251179"/>
                </a:lnTo>
                <a:lnTo>
                  <a:pt x="1715066" y="246995"/>
                </a:lnTo>
                <a:lnTo>
                  <a:pt x="1715066" y="245271"/>
                </a:lnTo>
                <a:lnTo>
                  <a:pt x="1716788" y="244533"/>
                </a:lnTo>
                <a:lnTo>
                  <a:pt x="1722449" y="241087"/>
                </a:lnTo>
                <a:close/>
                <a:moveTo>
                  <a:pt x="1794327" y="200225"/>
                </a:moveTo>
                <a:lnTo>
                  <a:pt x="1798512" y="201949"/>
                </a:lnTo>
                <a:lnTo>
                  <a:pt x="1800236" y="201949"/>
                </a:lnTo>
                <a:lnTo>
                  <a:pt x="1801712" y="201949"/>
                </a:lnTo>
                <a:lnTo>
                  <a:pt x="1802696" y="203671"/>
                </a:lnTo>
                <a:lnTo>
                  <a:pt x="1804420" y="203671"/>
                </a:lnTo>
                <a:lnTo>
                  <a:pt x="1801712" y="207856"/>
                </a:lnTo>
                <a:lnTo>
                  <a:pt x="1800236" y="212041"/>
                </a:lnTo>
                <a:lnTo>
                  <a:pt x="1798512" y="216226"/>
                </a:lnTo>
                <a:lnTo>
                  <a:pt x="1796050" y="221148"/>
                </a:lnTo>
                <a:lnTo>
                  <a:pt x="1791127" y="223610"/>
                </a:lnTo>
                <a:lnTo>
                  <a:pt x="1791127" y="219426"/>
                </a:lnTo>
                <a:lnTo>
                  <a:pt x="1790143" y="219426"/>
                </a:lnTo>
                <a:lnTo>
                  <a:pt x="1790143" y="217703"/>
                </a:lnTo>
                <a:lnTo>
                  <a:pt x="1790143" y="216226"/>
                </a:lnTo>
                <a:lnTo>
                  <a:pt x="1788665" y="213518"/>
                </a:lnTo>
                <a:lnTo>
                  <a:pt x="1791127" y="210317"/>
                </a:lnTo>
                <a:lnTo>
                  <a:pt x="1792850" y="207856"/>
                </a:lnTo>
                <a:lnTo>
                  <a:pt x="1794327" y="204411"/>
                </a:lnTo>
                <a:close/>
                <a:moveTo>
                  <a:pt x="1846512" y="178564"/>
                </a:moveTo>
                <a:lnTo>
                  <a:pt x="1858082" y="184473"/>
                </a:lnTo>
                <a:lnTo>
                  <a:pt x="1858082" y="188657"/>
                </a:lnTo>
                <a:lnTo>
                  <a:pt x="1854635" y="188657"/>
                </a:lnTo>
                <a:lnTo>
                  <a:pt x="1853897" y="190380"/>
                </a:lnTo>
                <a:lnTo>
                  <a:pt x="1850696" y="191858"/>
                </a:lnTo>
                <a:lnTo>
                  <a:pt x="1848973" y="194565"/>
                </a:lnTo>
                <a:lnTo>
                  <a:pt x="1846512" y="192842"/>
                </a:lnTo>
                <a:lnTo>
                  <a:pt x="1844788" y="192842"/>
                </a:lnTo>
                <a:lnTo>
                  <a:pt x="1843065" y="191858"/>
                </a:lnTo>
                <a:lnTo>
                  <a:pt x="1842326" y="191858"/>
                </a:lnTo>
                <a:lnTo>
                  <a:pt x="1842326" y="188657"/>
                </a:lnTo>
                <a:lnTo>
                  <a:pt x="1842326" y="186196"/>
                </a:lnTo>
                <a:lnTo>
                  <a:pt x="1842326" y="184473"/>
                </a:lnTo>
                <a:lnTo>
                  <a:pt x="1843065" y="181026"/>
                </a:lnTo>
                <a:close/>
                <a:moveTo>
                  <a:pt x="1537343" y="171179"/>
                </a:moveTo>
                <a:lnTo>
                  <a:pt x="1552360" y="172902"/>
                </a:lnTo>
                <a:lnTo>
                  <a:pt x="1563928" y="175364"/>
                </a:lnTo>
                <a:lnTo>
                  <a:pt x="1560482" y="181025"/>
                </a:lnTo>
                <a:lnTo>
                  <a:pt x="1559006" y="186194"/>
                </a:lnTo>
                <a:lnTo>
                  <a:pt x="1556544" y="190379"/>
                </a:lnTo>
                <a:lnTo>
                  <a:pt x="1553098" y="194564"/>
                </a:lnTo>
                <a:lnTo>
                  <a:pt x="1560482" y="194564"/>
                </a:lnTo>
                <a:lnTo>
                  <a:pt x="1563928" y="191856"/>
                </a:lnTo>
                <a:lnTo>
                  <a:pt x="1564667" y="190379"/>
                </a:lnTo>
                <a:lnTo>
                  <a:pt x="1568112" y="188656"/>
                </a:lnTo>
                <a:lnTo>
                  <a:pt x="1572051" y="188656"/>
                </a:lnTo>
                <a:lnTo>
                  <a:pt x="1572051" y="194564"/>
                </a:lnTo>
                <a:lnTo>
                  <a:pt x="1576236" y="204410"/>
                </a:lnTo>
                <a:lnTo>
                  <a:pt x="1573774" y="213517"/>
                </a:lnTo>
                <a:lnTo>
                  <a:pt x="1569590" y="221148"/>
                </a:lnTo>
                <a:lnTo>
                  <a:pt x="1566390" y="227055"/>
                </a:lnTo>
                <a:lnTo>
                  <a:pt x="1573774" y="233702"/>
                </a:lnTo>
                <a:lnTo>
                  <a:pt x="1581159" y="244532"/>
                </a:lnTo>
                <a:lnTo>
                  <a:pt x="1591251" y="255363"/>
                </a:lnTo>
                <a:lnTo>
                  <a:pt x="1599374" y="268655"/>
                </a:lnTo>
                <a:lnTo>
                  <a:pt x="1606758" y="283671"/>
                </a:lnTo>
                <a:lnTo>
                  <a:pt x="1612667" y="295978"/>
                </a:lnTo>
                <a:lnTo>
                  <a:pt x="1614389" y="306810"/>
                </a:lnTo>
                <a:lnTo>
                  <a:pt x="1610943" y="316901"/>
                </a:lnTo>
                <a:lnTo>
                  <a:pt x="1604297" y="322809"/>
                </a:lnTo>
                <a:lnTo>
                  <a:pt x="1595190" y="328471"/>
                </a:lnTo>
                <a:lnTo>
                  <a:pt x="1581159" y="334379"/>
                </a:lnTo>
                <a:lnTo>
                  <a:pt x="1563928" y="338563"/>
                </a:lnTo>
                <a:lnTo>
                  <a:pt x="1548175" y="342747"/>
                </a:lnTo>
                <a:lnTo>
                  <a:pt x="1534883" y="344470"/>
                </a:lnTo>
                <a:lnTo>
                  <a:pt x="1534883" y="341025"/>
                </a:lnTo>
                <a:lnTo>
                  <a:pt x="1543251" y="328471"/>
                </a:lnTo>
                <a:lnTo>
                  <a:pt x="1550635" y="315178"/>
                </a:lnTo>
                <a:lnTo>
                  <a:pt x="1546451" y="315178"/>
                </a:lnTo>
                <a:lnTo>
                  <a:pt x="1543251" y="315178"/>
                </a:lnTo>
                <a:lnTo>
                  <a:pt x="1540790" y="313456"/>
                </a:lnTo>
                <a:lnTo>
                  <a:pt x="1540790" y="312716"/>
                </a:lnTo>
                <a:lnTo>
                  <a:pt x="1539067" y="310994"/>
                </a:lnTo>
                <a:lnTo>
                  <a:pt x="1539067" y="307793"/>
                </a:lnTo>
                <a:lnTo>
                  <a:pt x="1537343" y="303609"/>
                </a:lnTo>
                <a:lnTo>
                  <a:pt x="1548175" y="301147"/>
                </a:lnTo>
                <a:lnTo>
                  <a:pt x="1544974" y="297701"/>
                </a:lnTo>
                <a:lnTo>
                  <a:pt x="1544974" y="295978"/>
                </a:lnTo>
                <a:lnTo>
                  <a:pt x="1543251" y="295240"/>
                </a:lnTo>
                <a:lnTo>
                  <a:pt x="1543251" y="293517"/>
                </a:lnTo>
                <a:lnTo>
                  <a:pt x="1544974" y="290317"/>
                </a:lnTo>
                <a:lnTo>
                  <a:pt x="1546451" y="284409"/>
                </a:lnTo>
                <a:lnTo>
                  <a:pt x="1550635" y="280225"/>
                </a:lnTo>
                <a:lnTo>
                  <a:pt x="1553098" y="277763"/>
                </a:lnTo>
                <a:lnTo>
                  <a:pt x="1559006" y="274317"/>
                </a:lnTo>
                <a:lnTo>
                  <a:pt x="1563928" y="271855"/>
                </a:lnTo>
                <a:lnTo>
                  <a:pt x="1562205" y="268655"/>
                </a:lnTo>
                <a:lnTo>
                  <a:pt x="1562205" y="266932"/>
                </a:lnTo>
                <a:lnTo>
                  <a:pt x="1560482" y="266194"/>
                </a:lnTo>
                <a:lnTo>
                  <a:pt x="1560482" y="264471"/>
                </a:lnTo>
                <a:lnTo>
                  <a:pt x="1559006" y="261025"/>
                </a:lnTo>
                <a:lnTo>
                  <a:pt x="1558021" y="261025"/>
                </a:lnTo>
                <a:lnTo>
                  <a:pt x="1558021" y="260286"/>
                </a:lnTo>
                <a:lnTo>
                  <a:pt x="1556544" y="260286"/>
                </a:lnTo>
                <a:lnTo>
                  <a:pt x="1553098" y="258562"/>
                </a:lnTo>
                <a:lnTo>
                  <a:pt x="1550635" y="256840"/>
                </a:lnTo>
                <a:lnTo>
                  <a:pt x="1548913" y="256840"/>
                </a:lnTo>
                <a:lnTo>
                  <a:pt x="1546451" y="256840"/>
                </a:lnTo>
                <a:lnTo>
                  <a:pt x="1543251" y="255363"/>
                </a:lnTo>
                <a:lnTo>
                  <a:pt x="1540790" y="255363"/>
                </a:lnTo>
                <a:lnTo>
                  <a:pt x="1540790" y="254379"/>
                </a:lnTo>
                <a:lnTo>
                  <a:pt x="1539067" y="252656"/>
                </a:lnTo>
                <a:lnTo>
                  <a:pt x="1539067" y="251178"/>
                </a:lnTo>
                <a:lnTo>
                  <a:pt x="1539067" y="248471"/>
                </a:lnTo>
                <a:lnTo>
                  <a:pt x="1537343" y="245271"/>
                </a:lnTo>
                <a:lnTo>
                  <a:pt x="1539067" y="244532"/>
                </a:lnTo>
                <a:lnTo>
                  <a:pt x="1539067" y="242810"/>
                </a:lnTo>
                <a:lnTo>
                  <a:pt x="1540790" y="241086"/>
                </a:lnTo>
                <a:lnTo>
                  <a:pt x="1540790" y="239364"/>
                </a:lnTo>
                <a:lnTo>
                  <a:pt x="1540790" y="236902"/>
                </a:lnTo>
                <a:lnTo>
                  <a:pt x="1537343" y="236902"/>
                </a:lnTo>
                <a:lnTo>
                  <a:pt x="1536605" y="239364"/>
                </a:lnTo>
                <a:lnTo>
                  <a:pt x="1536605" y="241086"/>
                </a:lnTo>
                <a:lnTo>
                  <a:pt x="1536605" y="242810"/>
                </a:lnTo>
                <a:lnTo>
                  <a:pt x="1534883" y="242810"/>
                </a:lnTo>
                <a:lnTo>
                  <a:pt x="1533405" y="244532"/>
                </a:lnTo>
                <a:lnTo>
                  <a:pt x="1531682" y="245271"/>
                </a:lnTo>
                <a:lnTo>
                  <a:pt x="1529221" y="230994"/>
                </a:lnTo>
                <a:lnTo>
                  <a:pt x="1525774" y="217702"/>
                </a:lnTo>
                <a:lnTo>
                  <a:pt x="1525036" y="207856"/>
                </a:lnTo>
                <a:lnTo>
                  <a:pt x="1527497" y="200225"/>
                </a:lnTo>
                <a:lnTo>
                  <a:pt x="1531682" y="192840"/>
                </a:lnTo>
                <a:lnTo>
                  <a:pt x="1536605" y="184471"/>
                </a:lnTo>
                <a:close/>
                <a:moveTo>
                  <a:pt x="683935" y="95365"/>
                </a:moveTo>
                <a:lnTo>
                  <a:pt x="688119" y="98810"/>
                </a:lnTo>
                <a:lnTo>
                  <a:pt x="692058" y="102749"/>
                </a:lnTo>
                <a:lnTo>
                  <a:pt x="695504" y="108657"/>
                </a:lnTo>
                <a:lnTo>
                  <a:pt x="697227" y="114565"/>
                </a:lnTo>
                <a:lnTo>
                  <a:pt x="693781" y="114565"/>
                </a:lnTo>
                <a:lnTo>
                  <a:pt x="691319" y="116288"/>
                </a:lnTo>
                <a:lnTo>
                  <a:pt x="689596" y="116288"/>
                </a:lnTo>
                <a:lnTo>
                  <a:pt x="685657" y="117765"/>
                </a:lnTo>
                <a:lnTo>
                  <a:pt x="680488" y="117765"/>
                </a:lnTo>
                <a:lnTo>
                  <a:pt x="680488" y="114565"/>
                </a:lnTo>
                <a:lnTo>
                  <a:pt x="679750" y="114565"/>
                </a:lnTo>
                <a:lnTo>
                  <a:pt x="679750" y="112843"/>
                </a:lnTo>
                <a:lnTo>
                  <a:pt x="678027" y="112103"/>
                </a:lnTo>
                <a:lnTo>
                  <a:pt x="679750" y="108657"/>
                </a:lnTo>
                <a:lnTo>
                  <a:pt x="679750" y="106934"/>
                </a:lnTo>
                <a:lnTo>
                  <a:pt x="679750" y="106196"/>
                </a:lnTo>
                <a:lnTo>
                  <a:pt x="680488" y="104473"/>
                </a:lnTo>
                <a:close/>
                <a:moveTo>
                  <a:pt x="659074" y="85274"/>
                </a:moveTo>
                <a:lnTo>
                  <a:pt x="662520" y="88719"/>
                </a:lnTo>
                <a:lnTo>
                  <a:pt x="663997" y="90442"/>
                </a:lnTo>
                <a:lnTo>
                  <a:pt x="663997" y="91181"/>
                </a:lnTo>
                <a:lnTo>
                  <a:pt x="664982" y="94627"/>
                </a:lnTo>
                <a:lnTo>
                  <a:pt x="664982" y="97088"/>
                </a:lnTo>
                <a:lnTo>
                  <a:pt x="664982" y="101273"/>
                </a:lnTo>
                <a:lnTo>
                  <a:pt x="662520" y="101273"/>
                </a:lnTo>
                <a:lnTo>
                  <a:pt x="662520" y="104473"/>
                </a:lnTo>
                <a:lnTo>
                  <a:pt x="656613" y="102751"/>
                </a:lnTo>
                <a:lnTo>
                  <a:pt x="650951" y="101273"/>
                </a:lnTo>
                <a:lnTo>
                  <a:pt x="646766" y="98812"/>
                </a:lnTo>
                <a:lnTo>
                  <a:pt x="643320" y="98812"/>
                </a:lnTo>
                <a:lnTo>
                  <a:pt x="643320" y="95365"/>
                </a:lnTo>
                <a:lnTo>
                  <a:pt x="649228" y="92904"/>
                </a:lnTo>
                <a:lnTo>
                  <a:pt x="654889" y="90442"/>
                </a:lnTo>
                <a:close/>
                <a:moveTo>
                  <a:pt x="722827" y="59426"/>
                </a:moveTo>
                <a:lnTo>
                  <a:pt x="726028" y="61150"/>
                </a:lnTo>
                <a:lnTo>
                  <a:pt x="726766" y="62135"/>
                </a:lnTo>
                <a:lnTo>
                  <a:pt x="728489" y="63611"/>
                </a:lnTo>
                <a:lnTo>
                  <a:pt x="731935" y="63611"/>
                </a:lnTo>
                <a:lnTo>
                  <a:pt x="731935" y="65335"/>
                </a:lnTo>
                <a:lnTo>
                  <a:pt x="731935" y="67057"/>
                </a:lnTo>
                <a:lnTo>
                  <a:pt x="730213" y="67796"/>
                </a:lnTo>
                <a:lnTo>
                  <a:pt x="728489" y="69519"/>
                </a:lnTo>
                <a:lnTo>
                  <a:pt x="726766" y="71242"/>
                </a:lnTo>
                <a:lnTo>
                  <a:pt x="726028" y="71242"/>
                </a:lnTo>
                <a:lnTo>
                  <a:pt x="724304" y="72966"/>
                </a:lnTo>
                <a:lnTo>
                  <a:pt x="722827" y="72966"/>
                </a:lnTo>
                <a:lnTo>
                  <a:pt x="720366" y="72966"/>
                </a:lnTo>
                <a:lnTo>
                  <a:pt x="720366" y="67796"/>
                </a:lnTo>
                <a:lnTo>
                  <a:pt x="720366" y="65335"/>
                </a:lnTo>
                <a:lnTo>
                  <a:pt x="721104" y="63611"/>
                </a:lnTo>
                <a:close/>
                <a:moveTo>
                  <a:pt x="633474" y="8720"/>
                </a:moveTo>
                <a:lnTo>
                  <a:pt x="633474" y="15366"/>
                </a:lnTo>
                <a:lnTo>
                  <a:pt x="635197" y="18812"/>
                </a:lnTo>
                <a:lnTo>
                  <a:pt x="635936" y="21274"/>
                </a:lnTo>
                <a:lnTo>
                  <a:pt x="635936" y="26197"/>
                </a:lnTo>
                <a:lnTo>
                  <a:pt x="635936" y="32104"/>
                </a:lnTo>
                <a:lnTo>
                  <a:pt x="652428" y="32104"/>
                </a:lnTo>
                <a:lnTo>
                  <a:pt x="666459" y="47859"/>
                </a:lnTo>
                <a:lnTo>
                  <a:pt x="680489" y="63611"/>
                </a:lnTo>
                <a:lnTo>
                  <a:pt x="680489" y="65336"/>
                </a:lnTo>
                <a:lnTo>
                  <a:pt x="679752" y="67058"/>
                </a:lnTo>
                <a:lnTo>
                  <a:pt x="679752" y="67796"/>
                </a:lnTo>
                <a:lnTo>
                  <a:pt x="678028" y="69520"/>
                </a:lnTo>
                <a:lnTo>
                  <a:pt x="675566" y="72966"/>
                </a:lnTo>
                <a:lnTo>
                  <a:pt x="674090" y="73704"/>
                </a:lnTo>
                <a:lnTo>
                  <a:pt x="672367" y="75428"/>
                </a:lnTo>
                <a:lnTo>
                  <a:pt x="670643" y="75428"/>
                </a:lnTo>
                <a:lnTo>
                  <a:pt x="666459" y="75428"/>
                </a:lnTo>
                <a:lnTo>
                  <a:pt x="662520" y="77151"/>
                </a:lnTo>
                <a:lnTo>
                  <a:pt x="662520" y="72966"/>
                </a:lnTo>
                <a:lnTo>
                  <a:pt x="662520" y="67796"/>
                </a:lnTo>
                <a:lnTo>
                  <a:pt x="662520" y="65336"/>
                </a:lnTo>
                <a:lnTo>
                  <a:pt x="662520" y="63611"/>
                </a:lnTo>
                <a:lnTo>
                  <a:pt x="659074" y="61151"/>
                </a:lnTo>
                <a:lnTo>
                  <a:pt x="656613" y="59427"/>
                </a:lnTo>
                <a:lnTo>
                  <a:pt x="652428" y="56227"/>
                </a:lnTo>
                <a:lnTo>
                  <a:pt x="647505" y="67796"/>
                </a:lnTo>
                <a:lnTo>
                  <a:pt x="639381" y="75428"/>
                </a:lnTo>
                <a:lnTo>
                  <a:pt x="627813" y="79612"/>
                </a:lnTo>
                <a:lnTo>
                  <a:pt x="627813" y="75428"/>
                </a:lnTo>
                <a:lnTo>
                  <a:pt x="627813" y="72966"/>
                </a:lnTo>
                <a:lnTo>
                  <a:pt x="629290" y="69520"/>
                </a:lnTo>
                <a:lnTo>
                  <a:pt x="627813" y="67058"/>
                </a:lnTo>
                <a:lnTo>
                  <a:pt x="626089" y="63611"/>
                </a:lnTo>
                <a:lnTo>
                  <a:pt x="624367" y="59427"/>
                </a:lnTo>
                <a:lnTo>
                  <a:pt x="620182" y="57950"/>
                </a:lnTo>
                <a:lnTo>
                  <a:pt x="617720" y="56227"/>
                </a:lnTo>
                <a:lnTo>
                  <a:pt x="614520" y="56227"/>
                </a:lnTo>
                <a:lnTo>
                  <a:pt x="612058" y="55490"/>
                </a:lnTo>
                <a:lnTo>
                  <a:pt x="610335" y="55490"/>
                </a:lnTo>
                <a:lnTo>
                  <a:pt x="607135" y="53766"/>
                </a:lnTo>
                <a:lnTo>
                  <a:pt x="604674" y="50319"/>
                </a:lnTo>
                <a:lnTo>
                  <a:pt x="612797" y="40474"/>
                </a:lnTo>
                <a:lnTo>
                  <a:pt x="618704" y="28658"/>
                </a:lnTo>
                <a:lnTo>
                  <a:pt x="624367" y="17089"/>
                </a:lnTo>
                <a:close/>
                <a:moveTo>
                  <a:pt x="3641951" y="0"/>
                </a:moveTo>
                <a:lnTo>
                  <a:pt x="3750040" y="0"/>
                </a:lnTo>
                <a:lnTo>
                  <a:pt x="3751729" y="7982"/>
                </a:lnTo>
                <a:lnTo>
                  <a:pt x="3722929" y="7982"/>
                </a:lnTo>
                <a:lnTo>
                  <a:pt x="3721206" y="10443"/>
                </a:lnTo>
                <a:lnTo>
                  <a:pt x="3718744" y="13888"/>
                </a:lnTo>
                <a:lnTo>
                  <a:pt x="3717022" y="15612"/>
                </a:lnTo>
                <a:lnTo>
                  <a:pt x="3715298" y="19797"/>
                </a:lnTo>
                <a:lnTo>
                  <a:pt x="3713576" y="23981"/>
                </a:lnTo>
                <a:lnTo>
                  <a:pt x="3716775" y="25705"/>
                </a:lnTo>
                <a:lnTo>
                  <a:pt x="3718497" y="27428"/>
                </a:lnTo>
                <a:lnTo>
                  <a:pt x="3719237" y="28166"/>
                </a:lnTo>
                <a:lnTo>
                  <a:pt x="3720959" y="31611"/>
                </a:lnTo>
                <a:lnTo>
                  <a:pt x="3720959" y="33335"/>
                </a:lnTo>
                <a:lnTo>
                  <a:pt x="3719237" y="35797"/>
                </a:lnTo>
                <a:lnTo>
                  <a:pt x="3716775" y="39982"/>
                </a:lnTo>
                <a:lnTo>
                  <a:pt x="3715052" y="41704"/>
                </a:lnTo>
                <a:lnTo>
                  <a:pt x="3712591" y="43428"/>
                </a:lnTo>
                <a:lnTo>
                  <a:pt x="3709391" y="43428"/>
                </a:lnTo>
                <a:lnTo>
                  <a:pt x="3706929" y="43428"/>
                </a:lnTo>
                <a:lnTo>
                  <a:pt x="3701267" y="43428"/>
                </a:lnTo>
                <a:lnTo>
                  <a:pt x="3695606" y="34320"/>
                </a:lnTo>
                <a:lnTo>
                  <a:pt x="3686498" y="30136"/>
                </a:lnTo>
                <a:lnTo>
                  <a:pt x="3674930" y="27674"/>
                </a:lnTo>
                <a:lnTo>
                  <a:pt x="3674930" y="16844"/>
                </a:lnTo>
                <a:lnTo>
                  <a:pt x="3672467" y="16104"/>
                </a:lnTo>
                <a:lnTo>
                  <a:pt x="3669267" y="14381"/>
                </a:lnTo>
                <a:lnTo>
                  <a:pt x="3668529" y="12659"/>
                </a:lnTo>
                <a:lnTo>
                  <a:pt x="3665329" y="10935"/>
                </a:lnTo>
                <a:lnTo>
                  <a:pt x="3659668" y="10935"/>
                </a:lnTo>
                <a:lnTo>
                  <a:pt x="3657944" y="10935"/>
                </a:lnTo>
                <a:lnTo>
                  <a:pt x="3657207" y="12659"/>
                </a:lnTo>
                <a:lnTo>
                  <a:pt x="3655483" y="12659"/>
                </a:lnTo>
                <a:lnTo>
                  <a:pt x="3653760" y="12659"/>
                </a:lnTo>
                <a:lnTo>
                  <a:pt x="3651298" y="14381"/>
                </a:lnTo>
                <a:lnTo>
                  <a:pt x="3648098" y="8474"/>
                </a:lnTo>
                <a:lnTo>
                  <a:pt x="3643914" y="2567"/>
                </a:lnTo>
                <a:close/>
                <a:moveTo>
                  <a:pt x="1870193" y="0"/>
                </a:moveTo>
                <a:lnTo>
                  <a:pt x="1986120" y="0"/>
                </a:lnTo>
                <a:lnTo>
                  <a:pt x="1986571" y="3551"/>
                </a:lnTo>
                <a:lnTo>
                  <a:pt x="1988295" y="17827"/>
                </a:lnTo>
                <a:lnTo>
                  <a:pt x="1990757" y="29643"/>
                </a:lnTo>
                <a:lnTo>
                  <a:pt x="1993956" y="37274"/>
                </a:lnTo>
                <a:lnTo>
                  <a:pt x="1996418" y="41458"/>
                </a:lnTo>
                <a:lnTo>
                  <a:pt x="2000603" y="43181"/>
                </a:lnTo>
                <a:lnTo>
                  <a:pt x="2003802" y="46628"/>
                </a:lnTo>
                <a:lnTo>
                  <a:pt x="2009465" y="47366"/>
                </a:lnTo>
                <a:lnTo>
                  <a:pt x="2007741" y="37274"/>
                </a:lnTo>
                <a:lnTo>
                  <a:pt x="2006018" y="29643"/>
                </a:lnTo>
                <a:lnTo>
                  <a:pt x="2006018" y="21274"/>
                </a:lnTo>
                <a:lnTo>
                  <a:pt x="2011187" y="21274"/>
                </a:lnTo>
                <a:lnTo>
                  <a:pt x="2011187" y="17827"/>
                </a:lnTo>
                <a:lnTo>
                  <a:pt x="2021032" y="23735"/>
                </a:lnTo>
                <a:lnTo>
                  <a:pt x="2030879" y="29643"/>
                </a:lnTo>
                <a:lnTo>
                  <a:pt x="2042448" y="34566"/>
                </a:lnTo>
                <a:lnTo>
                  <a:pt x="2044171" y="31120"/>
                </a:lnTo>
                <a:lnTo>
                  <a:pt x="2045895" y="28658"/>
                </a:lnTo>
                <a:lnTo>
                  <a:pt x="2046633" y="26936"/>
                </a:lnTo>
                <a:lnTo>
                  <a:pt x="2048355" y="22750"/>
                </a:lnTo>
                <a:lnTo>
                  <a:pt x="2048355" y="17827"/>
                </a:lnTo>
                <a:lnTo>
                  <a:pt x="2046633" y="17089"/>
                </a:lnTo>
                <a:lnTo>
                  <a:pt x="2045895" y="15366"/>
                </a:lnTo>
                <a:lnTo>
                  <a:pt x="2044171" y="13643"/>
                </a:lnTo>
                <a:lnTo>
                  <a:pt x="2044171" y="11920"/>
                </a:lnTo>
                <a:lnTo>
                  <a:pt x="2044171" y="9458"/>
                </a:lnTo>
                <a:lnTo>
                  <a:pt x="2042448" y="5274"/>
                </a:lnTo>
                <a:lnTo>
                  <a:pt x="2054314" y="0"/>
                </a:lnTo>
                <a:lnTo>
                  <a:pt x="3640714" y="0"/>
                </a:lnTo>
                <a:lnTo>
                  <a:pt x="3640714" y="8474"/>
                </a:lnTo>
                <a:lnTo>
                  <a:pt x="3638252" y="20290"/>
                </a:lnTo>
                <a:lnTo>
                  <a:pt x="3635053" y="30382"/>
                </a:lnTo>
                <a:lnTo>
                  <a:pt x="3628406" y="36289"/>
                </a:lnTo>
                <a:lnTo>
                  <a:pt x="3625207" y="38012"/>
                </a:lnTo>
                <a:lnTo>
                  <a:pt x="3622745" y="38012"/>
                </a:lnTo>
                <a:lnTo>
                  <a:pt x="3621022" y="38012"/>
                </a:lnTo>
                <a:lnTo>
                  <a:pt x="3619298" y="38012"/>
                </a:lnTo>
                <a:lnTo>
                  <a:pt x="3617576" y="36289"/>
                </a:lnTo>
                <a:lnTo>
                  <a:pt x="3616838" y="36289"/>
                </a:lnTo>
                <a:lnTo>
                  <a:pt x="3615114" y="36289"/>
                </a:lnTo>
                <a:lnTo>
                  <a:pt x="3613391" y="38012"/>
                </a:lnTo>
                <a:lnTo>
                  <a:pt x="3611668" y="39735"/>
                </a:lnTo>
                <a:lnTo>
                  <a:pt x="3609207" y="43920"/>
                </a:lnTo>
                <a:lnTo>
                  <a:pt x="3617576" y="54012"/>
                </a:lnTo>
                <a:lnTo>
                  <a:pt x="3626683" y="71735"/>
                </a:lnTo>
                <a:lnTo>
                  <a:pt x="3630868" y="91920"/>
                </a:lnTo>
                <a:lnTo>
                  <a:pt x="3628406" y="91920"/>
                </a:lnTo>
                <a:lnTo>
                  <a:pt x="3626683" y="93643"/>
                </a:lnTo>
                <a:lnTo>
                  <a:pt x="3623483" y="93643"/>
                </a:lnTo>
                <a:lnTo>
                  <a:pt x="3619298" y="95365"/>
                </a:lnTo>
                <a:lnTo>
                  <a:pt x="3613637" y="91181"/>
                </a:lnTo>
                <a:lnTo>
                  <a:pt x="3609452" y="87734"/>
                </a:lnTo>
                <a:lnTo>
                  <a:pt x="3603791" y="86996"/>
                </a:lnTo>
                <a:lnTo>
                  <a:pt x="3596406" y="85274"/>
                </a:lnTo>
                <a:lnTo>
                  <a:pt x="3592222" y="97089"/>
                </a:lnTo>
                <a:lnTo>
                  <a:pt x="3583854" y="102997"/>
                </a:lnTo>
                <a:lnTo>
                  <a:pt x="3573022" y="107181"/>
                </a:lnTo>
                <a:lnTo>
                  <a:pt x="3561453" y="111366"/>
                </a:lnTo>
                <a:lnTo>
                  <a:pt x="3560715" y="123180"/>
                </a:lnTo>
                <a:lnTo>
                  <a:pt x="3557514" y="132289"/>
                </a:lnTo>
                <a:lnTo>
                  <a:pt x="3551854" y="140657"/>
                </a:lnTo>
                <a:lnTo>
                  <a:pt x="3540284" y="142381"/>
                </a:lnTo>
                <a:lnTo>
                  <a:pt x="3531915" y="144842"/>
                </a:lnTo>
                <a:lnTo>
                  <a:pt x="3526253" y="148288"/>
                </a:lnTo>
                <a:lnTo>
                  <a:pt x="3520592" y="150012"/>
                </a:lnTo>
                <a:lnTo>
                  <a:pt x="3516408" y="146565"/>
                </a:lnTo>
                <a:lnTo>
                  <a:pt x="3511484" y="142381"/>
                </a:lnTo>
                <a:lnTo>
                  <a:pt x="3509022" y="138196"/>
                </a:lnTo>
                <a:lnTo>
                  <a:pt x="3503362" y="138935"/>
                </a:lnTo>
                <a:lnTo>
                  <a:pt x="3495977" y="140657"/>
                </a:lnTo>
                <a:lnTo>
                  <a:pt x="3490315" y="144103"/>
                </a:lnTo>
                <a:lnTo>
                  <a:pt x="3486130" y="146565"/>
                </a:lnTo>
                <a:lnTo>
                  <a:pt x="3486130" y="152473"/>
                </a:lnTo>
                <a:lnTo>
                  <a:pt x="3481946" y="154195"/>
                </a:lnTo>
                <a:lnTo>
                  <a:pt x="3474562" y="154195"/>
                </a:lnTo>
                <a:lnTo>
                  <a:pt x="3464716" y="154195"/>
                </a:lnTo>
                <a:lnTo>
                  <a:pt x="3455608" y="155919"/>
                </a:lnTo>
                <a:lnTo>
                  <a:pt x="3451423" y="156658"/>
                </a:lnTo>
                <a:lnTo>
                  <a:pt x="3444038" y="174381"/>
                </a:lnTo>
                <a:lnTo>
                  <a:pt x="3443300" y="193580"/>
                </a:lnTo>
                <a:lnTo>
                  <a:pt x="3443300" y="215488"/>
                </a:lnTo>
                <a:lnTo>
                  <a:pt x="3445762" y="234687"/>
                </a:lnTo>
                <a:lnTo>
                  <a:pt x="3441577" y="234687"/>
                </a:lnTo>
                <a:lnTo>
                  <a:pt x="3439854" y="234687"/>
                </a:lnTo>
                <a:lnTo>
                  <a:pt x="3438131" y="234687"/>
                </a:lnTo>
                <a:lnTo>
                  <a:pt x="3437392" y="236410"/>
                </a:lnTo>
                <a:lnTo>
                  <a:pt x="3435670" y="237150"/>
                </a:lnTo>
                <a:lnTo>
                  <a:pt x="3433946" y="242072"/>
                </a:lnTo>
                <a:lnTo>
                  <a:pt x="3432223" y="246257"/>
                </a:lnTo>
                <a:lnTo>
                  <a:pt x="3432223" y="252164"/>
                </a:lnTo>
                <a:lnTo>
                  <a:pt x="3432223" y="258810"/>
                </a:lnTo>
                <a:lnTo>
                  <a:pt x="3422377" y="258810"/>
                </a:lnTo>
                <a:lnTo>
                  <a:pt x="3416715" y="267918"/>
                </a:lnTo>
                <a:lnTo>
                  <a:pt x="3412531" y="273825"/>
                </a:lnTo>
                <a:lnTo>
                  <a:pt x="3410808" y="279734"/>
                </a:lnTo>
                <a:lnTo>
                  <a:pt x="3409084" y="291548"/>
                </a:lnTo>
                <a:lnTo>
                  <a:pt x="3406623" y="291548"/>
                </a:lnTo>
                <a:lnTo>
                  <a:pt x="3403423" y="291548"/>
                </a:lnTo>
                <a:lnTo>
                  <a:pt x="3402685" y="291548"/>
                </a:lnTo>
                <a:lnTo>
                  <a:pt x="3400962" y="291548"/>
                </a:lnTo>
                <a:lnTo>
                  <a:pt x="3397762" y="291548"/>
                </a:lnTo>
                <a:lnTo>
                  <a:pt x="3392100" y="303365"/>
                </a:lnTo>
                <a:lnTo>
                  <a:pt x="3387915" y="317641"/>
                </a:lnTo>
                <a:lnTo>
                  <a:pt x="3378069" y="317641"/>
                </a:lnTo>
                <a:lnTo>
                  <a:pt x="3374869" y="333640"/>
                </a:lnTo>
                <a:lnTo>
                  <a:pt x="3369947" y="333640"/>
                </a:lnTo>
                <a:lnTo>
                  <a:pt x="3369947" y="329457"/>
                </a:lnTo>
                <a:lnTo>
                  <a:pt x="3358378" y="313456"/>
                </a:lnTo>
                <a:lnTo>
                  <a:pt x="3350993" y="294256"/>
                </a:lnTo>
                <a:lnTo>
                  <a:pt x="3349270" y="272349"/>
                </a:lnTo>
                <a:lnTo>
                  <a:pt x="3350993" y="246257"/>
                </a:lnTo>
                <a:lnTo>
                  <a:pt x="3355178" y="242811"/>
                </a:lnTo>
                <a:lnTo>
                  <a:pt x="3358378" y="240349"/>
                </a:lnTo>
                <a:lnTo>
                  <a:pt x="3362562" y="236903"/>
                </a:lnTo>
                <a:lnTo>
                  <a:pt x="3364285" y="232719"/>
                </a:lnTo>
                <a:lnTo>
                  <a:pt x="3366747" y="226811"/>
                </a:lnTo>
                <a:lnTo>
                  <a:pt x="3362562" y="219180"/>
                </a:lnTo>
                <a:lnTo>
                  <a:pt x="3360839" y="209088"/>
                </a:lnTo>
                <a:lnTo>
                  <a:pt x="3366501" y="197272"/>
                </a:lnTo>
                <a:lnTo>
                  <a:pt x="3372162" y="193088"/>
                </a:lnTo>
                <a:lnTo>
                  <a:pt x="3379547" y="189642"/>
                </a:lnTo>
                <a:lnTo>
                  <a:pt x="3387915" y="187180"/>
                </a:lnTo>
                <a:lnTo>
                  <a:pt x="3393577" y="181272"/>
                </a:lnTo>
                <a:lnTo>
                  <a:pt x="3405147" y="163550"/>
                </a:lnTo>
                <a:lnTo>
                  <a:pt x="3416715" y="145827"/>
                </a:lnTo>
                <a:lnTo>
                  <a:pt x="3425824" y="138196"/>
                </a:lnTo>
                <a:lnTo>
                  <a:pt x="3435670" y="131550"/>
                </a:lnTo>
                <a:lnTo>
                  <a:pt x="3445515" y="123920"/>
                </a:lnTo>
                <a:lnTo>
                  <a:pt x="3449700" y="113827"/>
                </a:lnTo>
                <a:lnTo>
                  <a:pt x="3452900" y="102011"/>
                </a:lnTo>
                <a:lnTo>
                  <a:pt x="3457085" y="91181"/>
                </a:lnTo>
                <a:lnTo>
                  <a:pt x="3457085" y="90443"/>
                </a:lnTo>
                <a:lnTo>
                  <a:pt x="3455361" y="90443"/>
                </a:lnTo>
                <a:lnTo>
                  <a:pt x="3455361" y="88719"/>
                </a:lnTo>
                <a:lnTo>
                  <a:pt x="3453639" y="86996"/>
                </a:lnTo>
                <a:lnTo>
                  <a:pt x="3451176" y="88719"/>
                </a:lnTo>
                <a:lnTo>
                  <a:pt x="3449454" y="90443"/>
                </a:lnTo>
                <a:lnTo>
                  <a:pt x="3448715" y="91181"/>
                </a:lnTo>
                <a:lnTo>
                  <a:pt x="3441331" y="102011"/>
                </a:lnTo>
                <a:lnTo>
                  <a:pt x="3433946" y="113827"/>
                </a:lnTo>
                <a:lnTo>
                  <a:pt x="3426561" y="123920"/>
                </a:lnTo>
                <a:lnTo>
                  <a:pt x="3416715" y="131550"/>
                </a:lnTo>
                <a:lnTo>
                  <a:pt x="3403423" y="137457"/>
                </a:lnTo>
                <a:lnTo>
                  <a:pt x="3402685" y="132535"/>
                </a:lnTo>
                <a:lnTo>
                  <a:pt x="3402685" y="131796"/>
                </a:lnTo>
                <a:lnTo>
                  <a:pt x="3400962" y="128350"/>
                </a:lnTo>
                <a:lnTo>
                  <a:pt x="3400962" y="124165"/>
                </a:lnTo>
                <a:lnTo>
                  <a:pt x="3402685" y="122442"/>
                </a:lnTo>
                <a:lnTo>
                  <a:pt x="3402685" y="120719"/>
                </a:lnTo>
                <a:lnTo>
                  <a:pt x="3402685" y="119980"/>
                </a:lnTo>
                <a:lnTo>
                  <a:pt x="3403423" y="116534"/>
                </a:lnTo>
                <a:lnTo>
                  <a:pt x="3403423" y="114073"/>
                </a:lnTo>
                <a:lnTo>
                  <a:pt x="3399238" y="110628"/>
                </a:lnTo>
                <a:lnTo>
                  <a:pt x="3395054" y="108903"/>
                </a:lnTo>
                <a:lnTo>
                  <a:pt x="3391854" y="108166"/>
                </a:lnTo>
                <a:lnTo>
                  <a:pt x="3387670" y="106442"/>
                </a:lnTo>
                <a:lnTo>
                  <a:pt x="3385208" y="108166"/>
                </a:lnTo>
                <a:lnTo>
                  <a:pt x="3377824" y="112350"/>
                </a:lnTo>
                <a:lnTo>
                  <a:pt x="3367978" y="120719"/>
                </a:lnTo>
                <a:lnTo>
                  <a:pt x="3358870" y="131550"/>
                </a:lnTo>
                <a:lnTo>
                  <a:pt x="3350500" y="141642"/>
                </a:lnTo>
                <a:lnTo>
                  <a:pt x="3346316" y="149273"/>
                </a:lnTo>
                <a:lnTo>
                  <a:pt x="3346316" y="151734"/>
                </a:lnTo>
                <a:lnTo>
                  <a:pt x="3346316" y="155180"/>
                </a:lnTo>
                <a:lnTo>
                  <a:pt x="3347055" y="157642"/>
                </a:lnTo>
                <a:lnTo>
                  <a:pt x="3348778" y="161826"/>
                </a:lnTo>
                <a:lnTo>
                  <a:pt x="3350500" y="165272"/>
                </a:lnTo>
                <a:lnTo>
                  <a:pt x="3350500" y="167734"/>
                </a:lnTo>
                <a:lnTo>
                  <a:pt x="3341394" y="171918"/>
                </a:lnTo>
                <a:lnTo>
                  <a:pt x="3331548" y="173642"/>
                </a:lnTo>
                <a:lnTo>
                  <a:pt x="3318255" y="175365"/>
                </a:lnTo>
                <a:lnTo>
                  <a:pt x="3305947" y="175365"/>
                </a:lnTo>
                <a:lnTo>
                  <a:pt x="3305947" y="159365"/>
                </a:lnTo>
                <a:lnTo>
                  <a:pt x="3292655" y="161826"/>
                </a:lnTo>
                <a:lnTo>
                  <a:pt x="3281085" y="166750"/>
                </a:lnTo>
                <a:lnTo>
                  <a:pt x="3271240" y="165026"/>
                </a:lnTo>
                <a:lnTo>
                  <a:pt x="3263855" y="155919"/>
                </a:lnTo>
                <a:lnTo>
                  <a:pt x="3235055" y="151734"/>
                </a:lnTo>
                <a:lnTo>
                  <a:pt x="3225209" y="161826"/>
                </a:lnTo>
                <a:lnTo>
                  <a:pt x="3213640" y="169457"/>
                </a:lnTo>
                <a:lnTo>
                  <a:pt x="3203794" y="177827"/>
                </a:lnTo>
                <a:lnTo>
                  <a:pt x="3198133" y="188657"/>
                </a:lnTo>
                <a:lnTo>
                  <a:pt x="3192471" y="198750"/>
                </a:lnTo>
                <a:lnTo>
                  <a:pt x="3186810" y="208841"/>
                </a:lnTo>
                <a:lnTo>
                  <a:pt x="3179425" y="216473"/>
                </a:lnTo>
                <a:lnTo>
                  <a:pt x="3156287" y="224103"/>
                </a:lnTo>
                <a:lnTo>
                  <a:pt x="3150625" y="230011"/>
                </a:lnTo>
                <a:lnTo>
                  <a:pt x="3146441" y="236657"/>
                </a:lnTo>
                <a:lnTo>
                  <a:pt x="3142256" y="242564"/>
                </a:lnTo>
                <a:lnTo>
                  <a:pt x="3132409" y="250195"/>
                </a:lnTo>
                <a:lnTo>
                  <a:pt x="3132409" y="258564"/>
                </a:lnTo>
                <a:lnTo>
                  <a:pt x="3144717" y="258564"/>
                </a:lnTo>
                <a:lnTo>
                  <a:pt x="3146441" y="263487"/>
                </a:lnTo>
                <a:lnTo>
                  <a:pt x="3148164" y="265949"/>
                </a:lnTo>
                <a:lnTo>
                  <a:pt x="3148902" y="269395"/>
                </a:lnTo>
                <a:lnTo>
                  <a:pt x="3152102" y="271857"/>
                </a:lnTo>
                <a:lnTo>
                  <a:pt x="3154563" y="273580"/>
                </a:lnTo>
                <a:lnTo>
                  <a:pt x="3160225" y="275303"/>
                </a:lnTo>
                <a:lnTo>
                  <a:pt x="3163425" y="271857"/>
                </a:lnTo>
                <a:lnTo>
                  <a:pt x="3165887" y="270133"/>
                </a:lnTo>
                <a:lnTo>
                  <a:pt x="3170809" y="269395"/>
                </a:lnTo>
                <a:lnTo>
                  <a:pt x="3174994" y="269395"/>
                </a:lnTo>
                <a:lnTo>
                  <a:pt x="3182379" y="269395"/>
                </a:lnTo>
                <a:lnTo>
                  <a:pt x="3188041" y="276041"/>
                </a:lnTo>
                <a:lnTo>
                  <a:pt x="3192225" y="281949"/>
                </a:lnTo>
                <a:lnTo>
                  <a:pt x="3194687" y="289580"/>
                </a:lnTo>
                <a:lnTo>
                  <a:pt x="3197887" y="301394"/>
                </a:lnTo>
                <a:lnTo>
                  <a:pt x="3199609" y="309026"/>
                </a:lnTo>
                <a:lnTo>
                  <a:pt x="3197887" y="313210"/>
                </a:lnTo>
                <a:lnTo>
                  <a:pt x="3193702" y="317395"/>
                </a:lnTo>
                <a:lnTo>
                  <a:pt x="3191978" y="325026"/>
                </a:lnTo>
                <a:lnTo>
                  <a:pt x="3191978" y="333395"/>
                </a:lnTo>
                <a:lnTo>
                  <a:pt x="3194441" y="341025"/>
                </a:lnTo>
                <a:lnTo>
                  <a:pt x="3197640" y="348656"/>
                </a:lnTo>
                <a:lnTo>
                  <a:pt x="3200102" y="358748"/>
                </a:lnTo>
                <a:lnTo>
                  <a:pt x="3191733" y="367856"/>
                </a:lnTo>
                <a:lnTo>
                  <a:pt x="3186072" y="377949"/>
                </a:lnTo>
                <a:lnTo>
                  <a:pt x="3181886" y="388041"/>
                </a:lnTo>
                <a:lnTo>
                  <a:pt x="3176226" y="401579"/>
                </a:lnTo>
                <a:lnTo>
                  <a:pt x="3173025" y="404041"/>
                </a:lnTo>
                <a:lnTo>
                  <a:pt x="3165640" y="413148"/>
                </a:lnTo>
                <a:lnTo>
                  <a:pt x="3157271" y="423241"/>
                </a:lnTo>
                <a:lnTo>
                  <a:pt x="3148164" y="435056"/>
                </a:lnTo>
                <a:lnTo>
                  <a:pt x="3138318" y="445148"/>
                </a:lnTo>
                <a:lnTo>
                  <a:pt x="3129949" y="455241"/>
                </a:lnTo>
                <a:lnTo>
                  <a:pt x="3124288" y="462871"/>
                </a:lnTo>
                <a:lnTo>
                  <a:pt x="3121088" y="466318"/>
                </a:lnTo>
                <a:lnTo>
                  <a:pt x="3111241" y="468778"/>
                </a:lnTo>
                <a:lnTo>
                  <a:pt x="3101395" y="467056"/>
                </a:lnTo>
                <a:lnTo>
                  <a:pt x="3092288" y="467056"/>
                </a:lnTo>
                <a:lnTo>
                  <a:pt x="3083918" y="468778"/>
                </a:lnTo>
                <a:lnTo>
                  <a:pt x="3076533" y="476409"/>
                </a:lnTo>
                <a:lnTo>
                  <a:pt x="3070872" y="484779"/>
                </a:lnTo>
                <a:lnTo>
                  <a:pt x="3066687" y="493887"/>
                </a:lnTo>
                <a:lnTo>
                  <a:pt x="3061026" y="502256"/>
                </a:lnTo>
                <a:lnTo>
                  <a:pt x="3052657" y="508164"/>
                </a:lnTo>
                <a:lnTo>
                  <a:pt x="3050934" y="508164"/>
                </a:lnTo>
                <a:lnTo>
                  <a:pt x="3049211" y="509887"/>
                </a:lnTo>
                <a:lnTo>
                  <a:pt x="3047487" y="509887"/>
                </a:lnTo>
                <a:lnTo>
                  <a:pt x="3045026" y="509887"/>
                </a:lnTo>
                <a:lnTo>
                  <a:pt x="3041826" y="511610"/>
                </a:lnTo>
                <a:lnTo>
                  <a:pt x="3045026" y="519979"/>
                </a:lnTo>
                <a:lnTo>
                  <a:pt x="3050688" y="529086"/>
                </a:lnTo>
                <a:lnTo>
                  <a:pt x="3054872" y="539179"/>
                </a:lnTo>
                <a:lnTo>
                  <a:pt x="3060534" y="549271"/>
                </a:lnTo>
                <a:lnTo>
                  <a:pt x="3062995" y="558378"/>
                </a:lnTo>
                <a:lnTo>
                  <a:pt x="3064719" y="568471"/>
                </a:lnTo>
                <a:lnTo>
                  <a:pt x="3062256" y="575117"/>
                </a:lnTo>
                <a:lnTo>
                  <a:pt x="3056595" y="581022"/>
                </a:lnTo>
                <a:lnTo>
                  <a:pt x="3045026" y="585945"/>
                </a:lnTo>
                <a:lnTo>
                  <a:pt x="3026073" y="588407"/>
                </a:lnTo>
                <a:lnTo>
                  <a:pt x="3026073" y="580776"/>
                </a:lnTo>
                <a:lnTo>
                  <a:pt x="3024348" y="574133"/>
                </a:lnTo>
                <a:lnTo>
                  <a:pt x="3024348" y="564040"/>
                </a:lnTo>
                <a:lnTo>
                  <a:pt x="3026073" y="552225"/>
                </a:lnTo>
                <a:lnTo>
                  <a:pt x="3026073" y="543117"/>
                </a:lnTo>
                <a:lnTo>
                  <a:pt x="3021888" y="543117"/>
                </a:lnTo>
                <a:lnTo>
                  <a:pt x="3018688" y="543117"/>
                </a:lnTo>
                <a:lnTo>
                  <a:pt x="3016226" y="543117"/>
                </a:lnTo>
                <a:lnTo>
                  <a:pt x="3014503" y="543117"/>
                </a:lnTo>
                <a:lnTo>
                  <a:pt x="3012780" y="541394"/>
                </a:lnTo>
                <a:lnTo>
                  <a:pt x="3010318" y="540655"/>
                </a:lnTo>
                <a:lnTo>
                  <a:pt x="3007118" y="535733"/>
                </a:lnTo>
                <a:lnTo>
                  <a:pt x="3010318" y="531548"/>
                </a:lnTo>
                <a:lnTo>
                  <a:pt x="3012780" y="527363"/>
                </a:lnTo>
                <a:lnTo>
                  <a:pt x="3014503" y="523179"/>
                </a:lnTo>
                <a:lnTo>
                  <a:pt x="3017703" y="517271"/>
                </a:lnTo>
                <a:lnTo>
                  <a:pt x="3010318" y="517271"/>
                </a:lnTo>
                <a:lnTo>
                  <a:pt x="3001211" y="515548"/>
                </a:lnTo>
                <a:lnTo>
                  <a:pt x="2991365" y="518010"/>
                </a:lnTo>
                <a:lnTo>
                  <a:pt x="2979796" y="522932"/>
                </a:lnTo>
                <a:lnTo>
                  <a:pt x="2969950" y="527117"/>
                </a:lnTo>
                <a:lnTo>
                  <a:pt x="2969950" y="523672"/>
                </a:lnTo>
                <a:lnTo>
                  <a:pt x="2971672" y="519486"/>
                </a:lnTo>
                <a:lnTo>
                  <a:pt x="2973396" y="517025"/>
                </a:lnTo>
                <a:lnTo>
                  <a:pt x="2974134" y="512102"/>
                </a:lnTo>
                <a:lnTo>
                  <a:pt x="2975857" y="509640"/>
                </a:lnTo>
                <a:lnTo>
                  <a:pt x="2978318" y="503733"/>
                </a:lnTo>
                <a:lnTo>
                  <a:pt x="2975857" y="503733"/>
                </a:lnTo>
                <a:lnTo>
                  <a:pt x="2973396" y="502009"/>
                </a:lnTo>
                <a:lnTo>
                  <a:pt x="2970196" y="502009"/>
                </a:lnTo>
                <a:lnTo>
                  <a:pt x="2966011" y="500287"/>
                </a:lnTo>
                <a:lnTo>
                  <a:pt x="2956904" y="509395"/>
                </a:lnTo>
                <a:lnTo>
                  <a:pt x="2947058" y="517025"/>
                </a:lnTo>
                <a:lnTo>
                  <a:pt x="2937212" y="525394"/>
                </a:lnTo>
                <a:lnTo>
                  <a:pt x="2931550" y="535487"/>
                </a:lnTo>
                <a:lnTo>
                  <a:pt x="2937212" y="538932"/>
                </a:lnTo>
                <a:lnTo>
                  <a:pt x="2941396" y="541394"/>
                </a:lnTo>
                <a:lnTo>
                  <a:pt x="2944596" y="544840"/>
                </a:lnTo>
                <a:lnTo>
                  <a:pt x="2947058" y="547301"/>
                </a:lnTo>
                <a:lnTo>
                  <a:pt x="2950257" y="552225"/>
                </a:lnTo>
                <a:lnTo>
                  <a:pt x="2958626" y="547301"/>
                </a:lnTo>
                <a:lnTo>
                  <a:pt x="2966011" y="544840"/>
                </a:lnTo>
                <a:lnTo>
                  <a:pt x="2973396" y="544840"/>
                </a:lnTo>
                <a:lnTo>
                  <a:pt x="2981764" y="549025"/>
                </a:lnTo>
                <a:lnTo>
                  <a:pt x="2985949" y="549025"/>
                </a:lnTo>
                <a:lnTo>
                  <a:pt x="2985949" y="559117"/>
                </a:lnTo>
                <a:lnTo>
                  <a:pt x="2970196" y="559117"/>
                </a:lnTo>
                <a:lnTo>
                  <a:pt x="2964534" y="566748"/>
                </a:lnTo>
                <a:lnTo>
                  <a:pt x="2958873" y="572655"/>
                </a:lnTo>
                <a:lnTo>
                  <a:pt x="2954688" y="578561"/>
                </a:lnTo>
                <a:lnTo>
                  <a:pt x="2950503" y="588653"/>
                </a:lnTo>
                <a:lnTo>
                  <a:pt x="2962073" y="596284"/>
                </a:lnTo>
                <a:lnTo>
                  <a:pt x="2968719" y="608099"/>
                </a:lnTo>
                <a:lnTo>
                  <a:pt x="2974380" y="624099"/>
                </a:lnTo>
                <a:lnTo>
                  <a:pt x="2977581" y="640099"/>
                </a:lnTo>
                <a:lnTo>
                  <a:pt x="2978318" y="657822"/>
                </a:lnTo>
                <a:lnTo>
                  <a:pt x="2978318" y="673330"/>
                </a:lnTo>
                <a:lnTo>
                  <a:pt x="2968472" y="679976"/>
                </a:lnTo>
                <a:lnTo>
                  <a:pt x="2962811" y="691791"/>
                </a:lnTo>
                <a:lnTo>
                  <a:pt x="2957149" y="702622"/>
                </a:lnTo>
                <a:lnTo>
                  <a:pt x="2950503" y="714437"/>
                </a:lnTo>
                <a:lnTo>
                  <a:pt x="2935734" y="730437"/>
                </a:lnTo>
                <a:lnTo>
                  <a:pt x="2916781" y="742251"/>
                </a:lnTo>
                <a:lnTo>
                  <a:pt x="2896842" y="750622"/>
                </a:lnTo>
                <a:lnTo>
                  <a:pt x="2873704" y="758252"/>
                </a:lnTo>
                <a:lnTo>
                  <a:pt x="2852289" y="762437"/>
                </a:lnTo>
                <a:lnTo>
                  <a:pt x="2852289" y="768345"/>
                </a:lnTo>
                <a:lnTo>
                  <a:pt x="2852289" y="771791"/>
                </a:lnTo>
                <a:lnTo>
                  <a:pt x="2852289" y="774251"/>
                </a:lnTo>
                <a:lnTo>
                  <a:pt x="2852289" y="775976"/>
                </a:lnTo>
                <a:lnTo>
                  <a:pt x="2854012" y="777698"/>
                </a:lnTo>
                <a:lnTo>
                  <a:pt x="2854012" y="781882"/>
                </a:lnTo>
                <a:lnTo>
                  <a:pt x="2854750" y="786068"/>
                </a:lnTo>
                <a:lnTo>
                  <a:pt x="2852289" y="789513"/>
                </a:lnTo>
                <a:lnTo>
                  <a:pt x="2849089" y="791974"/>
                </a:lnTo>
                <a:lnTo>
                  <a:pt x="2848350" y="793699"/>
                </a:lnTo>
                <a:lnTo>
                  <a:pt x="2845150" y="796159"/>
                </a:lnTo>
                <a:lnTo>
                  <a:pt x="2839489" y="799605"/>
                </a:lnTo>
                <a:lnTo>
                  <a:pt x="2837766" y="799605"/>
                </a:lnTo>
                <a:lnTo>
                  <a:pt x="2837027" y="801329"/>
                </a:lnTo>
                <a:lnTo>
                  <a:pt x="2835304" y="801329"/>
                </a:lnTo>
                <a:lnTo>
                  <a:pt x="2833582" y="801329"/>
                </a:lnTo>
                <a:lnTo>
                  <a:pt x="2831119" y="802067"/>
                </a:lnTo>
                <a:lnTo>
                  <a:pt x="2829396" y="797883"/>
                </a:lnTo>
                <a:lnTo>
                  <a:pt x="2827673" y="793699"/>
                </a:lnTo>
                <a:lnTo>
                  <a:pt x="2827673" y="789513"/>
                </a:lnTo>
                <a:lnTo>
                  <a:pt x="2827673" y="781882"/>
                </a:lnTo>
                <a:lnTo>
                  <a:pt x="2830873" y="780160"/>
                </a:lnTo>
                <a:lnTo>
                  <a:pt x="2833336" y="780160"/>
                </a:lnTo>
                <a:lnTo>
                  <a:pt x="2836535" y="778437"/>
                </a:lnTo>
                <a:lnTo>
                  <a:pt x="2837274" y="775976"/>
                </a:lnTo>
                <a:lnTo>
                  <a:pt x="2838997" y="772529"/>
                </a:lnTo>
                <a:lnTo>
                  <a:pt x="2837274" y="770067"/>
                </a:lnTo>
                <a:lnTo>
                  <a:pt x="2834812" y="765883"/>
                </a:lnTo>
                <a:lnTo>
                  <a:pt x="2833089" y="762437"/>
                </a:lnTo>
                <a:lnTo>
                  <a:pt x="2830627" y="760714"/>
                </a:lnTo>
                <a:lnTo>
                  <a:pt x="2828905" y="760714"/>
                </a:lnTo>
                <a:lnTo>
                  <a:pt x="2824720" y="759975"/>
                </a:lnTo>
                <a:lnTo>
                  <a:pt x="2819797" y="759975"/>
                </a:lnTo>
                <a:lnTo>
                  <a:pt x="2814874" y="766621"/>
                </a:lnTo>
                <a:lnTo>
                  <a:pt x="2809213" y="771545"/>
                </a:lnTo>
                <a:lnTo>
                  <a:pt x="2804289" y="775729"/>
                </a:lnTo>
                <a:lnTo>
                  <a:pt x="2800104" y="783360"/>
                </a:lnTo>
                <a:lnTo>
                  <a:pt x="2798382" y="795174"/>
                </a:lnTo>
                <a:lnTo>
                  <a:pt x="2811674" y="807729"/>
                </a:lnTo>
                <a:lnTo>
                  <a:pt x="2821520" y="821268"/>
                </a:lnTo>
                <a:lnTo>
                  <a:pt x="2830627" y="835544"/>
                </a:lnTo>
                <a:lnTo>
                  <a:pt x="2834812" y="854743"/>
                </a:lnTo>
                <a:lnTo>
                  <a:pt x="2836535" y="878129"/>
                </a:lnTo>
                <a:lnTo>
                  <a:pt x="2788535" y="917512"/>
                </a:lnTo>
                <a:lnTo>
                  <a:pt x="2782874" y="917512"/>
                </a:lnTo>
                <a:lnTo>
                  <a:pt x="2778689" y="901513"/>
                </a:lnTo>
                <a:lnTo>
                  <a:pt x="2769582" y="889697"/>
                </a:lnTo>
                <a:lnTo>
                  <a:pt x="2758012" y="879605"/>
                </a:lnTo>
                <a:lnTo>
                  <a:pt x="2745705" y="869513"/>
                </a:lnTo>
                <a:lnTo>
                  <a:pt x="2732412" y="858682"/>
                </a:lnTo>
                <a:lnTo>
                  <a:pt x="2726752" y="882067"/>
                </a:lnTo>
                <a:lnTo>
                  <a:pt x="2719366" y="901266"/>
                </a:lnTo>
                <a:lnTo>
                  <a:pt x="2726752" y="905451"/>
                </a:lnTo>
                <a:lnTo>
                  <a:pt x="2729951" y="911359"/>
                </a:lnTo>
                <a:lnTo>
                  <a:pt x="2730690" y="918989"/>
                </a:lnTo>
                <a:lnTo>
                  <a:pt x="2735613" y="927359"/>
                </a:lnTo>
                <a:lnTo>
                  <a:pt x="2736351" y="929082"/>
                </a:lnTo>
                <a:lnTo>
                  <a:pt x="2739551" y="929082"/>
                </a:lnTo>
                <a:lnTo>
                  <a:pt x="2742013" y="929082"/>
                </a:lnTo>
                <a:lnTo>
                  <a:pt x="2745213" y="929082"/>
                </a:lnTo>
                <a:lnTo>
                  <a:pt x="2747675" y="930805"/>
                </a:lnTo>
                <a:lnTo>
                  <a:pt x="2759243" y="942619"/>
                </a:lnTo>
                <a:lnTo>
                  <a:pt x="2768351" y="960342"/>
                </a:lnTo>
                <a:lnTo>
                  <a:pt x="2774013" y="980527"/>
                </a:lnTo>
                <a:lnTo>
                  <a:pt x="2774751" y="1001451"/>
                </a:lnTo>
                <a:lnTo>
                  <a:pt x="2766382" y="1001451"/>
                </a:lnTo>
                <a:lnTo>
                  <a:pt x="2757274" y="993820"/>
                </a:lnTo>
                <a:lnTo>
                  <a:pt x="2748905" y="989635"/>
                </a:lnTo>
                <a:lnTo>
                  <a:pt x="2747182" y="987911"/>
                </a:lnTo>
                <a:lnTo>
                  <a:pt x="2739797" y="982005"/>
                </a:lnTo>
                <a:lnTo>
                  <a:pt x="2734874" y="970188"/>
                </a:lnTo>
                <a:lnTo>
                  <a:pt x="2731675" y="956651"/>
                </a:lnTo>
                <a:lnTo>
                  <a:pt x="2727490" y="944835"/>
                </a:lnTo>
                <a:lnTo>
                  <a:pt x="2723305" y="933020"/>
                </a:lnTo>
                <a:lnTo>
                  <a:pt x="2715920" y="922928"/>
                </a:lnTo>
                <a:lnTo>
                  <a:pt x="2715920" y="920467"/>
                </a:lnTo>
                <a:lnTo>
                  <a:pt x="2708536" y="922928"/>
                </a:lnTo>
                <a:lnTo>
                  <a:pt x="2708536" y="920467"/>
                </a:lnTo>
                <a:lnTo>
                  <a:pt x="2706074" y="908651"/>
                </a:lnTo>
                <a:lnTo>
                  <a:pt x="2706074" y="893636"/>
                </a:lnTo>
                <a:lnTo>
                  <a:pt x="2706074" y="877636"/>
                </a:lnTo>
                <a:lnTo>
                  <a:pt x="2706074" y="859913"/>
                </a:lnTo>
                <a:lnTo>
                  <a:pt x="2704351" y="843913"/>
                </a:lnTo>
                <a:lnTo>
                  <a:pt x="2698690" y="830374"/>
                </a:lnTo>
                <a:lnTo>
                  <a:pt x="2689582" y="820283"/>
                </a:lnTo>
                <a:lnTo>
                  <a:pt x="2687121" y="822744"/>
                </a:lnTo>
                <a:lnTo>
                  <a:pt x="2682936" y="826190"/>
                </a:lnTo>
                <a:lnTo>
                  <a:pt x="2679736" y="827913"/>
                </a:lnTo>
                <a:lnTo>
                  <a:pt x="2674074" y="828652"/>
                </a:lnTo>
                <a:lnTo>
                  <a:pt x="2668414" y="828652"/>
                </a:lnTo>
                <a:lnTo>
                  <a:pt x="2666690" y="828652"/>
                </a:lnTo>
                <a:lnTo>
                  <a:pt x="2666690" y="827913"/>
                </a:lnTo>
                <a:lnTo>
                  <a:pt x="2665951" y="827913"/>
                </a:lnTo>
                <a:lnTo>
                  <a:pt x="2664228" y="826190"/>
                </a:lnTo>
                <a:lnTo>
                  <a:pt x="2664228" y="808467"/>
                </a:lnTo>
                <a:lnTo>
                  <a:pt x="2660044" y="794191"/>
                </a:lnTo>
                <a:lnTo>
                  <a:pt x="2654383" y="782375"/>
                </a:lnTo>
                <a:lnTo>
                  <a:pt x="2645275" y="771545"/>
                </a:lnTo>
                <a:lnTo>
                  <a:pt x="2638629" y="759729"/>
                </a:lnTo>
                <a:lnTo>
                  <a:pt x="2629522" y="745452"/>
                </a:lnTo>
                <a:lnTo>
                  <a:pt x="2627059" y="747914"/>
                </a:lnTo>
                <a:lnTo>
                  <a:pt x="2625337" y="749637"/>
                </a:lnTo>
                <a:lnTo>
                  <a:pt x="2623613" y="753083"/>
                </a:lnTo>
                <a:lnTo>
                  <a:pt x="2621891" y="753821"/>
                </a:lnTo>
                <a:lnTo>
                  <a:pt x="2621151" y="755545"/>
                </a:lnTo>
                <a:lnTo>
                  <a:pt x="2607860" y="757268"/>
                </a:lnTo>
                <a:lnTo>
                  <a:pt x="2596290" y="755545"/>
                </a:lnTo>
                <a:lnTo>
                  <a:pt x="2584721" y="755545"/>
                </a:lnTo>
                <a:lnTo>
                  <a:pt x="2581521" y="767360"/>
                </a:lnTo>
                <a:lnTo>
                  <a:pt x="2577337" y="773268"/>
                </a:lnTo>
                <a:lnTo>
                  <a:pt x="2574875" y="774991"/>
                </a:lnTo>
                <a:lnTo>
                  <a:pt x="2569214" y="774991"/>
                </a:lnTo>
                <a:lnTo>
                  <a:pt x="2563553" y="776714"/>
                </a:lnTo>
                <a:lnTo>
                  <a:pt x="2557891" y="780897"/>
                </a:lnTo>
                <a:lnTo>
                  <a:pt x="2548045" y="806991"/>
                </a:lnTo>
                <a:lnTo>
                  <a:pt x="2534753" y="806991"/>
                </a:lnTo>
                <a:lnTo>
                  <a:pt x="2527369" y="812897"/>
                </a:lnTo>
                <a:lnTo>
                  <a:pt x="2519983" y="820528"/>
                </a:lnTo>
                <a:lnTo>
                  <a:pt x="2510137" y="826436"/>
                </a:lnTo>
                <a:lnTo>
                  <a:pt x="2507676" y="855728"/>
                </a:lnTo>
                <a:lnTo>
                  <a:pt x="2500292" y="880836"/>
                </a:lnTo>
                <a:lnTo>
                  <a:pt x="2490445" y="901020"/>
                </a:lnTo>
                <a:lnTo>
                  <a:pt x="2474691" y="920221"/>
                </a:lnTo>
                <a:lnTo>
                  <a:pt x="2472968" y="920221"/>
                </a:lnTo>
                <a:lnTo>
                  <a:pt x="2471245" y="918497"/>
                </a:lnTo>
                <a:lnTo>
                  <a:pt x="2469522" y="918497"/>
                </a:lnTo>
                <a:lnTo>
                  <a:pt x="2468784" y="916775"/>
                </a:lnTo>
                <a:lnTo>
                  <a:pt x="2459676" y="906682"/>
                </a:lnTo>
                <a:lnTo>
                  <a:pt x="2451308" y="890682"/>
                </a:lnTo>
                <a:lnTo>
                  <a:pt x="2446384" y="877144"/>
                </a:lnTo>
                <a:lnTo>
                  <a:pt x="2445645" y="874682"/>
                </a:lnTo>
                <a:lnTo>
                  <a:pt x="2446384" y="871236"/>
                </a:lnTo>
                <a:lnTo>
                  <a:pt x="2448107" y="868774"/>
                </a:lnTo>
                <a:lnTo>
                  <a:pt x="2449830" y="867051"/>
                </a:lnTo>
                <a:lnTo>
                  <a:pt x="2449830" y="865328"/>
                </a:lnTo>
                <a:lnTo>
                  <a:pt x="2435061" y="843421"/>
                </a:lnTo>
                <a:lnTo>
                  <a:pt x="2425215" y="820036"/>
                </a:lnTo>
                <a:lnTo>
                  <a:pt x="2418568" y="794929"/>
                </a:lnTo>
                <a:lnTo>
                  <a:pt x="2415369" y="764652"/>
                </a:lnTo>
                <a:lnTo>
                  <a:pt x="2405523" y="765390"/>
                </a:lnTo>
                <a:lnTo>
                  <a:pt x="2398139" y="765390"/>
                </a:lnTo>
                <a:lnTo>
                  <a:pt x="2389769" y="764652"/>
                </a:lnTo>
                <a:lnTo>
                  <a:pt x="2386568" y="761206"/>
                </a:lnTo>
                <a:lnTo>
                  <a:pt x="2382384" y="758744"/>
                </a:lnTo>
                <a:lnTo>
                  <a:pt x="2379184" y="755298"/>
                </a:lnTo>
                <a:lnTo>
                  <a:pt x="2376723" y="752837"/>
                </a:lnTo>
                <a:lnTo>
                  <a:pt x="2379184" y="742006"/>
                </a:lnTo>
                <a:lnTo>
                  <a:pt x="2373523" y="733637"/>
                </a:lnTo>
                <a:lnTo>
                  <a:pt x="2363677" y="726006"/>
                </a:lnTo>
                <a:lnTo>
                  <a:pt x="2353830" y="719360"/>
                </a:lnTo>
                <a:lnTo>
                  <a:pt x="2344723" y="710252"/>
                </a:lnTo>
                <a:lnTo>
                  <a:pt x="2320847" y="713699"/>
                </a:lnTo>
                <a:lnTo>
                  <a:pt x="2295986" y="713699"/>
                </a:lnTo>
                <a:lnTo>
                  <a:pt x="2271123" y="711976"/>
                </a:lnTo>
                <a:lnTo>
                  <a:pt x="2247247" y="710252"/>
                </a:lnTo>
                <a:lnTo>
                  <a:pt x="2243063" y="701883"/>
                </a:lnTo>
                <a:lnTo>
                  <a:pt x="2237401" y="691053"/>
                </a:lnTo>
                <a:lnTo>
                  <a:pt x="2228293" y="694499"/>
                </a:lnTo>
                <a:lnTo>
                  <a:pt x="2222632" y="696222"/>
                </a:lnTo>
                <a:lnTo>
                  <a:pt x="2215247" y="696960"/>
                </a:lnTo>
                <a:lnTo>
                  <a:pt x="2205401" y="696960"/>
                </a:lnTo>
                <a:lnTo>
                  <a:pt x="2197031" y="691053"/>
                </a:lnTo>
                <a:lnTo>
                  <a:pt x="2187925" y="686868"/>
                </a:lnTo>
                <a:lnTo>
                  <a:pt x="2178078" y="680960"/>
                </a:lnTo>
                <a:lnTo>
                  <a:pt x="2170694" y="675053"/>
                </a:lnTo>
                <a:lnTo>
                  <a:pt x="2168232" y="666683"/>
                </a:lnTo>
                <a:lnTo>
                  <a:pt x="2164047" y="659053"/>
                </a:lnTo>
                <a:lnTo>
                  <a:pt x="2154940" y="651422"/>
                </a:lnTo>
                <a:lnTo>
                  <a:pt x="2153217" y="651422"/>
                </a:lnTo>
                <a:lnTo>
                  <a:pt x="2152479" y="651422"/>
                </a:lnTo>
                <a:lnTo>
                  <a:pt x="2150754" y="651422"/>
                </a:lnTo>
                <a:lnTo>
                  <a:pt x="2147555" y="651422"/>
                </a:lnTo>
                <a:lnTo>
                  <a:pt x="2141893" y="651422"/>
                </a:lnTo>
                <a:lnTo>
                  <a:pt x="2145094" y="663237"/>
                </a:lnTo>
                <a:lnTo>
                  <a:pt x="2149279" y="676776"/>
                </a:lnTo>
                <a:lnTo>
                  <a:pt x="2156663" y="690314"/>
                </a:lnTo>
                <a:lnTo>
                  <a:pt x="2162324" y="702130"/>
                </a:lnTo>
                <a:lnTo>
                  <a:pt x="2167986" y="710498"/>
                </a:lnTo>
                <a:lnTo>
                  <a:pt x="2169709" y="706314"/>
                </a:lnTo>
                <a:lnTo>
                  <a:pt x="2170448" y="704591"/>
                </a:lnTo>
                <a:lnTo>
                  <a:pt x="2170448" y="702868"/>
                </a:lnTo>
                <a:lnTo>
                  <a:pt x="2172170" y="702868"/>
                </a:lnTo>
                <a:lnTo>
                  <a:pt x="2173893" y="702868"/>
                </a:lnTo>
                <a:lnTo>
                  <a:pt x="2178078" y="704591"/>
                </a:lnTo>
                <a:lnTo>
                  <a:pt x="2179801" y="708776"/>
                </a:lnTo>
                <a:lnTo>
                  <a:pt x="2181524" y="713699"/>
                </a:lnTo>
                <a:lnTo>
                  <a:pt x="2181524" y="717883"/>
                </a:lnTo>
                <a:lnTo>
                  <a:pt x="2182262" y="722068"/>
                </a:lnTo>
                <a:lnTo>
                  <a:pt x="2183986" y="726252"/>
                </a:lnTo>
                <a:lnTo>
                  <a:pt x="2189647" y="725514"/>
                </a:lnTo>
                <a:lnTo>
                  <a:pt x="2197031" y="723791"/>
                </a:lnTo>
                <a:lnTo>
                  <a:pt x="2205401" y="723791"/>
                </a:lnTo>
                <a:lnTo>
                  <a:pt x="2218694" y="708776"/>
                </a:lnTo>
                <a:lnTo>
                  <a:pt x="2234447" y="696960"/>
                </a:lnTo>
                <a:lnTo>
                  <a:pt x="2236170" y="711976"/>
                </a:lnTo>
                <a:lnTo>
                  <a:pt x="2237892" y="723791"/>
                </a:lnTo>
                <a:lnTo>
                  <a:pt x="2259308" y="735605"/>
                </a:lnTo>
                <a:lnTo>
                  <a:pt x="2276538" y="749882"/>
                </a:lnTo>
                <a:lnTo>
                  <a:pt x="2270877" y="757513"/>
                </a:lnTo>
                <a:lnTo>
                  <a:pt x="2265954" y="765145"/>
                </a:lnTo>
                <a:lnTo>
                  <a:pt x="2261031" y="771052"/>
                </a:lnTo>
                <a:lnTo>
                  <a:pt x="2250200" y="775236"/>
                </a:lnTo>
                <a:lnTo>
                  <a:pt x="2250200" y="791236"/>
                </a:lnTo>
                <a:lnTo>
                  <a:pt x="2236170" y="800345"/>
                </a:lnTo>
                <a:lnTo>
                  <a:pt x="2221400" y="810436"/>
                </a:lnTo>
                <a:lnTo>
                  <a:pt x="2221400" y="817575"/>
                </a:lnTo>
                <a:lnTo>
                  <a:pt x="2203185" y="817575"/>
                </a:lnTo>
                <a:lnTo>
                  <a:pt x="2192355" y="823483"/>
                </a:lnTo>
                <a:lnTo>
                  <a:pt x="2183986" y="832590"/>
                </a:lnTo>
                <a:lnTo>
                  <a:pt x="2174140" y="840220"/>
                </a:lnTo>
                <a:lnTo>
                  <a:pt x="2160847" y="846129"/>
                </a:lnTo>
                <a:lnTo>
                  <a:pt x="2147555" y="848590"/>
                </a:lnTo>
                <a:lnTo>
                  <a:pt x="2133524" y="852775"/>
                </a:lnTo>
                <a:lnTo>
                  <a:pt x="2121956" y="857698"/>
                </a:lnTo>
                <a:lnTo>
                  <a:pt x="2112109" y="863605"/>
                </a:lnTo>
                <a:lnTo>
                  <a:pt x="2102263" y="866067"/>
                </a:lnTo>
                <a:lnTo>
                  <a:pt x="2094878" y="866067"/>
                </a:lnTo>
                <a:lnTo>
                  <a:pt x="2091678" y="864344"/>
                </a:lnTo>
                <a:lnTo>
                  <a:pt x="2090940" y="864344"/>
                </a:lnTo>
                <a:lnTo>
                  <a:pt x="2089217" y="863605"/>
                </a:lnTo>
                <a:lnTo>
                  <a:pt x="2087494" y="861882"/>
                </a:lnTo>
                <a:lnTo>
                  <a:pt x="2085771" y="858436"/>
                </a:lnTo>
                <a:lnTo>
                  <a:pt x="2081586" y="850067"/>
                </a:lnTo>
                <a:lnTo>
                  <a:pt x="2079864" y="840959"/>
                </a:lnTo>
                <a:lnTo>
                  <a:pt x="2079864" y="832590"/>
                </a:lnTo>
                <a:lnTo>
                  <a:pt x="2079125" y="823483"/>
                </a:lnTo>
                <a:lnTo>
                  <a:pt x="2071740" y="809206"/>
                </a:lnTo>
                <a:lnTo>
                  <a:pt x="2061895" y="795667"/>
                </a:lnTo>
                <a:lnTo>
                  <a:pt x="2051064" y="783853"/>
                </a:lnTo>
                <a:lnTo>
                  <a:pt x="2041218" y="772036"/>
                </a:lnTo>
                <a:lnTo>
                  <a:pt x="2038756" y="763667"/>
                </a:lnTo>
                <a:lnTo>
                  <a:pt x="2037033" y="753575"/>
                </a:lnTo>
                <a:lnTo>
                  <a:pt x="2035309" y="742744"/>
                </a:lnTo>
                <a:lnTo>
                  <a:pt x="2031125" y="734375"/>
                </a:lnTo>
                <a:lnTo>
                  <a:pt x="2015371" y="724284"/>
                </a:lnTo>
                <a:lnTo>
                  <a:pt x="2011187" y="714191"/>
                </a:lnTo>
                <a:lnTo>
                  <a:pt x="2006264" y="703361"/>
                </a:lnTo>
                <a:lnTo>
                  <a:pt x="2002079" y="693268"/>
                </a:lnTo>
                <a:lnTo>
                  <a:pt x="1996418" y="684899"/>
                </a:lnTo>
                <a:lnTo>
                  <a:pt x="1988049" y="678991"/>
                </a:lnTo>
                <a:lnTo>
                  <a:pt x="1983126" y="677268"/>
                </a:lnTo>
                <a:lnTo>
                  <a:pt x="1982387" y="673821"/>
                </a:lnTo>
                <a:lnTo>
                  <a:pt x="1979187" y="673083"/>
                </a:lnTo>
                <a:lnTo>
                  <a:pt x="1976725" y="671361"/>
                </a:lnTo>
                <a:lnTo>
                  <a:pt x="1973525" y="669637"/>
                </a:lnTo>
                <a:lnTo>
                  <a:pt x="1971065" y="667176"/>
                </a:lnTo>
                <a:lnTo>
                  <a:pt x="1967864" y="662253"/>
                </a:lnTo>
                <a:lnTo>
                  <a:pt x="1965403" y="656345"/>
                </a:lnTo>
                <a:lnTo>
                  <a:pt x="1962203" y="656345"/>
                </a:lnTo>
                <a:lnTo>
                  <a:pt x="1962203" y="662253"/>
                </a:lnTo>
                <a:lnTo>
                  <a:pt x="1972049" y="675791"/>
                </a:lnTo>
                <a:lnTo>
                  <a:pt x="1981156" y="690806"/>
                </a:lnTo>
                <a:lnTo>
                  <a:pt x="1986818" y="708529"/>
                </a:lnTo>
                <a:lnTo>
                  <a:pt x="1992479" y="724529"/>
                </a:lnTo>
                <a:lnTo>
                  <a:pt x="1999863" y="740529"/>
                </a:lnTo>
                <a:lnTo>
                  <a:pt x="2002326" y="742991"/>
                </a:lnTo>
                <a:lnTo>
                  <a:pt x="2006509" y="746437"/>
                </a:lnTo>
                <a:lnTo>
                  <a:pt x="2009710" y="748898"/>
                </a:lnTo>
                <a:lnTo>
                  <a:pt x="2013895" y="752344"/>
                </a:lnTo>
                <a:lnTo>
                  <a:pt x="2015618" y="756528"/>
                </a:lnTo>
                <a:lnTo>
                  <a:pt x="2015618" y="785821"/>
                </a:lnTo>
                <a:lnTo>
                  <a:pt x="2018079" y="789268"/>
                </a:lnTo>
                <a:lnTo>
                  <a:pt x="2021279" y="793452"/>
                </a:lnTo>
                <a:lnTo>
                  <a:pt x="2025464" y="795914"/>
                </a:lnTo>
                <a:lnTo>
                  <a:pt x="2029648" y="799360"/>
                </a:lnTo>
                <a:lnTo>
                  <a:pt x="2031371" y="801820"/>
                </a:lnTo>
                <a:lnTo>
                  <a:pt x="2033834" y="810929"/>
                </a:lnTo>
                <a:lnTo>
                  <a:pt x="2035556" y="817575"/>
                </a:lnTo>
                <a:lnTo>
                  <a:pt x="2038756" y="826682"/>
                </a:lnTo>
                <a:lnTo>
                  <a:pt x="2047125" y="836775"/>
                </a:lnTo>
                <a:lnTo>
                  <a:pt x="2060417" y="845882"/>
                </a:lnTo>
                <a:lnTo>
                  <a:pt x="2074448" y="854252"/>
                </a:lnTo>
                <a:lnTo>
                  <a:pt x="2086017" y="863359"/>
                </a:lnTo>
                <a:lnTo>
                  <a:pt x="2089217" y="867544"/>
                </a:lnTo>
                <a:lnTo>
                  <a:pt x="2089217" y="873451"/>
                </a:lnTo>
                <a:lnTo>
                  <a:pt x="2089217" y="877636"/>
                </a:lnTo>
                <a:lnTo>
                  <a:pt x="2090940" y="881821"/>
                </a:lnTo>
                <a:lnTo>
                  <a:pt x="2095125" y="886743"/>
                </a:lnTo>
                <a:lnTo>
                  <a:pt x="2107433" y="887482"/>
                </a:lnTo>
                <a:lnTo>
                  <a:pt x="2122201" y="880836"/>
                </a:lnTo>
                <a:lnTo>
                  <a:pt x="2142140" y="875912"/>
                </a:lnTo>
                <a:lnTo>
                  <a:pt x="2161093" y="871728"/>
                </a:lnTo>
                <a:lnTo>
                  <a:pt x="2178323" y="869267"/>
                </a:lnTo>
                <a:lnTo>
                  <a:pt x="2178323" y="871728"/>
                </a:lnTo>
                <a:lnTo>
                  <a:pt x="2174140" y="879359"/>
                </a:lnTo>
                <a:lnTo>
                  <a:pt x="2174140" y="888221"/>
                </a:lnTo>
                <a:lnTo>
                  <a:pt x="2170940" y="898313"/>
                </a:lnTo>
                <a:lnTo>
                  <a:pt x="2165278" y="913328"/>
                </a:lnTo>
                <a:lnTo>
                  <a:pt x="2156909" y="931051"/>
                </a:lnTo>
                <a:lnTo>
                  <a:pt x="2147063" y="948774"/>
                </a:lnTo>
                <a:lnTo>
                  <a:pt x="2136232" y="963051"/>
                </a:lnTo>
                <a:lnTo>
                  <a:pt x="2120479" y="979050"/>
                </a:lnTo>
                <a:lnTo>
                  <a:pt x="2103248" y="994066"/>
                </a:lnTo>
                <a:lnTo>
                  <a:pt x="2085032" y="1008343"/>
                </a:lnTo>
                <a:lnTo>
                  <a:pt x="2067802" y="1025082"/>
                </a:lnTo>
                <a:lnTo>
                  <a:pt x="2053032" y="1042804"/>
                </a:lnTo>
                <a:lnTo>
                  <a:pt x="2041464" y="1062988"/>
                </a:lnTo>
                <a:lnTo>
                  <a:pt x="2037279" y="1082189"/>
                </a:lnTo>
                <a:lnTo>
                  <a:pt x="2039740" y="1099911"/>
                </a:lnTo>
                <a:lnTo>
                  <a:pt x="2045402" y="1117634"/>
                </a:lnTo>
                <a:lnTo>
                  <a:pt x="2051064" y="1133634"/>
                </a:lnTo>
                <a:lnTo>
                  <a:pt x="2056725" y="1151357"/>
                </a:lnTo>
                <a:lnTo>
                  <a:pt x="2061648" y="1169080"/>
                </a:lnTo>
                <a:lnTo>
                  <a:pt x="2059925" y="1186804"/>
                </a:lnTo>
                <a:lnTo>
                  <a:pt x="2050818" y="1205264"/>
                </a:lnTo>
                <a:lnTo>
                  <a:pt x="2038509" y="1214372"/>
                </a:lnTo>
                <a:lnTo>
                  <a:pt x="2023741" y="1221018"/>
                </a:lnTo>
                <a:lnTo>
                  <a:pt x="2009710" y="1228649"/>
                </a:lnTo>
                <a:lnTo>
                  <a:pt x="1999990" y="1237129"/>
                </a:lnTo>
                <a:lnTo>
                  <a:pt x="1730490" y="1237129"/>
                </a:lnTo>
                <a:lnTo>
                  <a:pt x="1729835" y="1236280"/>
                </a:lnTo>
                <a:lnTo>
                  <a:pt x="1724174" y="1224465"/>
                </a:lnTo>
                <a:lnTo>
                  <a:pt x="1722450" y="1210188"/>
                </a:lnTo>
                <a:lnTo>
                  <a:pt x="1725650" y="1193450"/>
                </a:lnTo>
                <a:lnTo>
                  <a:pt x="1731312" y="1179173"/>
                </a:lnTo>
                <a:lnTo>
                  <a:pt x="1739681" y="1163172"/>
                </a:lnTo>
                <a:lnTo>
                  <a:pt x="1745342" y="1149634"/>
                </a:lnTo>
                <a:lnTo>
                  <a:pt x="1750265" y="1137819"/>
                </a:lnTo>
                <a:lnTo>
                  <a:pt x="1744604" y="1126003"/>
                </a:lnTo>
                <a:lnTo>
                  <a:pt x="1742882" y="1115911"/>
                </a:lnTo>
                <a:lnTo>
                  <a:pt x="1742882" y="1105819"/>
                </a:lnTo>
                <a:lnTo>
                  <a:pt x="1739681" y="1092281"/>
                </a:lnTo>
                <a:lnTo>
                  <a:pt x="1731312" y="1074558"/>
                </a:lnTo>
                <a:lnTo>
                  <a:pt x="1718022" y="1056835"/>
                </a:lnTo>
                <a:lnTo>
                  <a:pt x="1705715" y="1040834"/>
                </a:lnTo>
                <a:lnTo>
                  <a:pt x="1692422" y="1027297"/>
                </a:lnTo>
                <a:lnTo>
                  <a:pt x="1696606" y="1009574"/>
                </a:lnTo>
                <a:lnTo>
                  <a:pt x="1700792" y="993574"/>
                </a:lnTo>
                <a:lnTo>
                  <a:pt x="1705715" y="975851"/>
                </a:lnTo>
                <a:lnTo>
                  <a:pt x="1700792" y="973389"/>
                </a:lnTo>
                <a:lnTo>
                  <a:pt x="1698330" y="971666"/>
                </a:lnTo>
                <a:lnTo>
                  <a:pt x="1695130" y="968220"/>
                </a:lnTo>
                <a:lnTo>
                  <a:pt x="1692669" y="967481"/>
                </a:lnTo>
                <a:lnTo>
                  <a:pt x="1688484" y="967481"/>
                </a:lnTo>
                <a:lnTo>
                  <a:pt x="1682823" y="965758"/>
                </a:lnTo>
                <a:lnTo>
                  <a:pt x="1679622" y="968220"/>
                </a:lnTo>
                <a:lnTo>
                  <a:pt x="1677899" y="969943"/>
                </a:lnTo>
                <a:lnTo>
                  <a:pt x="1673715" y="971666"/>
                </a:lnTo>
                <a:lnTo>
                  <a:pt x="1669530" y="971666"/>
                </a:lnTo>
                <a:lnTo>
                  <a:pt x="1663869" y="971666"/>
                </a:lnTo>
                <a:lnTo>
                  <a:pt x="1648114" y="946558"/>
                </a:lnTo>
                <a:lnTo>
                  <a:pt x="1637284" y="944835"/>
                </a:lnTo>
                <a:lnTo>
                  <a:pt x="1627438" y="944097"/>
                </a:lnTo>
                <a:lnTo>
                  <a:pt x="1615870" y="942374"/>
                </a:lnTo>
                <a:lnTo>
                  <a:pt x="1601838" y="948282"/>
                </a:lnTo>
                <a:lnTo>
                  <a:pt x="1587070" y="954189"/>
                </a:lnTo>
                <a:lnTo>
                  <a:pt x="1575500" y="958374"/>
                </a:lnTo>
                <a:lnTo>
                  <a:pt x="1547439" y="952466"/>
                </a:lnTo>
                <a:lnTo>
                  <a:pt x="1544239" y="962558"/>
                </a:lnTo>
                <a:lnTo>
                  <a:pt x="1534393" y="962558"/>
                </a:lnTo>
                <a:lnTo>
                  <a:pt x="1525285" y="960097"/>
                </a:lnTo>
                <a:lnTo>
                  <a:pt x="1518639" y="958374"/>
                </a:lnTo>
                <a:lnTo>
                  <a:pt x="1515439" y="960097"/>
                </a:lnTo>
                <a:lnTo>
                  <a:pt x="1512978" y="962558"/>
                </a:lnTo>
                <a:lnTo>
                  <a:pt x="1508055" y="964282"/>
                </a:lnTo>
                <a:lnTo>
                  <a:pt x="1502393" y="966005"/>
                </a:lnTo>
                <a:lnTo>
                  <a:pt x="1494024" y="955912"/>
                </a:lnTo>
                <a:lnTo>
                  <a:pt x="1482455" y="950005"/>
                </a:lnTo>
                <a:lnTo>
                  <a:pt x="1470885" y="944097"/>
                </a:lnTo>
                <a:lnTo>
                  <a:pt x="1459316" y="938189"/>
                </a:lnTo>
                <a:lnTo>
                  <a:pt x="1449471" y="930558"/>
                </a:lnTo>
                <a:lnTo>
                  <a:pt x="1442086" y="911359"/>
                </a:lnTo>
                <a:lnTo>
                  <a:pt x="1433717" y="901266"/>
                </a:lnTo>
                <a:lnTo>
                  <a:pt x="1420424" y="891174"/>
                </a:lnTo>
                <a:lnTo>
                  <a:pt x="1408856" y="881082"/>
                </a:lnTo>
                <a:lnTo>
                  <a:pt x="1401471" y="871974"/>
                </a:lnTo>
                <a:lnTo>
                  <a:pt x="1401471" y="852775"/>
                </a:lnTo>
                <a:lnTo>
                  <a:pt x="1399010" y="844405"/>
                </a:lnTo>
                <a:lnTo>
                  <a:pt x="1399748" y="830867"/>
                </a:lnTo>
                <a:lnTo>
                  <a:pt x="1402948" y="819052"/>
                </a:lnTo>
                <a:lnTo>
                  <a:pt x="1405410" y="808959"/>
                </a:lnTo>
                <a:lnTo>
                  <a:pt x="1407132" y="801329"/>
                </a:lnTo>
                <a:lnTo>
                  <a:pt x="1407132" y="789513"/>
                </a:lnTo>
                <a:lnTo>
                  <a:pt x="1404671" y="782867"/>
                </a:lnTo>
                <a:lnTo>
                  <a:pt x="1399748" y="775236"/>
                </a:lnTo>
                <a:lnTo>
                  <a:pt x="1397286" y="769329"/>
                </a:lnTo>
                <a:lnTo>
                  <a:pt x="1397286" y="760221"/>
                </a:lnTo>
                <a:lnTo>
                  <a:pt x="1399748" y="748407"/>
                </a:lnTo>
                <a:lnTo>
                  <a:pt x="1405410" y="735852"/>
                </a:lnTo>
                <a:lnTo>
                  <a:pt x="1411071" y="720837"/>
                </a:lnTo>
                <a:lnTo>
                  <a:pt x="1416733" y="708283"/>
                </a:lnTo>
                <a:lnTo>
                  <a:pt x="1422394" y="697452"/>
                </a:lnTo>
                <a:lnTo>
                  <a:pt x="1425594" y="691545"/>
                </a:lnTo>
                <a:lnTo>
                  <a:pt x="1435439" y="683175"/>
                </a:lnTo>
                <a:lnTo>
                  <a:pt x="1447009" y="675545"/>
                </a:lnTo>
                <a:lnTo>
                  <a:pt x="1458578" y="669637"/>
                </a:lnTo>
                <a:lnTo>
                  <a:pt x="1470147" y="662006"/>
                </a:lnTo>
                <a:lnTo>
                  <a:pt x="1472608" y="655360"/>
                </a:lnTo>
                <a:lnTo>
                  <a:pt x="1472608" y="646253"/>
                </a:lnTo>
                <a:lnTo>
                  <a:pt x="1471871" y="636161"/>
                </a:lnTo>
                <a:lnTo>
                  <a:pt x="1472608" y="627791"/>
                </a:lnTo>
                <a:lnTo>
                  <a:pt x="1479993" y="615976"/>
                </a:lnTo>
                <a:lnTo>
                  <a:pt x="1489839" y="606868"/>
                </a:lnTo>
                <a:lnTo>
                  <a:pt x="1500669" y="598499"/>
                </a:lnTo>
                <a:lnTo>
                  <a:pt x="1510516" y="589392"/>
                </a:lnTo>
                <a:lnTo>
                  <a:pt x="1518885" y="579299"/>
                </a:lnTo>
                <a:lnTo>
                  <a:pt x="1523808" y="565763"/>
                </a:lnTo>
                <a:lnTo>
                  <a:pt x="1523808" y="565024"/>
                </a:lnTo>
                <a:lnTo>
                  <a:pt x="1522085" y="565024"/>
                </a:lnTo>
                <a:lnTo>
                  <a:pt x="1522085" y="563302"/>
                </a:lnTo>
                <a:lnTo>
                  <a:pt x="1522085" y="561578"/>
                </a:lnTo>
                <a:lnTo>
                  <a:pt x="1520363" y="559856"/>
                </a:lnTo>
                <a:lnTo>
                  <a:pt x="1517901" y="559117"/>
                </a:lnTo>
                <a:lnTo>
                  <a:pt x="1514701" y="557394"/>
                </a:lnTo>
                <a:lnTo>
                  <a:pt x="1512239" y="557394"/>
                </a:lnTo>
                <a:lnTo>
                  <a:pt x="1507316" y="555672"/>
                </a:lnTo>
                <a:lnTo>
                  <a:pt x="1504855" y="559117"/>
                </a:lnTo>
                <a:lnTo>
                  <a:pt x="1501655" y="559117"/>
                </a:lnTo>
                <a:lnTo>
                  <a:pt x="1497469" y="559856"/>
                </a:lnTo>
                <a:lnTo>
                  <a:pt x="1491808" y="559856"/>
                </a:lnTo>
                <a:lnTo>
                  <a:pt x="1491808" y="555672"/>
                </a:lnTo>
                <a:lnTo>
                  <a:pt x="1489348" y="555672"/>
                </a:lnTo>
                <a:lnTo>
                  <a:pt x="1489348" y="543855"/>
                </a:lnTo>
                <a:lnTo>
                  <a:pt x="1487624" y="527856"/>
                </a:lnTo>
                <a:lnTo>
                  <a:pt x="1485901" y="508655"/>
                </a:lnTo>
                <a:lnTo>
                  <a:pt x="1485901" y="490194"/>
                </a:lnTo>
                <a:lnTo>
                  <a:pt x="1485901" y="473456"/>
                </a:lnTo>
                <a:lnTo>
                  <a:pt x="1489101" y="463363"/>
                </a:lnTo>
                <a:lnTo>
                  <a:pt x="1489593" y="460410"/>
                </a:lnTo>
                <a:lnTo>
                  <a:pt x="1491316" y="456964"/>
                </a:lnTo>
                <a:lnTo>
                  <a:pt x="1493038" y="456225"/>
                </a:lnTo>
                <a:lnTo>
                  <a:pt x="1494762" y="456225"/>
                </a:lnTo>
                <a:lnTo>
                  <a:pt x="1497224" y="456225"/>
                </a:lnTo>
                <a:lnTo>
                  <a:pt x="1500424" y="454501"/>
                </a:lnTo>
                <a:lnTo>
                  <a:pt x="1504609" y="454501"/>
                </a:lnTo>
                <a:lnTo>
                  <a:pt x="1516177" y="458687"/>
                </a:lnTo>
                <a:lnTo>
                  <a:pt x="1529469" y="462133"/>
                </a:lnTo>
                <a:lnTo>
                  <a:pt x="1543501" y="462133"/>
                </a:lnTo>
                <a:lnTo>
                  <a:pt x="1557531" y="458687"/>
                </a:lnTo>
                <a:lnTo>
                  <a:pt x="1568362" y="454501"/>
                </a:lnTo>
                <a:lnTo>
                  <a:pt x="1569100" y="452779"/>
                </a:lnTo>
                <a:lnTo>
                  <a:pt x="1569100" y="451056"/>
                </a:lnTo>
                <a:lnTo>
                  <a:pt x="1570824" y="451056"/>
                </a:lnTo>
                <a:lnTo>
                  <a:pt x="1570824" y="450318"/>
                </a:lnTo>
                <a:lnTo>
                  <a:pt x="1570824" y="448595"/>
                </a:lnTo>
                <a:lnTo>
                  <a:pt x="1574024" y="436778"/>
                </a:lnTo>
                <a:lnTo>
                  <a:pt x="1574024" y="423241"/>
                </a:lnTo>
                <a:lnTo>
                  <a:pt x="1572300" y="410687"/>
                </a:lnTo>
                <a:lnTo>
                  <a:pt x="1570578" y="395672"/>
                </a:lnTo>
                <a:lnTo>
                  <a:pt x="1560731" y="393210"/>
                </a:lnTo>
                <a:lnTo>
                  <a:pt x="1550885" y="389764"/>
                </a:lnTo>
                <a:lnTo>
                  <a:pt x="1541039" y="383856"/>
                </a:lnTo>
                <a:lnTo>
                  <a:pt x="1533654" y="376225"/>
                </a:lnTo>
                <a:lnTo>
                  <a:pt x="1536115" y="375487"/>
                </a:lnTo>
                <a:lnTo>
                  <a:pt x="1539316" y="373764"/>
                </a:lnTo>
                <a:lnTo>
                  <a:pt x="1541039" y="372041"/>
                </a:lnTo>
                <a:lnTo>
                  <a:pt x="1543501" y="372041"/>
                </a:lnTo>
                <a:lnTo>
                  <a:pt x="1546701" y="370318"/>
                </a:lnTo>
                <a:lnTo>
                  <a:pt x="1551624" y="370318"/>
                </a:lnTo>
                <a:lnTo>
                  <a:pt x="1554823" y="369579"/>
                </a:lnTo>
                <a:lnTo>
                  <a:pt x="1559008" y="367856"/>
                </a:lnTo>
                <a:lnTo>
                  <a:pt x="1563193" y="367856"/>
                </a:lnTo>
                <a:lnTo>
                  <a:pt x="1568115" y="367856"/>
                </a:lnTo>
                <a:lnTo>
                  <a:pt x="1568115" y="351856"/>
                </a:lnTo>
                <a:lnTo>
                  <a:pt x="1572300" y="351856"/>
                </a:lnTo>
                <a:lnTo>
                  <a:pt x="1576484" y="352595"/>
                </a:lnTo>
                <a:lnTo>
                  <a:pt x="1578208" y="354318"/>
                </a:lnTo>
                <a:lnTo>
                  <a:pt x="1580670" y="354318"/>
                </a:lnTo>
                <a:lnTo>
                  <a:pt x="1583870" y="356041"/>
                </a:lnTo>
                <a:lnTo>
                  <a:pt x="1586331" y="357764"/>
                </a:lnTo>
                <a:lnTo>
                  <a:pt x="1589531" y="354318"/>
                </a:lnTo>
                <a:lnTo>
                  <a:pt x="1593716" y="352595"/>
                </a:lnTo>
                <a:lnTo>
                  <a:pt x="1596915" y="351856"/>
                </a:lnTo>
                <a:lnTo>
                  <a:pt x="1601100" y="350133"/>
                </a:lnTo>
                <a:lnTo>
                  <a:pt x="1602823" y="348410"/>
                </a:lnTo>
                <a:lnTo>
                  <a:pt x="1603562" y="345949"/>
                </a:lnTo>
                <a:lnTo>
                  <a:pt x="1603562" y="342502"/>
                </a:lnTo>
                <a:lnTo>
                  <a:pt x="1603562" y="340041"/>
                </a:lnTo>
                <a:lnTo>
                  <a:pt x="1603562" y="336595"/>
                </a:lnTo>
                <a:lnTo>
                  <a:pt x="1605285" y="334133"/>
                </a:lnTo>
                <a:lnTo>
                  <a:pt x="1607008" y="330687"/>
                </a:lnTo>
                <a:lnTo>
                  <a:pt x="1634331" y="322318"/>
                </a:lnTo>
                <a:lnTo>
                  <a:pt x="1639992" y="313210"/>
                </a:lnTo>
                <a:lnTo>
                  <a:pt x="1641715" y="304840"/>
                </a:lnTo>
                <a:lnTo>
                  <a:pt x="1645899" y="295734"/>
                </a:lnTo>
                <a:lnTo>
                  <a:pt x="1654269" y="289826"/>
                </a:lnTo>
                <a:lnTo>
                  <a:pt x="1665100" y="285641"/>
                </a:lnTo>
                <a:lnTo>
                  <a:pt x="1677407" y="281457"/>
                </a:lnTo>
                <a:lnTo>
                  <a:pt x="1688976" y="277271"/>
                </a:lnTo>
                <a:lnTo>
                  <a:pt x="1690699" y="275549"/>
                </a:lnTo>
                <a:lnTo>
                  <a:pt x="1690699" y="273825"/>
                </a:lnTo>
                <a:lnTo>
                  <a:pt x="1690699" y="272103"/>
                </a:lnTo>
                <a:lnTo>
                  <a:pt x="1692422" y="271365"/>
                </a:lnTo>
                <a:lnTo>
                  <a:pt x="1686760" y="256348"/>
                </a:lnTo>
                <a:lnTo>
                  <a:pt x="1683560" y="238625"/>
                </a:lnTo>
                <a:lnTo>
                  <a:pt x="1683560" y="222626"/>
                </a:lnTo>
                <a:lnTo>
                  <a:pt x="1682823" y="209088"/>
                </a:lnTo>
                <a:lnTo>
                  <a:pt x="1695130" y="208349"/>
                </a:lnTo>
                <a:lnTo>
                  <a:pt x="1704238" y="204903"/>
                </a:lnTo>
                <a:lnTo>
                  <a:pt x="1714084" y="202441"/>
                </a:lnTo>
                <a:lnTo>
                  <a:pt x="1714084" y="209088"/>
                </a:lnTo>
                <a:lnTo>
                  <a:pt x="1712361" y="214996"/>
                </a:lnTo>
                <a:lnTo>
                  <a:pt x="1710637" y="225826"/>
                </a:lnTo>
                <a:lnTo>
                  <a:pt x="1709899" y="240103"/>
                </a:lnTo>
                <a:lnTo>
                  <a:pt x="1708176" y="253641"/>
                </a:lnTo>
                <a:lnTo>
                  <a:pt x="1708176" y="263734"/>
                </a:lnTo>
                <a:lnTo>
                  <a:pt x="1712361" y="266194"/>
                </a:lnTo>
                <a:lnTo>
                  <a:pt x="1715560" y="267918"/>
                </a:lnTo>
                <a:lnTo>
                  <a:pt x="1716300" y="269640"/>
                </a:lnTo>
                <a:lnTo>
                  <a:pt x="1719499" y="271365"/>
                </a:lnTo>
                <a:lnTo>
                  <a:pt x="1723681" y="273825"/>
                </a:lnTo>
                <a:lnTo>
                  <a:pt x="1732789" y="269640"/>
                </a:lnTo>
                <a:lnTo>
                  <a:pt x="1739189" y="269640"/>
                </a:lnTo>
                <a:lnTo>
                  <a:pt x="1743373" y="272103"/>
                </a:lnTo>
                <a:lnTo>
                  <a:pt x="1749035" y="277026"/>
                </a:lnTo>
                <a:lnTo>
                  <a:pt x="1756419" y="277026"/>
                </a:lnTo>
                <a:lnTo>
                  <a:pt x="1764788" y="273580"/>
                </a:lnTo>
                <a:lnTo>
                  <a:pt x="1772173" y="269395"/>
                </a:lnTo>
                <a:lnTo>
                  <a:pt x="1776357" y="265210"/>
                </a:lnTo>
                <a:lnTo>
                  <a:pt x="1782019" y="261764"/>
                </a:lnTo>
                <a:lnTo>
                  <a:pt x="1789403" y="259303"/>
                </a:lnTo>
                <a:lnTo>
                  <a:pt x="1800973" y="260041"/>
                </a:lnTo>
                <a:lnTo>
                  <a:pt x="1816727" y="263487"/>
                </a:lnTo>
                <a:lnTo>
                  <a:pt x="1818450" y="259303"/>
                </a:lnTo>
                <a:lnTo>
                  <a:pt x="1819188" y="257580"/>
                </a:lnTo>
                <a:lnTo>
                  <a:pt x="1822388" y="254133"/>
                </a:lnTo>
                <a:lnTo>
                  <a:pt x="1824849" y="253395"/>
                </a:lnTo>
                <a:lnTo>
                  <a:pt x="1828049" y="253395"/>
                </a:lnTo>
                <a:lnTo>
                  <a:pt x="1832235" y="251673"/>
                </a:lnTo>
                <a:lnTo>
                  <a:pt x="1832235" y="226564"/>
                </a:lnTo>
                <a:lnTo>
                  <a:pt x="1835434" y="206380"/>
                </a:lnTo>
                <a:lnTo>
                  <a:pt x="1837895" y="202934"/>
                </a:lnTo>
                <a:lnTo>
                  <a:pt x="1841096" y="202195"/>
                </a:lnTo>
                <a:lnTo>
                  <a:pt x="1843557" y="198750"/>
                </a:lnTo>
                <a:lnTo>
                  <a:pt x="1846757" y="197026"/>
                </a:lnTo>
                <a:lnTo>
                  <a:pt x="1850943" y="196288"/>
                </a:lnTo>
                <a:lnTo>
                  <a:pt x="1850943" y="198750"/>
                </a:lnTo>
                <a:lnTo>
                  <a:pt x="1853403" y="202195"/>
                </a:lnTo>
                <a:lnTo>
                  <a:pt x="1855127" y="204657"/>
                </a:lnTo>
                <a:lnTo>
                  <a:pt x="1856849" y="208103"/>
                </a:lnTo>
                <a:lnTo>
                  <a:pt x="1858573" y="208841"/>
                </a:lnTo>
                <a:lnTo>
                  <a:pt x="1862757" y="210564"/>
                </a:lnTo>
                <a:lnTo>
                  <a:pt x="1866942" y="212288"/>
                </a:lnTo>
                <a:lnTo>
                  <a:pt x="1865219" y="198750"/>
                </a:lnTo>
                <a:lnTo>
                  <a:pt x="1864480" y="190380"/>
                </a:lnTo>
                <a:lnTo>
                  <a:pt x="1861280" y="184473"/>
                </a:lnTo>
                <a:lnTo>
                  <a:pt x="1859557" y="176842"/>
                </a:lnTo>
                <a:lnTo>
                  <a:pt x="1857096" y="163304"/>
                </a:lnTo>
                <a:lnTo>
                  <a:pt x="1864480" y="162565"/>
                </a:lnTo>
                <a:lnTo>
                  <a:pt x="1869404" y="159119"/>
                </a:lnTo>
                <a:lnTo>
                  <a:pt x="1874326" y="156658"/>
                </a:lnTo>
                <a:lnTo>
                  <a:pt x="1879988" y="153212"/>
                </a:lnTo>
                <a:lnTo>
                  <a:pt x="1889834" y="153212"/>
                </a:lnTo>
                <a:lnTo>
                  <a:pt x="1899680" y="154934"/>
                </a:lnTo>
                <a:lnTo>
                  <a:pt x="1907065" y="156658"/>
                </a:lnTo>
                <a:lnTo>
                  <a:pt x="1914449" y="153212"/>
                </a:lnTo>
                <a:lnTo>
                  <a:pt x="1920111" y="144842"/>
                </a:lnTo>
                <a:lnTo>
                  <a:pt x="1915187" y="143119"/>
                </a:lnTo>
                <a:lnTo>
                  <a:pt x="1911003" y="141396"/>
                </a:lnTo>
                <a:lnTo>
                  <a:pt x="1908541" y="139673"/>
                </a:lnTo>
                <a:lnTo>
                  <a:pt x="1903619" y="138935"/>
                </a:lnTo>
                <a:lnTo>
                  <a:pt x="1897957" y="138935"/>
                </a:lnTo>
                <a:lnTo>
                  <a:pt x="1883926" y="145581"/>
                </a:lnTo>
                <a:lnTo>
                  <a:pt x="1868173" y="150503"/>
                </a:lnTo>
                <a:lnTo>
                  <a:pt x="1850943" y="152965"/>
                </a:lnTo>
                <a:lnTo>
                  <a:pt x="1847742" y="145334"/>
                </a:lnTo>
                <a:lnTo>
                  <a:pt x="1843557" y="139427"/>
                </a:lnTo>
                <a:lnTo>
                  <a:pt x="1839373" y="133519"/>
                </a:lnTo>
                <a:lnTo>
                  <a:pt x="1836173" y="126873"/>
                </a:lnTo>
                <a:lnTo>
                  <a:pt x="1835434" y="115058"/>
                </a:lnTo>
                <a:lnTo>
                  <a:pt x="1836173" y="105950"/>
                </a:lnTo>
                <a:lnTo>
                  <a:pt x="1835434" y="95858"/>
                </a:lnTo>
                <a:lnTo>
                  <a:pt x="1833711" y="84042"/>
                </a:lnTo>
                <a:lnTo>
                  <a:pt x="1835434" y="73950"/>
                </a:lnTo>
                <a:lnTo>
                  <a:pt x="1842081" y="58935"/>
                </a:lnTo>
                <a:lnTo>
                  <a:pt x="1853649" y="48843"/>
                </a:lnTo>
                <a:lnTo>
                  <a:pt x="1865219" y="37027"/>
                </a:lnTo>
                <a:lnTo>
                  <a:pt x="1875065" y="25212"/>
                </a:lnTo>
                <a:lnTo>
                  <a:pt x="1882450" y="11673"/>
                </a:lnTo>
                <a:lnTo>
                  <a:pt x="1878265" y="7489"/>
                </a:lnTo>
                <a:lnTo>
                  <a:pt x="1874081" y="3304"/>
                </a:lnTo>
                <a:close/>
                <a:moveTo>
                  <a:pt x="1731537" y="0"/>
                </a:moveTo>
                <a:lnTo>
                  <a:pt x="1863626" y="0"/>
                </a:lnTo>
                <a:lnTo>
                  <a:pt x="1858327" y="843"/>
                </a:lnTo>
                <a:lnTo>
                  <a:pt x="1845034" y="1582"/>
                </a:lnTo>
                <a:lnTo>
                  <a:pt x="1840850" y="22505"/>
                </a:lnTo>
                <a:lnTo>
                  <a:pt x="1833465" y="38504"/>
                </a:lnTo>
                <a:lnTo>
                  <a:pt x="1823619" y="52043"/>
                </a:lnTo>
                <a:lnTo>
                  <a:pt x="1812050" y="64596"/>
                </a:lnTo>
                <a:lnTo>
                  <a:pt x="1801219" y="79612"/>
                </a:lnTo>
                <a:lnTo>
                  <a:pt x="1794573" y="97335"/>
                </a:lnTo>
                <a:lnTo>
                  <a:pt x="1789649" y="117519"/>
                </a:lnTo>
                <a:lnTo>
                  <a:pt x="1798758" y="125150"/>
                </a:lnTo>
                <a:lnTo>
                  <a:pt x="1807126" y="133519"/>
                </a:lnTo>
                <a:lnTo>
                  <a:pt x="1812788" y="144350"/>
                </a:lnTo>
                <a:lnTo>
                  <a:pt x="1815988" y="156904"/>
                </a:lnTo>
                <a:lnTo>
                  <a:pt x="1811804" y="158626"/>
                </a:lnTo>
                <a:lnTo>
                  <a:pt x="1810081" y="160350"/>
                </a:lnTo>
                <a:lnTo>
                  <a:pt x="1808357" y="162073"/>
                </a:lnTo>
                <a:lnTo>
                  <a:pt x="1808357" y="162811"/>
                </a:lnTo>
                <a:lnTo>
                  <a:pt x="1806634" y="164535"/>
                </a:lnTo>
                <a:lnTo>
                  <a:pt x="1806634" y="167981"/>
                </a:lnTo>
                <a:lnTo>
                  <a:pt x="1805896" y="168719"/>
                </a:lnTo>
                <a:lnTo>
                  <a:pt x="1786943" y="176349"/>
                </a:lnTo>
                <a:lnTo>
                  <a:pt x="1784481" y="194073"/>
                </a:lnTo>
                <a:lnTo>
                  <a:pt x="1778819" y="207611"/>
                </a:lnTo>
                <a:lnTo>
                  <a:pt x="1773158" y="217703"/>
                </a:lnTo>
                <a:lnTo>
                  <a:pt x="1764050" y="226073"/>
                </a:lnTo>
                <a:lnTo>
                  <a:pt x="1756666" y="235180"/>
                </a:lnTo>
                <a:lnTo>
                  <a:pt x="1750019" y="246995"/>
                </a:lnTo>
                <a:lnTo>
                  <a:pt x="1745097" y="246995"/>
                </a:lnTo>
                <a:lnTo>
                  <a:pt x="1745097" y="243549"/>
                </a:lnTo>
                <a:lnTo>
                  <a:pt x="1733527" y="227549"/>
                </a:lnTo>
                <a:lnTo>
                  <a:pt x="1726881" y="209826"/>
                </a:lnTo>
                <a:lnTo>
                  <a:pt x="1721958" y="190626"/>
                </a:lnTo>
                <a:lnTo>
                  <a:pt x="1713592" y="168719"/>
                </a:lnTo>
                <a:lnTo>
                  <a:pt x="1702022" y="174627"/>
                </a:lnTo>
                <a:lnTo>
                  <a:pt x="1694637" y="182257"/>
                </a:lnTo>
                <a:lnTo>
                  <a:pt x="1686269" y="188165"/>
                </a:lnTo>
                <a:lnTo>
                  <a:pt x="1677161" y="192349"/>
                </a:lnTo>
                <a:lnTo>
                  <a:pt x="1663130" y="195795"/>
                </a:lnTo>
                <a:lnTo>
                  <a:pt x="1661407" y="194073"/>
                </a:lnTo>
                <a:lnTo>
                  <a:pt x="1659684" y="194073"/>
                </a:lnTo>
                <a:lnTo>
                  <a:pt x="1658946" y="194073"/>
                </a:lnTo>
                <a:lnTo>
                  <a:pt x="1657223" y="192349"/>
                </a:lnTo>
                <a:lnTo>
                  <a:pt x="1654023" y="192349"/>
                </a:lnTo>
                <a:lnTo>
                  <a:pt x="1653285" y="174627"/>
                </a:lnTo>
                <a:lnTo>
                  <a:pt x="1651560" y="160350"/>
                </a:lnTo>
                <a:lnTo>
                  <a:pt x="1648361" y="148534"/>
                </a:lnTo>
                <a:lnTo>
                  <a:pt x="1645899" y="134996"/>
                </a:lnTo>
                <a:lnTo>
                  <a:pt x="1644176" y="117273"/>
                </a:lnTo>
                <a:lnTo>
                  <a:pt x="1651560" y="109642"/>
                </a:lnTo>
                <a:lnTo>
                  <a:pt x="1654023" y="102997"/>
                </a:lnTo>
                <a:lnTo>
                  <a:pt x="1655746" y="93889"/>
                </a:lnTo>
                <a:lnTo>
                  <a:pt x="1659931" y="82074"/>
                </a:lnTo>
                <a:lnTo>
                  <a:pt x="1663130" y="79612"/>
                </a:lnTo>
                <a:lnTo>
                  <a:pt x="1667315" y="75428"/>
                </a:lnTo>
                <a:lnTo>
                  <a:pt x="1671499" y="70504"/>
                </a:lnTo>
                <a:lnTo>
                  <a:pt x="1676422" y="66319"/>
                </a:lnTo>
                <a:lnTo>
                  <a:pt x="1678884" y="68042"/>
                </a:lnTo>
                <a:lnTo>
                  <a:pt x="1680607" y="69765"/>
                </a:lnTo>
                <a:lnTo>
                  <a:pt x="1682329" y="70504"/>
                </a:lnTo>
                <a:lnTo>
                  <a:pt x="1683068" y="72227"/>
                </a:lnTo>
                <a:lnTo>
                  <a:pt x="1686269" y="69765"/>
                </a:lnTo>
                <a:lnTo>
                  <a:pt x="1687991" y="66319"/>
                </a:lnTo>
                <a:lnTo>
                  <a:pt x="1688731" y="63858"/>
                </a:lnTo>
                <a:lnTo>
                  <a:pt x="1690453" y="58935"/>
                </a:lnTo>
                <a:lnTo>
                  <a:pt x="1692176" y="56473"/>
                </a:lnTo>
                <a:lnTo>
                  <a:pt x="1702022" y="50566"/>
                </a:lnTo>
                <a:lnTo>
                  <a:pt x="1710391" y="47119"/>
                </a:lnTo>
                <a:lnTo>
                  <a:pt x="1717775" y="40473"/>
                </a:lnTo>
                <a:lnTo>
                  <a:pt x="1715314" y="38750"/>
                </a:lnTo>
                <a:lnTo>
                  <a:pt x="1713592" y="38750"/>
                </a:lnTo>
                <a:lnTo>
                  <a:pt x="1711869" y="38750"/>
                </a:lnTo>
                <a:lnTo>
                  <a:pt x="1711869" y="37027"/>
                </a:lnTo>
                <a:lnTo>
                  <a:pt x="1711869" y="34566"/>
                </a:lnTo>
                <a:lnTo>
                  <a:pt x="1710146" y="31120"/>
                </a:lnTo>
                <a:lnTo>
                  <a:pt x="1720975" y="17581"/>
                </a:lnTo>
                <a:lnTo>
                  <a:pt x="1730820" y="1582"/>
                </a:lnTo>
                <a:close/>
                <a:moveTo>
                  <a:pt x="1335283" y="0"/>
                </a:moveTo>
                <a:lnTo>
                  <a:pt x="1355141" y="0"/>
                </a:lnTo>
                <a:lnTo>
                  <a:pt x="1357409" y="4536"/>
                </a:lnTo>
                <a:lnTo>
                  <a:pt x="1360609" y="6998"/>
                </a:lnTo>
                <a:lnTo>
                  <a:pt x="1363070" y="12905"/>
                </a:lnTo>
                <a:lnTo>
                  <a:pt x="1372178" y="5521"/>
                </a:lnTo>
                <a:lnTo>
                  <a:pt x="1380000" y="0"/>
                </a:lnTo>
                <a:lnTo>
                  <a:pt x="1394146" y="0"/>
                </a:lnTo>
                <a:lnTo>
                  <a:pt x="1396054" y="1337"/>
                </a:lnTo>
                <a:lnTo>
                  <a:pt x="1396054" y="2812"/>
                </a:lnTo>
                <a:lnTo>
                  <a:pt x="1397778" y="2812"/>
                </a:lnTo>
                <a:lnTo>
                  <a:pt x="1399501" y="2812"/>
                </a:lnTo>
                <a:lnTo>
                  <a:pt x="1401962" y="2812"/>
                </a:lnTo>
                <a:lnTo>
                  <a:pt x="1407235" y="0"/>
                </a:lnTo>
                <a:lnTo>
                  <a:pt x="1442331" y="0"/>
                </a:lnTo>
                <a:lnTo>
                  <a:pt x="1442331" y="2812"/>
                </a:lnTo>
                <a:lnTo>
                  <a:pt x="1442331" y="6998"/>
                </a:lnTo>
                <a:lnTo>
                  <a:pt x="1444054" y="18813"/>
                </a:lnTo>
                <a:lnTo>
                  <a:pt x="1445777" y="32105"/>
                </a:lnTo>
                <a:lnTo>
                  <a:pt x="1445777" y="43674"/>
                </a:lnTo>
                <a:lnTo>
                  <a:pt x="1429285" y="52043"/>
                </a:lnTo>
                <a:lnTo>
                  <a:pt x="1411070" y="59428"/>
                </a:lnTo>
                <a:lnTo>
                  <a:pt x="1393594" y="67796"/>
                </a:lnTo>
                <a:lnTo>
                  <a:pt x="1378824" y="79612"/>
                </a:lnTo>
                <a:lnTo>
                  <a:pt x="1374640" y="77151"/>
                </a:lnTo>
                <a:lnTo>
                  <a:pt x="1367255" y="73705"/>
                </a:lnTo>
                <a:lnTo>
                  <a:pt x="1357409" y="67796"/>
                </a:lnTo>
                <a:lnTo>
                  <a:pt x="1349040" y="63612"/>
                </a:lnTo>
                <a:lnTo>
                  <a:pt x="1341655" y="59428"/>
                </a:lnTo>
                <a:lnTo>
                  <a:pt x="1338209" y="56228"/>
                </a:lnTo>
                <a:lnTo>
                  <a:pt x="1339932" y="55490"/>
                </a:lnTo>
                <a:lnTo>
                  <a:pt x="1341655" y="53766"/>
                </a:lnTo>
                <a:lnTo>
                  <a:pt x="1343378" y="52043"/>
                </a:lnTo>
                <a:lnTo>
                  <a:pt x="1343378" y="50320"/>
                </a:lnTo>
                <a:lnTo>
                  <a:pt x="1344116" y="47859"/>
                </a:lnTo>
                <a:lnTo>
                  <a:pt x="1339932" y="44658"/>
                </a:lnTo>
                <a:lnTo>
                  <a:pt x="1334271" y="43674"/>
                </a:lnTo>
                <a:lnTo>
                  <a:pt x="1330086" y="40474"/>
                </a:lnTo>
                <a:lnTo>
                  <a:pt x="1325901" y="38012"/>
                </a:lnTo>
                <a:lnTo>
                  <a:pt x="1328363" y="38012"/>
                </a:lnTo>
                <a:lnTo>
                  <a:pt x="1331809" y="34567"/>
                </a:lnTo>
                <a:lnTo>
                  <a:pt x="1332547" y="32844"/>
                </a:lnTo>
                <a:lnTo>
                  <a:pt x="1334271" y="32844"/>
                </a:lnTo>
                <a:lnTo>
                  <a:pt x="1335747" y="32105"/>
                </a:lnTo>
                <a:lnTo>
                  <a:pt x="1339932" y="32105"/>
                </a:lnTo>
                <a:lnTo>
                  <a:pt x="1344116" y="32105"/>
                </a:lnTo>
                <a:lnTo>
                  <a:pt x="1344116" y="21275"/>
                </a:lnTo>
                <a:lnTo>
                  <a:pt x="1322701" y="21275"/>
                </a:lnTo>
                <a:lnTo>
                  <a:pt x="1318517" y="12905"/>
                </a:lnTo>
                <a:lnTo>
                  <a:pt x="1325901" y="6998"/>
                </a:lnTo>
                <a:lnTo>
                  <a:pt x="1331809" y="1337"/>
                </a:lnTo>
                <a:close/>
                <a:moveTo>
                  <a:pt x="994515" y="0"/>
                </a:moveTo>
                <a:lnTo>
                  <a:pt x="1240498" y="0"/>
                </a:lnTo>
                <a:lnTo>
                  <a:pt x="1238272" y="6013"/>
                </a:lnTo>
                <a:lnTo>
                  <a:pt x="1230887" y="13644"/>
                </a:lnTo>
                <a:lnTo>
                  <a:pt x="1218579" y="22012"/>
                </a:lnTo>
                <a:lnTo>
                  <a:pt x="1202088" y="29643"/>
                </a:lnTo>
                <a:lnTo>
                  <a:pt x="1188057" y="35551"/>
                </a:lnTo>
                <a:lnTo>
                  <a:pt x="1174765" y="38997"/>
                </a:lnTo>
                <a:lnTo>
                  <a:pt x="1174765" y="35551"/>
                </a:lnTo>
                <a:lnTo>
                  <a:pt x="1174765" y="33089"/>
                </a:lnTo>
                <a:lnTo>
                  <a:pt x="1173042" y="33089"/>
                </a:lnTo>
                <a:lnTo>
                  <a:pt x="1173042" y="31367"/>
                </a:lnTo>
                <a:lnTo>
                  <a:pt x="1172304" y="29643"/>
                </a:lnTo>
                <a:lnTo>
                  <a:pt x="1170580" y="41458"/>
                </a:lnTo>
                <a:lnTo>
                  <a:pt x="1166396" y="51551"/>
                </a:lnTo>
                <a:lnTo>
                  <a:pt x="1163196" y="60658"/>
                </a:lnTo>
                <a:lnTo>
                  <a:pt x="1159011" y="69027"/>
                </a:lnTo>
                <a:lnTo>
                  <a:pt x="1155811" y="80844"/>
                </a:lnTo>
                <a:lnTo>
                  <a:pt x="1159011" y="82566"/>
                </a:lnTo>
                <a:lnTo>
                  <a:pt x="1159011" y="84289"/>
                </a:lnTo>
                <a:lnTo>
                  <a:pt x="1160735" y="84289"/>
                </a:lnTo>
                <a:lnTo>
                  <a:pt x="1160735" y="86012"/>
                </a:lnTo>
                <a:lnTo>
                  <a:pt x="1159011" y="86750"/>
                </a:lnTo>
                <a:lnTo>
                  <a:pt x="1155811" y="90197"/>
                </a:lnTo>
                <a:lnTo>
                  <a:pt x="1153350" y="91920"/>
                </a:lnTo>
                <a:lnTo>
                  <a:pt x="1150889" y="94381"/>
                </a:lnTo>
                <a:lnTo>
                  <a:pt x="1147689" y="96104"/>
                </a:lnTo>
                <a:lnTo>
                  <a:pt x="1145965" y="98566"/>
                </a:lnTo>
                <a:lnTo>
                  <a:pt x="1143504" y="102750"/>
                </a:lnTo>
                <a:lnTo>
                  <a:pt x="1137597" y="119489"/>
                </a:lnTo>
                <a:lnTo>
                  <a:pt x="1133412" y="136966"/>
                </a:lnTo>
                <a:lnTo>
                  <a:pt x="1131688" y="157150"/>
                </a:lnTo>
                <a:lnTo>
                  <a:pt x="1128489" y="176350"/>
                </a:lnTo>
                <a:lnTo>
                  <a:pt x="1124305" y="193826"/>
                </a:lnTo>
                <a:lnTo>
                  <a:pt x="1121842" y="192104"/>
                </a:lnTo>
                <a:lnTo>
                  <a:pt x="1120119" y="192104"/>
                </a:lnTo>
                <a:lnTo>
                  <a:pt x="1120119" y="190380"/>
                </a:lnTo>
                <a:lnTo>
                  <a:pt x="1118396" y="190380"/>
                </a:lnTo>
                <a:lnTo>
                  <a:pt x="1114212" y="187919"/>
                </a:lnTo>
                <a:lnTo>
                  <a:pt x="1106828" y="182012"/>
                </a:lnTo>
                <a:lnTo>
                  <a:pt x="1095258" y="172903"/>
                </a:lnTo>
                <a:lnTo>
                  <a:pt x="1081966" y="165273"/>
                </a:lnTo>
                <a:lnTo>
                  <a:pt x="1069658" y="156904"/>
                </a:lnTo>
                <a:lnTo>
                  <a:pt x="1059813" y="149273"/>
                </a:lnTo>
                <a:lnTo>
                  <a:pt x="1050706" y="145088"/>
                </a:lnTo>
                <a:lnTo>
                  <a:pt x="1048243" y="143366"/>
                </a:lnTo>
                <a:lnTo>
                  <a:pt x="1045043" y="111612"/>
                </a:lnTo>
                <a:lnTo>
                  <a:pt x="1043320" y="108166"/>
                </a:lnTo>
                <a:lnTo>
                  <a:pt x="1039136" y="105705"/>
                </a:lnTo>
                <a:lnTo>
                  <a:pt x="1036674" y="103982"/>
                </a:lnTo>
                <a:lnTo>
                  <a:pt x="1031751" y="100535"/>
                </a:lnTo>
                <a:lnTo>
                  <a:pt x="1029290" y="98074"/>
                </a:lnTo>
                <a:lnTo>
                  <a:pt x="1031751" y="96351"/>
                </a:lnTo>
                <a:lnTo>
                  <a:pt x="1031751" y="94628"/>
                </a:lnTo>
                <a:lnTo>
                  <a:pt x="1033474" y="93889"/>
                </a:lnTo>
                <a:lnTo>
                  <a:pt x="1035197" y="90443"/>
                </a:lnTo>
                <a:lnTo>
                  <a:pt x="1036919" y="87982"/>
                </a:lnTo>
                <a:lnTo>
                  <a:pt x="1029536" y="87982"/>
                </a:lnTo>
                <a:lnTo>
                  <a:pt x="1025351" y="87982"/>
                </a:lnTo>
                <a:lnTo>
                  <a:pt x="1022152" y="87982"/>
                </a:lnTo>
                <a:lnTo>
                  <a:pt x="1020428" y="86258"/>
                </a:lnTo>
                <a:lnTo>
                  <a:pt x="1019689" y="83797"/>
                </a:lnTo>
                <a:lnTo>
                  <a:pt x="1016489" y="78873"/>
                </a:lnTo>
                <a:lnTo>
                  <a:pt x="1014766" y="76413"/>
                </a:lnTo>
                <a:lnTo>
                  <a:pt x="1014766" y="72966"/>
                </a:lnTo>
                <a:lnTo>
                  <a:pt x="1014766" y="72227"/>
                </a:lnTo>
                <a:lnTo>
                  <a:pt x="1014766" y="68782"/>
                </a:lnTo>
                <a:lnTo>
                  <a:pt x="1016489" y="66320"/>
                </a:lnTo>
                <a:lnTo>
                  <a:pt x="1016489" y="62874"/>
                </a:lnTo>
                <a:lnTo>
                  <a:pt x="1008119" y="62874"/>
                </a:lnTo>
                <a:lnTo>
                  <a:pt x="1008119" y="58690"/>
                </a:lnTo>
                <a:lnTo>
                  <a:pt x="1008859" y="54505"/>
                </a:lnTo>
                <a:lnTo>
                  <a:pt x="1010582" y="52782"/>
                </a:lnTo>
                <a:lnTo>
                  <a:pt x="1010582" y="49828"/>
                </a:lnTo>
                <a:lnTo>
                  <a:pt x="1012305" y="47366"/>
                </a:lnTo>
                <a:lnTo>
                  <a:pt x="1014028" y="43181"/>
                </a:lnTo>
                <a:lnTo>
                  <a:pt x="1009104" y="43181"/>
                </a:lnTo>
                <a:lnTo>
                  <a:pt x="1004182" y="43181"/>
                </a:lnTo>
                <a:lnTo>
                  <a:pt x="1001720" y="41458"/>
                </a:lnTo>
                <a:lnTo>
                  <a:pt x="996797" y="39735"/>
                </a:lnTo>
                <a:lnTo>
                  <a:pt x="996059" y="18075"/>
                </a:lnTo>
                <a:close/>
                <a:moveTo>
                  <a:pt x="864598" y="0"/>
                </a:moveTo>
                <a:lnTo>
                  <a:pt x="901871" y="0"/>
                </a:lnTo>
                <a:lnTo>
                  <a:pt x="899566" y="15368"/>
                </a:lnTo>
                <a:lnTo>
                  <a:pt x="895383" y="17090"/>
                </a:lnTo>
                <a:lnTo>
                  <a:pt x="890459" y="17090"/>
                </a:lnTo>
                <a:lnTo>
                  <a:pt x="886521" y="17829"/>
                </a:lnTo>
                <a:lnTo>
                  <a:pt x="880613" y="17829"/>
                </a:lnTo>
                <a:lnTo>
                  <a:pt x="874951" y="11183"/>
                </a:lnTo>
                <a:lnTo>
                  <a:pt x="867321" y="3552"/>
                </a:lnTo>
                <a:close/>
                <a:moveTo>
                  <a:pt x="769123" y="0"/>
                </a:moveTo>
                <a:lnTo>
                  <a:pt x="842019" y="0"/>
                </a:lnTo>
                <a:lnTo>
                  <a:pt x="845906" y="11921"/>
                </a:lnTo>
                <a:lnTo>
                  <a:pt x="851813" y="37275"/>
                </a:lnTo>
                <a:lnTo>
                  <a:pt x="861659" y="37275"/>
                </a:lnTo>
                <a:lnTo>
                  <a:pt x="867321" y="48845"/>
                </a:lnTo>
                <a:lnTo>
                  <a:pt x="872244" y="60660"/>
                </a:lnTo>
                <a:lnTo>
                  <a:pt x="873228" y="76660"/>
                </a:lnTo>
                <a:lnTo>
                  <a:pt x="872244" y="78383"/>
                </a:lnTo>
                <a:lnTo>
                  <a:pt x="870767" y="79859"/>
                </a:lnTo>
                <a:lnTo>
                  <a:pt x="870767" y="81582"/>
                </a:lnTo>
                <a:lnTo>
                  <a:pt x="869044" y="82567"/>
                </a:lnTo>
                <a:lnTo>
                  <a:pt x="867321" y="84290"/>
                </a:lnTo>
                <a:lnTo>
                  <a:pt x="864858" y="85767"/>
                </a:lnTo>
                <a:lnTo>
                  <a:pt x="859198" y="82567"/>
                </a:lnTo>
                <a:lnTo>
                  <a:pt x="851813" y="78383"/>
                </a:lnTo>
                <a:lnTo>
                  <a:pt x="844182" y="74198"/>
                </a:lnTo>
                <a:lnTo>
                  <a:pt x="838521" y="70752"/>
                </a:lnTo>
                <a:lnTo>
                  <a:pt x="836060" y="70013"/>
                </a:lnTo>
                <a:lnTo>
                  <a:pt x="833598" y="70013"/>
                </a:lnTo>
                <a:lnTo>
                  <a:pt x="841721" y="81582"/>
                </a:lnTo>
                <a:lnTo>
                  <a:pt x="849352" y="91675"/>
                </a:lnTo>
                <a:lnTo>
                  <a:pt x="855013" y="104229"/>
                </a:lnTo>
                <a:lnTo>
                  <a:pt x="851813" y="104229"/>
                </a:lnTo>
                <a:lnTo>
                  <a:pt x="841721" y="100044"/>
                </a:lnTo>
                <a:lnTo>
                  <a:pt x="828674" y="97582"/>
                </a:lnTo>
                <a:lnTo>
                  <a:pt x="814644" y="94136"/>
                </a:lnTo>
                <a:lnTo>
                  <a:pt x="804551" y="88475"/>
                </a:lnTo>
                <a:lnTo>
                  <a:pt x="795689" y="79859"/>
                </a:lnTo>
                <a:lnTo>
                  <a:pt x="789782" y="66567"/>
                </a:lnTo>
                <a:lnTo>
                  <a:pt x="784121" y="54752"/>
                </a:lnTo>
                <a:lnTo>
                  <a:pt x="775751" y="43183"/>
                </a:lnTo>
                <a:lnTo>
                  <a:pt x="766644" y="34568"/>
                </a:lnTo>
                <a:lnTo>
                  <a:pt x="754336" y="41460"/>
                </a:lnTo>
                <a:lnTo>
                  <a:pt x="739321" y="46383"/>
                </a:lnTo>
                <a:lnTo>
                  <a:pt x="722090" y="47368"/>
                </a:lnTo>
                <a:lnTo>
                  <a:pt x="720368" y="43183"/>
                </a:lnTo>
                <a:lnTo>
                  <a:pt x="719628" y="38998"/>
                </a:lnTo>
                <a:lnTo>
                  <a:pt x="719628" y="34568"/>
                </a:lnTo>
                <a:lnTo>
                  <a:pt x="719628" y="28906"/>
                </a:lnTo>
                <a:lnTo>
                  <a:pt x="731937" y="23737"/>
                </a:lnTo>
                <a:lnTo>
                  <a:pt x="748428" y="19552"/>
                </a:lnTo>
                <a:lnTo>
                  <a:pt x="762460" y="15368"/>
                </a:lnTo>
                <a:lnTo>
                  <a:pt x="766644" y="6998"/>
                </a:lnTo>
                <a:close/>
                <a:moveTo>
                  <a:pt x="0" y="0"/>
                </a:moveTo>
                <a:lnTo>
                  <a:pt x="611304" y="0"/>
                </a:lnTo>
                <a:lnTo>
                  <a:pt x="611815" y="1336"/>
                </a:lnTo>
                <a:lnTo>
                  <a:pt x="610093" y="10444"/>
                </a:lnTo>
                <a:lnTo>
                  <a:pt x="608368" y="24721"/>
                </a:lnTo>
                <a:lnTo>
                  <a:pt x="600984" y="24721"/>
                </a:lnTo>
                <a:lnTo>
                  <a:pt x="591138" y="18813"/>
                </a:lnTo>
                <a:lnTo>
                  <a:pt x="577108" y="15367"/>
                </a:lnTo>
                <a:lnTo>
                  <a:pt x="577108" y="18567"/>
                </a:lnTo>
                <a:lnTo>
                  <a:pt x="579569" y="18567"/>
                </a:lnTo>
                <a:lnTo>
                  <a:pt x="582769" y="21028"/>
                </a:lnTo>
                <a:lnTo>
                  <a:pt x="584492" y="22751"/>
                </a:lnTo>
                <a:lnTo>
                  <a:pt x="585230" y="24474"/>
                </a:lnTo>
                <a:lnTo>
                  <a:pt x="586954" y="26197"/>
                </a:lnTo>
                <a:lnTo>
                  <a:pt x="588677" y="30382"/>
                </a:lnTo>
                <a:lnTo>
                  <a:pt x="588677" y="34567"/>
                </a:lnTo>
                <a:lnTo>
                  <a:pt x="586954" y="38012"/>
                </a:lnTo>
                <a:lnTo>
                  <a:pt x="584492" y="40474"/>
                </a:lnTo>
                <a:lnTo>
                  <a:pt x="582769" y="43921"/>
                </a:lnTo>
                <a:lnTo>
                  <a:pt x="575384" y="49828"/>
                </a:lnTo>
                <a:lnTo>
                  <a:pt x="569722" y="55735"/>
                </a:lnTo>
                <a:lnTo>
                  <a:pt x="567262" y="62381"/>
                </a:lnTo>
                <a:lnTo>
                  <a:pt x="564061" y="73213"/>
                </a:lnTo>
                <a:lnTo>
                  <a:pt x="558400" y="73213"/>
                </a:lnTo>
                <a:lnTo>
                  <a:pt x="554215" y="71489"/>
                </a:lnTo>
                <a:lnTo>
                  <a:pt x="550031" y="69766"/>
                </a:lnTo>
                <a:lnTo>
                  <a:pt x="546830" y="68043"/>
                </a:lnTo>
                <a:lnTo>
                  <a:pt x="541169" y="67305"/>
                </a:lnTo>
                <a:lnTo>
                  <a:pt x="541169" y="69766"/>
                </a:lnTo>
                <a:lnTo>
                  <a:pt x="548554" y="69766"/>
                </a:lnTo>
                <a:lnTo>
                  <a:pt x="550277" y="73213"/>
                </a:lnTo>
                <a:lnTo>
                  <a:pt x="551015" y="75673"/>
                </a:lnTo>
                <a:lnTo>
                  <a:pt x="552739" y="77397"/>
                </a:lnTo>
                <a:lnTo>
                  <a:pt x="552739" y="79858"/>
                </a:lnTo>
                <a:lnTo>
                  <a:pt x="554461" y="84782"/>
                </a:lnTo>
                <a:lnTo>
                  <a:pt x="554461" y="88966"/>
                </a:lnTo>
                <a:lnTo>
                  <a:pt x="541169" y="93151"/>
                </a:lnTo>
                <a:lnTo>
                  <a:pt x="529601" y="100535"/>
                </a:lnTo>
                <a:lnTo>
                  <a:pt x="522216" y="108904"/>
                </a:lnTo>
                <a:lnTo>
                  <a:pt x="517292" y="122196"/>
                </a:lnTo>
                <a:lnTo>
                  <a:pt x="517292" y="141397"/>
                </a:lnTo>
                <a:lnTo>
                  <a:pt x="522216" y="152966"/>
                </a:lnTo>
                <a:lnTo>
                  <a:pt x="525416" y="168719"/>
                </a:lnTo>
                <a:lnTo>
                  <a:pt x="525416" y="184473"/>
                </a:lnTo>
                <a:lnTo>
                  <a:pt x="541169" y="184473"/>
                </a:lnTo>
                <a:lnTo>
                  <a:pt x="541169" y="191857"/>
                </a:lnTo>
                <a:lnTo>
                  <a:pt x="544369" y="194320"/>
                </a:lnTo>
                <a:lnTo>
                  <a:pt x="544369" y="197765"/>
                </a:lnTo>
                <a:lnTo>
                  <a:pt x="544369" y="200227"/>
                </a:lnTo>
                <a:lnTo>
                  <a:pt x="544369" y="201950"/>
                </a:lnTo>
                <a:lnTo>
                  <a:pt x="544369" y="203673"/>
                </a:lnTo>
                <a:lnTo>
                  <a:pt x="544369" y="204411"/>
                </a:lnTo>
                <a:lnTo>
                  <a:pt x="545108" y="206134"/>
                </a:lnTo>
                <a:lnTo>
                  <a:pt x="550031" y="206134"/>
                </a:lnTo>
                <a:lnTo>
                  <a:pt x="554215" y="207857"/>
                </a:lnTo>
                <a:lnTo>
                  <a:pt x="564061" y="206134"/>
                </a:lnTo>
                <a:lnTo>
                  <a:pt x="573908" y="210319"/>
                </a:lnTo>
                <a:lnTo>
                  <a:pt x="584739" y="217703"/>
                </a:lnTo>
                <a:lnTo>
                  <a:pt x="594584" y="227795"/>
                </a:lnTo>
                <a:lnTo>
                  <a:pt x="602954" y="236903"/>
                </a:lnTo>
                <a:lnTo>
                  <a:pt x="613292" y="242072"/>
                </a:lnTo>
                <a:lnTo>
                  <a:pt x="617476" y="243795"/>
                </a:lnTo>
                <a:lnTo>
                  <a:pt x="619938" y="244534"/>
                </a:lnTo>
                <a:lnTo>
                  <a:pt x="623138" y="243795"/>
                </a:lnTo>
                <a:lnTo>
                  <a:pt x="625600" y="243795"/>
                </a:lnTo>
                <a:lnTo>
                  <a:pt x="627323" y="242072"/>
                </a:lnTo>
                <a:lnTo>
                  <a:pt x="630523" y="240349"/>
                </a:lnTo>
                <a:lnTo>
                  <a:pt x="631261" y="238626"/>
                </a:lnTo>
                <a:lnTo>
                  <a:pt x="634462" y="238626"/>
                </a:lnTo>
                <a:lnTo>
                  <a:pt x="657600" y="244534"/>
                </a:lnTo>
                <a:lnTo>
                  <a:pt x="660060" y="260288"/>
                </a:lnTo>
                <a:lnTo>
                  <a:pt x="663261" y="271857"/>
                </a:lnTo>
                <a:lnTo>
                  <a:pt x="664984" y="280965"/>
                </a:lnTo>
                <a:lnTo>
                  <a:pt x="665722" y="289334"/>
                </a:lnTo>
                <a:lnTo>
                  <a:pt x="668922" y="298441"/>
                </a:lnTo>
                <a:lnTo>
                  <a:pt x="676307" y="308534"/>
                </a:lnTo>
                <a:lnTo>
                  <a:pt x="684676" y="321827"/>
                </a:lnTo>
                <a:lnTo>
                  <a:pt x="687138" y="320103"/>
                </a:lnTo>
                <a:lnTo>
                  <a:pt x="688860" y="320103"/>
                </a:lnTo>
                <a:lnTo>
                  <a:pt x="690584" y="318380"/>
                </a:lnTo>
                <a:lnTo>
                  <a:pt x="692306" y="318380"/>
                </a:lnTo>
                <a:lnTo>
                  <a:pt x="694769" y="317642"/>
                </a:lnTo>
                <a:lnTo>
                  <a:pt x="696491" y="317642"/>
                </a:lnTo>
                <a:lnTo>
                  <a:pt x="696491" y="315918"/>
                </a:lnTo>
                <a:lnTo>
                  <a:pt x="696491" y="314196"/>
                </a:lnTo>
                <a:lnTo>
                  <a:pt x="698215" y="311734"/>
                </a:lnTo>
                <a:lnTo>
                  <a:pt x="698215" y="302626"/>
                </a:lnTo>
                <a:lnTo>
                  <a:pt x="696491" y="291057"/>
                </a:lnTo>
                <a:lnTo>
                  <a:pt x="693291" y="276780"/>
                </a:lnTo>
                <a:lnTo>
                  <a:pt x="689107" y="263488"/>
                </a:lnTo>
                <a:lnTo>
                  <a:pt x="700676" y="257580"/>
                </a:lnTo>
                <a:lnTo>
                  <a:pt x="712246" y="249211"/>
                </a:lnTo>
                <a:lnTo>
                  <a:pt x="719629" y="237641"/>
                </a:lnTo>
                <a:lnTo>
                  <a:pt x="723814" y="222627"/>
                </a:lnTo>
                <a:lnTo>
                  <a:pt x="725538" y="214258"/>
                </a:lnTo>
                <a:lnTo>
                  <a:pt x="723814" y="200966"/>
                </a:lnTo>
                <a:lnTo>
                  <a:pt x="723814" y="187674"/>
                </a:lnTo>
                <a:lnTo>
                  <a:pt x="718153" y="185211"/>
                </a:lnTo>
                <a:lnTo>
                  <a:pt x="715692" y="183488"/>
                </a:lnTo>
                <a:lnTo>
                  <a:pt x="712491" y="181765"/>
                </a:lnTo>
                <a:lnTo>
                  <a:pt x="710030" y="179304"/>
                </a:lnTo>
                <a:lnTo>
                  <a:pt x="708307" y="174381"/>
                </a:lnTo>
                <a:lnTo>
                  <a:pt x="713968" y="164288"/>
                </a:lnTo>
                <a:lnTo>
                  <a:pt x="716429" y="152719"/>
                </a:lnTo>
                <a:lnTo>
                  <a:pt x="713968" y="140166"/>
                </a:lnTo>
                <a:lnTo>
                  <a:pt x="710768" y="126874"/>
                </a:lnTo>
                <a:lnTo>
                  <a:pt x="706583" y="111858"/>
                </a:lnTo>
                <a:lnTo>
                  <a:pt x="704861" y="97581"/>
                </a:lnTo>
                <a:lnTo>
                  <a:pt x="708061" y="97581"/>
                </a:lnTo>
                <a:lnTo>
                  <a:pt x="708061" y="94135"/>
                </a:lnTo>
                <a:lnTo>
                  <a:pt x="727999" y="97581"/>
                </a:lnTo>
                <a:lnTo>
                  <a:pt x="745229" y="97581"/>
                </a:lnTo>
                <a:lnTo>
                  <a:pt x="764184" y="94135"/>
                </a:lnTo>
                <a:lnTo>
                  <a:pt x="768368" y="101520"/>
                </a:lnTo>
                <a:lnTo>
                  <a:pt x="772552" y="111612"/>
                </a:lnTo>
                <a:lnTo>
                  <a:pt x="777476" y="118996"/>
                </a:lnTo>
                <a:lnTo>
                  <a:pt x="781660" y="122443"/>
                </a:lnTo>
                <a:lnTo>
                  <a:pt x="784122" y="123181"/>
                </a:lnTo>
                <a:lnTo>
                  <a:pt x="789044" y="123181"/>
                </a:lnTo>
                <a:lnTo>
                  <a:pt x="793229" y="124904"/>
                </a:lnTo>
                <a:lnTo>
                  <a:pt x="797415" y="126627"/>
                </a:lnTo>
                <a:lnTo>
                  <a:pt x="800615" y="129089"/>
                </a:lnTo>
                <a:lnTo>
                  <a:pt x="801352" y="136473"/>
                </a:lnTo>
                <a:lnTo>
                  <a:pt x="804552" y="149765"/>
                </a:lnTo>
                <a:lnTo>
                  <a:pt x="806276" y="161335"/>
                </a:lnTo>
                <a:lnTo>
                  <a:pt x="808736" y="169704"/>
                </a:lnTo>
                <a:lnTo>
                  <a:pt x="810460" y="171426"/>
                </a:lnTo>
                <a:lnTo>
                  <a:pt x="812922" y="173888"/>
                </a:lnTo>
                <a:lnTo>
                  <a:pt x="816122" y="175612"/>
                </a:lnTo>
                <a:lnTo>
                  <a:pt x="818583" y="179057"/>
                </a:lnTo>
                <a:lnTo>
                  <a:pt x="823506" y="179797"/>
                </a:lnTo>
                <a:lnTo>
                  <a:pt x="824244" y="183243"/>
                </a:lnTo>
                <a:lnTo>
                  <a:pt x="835814" y="174134"/>
                </a:lnTo>
                <a:lnTo>
                  <a:pt x="844922" y="163305"/>
                </a:lnTo>
                <a:lnTo>
                  <a:pt x="851568" y="151735"/>
                </a:lnTo>
                <a:lnTo>
                  <a:pt x="863137" y="142627"/>
                </a:lnTo>
                <a:lnTo>
                  <a:pt x="864860" y="152719"/>
                </a:lnTo>
                <a:lnTo>
                  <a:pt x="869044" y="158627"/>
                </a:lnTo>
                <a:lnTo>
                  <a:pt x="874705" y="164535"/>
                </a:lnTo>
                <a:lnTo>
                  <a:pt x="880367" y="170442"/>
                </a:lnTo>
                <a:lnTo>
                  <a:pt x="885290" y="177827"/>
                </a:lnTo>
                <a:lnTo>
                  <a:pt x="885290" y="180288"/>
                </a:lnTo>
                <a:lnTo>
                  <a:pt x="885290" y="183735"/>
                </a:lnTo>
                <a:lnTo>
                  <a:pt x="883567" y="185458"/>
                </a:lnTo>
                <a:lnTo>
                  <a:pt x="883567" y="187918"/>
                </a:lnTo>
                <a:lnTo>
                  <a:pt x="881845" y="191365"/>
                </a:lnTo>
                <a:lnTo>
                  <a:pt x="883567" y="193827"/>
                </a:lnTo>
                <a:lnTo>
                  <a:pt x="885290" y="197273"/>
                </a:lnTo>
                <a:lnTo>
                  <a:pt x="886028" y="198012"/>
                </a:lnTo>
                <a:lnTo>
                  <a:pt x="889228" y="198012"/>
                </a:lnTo>
                <a:lnTo>
                  <a:pt x="891689" y="198012"/>
                </a:lnTo>
                <a:lnTo>
                  <a:pt x="893414" y="198012"/>
                </a:lnTo>
                <a:lnTo>
                  <a:pt x="896613" y="198012"/>
                </a:lnTo>
                <a:lnTo>
                  <a:pt x="897352" y="199735"/>
                </a:lnTo>
                <a:lnTo>
                  <a:pt x="902275" y="211304"/>
                </a:lnTo>
                <a:lnTo>
                  <a:pt x="902275" y="220411"/>
                </a:lnTo>
                <a:lnTo>
                  <a:pt x="900552" y="228780"/>
                </a:lnTo>
                <a:lnTo>
                  <a:pt x="903013" y="236166"/>
                </a:lnTo>
                <a:lnTo>
                  <a:pt x="913844" y="244534"/>
                </a:lnTo>
                <a:lnTo>
                  <a:pt x="904736" y="262011"/>
                </a:lnTo>
                <a:lnTo>
                  <a:pt x="894890" y="277026"/>
                </a:lnTo>
                <a:lnTo>
                  <a:pt x="897352" y="277026"/>
                </a:lnTo>
                <a:lnTo>
                  <a:pt x="906459" y="267919"/>
                </a:lnTo>
                <a:lnTo>
                  <a:pt x="914828" y="260535"/>
                </a:lnTo>
                <a:lnTo>
                  <a:pt x="922213" y="252165"/>
                </a:lnTo>
                <a:lnTo>
                  <a:pt x="932059" y="254626"/>
                </a:lnTo>
                <a:lnTo>
                  <a:pt x="937720" y="260535"/>
                </a:lnTo>
                <a:lnTo>
                  <a:pt x="943382" y="267919"/>
                </a:lnTo>
                <a:lnTo>
                  <a:pt x="945105" y="279487"/>
                </a:lnTo>
                <a:lnTo>
                  <a:pt x="960120" y="279487"/>
                </a:lnTo>
                <a:lnTo>
                  <a:pt x="960120" y="283672"/>
                </a:lnTo>
                <a:lnTo>
                  <a:pt x="960859" y="287118"/>
                </a:lnTo>
                <a:lnTo>
                  <a:pt x="960859" y="291304"/>
                </a:lnTo>
                <a:lnTo>
                  <a:pt x="962582" y="295488"/>
                </a:lnTo>
                <a:lnTo>
                  <a:pt x="960859" y="300410"/>
                </a:lnTo>
                <a:lnTo>
                  <a:pt x="960859" y="302872"/>
                </a:lnTo>
                <a:lnTo>
                  <a:pt x="960859" y="306319"/>
                </a:lnTo>
                <a:lnTo>
                  <a:pt x="962582" y="307057"/>
                </a:lnTo>
                <a:lnTo>
                  <a:pt x="962582" y="310503"/>
                </a:lnTo>
                <a:lnTo>
                  <a:pt x="962582" y="312226"/>
                </a:lnTo>
                <a:lnTo>
                  <a:pt x="962582" y="314687"/>
                </a:lnTo>
                <a:lnTo>
                  <a:pt x="946828" y="326257"/>
                </a:lnTo>
                <a:lnTo>
                  <a:pt x="929598" y="333641"/>
                </a:lnTo>
                <a:lnTo>
                  <a:pt x="909659" y="337826"/>
                </a:lnTo>
                <a:lnTo>
                  <a:pt x="888983" y="340287"/>
                </a:lnTo>
                <a:lnTo>
                  <a:pt x="869044" y="343733"/>
                </a:lnTo>
                <a:lnTo>
                  <a:pt x="848367" y="346196"/>
                </a:lnTo>
                <a:lnTo>
                  <a:pt x="831137" y="352103"/>
                </a:lnTo>
                <a:lnTo>
                  <a:pt x="815382" y="359488"/>
                </a:lnTo>
                <a:lnTo>
                  <a:pt x="803814" y="372780"/>
                </a:lnTo>
                <a:lnTo>
                  <a:pt x="807014" y="372780"/>
                </a:lnTo>
                <a:lnTo>
                  <a:pt x="821045" y="362688"/>
                </a:lnTo>
                <a:lnTo>
                  <a:pt x="838275" y="355302"/>
                </a:lnTo>
                <a:lnTo>
                  <a:pt x="857228" y="351118"/>
                </a:lnTo>
                <a:lnTo>
                  <a:pt x="857967" y="353580"/>
                </a:lnTo>
                <a:lnTo>
                  <a:pt x="859690" y="357026"/>
                </a:lnTo>
                <a:lnTo>
                  <a:pt x="861414" y="357764"/>
                </a:lnTo>
                <a:lnTo>
                  <a:pt x="863874" y="359488"/>
                </a:lnTo>
                <a:lnTo>
                  <a:pt x="867075" y="361210"/>
                </a:lnTo>
                <a:lnTo>
                  <a:pt x="869536" y="363673"/>
                </a:lnTo>
                <a:lnTo>
                  <a:pt x="865352" y="371057"/>
                </a:lnTo>
                <a:lnTo>
                  <a:pt x="862890" y="376965"/>
                </a:lnTo>
                <a:lnTo>
                  <a:pt x="861168" y="382871"/>
                </a:lnTo>
                <a:lnTo>
                  <a:pt x="859444" y="391980"/>
                </a:lnTo>
                <a:lnTo>
                  <a:pt x="871014" y="397888"/>
                </a:lnTo>
                <a:lnTo>
                  <a:pt x="878397" y="406257"/>
                </a:lnTo>
                <a:lnTo>
                  <a:pt x="884060" y="414626"/>
                </a:lnTo>
                <a:lnTo>
                  <a:pt x="891443" y="423733"/>
                </a:lnTo>
                <a:lnTo>
                  <a:pt x="891443" y="426195"/>
                </a:lnTo>
                <a:lnTo>
                  <a:pt x="891443" y="427918"/>
                </a:lnTo>
                <a:lnTo>
                  <a:pt x="889721" y="427918"/>
                </a:lnTo>
                <a:lnTo>
                  <a:pt x="889721" y="429641"/>
                </a:lnTo>
                <a:lnTo>
                  <a:pt x="887998" y="431364"/>
                </a:lnTo>
                <a:lnTo>
                  <a:pt x="879629" y="441456"/>
                </a:lnTo>
                <a:lnTo>
                  <a:pt x="868059" y="449826"/>
                </a:lnTo>
                <a:lnTo>
                  <a:pt x="853290" y="455733"/>
                </a:lnTo>
                <a:lnTo>
                  <a:pt x="853290" y="443180"/>
                </a:lnTo>
                <a:lnTo>
                  <a:pt x="860674" y="438257"/>
                </a:lnTo>
                <a:lnTo>
                  <a:pt x="866336" y="434072"/>
                </a:lnTo>
                <a:lnTo>
                  <a:pt x="871999" y="426687"/>
                </a:lnTo>
                <a:lnTo>
                  <a:pt x="866336" y="424226"/>
                </a:lnTo>
                <a:lnTo>
                  <a:pt x="866336" y="420780"/>
                </a:lnTo>
                <a:lnTo>
                  <a:pt x="864613" y="420780"/>
                </a:lnTo>
                <a:lnTo>
                  <a:pt x="862890" y="420780"/>
                </a:lnTo>
                <a:lnTo>
                  <a:pt x="862890" y="422502"/>
                </a:lnTo>
                <a:lnTo>
                  <a:pt x="862890" y="424226"/>
                </a:lnTo>
                <a:lnTo>
                  <a:pt x="853044" y="431611"/>
                </a:lnTo>
                <a:lnTo>
                  <a:pt x="839751" y="437518"/>
                </a:lnTo>
                <a:lnTo>
                  <a:pt x="828921" y="441703"/>
                </a:lnTo>
                <a:lnTo>
                  <a:pt x="817352" y="447611"/>
                </a:lnTo>
                <a:lnTo>
                  <a:pt x="806521" y="454995"/>
                </a:lnTo>
                <a:lnTo>
                  <a:pt x="799875" y="465087"/>
                </a:lnTo>
                <a:lnTo>
                  <a:pt x="794952" y="479364"/>
                </a:lnTo>
                <a:lnTo>
                  <a:pt x="799875" y="481087"/>
                </a:lnTo>
                <a:lnTo>
                  <a:pt x="805536" y="482810"/>
                </a:lnTo>
                <a:lnTo>
                  <a:pt x="807998" y="485271"/>
                </a:lnTo>
                <a:lnTo>
                  <a:pt x="802337" y="485271"/>
                </a:lnTo>
                <a:lnTo>
                  <a:pt x="793968" y="492657"/>
                </a:lnTo>
                <a:lnTo>
                  <a:pt x="782398" y="495118"/>
                </a:lnTo>
                <a:lnTo>
                  <a:pt x="771568" y="496841"/>
                </a:lnTo>
                <a:lnTo>
                  <a:pt x="759999" y="498564"/>
                </a:lnTo>
                <a:lnTo>
                  <a:pt x="751629" y="521948"/>
                </a:lnTo>
                <a:lnTo>
                  <a:pt x="741783" y="546810"/>
                </a:lnTo>
                <a:lnTo>
                  <a:pt x="738583" y="543364"/>
                </a:lnTo>
                <a:lnTo>
                  <a:pt x="737845" y="541641"/>
                </a:lnTo>
                <a:lnTo>
                  <a:pt x="734645" y="540903"/>
                </a:lnTo>
                <a:lnTo>
                  <a:pt x="732922" y="539179"/>
                </a:lnTo>
                <a:lnTo>
                  <a:pt x="728737" y="535733"/>
                </a:lnTo>
                <a:lnTo>
                  <a:pt x="728737" y="543118"/>
                </a:lnTo>
                <a:lnTo>
                  <a:pt x="730459" y="546564"/>
                </a:lnTo>
                <a:lnTo>
                  <a:pt x="732922" y="554933"/>
                </a:lnTo>
                <a:lnTo>
                  <a:pt x="736122" y="565025"/>
                </a:lnTo>
                <a:lnTo>
                  <a:pt x="738583" y="574134"/>
                </a:lnTo>
                <a:lnTo>
                  <a:pt x="738583" y="578315"/>
                </a:lnTo>
                <a:lnTo>
                  <a:pt x="727014" y="585699"/>
                </a:lnTo>
                <a:lnTo>
                  <a:pt x="714707" y="592346"/>
                </a:lnTo>
                <a:lnTo>
                  <a:pt x="701415" y="601453"/>
                </a:lnTo>
                <a:lnTo>
                  <a:pt x="688123" y="609823"/>
                </a:lnTo>
                <a:lnTo>
                  <a:pt x="679753" y="621391"/>
                </a:lnTo>
                <a:lnTo>
                  <a:pt x="675568" y="636407"/>
                </a:lnTo>
                <a:lnTo>
                  <a:pt x="670645" y="647976"/>
                </a:lnTo>
                <a:lnTo>
                  <a:pt x="672368" y="662253"/>
                </a:lnTo>
                <a:lnTo>
                  <a:pt x="676553" y="678007"/>
                </a:lnTo>
                <a:lnTo>
                  <a:pt x="682214" y="694744"/>
                </a:lnTo>
                <a:lnTo>
                  <a:pt x="687876" y="710499"/>
                </a:lnTo>
                <a:lnTo>
                  <a:pt x="691076" y="724776"/>
                </a:lnTo>
                <a:lnTo>
                  <a:pt x="687876" y="724776"/>
                </a:lnTo>
                <a:lnTo>
                  <a:pt x="687876" y="728222"/>
                </a:lnTo>
                <a:lnTo>
                  <a:pt x="678030" y="724776"/>
                </a:lnTo>
                <a:lnTo>
                  <a:pt x="673845" y="712222"/>
                </a:lnTo>
                <a:lnTo>
                  <a:pt x="666461" y="695484"/>
                </a:lnTo>
                <a:lnTo>
                  <a:pt x="658091" y="678007"/>
                </a:lnTo>
                <a:lnTo>
                  <a:pt x="648983" y="665453"/>
                </a:lnTo>
                <a:lnTo>
                  <a:pt x="640615" y="658069"/>
                </a:lnTo>
                <a:lnTo>
                  <a:pt x="629784" y="656345"/>
                </a:lnTo>
                <a:lnTo>
                  <a:pt x="617476" y="650438"/>
                </a:lnTo>
                <a:lnTo>
                  <a:pt x="602707" y="644530"/>
                </a:lnTo>
                <a:lnTo>
                  <a:pt x="585477" y="642068"/>
                </a:lnTo>
                <a:lnTo>
                  <a:pt x="585477" y="644530"/>
                </a:lnTo>
                <a:lnTo>
                  <a:pt x="583014" y="644530"/>
                </a:lnTo>
                <a:lnTo>
                  <a:pt x="584739" y="649453"/>
                </a:lnTo>
                <a:lnTo>
                  <a:pt x="587199" y="653638"/>
                </a:lnTo>
                <a:lnTo>
                  <a:pt x="588923" y="656099"/>
                </a:lnTo>
                <a:lnTo>
                  <a:pt x="590645" y="659545"/>
                </a:lnTo>
                <a:lnTo>
                  <a:pt x="593107" y="663730"/>
                </a:lnTo>
                <a:lnTo>
                  <a:pt x="579815" y="663730"/>
                </a:lnTo>
                <a:lnTo>
                  <a:pt x="569969" y="659545"/>
                </a:lnTo>
                <a:lnTo>
                  <a:pt x="556677" y="656099"/>
                </a:lnTo>
                <a:lnTo>
                  <a:pt x="544369" y="656099"/>
                </a:lnTo>
                <a:lnTo>
                  <a:pt x="531077" y="657822"/>
                </a:lnTo>
                <a:lnTo>
                  <a:pt x="521970" y="660284"/>
                </a:lnTo>
                <a:lnTo>
                  <a:pt x="512124" y="665207"/>
                </a:lnTo>
                <a:lnTo>
                  <a:pt x="503754" y="671115"/>
                </a:lnTo>
                <a:lnTo>
                  <a:pt x="498092" y="679484"/>
                </a:lnTo>
                <a:lnTo>
                  <a:pt x="494892" y="686869"/>
                </a:lnTo>
                <a:lnTo>
                  <a:pt x="496616" y="692776"/>
                </a:lnTo>
                <a:lnTo>
                  <a:pt x="496616" y="700161"/>
                </a:lnTo>
                <a:lnTo>
                  <a:pt x="494154" y="708529"/>
                </a:lnTo>
                <a:lnTo>
                  <a:pt x="488492" y="727730"/>
                </a:lnTo>
                <a:lnTo>
                  <a:pt x="488492" y="742007"/>
                </a:lnTo>
                <a:lnTo>
                  <a:pt x="489231" y="757022"/>
                </a:lnTo>
                <a:lnTo>
                  <a:pt x="494892" y="771298"/>
                </a:lnTo>
                <a:lnTo>
                  <a:pt x="504000" y="788775"/>
                </a:lnTo>
                <a:lnTo>
                  <a:pt x="513846" y="790499"/>
                </a:lnTo>
                <a:lnTo>
                  <a:pt x="519508" y="792221"/>
                </a:lnTo>
                <a:lnTo>
                  <a:pt x="521970" y="794683"/>
                </a:lnTo>
                <a:lnTo>
                  <a:pt x="525170" y="796405"/>
                </a:lnTo>
                <a:lnTo>
                  <a:pt x="529354" y="798129"/>
                </a:lnTo>
                <a:lnTo>
                  <a:pt x="536738" y="794683"/>
                </a:lnTo>
                <a:lnTo>
                  <a:pt x="548308" y="788775"/>
                </a:lnTo>
                <a:lnTo>
                  <a:pt x="550770" y="787052"/>
                </a:lnTo>
                <a:lnTo>
                  <a:pt x="552492" y="787052"/>
                </a:lnTo>
                <a:lnTo>
                  <a:pt x="555692" y="787052"/>
                </a:lnTo>
                <a:lnTo>
                  <a:pt x="556430" y="787052"/>
                </a:lnTo>
                <a:lnTo>
                  <a:pt x="558153" y="787052"/>
                </a:lnTo>
                <a:lnTo>
                  <a:pt x="558153" y="786313"/>
                </a:lnTo>
                <a:lnTo>
                  <a:pt x="561354" y="782867"/>
                </a:lnTo>
                <a:lnTo>
                  <a:pt x="562092" y="778682"/>
                </a:lnTo>
                <a:lnTo>
                  <a:pt x="563816" y="774499"/>
                </a:lnTo>
                <a:lnTo>
                  <a:pt x="565538" y="769576"/>
                </a:lnTo>
                <a:lnTo>
                  <a:pt x="567262" y="767114"/>
                </a:lnTo>
                <a:lnTo>
                  <a:pt x="573908" y="759729"/>
                </a:lnTo>
                <a:lnTo>
                  <a:pt x="583014" y="755544"/>
                </a:lnTo>
                <a:lnTo>
                  <a:pt x="596308" y="753821"/>
                </a:lnTo>
                <a:lnTo>
                  <a:pt x="597046" y="757268"/>
                </a:lnTo>
                <a:lnTo>
                  <a:pt x="598769" y="758006"/>
                </a:lnTo>
                <a:lnTo>
                  <a:pt x="598769" y="759729"/>
                </a:lnTo>
                <a:lnTo>
                  <a:pt x="600491" y="759729"/>
                </a:lnTo>
                <a:lnTo>
                  <a:pt x="600491" y="758006"/>
                </a:lnTo>
                <a:lnTo>
                  <a:pt x="601477" y="758006"/>
                </a:lnTo>
                <a:lnTo>
                  <a:pt x="604677" y="758006"/>
                </a:lnTo>
                <a:lnTo>
                  <a:pt x="608861" y="757268"/>
                </a:lnTo>
                <a:lnTo>
                  <a:pt x="608861" y="769821"/>
                </a:lnTo>
                <a:lnTo>
                  <a:pt x="603200" y="775729"/>
                </a:lnTo>
                <a:lnTo>
                  <a:pt x="599015" y="786559"/>
                </a:lnTo>
                <a:lnTo>
                  <a:pt x="594831" y="800836"/>
                </a:lnTo>
                <a:lnTo>
                  <a:pt x="590645" y="814128"/>
                </a:lnTo>
                <a:lnTo>
                  <a:pt x="585722" y="824221"/>
                </a:lnTo>
                <a:lnTo>
                  <a:pt x="600491" y="824221"/>
                </a:lnTo>
                <a:lnTo>
                  <a:pt x="612799" y="822498"/>
                </a:lnTo>
                <a:lnTo>
                  <a:pt x="624369" y="822498"/>
                </a:lnTo>
                <a:lnTo>
                  <a:pt x="635199" y="824221"/>
                </a:lnTo>
                <a:lnTo>
                  <a:pt x="641845" y="828405"/>
                </a:lnTo>
                <a:lnTo>
                  <a:pt x="647507" y="837514"/>
                </a:lnTo>
                <a:lnTo>
                  <a:pt x="649229" y="850066"/>
                </a:lnTo>
                <a:lnTo>
                  <a:pt x="646768" y="859174"/>
                </a:lnTo>
                <a:lnTo>
                  <a:pt x="643568" y="870744"/>
                </a:lnTo>
                <a:lnTo>
                  <a:pt x="643568" y="882313"/>
                </a:lnTo>
                <a:lnTo>
                  <a:pt x="650954" y="889697"/>
                </a:lnTo>
                <a:lnTo>
                  <a:pt x="655138" y="894620"/>
                </a:lnTo>
                <a:lnTo>
                  <a:pt x="660799" y="900529"/>
                </a:lnTo>
                <a:lnTo>
                  <a:pt x="669906" y="905451"/>
                </a:lnTo>
                <a:lnTo>
                  <a:pt x="680738" y="907913"/>
                </a:lnTo>
                <a:lnTo>
                  <a:pt x="686399" y="900529"/>
                </a:lnTo>
                <a:lnTo>
                  <a:pt x="693784" y="898066"/>
                </a:lnTo>
                <a:lnTo>
                  <a:pt x="707076" y="898066"/>
                </a:lnTo>
                <a:lnTo>
                  <a:pt x="708798" y="900529"/>
                </a:lnTo>
                <a:lnTo>
                  <a:pt x="711261" y="903975"/>
                </a:lnTo>
                <a:lnTo>
                  <a:pt x="712737" y="905697"/>
                </a:lnTo>
                <a:lnTo>
                  <a:pt x="714460" y="905697"/>
                </a:lnTo>
                <a:lnTo>
                  <a:pt x="718645" y="906436"/>
                </a:lnTo>
                <a:lnTo>
                  <a:pt x="724060" y="907667"/>
                </a:lnTo>
                <a:lnTo>
                  <a:pt x="729722" y="896098"/>
                </a:lnTo>
                <a:lnTo>
                  <a:pt x="737106" y="887728"/>
                </a:lnTo>
                <a:lnTo>
                  <a:pt x="745476" y="880343"/>
                </a:lnTo>
                <a:lnTo>
                  <a:pt x="756306" y="874436"/>
                </a:lnTo>
                <a:lnTo>
                  <a:pt x="772060" y="871975"/>
                </a:lnTo>
                <a:lnTo>
                  <a:pt x="774522" y="870251"/>
                </a:lnTo>
                <a:lnTo>
                  <a:pt x="776244" y="870251"/>
                </a:lnTo>
                <a:lnTo>
                  <a:pt x="778707" y="870251"/>
                </a:lnTo>
                <a:lnTo>
                  <a:pt x="780429" y="870251"/>
                </a:lnTo>
                <a:lnTo>
                  <a:pt x="783629" y="871975"/>
                </a:lnTo>
                <a:lnTo>
                  <a:pt x="787813" y="871975"/>
                </a:lnTo>
                <a:lnTo>
                  <a:pt x="786090" y="874436"/>
                </a:lnTo>
                <a:lnTo>
                  <a:pt x="786090" y="877882"/>
                </a:lnTo>
                <a:lnTo>
                  <a:pt x="784367" y="877882"/>
                </a:lnTo>
                <a:lnTo>
                  <a:pt x="784367" y="878621"/>
                </a:lnTo>
                <a:lnTo>
                  <a:pt x="786090" y="878621"/>
                </a:lnTo>
                <a:lnTo>
                  <a:pt x="787813" y="880343"/>
                </a:lnTo>
                <a:lnTo>
                  <a:pt x="790275" y="882066"/>
                </a:lnTo>
                <a:lnTo>
                  <a:pt x="790275" y="878621"/>
                </a:lnTo>
                <a:lnTo>
                  <a:pt x="793475" y="876160"/>
                </a:lnTo>
                <a:lnTo>
                  <a:pt x="795199" y="874436"/>
                </a:lnTo>
                <a:lnTo>
                  <a:pt x="795937" y="872714"/>
                </a:lnTo>
                <a:lnTo>
                  <a:pt x="797660" y="871975"/>
                </a:lnTo>
                <a:lnTo>
                  <a:pt x="800860" y="870251"/>
                </a:lnTo>
                <a:lnTo>
                  <a:pt x="803320" y="868529"/>
                </a:lnTo>
                <a:lnTo>
                  <a:pt x="816613" y="880097"/>
                </a:lnTo>
                <a:lnTo>
                  <a:pt x="833845" y="886006"/>
                </a:lnTo>
                <a:lnTo>
                  <a:pt x="851075" y="887728"/>
                </a:lnTo>
                <a:lnTo>
                  <a:pt x="871014" y="886006"/>
                </a:lnTo>
                <a:lnTo>
                  <a:pt x="891689" y="884281"/>
                </a:lnTo>
                <a:lnTo>
                  <a:pt x="891689" y="887728"/>
                </a:lnTo>
                <a:lnTo>
                  <a:pt x="891689" y="889452"/>
                </a:lnTo>
                <a:lnTo>
                  <a:pt x="889967" y="890190"/>
                </a:lnTo>
                <a:lnTo>
                  <a:pt x="889967" y="891912"/>
                </a:lnTo>
                <a:lnTo>
                  <a:pt x="888243" y="894374"/>
                </a:lnTo>
                <a:lnTo>
                  <a:pt x="898090" y="897820"/>
                </a:lnTo>
                <a:lnTo>
                  <a:pt x="903751" y="902005"/>
                </a:lnTo>
                <a:lnTo>
                  <a:pt x="909413" y="906190"/>
                </a:lnTo>
                <a:lnTo>
                  <a:pt x="919259" y="911113"/>
                </a:lnTo>
                <a:lnTo>
                  <a:pt x="919259" y="919481"/>
                </a:lnTo>
                <a:lnTo>
                  <a:pt x="930090" y="922928"/>
                </a:lnTo>
                <a:lnTo>
                  <a:pt x="936736" y="923667"/>
                </a:lnTo>
                <a:lnTo>
                  <a:pt x="942397" y="929574"/>
                </a:lnTo>
                <a:lnTo>
                  <a:pt x="945597" y="938682"/>
                </a:lnTo>
                <a:lnTo>
                  <a:pt x="962828" y="940404"/>
                </a:lnTo>
                <a:lnTo>
                  <a:pt x="976859" y="941143"/>
                </a:lnTo>
                <a:lnTo>
                  <a:pt x="995813" y="942867"/>
                </a:lnTo>
                <a:lnTo>
                  <a:pt x="1009104" y="960343"/>
                </a:lnTo>
                <a:lnTo>
                  <a:pt x="1024859" y="976097"/>
                </a:lnTo>
                <a:lnTo>
                  <a:pt x="1042089" y="989389"/>
                </a:lnTo>
                <a:lnTo>
                  <a:pt x="1062028" y="999481"/>
                </a:lnTo>
                <a:lnTo>
                  <a:pt x="1061290" y="1005389"/>
                </a:lnTo>
                <a:lnTo>
                  <a:pt x="1058089" y="1008835"/>
                </a:lnTo>
                <a:lnTo>
                  <a:pt x="1055627" y="1013020"/>
                </a:lnTo>
                <a:lnTo>
                  <a:pt x="1052427" y="1015481"/>
                </a:lnTo>
                <a:lnTo>
                  <a:pt x="1049966" y="1020404"/>
                </a:lnTo>
                <a:lnTo>
                  <a:pt x="1068182" y="1020404"/>
                </a:lnTo>
                <a:lnTo>
                  <a:pt x="1085412" y="1026312"/>
                </a:lnTo>
                <a:lnTo>
                  <a:pt x="1088612" y="1036404"/>
                </a:lnTo>
                <a:lnTo>
                  <a:pt x="1092798" y="1034681"/>
                </a:lnTo>
                <a:lnTo>
                  <a:pt x="1095258" y="1032958"/>
                </a:lnTo>
                <a:lnTo>
                  <a:pt x="1100181" y="1034681"/>
                </a:lnTo>
                <a:lnTo>
                  <a:pt x="1100919" y="1034681"/>
                </a:lnTo>
                <a:lnTo>
                  <a:pt x="1104120" y="1036404"/>
                </a:lnTo>
                <a:lnTo>
                  <a:pt x="1106582" y="1038127"/>
                </a:lnTo>
                <a:lnTo>
                  <a:pt x="1109782" y="1038865"/>
                </a:lnTo>
                <a:lnTo>
                  <a:pt x="1154335" y="1042312"/>
                </a:lnTo>
                <a:lnTo>
                  <a:pt x="1158519" y="1046496"/>
                </a:lnTo>
                <a:lnTo>
                  <a:pt x="1161719" y="1054866"/>
                </a:lnTo>
                <a:lnTo>
                  <a:pt x="1162457" y="1062250"/>
                </a:lnTo>
                <a:lnTo>
                  <a:pt x="1167381" y="1068158"/>
                </a:lnTo>
                <a:lnTo>
                  <a:pt x="1174027" y="1069881"/>
                </a:lnTo>
                <a:lnTo>
                  <a:pt x="1181411" y="1069881"/>
                </a:lnTo>
                <a:lnTo>
                  <a:pt x="1187072" y="1068158"/>
                </a:lnTo>
                <a:lnTo>
                  <a:pt x="1191257" y="1074065"/>
                </a:lnTo>
                <a:lnTo>
                  <a:pt x="1196181" y="1078250"/>
                </a:lnTo>
                <a:lnTo>
                  <a:pt x="1198642" y="1083174"/>
                </a:lnTo>
                <a:lnTo>
                  <a:pt x="1200612" y="1088835"/>
                </a:lnTo>
                <a:lnTo>
                  <a:pt x="1202334" y="1095481"/>
                </a:lnTo>
                <a:lnTo>
                  <a:pt x="1191503" y="1108773"/>
                </a:lnTo>
                <a:lnTo>
                  <a:pt x="1179934" y="1124527"/>
                </a:lnTo>
                <a:lnTo>
                  <a:pt x="1168366" y="1142003"/>
                </a:lnTo>
                <a:lnTo>
                  <a:pt x="1158519" y="1159481"/>
                </a:lnTo>
                <a:lnTo>
                  <a:pt x="1151874" y="1172772"/>
                </a:lnTo>
                <a:lnTo>
                  <a:pt x="1151874" y="1181142"/>
                </a:lnTo>
                <a:lnTo>
                  <a:pt x="1152611" y="1192710"/>
                </a:lnTo>
                <a:lnTo>
                  <a:pt x="1155811" y="1206003"/>
                </a:lnTo>
                <a:lnTo>
                  <a:pt x="1154089" y="1217572"/>
                </a:lnTo>
                <a:lnTo>
                  <a:pt x="1151627" y="1224957"/>
                </a:lnTo>
                <a:lnTo>
                  <a:pt x="1145965" y="1236526"/>
                </a:lnTo>
                <a:lnTo>
                  <a:pt x="1145610" y="1237129"/>
                </a:lnTo>
                <a:lnTo>
                  <a:pt x="795176" y="1237129"/>
                </a:lnTo>
                <a:lnTo>
                  <a:pt x="797415" y="1220772"/>
                </a:lnTo>
                <a:lnTo>
                  <a:pt x="768614" y="1209941"/>
                </a:lnTo>
                <a:lnTo>
                  <a:pt x="743752" y="1193203"/>
                </a:lnTo>
                <a:lnTo>
                  <a:pt x="723814" y="1171542"/>
                </a:lnTo>
                <a:lnTo>
                  <a:pt x="707322" y="1148157"/>
                </a:lnTo>
                <a:lnTo>
                  <a:pt x="701661" y="1134865"/>
                </a:lnTo>
                <a:lnTo>
                  <a:pt x="697476" y="1122311"/>
                </a:lnTo>
                <a:lnTo>
                  <a:pt x="693291" y="1107296"/>
                </a:lnTo>
                <a:lnTo>
                  <a:pt x="687630" y="1095727"/>
                </a:lnTo>
                <a:lnTo>
                  <a:pt x="678522" y="1087357"/>
                </a:lnTo>
                <a:lnTo>
                  <a:pt x="676061" y="1083911"/>
                </a:lnTo>
                <a:lnTo>
                  <a:pt x="671876" y="1083911"/>
                </a:lnTo>
                <a:lnTo>
                  <a:pt x="668677" y="1083174"/>
                </a:lnTo>
                <a:lnTo>
                  <a:pt x="666215" y="1079727"/>
                </a:lnTo>
                <a:lnTo>
                  <a:pt x="663014" y="1077265"/>
                </a:lnTo>
                <a:lnTo>
                  <a:pt x="666215" y="1071358"/>
                </a:lnTo>
                <a:lnTo>
                  <a:pt x="666215" y="1066434"/>
                </a:lnTo>
                <a:lnTo>
                  <a:pt x="666215" y="1060527"/>
                </a:lnTo>
                <a:lnTo>
                  <a:pt x="666215" y="1054620"/>
                </a:lnTo>
                <a:lnTo>
                  <a:pt x="673599" y="1050435"/>
                </a:lnTo>
                <a:lnTo>
                  <a:pt x="678522" y="1046250"/>
                </a:lnTo>
                <a:lnTo>
                  <a:pt x="685907" y="1042065"/>
                </a:lnTo>
                <a:lnTo>
                  <a:pt x="685907" y="1038619"/>
                </a:lnTo>
                <a:lnTo>
                  <a:pt x="678522" y="1038619"/>
                </a:lnTo>
                <a:lnTo>
                  <a:pt x="674337" y="1037881"/>
                </a:lnTo>
                <a:lnTo>
                  <a:pt x="670152" y="1037881"/>
                </a:lnTo>
                <a:lnTo>
                  <a:pt x="665969" y="1036158"/>
                </a:lnTo>
                <a:lnTo>
                  <a:pt x="671630" y="1022866"/>
                </a:lnTo>
                <a:lnTo>
                  <a:pt x="675815" y="1009574"/>
                </a:lnTo>
                <a:lnTo>
                  <a:pt x="681476" y="997020"/>
                </a:lnTo>
                <a:lnTo>
                  <a:pt x="691322" y="986189"/>
                </a:lnTo>
                <a:lnTo>
                  <a:pt x="702891" y="976097"/>
                </a:lnTo>
                <a:lnTo>
                  <a:pt x="712737" y="964528"/>
                </a:lnTo>
                <a:lnTo>
                  <a:pt x="711998" y="956159"/>
                </a:lnTo>
                <a:lnTo>
                  <a:pt x="711998" y="944590"/>
                </a:lnTo>
                <a:lnTo>
                  <a:pt x="710276" y="933020"/>
                </a:lnTo>
                <a:lnTo>
                  <a:pt x="706091" y="925636"/>
                </a:lnTo>
                <a:lnTo>
                  <a:pt x="700430" y="917266"/>
                </a:lnTo>
                <a:lnTo>
                  <a:pt x="694769" y="908159"/>
                </a:lnTo>
                <a:lnTo>
                  <a:pt x="689107" y="908159"/>
                </a:lnTo>
                <a:lnTo>
                  <a:pt x="687384" y="909882"/>
                </a:lnTo>
                <a:lnTo>
                  <a:pt x="685660" y="911605"/>
                </a:lnTo>
                <a:lnTo>
                  <a:pt x="683938" y="912343"/>
                </a:lnTo>
                <a:lnTo>
                  <a:pt x="681476" y="914066"/>
                </a:lnTo>
                <a:lnTo>
                  <a:pt x="683199" y="917513"/>
                </a:lnTo>
                <a:lnTo>
                  <a:pt x="683199" y="919974"/>
                </a:lnTo>
                <a:lnTo>
                  <a:pt x="683199" y="921697"/>
                </a:lnTo>
                <a:lnTo>
                  <a:pt x="681476" y="924159"/>
                </a:lnTo>
                <a:lnTo>
                  <a:pt x="679753" y="924159"/>
                </a:lnTo>
                <a:lnTo>
                  <a:pt x="678030" y="925882"/>
                </a:lnTo>
                <a:lnTo>
                  <a:pt x="677292" y="925882"/>
                </a:lnTo>
                <a:lnTo>
                  <a:pt x="675568" y="925882"/>
                </a:lnTo>
                <a:lnTo>
                  <a:pt x="673108" y="927605"/>
                </a:lnTo>
                <a:lnTo>
                  <a:pt x="665722" y="921697"/>
                </a:lnTo>
                <a:lnTo>
                  <a:pt x="652430" y="914313"/>
                </a:lnTo>
                <a:lnTo>
                  <a:pt x="639137" y="906929"/>
                </a:lnTo>
                <a:lnTo>
                  <a:pt x="626831" y="901020"/>
                </a:lnTo>
                <a:lnTo>
                  <a:pt x="617722" y="898558"/>
                </a:lnTo>
                <a:lnTo>
                  <a:pt x="610338" y="881082"/>
                </a:lnTo>
                <a:lnTo>
                  <a:pt x="603692" y="870989"/>
                </a:lnTo>
                <a:lnTo>
                  <a:pt x="596308" y="863605"/>
                </a:lnTo>
                <a:lnTo>
                  <a:pt x="588923" y="861144"/>
                </a:lnTo>
                <a:lnTo>
                  <a:pt x="577353" y="857698"/>
                </a:lnTo>
                <a:lnTo>
                  <a:pt x="565046" y="853513"/>
                </a:lnTo>
                <a:lnTo>
                  <a:pt x="548554" y="847606"/>
                </a:lnTo>
                <a:lnTo>
                  <a:pt x="538708" y="840221"/>
                </a:lnTo>
                <a:lnTo>
                  <a:pt x="530338" y="832836"/>
                </a:lnTo>
                <a:lnTo>
                  <a:pt x="517046" y="826929"/>
                </a:lnTo>
                <a:lnTo>
                  <a:pt x="508677" y="826929"/>
                </a:lnTo>
                <a:lnTo>
                  <a:pt x="503016" y="830375"/>
                </a:lnTo>
                <a:lnTo>
                  <a:pt x="498092" y="832836"/>
                </a:lnTo>
                <a:lnTo>
                  <a:pt x="492431" y="836283"/>
                </a:lnTo>
                <a:lnTo>
                  <a:pt x="485785" y="834560"/>
                </a:lnTo>
                <a:lnTo>
                  <a:pt x="482585" y="832836"/>
                </a:lnTo>
                <a:lnTo>
                  <a:pt x="480124" y="830375"/>
                </a:lnTo>
                <a:lnTo>
                  <a:pt x="476924" y="826929"/>
                </a:lnTo>
                <a:lnTo>
                  <a:pt x="472739" y="822744"/>
                </a:lnTo>
                <a:lnTo>
                  <a:pt x="469539" y="820283"/>
                </a:lnTo>
                <a:lnTo>
                  <a:pt x="467077" y="818559"/>
                </a:lnTo>
                <a:lnTo>
                  <a:pt x="448124" y="815113"/>
                </a:lnTo>
                <a:lnTo>
                  <a:pt x="445662" y="812652"/>
                </a:lnTo>
                <a:lnTo>
                  <a:pt x="442462" y="810190"/>
                </a:lnTo>
                <a:lnTo>
                  <a:pt x="440000" y="806744"/>
                </a:lnTo>
                <a:lnTo>
                  <a:pt x="436801" y="804283"/>
                </a:lnTo>
                <a:lnTo>
                  <a:pt x="436062" y="802560"/>
                </a:lnTo>
                <a:lnTo>
                  <a:pt x="419570" y="805021"/>
                </a:lnTo>
                <a:lnTo>
                  <a:pt x="417108" y="804283"/>
                </a:lnTo>
                <a:lnTo>
                  <a:pt x="412924" y="798375"/>
                </a:lnTo>
                <a:lnTo>
                  <a:pt x="405539" y="792467"/>
                </a:lnTo>
                <a:lnTo>
                  <a:pt x="399878" y="785082"/>
                </a:lnTo>
                <a:lnTo>
                  <a:pt x="394217" y="779175"/>
                </a:lnTo>
                <a:lnTo>
                  <a:pt x="391017" y="775729"/>
                </a:lnTo>
                <a:lnTo>
                  <a:pt x="396677" y="757513"/>
                </a:lnTo>
                <a:lnTo>
                  <a:pt x="380924" y="740036"/>
                </a:lnTo>
                <a:lnTo>
                  <a:pt x="366893" y="720837"/>
                </a:lnTo>
                <a:lnTo>
                  <a:pt x="352124" y="700899"/>
                </a:lnTo>
                <a:lnTo>
                  <a:pt x="338094" y="679976"/>
                </a:lnTo>
                <a:lnTo>
                  <a:pt x="334894" y="678252"/>
                </a:lnTo>
                <a:lnTo>
                  <a:pt x="330709" y="677514"/>
                </a:lnTo>
                <a:lnTo>
                  <a:pt x="328248" y="677514"/>
                </a:lnTo>
                <a:lnTo>
                  <a:pt x="323324" y="675792"/>
                </a:lnTo>
                <a:lnTo>
                  <a:pt x="322586" y="674068"/>
                </a:lnTo>
                <a:lnTo>
                  <a:pt x="316925" y="666683"/>
                </a:lnTo>
                <a:lnTo>
                  <a:pt x="313725" y="658315"/>
                </a:lnTo>
                <a:lnTo>
                  <a:pt x="311262" y="649945"/>
                </a:lnTo>
                <a:lnTo>
                  <a:pt x="306339" y="640837"/>
                </a:lnTo>
                <a:lnTo>
                  <a:pt x="299694" y="636653"/>
                </a:lnTo>
                <a:lnTo>
                  <a:pt x="296493" y="633207"/>
                </a:lnTo>
                <a:lnTo>
                  <a:pt x="294032" y="630746"/>
                </a:lnTo>
                <a:lnTo>
                  <a:pt x="290832" y="629022"/>
                </a:lnTo>
                <a:lnTo>
                  <a:pt x="290832" y="644777"/>
                </a:lnTo>
                <a:lnTo>
                  <a:pt x="295017" y="650683"/>
                </a:lnTo>
                <a:lnTo>
                  <a:pt x="304124" y="660776"/>
                </a:lnTo>
                <a:lnTo>
                  <a:pt x="312494" y="672346"/>
                </a:lnTo>
                <a:lnTo>
                  <a:pt x="323324" y="687360"/>
                </a:lnTo>
                <a:lnTo>
                  <a:pt x="331693" y="701637"/>
                </a:lnTo>
                <a:lnTo>
                  <a:pt x="340801" y="716653"/>
                </a:lnTo>
                <a:lnTo>
                  <a:pt x="347447" y="729945"/>
                </a:lnTo>
                <a:lnTo>
                  <a:pt x="350647" y="738314"/>
                </a:lnTo>
                <a:lnTo>
                  <a:pt x="350647" y="744222"/>
                </a:lnTo>
                <a:lnTo>
                  <a:pt x="348925" y="746683"/>
                </a:lnTo>
                <a:lnTo>
                  <a:pt x="347200" y="748406"/>
                </a:lnTo>
                <a:lnTo>
                  <a:pt x="347200" y="750129"/>
                </a:lnTo>
                <a:lnTo>
                  <a:pt x="344740" y="751853"/>
                </a:lnTo>
                <a:lnTo>
                  <a:pt x="344740" y="745945"/>
                </a:lnTo>
                <a:lnTo>
                  <a:pt x="343017" y="741021"/>
                </a:lnTo>
                <a:lnTo>
                  <a:pt x="343017" y="738561"/>
                </a:lnTo>
                <a:lnTo>
                  <a:pt x="341294" y="735114"/>
                </a:lnTo>
                <a:lnTo>
                  <a:pt x="338832" y="735114"/>
                </a:lnTo>
                <a:lnTo>
                  <a:pt x="337109" y="735114"/>
                </a:lnTo>
                <a:lnTo>
                  <a:pt x="335386" y="735114"/>
                </a:lnTo>
                <a:lnTo>
                  <a:pt x="334648" y="735114"/>
                </a:lnTo>
                <a:lnTo>
                  <a:pt x="332924" y="735114"/>
                </a:lnTo>
                <a:lnTo>
                  <a:pt x="328740" y="735114"/>
                </a:lnTo>
                <a:lnTo>
                  <a:pt x="325540" y="725022"/>
                </a:lnTo>
                <a:lnTo>
                  <a:pt x="323078" y="714929"/>
                </a:lnTo>
                <a:lnTo>
                  <a:pt x="318156" y="706561"/>
                </a:lnTo>
                <a:lnTo>
                  <a:pt x="311509" y="699175"/>
                </a:lnTo>
                <a:lnTo>
                  <a:pt x="302401" y="693269"/>
                </a:lnTo>
                <a:lnTo>
                  <a:pt x="294032" y="687360"/>
                </a:lnTo>
                <a:lnTo>
                  <a:pt x="286647" y="677268"/>
                </a:lnTo>
                <a:lnTo>
                  <a:pt x="289109" y="675545"/>
                </a:lnTo>
                <a:lnTo>
                  <a:pt x="290832" y="675545"/>
                </a:lnTo>
                <a:lnTo>
                  <a:pt x="292555" y="675545"/>
                </a:lnTo>
                <a:lnTo>
                  <a:pt x="292555" y="673821"/>
                </a:lnTo>
                <a:lnTo>
                  <a:pt x="292555" y="672099"/>
                </a:lnTo>
                <a:lnTo>
                  <a:pt x="294278" y="671361"/>
                </a:lnTo>
                <a:lnTo>
                  <a:pt x="283447" y="663976"/>
                </a:lnTo>
                <a:lnTo>
                  <a:pt x="278524" y="654869"/>
                </a:lnTo>
                <a:lnTo>
                  <a:pt x="273601" y="644777"/>
                </a:lnTo>
                <a:lnTo>
                  <a:pt x="271140" y="633207"/>
                </a:lnTo>
                <a:lnTo>
                  <a:pt x="265478" y="623115"/>
                </a:lnTo>
                <a:lnTo>
                  <a:pt x="258093" y="614745"/>
                </a:lnTo>
                <a:lnTo>
                  <a:pt x="249725" y="609823"/>
                </a:lnTo>
                <a:lnTo>
                  <a:pt x="238894" y="605638"/>
                </a:lnTo>
                <a:lnTo>
                  <a:pt x="230524" y="599730"/>
                </a:lnTo>
                <a:lnTo>
                  <a:pt x="224863" y="592346"/>
                </a:lnTo>
                <a:lnTo>
                  <a:pt x="221663" y="583977"/>
                </a:lnTo>
                <a:lnTo>
                  <a:pt x="217478" y="574871"/>
                </a:lnTo>
                <a:lnTo>
                  <a:pt x="207633" y="560594"/>
                </a:lnTo>
                <a:lnTo>
                  <a:pt x="199264" y="550502"/>
                </a:lnTo>
                <a:lnTo>
                  <a:pt x="190156" y="541394"/>
                </a:lnTo>
                <a:lnTo>
                  <a:pt x="184494" y="531303"/>
                </a:lnTo>
                <a:lnTo>
                  <a:pt x="180309" y="518010"/>
                </a:lnTo>
                <a:lnTo>
                  <a:pt x="177109" y="500533"/>
                </a:lnTo>
                <a:lnTo>
                  <a:pt x="176371" y="476410"/>
                </a:lnTo>
                <a:lnTo>
                  <a:pt x="176371" y="470503"/>
                </a:lnTo>
                <a:lnTo>
                  <a:pt x="177109" y="458933"/>
                </a:lnTo>
                <a:lnTo>
                  <a:pt x="177109" y="443180"/>
                </a:lnTo>
                <a:lnTo>
                  <a:pt x="177109" y="423980"/>
                </a:lnTo>
                <a:lnTo>
                  <a:pt x="177109" y="406503"/>
                </a:lnTo>
                <a:lnTo>
                  <a:pt x="178833" y="392226"/>
                </a:lnTo>
                <a:lnTo>
                  <a:pt x="180556" y="383118"/>
                </a:lnTo>
                <a:lnTo>
                  <a:pt x="184740" y="381396"/>
                </a:lnTo>
                <a:lnTo>
                  <a:pt x="187940" y="381396"/>
                </a:lnTo>
                <a:lnTo>
                  <a:pt x="190402" y="381396"/>
                </a:lnTo>
                <a:lnTo>
                  <a:pt x="193602" y="381396"/>
                </a:lnTo>
                <a:lnTo>
                  <a:pt x="196064" y="383118"/>
                </a:lnTo>
                <a:lnTo>
                  <a:pt x="197787" y="386564"/>
                </a:lnTo>
                <a:lnTo>
                  <a:pt x="200248" y="389026"/>
                </a:lnTo>
                <a:lnTo>
                  <a:pt x="201970" y="392473"/>
                </a:lnTo>
                <a:lnTo>
                  <a:pt x="201970" y="375733"/>
                </a:lnTo>
                <a:lnTo>
                  <a:pt x="192125" y="364165"/>
                </a:lnTo>
                <a:lnTo>
                  <a:pt x="180556" y="352596"/>
                </a:lnTo>
                <a:lnTo>
                  <a:pt x="167264" y="344226"/>
                </a:lnTo>
                <a:lnTo>
                  <a:pt x="167264" y="351611"/>
                </a:lnTo>
                <a:lnTo>
                  <a:pt x="172926" y="355795"/>
                </a:lnTo>
                <a:lnTo>
                  <a:pt x="178586" y="359980"/>
                </a:lnTo>
                <a:lnTo>
                  <a:pt x="184247" y="364165"/>
                </a:lnTo>
                <a:lnTo>
                  <a:pt x="188433" y="370072"/>
                </a:lnTo>
                <a:lnTo>
                  <a:pt x="188433" y="373518"/>
                </a:lnTo>
                <a:lnTo>
                  <a:pt x="187694" y="373518"/>
                </a:lnTo>
                <a:lnTo>
                  <a:pt x="187694" y="375241"/>
                </a:lnTo>
                <a:lnTo>
                  <a:pt x="185971" y="375980"/>
                </a:lnTo>
                <a:lnTo>
                  <a:pt x="182772" y="377703"/>
                </a:lnTo>
                <a:lnTo>
                  <a:pt x="182032" y="379426"/>
                </a:lnTo>
                <a:lnTo>
                  <a:pt x="177109" y="379426"/>
                </a:lnTo>
                <a:lnTo>
                  <a:pt x="172926" y="379426"/>
                </a:lnTo>
                <a:lnTo>
                  <a:pt x="171202" y="379426"/>
                </a:lnTo>
                <a:lnTo>
                  <a:pt x="171202" y="377703"/>
                </a:lnTo>
                <a:lnTo>
                  <a:pt x="170463" y="377703"/>
                </a:lnTo>
                <a:lnTo>
                  <a:pt x="167264" y="375980"/>
                </a:lnTo>
                <a:lnTo>
                  <a:pt x="157418" y="363426"/>
                </a:lnTo>
                <a:lnTo>
                  <a:pt x="148310" y="350134"/>
                </a:lnTo>
                <a:lnTo>
                  <a:pt x="141664" y="335119"/>
                </a:lnTo>
                <a:lnTo>
                  <a:pt x="148310" y="335119"/>
                </a:lnTo>
                <a:lnTo>
                  <a:pt x="151510" y="336841"/>
                </a:lnTo>
                <a:lnTo>
                  <a:pt x="153972" y="336841"/>
                </a:lnTo>
                <a:lnTo>
                  <a:pt x="157171" y="336841"/>
                </a:lnTo>
                <a:lnTo>
                  <a:pt x="159633" y="335119"/>
                </a:lnTo>
                <a:lnTo>
                  <a:pt x="148064" y="330934"/>
                </a:lnTo>
                <a:lnTo>
                  <a:pt x="141418" y="324288"/>
                </a:lnTo>
                <a:lnTo>
                  <a:pt x="135756" y="315180"/>
                </a:lnTo>
                <a:lnTo>
                  <a:pt x="130834" y="305088"/>
                </a:lnTo>
                <a:lnTo>
                  <a:pt x="128371" y="294995"/>
                </a:lnTo>
                <a:lnTo>
                  <a:pt x="124187" y="285888"/>
                </a:lnTo>
                <a:lnTo>
                  <a:pt x="118525" y="278503"/>
                </a:lnTo>
                <a:lnTo>
                  <a:pt x="109418" y="274319"/>
                </a:lnTo>
                <a:lnTo>
                  <a:pt x="112618" y="255118"/>
                </a:lnTo>
                <a:lnTo>
                  <a:pt x="102772" y="244287"/>
                </a:lnTo>
                <a:lnTo>
                  <a:pt x="93664" y="230995"/>
                </a:lnTo>
                <a:lnTo>
                  <a:pt x="86279" y="217703"/>
                </a:lnTo>
                <a:lnTo>
                  <a:pt x="76433" y="204411"/>
                </a:lnTo>
                <a:lnTo>
                  <a:pt x="64865" y="194320"/>
                </a:lnTo>
                <a:lnTo>
                  <a:pt x="49111" y="186935"/>
                </a:lnTo>
                <a:lnTo>
                  <a:pt x="30156" y="182750"/>
                </a:lnTo>
                <a:lnTo>
                  <a:pt x="14403" y="175366"/>
                </a:lnTo>
                <a:lnTo>
                  <a:pt x="2834" y="165273"/>
                </a:lnTo>
                <a:lnTo>
                  <a:pt x="0" y="162806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310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5" name="Rectangle 2">
            <a:extLst>
              <a:ext uri="{FF2B5EF4-FFF2-40B4-BE49-F238E27FC236}">
                <a16:creationId xmlns="" xmlns:a16="http://schemas.microsoft.com/office/drawing/2014/main" id="{B5980401-AB6A-4774-BE69-BCE8DE977E90}"/>
              </a:ext>
            </a:extLst>
          </p:cNvPr>
          <p:cNvSpPr/>
          <p:nvPr userDrawn="1"/>
        </p:nvSpPr>
        <p:spPr>
          <a:xfrm>
            <a:off x="0" y="6606000"/>
            <a:ext cx="12192000" cy="25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6" name="Rectangle 17">
            <a:extLst>
              <a:ext uri="{FF2B5EF4-FFF2-40B4-BE49-F238E27FC236}">
                <a16:creationId xmlns="" xmlns:a16="http://schemas.microsoft.com/office/drawing/2014/main" id="{5CD036EB-19B9-423B-8660-8BD9177C0E97}"/>
              </a:ext>
            </a:extLst>
          </p:cNvPr>
          <p:cNvSpPr/>
          <p:nvPr userDrawn="1"/>
        </p:nvSpPr>
        <p:spPr>
          <a:xfrm>
            <a:off x="0" y="936627"/>
            <a:ext cx="252000" cy="59213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7" name="Rectangle 19">
            <a:extLst>
              <a:ext uri="{FF2B5EF4-FFF2-40B4-BE49-F238E27FC236}">
                <a16:creationId xmlns="" xmlns:a16="http://schemas.microsoft.com/office/drawing/2014/main" id="{9F272C1B-DE42-4AEA-B50D-9EA744EE8326}"/>
              </a:ext>
            </a:extLst>
          </p:cNvPr>
          <p:cNvSpPr/>
          <p:nvPr userDrawn="1"/>
        </p:nvSpPr>
        <p:spPr>
          <a:xfrm>
            <a:off x="11940000" y="1004735"/>
            <a:ext cx="252000" cy="57701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259243"/>
            <a:ext cx="12191999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02" name="Group 201">
            <a:extLst>
              <a:ext uri="{FF2B5EF4-FFF2-40B4-BE49-F238E27FC236}">
                <a16:creationId xmlns="" xmlns:a16="http://schemas.microsoft.com/office/drawing/2014/main" id="{94ADDBA1-BB9A-4C4D-96C4-07E1746CFFCE}"/>
              </a:ext>
            </a:extLst>
          </p:cNvPr>
          <p:cNvGrpSpPr/>
          <p:nvPr userDrawn="1"/>
        </p:nvGrpSpPr>
        <p:grpSpPr>
          <a:xfrm>
            <a:off x="10415614" y="758756"/>
            <a:ext cx="1344926" cy="246023"/>
            <a:chOff x="6916230" y="365408"/>
            <a:chExt cx="3673340" cy="671952"/>
          </a:xfrm>
          <a:solidFill>
            <a:schemeClr val="bg1">
              <a:alpha val="94000"/>
            </a:schemeClr>
          </a:solidFill>
        </p:grpSpPr>
        <p:sp>
          <p:nvSpPr>
            <p:cNvPr id="180" name="Freeform: Shape 179">
              <a:extLst>
                <a:ext uri="{FF2B5EF4-FFF2-40B4-BE49-F238E27FC236}">
                  <a16:creationId xmlns="" xmlns:a16="http://schemas.microsoft.com/office/drawing/2014/main" id="{81473206-7C42-4786-B140-605978C37B51}"/>
                </a:ext>
              </a:extLst>
            </p:cNvPr>
            <p:cNvSpPr/>
            <p:nvPr/>
          </p:nvSpPr>
          <p:spPr>
            <a:xfrm rot="1020000">
              <a:off x="8384147" y="408886"/>
              <a:ext cx="403282" cy="600493"/>
            </a:xfrm>
            <a:custGeom>
              <a:avLst/>
              <a:gdLst>
                <a:gd name="connsiteX0" fmla="*/ 370630 w 403282"/>
                <a:gd name="connsiteY0" fmla="*/ 493654 h 600493"/>
                <a:gd name="connsiteX1" fmla="*/ 383308 w 403282"/>
                <a:gd name="connsiteY1" fmla="*/ 495095 h 600493"/>
                <a:gd name="connsiteX2" fmla="*/ 402037 w 403282"/>
                <a:gd name="connsiteY2" fmla="*/ 508637 h 600493"/>
                <a:gd name="connsiteX3" fmla="*/ 395698 w 403282"/>
                <a:gd name="connsiteY3" fmla="*/ 532265 h 600493"/>
                <a:gd name="connsiteX4" fmla="*/ 377833 w 403282"/>
                <a:gd name="connsiteY4" fmla="*/ 541197 h 600493"/>
                <a:gd name="connsiteX5" fmla="*/ 306951 w 403282"/>
                <a:gd name="connsiteY5" fmla="*/ 562519 h 600493"/>
                <a:gd name="connsiteX6" fmla="*/ 261137 w 403282"/>
                <a:gd name="connsiteY6" fmla="*/ 575774 h 600493"/>
                <a:gd name="connsiteX7" fmla="*/ 186510 w 403282"/>
                <a:gd name="connsiteY7" fmla="*/ 597384 h 600493"/>
                <a:gd name="connsiteX8" fmla="*/ 165476 w 403282"/>
                <a:gd name="connsiteY8" fmla="*/ 600265 h 600493"/>
                <a:gd name="connsiteX9" fmla="*/ 146747 w 403282"/>
                <a:gd name="connsiteY9" fmla="*/ 584706 h 600493"/>
                <a:gd name="connsiteX10" fmla="*/ 153950 w 403282"/>
                <a:gd name="connsiteY10" fmla="*/ 562519 h 600493"/>
                <a:gd name="connsiteX11" fmla="*/ 162594 w 403282"/>
                <a:gd name="connsiteY11" fmla="*/ 556180 h 600493"/>
                <a:gd name="connsiteX12" fmla="*/ 172391 w 403282"/>
                <a:gd name="connsiteY12" fmla="*/ 524773 h 600493"/>
                <a:gd name="connsiteX13" fmla="*/ 164323 w 403282"/>
                <a:gd name="connsiteY13" fmla="*/ 507197 h 600493"/>
                <a:gd name="connsiteX14" fmla="*/ 151645 w 403282"/>
                <a:gd name="connsiteY14" fmla="*/ 463400 h 600493"/>
                <a:gd name="connsiteX15" fmla="*/ 87679 w 403282"/>
                <a:gd name="connsiteY15" fmla="*/ 246432 h 600493"/>
                <a:gd name="connsiteX16" fmla="*/ 54543 w 403282"/>
                <a:gd name="connsiteY16" fmla="*/ 132330 h 600493"/>
                <a:gd name="connsiteX17" fmla="*/ 32356 w 403282"/>
                <a:gd name="connsiteY17" fmla="*/ 112737 h 600493"/>
                <a:gd name="connsiteX18" fmla="*/ 20543 w 403282"/>
                <a:gd name="connsiteY18" fmla="*/ 110720 h 600493"/>
                <a:gd name="connsiteX19" fmla="*/ 373 w 403282"/>
                <a:gd name="connsiteY19" fmla="*/ 91991 h 600493"/>
                <a:gd name="connsiteX20" fmla="*/ 12475 w 403282"/>
                <a:gd name="connsiteY20" fmla="*/ 65482 h 600493"/>
                <a:gd name="connsiteX21" fmla="*/ 33509 w 403282"/>
                <a:gd name="connsiteY21" fmla="*/ 57414 h 600493"/>
                <a:gd name="connsiteX22" fmla="*/ 219357 w 403282"/>
                <a:gd name="connsiteY22" fmla="*/ 2956 h 600493"/>
                <a:gd name="connsiteX23" fmla="*/ 233188 w 403282"/>
                <a:gd name="connsiteY23" fmla="*/ 75 h 600493"/>
                <a:gd name="connsiteX24" fmla="*/ 242697 w 403282"/>
                <a:gd name="connsiteY24" fmla="*/ 1227 h 600493"/>
                <a:gd name="connsiteX25" fmla="*/ 261426 w 403282"/>
                <a:gd name="connsiteY25" fmla="*/ 19092 h 600493"/>
                <a:gd name="connsiteX26" fmla="*/ 253070 w 403282"/>
                <a:gd name="connsiteY26" fmla="*/ 43296 h 600493"/>
                <a:gd name="connsiteX27" fmla="*/ 239527 w 403282"/>
                <a:gd name="connsiteY27" fmla="*/ 92279 h 600493"/>
                <a:gd name="connsiteX28" fmla="*/ 295714 w 403282"/>
                <a:gd name="connsiteY28" fmla="*/ 283314 h 600493"/>
                <a:gd name="connsiteX29" fmla="*/ 298019 w 403282"/>
                <a:gd name="connsiteY29" fmla="*/ 300890 h 600493"/>
                <a:gd name="connsiteX30" fmla="*/ 333748 w 403282"/>
                <a:gd name="connsiteY30" fmla="*/ 422484 h 600493"/>
                <a:gd name="connsiteX31" fmla="*/ 347867 w 403282"/>
                <a:gd name="connsiteY31" fmla="*/ 461383 h 600493"/>
                <a:gd name="connsiteX32" fmla="*/ 370630 w 403282"/>
                <a:gd name="connsiteY32" fmla="*/ 493654 h 600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03282" h="600493">
                  <a:moveTo>
                    <a:pt x="370630" y="493654"/>
                  </a:moveTo>
                  <a:cubicBezTo>
                    <a:pt x="374952" y="494230"/>
                    <a:pt x="378986" y="494807"/>
                    <a:pt x="383308" y="495095"/>
                  </a:cubicBezTo>
                  <a:cubicBezTo>
                    <a:pt x="392528" y="495671"/>
                    <a:pt x="399443" y="499705"/>
                    <a:pt x="402037" y="508637"/>
                  </a:cubicBezTo>
                  <a:cubicBezTo>
                    <a:pt x="404630" y="517281"/>
                    <a:pt x="403477" y="525638"/>
                    <a:pt x="395698" y="532265"/>
                  </a:cubicBezTo>
                  <a:cubicBezTo>
                    <a:pt x="390511" y="536587"/>
                    <a:pt x="384460" y="539180"/>
                    <a:pt x="377833" y="541197"/>
                  </a:cubicBezTo>
                  <a:cubicBezTo>
                    <a:pt x="354206" y="548112"/>
                    <a:pt x="330579" y="555316"/>
                    <a:pt x="306951" y="562519"/>
                  </a:cubicBezTo>
                  <a:cubicBezTo>
                    <a:pt x="292832" y="571163"/>
                    <a:pt x="277561" y="575197"/>
                    <a:pt x="261137" y="575774"/>
                  </a:cubicBezTo>
                  <a:cubicBezTo>
                    <a:pt x="236358" y="582977"/>
                    <a:pt x="211290" y="590180"/>
                    <a:pt x="186510" y="597384"/>
                  </a:cubicBezTo>
                  <a:cubicBezTo>
                    <a:pt x="179594" y="599401"/>
                    <a:pt x="172967" y="601130"/>
                    <a:pt x="165476" y="600265"/>
                  </a:cubicBezTo>
                  <a:cubicBezTo>
                    <a:pt x="155967" y="599113"/>
                    <a:pt x="149628" y="594214"/>
                    <a:pt x="146747" y="584706"/>
                  </a:cubicBezTo>
                  <a:cubicBezTo>
                    <a:pt x="143577" y="575485"/>
                    <a:pt x="147323" y="568570"/>
                    <a:pt x="153950" y="562519"/>
                  </a:cubicBezTo>
                  <a:cubicBezTo>
                    <a:pt x="156543" y="560214"/>
                    <a:pt x="159713" y="558485"/>
                    <a:pt x="162594" y="556180"/>
                  </a:cubicBezTo>
                  <a:cubicBezTo>
                    <a:pt x="175849" y="546383"/>
                    <a:pt x="177001" y="541773"/>
                    <a:pt x="172391" y="524773"/>
                  </a:cubicBezTo>
                  <a:cubicBezTo>
                    <a:pt x="166628" y="520163"/>
                    <a:pt x="166340" y="513248"/>
                    <a:pt x="164323" y="507197"/>
                  </a:cubicBezTo>
                  <a:cubicBezTo>
                    <a:pt x="160001" y="492502"/>
                    <a:pt x="155103" y="478383"/>
                    <a:pt x="151645" y="463400"/>
                  </a:cubicBezTo>
                  <a:cubicBezTo>
                    <a:pt x="130035" y="391077"/>
                    <a:pt x="109289" y="318755"/>
                    <a:pt x="87679" y="246432"/>
                  </a:cubicBezTo>
                  <a:cubicBezTo>
                    <a:pt x="77018" y="208398"/>
                    <a:pt x="65492" y="170364"/>
                    <a:pt x="54543" y="132330"/>
                  </a:cubicBezTo>
                  <a:cubicBezTo>
                    <a:pt x="51085" y="120805"/>
                    <a:pt x="44746" y="113601"/>
                    <a:pt x="32356" y="112737"/>
                  </a:cubicBezTo>
                  <a:cubicBezTo>
                    <a:pt x="28322" y="112449"/>
                    <a:pt x="24577" y="111584"/>
                    <a:pt x="20543" y="110720"/>
                  </a:cubicBezTo>
                  <a:cubicBezTo>
                    <a:pt x="8729" y="108415"/>
                    <a:pt x="2102" y="102076"/>
                    <a:pt x="373" y="91991"/>
                  </a:cubicBezTo>
                  <a:cubicBezTo>
                    <a:pt x="-1356" y="81330"/>
                    <a:pt x="2966" y="71533"/>
                    <a:pt x="12475" y="65482"/>
                  </a:cubicBezTo>
                  <a:cubicBezTo>
                    <a:pt x="18814" y="61448"/>
                    <a:pt x="26305" y="59431"/>
                    <a:pt x="33509" y="57414"/>
                  </a:cubicBezTo>
                  <a:cubicBezTo>
                    <a:pt x="95458" y="38974"/>
                    <a:pt x="157408" y="21397"/>
                    <a:pt x="219357" y="2956"/>
                  </a:cubicBezTo>
                  <a:cubicBezTo>
                    <a:pt x="223968" y="1516"/>
                    <a:pt x="228578" y="363"/>
                    <a:pt x="233188" y="75"/>
                  </a:cubicBezTo>
                  <a:cubicBezTo>
                    <a:pt x="236358" y="-213"/>
                    <a:pt x="239527" y="363"/>
                    <a:pt x="242697" y="1227"/>
                  </a:cubicBezTo>
                  <a:cubicBezTo>
                    <a:pt x="252205" y="3533"/>
                    <a:pt x="258832" y="9295"/>
                    <a:pt x="261426" y="19092"/>
                  </a:cubicBezTo>
                  <a:cubicBezTo>
                    <a:pt x="264307" y="29177"/>
                    <a:pt x="261426" y="38397"/>
                    <a:pt x="253070" y="43296"/>
                  </a:cubicBezTo>
                  <a:cubicBezTo>
                    <a:pt x="232036" y="55685"/>
                    <a:pt x="233476" y="72109"/>
                    <a:pt x="239527" y="92279"/>
                  </a:cubicBezTo>
                  <a:cubicBezTo>
                    <a:pt x="258832" y="155669"/>
                    <a:pt x="276985" y="219636"/>
                    <a:pt x="295714" y="283314"/>
                  </a:cubicBezTo>
                  <a:cubicBezTo>
                    <a:pt x="297443" y="289077"/>
                    <a:pt x="298595" y="294839"/>
                    <a:pt x="298019" y="300890"/>
                  </a:cubicBezTo>
                  <a:cubicBezTo>
                    <a:pt x="309833" y="341518"/>
                    <a:pt x="321646" y="381857"/>
                    <a:pt x="333748" y="422484"/>
                  </a:cubicBezTo>
                  <a:cubicBezTo>
                    <a:pt x="340951" y="434586"/>
                    <a:pt x="344409" y="448129"/>
                    <a:pt x="347867" y="461383"/>
                  </a:cubicBezTo>
                  <a:cubicBezTo>
                    <a:pt x="351324" y="474925"/>
                    <a:pt x="356223" y="487315"/>
                    <a:pt x="370630" y="493654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="" xmlns:a16="http://schemas.microsoft.com/office/drawing/2014/main" id="{0836F97A-1633-4467-A2A3-20FC385DF45B}"/>
                </a:ext>
              </a:extLst>
            </p:cNvPr>
            <p:cNvSpPr/>
            <p:nvPr userDrawn="1"/>
          </p:nvSpPr>
          <p:spPr>
            <a:xfrm rot="1020000">
              <a:off x="9705320" y="428745"/>
              <a:ext cx="391436" cy="584760"/>
            </a:xfrm>
            <a:custGeom>
              <a:avLst/>
              <a:gdLst>
                <a:gd name="connsiteX0" fmla="*/ 167549 w 391436"/>
                <a:gd name="connsiteY0" fmla="*/ 584760 h 584760"/>
                <a:gd name="connsiteX1" fmla="*/ 143634 w 391436"/>
                <a:gd name="connsiteY1" fmla="*/ 569201 h 584760"/>
                <a:gd name="connsiteX2" fmla="*/ 154871 w 391436"/>
                <a:gd name="connsiteY2" fmla="*/ 544709 h 584760"/>
                <a:gd name="connsiteX3" fmla="*/ 158905 w 391436"/>
                <a:gd name="connsiteY3" fmla="*/ 542404 h 584760"/>
                <a:gd name="connsiteX4" fmla="*/ 175329 w 391436"/>
                <a:gd name="connsiteY4" fmla="*/ 500048 h 584760"/>
                <a:gd name="connsiteX5" fmla="*/ 69006 w 391436"/>
                <a:gd name="connsiteY5" fmla="*/ 137859 h 584760"/>
                <a:gd name="connsiteX6" fmla="*/ 65837 w 391436"/>
                <a:gd name="connsiteY6" fmla="*/ 127774 h 584760"/>
                <a:gd name="connsiteX7" fmla="*/ 27515 w 391436"/>
                <a:gd name="connsiteY7" fmla="*/ 102706 h 584760"/>
                <a:gd name="connsiteX8" fmla="*/ 718 w 391436"/>
                <a:gd name="connsiteY8" fmla="*/ 88011 h 584760"/>
                <a:gd name="connsiteX9" fmla="*/ 18582 w 391436"/>
                <a:gd name="connsiteY9" fmla="*/ 59774 h 584760"/>
                <a:gd name="connsiteX10" fmla="*/ 123176 w 391436"/>
                <a:gd name="connsiteY10" fmla="*/ 22316 h 584760"/>
                <a:gd name="connsiteX11" fmla="*/ 182244 w 391436"/>
                <a:gd name="connsiteY11" fmla="*/ 1570 h 584760"/>
                <a:gd name="connsiteX12" fmla="*/ 194922 w 391436"/>
                <a:gd name="connsiteY12" fmla="*/ 7621 h 584760"/>
                <a:gd name="connsiteX13" fmla="*/ 277906 w 391436"/>
                <a:gd name="connsiteY13" fmla="*/ 291724 h 584760"/>
                <a:gd name="connsiteX14" fmla="*/ 327754 w 391436"/>
                <a:gd name="connsiteY14" fmla="*/ 460861 h 584760"/>
                <a:gd name="connsiteX15" fmla="*/ 357143 w 391436"/>
                <a:gd name="connsiteY15" fmla="*/ 483048 h 584760"/>
                <a:gd name="connsiteX16" fmla="*/ 371262 w 391436"/>
                <a:gd name="connsiteY16" fmla="*/ 482760 h 584760"/>
                <a:gd name="connsiteX17" fmla="*/ 389127 w 391436"/>
                <a:gd name="connsiteY17" fmla="*/ 494285 h 584760"/>
                <a:gd name="connsiteX18" fmla="*/ 385669 w 391436"/>
                <a:gd name="connsiteY18" fmla="*/ 517336 h 584760"/>
                <a:gd name="connsiteX19" fmla="*/ 368381 w 391436"/>
                <a:gd name="connsiteY19" fmla="*/ 527421 h 584760"/>
                <a:gd name="connsiteX20" fmla="*/ 178787 w 391436"/>
                <a:gd name="connsiteY20" fmla="*/ 583031 h 584760"/>
                <a:gd name="connsiteX21" fmla="*/ 167549 w 391436"/>
                <a:gd name="connsiteY21" fmla="*/ 584760 h 584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91436" h="584760">
                  <a:moveTo>
                    <a:pt x="167549" y="584760"/>
                  </a:moveTo>
                  <a:cubicBezTo>
                    <a:pt x="155447" y="584472"/>
                    <a:pt x="146803" y="580438"/>
                    <a:pt x="143634" y="569201"/>
                  </a:cubicBezTo>
                  <a:cubicBezTo>
                    <a:pt x="140464" y="557963"/>
                    <a:pt x="144786" y="549896"/>
                    <a:pt x="154871" y="544709"/>
                  </a:cubicBezTo>
                  <a:cubicBezTo>
                    <a:pt x="156312" y="544133"/>
                    <a:pt x="157753" y="543268"/>
                    <a:pt x="158905" y="542404"/>
                  </a:cubicBezTo>
                  <a:cubicBezTo>
                    <a:pt x="181380" y="528573"/>
                    <a:pt x="182820" y="525116"/>
                    <a:pt x="175329" y="500048"/>
                  </a:cubicBezTo>
                  <a:cubicBezTo>
                    <a:pt x="139888" y="379318"/>
                    <a:pt x="104447" y="258589"/>
                    <a:pt x="69006" y="137859"/>
                  </a:cubicBezTo>
                  <a:cubicBezTo>
                    <a:pt x="68142" y="134402"/>
                    <a:pt x="66989" y="130944"/>
                    <a:pt x="65837" y="127774"/>
                  </a:cubicBezTo>
                  <a:cubicBezTo>
                    <a:pt x="56904" y="102418"/>
                    <a:pt x="54311" y="100689"/>
                    <a:pt x="27515" y="102706"/>
                  </a:cubicBezTo>
                  <a:cubicBezTo>
                    <a:pt x="10226" y="103859"/>
                    <a:pt x="3887" y="100401"/>
                    <a:pt x="718" y="88011"/>
                  </a:cubicBezTo>
                  <a:cubicBezTo>
                    <a:pt x="-2164" y="76198"/>
                    <a:pt x="3599" y="65537"/>
                    <a:pt x="18582" y="59774"/>
                  </a:cubicBezTo>
                  <a:cubicBezTo>
                    <a:pt x="53159" y="46808"/>
                    <a:pt x="88312" y="34706"/>
                    <a:pt x="123176" y="22316"/>
                  </a:cubicBezTo>
                  <a:cubicBezTo>
                    <a:pt x="142770" y="15401"/>
                    <a:pt x="162939" y="8774"/>
                    <a:pt x="182244" y="1570"/>
                  </a:cubicBezTo>
                  <a:cubicBezTo>
                    <a:pt x="189736" y="-1311"/>
                    <a:pt x="192617" y="-735"/>
                    <a:pt x="194922" y="7621"/>
                  </a:cubicBezTo>
                  <a:cubicBezTo>
                    <a:pt x="222295" y="102418"/>
                    <a:pt x="250245" y="196927"/>
                    <a:pt x="277906" y="291724"/>
                  </a:cubicBezTo>
                  <a:cubicBezTo>
                    <a:pt x="294330" y="348199"/>
                    <a:pt x="311042" y="404386"/>
                    <a:pt x="327754" y="460861"/>
                  </a:cubicBezTo>
                  <a:cubicBezTo>
                    <a:pt x="333228" y="479590"/>
                    <a:pt x="337262" y="482760"/>
                    <a:pt x="357143" y="483048"/>
                  </a:cubicBezTo>
                  <a:cubicBezTo>
                    <a:pt x="361754" y="483048"/>
                    <a:pt x="366652" y="482760"/>
                    <a:pt x="371262" y="482760"/>
                  </a:cubicBezTo>
                  <a:cubicBezTo>
                    <a:pt x="379906" y="482471"/>
                    <a:pt x="385669" y="486505"/>
                    <a:pt x="389127" y="494285"/>
                  </a:cubicBezTo>
                  <a:cubicBezTo>
                    <a:pt x="392873" y="502641"/>
                    <a:pt x="392296" y="510421"/>
                    <a:pt x="385669" y="517336"/>
                  </a:cubicBezTo>
                  <a:cubicBezTo>
                    <a:pt x="380771" y="522234"/>
                    <a:pt x="374720" y="525404"/>
                    <a:pt x="368381" y="527421"/>
                  </a:cubicBezTo>
                  <a:cubicBezTo>
                    <a:pt x="305279" y="546150"/>
                    <a:pt x="241889" y="564591"/>
                    <a:pt x="178787" y="583031"/>
                  </a:cubicBezTo>
                  <a:cubicBezTo>
                    <a:pt x="175041" y="583896"/>
                    <a:pt x="170719" y="584184"/>
                    <a:pt x="167549" y="584760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="" xmlns:a16="http://schemas.microsoft.com/office/drawing/2014/main" id="{9B6E309C-AEC2-4925-B91D-98DDA2ACEA5E}"/>
                </a:ext>
              </a:extLst>
            </p:cNvPr>
            <p:cNvSpPr/>
            <p:nvPr/>
          </p:nvSpPr>
          <p:spPr>
            <a:xfrm rot="1020000">
              <a:off x="8699841" y="425712"/>
              <a:ext cx="573136" cy="611648"/>
            </a:xfrm>
            <a:custGeom>
              <a:avLst/>
              <a:gdLst>
                <a:gd name="connsiteX0" fmla="*/ 255772 w 573136"/>
                <a:gd name="connsiteY0" fmla="*/ 7712 h 611648"/>
                <a:gd name="connsiteX1" fmla="*/ 475333 w 573136"/>
                <a:gd name="connsiteY1" fmla="*/ 71679 h 611648"/>
                <a:gd name="connsiteX2" fmla="*/ 572723 w 573136"/>
                <a:gd name="connsiteY2" fmla="*/ 301612 h 611648"/>
                <a:gd name="connsiteX3" fmla="*/ 423756 w 573136"/>
                <a:gd name="connsiteY3" fmla="*/ 538173 h 611648"/>
                <a:gd name="connsiteX4" fmla="*/ 416553 w 573136"/>
                <a:gd name="connsiteY4" fmla="*/ 541919 h 611648"/>
                <a:gd name="connsiteX5" fmla="*/ 396095 w 573136"/>
                <a:gd name="connsiteY5" fmla="*/ 536732 h 611648"/>
                <a:gd name="connsiteX6" fmla="*/ 392061 w 573136"/>
                <a:gd name="connsiteY6" fmla="*/ 524343 h 611648"/>
                <a:gd name="connsiteX7" fmla="*/ 402722 w 573136"/>
                <a:gd name="connsiteY7" fmla="*/ 492359 h 611648"/>
                <a:gd name="connsiteX8" fmla="*/ 417129 w 573136"/>
                <a:gd name="connsiteY8" fmla="*/ 446834 h 611648"/>
                <a:gd name="connsiteX9" fmla="*/ 394366 w 573136"/>
                <a:gd name="connsiteY9" fmla="*/ 362121 h 611648"/>
                <a:gd name="connsiteX10" fmla="*/ 318010 w 573136"/>
                <a:gd name="connsiteY10" fmla="*/ 103662 h 611648"/>
                <a:gd name="connsiteX11" fmla="*/ 296399 w 573136"/>
                <a:gd name="connsiteY11" fmla="*/ 66204 h 611648"/>
                <a:gd name="connsiteX12" fmla="*/ 270755 w 573136"/>
                <a:gd name="connsiteY12" fmla="*/ 55831 h 611648"/>
                <a:gd name="connsiteX13" fmla="*/ 254619 w 573136"/>
                <a:gd name="connsiteY13" fmla="*/ 45746 h 611648"/>
                <a:gd name="connsiteX14" fmla="*/ 247992 w 573136"/>
                <a:gd name="connsiteY14" fmla="*/ 21831 h 611648"/>
                <a:gd name="connsiteX15" fmla="*/ 255772 w 573136"/>
                <a:gd name="connsiteY15" fmla="*/ 7712 h 611648"/>
                <a:gd name="connsiteX16" fmla="*/ 50907 w 573136"/>
                <a:gd name="connsiteY16" fmla="*/ 64474 h 611648"/>
                <a:gd name="connsiteX17" fmla="*/ 150026 w 573136"/>
                <a:gd name="connsiteY17" fmla="*/ 35662 h 611648"/>
                <a:gd name="connsiteX18" fmla="*/ 188925 w 573136"/>
                <a:gd name="connsiteY18" fmla="*/ 27306 h 611648"/>
                <a:gd name="connsiteX19" fmla="*/ 200162 w 573136"/>
                <a:gd name="connsiteY19" fmla="*/ 24136 h 611648"/>
                <a:gd name="connsiteX20" fmla="*/ 217451 w 573136"/>
                <a:gd name="connsiteY20" fmla="*/ 33356 h 611648"/>
                <a:gd name="connsiteX21" fmla="*/ 227824 w 573136"/>
                <a:gd name="connsiteY21" fmla="*/ 58135 h 611648"/>
                <a:gd name="connsiteX22" fmla="*/ 245688 w 573136"/>
                <a:gd name="connsiteY22" fmla="*/ 118357 h 611648"/>
                <a:gd name="connsiteX23" fmla="*/ 256061 w 573136"/>
                <a:gd name="connsiteY23" fmla="*/ 153798 h 611648"/>
                <a:gd name="connsiteX24" fmla="*/ 270468 w 573136"/>
                <a:gd name="connsiteY24" fmla="*/ 203934 h 611648"/>
                <a:gd name="connsiteX25" fmla="*/ 343654 w 573136"/>
                <a:gd name="connsiteY25" fmla="*/ 453749 h 611648"/>
                <a:gd name="connsiteX26" fmla="*/ 369299 w 573136"/>
                <a:gd name="connsiteY26" fmla="*/ 541343 h 611648"/>
                <a:gd name="connsiteX27" fmla="*/ 358638 w 573136"/>
                <a:gd name="connsiteY27" fmla="*/ 562377 h 611648"/>
                <a:gd name="connsiteX28" fmla="*/ 287179 w 573136"/>
                <a:gd name="connsiteY28" fmla="*/ 583699 h 611648"/>
                <a:gd name="connsiteX29" fmla="*/ 273061 w 573136"/>
                <a:gd name="connsiteY29" fmla="*/ 584274 h 611648"/>
                <a:gd name="connsiteX30" fmla="*/ 191230 w 573136"/>
                <a:gd name="connsiteY30" fmla="*/ 607614 h 611648"/>
                <a:gd name="connsiteX31" fmla="*/ 167891 w 573136"/>
                <a:gd name="connsiteY31" fmla="*/ 611648 h 611648"/>
                <a:gd name="connsiteX32" fmla="*/ 148874 w 573136"/>
                <a:gd name="connsiteY32" fmla="*/ 598394 h 611648"/>
                <a:gd name="connsiteX33" fmla="*/ 153484 w 573136"/>
                <a:gd name="connsiteY33" fmla="*/ 575343 h 611648"/>
                <a:gd name="connsiteX34" fmla="*/ 155213 w 573136"/>
                <a:gd name="connsiteY34" fmla="*/ 573902 h 611648"/>
                <a:gd name="connsiteX35" fmla="*/ 169908 w 573136"/>
                <a:gd name="connsiteY35" fmla="*/ 522326 h 611648"/>
                <a:gd name="connsiteX36" fmla="*/ 152332 w 573136"/>
                <a:gd name="connsiteY36" fmla="*/ 466139 h 611648"/>
                <a:gd name="connsiteX37" fmla="*/ 132738 w 573136"/>
                <a:gd name="connsiteY37" fmla="*/ 408223 h 611648"/>
                <a:gd name="connsiteX38" fmla="*/ 111992 w 573136"/>
                <a:gd name="connsiteY38" fmla="*/ 337917 h 611648"/>
                <a:gd name="connsiteX39" fmla="*/ 83467 w 573136"/>
                <a:gd name="connsiteY39" fmla="*/ 240238 h 611648"/>
                <a:gd name="connsiteX40" fmla="*/ 55517 w 573136"/>
                <a:gd name="connsiteY40" fmla="*/ 144577 h 611648"/>
                <a:gd name="connsiteX41" fmla="*/ 29297 w 573136"/>
                <a:gd name="connsiteY41" fmla="*/ 124119 h 611648"/>
                <a:gd name="connsiteX42" fmla="*/ 23534 w 573136"/>
                <a:gd name="connsiteY42" fmla="*/ 123543 h 611648"/>
                <a:gd name="connsiteX43" fmla="*/ 195 w 573136"/>
                <a:gd name="connsiteY43" fmla="*/ 101645 h 611648"/>
                <a:gd name="connsiteX44" fmla="*/ 17195 w 573136"/>
                <a:gd name="connsiteY44" fmla="*/ 75713 h 611648"/>
                <a:gd name="connsiteX45" fmla="*/ 50907 w 573136"/>
                <a:gd name="connsiteY45" fmla="*/ 64474 h 611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73136" h="611648">
                  <a:moveTo>
                    <a:pt x="255772" y="7712"/>
                  </a:moveTo>
                  <a:cubicBezTo>
                    <a:pt x="341349" y="-12746"/>
                    <a:pt x="415688" y="7136"/>
                    <a:pt x="475333" y="71679"/>
                  </a:cubicBezTo>
                  <a:cubicBezTo>
                    <a:pt x="534977" y="136221"/>
                    <a:pt x="567537" y="214019"/>
                    <a:pt x="572723" y="301612"/>
                  </a:cubicBezTo>
                  <a:cubicBezTo>
                    <a:pt x="578774" y="403613"/>
                    <a:pt x="517977" y="498698"/>
                    <a:pt x="423756" y="538173"/>
                  </a:cubicBezTo>
                  <a:cubicBezTo>
                    <a:pt x="421163" y="539326"/>
                    <a:pt x="418858" y="540766"/>
                    <a:pt x="416553" y="541919"/>
                  </a:cubicBezTo>
                  <a:cubicBezTo>
                    <a:pt x="406468" y="549410"/>
                    <a:pt x="400705" y="547970"/>
                    <a:pt x="396095" y="536732"/>
                  </a:cubicBezTo>
                  <a:cubicBezTo>
                    <a:pt x="394366" y="532698"/>
                    <a:pt x="393214" y="528665"/>
                    <a:pt x="392061" y="524343"/>
                  </a:cubicBezTo>
                  <a:cubicBezTo>
                    <a:pt x="386587" y="504461"/>
                    <a:pt x="386587" y="504461"/>
                    <a:pt x="402722" y="492359"/>
                  </a:cubicBezTo>
                  <a:cubicBezTo>
                    <a:pt x="415976" y="479969"/>
                    <a:pt x="419722" y="464122"/>
                    <a:pt x="417129" y="446834"/>
                  </a:cubicBezTo>
                  <a:cubicBezTo>
                    <a:pt x="412807" y="417732"/>
                    <a:pt x="402722" y="390070"/>
                    <a:pt x="394366" y="362121"/>
                  </a:cubicBezTo>
                  <a:cubicBezTo>
                    <a:pt x="369010" y="275968"/>
                    <a:pt x="344518" y="189527"/>
                    <a:pt x="318010" y="103662"/>
                  </a:cubicBezTo>
                  <a:cubicBezTo>
                    <a:pt x="313688" y="89543"/>
                    <a:pt x="307925" y="76289"/>
                    <a:pt x="296399" y="66204"/>
                  </a:cubicBezTo>
                  <a:cubicBezTo>
                    <a:pt x="288908" y="59577"/>
                    <a:pt x="280840" y="55543"/>
                    <a:pt x="270755" y="55831"/>
                  </a:cubicBezTo>
                  <a:cubicBezTo>
                    <a:pt x="263840" y="54967"/>
                    <a:pt x="254908" y="57272"/>
                    <a:pt x="254619" y="45746"/>
                  </a:cubicBezTo>
                  <a:cubicBezTo>
                    <a:pt x="252603" y="37678"/>
                    <a:pt x="251162" y="29611"/>
                    <a:pt x="247992" y="21831"/>
                  </a:cubicBezTo>
                  <a:cubicBezTo>
                    <a:pt x="244535" y="12899"/>
                    <a:pt x="246840" y="9729"/>
                    <a:pt x="255772" y="7712"/>
                  </a:cubicBezTo>
                  <a:close/>
                  <a:moveTo>
                    <a:pt x="50907" y="64474"/>
                  </a:moveTo>
                  <a:cubicBezTo>
                    <a:pt x="84043" y="54966"/>
                    <a:pt x="116891" y="45169"/>
                    <a:pt x="150026" y="35662"/>
                  </a:cubicBezTo>
                  <a:cubicBezTo>
                    <a:pt x="162993" y="32492"/>
                    <a:pt x="175094" y="25865"/>
                    <a:pt x="188925" y="27306"/>
                  </a:cubicBezTo>
                  <a:cubicBezTo>
                    <a:pt x="192671" y="26152"/>
                    <a:pt x="196705" y="25576"/>
                    <a:pt x="200162" y="24136"/>
                  </a:cubicBezTo>
                  <a:cubicBezTo>
                    <a:pt x="210247" y="19526"/>
                    <a:pt x="216298" y="21831"/>
                    <a:pt x="217451" y="33356"/>
                  </a:cubicBezTo>
                  <a:cubicBezTo>
                    <a:pt x="224366" y="39984"/>
                    <a:pt x="225230" y="49492"/>
                    <a:pt x="227824" y="58135"/>
                  </a:cubicBezTo>
                  <a:cubicBezTo>
                    <a:pt x="233586" y="78305"/>
                    <a:pt x="239925" y="98187"/>
                    <a:pt x="245688" y="118357"/>
                  </a:cubicBezTo>
                  <a:cubicBezTo>
                    <a:pt x="248570" y="130459"/>
                    <a:pt x="252892" y="141695"/>
                    <a:pt x="256061" y="153798"/>
                  </a:cubicBezTo>
                  <a:cubicBezTo>
                    <a:pt x="260383" y="170510"/>
                    <a:pt x="266146" y="187222"/>
                    <a:pt x="270468" y="203934"/>
                  </a:cubicBezTo>
                  <a:cubicBezTo>
                    <a:pt x="295248" y="287206"/>
                    <a:pt x="319450" y="370477"/>
                    <a:pt x="343654" y="453749"/>
                  </a:cubicBezTo>
                  <a:cubicBezTo>
                    <a:pt x="352587" y="482850"/>
                    <a:pt x="360654" y="511953"/>
                    <a:pt x="369299" y="541343"/>
                  </a:cubicBezTo>
                  <a:cubicBezTo>
                    <a:pt x="373333" y="555461"/>
                    <a:pt x="371892" y="558343"/>
                    <a:pt x="358638" y="562377"/>
                  </a:cubicBezTo>
                  <a:cubicBezTo>
                    <a:pt x="335011" y="569868"/>
                    <a:pt x="310807" y="576496"/>
                    <a:pt x="287179" y="583699"/>
                  </a:cubicBezTo>
                  <a:cubicBezTo>
                    <a:pt x="282570" y="584563"/>
                    <a:pt x="277960" y="585715"/>
                    <a:pt x="273061" y="584274"/>
                  </a:cubicBezTo>
                  <a:cubicBezTo>
                    <a:pt x="245688" y="592055"/>
                    <a:pt x="218603" y="599835"/>
                    <a:pt x="191230" y="607614"/>
                  </a:cubicBezTo>
                  <a:cubicBezTo>
                    <a:pt x="183739" y="609919"/>
                    <a:pt x="175959" y="611647"/>
                    <a:pt x="167891" y="611648"/>
                  </a:cubicBezTo>
                  <a:cubicBezTo>
                    <a:pt x="158383" y="611647"/>
                    <a:pt x="152042" y="607326"/>
                    <a:pt x="148874" y="598394"/>
                  </a:cubicBezTo>
                  <a:cubicBezTo>
                    <a:pt x="145704" y="590038"/>
                    <a:pt x="146857" y="581970"/>
                    <a:pt x="153484" y="575343"/>
                  </a:cubicBezTo>
                  <a:cubicBezTo>
                    <a:pt x="154060" y="574766"/>
                    <a:pt x="154637" y="574190"/>
                    <a:pt x="155213" y="573902"/>
                  </a:cubicBezTo>
                  <a:cubicBezTo>
                    <a:pt x="179705" y="562088"/>
                    <a:pt x="178264" y="543936"/>
                    <a:pt x="169908" y="522326"/>
                  </a:cubicBezTo>
                  <a:cubicBezTo>
                    <a:pt x="162993" y="503885"/>
                    <a:pt x="158094" y="484868"/>
                    <a:pt x="152332" y="466139"/>
                  </a:cubicBezTo>
                  <a:cubicBezTo>
                    <a:pt x="141382" y="448273"/>
                    <a:pt x="139077" y="427527"/>
                    <a:pt x="132738" y="408223"/>
                  </a:cubicBezTo>
                  <a:cubicBezTo>
                    <a:pt x="125247" y="384884"/>
                    <a:pt x="118908" y="361257"/>
                    <a:pt x="111992" y="337917"/>
                  </a:cubicBezTo>
                  <a:cubicBezTo>
                    <a:pt x="102772" y="305358"/>
                    <a:pt x="93263" y="272799"/>
                    <a:pt x="83467" y="240238"/>
                  </a:cubicBezTo>
                  <a:cubicBezTo>
                    <a:pt x="74534" y="208256"/>
                    <a:pt x="64738" y="176560"/>
                    <a:pt x="55517" y="144577"/>
                  </a:cubicBezTo>
                  <a:cubicBezTo>
                    <a:pt x="51772" y="131322"/>
                    <a:pt x="43992" y="123255"/>
                    <a:pt x="29297" y="124119"/>
                  </a:cubicBezTo>
                  <a:cubicBezTo>
                    <a:pt x="27280" y="124119"/>
                    <a:pt x="25263" y="123832"/>
                    <a:pt x="23534" y="123543"/>
                  </a:cubicBezTo>
                  <a:cubicBezTo>
                    <a:pt x="10280" y="120950"/>
                    <a:pt x="1924" y="113170"/>
                    <a:pt x="195" y="101645"/>
                  </a:cubicBezTo>
                  <a:cubicBezTo>
                    <a:pt x="-1246" y="91559"/>
                    <a:pt x="5381" y="81187"/>
                    <a:pt x="17195" y="75713"/>
                  </a:cubicBezTo>
                  <a:cubicBezTo>
                    <a:pt x="27856" y="70526"/>
                    <a:pt x="39670" y="67645"/>
                    <a:pt x="50907" y="64474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="" xmlns:a16="http://schemas.microsoft.com/office/drawing/2014/main" id="{C4F4EFB9-8BCE-4517-9C09-BBB033B96801}"/>
                </a:ext>
              </a:extLst>
            </p:cNvPr>
            <p:cNvSpPr/>
            <p:nvPr/>
          </p:nvSpPr>
          <p:spPr>
            <a:xfrm rot="1020000">
              <a:off x="9339897" y="633711"/>
              <a:ext cx="279964" cy="180525"/>
            </a:xfrm>
            <a:custGeom>
              <a:avLst/>
              <a:gdLst>
                <a:gd name="connsiteX0" fmla="*/ 34527 w 279964"/>
                <a:gd name="connsiteY0" fmla="*/ 180221 h 180525"/>
                <a:gd name="connsiteX1" fmla="*/ 29341 w 279964"/>
                <a:gd name="connsiteY1" fmla="*/ 175611 h 180525"/>
                <a:gd name="connsiteX2" fmla="*/ 527 w 279964"/>
                <a:gd name="connsiteY2" fmla="*/ 78220 h 180525"/>
                <a:gd name="connsiteX3" fmla="*/ 8019 w 279964"/>
                <a:gd name="connsiteY3" fmla="*/ 69576 h 180525"/>
                <a:gd name="connsiteX4" fmla="*/ 203087 w 279964"/>
                <a:gd name="connsiteY4" fmla="*/ 12237 h 180525"/>
                <a:gd name="connsiteX5" fmla="*/ 240545 w 279964"/>
                <a:gd name="connsiteY5" fmla="*/ 999 h 180525"/>
                <a:gd name="connsiteX6" fmla="*/ 252071 w 279964"/>
                <a:gd name="connsiteY6" fmla="*/ 7050 h 180525"/>
                <a:gd name="connsiteX7" fmla="*/ 278868 w 279964"/>
                <a:gd name="connsiteY7" fmla="*/ 98966 h 180525"/>
                <a:gd name="connsiteX8" fmla="*/ 273681 w 279964"/>
                <a:gd name="connsiteY8" fmla="*/ 109915 h 180525"/>
                <a:gd name="connsiteX9" fmla="*/ 37697 w 279964"/>
                <a:gd name="connsiteY9" fmla="*/ 178780 h 180525"/>
                <a:gd name="connsiteX10" fmla="*/ 34527 w 279964"/>
                <a:gd name="connsiteY10" fmla="*/ 180221 h 18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9964" h="180525">
                  <a:moveTo>
                    <a:pt x="34527" y="180221"/>
                  </a:moveTo>
                  <a:cubicBezTo>
                    <a:pt x="29917" y="181662"/>
                    <a:pt x="30205" y="177628"/>
                    <a:pt x="29341" y="175611"/>
                  </a:cubicBezTo>
                  <a:cubicBezTo>
                    <a:pt x="19544" y="143051"/>
                    <a:pt x="10323" y="110492"/>
                    <a:pt x="527" y="78220"/>
                  </a:cubicBezTo>
                  <a:cubicBezTo>
                    <a:pt x="-1778" y="70152"/>
                    <a:pt x="3985" y="70729"/>
                    <a:pt x="8019" y="69576"/>
                  </a:cubicBezTo>
                  <a:cubicBezTo>
                    <a:pt x="73138" y="50271"/>
                    <a:pt x="137968" y="31542"/>
                    <a:pt x="203087" y="12237"/>
                  </a:cubicBezTo>
                  <a:cubicBezTo>
                    <a:pt x="215478" y="8491"/>
                    <a:pt x="228156" y="5033"/>
                    <a:pt x="240545" y="999"/>
                  </a:cubicBezTo>
                  <a:cubicBezTo>
                    <a:pt x="246885" y="-1018"/>
                    <a:pt x="250054" y="-441"/>
                    <a:pt x="252071" y="7050"/>
                  </a:cubicBezTo>
                  <a:cubicBezTo>
                    <a:pt x="260427" y="37881"/>
                    <a:pt x="269647" y="68424"/>
                    <a:pt x="278868" y="98966"/>
                  </a:cubicBezTo>
                  <a:cubicBezTo>
                    <a:pt x="280596" y="104729"/>
                    <a:pt x="281173" y="107898"/>
                    <a:pt x="273681" y="109915"/>
                  </a:cubicBezTo>
                  <a:cubicBezTo>
                    <a:pt x="195020" y="132678"/>
                    <a:pt x="116358" y="155729"/>
                    <a:pt x="37697" y="178780"/>
                  </a:cubicBezTo>
                  <a:cubicBezTo>
                    <a:pt x="36544" y="179068"/>
                    <a:pt x="35392" y="179645"/>
                    <a:pt x="34527" y="180221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="" xmlns:a16="http://schemas.microsoft.com/office/drawing/2014/main" id="{273259F1-A5E6-4346-BC1B-CFDE8F987453}"/>
                </a:ext>
              </a:extLst>
            </p:cNvPr>
            <p:cNvSpPr/>
            <p:nvPr/>
          </p:nvSpPr>
          <p:spPr>
            <a:xfrm rot="1020000">
              <a:off x="10118028" y="422365"/>
              <a:ext cx="471542" cy="578663"/>
            </a:xfrm>
            <a:custGeom>
              <a:avLst/>
              <a:gdLst>
                <a:gd name="connsiteX0" fmla="*/ 175480 w 471542"/>
                <a:gd name="connsiteY0" fmla="*/ 400270 h 578663"/>
                <a:gd name="connsiteX1" fmla="*/ 245930 w 471542"/>
                <a:gd name="connsiteY1" fmla="*/ 416442 h 578663"/>
                <a:gd name="connsiteX2" fmla="*/ 262642 w 471542"/>
                <a:gd name="connsiteY2" fmla="*/ 482713 h 578663"/>
                <a:gd name="connsiteX3" fmla="*/ 256879 w 471542"/>
                <a:gd name="connsiteY3" fmla="*/ 496832 h 578663"/>
                <a:gd name="connsiteX4" fmla="*/ 281947 w 471542"/>
                <a:gd name="connsiteY4" fmla="*/ 530256 h 578663"/>
                <a:gd name="connsiteX5" fmla="*/ 296642 w 471542"/>
                <a:gd name="connsiteY5" fmla="*/ 540629 h 578663"/>
                <a:gd name="connsiteX6" fmla="*/ 300100 w 471542"/>
                <a:gd name="connsiteY6" fmla="*/ 553307 h 578663"/>
                <a:gd name="connsiteX7" fmla="*/ 286557 w 471542"/>
                <a:gd name="connsiteY7" fmla="*/ 575494 h 578663"/>
                <a:gd name="connsiteX8" fmla="*/ 255727 w 471542"/>
                <a:gd name="connsiteY8" fmla="*/ 578663 h 578663"/>
                <a:gd name="connsiteX9" fmla="*/ 159489 w 471542"/>
                <a:gd name="connsiteY9" fmla="*/ 552443 h 578663"/>
                <a:gd name="connsiteX10" fmla="*/ 120590 w 471542"/>
                <a:gd name="connsiteY10" fmla="*/ 450442 h 578663"/>
                <a:gd name="connsiteX11" fmla="*/ 175480 w 471542"/>
                <a:gd name="connsiteY11" fmla="*/ 400270 h 578663"/>
                <a:gd name="connsiteX12" fmla="*/ 183980 w 471542"/>
                <a:gd name="connsiteY12" fmla="*/ 2964 h 578663"/>
                <a:gd name="connsiteX13" fmla="*/ 305286 w 471542"/>
                <a:gd name="connsiteY13" fmla="*/ 23422 h 578663"/>
                <a:gd name="connsiteX14" fmla="*/ 427457 w 471542"/>
                <a:gd name="connsiteY14" fmla="*/ 155389 h 578663"/>
                <a:gd name="connsiteX15" fmla="*/ 471542 w 471542"/>
                <a:gd name="connsiteY15" fmla="*/ 341525 h 578663"/>
                <a:gd name="connsiteX16" fmla="*/ 420254 w 471542"/>
                <a:gd name="connsiteY16" fmla="*/ 502594 h 578663"/>
                <a:gd name="connsiteX17" fmla="*/ 345626 w 471542"/>
                <a:gd name="connsiteY17" fmla="*/ 559357 h 578663"/>
                <a:gd name="connsiteX18" fmla="*/ 334389 w 471542"/>
                <a:gd name="connsiteY18" fmla="*/ 553883 h 578663"/>
                <a:gd name="connsiteX19" fmla="*/ 331507 w 471542"/>
                <a:gd name="connsiteY19" fmla="*/ 543510 h 578663"/>
                <a:gd name="connsiteX20" fmla="*/ 338998 w 471542"/>
                <a:gd name="connsiteY20" fmla="*/ 508069 h 578663"/>
                <a:gd name="connsiteX21" fmla="*/ 349948 w 471542"/>
                <a:gd name="connsiteY21" fmla="*/ 462255 h 578663"/>
                <a:gd name="connsiteX22" fmla="*/ 308455 w 471542"/>
                <a:gd name="connsiteY22" fmla="*/ 316746 h 578663"/>
                <a:gd name="connsiteX23" fmla="*/ 244489 w 471542"/>
                <a:gd name="connsiteY23" fmla="*/ 98626 h 578663"/>
                <a:gd name="connsiteX24" fmla="*/ 234117 w 471542"/>
                <a:gd name="connsiteY24" fmla="*/ 72405 h 578663"/>
                <a:gd name="connsiteX25" fmla="*/ 192913 w 471542"/>
                <a:gd name="connsiteY25" fmla="*/ 47049 h 578663"/>
                <a:gd name="connsiteX26" fmla="*/ 184269 w 471542"/>
                <a:gd name="connsiteY26" fmla="*/ 40422 h 578663"/>
                <a:gd name="connsiteX27" fmla="*/ 176778 w 471542"/>
                <a:gd name="connsiteY27" fmla="*/ 15354 h 578663"/>
                <a:gd name="connsiteX28" fmla="*/ 183980 w 471542"/>
                <a:gd name="connsiteY28" fmla="*/ 2964 h 578663"/>
                <a:gd name="connsiteX29" fmla="*/ 131826 w 471542"/>
                <a:gd name="connsiteY29" fmla="*/ 17660 h 578663"/>
                <a:gd name="connsiteX30" fmla="*/ 145082 w 471542"/>
                <a:gd name="connsiteY30" fmla="*/ 25152 h 578663"/>
                <a:gd name="connsiteX31" fmla="*/ 148827 w 471542"/>
                <a:gd name="connsiteY31" fmla="*/ 37542 h 578663"/>
                <a:gd name="connsiteX32" fmla="*/ 142199 w 471542"/>
                <a:gd name="connsiteY32" fmla="*/ 67220 h 578663"/>
                <a:gd name="connsiteX33" fmla="*/ 135573 w 471542"/>
                <a:gd name="connsiteY33" fmla="*/ 92000 h 578663"/>
                <a:gd name="connsiteX34" fmla="*/ 183404 w 471542"/>
                <a:gd name="connsiteY34" fmla="*/ 254221 h 578663"/>
                <a:gd name="connsiteX35" fmla="*/ 237861 w 471542"/>
                <a:gd name="connsiteY35" fmla="*/ 268628 h 578663"/>
                <a:gd name="connsiteX36" fmla="*/ 246505 w 471542"/>
                <a:gd name="connsiteY36" fmla="*/ 258543 h 578663"/>
                <a:gd name="connsiteX37" fmla="*/ 258319 w 471542"/>
                <a:gd name="connsiteY37" fmla="*/ 297154 h 578663"/>
                <a:gd name="connsiteX38" fmla="*/ 256014 w 471542"/>
                <a:gd name="connsiteY38" fmla="*/ 305798 h 578663"/>
                <a:gd name="connsiteX39" fmla="*/ 35013 w 471542"/>
                <a:gd name="connsiteY39" fmla="*/ 302916 h 578663"/>
                <a:gd name="connsiteX40" fmla="*/ 147 w 471542"/>
                <a:gd name="connsiteY40" fmla="*/ 186221 h 578663"/>
                <a:gd name="connsiteX41" fmla="*/ 131826 w 471542"/>
                <a:gd name="connsiteY41" fmla="*/ 17660 h 578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471542" h="578663">
                  <a:moveTo>
                    <a:pt x="175480" y="400270"/>
                  </a:moveTo>
                  <a:cubicBezTo>
                    <a:pt x="199756" y="393679"/>
                    <a:pt x="226625" y="398145"/>
                    <a:pt x="245930" y="416442"/>
                  </a:cubicBezTo>
                  <a:cubicBezTo>
                    <a:pt x="265235" y="434883"/>
                    <a:pt x="270421" y="457357"/>
                    <a:pt x="262642" y="482713"/>
                  </a:cubicBezTo>
                  <a:cubicBezTo>
                    <a:pt x="261201" y="487612"/>
                    <a:pt x="258608" y="492222"/>
                    <a:pt x="256879" y="496832"/>
                  </a:cubicBezTo>
                  <a:cubicBezTo>
                    <a:pt x="248811" y="518154"/>
                    <a:pt x="258608" y="532561"/>
                    <a:pt x="281947" y="530256"/>
                  </a:cubicBezTo>
                  <a:cubicBezTo>
                    <a:pt x="291744" y="529104"/>
                    <a:pt x="295201" y="531985"/>
                    <a:pt x="296642" y="540629"/>
                  </a:cubicBezTo>
                  <a:cubicBezTo>
                    <a:pt x="297506" y="544951"/>
                    <a:pt x="298659" y="548985"/>
                    <a:pt x="300100" y="553307"/>
                  </a:cubicBezTo>
                  <a:cubicBezTo>
                    <a:pt x="305863" y="572612"/>
                    <a:pt x="305863" y="572900"/>
                    <a:pt x="286557" y="575494"/>
                  </a:cubicBezTo>
                  <a:cubicBezTo>
                    <a:pt x="275032" y="577222"/>
                    <a:pt x="264083" y="577799"/>
                    <a:pt x="255727" y="578663"/>
                  </a:cubicBezTo>
                  <a:cubicBezTo>
                    <a:pt x="219709" y="577222"/>
                    <a:pt x="187726" y="571460"/>
                    <a:pt x="159489" y="552443"/>
                  </a:cubicBezTo>
                  <a:cubicBezTo>
                    <a:pt x="123759" y="528527"/>
                    <a:pt x="107912" y="487035"/>
                    <a:pt x="120590" y="450442"/>
                  </a:cubicBezTo>
                  <a:cubicBezTo>
                    <a:pt x="129523" y="424509"/>
                    <a:pt x="151204" y="406861"/>
                    <a:pt x="175480" y="400270"/>
                  </a:cubicBezTo>
                  <a:close/>
                  <a:moveTo>
                    <a:pt x="183980" y="2964"/>
                  </a:moveTo>
                  <a:cubicBezTo>
                    <a:pt x="226914" y="-4816"/>
                    <a:pt x="267253" y="2964"/>
                    <a:pt x="305286" y="23422"/>
                  </a:cubicBezTo>
                  <a:cubicBezTo>
                    <a:pt x="361185" y="53388"/>
                    <a:pt x="398931" y="100066"/>
                    <a:pt x="427457" y="155389"/>
                  </a:cubicBezTo>
                  <a:cubicBezTo>
                    <a:pt x="456847" y="212152"/>
                    <a:pt x="470678" y="272372"/>
                    <a:pt x="471542" y="341525"/>
                  </a:cubicBezTo>
                  <a:cubicBezTo>
                    <a:pt x="470678" y="396272"/>
                    <a:pt x="458000" y="453323"/>
                    <a:pt x="420254" y="502594"/>
                  </a:cubicBezTo>
                  <a:cubicBezTo>
                    <a:pt x="400660" y="528239"/>
                    <a:pt x="375880" y="547256"/>
                    <a:pt x="345626" y="559357"/>
                  </a:cubicBezTo>
                  <a:cubicBezTo>
                    <a:pt x="339287" y="561951"/>
                    <a:pt x="335540" y="561662"/>
                    <a:pt x="334389" y="553883"/>
                  </a:cubicBezTo>
                  <a:cubicBezTo>
                    <a:pt x="334100" y="550425"/>
                    <a:pt x="332660" y="546967"/>
                    <a:pt x="331507" y="543510"/>
                  </a:cubicBezTo>
                  <a:cubicBezTo>
                    <a:pt x="326321" y="529967"/>
                    <a:pt x="323440" y="519018"/>
                    <a:pt x="338998" y="508069"/>
                  </a:cubicBezTo>
                  <a:cubicBezTo>
                    <a:pt x="353694" y="497696"/>
                    <a:pt x="354270" y="478679"/>
                    <a:pt x="349948" y="462255"/>
                  </a:cubicBezTo>
                  <a:cubicBezTo>
                    <a:pt x="336694" y="413560"/>
                    <a:pt x="322575" y="365153"/>
                    <a:pt x="308455" y="316746"/>
                  </a:cubicBezTo>
                  <a:cubicBezTo>
                    <a:pt x="287422" y="244135"/>
                    <a:pt x="265811" y="171524"/>
                    <a:pt x="244489" y="98626"/>
                  </a:cubicBezTo>
                  <a:cubicBezTo>
                    <a:pt x="241897" y="89405"/>
                    <a:pt x="238727" y="80473"/>
                    <a:pt x="234117" y="72405"/>
                  </a:cubicBezTo>
                  <a:cubicBezTo>
                    <a:pt x="225185" y="56269"/>
                    <a:pt x="211641" y="47049"/>
                    <a:pt x="192913" y="47049"/>
                  </a:cubicBezTo>
                  <a:cubicBezTo>
                    <a:pt x="187438" y="47049"/>
                    <a:pt x="185421" y="45608"/>
                    <a:pt x="184269" y="40422"/>
                  </a:cubicBezTo>
                  <a:cubicBezTo>
                    <a:pt x="182251" y="32066"/>
                    <a:pt x="180235" y="23422"/>
                    <a:pt x="176778" y="15354"/>
                  </a:cubicBezTo>
                  <a:cubicBezTo>
                    <a:pt x="173320" y="6998"/>
                    <a:pt x="175912" y="4405"/>
                    <a:pt x="183980" y="2964"/>
                  </a:cubicBezTo>
                  <a:close/>
                  <a:moveTo>
                    <a:pt x="131826" y="17660"/>
                  </a:moveTo>
                  <a:cubicBezTo>
                    <a:pt x="139606" y="15355"/>
                    <a:pt x="144217" y="15643"/>
                    <a:pt x="145082" y="25152"/>
                  </a:cubicBezTo>
                  <a:cubicBezTo>
                    <a:pt x="145658" y="29474"/>
                    <a:pt x="147387" y="33508"/>
                    <a:pt x="148827" y="37542"/>
                  </a:cubicBezTo>
                  <a:cubicBezTo>
                    <a:pt x="153149" y="48779"/>
                    <a:pt x="156031" y="58864"/>
                    <a:pt x="142199" y="67220"/>
                  </a:cubicBezTo>
                  <a:cubicBezTo>
                    <a:pt x="134131" y="72118"/>
                    <a:pt x="132979" y="82491"/>
                    <a:pt x="135573" y="92000"/>
                  </a:cubicBezTo>
                  <a:cubicBezTo>
                    <a:pt x="151420" y="146170"/>
                    <a:pt x="166979" y="200339"/>
                    <a:pt x="183404" y="254221"/>
                  </a:cubicBezTo>
                  <a:cubicBezTo>
                    <a:pt x="192048" y="283035"/>
                    <a:pt x="215386" y="288798"/>
                    <a:pt x="237861" y="268628"/>
                  </a:cubicBezTo>
                  <a:cubicBezTo>
                    <a:pt x="240455" y="266323"/>
                    <a:pt x="242471" y="263153"/>
                    <a:pt x="246505" y="258543"/>
                  </a:cubicBezTo>
                  <a:cubicBezTo>
                    <a:pt x="250828" y="273238"/>
                    <a:pt x="254574" y="285340"/>
                    <a:pt x="258319" y="297154"/>
                  </a:cubicBezTo>
                  <a:cubicBezTo>
                    <a:pt x="259184" y="300323"/>
                    <a:pt x="258607" y="303204"/>
                    <a:pt x="256014" y="305798"/>
                  </a:cubicBezTo>
                  <a:cubicBezTo>
                    <a:pt x="189454" y="374086"/>
                    <a:pt x="90335" y="372069"/>
                    <a:pt x="35013" y="302916"/>
                  </a:cubicBezTo>
                  <a:cubicBezTo>
                    <a:pt x="7639" y="268916"/>
                    <a:pt x="-1292" y="228577"/>
                    <a:pt x="147" y="186221"/>
                  </a:cubicBezTo>
                  <a:cubicBezTo>
                    <a:pt x="3030" y="105542"/>
                    <a:pt x="54317" y="40711"/>
                    <a:pt x="131826" y="17660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="" xmlns:a16="http://schemas.microsoft.com/office/drawing/2014/main" id="{594E921E-A6D5-4DD5-8BF2-758327B18813}"/>
                </a:ext>
              </a:extLst>
            </p:cNvPr>
            <p:cNvSpPr/>
            <p:nvPr/>
          </p:nvSpPr>
          <p:spPr>
            <a:xfrm rot="1020000">
              <a:off x="7393031" y="417861"/>
              <a:ext cx="516389" cy="582638"/>
            </a:xfrm>
            <a:custGeom>
              <a:avLst/>
              <a:gdLst>
                <a:gd name="connsiteX0" fmla="*/ 202598 w 516389"/>
                <a:gd name="connsiteY0" fmla="*/ 4066 h 582638"/>
                <a:gd name="connsiteX1" fmla="*/ 273480 w 516389"/>
                <a:gd name="connsiteY1" fmla="*/ 1761 h 582638"/>
                <a:gd name="connsiteX2" fmla="*/ 467108 w 516389"/>
                <a:gd name="connsiteY2" fmla="*/ 142084 h 582638"/>
                <a:gd name="connsiteX3" fmla="*/ 499380 w 516389"/>
                <a:gd name="connsiteY3" fmla="*/ 221034 h 582638"/>
                <a:gd name="connsiteX4" fmla="*/ 516380 w 516389"/>
                <a:gd name="connsiteY4" fmla="*/ 331967 h 582638"/>
                <a:gd name="connsiteX5" fmla="*/ 504278 w 516389"/>
                <a:gd name="connsiteY5" fmla="*/ 412645 h 582638"/>
                <a:gd name="connsiteX6" fmla="*/ 469702 w 516389"/>
                <a:gd name="connsiteY6" fmla="*/ 482662 h 582638"/>
                <a:gd name="connsiteX7" fmla="*/ 459040 w 516389"/>
                <a:gd name="connsiteY7" fmla="*/ 494188 h 582638"/>
                <a:gd name="connsiteX8" fmla="*/ 364531 w 516389"/>
                <a:gd name="connsiteY8" fmla="*/ 562189 h 582638"/>
                <a:gd name="connsiteX9" fmla="*/ 353582 w 516389"/>
                <a:gd name="connsiteY9" fmla="*/ 557002 h 582638"/>
                <a:gd name="connsiteX10" fmla="*/ 351277 w 516389"/>
                <a:gd name="connsiteY10" fmla="*/ 548934 h 582638"/>
                <a:gd name="connsiteX11" fmla="*/ 358192 w 516389"/>
                <a:gd name="connsiteY11" fmla="*/ 508883 h 582638"/>
                <a:gd name="connsiteX12" fmla="*/ 367413 w 516389"/>
                <a:gd name="connsiteY12" fmla="*/ 471425 h 582638"/>
                <a:gd name="connsiteX13" fmla="*/ 354735 w 516389"/>
                <a:gd name="connsiteY13" fmla="*/ 429645 h 582638"/>
                <a:gd name="connsiteX14" fmla="*/ 342633 w 516389"/>
                <a:gd name="connsiteY14" fmla="*/ 397374 h 582638"/>
                <a:gd name="connsiteX15" fmla="*/ 278667 w 516389"/>
                <a:gd name="connsiteY15" fmla="*/ 179830 h 582638"/>
                <a:gd name="connsiteX16" fmla="*/ 251582 w 516389"/>
                <a:gd name="connsiteY16" fmla="*/ 87626 h 582638"/>
                <a:gd name="connsiteX17" fmla="*/ 217581 w 516389"/>
                <a:gd name="connsiteY17" fmla="*/ 56219 h 582638"/>
                <a:gd name="connsiteX18" fmla="*/ 197412 w 516389"/>
                <a:gd name="connsiteY18" fmla="*/ 36338 h 582638"/>
                <a:gd name="connsiteX19" fmla="*/ 192513 w 516389"/>
                <a:gd name="connsiteY19" fmla="*/ 20490 h 582638"/>
                <a:gd name="connsiteX20" fmla="*/ 202598 w 516389"/>
                <a:gd name="connsiteY20" fmla="*/ 4066 h 582638"/>
                <a:gd name="connsiteX21" fmla="*/ 150733 w 516389"/>
                <a:gd name="connsiteY21" fmla="*/ 19050 h 582638"/>
                <a:gd name="connsiteX22" fmla="*/ 166869 w 516389"/>
                <a:gd name="connsiteY22" fmla="*/ 26541 h 582638"/>
                <a:gd name="connsiteX23" fmla="*/ 170327 w 516389"/>
                <a:gd name="connsiteY23" fmla="*/ 37779 h 582638"/>
                <a:gd name="connsiteX24" fmla="*/ 164276 w 516389"/>
                <a:gd name="connsiteY24" fmla="*/ 72643 h 582638"/>
                <a:gd name="connsiteX25" fmla="*/ 157649 w 516389"/>
                <a:gd name="connsiteY25" fmla="*/ 129983 h 582638"/>
                <a:gd name="connsiteX26" fmla="*/ 228819 w 516389"/>
                <a:gd name="connsiteY26" fmla="*/ 371442 h 582638"/>
                <a:gd name="connsiteX27" fmla="*/ 246395 w 516389"/>
                <a:gd name="connsiteY27" fmla="*/ 431951 h 582638"/>
                <a:gd name="connsiteX28" fmla="*/ 250429 w 516389"/>
                <a:gd name="connsiteY28" fmla="*/ 445781 h 582638"/>
                <a:gd name="connsiteX29" fmla="*/ 263107 w 516389"/>
                <a:gd name="connsiteY29" fmla="*/ 488714 h 582638"/>
                <a:gd name="connsiteX30" fmla="*/ 300565 w 516389"/>
                <a:gd name="connsiteY30" fmla="*/ 528188 h 582638"/>
                <a:gd name="connsiteX31" fmla="*/ 305175 w 516389"/>
                <a:gd name="connsiteY31" fmla="*/ 531358 h 582638"/>
                <a:gd name="connsiteX32" fmla="*/ 314395 w 516389"/>
                <a:gd name="connsiteY32" fmla="*/ 540290 h 582638"/>
                <a:gd name="connsiteX33" fmla="*/ 321887 w 516389"/>
                <a:gd name="connsiteY33" fmla="*/ 566223 h 582638"/>
                <a:gd name="connsiteX34" fmla="*/ 315260 w 516389"/>
                <a:gd name="connsiteY34" fmla="*/ 576307 h 582638"/>
                <a:gd name="connsiteX35" fmla="*/ 267141 w 516389"/>
                <a:gd name="connsiteY35" fmla="*/ 580918 h 582638"/>
                <a:gd name="connsiteX36" fmla="*/ 221615 w 516389"/>
                <a:gd name="connsiteY36" fmla="*/ 576019 h 582638"/>
                <a:gd name="connsiteX37" fmla="*/ 164852 w 516389"/>
                <a:gd name="connsiteY37" fmla="*/ 555850 h 582638"/>
                <a:gd name="connsiteX38" fmla="*/ 128547 w 516389"/>
                <a:gd name="connsiteY38" fmla="*/ 532799 h 582638"/>
                <a:gd name="connsiteX39" fmla="*/ 43834 w 516389"/>
                <a:gd name="connsiteY39" fmla="*/ 425035 h 582638"/>
                <a:gd name="connsiteX40" fmla="*/ 33461 w 516389"/>
                <a:gd name="connsiteY40" fmla="*/ 408035 h 582638"/>
                <a:gd name="connsiteX41" fmla="*/ 4936 w 516389"/>
                <a:gd name="connsiteY41" fmla="*/ 309492 h 582638"/>
                <a:gd name="connsiteX42" fmla="*/ 38 w 516389"/>
                <a:gd name="connsiteY42" fmla="*/ 266272 h 582638"/>
                <a:gd name="connsiteX43" fmla="*/ 51902 w 516389"/>
                <a:gd name="connsiteY43" fmla="*/ 92813 h 582638"/>
                <a:gd name="connsiteX44" fmla="*/ 72072 w 516389"/>
                <a:gd name="connsiteY44" fmla="*/ 71203 h 582638"/>
                <a:gd name="connsiteX45" fmla="*/ 150733 w 516389"/>
                <a:gd name="connsiteY45" fmla="*/ 19050 h 582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16389" h="582638">
                  <a:moveTo>
                    <a:pt x="202598" y="4066"/>
                  </a:moveTo>
                  <a:cubicBezTo>
                    <a:pt x="226226" y="-544"/>
                    <a:pt x="249853" y="-1120"/>
                    <a:pt x="273480" y="1761"/>
                  </a:cubicBezTo>
                  <a:cubicBezTo>
                    <a:pt x="363667" y="12999"/>
                    <a:pt x="425040" y="64863"/>
                    <a:pt x="467108" y="142084"/>
                  </a:cubicBezTo>
                  <a:cubicBezTo>
                    <a:pt x="480651" y="167152"/>
                    <a:pt x="491600" y="193661"/>
                    <a:pt x="499380" y="221034"/>
                  </a:cubicBezTo>
                  <a:cubicBezTo>
                    <a:pt x="510329" y="257339"/>
                    <a:pt x="516668" y="294221"/>
                    <a:pt x="516380" y="331967"/>
                  </a:cubicBezTo>
                  <a:cubicBezTo>
                    <a:pt x="516092" y="359340"/>
                    <a:pt x="512634" y="386425"/>
                    <a:pt x="504278" y="412645"/>
                  </a:cubicBezTo>
                  <a:cubicBezTo>
                    <a:pt x="495634" y="437425"/>
                    <a:pt x="485549" y="461340"/>
                    <a:pt x="469702" y="482662"/>
                  </a:cubicBezTo>
                  <a:cubicBezTo>
                    <a:pt x="467685" y="487561"/>
                    <a:pt x="465091" y="492747"/>
                    <a:pt x="459040" y="494188"/>
                  </a:cubicBezTo>
                  <a:cubicBezTo>
                    <a:pt x="432820" y="524154"/>
                    <a:pt x="401125" y="546341"/>
                    <a:pt x="364531" y="562189"/>
                  </a:cubicBezTo>
                  <a:cubicBezTo>
                    <a:pt x="358192" y="565070"/>
                    <a:pt x="354447" y="565070"/>
                    <a:pt x="353582" y="557002"/>
                  </a:cubicBezTo>
                  <a:cubicBezTo>
                    <a:pt x="353294" y="554409"/>
                    <a:pt x="352430" y="551527"/>
                    <a:pt x="351277" y="548934"/>
                  </a:cubicBezTo>
                  <a:cubicBezTo>
                    <a:pt x="344938" y="533951"/>
                    <a:pt x="342921" y="521273"/>
                    <a:pt x="358192" y="508883"/>
                  </a:cubicBezTo>
                  <a:cubicBezTo>
                    <a:pt x="368854" y="500239"/>
                    <a:pt x="371159" y="485832"/>
                    <a:pt x="367413" y="471425"/>
                  </a:cubicBezTo>
                  <a:cubicBezTo>
                    <a:pt x="363955" y="457306"/>
                    <a:pt x="360786" y="443188"/>
                    <a:pt x="354735" y="429645"/>
                  </a:cubicBezTo>
                  <a:cubicBezTo>
                    <a:pt x="346955" y="420137"/>
                    <a:pt x="347531" y="407747"/>
                    <a:pt x="342633" y="397374"/>
                  </a:cubicBezTo>
                  <a:cubicBezTo>
                    <a:pt x="321599" y="324763"/>
                    <a:pt x="299989" y="252153"/>
                    <a:pt x="278667" y="179830"/>
                  </a:cubicBezTo>
                  <a:cubicBezTo>
                    <a:pt x="270310" y="148711"/>
                    <a:pt x="261090" y="118169"/>
                    <a:pt x="251582" y="87626"/>
                  </a:cubicBezTo>
                  <a:cubicBezTo>
                    <a:pt x="246395" y="70914"/>
                    <a:pt x="234870" y="59389"/>
                    <a:pt x="217581" y="56219"/>
                  </a:cubicBezTo>
                  <a:cubicBezTo>
                    <a:pt x="205480" y="54202"/>
                    <a:pt x="199429" y="47863"/>
                    <a:pt x="197412" y="36338"/>
                  </a:cubicBezTo>
                  <a:cubicBezTo>
                    <a:pt x="196547" y="30863"/>
                    <a:pt x="193954" y="25965"/>
                    <a:pt x="192513" y="20490"/>
                  </a:cubicBezTo>
                  <a:cubicBezTo>
                    <a:pt x="189632" y="8965"/>
                    <a:pt x="191361" y="6083"/>
                    <a:pt x="202598" y="4066"/>
                  </a:cubicBezTo>
                  <a:close/>
                  <a:moveTo>
                    <a:pt x="150733" y="19050"/>
                  </a:moveTo>
                  <a:cubicBezTo>
                    <a:pt x="161106" y="14439"/>
                    <a:pt x="163411" y="15592"/>
                    <a:pt x="166869" y="26541"/>
                  </a:cubicBezTo>
                  <a:cubicBezTo>
                    <a:pt x="168022" y="30287"/>
                    <a:pt x="168598" y="34321"/>
                    <a:pt x="170327" y="37779"/>
                  </a:cubicBezTo>
                  <a:cubicBezTo>
                    <a:pt x="175801" y="50745"/>
                    <a:pt x="176666" y="61118"/>
                    <a:pt x="164276" y="72643"/>
                  </a:cubicBezTo>
                  <a:cubicBezTo>
                    <a:pt x="146700" y="88779"/>
                    <a:pt x="149869" y="109813"/>
                    <a:pt x="157649" y="129983"/>
                  </a:cubicBezTo>
                  <a:cubicBezTo>
                    <a:pt x="181564" y="210373"/>
                    <a:pt x="204903" y="291051"/>
                    <a:pt x="228819" y="371442"/>
                  </a:cubicBezTo>
                  <a:cubicBezTo>
                    <a:pt x="234293" y="391611"/>
                    <a:pt x="240920" y="411493"/>
                    <a:pt x="246395" y="431951"/>
                  </a:cubicBezTo>
                  <a:cubicBezTo>
                    <a:pt x="247836" y="436561"/>
                    <a:pt x="248700" y="441171"/>
                    <a:pt x="250429" y="445781"/>
                  </a:cubicBezTo>
                  <a:cubicBezTo>
                    <a:pt x="255039" y="459900"/>
                    <a:pt x="259073" y="474307"/>
                    <a:pt x="263107" y="488714"/>
                  </a:cubicBezTo>
                  <a:cubicBezTo>
                    <a:pt x="268293" y="508883"/>
                    <a:pt x="279243" y="523290"/>
                    <a:pt x="300565" y="528188"/>
                  </a:cubicBezTo>
                  <a:cubicBezTo>
                    <a:pt x="302294" y="529053"/>
                    <a:pt x="303734" y="529917"/>
                    <a:pt x="305175" y="531358"/>
                  </a:cubicBezTo>
                  <a:cubicBezTo>
                    <a:pt x="310362" y="532222"/>
                    <a:pt x="313243" y="535104"/>
                    <a:pt x="314395" y="540290"/>
                  </a:cubicBezTo>
                  <a:cubicBezTo>
                    <a:pt x="316412" y="548934"/>
                    <a:pt x="318429" y="557867"/>
                    <a:pt x="321887" y="566223"/>
                  </a:cubicBezTo>
                  <a:cubicBezTo>
                    <a:pt x="325057" y="574002"/>
                    <a:pt x="321599" y="575731"/>
                    <a:pt x="315260" y="576307"/>
                  </a:cubicBezTo>
                  <a:cubicBezTo>
                    <a:pt x="299124" y="577748"/>
                    <a:pt x="283277" y="579477"/>
                    <a:pt x="267141" y="580918"/>
                  </a:cubicBezTo>
                  <a:cubicBezTo>
                    <a:pt x="251581" y="583511"/>
                    <a:pt x="236310" y="584087"/>
                    <a:pt x="221615" y="576019"/>
                  </a:cubicBezTo>
                  <a:cubicBezTo>
                    <a:pt x="202310" y="570545"/>
                    <a:pt x="183005" y="564782"/>
                    <a:pt x="164852" y="555850"/>
                  </a:cubicBezTo>
                  <a:cubicBezTo>
                    <a:pt x="149869" y="552680"/>
                    <a:pt x="137479" y="545189"/>
                    <a:pt x="128547" y="532799"/>
                  </a:cubicBezTo>
                  <a:cubicBezTo>
                    <a:pt x="91953" y="503409"/>
                    <a:pt x="65157" y="466239"/>
                    <a:pt x="43834" y="425035"/>
                  </a:cubicBezTo>
                  <a:cubicBezTo>
                    <a:pt x="37784" y="421001"/>
                    <a:pt x="36343" y="414086"/>
                    <a:pt x="33461" y="408035"/>
                  </a:cubicBezTo>
                  <a:cubicBezTo>
                    <a:pt x="19343" y="376628"/>
                    <a:pt x="11275" y="343204"/>
                    <a:pt x="4936" y="309492"/>
                  </a:cubicBezTo>
                  <a:cubicBezTo>
                    <a:pt x="2343" y="295085"/>
                    <a:pt x="2343" y="280678"/>
                    <a:pt x="38" y="266272"/>
                  </a:cubicBezTo>
                  <a:cubicBezTo>
                    <a:pt x="-827" y="203169"/>
                    <a:pt x="12716" y="144101"/>
                    <a:pt x="51902" y="92813"/>
                  </a:cubicBezTo>
                  <a:cubicBezTo>
                    <a:pt x="57953" y="85033"/>
                    <a:pt x="65157" y="78406"/>
                    <a:pt x="72072" y="71203"/>
                  </a:cubicBezTo>
                  <a:cubicBezTo>
                    <a:pt x="94547" y="48152"/>
                    <a:pt x="121632" y="32304"/>
                    <a:pt x="150733" y="19050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="" xmlns:a16="http://schemas.microsoft.com/office/drawing/2014/main" id="{4BEE51DD-653A-463B-97D1-43CA56EE5161}"/>
                </a:ext>
              </a:extLst>
            </p:cNvPr>
            <p:cNvSpPr/>
            <p:nvPr/>
          </p:nvSpPr>
          <p:spPr>
            <a:xfrm rot="1020000">
              <a:off x="6916230" y="374174"/>
              <a:ext cx="483867" cy="617945"/>
            </a:xfrm>
            <a:custGeom>
              <a:avLst/>
              <a:gdLst>
                <a:gd name="connsiteX0" fmla="*/ 444716 w 483867"/>
                <a:gd name="connsiteY0" fmla="*/ 394271 h 617945"/>
                <a:gd name="connsiteX1" fmla="*/ 468667 w 483867"/>
                <a:gd name="connsiteY1" fmla="*/ 392002 h 617945"/>
                <a:gd name="connsiteX2" fmla="*/ 481345 w 483867"/>
                <a:gd name="connsiteY2" fmla="*/ 448765 h 617945"/>
                <a:gd name="connsiteX3" fmla="*/ 413345 w 483867"/>
                <a:gd name="connsiteY3" fmla="*/ 568630 h 617945"/>
                <a:gd name="connsiteX4" fmla="*/ 409311 w 483867"/>
                <a:gd name="connsiteY4" fmla="*/ 572664 h 617945"/>
                <a:gd name="connsiteX5" fmla="*/ 368972 w 483867"/>
                <a:gd name="connsiteY5" fmla="*/ 598596 h 617945"/>
                <a:gd name="connsiteX6" fmla="*/ 354565 w 483867"/>
                <a:gd name="connsiteY6" fmla="*/ 591393 h 617945"/>
                <a:gd name="connsiteX7" fmla="*/ 346497 w 483867"/>
                <a:gd name="connsiteY7" fmla="*/ 564020 h 617945"/>
                <a:gd name="connsiteX8" fmla="*/ 362057 w 483867"/>
                <a:gd name="connsiteY8" fmla="*/ 546732 h 617945"/>
                <a:gd name="connsiteX9" fmla="*/ 434955 w 483867"/>
                <a:gd name="connsiteY9" fmla="*/ 425714 h 617945"/>
                <a:gd name="connsiteX10" fmla="*/ 435243 w 483867"/>
                <a:gd name="connsiteY10" fmla="*/ 416205 h 617945"/>
                <a:gd name="connsiteX11" fmla="*/ 444716 w 483867"/>
                <a:gd name="connsiteY11" fmla="*/ 394271 h 617945"/>
                <a:gd name="connsiteX12" fmla="*/ 201564 w 483867"/>
                <a:gd name="connsiteY12" fmla="*/ 41050 h 617945"/>
                <a:gd name="connsiteX13" fmla="*/ 212225 w 483867"/>
                <a:gd name="connsiteY13" fmla="*/ 39897 h 617945"/>
                <a:gd name="connsiteX14" fmla="*/ 253141 w 483867"/>
                <a:gd name="connsiteY14" fmla="*/ 37592 h 617945"/>
                <a:gd name="connsiteX15" fmla="*/ 314226 w 483867"/>
                <a:gd name="connsiteY15" fmla="*/ 35863 h 617945"/>
                <a:gd name="connsiteX16" fmla="*/ 320853 w 483867"/>
                <a:gd name="connsiteY16" fmla="*/ 20016 h 617945"/>
                <a:gd name="connsiteX17" fmla="*/ 341023 w 483867"/>
                <a:gd name="connsiteY17" fmla="*/ 134 h 617945"/>
                <a:gd name="connsiteX18" fmla="*/ 364362 w 483867"/>
                <a:gd name="connsiteY18" fmla="*/ 16270 h 617945"/>
                <a:gd name="connsiteX19" fmla="*/ 385108 w 483867"/>
                <a:gd name="connsiteY19" fmla="*/ 85423 h 617945"/>
                <a:gd name="connsiteX20" fmla="*/ 392599 w 483867"/>
                <a:gd name="connsiteY20" fmla="*/ 109050 h 617945"/>
                <a:gd name="connsiteX21" fmla="*/ 401820 w 483867"/>
                <a:gd name="connsiteY21" fmla="*/ 130661 h 617945"/>
                <a:gd name="connsiteX22" fmla="*/ 418243 w 483867"/>
                <a:gd name="connsiteY22" fmla="*/ 188864 h 617945"/>
                <a:gd name="connsiteX23" fmla="*/ 394040 w 483867"/>
                <a:gd name="connsiteY23" fmla="*/ 223153 h 617945"/>
                <a:gd name="connsiteX24" fmla="*/ 366091 w 483867"/>
                <a:gd name="connsiteY24" fmla="*/ 208169 h 617945"/>
                <a:gd name="connsiteX25" fmla="*/ 346209 w 483867"/>
                <a:gd name="connsiteY25" fmla="*/ 175898 h 617945"/>
                <a:gd name="connsiteX26" fmla="*/ 284548 w 483867"/>
                <a:gd name="connsiteY26" fmla="*/ 111067 h 617945"/>
                <a:gd name="connsiteX27" fmla="*/ 272734 w 483867"/>
                <a:gd name="connsiteY27" fmla="*/ 103864 h 617945"/>
                <a:gd name="connsiteX28" fmla="*/ 228073 w 483867"/>
                <a:gd name="connsiteY28" fmla="*/ 88592 h 617945"/>
                <a:gd name="connsiteX29" fmla="*/ 199547 w 483867"/>
                <a:gd name="connsiteY29" fmla="*/ 51711 h 617945"/>
                <a:gd name="connsiteX30" fmla="*/ 201564 w 483867"/>
                <a:gd name="connsiteY30" fmla="*/ 41050 h 617945"/>
                <a:gd name="connsiteX31" fmla="*/ 153732 w 483867"/>
                <a:gd name="connsiteY31" fmla="*/ 55458 h 617945"/>
                <a:gd name="connsiteX32" fmla="*/ 168428 w 483867"/>
                <a:gd name="connsiteY32" fmla="*/ 63238 h 617945"/>
                <a:gd name="connsiteX33" fmla="*/ 173039 w 483867"/>
                <a:gd name="connsiteY33" fmla="*/ 77645 h 617945"/>
                <a:gd name="connsiteX34" fmla="*/ 172462 w 483867"/>
                <a:gd name="connsiteY34" fmla="*/ 99831 h 617945"/>
                <a:gd name="connsiteX35" fmla="*/ 152869 w 483867"/>
                <a:gd name="connsiteY35" fmla="*/ 167832 h 617945"/>
                <a:gd name="connsiteX36" fmla="*/ 215682 w 483867"/>
                <a:gd name="connsiteY36" fmla="*/ 383358 h 617945"/>
                <a:gd name="connsiteX37" fmla="*/ 254581 w 483867"/>
                <a:gd name="connsiteY37" fmla="*/ 514461 h 617945"/>
                <a:gd name="connsiteX38" fmla="*/ 267259 w 483867"/>
                <a:gd name="connsiteY38" fmla="*/ 539817 h 617945"/>
                <a:gd name="connsiteX39" fmla="*/ 273886 w 483867"/>
                <a:gd name="connsiteY39" fmla="*/ 548173 h 617945"/>
                <a:gd name="connsiteX40" fmla="*/ 309327 w 483867"/>
                <a:gd name="connsiteY40" fmla="*/ 562868 h 617945"/>
                <a:gd name="connsiteX41" fmla="*/ 318835 w 483867"/>
                <a:gd name="connsiteY41" fmla="*/ 568631 h 617945"/>
                <a:gd name="connsiteX42" fmla="*/ 328057 w 483867"/>
                <a:gd name="connsiteY42" fmla="*/ 605512 h 617945"/>
                <a:gd name="connsiteX43" fmla="*/ 272158 w 483867"/>
                <a:gd name="connsiteY43" fmla="*/ 617326 h 617945"/>
                <a:gd name="connsiteX44" fmla="*/ 75936 w 483867"/>
                <a:gd name="connsiteY44" fmla="*/ 525986 h 617945"/>
                <a:gd name="connsiteX45" fmla="*/ 12258 w 483867"/>
                <a:gd name="connsiteY45" fmla="*/ 211917 h 617945"/>
                <a:gd name="connsiteX46" fmla="*/ 153732 w 483867"/>
                <a:gd name="connsiteY46" fmla="*/ 55458 h 617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483867" h="617945">
                  <a:moveTo>
                    <a:pt x="444716" y="394271"/>
                  </a:moveTo>
                  <a:cubicBezTo>
                    <a:pt x="450371" y="390201"/>
                    <a:pt x="458438" y="389409"/>
                    <a:pt x="468667" y="392002"/>
                  </a:cubicBezTo>
                  <a:cubicBezTo>
                    <a:pt x="487684" y="407561"/>
                    <a:pt x="484803" y="428884"/>
                    <a:pt x="481345" y="448765"/>
                  </a:cubicBezTo>
                  <a:cubicBezTo>
                    <a:pt x="472989" y="496596"/>
                    <a:pt x="448786" y="536071"/>
                    <a:pt x="413345" y="568630"/>
                  </a:cubicBezTo>
                  <a:cubicBezTo>
                    <a:pt x="411904" y="570071"/>
                    <a:pt x="410752" y="571512"/>
                    <a:pt x="409311" y="572664"/>
                  </a:cubicBezTo>
                  <a:cubicBezTo>
                    <a:pt x="398938" y="585918"/>
                    <a:pt x="383955" y="592546"/>
                    <a:pt x="368972" y="598596"/>
                  </a:cubicBezTo>
                  <a:cubicBezTo>
                    <a:pt x="361480" y="601766"/>
                    <a:pt x="357158" y="598885"/>
                    <a:pt x="354565" y="591393"/>
                  </a:cubicBezTo>
                  <a:cubicBezTo>
                    <a:pt x="351684" y="582461"/>
                    <a:pt x="349090" y="573240"/>
                    <a:pt x="346497" y="564020"/>
                  </a:cubicBezTo>
                  <a:cubicBezTo>
                    <a:pt x="343904" y="555088"/>
                    <a:pt x="346497" y="552494"/>
                    <a:pt x="362057" y="546732"/>
                  </a:cubicBezTo>
                  <a:cubicBezTo>
                    <a:pt x="405853" y="517918"/>
                    <a:pt x="430633" y="478155"/>
                    <a:pt x="434955" y="425714"/>
                  </a:cubicBezTo>
                  <a:cubicBezTo>
                    <a:pt x="435243" y="422545"/>
                    <a:pt x="434955" y="419375"/>
                    <a:pt x="435243" y="416205"/>
                  </a:cubicBezTo>
                  <a:cubicBezTo>
                    <a:pt x="435820" y="405688"/>
                    <a:pt x="439061" y="398340"/>
                    <a:pt x="444716" y="394271"/>
                  </a:cubicBezTo>
                  <a:close/>
                  <a:moveTo>
                    <a:pt x="201564" y="41050"/>
                  </a:moveTo>
                  <a:cubicBezTo>
                    <a:pt x="204661" y="40114"/>
                    <a:pt x="209200" y="40762"/>
                    <a:pt x="212225" y="39897"/>
                  </a:cubicBezTo>
                  <a:cubicBezTo>
                    <a:pt x="225479" y="34135"/>
                    <a:pt x="239598" y="36151"/>
                    <a:pt x="253141" y="37592"/>
                  </a:cubicBezTo>
                  <a:cubicBezTo>
                    <a:pt x="273310" y="39321"/>
                    <a:pt x="293768" y="40185"/>
                    <a:pt x="314226" y="35863"/>
                  </a:cubicBezTo>
                  <a:cubicBezTo>
                    <a:pt x="319700" y="32118"/>
                    <a:pt x="320277" y="25779"/>
                    <a:pt x="320853" y="20016"/>
                  </a:cubicBezTo>
                  <a:cubicBezTo>
                    <a:pt x="322582" y="7914"/>
                    <a:pt x="329497" y="1575"/>
                    <a:pt x="341023" y="134"/>
                  </a:cubicBezTo>
                  <a:cubicBezTo>
                    <a:pt x="353124" y="-1018"/>
                    <a:pt x="360904" y="5321"/>
                    <a:pt x="364362" y="16270"/>
                  </a:cubicBezTo>
                  <a:cubicBezTo>
                    <a:pt x="371853" y="39033"/>
                    <a:pt x="378192" y="62372"/>
                    <a:pt x="385108" y="85423"/>
                  </a:cubicBezTo>
                  <a:cubicBezTo>
                    <a:pt x="387413" y="93203"/>
                    <a:pt x="390006" y="101271"/>
                    <a:pt x="392599" y="109050"/>
                  </a:cubicBezTo>
                  <a:cubicBezTo>
                    <a:pt x="397497" y="115389"/>
                    <a:pt x="398938" y="123457"/>
                    <a:pt x="401820" y="130661"/>
                  </a:cubicBezTo>
                  <a:cubicBezTo>
                    <a:pt x="407006" y="149966"/>
                    <a:pt x="414209" y="168983"/>
                    <a:pt x="418243" y="188864"/>
                  </a:cubicBezTo>
                  <a:cubicBezTo>
                    <a:pt x="422277" y="208458"/>
                    <a:pt x="412481" y="222000"/>
                    <a:pt x="394040" y="223153"/>
                  </a:cubicBezTo>
                  <a:cubicBezTo>
                    <a:pt x="382226" y="223729"/>
                    <a:pt x="372718" y="217966"/>
                    <a:pt x="366091" y="208169"/>
                  </a:cubicBezTo>
                  <a:cubicBezTo>
                    <a:pt x="358887" y="197797"/>
                    <a:pt x="353413" y="186271"/>
                    <a:pt x="346209" y="175898"/>
                  </a:cubicBezTo>
                  <a:cubicBezTo>
                    <a:pt x="329785" y="150254"/>
                    <a:pt x="309904" y="128067"/>
                    <a:pt x="284548" y="111067"/>
                  </a:cubicBezTo>
                  <a:cubicBezTo>
                    <a:pt x="280802" y="108474"/>
                    <a:pt x="277056" y="105881"/>
                    <a:pt x="272734" y="103864"/>
                  </a:cubicBezTo>
                  <a:cubicBezTo>
                    <a:pt x="258615" y="96372"/>
                    <a:pt x="243920" y="90898"/>
                    <a:pt x="228073" y="88592"/>
                  </a:cubicBezTo>
                  <a:cubicBezTo>
                    <a:pt x="205598" y="85423"/>
                    <a:pt x="197530" y="75050"/>
                    <a:pt x="199547" y="51711"/>
                  </a:cubicBezTo>
                  <a:cubicBezTo>
                    <a:pt x="196810" y="44508"/>
                    <a:pt x="198467" y="41986"/>
                    <a:pt x="201564" y="41050"/>
                  </a:cubicBezTo>
                  <a:close/>
                  <a:moveTo>
                    <a:pt x="153732" y="55458"/>
                  </a:moveTo>
                  <a:cubicBezTo>
                    <a:pt x="163530" y="51712"/>
                    <a:pt x="166700" y="54306"/>
                    <a:pt x="168428" y="63238"/>
                  </a:cubicBezTo>
                  <a:cubicBezTo>
                    <a:pt x="169292" y="68136"/>
                    <a:pt x="171309" y="73035"/>
                    <a:pt x="173039" y="77645"/>
                  </a:cubicBezTo>
                  <a:cubicBezTo>
                    <a:pt x="180241" y="87729"/>
                    <a:pt x="180817" y="93492"/>
                    <a:pt x="172462" y="99831"/>
                  </a:cubicBezTo>
                  <a:cubicBezTo>
                    <a:pt x="148834" y="117696"/>
                    <a:pt x="147683" y="141611"/>
                    <a:pt x="152869" y="167832"/>
                  </a:cubicBezTo>
                  <a:cubicBezTo>
                    <a:pt x="173039" y="239866"/>
                    <a:pt x="194648" y="311612"/>
                    <a:pt x="215682" y="383358"/>
                  </a:cubicBezTo>
                  <a:cubicBezTo>
                    <a:pt x="228360" y="427155"/>
                    <a:pt x="240750" y="470952"/>
                    <a:pt x="254581" y="514461"/>
                  </a:cubicBezTo>
                  <a:cubicBezTo>
                    <a:pt x="257462" y="523681"/>
                    <a:pt x="261496" y="532037"/>
                    <a:pt x="267259" y="539817"/>
                  </a:cubicBezTo>
                  <a:cubicBezTo>
                    <a:pt x="269277" y="542698"/>
                    <a:pt x="271005" y="545868"/>
                    <a:pt x="273886" y="548173"/>
                  </a:cubicBezTo>
                  <a:cubicBezTo>
                    <a:pt x="284260" y="556529"/>
                    <a:pt x="295497" y="562292"/>
                    <a:pt x="309327" y="562868"/>
                  </a:cubicBezTo>
                  <a:cubicBezTo>
                    <a:pt x="313361" y="563156"/>
                    <a:pt x="317396" y="564309"/>
                    <a:pt x="318835" y="568631"/>
                  </a:cubicBezTo>
                  <a:cubicBezTo>
                    <a:pt x="322869" y="580444"/>
                    <a:pt x="328633" y="592258"/>
                    <a:pt x="328057" y="605512"/>
                  </a:cubicBezTo>
                  <a:cubicBezTo>
                    <a:pt x="310767" y="615021"/>
                    <a:pt x="291174" y="616174"/>
                    <a:pt x="272158" y="617326"/>
                  </a:cubicBezTo>
                  <a:cubicBezTo>
                    <a:pt x="190326" y="622801"/>
                    <a:pt x="123478" y="591970"/>
                    <a:pt x="75936" y="525986"/>
                  </a:cubicBezTo>
                  <a:cubicBezTo>
                    <a:pt x="7935" y="431477"/>
                    <a:pt x="-17420" y="326019"/>
                    <a:pt x="12258" y="211917"/>
                  </a:cubicBezTo>
                  <a:cubicBezTo>
                    <a:pt x="31851" y="136425"/>
                    <a:pt x="80835" y="84560"/>
                    <a:pt x="153732" y="55458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="" xmlns:a16="http://schemas.microsoft.com/office/drawing/2014/main" id="{915132EF-CEE4-4E38-A8E4-AEF410B8749A}"/>
                </a:ext>
              </a:extLst>
            </p:cNvPr>
            <p:cNvSpPr/>
            <p:nvPr/>
          </p:nvSpPr>
          <p:spPr>
            <a:xfrm rot="1020000">
              <a:off x="7873009" y="365408"/>
              <a:ext cx="472408" cy="616235"/>
            </a:xfrm>
            <a:custGeom>
              <a:avLst/>
              <a:gdLst>
                <a:gd name="connsiteX0" fmla="*/ 340279 w 472408"/>
                <a:gd name="connsiteY0" fmla="*/ 30674 h 616235"/>
                <a:gd name="connsiteX1" fmla="*/ 435653 w 472408"/>
                <a:gd name="connsiteY1" fmla="*/ 2725 h 616235"/>
                <a:gd name="connsiteX2" fmla="*/ 440263 w 472408"/>
                <a:gd name="connsiteY2" fmla="*/ 1284 h 616235"/>
                <a:gd name="connsiteX3" fmla="*/ 469364 w 472408"/>
                <a:gd name="connsiteY3" fmla="*/ 10217 h 616235"/>
                <a:gd name="connsiteX4" fmla="*/ 459856 w 472408"/>
                <a:gd name="connsiteY4" fmla="*/ 40759 h 616235"/>
                <a:gd name="connsiteX5" fmla="*/ 422974 w 472408"/>
                <a:gd name="connsiteY5" fmla="*/ 122302 h 616235"/>
                <a:gd name="connsiteX6" fmla="*/ 426432 w 472408"/>
                <a:gd name="connsiteY6" fmla="*/ 297778 h 616235"/>
                <a:gd name="connsiteX7" fmla="*/ 426432 w 472408"/>
                <a:gd name="connsiteY7" fmla="*/ 378168 h 616235"/>
                <a:gd name="connsiteX8" fmla="*/ 388974 w 472408"/>
                <a:gd name="connsiteY8" fmla="*/ 318812 h 616235"/>
                <a:gd name="connsiteX9" fmla="*/ 383788 w 472408"/>
                <a:gd name="connsiteY9" fmla="*/ 297490 h 616235"/>
                <a:gd name="connsiteX10" fmla="*/ 380618 w 472408"/>
                <a:gd name="connsiteY10" fmla="*/ 132675 h 616235"/>
                <a:gd name="connsiteX11" fmla="*/ 369957 w 472408"/>
                <a:gd name="connsiteY11" fmla="*/ 95793 h 616235"/>
                <a:gd name="connsiteX12" fmla="*/ 333364 w 472408"/>
                <a:gd name="connsiteY12" fmla="*/ 79946 h 616235"/>
                <a:gd name="connsiteX13" fmla="*/ 314059 w 472408"/>
                <a:gd name="connsiteY13" fmla="*/ 72166 h 616235"/>
                <a:gd name="connsiteX14" fmla="*/ 316940 w 472408"/>
                <a:gd name="connsiteY14" fmla="*/ 41624 h 616235"/>
                <a:gd name="connsiteX15" fmla="*/ 340279 w 472408"/>
                <a:gd name="connsiteY15" fmla="*/ 30674 h 616235"/>
                <a:gd name="connsiteX16" fmla="*/ 101162 w 472408"/>
                <a:gd name="connsiteY16" fmla="*/ 97126 h 616235"/>
                <a:gd name="connsiteX17" fmla="*/ 114091 w 472408"/>
                <a:gd name="connsiteY17" fmla="*/ 93777 h 616235"/>
                <a:gd name="connsiteX18" fmla="*/ 150974 w 472408"/>
                <a:gd name="connsiteY18" fmla="*/ 82828 h 616235"/>
                <a:gd name="connsiteX19" fmla="*/ 227330 w 472408"/>
                <a:gd name="connsiteY19" fmla="*/ 61217 h 616235"/>
                <a:gd name="connsiteX20" fmla="*/ 256720 w 472408"/>
                <a:gd name="connsiteY20" fmla="*/ 71014 h 616235"/>
                <a:gd name="connsiteX21" fmla="*/ 253550 w 472408"/>
                <a:gd name="connsiteY21" fmla="*/ 104150 h 616235"/>
                <a:gd name="connsiteX22" fmla="*/ 251246 w 472408"/>
                <a:gd name="connsiteY22" fmla="*/ 150252 h 616235"/>
                <a:gd name="connsiteX23" fmla="*/ 358145 w 472408"/>
                <a:gd name="connsiteY23" fmla="*/ 319677 h 616235"/>
                <a:gd name="connsiteX24" fmla="*/ 364196 w 472408"/>
                <a:gd name="connsiteY24" fmla="*/ 333507 h 616235"/>
                <a:gd name="connsiteX25" fmla="*/ 423264 w 472408"/>
                <a:gd name="connsiteY25" fmla="*/ 427728 h 616235"/>
                <a:gd name="connsiteX26" fmla="*/ 429026 w 472408"/>
                <a:gd name="connsiteY26" fmla="*/ 446457 h 616235"/>
                <a:gd name="connsiteX27" fmla="*/ 431043 w 472408"/>
                <a:gd name="connsiteY27" fmla="*/ 518780 h 616235"/>
                <a:gd name="connsiteX28" fmla="*/ 431620 w 472408"/>
                <a:gd name="connsiteY28" fmla="*/ 574390 h 616235"/>
                <a:gd name="connsiteX29" fmla="*/ 421246 w 472408"/>
                <a:gd name="connsiteY29" fmla="*/ 587644 h 616235"/>
                <a:gd name="connsiteX30" fmla="*/ 401077 w 472408"/>
                <a:gd name="connsiteY30" fmla="*/ 593695 h 616235"/>
                <a:gd name="connsiteX31" fmla="*/ 399060 w 472408"/>
                <a:gd name="connsiteY31" fmla="*/ 596577 h 616235"/>
                <a:gd name="connsiteX32" fmla="*/ 334229 w 472408"/>
                <a:gd name="connsiteY32" fmla="*/ 615882 h 616235"/>
                <a:gd name="connsiteX33" fmla="*/ 320111 w 472408"/>
                <a:gd name="connsiteY33" fmla="*/ 607526 h 616235"/>
                <a:gd name="connsiteX34" fmla="*/ 294466 w 472408"/>
                <a:gd name="connsiteY34" fmla="*/ 566322 h 616235"/>
                <a:gd name="connsiteX35" fmla="*/ 184974 w 472408"/>
                <a:gd name="connsiteY35" fmla="*/ 398914 h 616235"/>
                <a:gd name="connsiteX36" fmla="*/ 181516 w 472408"/>
                <a:gd name="connsiteY36" fmla="*/ 390558 h 616235"/>
                <a:gd name="connsiteX37" fmla="*/ 89313 w 472408"/>
                <a:gd name="connsiteY37" fmla="*/ 247066 h 616235"/>
                <a:gd name="connsiteX38" fmla="*/ 56177 w 472408"/>
                <a:gd name="connsiteY38" fmla="*/ 195201 h 616235"/>
                <a:gd name="connsiteX39" fmla="*/ 19583 w 472408"/>
                <a:gd name="connsiteY39" fmla="*/ 170133 h 616235"/>
                <a:gd name="connsiteX40" fmla="*/ 1431 w 472408"/>
                <a:gd name="connsiteY40" fmla="*/ 155438 h 616235"/>
                <a:gd name="connsiteX41" fmla="*/ 7769 w 472408"/>
                <a:gd name="connsiteY41" fmla="*/ 133828 h 616235"/>
                <a:gd name="connsiteX42" fmla="*/ 68278 w 472408"/>
                <a:gd name="connsiteY42" fmla="*/ 110201 h 616235"/>
                <a:gd name="connsiteX43" fmla="*/ 89313 w 472408"/>
                <a:gd name="connsiteY43" fmla="*/ 103285 h 616235"/>
                <a:gd name="connsiteX44" fmla="*/ 101162 w 472408"/>
                <a:gd name="connsiteY44" fmla="*/ 97126 h 61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72408" h="616235">
                  <a:moveTo>
                    <a:pt x="340279" y="30674"/>
                  </a:moveTo>
                  <a:cubicBezTo>
                    <a:pt x="371974" y="21454"/>
                    <a:pt x="403669" y="11945"/>
                    <a:pt x="435653" y="2725"/>
                  </a:cubicBezTo>
                  <a:cubicBezTo>
                    <a:pt x="437093" y="2149"/>
                    <a:pt x="438534" y="1573"/>
                    <a:pt x="440263" y="1284"/>
                  </a:cubicBezTo>
                  <a:cubicBezTo>
                    <a:pt x="455534" y="-1885"/>
                    <a:pt x="464466" y="708"/>
                    <a:pt x="469364" y="10217"/>
                  </a:cubicBezTo>
                  <a:cubicBezTo>
                    <a:pt x="475127" y="21454"/>
                    <a:pt x="473110" y="31251"/>
                    <a:pt x="459856" y="40759"/>
                  </a:cubicBezTo>
                  <a:cubicBezTo>
                    <a:pt x="431330" y="60929"/>
                    <a:pt x="422398" y="89743"/>
                    <a:pt x="422974" y="122302"/>
                  </a:cubicBezTo>
                  <a:cubicBezTo>
                    <a:pt x="423839" y="180794"/>
                    <a:pt x="425279" y="239286"/>
                    <a:pt x="426432" y="297778"/>
                  </a:cubicBezTo>
                  <a:cubicBezTo>
                    <a:pt x="426432" y="323998"/>
                    <a:pt x="426432" y="350219"/>
                    <a:pt x="426432" y="378168"/>
                  </a:cubicBezTo>
                  <a:cubicBezTo>
                    <a:pt x="413754" y="357998"/>
                    <a:pt x="401364" y="338405"/>
                    <a:pt x="388974" y="318812"/>
                  </a:cubicBezTo>
                  <a:cubicBezTo>
                    <a:pt x="384652" y="312185"/>
                    <a:pt x="384076" y="304981"/>
                    <a:pt x="383788" y="297490"/>
                  </a:cubicBezTo>
                  <a:cubicBezTo>
                    <a:pt x="382923" y="242455"/>
                    <a:pt x="381771" y="187709"/>
                    <a:pt x="380618" y="132675"/>
                  </a:cubicBezTo>
                  <a:cubicBezTo>
                    <a:pt x="380330" y="119421"/>
                    <a:pt x="377449" y="106743"/>
                    <a:pt x="369957" y="95793"/>
                  </a:cubicBezTo>
                  <a:cubicBezTo>
                    <a:pt x="361313" y="82827"/>
                    <a:pt x="347482" y="80810"/>
                    <a:pt x="333364" y="79946"/>
                  </a:cubicBezTo>
                  <a:cubicBezTo>
                    <a:pt x="326160" y="79370"/>
                    <a:pt x="319245" y="78217"/>
                    <a:pt x="314059" y="72166"/>
                  </a:cubicBezTo>
                  <a:cubicBezTo>
                    <a:pt x="306279" y="62946"/>
                    <a:pt x="307431" y="49403"/>
                    <a:pt x="316940" y="41624"/>
                  </a:cubicBezTo>
                  <a:cubicBezTo>
                    <a:pt x="323855" y="35861"/>
                    <a:pt x="331923" y="33268"/>
                    <a:pt x="340279" y="30674"/>
                  </a:cubicBezTo>
                  <a:close/>
                  <a:moveTo>
                    <a:pt x="101162" y="97126"/>
                  </a:moveTo>
                  <a:cubicBezTo>
                    <a:pt x="105447" y="95938"/>
                    <a:pt x="109914" y="95218"/>
                    <a:pt x="114091" y="93777"/>
                  </a:cubicBezTo>
                  <a:cubicBezTo>
                    <a:pt x="126194" y="89743"/>
                    <a:pt x="138583" y="85997"/>
                    <a:pt x="150974" y="82828"/>
                  </a:cubicBezTo>
                  <a:cubicBezTo>
                    <a:pt x="176329" y="75624"/>
                    <a:pt x="201397" y="66692"/>
                    <a:pt x="227330" y="61217"/>
                  </a:cubicBezTo>
                  <a:cubicBezTo>
                    <a:pt x="239143" y="58624"/>
                    <a:pt x="249517" y="60641"/>
                    <a:pt x="256720" y="71014"/>
                  </a:cubicBezTo>
                  <a:cubicBezTo>
                    <a:pt x="263059" y="79946"/>
                    <a:pt x="261331" y="93777"/>
                    <a:pt x="253550" y="104150"/>
                  </a:cubicBezTo>
                  <a:cubicBezTo>
                    <a:pt x="237991" y="124608"/>
                    <a:pt x="237415" y="128353"/>
                    <a:pt x="251246" y="150252"/>
                  </a:cubicBezTo>
                  <a:cubicBezTo>
                    <a:pt x="286686" y="206727"/>
                    <a:pt x="322416" y="263202"/>
                    <a:pt x="358145" y="319677"/>
                  </a:cubicBezTo>
                  <a:cubicBezTo>
                    <a:pt x="361026" y="323999"/>
                    <a:pt x="363907" y="328321"/>
                    <a:pt x="364196" y="333507"/>
                  </a:cubicBezTo>
                  <a:cubicBezTo>
                    <a:pt x="383789" y="364914"/>
                    <a:pt x="403382" y="396609"/>
                    <a:pt x="423264" y="427728"/>
                  </a:cubicBezTo>
                  <a:cubicBezTo>
                    <a:pt x="427010" y="433491"/>
                    <a:pt x="428738" y="439254"/>
                    <a:pt x="429026" y="446457"/>
                  </a:cubicBezTo>
                  <a:cubicBezTo>
                    <a:pt x="429314" y="470661"/>
                    <a:pt x="428162" y="494576"/>
                    <a:pt x="431043" y="518780"/>
                  </a:cubicBezTo>
                  <a:cubicBezTo>
                    <a:pt x="431042" y="537220"/>
                    <a:pt x="430466" y="555949"/>
                    <a:pt x="431620" y="574390"/>
                  </a:cubicBezTo>
                  <a:cubicBezTo>
                    <a:pt x="432196" y="583322"/>
                    <a:pt x="428737" y="585916"/>
                    <a:pt x="421246" y="587644"/>
                  </a:cubicBezTo>
                  <a:cubicBezTo>
                    <a:pt x="414332" y="589085"/>
                    <a:pt x="407704" y="591678"/>
                    <a:pt x="401077" y="593695"/>
                  </a:cubicBezTo>
                  <a:cubicBezTo>
                    <a:pt x="400789" y="594848"/>
                    <a:pt x="400213" y="596000"/>
                    <a:pt x="399060" y="596577"/>
                  </a:cubicBezTo>
                  <a:cubicBezTo>
                    <a:pt x="377738" y="604068"/>
                    <a:pt x="356127" y="610119"/>
                    <a:pt x="334229" y="615882"/>
                  </a:cubicBezTo>
                  <a:cubicBezTo>
                    <a:pt x="327313" y="617611"/>
                    <a:pt x="323279" y="612712"/>
                    <a:pt x="320111" y="607526"/>
                  </a:cubicBezTo>
                  <a:cubicBezTo>
                    <a:pt x="311466" y="593695"/>
                    <a:pt x="301958" y="580729"/>
                    <a:pt x="294466" y="566322"/>
                  </a:cubicBezTo>
                  <a:cubicBezTo>
                    <a:pt x="256719" y="511288"/>
                    <a:pt x="222144" y="454525"/>
                    <a:pt x="184974" y="398914"/>
                  </a:cubicBezTo>
                  <a:cubicBezTo>
                    <a:pt x="182381" y="396609"/>
                    <a:pt x="180652" y="394016"/>
                    <a:pt x="181516" y="390558"/>
                  </a:cubicBezTo>
                  <a:cubicBezTo>
                    <a:pt x="150686" y="342728"/>
                    <a:pt x="120143" y="294897"/>
                    <a:pt x="89313" y="247066"/>
                  </a:cubicBezTo>
                  <a:cubicBezTo>
                    <a:pt x="78074" y="229778"/>
                    <a:pt x="65973" y="213066"/>
                    <a:pt x="56177" y="195201"/>
                  </a:cubicBezTo>
                  <a:cubicBezTo>
                    <a:pt x="47820" y="179930"/>
                    <a:pt x="37448" y="170133"/>
                    <a:pt x="19583" y="170133"/>
                  </a:cubicBezTo>
                  <a:cubicBezTo>
                    <a:pt x="8922" y="170710"/>
                    <a:pt x="4024" y="164082"/>
                    <a:pt x="1431" y="155438"/>
                  </a:cubicBezTo>
                  <a:cubicBezTo>
                    <a:pt x="-1163" y="147082"/>
                    <a:pt x="-875" y="139014"/>
                    <a:pt x="7769" y="133828"/>
                  </a:cubicBezTo>
                  <a:cubicBezTo>
                    <a:pt x="25633" y="119709"/>
                    <a:pt x="47821" y="117404"/>
                    <a:pt x="68278" y="110201"/>
                  </a:cubicBezTo>
                  <a:cubicBezTo>
                    <a:pt x="75194" y="107896"/>
                    <a:pt x="82108" y="105591"/>
                    <a:pt x="89313" y="103285"/>
                  </a:cubicBezTo>
                  <a:cubicBezTo>
                    <a:pt x="92770" y="99972"/>
                    <a:pt x="96876" y="98315"/>
                    <a:pt x="101162" y="97126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359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aphic 53">
            <a:extLst>
              <a:ext uri="{FF2B5EF4-FFF2-40B4-BE49-F238E27FC236}">
                <a16:creationId xmlns="" xmlns:a16="http://schemas.microsoft.com/office/drawing/2014/main" id="{85AC0054-5108-49B2-A32A-823F0D0F70E8}"/>
              </a:ext>
            </a:extLst>
          </p:cNvPr>
          <p:cNvGrpSpPr/>
          <p:nvPr userDrawn="1"/>
        </p:nvGrpSpPr>
        <p:grpSpPr>
          <a:xfrm>
            <a:off x="3390899" y="1741426"/>
            <a:ext cx="5410202" cy="4772430"/>
            <a:chOff x="533894" y="4192047"/>
            <a:chExt cx="2381250" cy="2100541"/>
          </a:xfrm>
          <a:solidFill>
            <a:schemeClr val="accent4">
              <a:alpha val="10000"/>
            </a:schemeClr>
          </a:solidFill>
        </p:grpSpPr>
        <p:sp>
          <p:nvSpPr>
            <p:cNvPr id="4" name="Freeform: Shape 3">
              <a:extLst>
                <a:ext uri="{FF2B5EF4-FFF2-40B4-BE49-F238E27FC236}">
                  <a16:creationId xmlns="" xmlns:a16="http://schemas.microsoft.com/office/drawing/2014/main" id="{49C2E96E-9E1D-4541-B4C4-6668D48BD62D}"/>
                </a:ext>
              </a:extLst>
            </p:cNvPr>
            <p:cNvSpPr/>
            <p:nvPr/>
          </p:nvSpPr>
          <p:spPr>
            <a:xfrm>
              <a:off x="2442202" y="4537836"/>
              <a:ext cx="315297" cy="421957"/>
            </a:xfrm>
            <a:custGeom>
              <a:avLst/>
              <a:gdLst>
                <a:gd name="connsiteX0" fmla="*/ 236722 w 315297"/>
                <a:gd name="connsiteY0" fmla="*/ 182880 h 421957"/>
                <a:gd name="connsiteX1" fmla="*/ 254820 w 315297"/>
                <a:gd name="connsiteY1" fmla="*/ 280035 h 421957"/>
                <a:gd name="connsiteX2" fmla="*/ 231959 w 315297"/>
                <a:gd name="connsiteY2" fmla="*/ 254318 h 421957"/>
                <a:gd name="connsiteX3" fmla="*/ 231959 w 315297"/>
                <a:gd name="connsiteY3" fmla="*/ 254318 h 421957"/>
                <a:gd name="connsiteX4" fmla="*/ 30029 w 315297"/>
                <a:gd name="connsiteY4" fmla="*/ 98107 h 421957"/>
                <a:gd name="connsiteX5" fmla="*/ 4312 w 315297"/>
                <a:gd name="connsiteY5" fmla="*/ 91440 h 421957"/>
                <a:gd name="connsiteX6" fmla="*/ 9075 w 315297"/>
                <a:gd name="connsiteY6" fmla="*/ 116205 h 421957"/>
                <a:gd name="connsiteX7" fmla="*/ 120517 w 315297"/>
                <a:gd name="connsiteY7" fmla="*/ 239078 h 421957"/>
                <a:gd name="connsiteX8" fmla="*/ 293872 w 315297"/>
                <a:gd name="connsiteY8" fmla="*/ 420053 h 421957"/>
                <a:gd name="connsiteX9" fmla="*/ 300539 w 315297"/>
                <a:gd name="connsiteY9" fmla="*/ 421958 h 421957"/>
                <a:gd name="connsiteX10" fmla="*/ 190050 w 315297"/>
                <a:gd name="connsiteY10" fmla="*/ 0 h 421957"/>
                <a:gd name="connsiteX11" fmla="*/ 233864 w 315297"/>
                <a:gd name="connsiteY11" fmla="*/ 165735 h 421957"/>
                <a:gd name="connsiteX12" fmla="*/ 236722 w 315297"/>
                <a:gd name="connsiteY12" fmla="*/ 182880 h 421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5297" h="421957">
                  <a:moveTo>
                    <a:pt x="236722" y="182880"/>
                  </a:moveTo>
                  <a:cubicBezTo>
                    <a:pt x="242437" y="214313"/>
                    <a:pt x="248152" y="245745"/>
                    <a:pt x="254820" y="280035"/>
                  </a:cubicBezTo>
                  <a:cubicBezTo>
                    <a:pt x="237675" y="274320"/>
                    <a:pt x="236722" y="262890"/>
                    <a:pt x="231959" y="254318"/>
                  </a:cubicBezTo>
                  <a:cubicBezTo>
                    <a:pt x="231959" y="254318"/>
                    <a:pt x="231959" y="254318"/>
                    <a:pt x="231959" y="254318"/>
                  </a:cubicBezTo>
                  <a:cubicBezTo>
                    <a:pt x="177667" y="184785"/>
                    <a:pt x="102420" y="143828"/>
                    <a:pt x="30029" y="98107"/>
                  </a:cubicBezTo>
                  <a:cubicBezTo>
                    <a:pt x="22409" y="93345"/>
                    <a:pt x="12884" y="84773"/>
                    <a:pt x="4312" y="91440"/>
                  </a:cubicBezTo>
                  <a:cubicBezTo>
                    <a:pt x="-6166" y="100013"/>
                    <a:pt x="5264" y="108585"/>
                    <a:pt x="9075" y="116205"/>
                  </a:cubicBezTo>
                  <a:cubicBezTo>
                    <a:pt x="33839" y="167640"/>
                    <a:pt x="72892" y="207645"/>
                    <a:pt x="120517" y="239078"/>
                  </a:cubicBezTo>
                  <a:cubicBezTo>
                    <a:pt x="191002" y="287655"/>
                    <a:pt x="253867" y="342900"/>
                    <a:pt x="293872" y="420053"/>
                  </a:cubicBezTo>
                  <a:cubicBezTo>
                    <a:pt x="294825" y="421005"/>
                    <a:pt x="297682" y="421005"/>
                    <a:pt x="300539" y="421958"/>
                  </a:cubicBezTo>
                  <a:cubicBezTo>
                    <a:pt x="341497" y="239078"/>
                    <a:pt x="294825" y="54293"/>
                    <a:pt x="190050" y="0"/>
                  </a:cubicBezTo>
                  <a:cubicBezTo>
                    <a:pt x="218625" y="53340"/>
                    <a:pt x="230054" y="108585"/>
                    <a:pt x="233864" y="165735"/>
                  </a:cubicBezTo>
                  <a:cubicBezTo>
                    <a:pt x="234817" y="171450"/>
                    <a:pt x="235770" y="177165"/>
                    <a:pt x="236722" y="1828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E396CF97-5E95-41B1-BEED-72A3F9EC78A9}"/>
                </a:ext>
              </a:extLst>
            </p:cNvPr>
            <p:cNvSpPr/>
            <p:nvPr/>
          </p:nvSpPr>
          <p:spPr>
            <a:xfrm>
              <a:off x="901297" y="4360276"/>
              <a:ext cx="1651315" cy="1642193"/>
            </a:xfrm>
            <a:custGeom>
              <a:avLst/>
              <a:gdLst>
                <a:gd name="connsiteX0" fmla="*/ 6929 w 1651315"/>
                <a:gd name="connsiteY0" fmla="*/ 919557 h 1642193"/>
                <a:gd name="connsiteX1" fmla="*/ 966097 w 1651315"/>
                <a:gd name="connsiteY1" fmla="*/ 1631075 h 1642193"/>
                <a:gd name="connsiteX2" fmla="*/ 1524262 w 1651315"/>
                <a:gd name="connsiteY2" fmla="*/ 379490 h 1642193"/>
                <a:gd name="connsiteX3" fmla="*/ 1224224 w 1651315"/>
                <a:gd name="connsiteY3" fmla="*/ 94692 h 1642193"/>
                <a:gd name="connsiteX4" fmla="*/ 1224224 w 1651315"/>
                <a:gd name="connsiteY4" fmla="*/ 94692 h 1642193"/>
                <a:gd name="connsiteX5" fmla="*/ 940379 w 1651315"/>
                <a:gd name="connsiteY5" fmla="*/ 2300 h 1642193"/>
                <a:gd name="connsiteX6" fmla="*/ 908947 w 1651315"/>
                <a:gd name="connsiteY6" fmla="*/ 13730 h 1642193"/>
                <a:gd name="connsiteX7" fmla="*/ 935617 w 1651315"/>
                <a:gd name="connsiteY7" fmla="*/ 29922 h 1642193"/>
                <a:gd name="connsiteX8" fmla="*/ 1343287 w 1651315"/>
                <a:gd name="connsiteY8" fmla="*/ 213755 h 1642193"/>
                <a:gd name="connsiteX9" fmla="*/ 1346144 w 1651315"/>
                <a:gd name="connsiteY9" fmla="*/ 285192 h 1642193"/>
                <a:gd name="connsiteX10" fmla="*/ 1340429 w 1651315"/>
                <a:gd name="connsiteY10" fmla="*/ 289002 h 1642193"/>
                <a:gd name="connsiteX11" fmla="*/ 1340429 w 1651315"/>
                <a:gd name="connsiteY11" fmla="*/ 289002 h 1642193"/>
                <a:gd name="connsiteX12" fmla="*/ 1309949 w 1651315"/>
                <a:gd name="connsiteY12" fmla="*/ 325197 h 1642193"/>
                <a:gd name="connsiteX13" fmla="*/ 1309949 w 1651315"/>
                <a:gd name="connsiteY13" fmla="*/ 325197 h 1642193"/>
                <a:gd name="connsiteX14" fmla="*/ 1309949 w 1651315"/>
                <a:gd name="connsiteY14" fmla="*/ 325197 h 1642193"/>
                <a:gd name="connsiteX15" fmla="*/ 1297567 w 1651315"/>
                <a:gd name="connsiteY15" fmla="*/ 325197 h 1642193"/>
                <a:gd name="connsiteX16" fmla="*/ 1269944 w 1651315"/>
                <a:gd name="connsiteY16" fmla="*/ 300432 h 1642193"/>
                <a:gd name="connsiteX17" fmla="*/ 1181362 w 1651315"/>
                <a:gd name="connsiteY17" fmla="*/ 215660 h 1642193"/>
                <a:gd name="connsiteX18" fmla="*/ 1158502 w 1651315"/>
                <a:gd name="connsiteY18" fmla="*/ 217565 h 1642193"/>
                <a:gd name="connsiteX19" fmla="*/ 1158502 w 1651315"/>
                <a:gd name="connsiteY19" fmla="*/ 237567 h 1642193"/>
                <a:gd name="connsiteX20" fmla="*/ 1180409 w 1651315"/>
                <a:gd name="connsiteY20" fmla="*/ 305195 h 1642193"/>
                <a:gd name="connsiteX21" fmla="*/ 1206127 w 1651315"/>
                <a:gd name="connsiteY21" fmla="*/ 384252 h 1642193"/>
                <a:gd name="connsiteX22" fmla="*/ 1187077 w 1651315"/>
                <a:gd name="connsiteY22" fmla="*/ 439497 h 1642193"/>
                <a:gd name="connsiteX23" fmla="*/ 1151834 w 1651315"/>
                <a:gd name="connsiteY23" fmla="*/ 481407 h 1642193"/>
                <a:gd name="connsiteX24" fmla="*/ 1108019 w 1651315"/>
                <a:gd name="connsiteY24" fmla="*/ 523317 h 1642193"/>
                <a:gd name="connsiteX25" fmla="*/ 1028962 w 1651315"/>
                <a:gd name="connsiteY25" fmla="*/ 567132 h 1642193"/>
                <a:gd name="connsiteX26" fmla="*/ 1016579 w 1651315"/>
                <a:gd name="connsiteY26" fmla="*/ 580467 h 1642193"/>
                <a:gd name="connsiteX27" fmla="*/ 1036582 w 1651315"/>
                <a:gd name="connsiteY27" fmla="*/ 589992 h 1642193"/>
                <a:gd name="connsiteX28" fmla="*/ 1036582 w 1651315"/>
                <a:gd name="connsiteY28" fmla="*/ 589992 h 1642193"/>
                <a:gd name="connsiteX29" fmla="*/ 968002 w 1651315"/>
                <a:gd name="connsiteY29" fmla="*/ 628092 h 1642193"/>
                <a:gd name="connsiteX30" fmla="*/ 940379 w 1651315"/>
                <a:gd name="connsiteY30" fmla="*/ 648095 h 1642193"/>
                <a:gd name="connsiteX31" fmla="*/ 911804 w 1651315"/>
                <a:gd name="connsiteY31" fmla="*/ 667145 h 1642193"/>
                <a:gd name="connsiteX32" fmla="*/ 887039 w 1651315"/>
                <a:gd name="connsiteY32" fmla="*/ 687147 h 1642193"/>
                <a:gd name="connsiteX33" fmla="*/ 885134 w 1651315"/>
                <a:gd name="connsiteY33" fmla="*/ 769062 h 1642193"/>
                <a:gd name="connsiteX34" fmla="*/ 909899 w 1651315"/>
                <a:gd name="connsiteY34" fmla="*/ 806210 h 1642193"/>
                <a:gd name="connsiteX35" fmla="*/ 997529 w 1651315"/>
                <a:gd name="connsiteY35" fmla="*/ 852882 h 1642193"/>
                <a:gd name="connsiteX36" fmla="*/ 988004 w 1651315"/>
                <a:gd name="connsiteY36" fmla="*/ 1083387 h 1642193"/>
                <a:gd name="connsiteX37" fmla="*/ 919424 w 1651315"/>
                <a:gd name="connsiteY37" fmla="*/ 1113867 h 1642193"/>
                <a:gd name="connsiteX38" fmla="*/ 874657 w 1651315"/>
                <a:gd name="connsiteY38" fmla="*/ 1155777 h 1642193"/>
                <a:gd name="connsiteX39" fmla="*/ 908947 w 1651315"/>
                <a:gd name="connsiteY39" fmla="*/ 1220547 h 1642193"/>
                <a:gd name="connsiteX40" fmla="*/ 908947 w 1651315"/>
                <a:gd name="connsiteY40" fmla="*/ 1220547 h 1642193"/>
                <a:gd name="connsiteX41" fmla="*/ 928949 w 1651315"/>
                <a:gd name="connsiteY41" fmla="*/ 1234835 h 1642193"/>
                <a:gd name="connsiteX42" fmla="*/ 999434 w 1651315"/>
                <a:gd name="connsiteY42" fmla="*/ 1385330 h 1642193"/>
                <a:gd name="connsiteX43" fmla="*/ 953714 w 1651315"/>
                <a:gd name="connsiteY43" fmla="*/ 1441527 h 1642193"/>
                <a:gd name="connsiteX44" fmla="*/ 887039 w 1651315"/>
                <a:gd name="connsiteY44" fmla="*/ 1452005 h 1642193"/>
                <a:gd name="connsiteX45" fmla="*/ 870847 w 1651315"/>
                <a:gd name="connsiteY45" fmla="*/ 1467245 h 1642193"/>
                <a:gd name="connsiteX46" fmla="*/ 887039 w 1651315"/>
                <a:gd name="connsiteY46" fmla="*/ 1482485 h 1642193"/>
                <a:gd name="connsiteX47" fmla="*/ 887039 w 1651315"/>
                <a:gd name="connsiteY47" fmla="*/ 1482485 h 1642193"/>
                <a:gd name="connsiteX48" fmla="*/ 897517 w 1651315"/>
                <a:gd name="connsiteY48" fmla="*/ 1480580 h 1642193"/>
                <a:gd name="connsiteX49" fmla="*/ 1072777 w 1651315"/>
                <a:gd name="connsiteY49" fmla="*/ 1432955 h 1642193"/>
                <a:gd name="connsiteX50" fmla="*/ 1129927 w 1651315"/>
                <a:gd name="connsiteY50" fmla="*/ 1403427 h 1642193"/>
                <a:gd name="connsiteX51" fmla="*/ 1260419 w 1651315"/>
                <a:gd name="connsiteY51" fmla="*/ 1317702 h 1642193"/>
                <a:gd name="connsiteX52" fmla="*/ 1299472 w 1651315"/>
                <a:gd name="connsiteY52" fmla="*/ 1318655 h 1642193"/>
                <a:gd name="connsiteX53" fmla="*/ 1327094 w 1651315"/>
                <a:gd name="connsiteY53" fmla="*/ 1346277 h 1642193"/>
                <a:gd name="connsiteX54" fmla="*/ 1319474 w 1651315"/>
                <a:gd name="connsiteY54" fmla="*/ 1443432 h 1642193"/>
                <a:gd name="connsiteX55" fmla="*/ 888944 w 1651315"/>
                <a:gd name="connsiteY55" fmla="*/ 1611072 h 1642193"/>
                <a:gd name="connsiteX56" fmla="*/ 888944 w 1651315"/>
                <a:gd name="connsiteY56" fmla="*/ 1611072 h 1642193"/>
                <a:gd name="connsiteX57" fmla="*/ 699397 w 1651315"/>
                <a:gd name="connsiteY57" fmla="*/ 1604405 h 1642193"/>
                <a:gd name="connsiteX58" fmla="*/ 699397 w 1651315"/>
                <a:gd name="connsiteY58" fmla="*/ 1604405 h 1642193"/>
                <a:gd name="connsiteX59" fmla="*/ 293632 w 1651315"/>
                <a:gd name="connsiteY59" fmla="*/ 1413905 h 1642193"/>
                <a:gd name="connsiteX60" fmla="*/ 293632 w 1651315"/>
                <a:gd name="connsiteY60" fmla="*/ 1378662 h 1642193"/>
                <a:gd name="connsiteX61" fmla="*/ 366022 w 1651315"/>
                <a:gd name="connsiteY61" fmla="*/ 1305320 h 1642193"/>
                <a:gd name="connsiteX62" fmla="*/ 366022 w 1651315"/>
                <a:gd name="connsiteY62" fmla="*/ 1305320 h 1642193"/>
                <a:gd name="connsiteX63" fmla="*/ 383167 w 1651315"/>
                <a:gd name="connsiteY63" fmla="*/ 1312940 h 1642193"/>
                <a:gd name="connsiteX64" fmla="*/ 423172 w 1651315"/>
                <a:gd name="connsiteY64" fmla="*/ 1347230 h 1642193"/>
                <a:gd name="connsiteX65" fmla="*/ 746069 w 1651315"/>
                <a:gd name="connsiteY65" fmla="*/ 1480580 h 1642193"/>
                <a:gd name="connsiteX66" fmla="*/ 751784 w 1651315"/>
                <a:gd name="connsiteY66" fmla="*/ 1481532 h 1642193"/>
                <a:gd name="connsiteX67" fmla="*/ 751784 w 1651315"/>
                <a:gd name="connsiteY67" fmla="*/ 1481532 h 1642193"/>
                <a:gd name="connsiteX68" fmla="*/ 772739 w 1651315"/>
                <a:gd name="connsiteY68" fmla="*/ 1467245 h 1642193"/>
                <a:gd name="connsiteX69" fmla="*/ 749879 w 1651315"/>
                <a:gd name="connsiteY69" fmla="*/ 1448195 h 1642193"/>
                <a:gd name="connsiteX70" fmla="*/ 749879 w 1651315"/>
                <a:gd name="connsiteY70" fmla="*/ 1448195 h 1642193"/>
                <a:gd name="connsiteX71" fmla="*/ 745117 w 1651315"/>
                <a:gd name="connsiteY71" fmla="*/ 1447242 h 1642193"/>
                <a:gd name="connsiteX72" fmla="*/ 408884 w 1651315"/>
                <a:gd name="connsiteY72" fmla="*/ 1299605 h 1642193"/>
                <a:gd name="connsiteX73" fmla="*/ 398407 w 1651315"/>
                <a:gd name="connsiteY73" fmla="*/ 1283412 h 1642193"/>
                <a:gd name="connsiteX74" fmla="*/ 401264 w 1651315"/>
                <a:gd name="connsiteY74" fmla="*/ 1267220 h 1642193"/>
                <a:gd name="connsiteX75" fmla="*/ 537472 w 1651315"/>
                <a:gd name="connsiteY75" fmla="*/ 1227215 h 1642193"/>
                <a:gd name="connsiteX76" fmla="*/ 537472 w 1651315"/>
                <a:gd name="connsiteY76" fmla="*/ 1227215 h 1642193"/>
                <a:gd name="connsiteX77" fmla="*/ 571762 w 1651315"/>
                <a:gd name="connsiteY77" fmla="*/ 1251980 h 1642193"/>
                <a:gd name="connsiteX78" fmla="*/ 744164 w 1651315"/>
                <a:gd name="connsiteY78" fmla="*/ 1315797 h 1642193"/>
                <a:gd name="connsiteX79" fmla="*/ 751784 w 1651315"/>
                <a:gd name="connsiteY79" fmla="*/ 1317702 h 1642193"/>
                <a:gd name="connsiteX80" fmla="*/ 751784 w 1651315"/>
                <a:gd name="connsiteY80" fmla="*/ 1317702 h 1642193"/>
                <a:gd name="connsiteX81" fmla="*/ 770834 w 1651315"/>
                <a:gd name="connsiteY81" fmla="*/ 1301510 h 1642193"/>
                <a:gd name="connsiteX82" fmla="*/ 753689 w 1651315"/>
                <a:gd name="connsiteY82" fmla="*/ 1287222 h 1642193"/>
                <a:gd name="connsiteX83" fmla="*/ 686062 w 1651315"/>
                <a:gd name="connsiteY83" fmla="*/ 1268172 h 1642193"/>
                <a:gd name="connsiteX84" fmla="*/ 686062 w 1651315"/>
                <a:gd name="connsiteY84" fmla="*/ 1268172 h 1642193"/>
                <a:gd name="connsiteX85" fmla="*/ 684157 w 1651315"/>
                <a:gd name="connsiteY85" fmla="*/ 1268172 h 1642193"/>
                <a:gd name="connsiteX86" fmla="*/ 540329 w 1651315"/>
                <a:gd name="connsiteY86" fmla="*/ 1197687 h 1642193"/>
                <a:gd name="connsiteX87" fmla="*/ 516517 w 1651315"/>
                <a:gd name="connsiteY87" fmla="*/ 1182447 h 1642193"/>
                <a:gd name="connsiteX88" fmla="*/ 517469 w 1651315"/>
                <a:gd name="connsiteY88" fmla="*/ 1153872 h 1642193"/>
                <a:gd name="connsiteX89" fmla="*/ 561284 w 1651315"/>
                <a:gd name="connsiteY89" fmla="*/ 1113867 h 1642193"/>
                <a:gd name="connsiteX90" fmla="*/ 640342 w 1651315"/>
                <a:gd name="connsiteY90" fmla="*/ 1105295 h 1642193"/>
                <a:gd name="connsiteX91" fmla="*/ 647009 w 1651315"/>
                <a:gd name="connsiteY91" fmla="*/ 1111010 h 1642193"/>
                <a:gd name="connsiteX92" fmla="*/ 647009 w 1651315"/>
                <a:gd name="connsiteY92" fmla="*/ 1111010 h 1642193"/>
                <a:gd name="connsiteX93" fmla="*/ 682252 w 1651315"/>
                <a:gd name="connsiteY93" fmla="*/ 1111010 h 1642193"/>
                <a:gd name="connsiteX94" fmla="*/ 673679 w 1651315"/>
                <a:gd name="connsiteY94" fmla="*/ 1090055 h 1642193"/>
                <a:gd name="connsiteX95" fmla="*/ 670822 w 1651315"/>
                <a:gd name="connsiteY95" fmla="*/ 1004330 h 1642193"/>
                <a:gd name="connsiteX96" fmla="*/ 686062 w 1651315"/>
                <a:gd name="connsiteY96" fmla="*/ 989090 h 1642193"/>
                <a:gd name="connsiteX97" fmla="*/ 745117 w 1651315"/>
                <a:gd name="connsiteY97" fmla="*/ 975755 h 1642193"/>
                <a:gd name="connsiteX98" fmla="*/ 764167 w 1651315"/>
                <a:gd name="connsiteY98" fmla="*/ 975755 h 1642193"/>
                <a:gd name="connsiteX99" fmla="*/ 761309 w 1651315"/>
                <a:gd name="connsiteY99" fmla="*/ 955752 h 1642193"/>
                <a:gd name="connsiteX100" fmla="*/ 746069 w 1651315"/>
                <a:gd name="connsiteY100" fmla="*/ 930987 h 1642193"/>
                <a:gd name="connsiteX101" fmla="*/ 725114 w 1651315"/>
                <a:gd name="connsiteY101" fmla="*/ 909080 h 1642193"/>
                <a:gd name="connsiteX102" fmla="*/ 708922 w 1651315"/>
                <a:gd name="connsiteY102" fmla="*/ 908127 h 1642193"/>
                <a:gd name="connsiteX103" fmla="*/ 615577 w 1651315"/>
                <a:gd name="connsiteY103" fmla="*/ 839547 h 1642193"/>
                <a:gd name="connsiteX104" fmla="*/ 615577 w 1651315"/>
                <a:gd name="connsiteY104" fmla="*/ 839547 h 1642193"/>
                <a:gd name="connsiteX105" fmla="*/ 615577 w 1651315"/>
                <a:gd name="connsiteY105" fmla="*/ 839547 h 1642193"/>
                <a:gd name="connsiteX106" fmla="*/ 558427 w 1651315"/>
                <a:gd name="connsiteY106" fmla="*/ 724295 h 1642193"/>
                <a:gd name="connsiteX107" fmla="*/ 578429 w 1651315"/>
                <a:gd name="connsiteY107" fmla="*/ 598565 h 1642193"/>
                <a:gd name="connsiteX108" fmla="*/ 582239 w 1651315"/>
                <a:gd name="connsiteY108" fmla="*/ 589040 h 1642193"/>
                <a:gd name="connsiteX109" fmla="*/ 582239 w 1651315"/>
                <a:gd name="connsiteY109" fmla="*/ 589040 h 1642193"/>
                <a:gd name="connsiteX110" fmla="*/ 593669 w 1651315"/>
                <a:gd name="connsiteY110" fmla="*/ 568085 h 1642193"/>
                <a:gd name="connsiteX111" fmla="*/ 593669 w 1651315"/>
                <a:gd name="connsiteY111" fmla="*/ 568085 h 1642193"/>
                <a:gd name="connsiteX112" fmla="*/ 546997 w 1651315"/>
                <a:gd name="connsiteY112" fmla="*/ 524270 h 1642193"/>
                <a:gd name="connsiteX113" fmla="*/ 557474 w 1651315"/>
                <a:gd name="connsiteY113" fmla="*/ 431877 h 1642193"/>
                <a:gd name="connsiteX114" fmla="*/ 729877 w 1651315"/>
                <a:gd name="connsiteY114" fmla="*/ 357582 h 1642193"/>
                <a:gd name="connsiteX115" fmla="*/ 750832 w 1651315"/>
                <a:gd name="connsiteY115" fmla="*/ 335675 h 1642193"/>
                <a:gd name="connsiteX116" fmla="*/ 723209 w 1651315"/>
                <a:gd name="connsiteY116" fmla="*/ 330912 h 1642193"/>
                <a:gd name="connsiteX117" fmla="*/ 624149 w 1651315"/>
                <a:gd name="connsiteY117" fmla="*/ 360440 h 1642193"/>
                <a:gd name="connsiteX118" fmla="*/ 624149 w 1651315"/>
                <a:gd name="connsiteY118" fmla="*/ 360440 h 1642193"/>
                <a:gd name="connsiteX119" fmla="*/ 624149 w 1651315"/>
                <a:gd name="connsiteY119" fmla="*/ 360440 h 1642193"/>
                <a:gd name="connsiteX120" fmla="*/ 497467 w 1651315"/>
                <a:gd name="connsiteY120" fmla="*/ 442355 h 1642193"/>
                <a:gd name="connsiteX121" fmla="*/ 466987 w 1651315"/>
                <a:gd name="connsiteY121" fmla="*/ 446165 h 1642193"/>
                <a:gd name="connsiteX122" fmla="*/ 466987 w 1651315"/>
                <a:gd name="connsiteY122" fmla="*/ 446165 h 1642193"/>
                <a:gd name="connsiteX123" fmla="*/ 466034 w 1651315"/>
                <a:gd name="connsiteY123" fmla="*/ 430925 h 1642193"/>
                <a:gd name="connsiteX124" fmla="*/ 512707 w 1651315"/>
                <a:gd name="connsiteY124" fmla="*/ 392825 h 1642193"/>
                <a:gd name="connsiteX125" fmla="*/ 601289 w 1651315"/>
                <a:gd name="connsiteY125" fmla="*/ 351867 h 1642193"/>
                <a:gd name="connsiteX126" fmla="*/ 601289 w 1651315"/>
                <a:gd name="connsiteY126" fmla="*/ 351867 h 1642193"/>
                <a:gd name="connsiteX127" fmla="*/ 711779 w 1651315"/>
                <a:gd name="connsiteY127" fmla="*/ 258522 h 1642193"/>
                <a:gd name="connsiteX128" fmla="*/ 751784 w 1651315"/>
                <a:gd name="connsiteY128" fmla="*/ 166130 h 1642193"/>
                <a:gd name="connsiteX129" fmla="*/ 717494 w 1651315"/>
                <a:gd name="connsiteY129" fmla="*/ 145175 h 1642193"/>
                <a:gd name="connsiteX130" fmla="*/ 638437 w 1651315"/>
                <a:gd name="connsiteY130" fmla="*/ 176607 h 1642193"/>
                <a:gd name="connsiteX131" fmla="*/ 498419 w 1651315"/>
                <a:gd name="connsiteY131" fmla="*/ 315672 h 1642193"/>
                <a:gd name="connsiteX132" fmla="*/ 452699 w 1651315"/>
                <a:gd name="connsiteY132" fmla="*/ 417590 h 1642193"/>
                <a:gd name="connsiteX133" fmla="*/ 432697 w 1651315"/>
                <a:gd name="connsiteY133" fmla="*/ 409970 h 1642193"/>
                <a:gd name="connsiteX134" fmla="*/ 432697 w 1651315"/>
                <a:gd name="connsiteY134" fmla="*/ 409970 h 1642193"/>
                <a:gd name="connsiteX135" fmla="*/ 437459 w 1651315"/>
                <a:gd name="connsiteY135" fmla="*/ 317577 h 1642193"/>
                <a:gd name="connsiteX136" fmla="*/ 466034 w 1651315"/>
                <a:gd name="connsiteY136" fmla="*/ 296622 h 1642193"/>
                <a:gd name="connsiteX137" fmla="*/ 484132 w 1651315"/>
                <a:gd name="connsiteY137" fmla="*/ 252807 h 1642193"/>
                <a:gd name="connsiteX138" fmla="*/ 362212 w 1651315"/>
                <a:gd name="connsiteY138" fmla="*/ 333770 h 1642193"/>
                <a:gd name="connsiteX139" fmla="*/ 293632 w 1651315"/>
                <a:gd name="connsiteY139" fmla="*/ 273762 h 1642193"/>
                <a:gd name="connsiteX140" fmla="*/ 296489 w 1651315"/>
                <a:gd name="connsiteY140" fmla="*/ 223280 h 1642193"/>
                <a:gd name="connsiteX141" fmla="*/ 711779 w 1651315"/>
                <a:gd name="connsiteY141" fmla="*/ 31827 h 1642193"/>
                <a:gd name="connsiteX142" fmla="*/ 737497 w 1651315"/>
                <a:gd name="connsiteY142" fmla="*/ 15635 h 1642193"/>
                <a:gd name="connsiteX143" fmla="*/ 708922 w 1651315"/>
                <a:gd name="connsiteY143" fmla="*/ 5157 h 1642193"/>
                <a:gd name="connsiteX144" fmla="*/ 600337 w 1651315"/>
                <a:gd name="connsiteY144" fmla="*/ 27065 h 1642193"/>
                <a:gd name="connsiteX145" fmla="*/ 6929 w 1651315"/>
                <a:gd name="connsiteY145" fmla="*/ 919557 h 1642193"/>
                <a:gd name="connsiteX146" fmla="*/ 1376624 w 1651315"/>
                <a:gd name="connsiteY146" fmla="*/ 294717 h 1642193"/>
                <a:gd name="connsiteX147" fmla="*/ 1429012 w 1651315"/>
                <a:gd name="connsiteY147" fmla="*/ 297575 h 1642193"/>
                <a:gd name="connsiteX148" fmla="*/ 1623322 w 1651315"/>
                <a:gd name="connsiteY148" fmla="*/ 807162 h 1642193"/>
                <a:gd name="connsiteX149" fmla="*/ 1495687 w 1651315"/>
                <a:gd name="connsiteY149" fmla="*/ 809067 h 1642193"/>
                <a:gd name="connsiteX150" fmla="*/ 1482352 w 1651315"/>
                <a:gd name="connsiteY150" fmla="*/ 743345 h 1642193"/>
                <a:gd name="connsiteX151" fmla="*/ 1482352 w 1651315"/>
                <a:gd name="connsiteY151" fmla="*/ 743345 h 1642193"/>
                <a:gd name="connsiteX152" fmla="*/ 1482352 w 1651315"/>
                <a:gd name="connsiteY152" fmla="*/ 742392 h 1642193"/>
                <a:gd name="connsiteX153" fmla="*/ 1424249 w 1651315"/>
                <a:gd name="connsiteY153" fmla="*/ 536652 h 1642193"/>
                <a:gd name="connsiteX154" fmla="*/ 1413772 w 1651315"/>
                <a:gd name="connsiteY154" fmla="*/ 483312 h 1642193"/>
                <a:gd name="connsiteX155" fmla="*/ 1329952 w 1651315"/>
                <a:gd name="connsiteY155" fmla="*/ 387110 h 1642193"/>
                <a:gd name="connsiteX156" fmla="*/ 1314712 w 1651315"/>
                <a:gd name="connsiteY156" fmla="*/ 359487 h 1642193"/>
                <a:gd name="connsiteX157" fmla="*/ 1317569 w 1651315"/>
                <a:gd name="connsiteY157" fmla="*/ 350915 h 1642193"/>
                <a:gd name="connsiteX158" fmla="*/ 1376624 w 1651315"/>
                <a:gd name="connsiteY158" fmla="*/ 294717 h 1642193"/>
                <a:gd name="connsiteX159" fmla="*/ 1423297 w 1651315"/>
                <a:gd name="connsiteY159" fmla="*/ 809067 h 1642193"/>
                <a:gd name="connsiteX160" fmla="*/ 1346144 w 1651315"/>
                <a:gd name="connsiteY160" fmla="*/ 810020 h 1642193"/>
                <a:gd name="connsiteX161" fmla="*/ 1346144 w 1651315"/>
                <a:gd name="connsiteY161" fmla="*/ 810020 h 1642193"/>
                <a:gd name="connsiteX162" fmla="*/ 1345192 w 1651315"/>
                <a:gd name="connsiteY162" fmla="*/ 810020 h 1642193"/>
                <a:gd name="connsiteX163" fmla="*/ 1342334 w 1651315"/>
                <a:gd name="connsiteY163" fmla="*/ 810020 h 1642193"/>
                <a:gd name="connsiteX164" fmla="*/ 1337572 w 1651315"/>
                <a:gd name="connsiteY164" fmla="*/ 810020 h 1642193"/>
                <a:gd name="connsiteX165" fmla="*/ 1323284 w 1651315"/>
                <a:gd name="connsiteY165" fmla="*/ 809067 h 1642193"/>
                <a:gd name="connsiteX166" fmla="*/ 1317569 w 1651315"/>
                <a:gd name="connsiteY166" fmla="*/ 779540 h 1642193"/>
                <a:gd name="connsiteX167" fmla="*/ 1316617 w 1651315"/>
                <a:gd name="connsiteY167" fmla="*/ 695720 h 1642193"/>
                <a:gd name="connsiteX168" fmla="*/ 1316617 w 1651315"/>
                <a:gd name="connsiteY168" fmla="*/ 695720 h 1642193"/>
                <a:gd name="connsiteX169" fmla="*/ 1325189 w 1651315"/>
                <a:gd name="connsiteY169" fmla="*/ 669050 h 1642193"/>
                <a:gd name="connsiteX170" fmla="*/ 1326142 w 1651315"/>
                <a:gd name="connsiteY170" fmla="*/ 658572 h 1642193"/>
                <a:gd name="connsiteX171" fmla="*/ 1280422 w 1651315"/>
                <a:gd name="connsiteY171" fmla="*/ 516650 h 1642193"/>
                <a:gd name="connsiteX172" fmla="*/ 1271849 w 1651315"/>
                <a:gd name="connsiteY172" fmla="*/ 499505 h 1642193"/>
                <a:gd name="connsiteX173" fmla="*/ 1252799 w 1651315"/>
                <a:gd name="connsiteY173" fmla="*/ 489980 h 1642193"/>
                <a:gd name="connsiteX174" fmla="*/ 1268039 w 1651315"/>
                <a:gd name="connsiteY174" fmla="*/ 521412 h 1642193"/>
                <a:gd name="connsiteX175" fmla="*/ 1310902 w 1651315"/>
                <a:gd name="connsiteY175" fmla="*/ 640475 h 1642193"/>
                <a:gd name="connsiteX176" fmla="*/ 1311854 w 1651315"/>
                <a:gd name="connsiteY176" fmla="*/ 646190 h 1642193"/>
                <a:gd name="connsiteX177" fmla="*/ 1302329 w 1651315"/>
                <a:gd name="connsiteY177" fmla="*/ 663335 h 1642193"/>
                <a:gd name="connsiteX178" fmla="*/ 1256609 w 1651315"/>
                <a:gd name="connsiteY178" fmla="*/ 548082 h 1642193"/>
                <a:gd name="connsiteX179" fmla="*/ 1202317 w 1651315"/>
                <a:gd name="connsiteY179" fmla="*/ 490932 h 1642193"/>
                <a:gd name="connsiteX180" fmla="*/ 1197554 w 1651315"/>
                <a:gd name="connsiteY180" fmla="*/ 486170 h 1642193"/>
                <a:gd name="connsiteX181" fmla="*/ 1197554 w 1651315"/>
                <a:gd name="connsiteY181" fmla="*/ 486170 h 1642193"/>
                <a:gd name="connsiteX182" fmla="*/ 1273754 w 1651315"/>
                <a:gd name="connsiteY182" fmla="*/ 469977 h 1642193"/>
                <a:gd name="connsiteX183" fmla="*/ 1288994 w 1651315"/>
                <a:gd name="connsiteY183" fmla="*/ 484265 h 1642193"/>
                <a:gd name="connsiteX184" fmla="*/ 1356622 w 1651315"/>
                <a:gd name="connsiteY184" fmla="*/ 536652 h 1642193"/>
                <a:gd name="connsiteX185" fmla="*/ 1409962 w 1651315"/>
                <a:gd name="connsiteY185" fmla="*/ 565227 h 1642193"/>
                <a:gd name="connsiteX186" fmla="*/ 1411867 w 1651315"/>
                <a:gd name="connsiteY186" fmla="*/ 570942 h 1642193"/>
                <a:gd name="connsiteX187" fmla="*/ 1459492 w 1651315"/>
                <a:gd name="connsiteY187" fmla="*/ 763347 h 1642193"/>
                <a:gd name="connsiteX188" fmla="*/ 1460444 w 1651315"/>
                <a:gd name="connsiteY188" fmla="*/ 771920 h 1642193"/>
                <a:gd name="connsiteX189" fmla="*/ 1423297 w 1651315"/>
                <a:gd name="connsiteY189" fmla="*/ 809067 h 1642193"/>
                <a:gd name="connsiteX190" fmla="*/ 1234702 w 1651315"/>
                <a:gd name="connsiteY190" fmla="*/ 690957 h 1642193"/>
                <a:gd name="connsiteX191" fmla="*/ 1219462 w 1651315"/>
                <a:gd name="connsiteY191" fmla="*/ 669050 h 1642193"/>
                <a:gd name="connsiteX192" fmla="*/ 1197554 w 1651315"/>
                <a:gd name="connsiteY192" fmla="*/ 674765 h 1642193"/>
                <a:gd name="connsiteX193" fmla="*/ 1166122 w 1651315"/>
                <a:gd name="connsiteY193" fmla="*/ 673812 h 1642193"/>
                <a:gd name="connsiteX194" fmla="*/ 1095637 w 1651315"/>
                <a:gd name="connsiteY194" fmla="*/ 618567 h 1642193"/>
                <a:gd name="connsiteX195" fmla="*/ 1089922 w 1651315"/>
                <a:gd name="connsiteY195" fmla="*/ 612852 h 1642193"/>
                <a:gd name="connsiteX196" fmla="*/ 1097542 w 1651315"/>
                <a:gd name="connsiteY196" fmla="*/ 569990 h 1642193"/>
                <a:gd name="connsiteX197" fmla="*/ 1153739 w 1651315"/>
                <a:gd name="connsiteY197" fmla="*/ 515697 h 1642193"/>
                <a:gd name="connsiteX198" fmla="*/ 1189934 w 1651315"/>
                <a:gd name="connsiteY198" fmla="*/ 518555 h 1642193"/>
                <a:gd name="connsiteX199" fmla="*/ 1220414 w 1651315"/>
                <a:gd name="connsiteY199" fmla="*/ 589040 h 1642193"/>
                <a:gd name="connsiteX200" fmla="*/ 1235654 w 1651315"/>
                <a:gd name="connsiteY200" fmla="*/ 610947 h 1642193"/>
                <a:gd name="connsiteX201" fmla="*/ 1266134 w 1651315"/>
                <a:gd name="connsiteY201" fmla="*/ 707150 h 1642193"/>
                <a:gd name="connsiteX202" fmla="*/ 1266134 w 1651315"/>
                <a:gd name="connsiteY202" fmla="*/ 707150 h 1642193"/>
                <a:gd name="connsiteX203" fmla="*/ 1266134 w 1651315"/>
                <a:gd name="connsiteY203" fmla="*/ 707150 h 1642193"/>
                <a:gd name="connsiteX204" fmla="*/ 1268039 w 1651315"/>
                <a:gd name="connsiteY204" fmla="*/ 711912 h 1642193"/>
                <a:gd name="connsiteX205" fmla="*/ 1270897 w 1651315"/>
                <a:gd name="connsiteY205" fmla="*/ 720485 h 1642193"/>
                <a:gd name="connsiteX206" fmla="*/ 1289947 w 1651315"/>
                <a:gd name="connsiteY206" fmla="*/ 755727 h 1642193"/>
                <a:gd name="connsiteX207" fmla="*/ 1294709 w 1651315"/>
                <a:gd name="connsiteY207" fmla="*/ 757632 h 1642193"/>
                <a:gd name="connsiteX208" fmla="*/ 1237559 w 1651315"/>
                <a:gd name="connsiteY208" fmla="*/ 807162 h 1642193"/>
                <a:gd name="connsiteX209" fmla="*/ 1186124 w 1651315"/>
                <a:gd name="connsiteY209" fmla="*/ 799542 h 1642193"/>
                <a:gd name="connsiteX210" fmla="*/ 1232797 w 1651315"/>
                <a:gd name="connsiteY210" fmla="*/ 746202 h 1642193"/>
                <a:gd name="connsiteX211" fmla="*/ 1265182 w 1651315"/>
                <a:gd name="connsiteY211" fmla="*/ 716675 h 1642193"/>
                <a:gd name="connsiteX212" fmla="*/ 1234702 w 1651315"/>
                <a:gd name="connsiteY212" fmla="*/ 690957 h 1642193"/>
                <a:gd name="connsiteX213" fmla="*/ 1070872 w 1651315"/>
                <a:gd name="connsiteY213" fmla="*/ 629045 h 1642193"/>
                <a:gd name="connsiteX214" fmla="*/ 1079444 w 1651315"/>
                <a:gd name="connsiteY214" fmla="*/ 637617 h 1642193"/>
                <a:gd name="connsiteX215" fmla="*/ 1079444 w 1651315"/>
                <a:gd name="connsiteY215" fmla="*/ 637617 h 1642193"/>
                <a:gd name="connsiteX216" fmla="*/ 1054679 w 1651315"/>
                <a:gd name="connsiteY216" fmla="*/ 663335 h 1642193"/>
                <a:gd name="connsiteX217" fmla="*/ 1045154 w 1651315"/>
                <a:gd name="connsiteY217" fmla="*/ 623330 h 1642193"/>
                <a:gd name="connsiteX218" fmla="*/ 1063252 w 1651315"/>
                <a:gd name="connsiteY218" fmla="*/ 621425 h 1642193"/>
                <a:gd name="connsiteX219" fmla="*/ 1070872 w 1651315"/>
                <a:gd name="connsiteY219" fmla="*/ 629045 h 1642193"/>
                <a:gd name="connsiteX220" fmla="*/ 1033724 w 1651315"/>
                <a:gd name="connsiteY220" fmla="*/ 1085292 h 1642193"/>
                <a:gd name="connsiteX221" fmla="*/ 1048964 w 1651315"/>
                <a:gd name="connsiteY221" fmla="*/ 1079577 h 1642193"/>
                <a:gd name="connsiteX222" fmla="*/ 1090874 w 1651315"/>
                <a:gd name="connsiteY222" fmla="*/ 1111010 h 1642193"/>
                <a:gd name="connsiteX223" fmla="*/ 1039439 w 1651315"/>
                <a:gd name="connsiteY223" fmla="*/ 1099580 h 1642193"/>
                <a:gd name="connsiteX224" fmla="*/ 1033724 w 1651315"/>
                <a:gd name="connsiteY224" fmla="*/ 1085292 h 1642193"/>
                <a:gd name="connsiteX225" fmla="*/ 1128974 w 1651315"/>
                <a:gd name="connsiteY225" fmla="*/ 1072910 h 1642193"/>
                <a:gd name="connsiteX226" fmla="*/ 1128022 w 1651315"/>
                <a:gd name="connsiteY226" fmla="*/ 970992 h 1642193"/>
                <a:gd name="connsiteX227" fmla="*/ 1163264 w 1651315"/>
                <a:gd name="connsiteY227" fmla="*/ 930035 h 1642193"/>
                <a:gd name="connsiteX228" fmla="*/ 1224224 w 1651315"/>
                <a:gd name="connsiteY228" fmla="*/ 912890 h 1642193"/>
                <a:gd name="connsiteX229" fmla="*/ 1248989 w 1651315"/>
                <a:gd name="connsiteY229" fmla="*/ 886220 h 1642193"/>
                <a:gd name="connsiteX230" fmla="*/ 1225177 w 1651315"/>
                <a:gd name="connsiteY230" fmla="*/ 873837 h 1642193"/>
                <a:gd name="connsiteX231" fmla="*/ 1204222 w 1651315"/>
                <a:gd name="connsiteY231" fmla="*/ 848120 h 1642193"/>
                <a:gd name="connsiteX232" fmla="*/ 1229939 w 1651315"/>
                <a:gd name="connsiteY232" fmla="*/ 837642 h 1642193"/>
                <a:gd name="connsiteX233" fmla="*/ 1250894 w 1651315"/>
                <a:gd name="connsiteY233" fmla="*/ 836690 h 1642193"/>
                <a:gd name="connsiteX234" fmla="*/ 1288042 w 1651315"/>
                <a:gd name="connsiteY234" fmla="*/ 844310 h 1642193"/>
                <a:gd name="connsiteX235" fmla="*/ 1295662 w 1651315"/>
                <a:gd name="connsiteY235" fmla="*/ 880505 h 1642193"/>
                <a:gd name="connsiteX236" fmla="*/ 1173742 w 1651315"/>
                <a:gd name="connsiteY236" fmla="*/ 1138632 h 1642193"/>
                <a:gd name="connsiteX237" fmla="*/ 1159454 w 1651315"/>
                <a:gd name="connsiteY237" fmla="*/ 1130060 h 1642193"/>
                <a:gd name="connsiteX238" fmla="*/ 1156597 w 1651315"/>
                <a:gd name="connsiteY238" fmla="*/ 1116725 h 1642193"/>
                <a:gd name="connsiteX239" fmla="*/ 1132784 w 1651315"/>
                <a:gd name="connsiteY239" fmla="*/ 1077672 h 1642193"/>
                <a:gd name="connsiteX240" fmla="*/ 1128974 w 1651315"/>
                <a:gd name="connsiteY240" fmla="*/ 1072910 h 1642193"/>
                <a:gd name="connsiteX241" fmla="*/ 1239464 w 1651315"/>
                <a:gd name="connsiteY241" fmla="*/ 1298652 h 1642193"/>
                <a:gd name="connsiteX242" fmla="*/ 1160407 w 1651315"/>
                <a:gd name="connsiteY242" fmla="*/ 1358660 h 1642193"/>
                <a:gd name="connsiteX243" fmla="*/ 1159454 w 1651315"/>
                <a:gd name="connsiteY243" fmla="*/ 1342467 h 1642193"/>
                <a:gd name="connsiteX244" fmla="*/ 1174694 w 1651315"/>
                <a:gd name="connsiteY244" fmla="*/ 1258647 h 1642193"/>
                <a:gd name="connsiteX245" fmla="*/ 1166122 w 1651315"/>
                <a:gd name="connsiteY245" fmla="*/ 1218642 h 1642193"/>
                <a:gd name="connsiteX246" fmla="*/ 1161359 w 1651315"/>
                <a:gd name="connsiteY246" fmla="*/ 1191972 h 1642193"/>
                <a:gd name="connsiteX247" fmla="*/ 1173742 w 1651315"/>
                <a:gd name="connsiteY247" fmla="*/ 1187210 h 1642193"/>
                <a:gd name="connsiteX248" fmla="*/ 1240417 w 1651315"/>
                <a:gd name="connsiteY248" fmla="*/ 1255790 h 1642193"/>
                <a:gd name="connsiteX249" fmla="*/ 1239464 w 1651315"/>
                <a:gd name="connsiteY249" fmla="*/ 1298652 h 1642193"/>
                <a:gd name="connsiteX250" fmla="*/ 1306139 w 1651315"/>
                <a:gd name="connsiteY250" fmla="*/ 1231025 h 1642193"/>
                <a:gd name="connsiteX251" fmla="*/ 1279469 w 1651315"/>
                <a:gd name="connsiteY251" fmla="*/ 1250075 h 1642193"/>
                <a:gd name="connsiteX252" fmla="*/ 1273754 w 1651315"/>
                <a:gd name="connsiteY252" fmla="*/ 1222452 h 1642193"/>
                <a:gd name="connsiteX253" fmla="*/ 1267087 w 1651315"/>
                <a:gd name="connsiteY253" fmla="*/ 1187210 h 1642193"/>
                <a:gd name="connsiteX254" fmla="*/ 1249942 w 1651315"/>
                <a:gd name="connsiteY254" fmla="*/ 1163397 h 1642193"/>
                <a:gd name="connsiteX255" fmla="*/ 1234702 w 1651315"/>
                <a:gd name="connsiteY255" fmla="*/ 1183400 h 1642193"/>
                <a:gd name="connsiteX256" fmla="*/ 1218509 w 1651315"/>
                <a:gd name="connsiteY256" fmla="*/ 1191020 h 1642193"/>
                <a:gd name="connsiteX257" fmla="*/ 1201364 w 1651315"/>
                <a:gd name="connsiteY257" fmla="*/ 1151967 h 1642193"/>
                <a:gd name="connsiteX258" fmla="*/ 1246132 w 1651315"/>
                <a:gd name="connsiteY258" fmla="*/ 1091960 h 1642193"/>
                <a:gd name="connsiteX259" fmla="*/ 1334714 w 1651315"/>
                <a:gd name="connsiteY259" fmla="*/ 849072 h 1642193"/>
                <a:gd name="connsiteX260" fmla="*/ 1392817 w 1651315"/>
                <a:gd name="connsiteY260" fmla="*/ 838595 h 1642193"/>
                <a:gd name="connsiteX261" fmla="*/ 1454729 w 1651315"/>
                <a:gd name="connsiteY261" fmla="*/ 845262 h 1642193"/>
                <a:gd name="connsiteX262" fmla="*/ 1462349 w 1651315"/>
                <a:gd name="connsiteY262" fmla="*/ 859550 h 1642193"/>
                <a:gd name="connsiteX263" fmla="*/ 1306139 w 1651315"/>
                <a:gd name="connsiteY263" fmla="*/ 1231025 h 1642193"/>
                <a:gd name="connsiteX264" fmla="*/ 1359479 w 1651315"/>
                <a:gd name="connsiteY264" fmla="*/ 1210070 h 1642193"/>
                <a:gd name="connsiteX265" fmla="*/ 1483304 w 1651315"/>
                <a:gd name="connsiteY265" fmla="*/ 881457 h 1642193"/>
                <a:gd name="connsiteX266" fmla="*/ 1497592 w 1651315"/>
                <a:gd name="connsiteY266" fmla="*/ 843357 h 1642193"/>
                <a:gd name="connsiteX267" fmla="*/ 1540454 w 1651315"/>
                <a:gd name="connsiteY267" fmla="*/ 835737 h 1642193"/>
                <a:gd name="connsiteX268" fmla="*/ 1593794 w 1651315"/>
                <a:gd name="connsiteY268" fmla="*/ 835737 h 1642193"/>
                <a:gd name="connsiteX269" fmla="*/ 1614749 w 1651315"/>
                <a:gd name="connsiteY269" fmla="*/ 840500 h 1642193"/>
                <a:gd name="connsiteX270" fmla="*/ 1625227 w 1651315"/>
                <a:gd name="connsiteY270" fmla="*/ 865265 h 1642193"/>
                <a:gd name="connsiteX271" fmla="*/ 1625227 w 1651315"/>
                <a:gd name="connsiteY271" fmla="*/ 865265 h 1642193"/>
                <a:gd name="connsiteX272" fmla="*/ 1486162 w 1651315"/>
                <a:gd name="connsiteY272" fmla="*/ 1264362 h 1642193"/>
                <a:gd name="connsiteX273" fmla="*/ 1418534 w 1651315"/>
                <a:gd name="connsiteY273" fmla="*/ 1351040 h 1642193"/>
                <a:gd name="connsiteX274" fmla="*/ 1380434 w 1651315"/>
                <a:gd name="connsiteY274" fmla="*/ 1352945 h 1642193"/>
                <a:gd name="connsiteX275" fmla="*/ 1359479 w 1651315"/>
                <a:gd name="connsiteY275" fmla="*/ 1210070 h 1642193"/>
                <a:gd name="connsiteX276" fmla="*/ 592717 w 1651315"/>
                <a:gd name="connsiteY276" fmla="*/ 252807 h 1642193"/>
                <a:gd name="connsiteX277" fmla="*/ 600337 w 1651315"/>
                <a:gd name="connsiteY277" fmla="*/ 257570 h 1642193"/>
                <a:gd name="connsiteX278" fmla="*/ 562237 w 1651315"/>
                <a:gd name="connsiteY278" fmla="*/ 289002 h 1642193"/>
                <a:gd name="connsiteX279" fmla="*/ 592717 w 1651315"/>
                <a:gd name="connsiteY279" fmla="*/ 252807 h 1642193"/>
                <a:gd name="connsiteX280" fmla="*/ 332684 w 1651315"/>
                <a:gd name="connsiteY280" fmla="*/ 1297700 h 1642193"/>
                <a:gd name="connsiteX281" fmla="*/ 297442 w 1651315"/>
                <a:gd name="connsiteY281" fmla="*/ 1332942 h 1642193"/>
                <a:gd name="connsiteX282" fmla="*/ 215527 w 1651315"/>
                <a:gd name="connsiteY282" fmla="*/ 1330085 h 1642193"/>
                <a:gd name="connsiteX283" fmla="*/ 30742 w 1651315"/>
                <a:gd name="connsiteY283" fmla="*/ 882410 h 1642193"/>
                <a:gd name="connsiteX284" fmla="*/ 74557 w 1651315"/>
                <a:gd name="connsiteY284" fmla="*/ 835737 h 1642193"/>
                <a:gd name="connsiteX285" fmla="*/ 169807 w 1651315"/>
                <a:gd name="connsiteY285" fmla="*/ 917652 h 1642193"/>
                <a:gd name="connsiteX286" fmla="*/ 185999 w 1651315"/>
                <a:gd name="connsiteY286" fmla="*/ 987185 h 1642193"/>
                <a:gd name="connsiteX287" fmla="*/ 176474 w 1651315"/>
                <a:gd name="connsiteY287" fmla="*/ 998615 h 1642193"/>
                <a:gd name="connsiteX288" fmla="*/ 124087 w 1651315"/>
                <a:gd name="connsiteY288" fmla="*/ 1001472 h 1642193"/>
                <a:gd name="connsiteX289" fmla="*/ 80272 w 1651315"/>
                <a:gd name="connsiteY289" fmla="*/ 1033857 h 1642193"/>
                <a:gd name="connsiteX290" fmla="*/ 115514 w 1651315"/>
                <a:gd name="connsiteY290" fmla="*/ 1129107 h 1642193"/>
                <a:gd name="connsiteX291" fmla="*/ 115514 w 1651315"/>
                <a:gd name="connsiteY291" fmla="*/ 1113867 h 1642193"/>
                <a:gd name="connsiteX292" fmla="*/ 115514 w 1651315"/>
                <a:gd name="connsiteY292" fmla="*/ 1081482 h 1642193"/>
                <a:gd name="connsiteX293" fmla="*/ 136469 w 1651315"/>
                <a:gd name="connsiteY293" fmla="*/ 1094817 h 1642193"/>
                <a:gd name="connsiteX294" fmla="*/ 233624 w 1651315"/>
                <a:gd name="connsiteY294" fmla="*/ 1167207 h 1642193"/>
                <a:gd name="connsiteX295" fmla="*/ 278392 w 1651315"/>
                <a:gd name="connsiteY295" fmla="*/ 1191972 h 1642193"/>
                <a:gd name="connsiteX296" fmla="*/ 286012 w 1651315"/>
                <a:gd name="connsiteY296" fmla="*/ 1201497 h 1642193"/>
                <a:gd name="connsiteX297" fmla="*/ 286012 w 1651315"/>
                <a:gd name="connsiteY297" fmla="*/ 1201497 h 1642193"/>
                <a:gd name="connsiteX298" fmla="*/ 331732 w 1651315"/>
                <a:gd name="connsiteY298" fmla="*/ 1260552 h 1642193"/>
                <a:gd name="connsiteX299" fmla="*/ 332684 w 1651315"/>
                <a:gd name="connsiteY299" fmla="*/ 1297700 h 1642193"/>
                <a:gd name="connsiteX300" fmla="*/ 317444 w 1651315"/>
                <a:gd name="connsiteY300" fmla="*/ 879552 h 1642193"/>
                <a:gd name="connsiteX301" fmla="*/ 309824 w 1651315"/>
                <a:gd name="connsiteY301" fmla="*/ 890982 h 1642193"/>
                <a:gd name="connsiteX302" fmla="*/ 272677 w 1651315"/>
                <a:gd name="connsiteY302" fmla="*/ 982422 h 1642193"/>
                <a:gd name="connsiteX303" fmla="*/ 227909 w 1651315"/>
                <a:gd name="connsiteY303" fmla="*/ 1008140 h 1642193"/>
                <a:gd name="connsiteX304" fmla="*/ 218384 w 1651315"/>
                <a:gd name="connsiteY304" fmla="*/ 1007187 h 1642193"/>
                <a:gd name="connsiteX305" fmla="*/ 218384 w 1651315"/>
                <a:gd name="connsiteY305" fmla="*/ 1007187 h 1642193"/>
                <a:gd name="connsiteX306" fmla="*/ 192667 w 1651315"/>
                <a:gd name="connsiteY306" fmla="*/ 874790 h 1642193"/>
                <a:gd name="connsiteX307" fmla="*/ 225052 w 1651315"/>
                <a:gd name="connsiteY307" fmla="*/ 835737 h 1642193"/>
                <a:gd name="connsiteX308" fmla="*/ 296489 w 1651315"/>
                <a:gd name="connsiteY308" fmla="*/ 836690 h 1642193"/>
                <a:gd name="connsiteX309" fmla="*/ 317444 w 1651315"/>
                <a:gd name="connsiteY309" fmla="*/ 879552 h 1642193"/>
                <a:gd name="connsiteX310" fmla="*/ 352687 w 1651315"/>
                <a:gd name="connsiteY310" fmla="*/ 1225310 h 1642193"/>
                <a:gd name="connsiteX311" fmla="*/ 375547 w 1651315"/>
                <a:gd name="connsiteY311" fmla="*/ 1229120 h 1642193"/>
                <a:gd name="connsiteX312" fmla="*/ 381262 w 1651315"/>
                <a:gd name="connsiteY312" fmla="*/ 1249122 h 1642193"/>
                <a:gd name="connsiteX313" fmla="*/ 375547 w 1651315"/>
                <a:gd name="connsiteY313" fmla="*/ 1258647 h 1642193"/>
                <a:gd name="connsiteX314" fmla="*/ 375547 w 1651315"/>
                <a:gd name="connsiteY314" fmla="*/ 1258647 h 1642193"/>
                <a:gd name="connsiteX315" fmla="*/ 346019 w 1651315"/>
                <a:gd name="connsiteY315" fmla="*/ 1236740 h 1642193"/>
                <a:gd name="connsiteX316" fmla="*/ 352687 w 1651315"/>
                <a:gd name="connsiteY316" fmla="*/ 1225310 h 1642193"/>
                <a:gd name="connsiteX317" fmla="*/ 404122 w 1651315"/>
                <a:gd name="connsiteY317" fmla="*/ 904317 h 1642193"/>
                <a:gd name="connsiteX318" fmla="*/ 397454 w 1651315"/>
                <a:gd name="connsiteY318" fmla="*/ 899555 h 1642193"/>
                <a:gd name="connsiteX319" fmla="*/ 398407 w 1651315"/>
                <a:gd name="connsiteY319" fmla="*/ 890982 h 1642193"/>
                <a:gd name="connsiteX320" fmla="*/ 398407 w 1651315"/>
                <a:gd name="connsiteY320" fmla="*/ 890982 h 1642193"/>
                <a:gd name="connsiteX321" fmla="*/ 398407 w 1651315"/>
                <a:gd name="connsiteY321" fmla="*/ 890982 h 1642193"/>
                <a:gd name="connsiteX322" fmla="*/ 356497 w 1651315"/>
                <a:gd name="connsiteY322" fmla="*/ 882410 h 1642193"/>
                <a:gd name="connsiteX323" fmla="*/ 366974 w 1651315"/>
                <a:gd name="connsiteY323" fmla="*/ 839547 h 1642193"/>
                <a:gd name="connsiteX324" fmla="*/ 398407 w 1651315"/>
                <a:gd name="connsiteY324" fmla="*/ 874790 h 1642193"/>
                <a:gd name="connsiteX325" fmla="*/ 418409 w 1651315"/>
                <a:gd name="connsiteY325" fmla="*/ 844310 h 1642193"/>
                <a:gd name="connsiteX326" fmla="*/ 460319 w 1651315"/>
                <a:gd name="connsiteY326" fmla="*/ 870980 h 1642193"/>
                <a:gd name="connsiteX327" fmla="*/ 459367 w 1651315"/>
                <a:gd name="connsiteY327" fmla="*/ 878600 h 1642193"/>
                <a:gd name="connsiteX328" fmla="*/ 459367 w 1651315"/>
                <a:gd name="connsiteY328" fmla="*/ 882410 h 1642193"/>
                <a:gd name="connsiteX329" fmla="*/ 470797 w 1651315"/>
                <a:gd name="connsiteY329" fmla="*/ 934797 h 1642193"/>
                <a:gd name="connsiteX330" fmla="*/ 467939 w 1651315"/>
                <a:gd name="connsiteY330" fmla="*/ 883362 h 1642193"/>
                <a:gd name="connsiteX331" fmla="*/ 467939 w 1651315"/>
                <a:gd name="connsiteY331" fmla="*/ 879552 h 1642193"/>
                <a:gd name="connsiteX332" fmla="*/ 468892 w 1651315"/>
                <a:gd name="connsiteY332" fmla="*/ 839547 h 1642193"/>
                <a:gd name="connsiteX333" fmla="*/ 468892 w 1651315"/>
                <a:gd name="connsiteY333" fmla="*/ 839547 h 1642193"/>
                <a:gd name="connsiteX334" fmla="*/ 488894 w 1651315"/>
                <a:gd name="connsiteY334" fmla="*/ 849072 h 1642193"/>
                <a:gd name="connsiteX335" fmla="*/ 496514 w 1651315"/>
                <a:gd name="connsiteY335" fmla="*/ 881457 h 1642193"/>
                <a:gd name="connsiteX336" fmla="*/ 496514 w 1651315"/>
                <a:gd name="connsiteY336" fmla="*/ 881457 h 1642193"/>
                <a:gd name="connsiteX337" fmla="*/ 559379 w 1651315"/>
                <a:gd name="connsiteY337" fmla="*/ 1025285 h 1642193"/>
                <a:gd name="connsiteX338" fmla="*/ 563189 w 1651315"/>
                <a:gd name="connsiteY338" fmla="*/ 1066242 h 1642193"/>
                <a:gd name="connsiteX339" fmla="*/ 486989 w 1651315"/>
                <a:gd name="connsiteY339" fmla="*/ 1132917 h 1642193"/>
                <a:gd name="connsiteX340" fmla="*/ 467939 w 1651315"/>
                <a:gd name="connsiteY340" fmla="*/ 1130060 h 1642193"/>
                <a:gd name="connsiteX341" fmla="*/ 431744 w 1651315"/>
                <a:gd name="connsiteY341" fmla="*/ 954800 h 1642193"/>
                <a:gd name="connsiteX342" fmla="*/ 404122 w 1651315"/>
                <a:gd name="connsiteY342" fmla="*/ 904317 h 1642193"/>
                <a:gd name="connsiteX343" fmla="*/ 469844 w 1651315"/>
                <a:gd name="connsiteY343" fmla="*/ 755727 h 1642193"/>
                <a:gd name="connsiteX344" fmla="*/ 488894 w 1651315"/>
                <a:gd name="connsiteY344" fmla="*/ 784302 h 1642193"/>
                <a:gd name="connsiteX345" fmla="*/ 483179 w 1651315"/>
                <a:gd name="connsiteY345" fmla="*/ 801447 h 1642193"/>
                <a:gd name="connsiteX346" fmla="*/ 459367 w 1651315"/>
                <a:gd name="connsiteY346" fmla="*/ 810020 h 1642193"/>
                <a:gd name="connsiteX347" fmla="*/ 459367 w 1651315"/>
                <a:gd name="connsiteY347" fmla="*/ 810020 h 1642193"/>
                <a:gd name="connsiteX348" fmla="*/ 452699 w 1651315"/>
                <a:gd name="connsiteY348" fmla="*/ 750965 h 1642193"/>
                <a:gd name="connsiteX349" fmla="*/ 469844 w 1651315"/>
                <a:gd name="connsiteY349" fmla="*/ 755727 h 1642193"/>
                <a:gd name="connsiteX350" fmla="*/ 582239 w 1651315"/>
                <a:gd name="connsiteY350" fmla="*/ 1010045 h 1642193"/>
                <a:gd name="connsiteX351" fmla="*/ 520327 w 1651315"/>
                <a:gd name="connsiteY351" fmla="*/ 888125 h 1642193"/>
                <a:gd name="connsiteX352" fmla="*/ 517469 w 1651315"/>
                <a:gd name="connsiteY352" fmla="*/ 880505 h 1642193"/>
                <a:gd name="connsiteX353" fmla="*/ 517469 w 1651315"/>
                <a:gd name="connsiteY353" fmla="*/ 880505 h 1642193"/>
                <a:gd name="connsiteX354" fmla="*/ 529852 w 1651315"/>
                <a:gd name="connsiteY354" fmla="*/ 869075 h 1642193"/>
                <a:gd name="connsiteX355" fmla="*/ 587002 w 1651315"/>
                <a:gd name="connsiteY355" fmla="*/ 894792 h 1642193"/>
                <a:gd name="connsiteX356" fmla="*/ 630817 w 1651315"/>
                <a:gd name="connsiteY356" fmla="*/ 893840 h 1642193"/>
                <a:gd name="connsiteX357" fmla="*/ 636532 w 1651315"/>
                <a:gd name="connsiteY357" fmla="*/ 903365 h 1642193"/>
                <a:gd name="connsiteX358" fmla="*/ 636532 w 1651315"/>
                <a:gd name="connsiteY358" fmla="*/ 903365 h 1642193"/>
                <a:gd name="connsiteX359" fmla="*/ 635579 w 1651315"/>
                <a:gd name="connsiteY359" fmla="*/ 932892 h 1642193"/>
                <a:gd name="connsiteX360" fmla="*/ 660344 w 1651315"/>
                <a:gd name="connsiteY360" fmla="*/ 911937 h 1642193"/>
                <a:gd name="connsiteX361" fmla="*/ 674632 w 1651315"/>
                <a:gd name="connsiteY361" fmla="*/ 911937 h 1642193"/>
                <a:gd name="connsiteX362" fmla="*/ 684157 w 1651315"/>
                <a:gd name="connsiteY362" fmla="*/ 943370 h 1642193"/>
                <a:gd name="connsiteX363" fmla="*/ 606052 w 1651315"/>
                <a:gd name="connsiteY363" fmla="*/ 1021475 h 1642193"/>
                <a:gd name="connsiteX364" fmla="*/ 582239 w 1651315"/>
                <a:gd name="connsiteY364" fmla="*/ 1010045 h 1642193"/>
                <a:gd name="connsiteX365" fmla="*/ 502229 w 1651315"/>
                <a:gd name="connsiteY365" fmla="*/ 517602 h 1642193"/>
                <a:gd name="connsiteX366" fmla="*/ 560332 w 1651315"/>
                <a:gd name="connsiteY366" fmla="*/ 579515 h 1642193"/>
                <a:gd name="connsiteX367" fmla="*/ 560332 w 1651315"/>
                <a:gd name="connsiteY367" fmla="*/ 579515 h 1642193"/>
                <a:gd name="connsiteX368" fmla="*/ 572714 w 1651315"/>
                <a:gd name="connsiteY368" fmla="*/ 587135 h 1642193"/>
                <a:gd name="connsiteX369" fmla="*/ 566999 w 1651315"/>
                <a:gd name="connsiteY369" fmla="*/ 594755 h 1642193"/>
                <a:gd name="connsiteX370" fmla="*/ 486989 w 1651315"/>
                <a:gd name="connsiteY370" fmla="*/ 690957 h 1642193"/>
                <a:gd name="connsiteX371" fmla="*/ 480322 w 1651315"/>
                <a:gd name="connsiteY371" fmla="*/ 701435 h 1642193"/>
                <a:gd name="connsiteX372" fmla="*/ 480322 w 1651315"/>
                <a:gd name="connsiteY372" fmla="*/ 701435 h 1642193"/>
                <a:gd name="connsiteX373" fmla="*/ 426029 w 1651315"/>
                <a:gd name="connsiteY373" fmla="*/ 762395 h 1642193"/>
                <a:gd name="connsiteX374" fmla="*/ 415552 w 1651315"/>
                <a:gd name="connsiteY374" fmla="*/ 792875 h 1642193"/>
                <a:gd name="connsiteX375" fmla="*/ 369832 w 1651315"/>
                <a:gd name="connsiteY375" fmla="*/ 808115 h 1642193"/>
                <a:gd name="connsiteX376" fmla="*/ 354592 w 1651315"/>
                <a:gd name="connsiteY376" fmla="*/ 778587 h 1642193"/>
                <a:gd name="connsiteX377" fmla="*/ 459367 w 1651315"/>
                <a:gd name="connsiteY377" fmla="*/ 521412 h 1642193"/>
                <a:gd name="connsiteX378" fmla="*/ 502229 w 1651315"/>
                <a:gd name="connsiteY378" fmla="*/ 517602 h 1642193"/>
                <a:gd name="connsiteX379" fmla="*/ 396502 w 1651315"/>
                <a:gd name="connsiteY379" fmla="*/ 412827 h 1642193"/>
                <a:gd name="connsiteX380" fmla="*/ 452699 w 1651315"/>
                <a:gd name="connsiteY380" fmla="*/ 466167 h 1642193"/>
                <a:gd name="connsiteX381" fmla="*/ 452699 w 1651315"/>
                <a:gd name="connsiteY381" fmla="*/ 466167 h 1642193"/>
                <a:gd name="connsiteX382" fmla="*/ 440317 w 1651315"/>
                <a:gd name="connsiteY382" fmla="*/ 499505 h 1642193"/>
                <a:gd name="connsiteX383" fmla="*/ 329827 w 1651315"/>
                <a:gd name="connsiteY383" fmla="*/ 765252 h 1642193"/>
                <a:gd name="connsiteX384" fmla="*/ 278392 w 1651315"/>
                <a:gd name="connsiteY384" fmla="*/ 809067 h 1642193"/>
                <a:gd name="connsiteX385" fmla="*/ 199334 w 1651315"/>
                <a:gd name="connsiteY385" fmla="*/ 713817 h 1642193"/>
                <a:gd name="connsiteX386" fmla="*/ 334589 w 1651315"/>
                <a:gd name="connsiteY386" fmla="*/ 415685 h 1642193"/>
                <a:gd name="connsiteX387" fmla="*/ 396502 w 1651315"/>
                <a:gd name="connsiteY387" fmla="*/ 412827 h 1642193"/>
                <a:gd name="connsiteX388" fmla="*/ 32647 w 1651315"/>
                <a:gd name="connsiteY388" fmla="*/ 739535 h 1642193"/>
                <a:gd name="connsiteX389" fmla="*/ 229814 w 1651315"/>
                <a:gd name="connsiteY389" fmla="*/ 289002 h 1642193"/>
                <a:gd name="connsiteX390" fmla="*/ 270772 w 1651315"/>
                <a:gd name="connsiteY390" fmla="*/ 286145 h 1642193"/>
                <a:gd name="connsiteX391" fmla="*/ 328874 w 1651315"/>
                <a:gd name="connsiteY391" fmla="*/ 344247 h 1642193"/>
                <a:gd name="connsiteX392" fmla="*/ 328874 w 1651315"/>
                <a:gd name="connsiteY392" fmla="*/ 380442 h 1642193"/>
                <a:gd name="connsiteX393" fmla="*/ 165997 w 1651315"/>
                <a:gd name="connsiteY393" fmla="*/ 771920 h 1642193"/>
                <a:gd name="connsiteX394" fmla="*/ 124087 w 1651315"/>
                <a:gd name="connsiteY394" fmla="*/ 809067 h 1642193"/>
                <a:gd name="connsiteX395" fmla="*/ 95512 w 1651315"/>
                <a:gd name="connsiteY395" fmla="*/ 809067 h 1642193"/>
                <a:gd name="connsiteX396" fmla="*/ 32647 w 1651315"/>
                <a:gd name="connsiteY396" fmla="*/ 739535 h 1642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</a:cxnLst>
              <a:rect l="l" t="t" r="r" b="b"/>
              <a:pathLst>
                <a:path w="1651315" h="1642193">
                  <a:moveTo>
                    <a:pt x="6929" y="919557"/>
                  </a:moveTo>
                  <a:cubicBezTo>
                    <a:pt x="70747" y="1391997"/>
                    <a:pt x="494609" y="1706322"/>
                    <a:pt x="966097" y="1631075"/>
                  </a:cubicBezTo>
                  <a:cubicBezTo>
                    <a:pt x="1538549" y="1539635"/>
                    <a:pt x="1838587" y="867170"/>
                    <a:pt x="1524262" y="379490"/>
                  </a:cubicBezTo>
                  <a:cubicBezTo>
                    <a:pt x="1447109" y="259475"/>
                    <a:pt x="1345192" y="167082"/>
                    <a:pt x="1224224" y="94692"/>
                  </a:cubicBezTo>
                  <a:cubicBezTo>
                    <a:pt x="1224224" y="94692"/>
                    <a:pt x="1224224" y="94692"/>
                    <a:pt x="1224224" y="94692"/>
                  </a:cubicBezTo>
                  <a:cubicBezTo>
                    <a:pt x="1134689" y="48972"/>
                    <a:pt x="1041344" y="14682"/>
                    <a:pt x="940379" y="2300"/>
                  </a:cubicBezTo>
                  <a:cubicBezTo>
                    <a:pt x="928949" y="395"/>
                    <a:pt x="910852" y="-5320"/>
                    <a:pt x="908947" y="13730"/>
                  </a:cubicBezTo>
                  <a:cubicBezTo>
                    <a:pt x="907042" y="29922"/>
                    <a:pt x="925139" y="28017"/>
                    <a:pt x="935617" y="29922"/>
                  </a:cubicBezTo>
                  <a:cubicBezTo>
                    <a:pt x="1089922" y="50877"/>
                    <a:pt x="1224224" y="114695"/>
                    <a:pt x="1343287" y="213755"/>
                  </a:cubicBezTo>
                  <a:cubicBezTo>
                    <a:pt x="1385197" y="248045"/>
                    <a:pt x="1385197" y="248997"/>
                    <a:pt x="1346144" y="285192"/>
                  </a:cubicBezTo>
                  <a:cubicBezTo>
                    <a:pt x="1344239" y="287097"/>
                    <a:pt x="1342334" y="288050"/>
                    <a:pt x="1340429" y="289002"/>
                  </a:cubicBezTo>
                  <a:cubicBezTo>
                    <a:pt x="1340429" y="289002"/>
                    <a:pt x="1340429" y="289002"/>
                    <a:pt x="1340429" y="289002"/>
                  </a:cubicBezTo>
                  <a:cubicBezTo>
                    <a:pt x="1329952" y="301385"/>
                    <a:pt x="1320427" y="312815"/>
                    <a:pt x="1309949" y="325197"/>
                  </a:cubicBezTo>
                  <a:cubicBezTo>
                    <a:pt x="1309949" y="325197"/>
                    <a:pt x="1309949" y="325197"/>
                    <a:pt x="1309949" y="325197"/>
                  </a:cubicBezTo>
                  <a:cubicBezTo>
                    <a:pt x="1309949" y="325197"/>
                    <a:pt x="1309949" y="325197"/>
                    <a:pt x="1309949" y="325197"/>
                  </a:cubicBezTo>
                  <a:cubicBezTo>
                    <a:pt x="1305187" y="325197"/>
                    <a:pt x="1301377" y="325197"/>
                    <a:pt x="1297567" y="325197"/>
                  </a:cubicBezTo>
                  <a:cubicBezTo>
                    <a:pt x="1283279" y="323292"/>
                    <a:pt x="1272802" y="317577"/>
                    <a:pt x="1269944" y="300432"/>
                  </a:cubicBezTo>
                  <a:cubicBezTo>
                    <a:pt x="1261372" y="249950"/>
                    <a:pt x="1218509" y="235662"/>
                    <a:pt x="1181362" y="215660"/>
                  </a:cubicBezTo>
                  <a:cubicBezTo>
                    <a:pt x="1173742" y="210897"/>
                    <a:pt x="1165169" y="209945"/>
                    <a:pt x="1158502" y="217565"/>
                  </a:cubicBezTo>
                  <a:cubicBezTo>
                    <a:pt x="1152787" y="224232"/>
                    <a:pt x="1155644" y="230900"/>
                    <a:pt x="1158502" y="237567"/>
                  </a:cubicBezTo>
                  <a:cubicBezTo>
                    <a:pt x="1168027" y="259475"/>
                    <a:pt x="1178504" y="281382"/>
                    <a:pt x="1180409" y="305195"/>
                  </a:cubicBezTo>
                  <a:cubicBezTo>
                    <a:pt x="1182314" y="333770"/>
                    <a:pt x="1184219" y="361392"/>
                    <a:pt x="1206127" y="384252"/>
                  </a:cubicBezTo>
                  <a:cubicBezTo>
                    <a:pt x="1220414" y="399492"/>
                    <a:pt x="1205174" y="440450"/>
                    <a:pt x="1187077" y="439497"/>
                  </a:cubicBezTo>
                  <a:cubicBezTo>
                    <a:pt x="1151834" y="436640"/>
                    <a:pt x="1153739" y="459500"/>
                    <a:pt x="1151834" y="481407"/>
                  </a:cubicBezTo>
                  <a:cubicBezTo>
                    <a:pt x="1137547" y="495695"/>
                    <a:pt x="1123259" y="509982"/>
                    <a:pt x="1108019" y="523317"/>
                  </a:cubicBezTo>
                  <a:cubicBezTo>
                    <a:pt x="1085159" y="544272"/>
                    <a:pt x="1068967" y="575705"/>
                    <a:pt x="1028962" y="567132"/>
                  </a:cubicBezTo>
                  <a:cubicBezTo>
                    <a:pt x="1021342" y="565227"/>
                    <a:pt x="1015627" y="572847"/>
                    <a:pt x="1016579" y="580467"/>
                  </a:cubicBezTo>
                  <a:cubicBezTo>
                    <a:pt x="1018484" y="592850"/>
                    <a:pt x="1028962" y="588087"/>
                    <a:pt x="1036582" y="589992"/>
                  </a:cubicBezTo>
                  <a:cubicBezTo>
                    <a:pt x="1036582" y="589992"/>
                    <a:pt x="1036582" y="589992"/>
                    <a:pt x="1036582" y="589992"/>
                  </a:cubicBezTo>
                  <a:cubicBezTo>
                    <a:pt x="1021342" y="616662"/>
                    <a:pt x="1000387" y="639522"/>
                    <a:pt x="968002" y="628092"/>
                  </a:cubicBezTo>
                  <a:cubicBezTo>
                    <a:pt x="942284" y="618567"/>
                    <a:pt x="938474" y="634760"/>
                    <a:pt x="940379" y="648095"/>
                  </a:cubicBezTo>
                  <a:cubicBezTo>
                    <a:pt x="944189" y="677622"/>
                    <a:pt x="929902" y="674765"/>
                    <a:pt x="911804" y="667145"/>
                  </a:cubicBezTo>
                  <a:cubicBezTo>
                    <a:pt x="889897" y="657620"/>
                    <a:pt x="887039" y="670002"/>
                    <a:pt x="887039" y="687147"/>
                  </a:cubicBezTo>
                  <a:cubicBezTo>
                    <a:pt x="887039" y="714770"/>
                    <a:pt x="887039" y="742392"/>
                    <a:pt x="885134" y="769062"/>
                  </a:cubicBezTo>
                  <a:cubicBezTo>
                    <a:pt x="883229" y="790017"/>
                    <a:pt x="890849" y="799542"/>
                    <a:pt x="909899" y="806210"/>
                  </a:cubicBezTo>
                  <a:cubicBezTo>
                    <a:pt x="941332" y="817640"/>
                    <a:pt x="971812" y="831927"/>
                    <a:pt x="997529" y="852882"/>
                  </a:cubicBezTo>
                  <a:cubicBezTo>
                    <a:pt x="1076587" y="914795"/>
                    <a:pt x="1070872" y="1028142"/>
                    <a:pt x="988004" y="1083387"/>
                  </a:cubicBezTo>
                  <a:cubicBezTo>
                    <a:pt x="967049" y="1097675"/>
                    <a:pt x="943237" y="1105295"/>
                    <a:pt x="919424" y="1113867"/>
                  </a:cubicBezTo>
                  <a:cubicBezTo>
                    <a:pt x="898469" y="1121487"/>
                    <a:pt x="875609" y="1123392"/>
                    <a:pt x="874657" y="1155777"/>
                  </a:cubicBezTo>
                  <a:cubicBezTo>
                    <a:pt x="874657" y="1185305"/>
                    <a:pt x="875609" y="1211022"/>
                    <a:pt x="908947" y="1220547"/>
                  </a:cubicBezTo>
                  <a:cubicBezTo>
                    <a:pt x="908947" y="1220547"/>
                    <a:pt x="908947" y="1220547"/>
                    <a:pt x="908947" y="1220547"/>
                  </a:cubicBezTo>
                  <a:cubicBezTo>
                    <a:pt x="915614" y="1225310"/>
                    <a:pt x="922282" y="1230072"/>
                    <a:pt x="928949" y="1234835"/>
                  </a:cubicBezTo>
                  <a:cubicBezTo>
                    <a:pt x="980384" y="1271982"/>
                    <a:pt x="999434" y="1325322"/>
                    <a:pt x="999434" y="1385330"/>
                  </a:cubicBezTo>
                  <a:cubicBezTo>
                    <a:pt x="999434" y="1414857"/>
                    <a:pt x="988004" y="1437717"/>
                    <a:pt x="953714" y="1441527"/>
                  </a:cubicBezTo>
                  <a:cubicBezTo>
                    <a:pt x="931807" y="1443432"/>
                    <a:pt x="909899" y="1448195"/>
                    <a:pt x="887039" y="1452005"/>
                  </a:cubicBezTo>
                  <a:cubicBezTo>
                    <a:pt x="878467" y="1453910"/>
                    <a:pt x="870847" y="1456767"/>
                    <a:pt x="870847" y="1467245"/>
                  </a:cubicBezTo>
                  <a:cubicBezTo>
                    <a:pt x="870847" y="1477722"/>
                    <a:pt x="879419" y="1480580"/>
                    <a:pt x="887039" y="1482485"/>
                  </a:cubicBezTo>
                  <a:cubicBezTo>
                    <a:pt x="887039" y="1482485"/>
                    <a:pt x="887039" y="1482485"/>
                    <a:pt x="887039" y="1482485"/>
                  </a:cubicBezTo>
                  <a:cubicBezTo>
                    <a:pt x="890849" y="1481532"/>
                    <a:pt x="893707" y="1481532"/>
                    <a:pt x="897517" y="1480580"/>
                  </a:cubicBezTo>
                  <a:cubicBezTo>
                    <a:pt x="957524" y="1470102"/>
                    <a:pt x="1016579" y="1457720"/>
                    <a:pt x="1072777" y="1432955"/>
                  </a:cubicBezTo>
                  <a:cubicBezTo>
                    <a:pt x="1092779" y="1424382"/>
                    <a:pt x="1111829" y="1414857"/>
                    <a:pt x="1129927" y="1403427"/>
                  </a:cubicBezTo>
                  <a:cubicBezTo>
                    <a:pt x="1141357" y="1402475"/>
                    <a:pt x="1231844" y="1342467"/>
                    <a:pt x="1260419" y="1317702"/>
                  </a:cubicBezTo>
                  <a:cubicBezTo>
                    <a:pt x="1275659" y="1304367"/>
                    <a:pt x="1286137" y="1303415"/>
                    <a:pt x="1299472" y="1318655"/>
                  </a:cubicBezTo>
                  <a:cubicBezTo>
                    <a:pt x="1308044" y="1328180"/>
                    <a:pt x="1317569" y="1336752"/>
                    <a:pt x="1327094" y="1346277"/>
                  </a:cubicBezTo>
                  <a:cubicBezTo>
                    <a:pt x="1378529" y="1397712"/>
                    <a:pt x="1378529" y="1397712"/>
                    <a:pt x="1319474" y="1443432"/>
                  </a:cubicBezTo>
                  <a:cubicBezTo>
                    <a:pt x="1192792" y="1541540"/>
                    <a:pt x="1050869" y="1602500"/>
                    <a:pt x="888944" y="1611072"/>
                  </a:cubicBezTo>
                  <a:cubicBezTo>
                    <a:pt x="888944" y="1611072"/>
                    <a:pt x="888944" y="1611072"/>
                    <a:pt x="888944" y="1611072"/>
                  </a:cubicBezTo>
                  <a:cubicBezTo>
                    <a:pt x="825127" y="1622502"/>
                    <a:pt x="762262" y="1617740"/>
                    <a:pt x="699397" y="1604405"/>
                  </a:cubicBezTo>
                  <a:cubicBezTo>
                    <a:pt x="699397" y="1604405"/>
                    <a:pt x="699397" y="1604405"/>
                    <a:pt x="699397" y="1604405"/>
                  </a:cubicBezTo>
                  <a:cubicBezTo>
                    <a:pt x="543187" y="1584402"/>
                    <a:pt x="410789" y="1515822"/>
                    <a:pt x="293632" y="1413905"/>
                  </a:cubicBezTo>
                  <a:cubicBezTo>
                    <a:pt x="279344" y="1401522"/>
                    <a:pt x="281249" y="1391045"/>
                    <a:pt x="293632" y="1378662"/>
                  </a:cubicBezTo>
                  <a:cubicBezTo>
                    <a:pt x="318397" y="1354850"/>
                    <a:pt x="342209" y="1329132"/>
                    <a:pt x="366022" y="1305320"/>
                  </a:cubicBezTo>
                  <a:lnTo>
                    <a:pt x="366022" y="1305320"/>
                  </a:lnTo>
                  <a:cubicBezTo>
                    <a:pt x="367927" y="1309130"/>
                    <a:pt x="382214" y="1312940"/>
                    <a:pt x="383167" y="1312940"/>
                  </a:cubicBezTo>
                  <a:cubicBezTo>
                    <a:pt x="396502" y="1324370"/>
                    <a:pt x="409837" y="1336752"/>
                    <a:pt x="423172" y="1347230"/>
                  </a:cubicBezTo>
                  <a:cubicBezTo>
                    <a:pt x="518422" y="1421525"/>
                    <a:pt x="627959" y="1461530"/>
                    <a:pt x="746069" y="1480580"/>
                  </a:cubicBezTo>
                  <a:cubicBezTo>
                    <a:pt x="747974" y="1480580"/>
                    <a:pt x="749879" y="1481532"/>
                    <a:pt x="751784" y="1481532"/>
                  </a:cubicBezTo>
                  <a:cubicBezTo>
                    <a:pt x="751784" y="1481532"/>
                    <a:pt x="751784" y="1481532"/>
                    <a:pt x="751784" y="1481532"/>
                  </a:cubicBezTo>
                  <a:cubicBezTo>
                    <a:pt x="760357" y="1479627"/>
                    <a:pt x="772739" y="1480580"/>
                    <a:pt x="772739" y="1467245"/>
                  </a:cubicBezTo>
                  <a:cubicBezTo>
                    <a:pt x="772739" y="1452005"/>
                    <a:pt x="757499" y="1454862"/>
                    <a:pt x="749879" y="1448195"/>
                  </a:cubicBezTo>
                  <a:cubicBezTo>
                    <a:pt x="749879" y="1448195"/>
                    <a:pt x="749879" y="1448195"/>
                    <a:pt x="749879" y="1448195"/>
                  </a:cubicBezTo>
                  <a:cubicBezTo>
                    <a:pt x="747974" y="1448195"/>
                    <a:pt x="746069" y="1448195"/>
                    <a:pt x="745117" y="1447242"/>
                  </a:cubicBezTo>
                  <a:cubicBezTo>
                    <a:pt x="616529" y="1435812"/>
                    <a:pt x="506992" y="1380567"/>
                    <a:pt x="408884" y="1299605"/>
                  </a:cubicBezTo>
                  <a:cubicBezTo>
                    <a:pt x="403169" y="1294842"/>
                    <a:pt x="400312" y="1290080"/>
                    <a:pt x="398407" y="1283412"/>
                  </a:cubicBezTo>
                  <a:cubicBezTo>
                    <a:pt x="397454" y="1278650"/>
                    <a:pt x="398407" y="1272935"/>
                    <a:pt x="401264" y="1267220"/>
                  </a:cubicBezTo>
                  <a:cubicBezTo>
                    <a:pt x="446984" y="1253885"/>
                    <a:pt x="491752" y="1240550"/>
                    <a:pt x="537472" y="1227215"/>
                  </a:cubicBezTo>
                  <a:cubicBezTo>
                    <a:pt x="537472" y="1227215"/>
                    <a:pt x="537472" y="1227215"/>
                    <a:pt x="537472" y="1227215"/>
                  </a:cubicBezTo>
                  <a:cubicBezTo>
                    <a:pt x="539377" y="1228167"/>
                    <a:pt x="561284" y="1245312"/>
                    <a:pt x="571762" y="1251980"/>
                  </a:cubicBezTo>
                  <a:cubicBezTo>
                    <a:pt x="625102" y="1285317"/>
                    <a:pt x="684157" y="1301510"/>
                    <a:pt x="744164" y="1315797"/>
                  </a:cubicBezTo>
                  <a:cubicBezTo>
                    <a:pt x="747022" y="1316750"/>
                    <a:pt x="748927" y="1316750"/>
                    <a:pt x="751784" y="1317702"/>
                  </a:cubicBezTo>
                  <a:lnTo>
                    <a:pt x="751784" y="1317702"/>
                  </a:lnTo>
                  <a:cubicBezTo>
                    <a:pt x="761309" y="1315797"/>
                    <a:pt x="771787" y="1314845"/>
                    <a:pt x="770834" y="1301510"/>
                  </a:cubicBezTo>
                  <a:cubicBezTo>
                    <a:pt x="769882" y="1291032"/>
                    <a:pt x="761309" y="1289127"/>
                    <a:pt x="753689" y="1287222"/>
                  </a:cubicBezTo>
                  <a:cubicBezTo>
                    <a:pt x="730829" y="1281507"/>
                    <a:pt x="707017" y="1280555"/>
                    <a:pt x="686062" y="1268172"/>
                  </a:cubicBezTo>
                  <a:cubicBezTo>
                    <a:pt x="686062" y="1268172"/>
                    <a:pt x="686062" y="1268172"/>
                    <a:pt x="686062" y="1268172"/>
                  </a:cubicBezTo>
                  <a:cubicBezTo>
                    <a:pt x="685109" y="1268172"/>
                    <a:pt x="685109" y="1268172"/>
                    <a:pt x="684157" y="1268172"/>
                  </a:cubicBezTo>
                  <a:cubicBezTo>
                    <a:pt x="629864" y="1256742"/>
                    <a:pt x="585097" y="1227215"/>
                    <a:pt x="540329" y="1197687"/>
                  </a:cubicBezTo>
                  <a:cubicBezTo>
                    <a:pt x="532709" y="1192925"/>
                    <a:pt x="524137" y="1187210"/>
                    <a:pt x="516517" y="1182447"/>
                  </a:cubicBezTo>
                  <a:cubicBezTo>
                    <a:pt x="512707" y="1172922"/>
                    <a:pt x="511754" y="1163397"/>
                    <a:pt x="517469" y="1153872"/>
                  </a:cubicBezTo>
                  <a:cubicBezTo>
                    <a:pt x="519374" y="1151967"/>
                    <a:pt x="547949" y="1125297"/>
                    <a:pt x="561284" y="1113867"/>
                  </a:cubicBezTo>
                  <a:cubicBezTo>
                    <a:pt x="605099" y="1071957"/>
                    <a:pt x="595574" y="1069100"/>
                    <a:pt x="640342" y="1105295"/>
                  </a:cubicBezTo>
                  <a:cubicBezTo>
                    <a:pt x="642247" y="1107200"/>
                    <a:pt x="644152" y="1109105"/>
                    <a:pt x="647009" y="1111010"/>
                  </a:cubicBezTo>
                  <a:cubicBezTo>
                    <a:pt x="647009" y="1111010"/>
                    <a:pt x="647009" y="1111010"/>
                    <a:pt x="647009" y="1111010"/>
                  </a:cubicBezTo>
                  <a:cubicBezTo>
                    <a:pt x="658439" y="1111962"/>
                    <a:pt x="670822" y="1128155"/>
                    <a:pt x="682252" y="1111010"/>
                  </a:cubicBezTo>
                  <a:cubicBezTo>
                    <a:pt x="687967" y="1102437"/>
                    <a:pt x="681299" y="1096722"/>
                    <a:pt x="673679" y="1090055"/>
                  </a:cubicBezTo>
                  <a:cubicBezTo>
                    <a:pt x="625102" y="1050050"/>
                    <a:pt x="625102" y="1050050"/>
                    <a:pt x="670822" y="1004330"/>
                  </a:cubicBezTo>
                  <a:cubicBezTo>
                    <a:pt x="675584" y="999567"/>
                    <a:pt x="681299" y="994805"/>
                    <a:pt x="686062" y="989090"/>
                  </a:cubicBezTo>
                  <a:cubicBezTo>
                    <a:pt x="702254" y="969087"/>
                    <a:pt x="719399" y="954800"/>
                    <a:pt x="745117" y="975755"/>
                  </a:cubicBezTo>
                  <a:cubicBezTo>
                    <a:pt x="749879" y="979565"/>
                    <a:pt x="758452" y="983375"/>
                    <a:pt x="764167" y="975755"/>
                  </a:cubicBezTo>
                  <a:cubicBezTo>
                    <a:pt x="767977" y="969087"/>
                    <a:pt x="766072" y="962420"/>
                    <a:pt x="761309" y="955752"/>
                  </a:cubicBezTo>
                  <a:cubicBezTo>
                    <a:pt x="755594" y="948132"/>
                    <a:pt x="738449" y="944322"/>
                    <a:pt x="746069" y="930987"/>
                  </a:cubicBezTo>
                  <a:cubicBezTo>
                    <a:pt x="763214" y="898602"/>
                    <a:pt x="747022" y="901460"/>
                    <a:pt x="725114" y="909080"/>
                  </a:cubicBezTo>
                  <a:cubicBezTo>
                    <a:pt x="719399" y="910985"/>
                    <a:pt x="712732" y="914795"/>
                    <a:pt x="708922" y="908127"/>
                  </a:cubicBezTo>
                  <a:cubicBezTo>
                    <a:pt x="687967" y="870980"/>
                    <a:pt x="641294" y="869075"/>
                    <a:pt x="615577" y="839547"/>
                  </a:cubicBezTo>
                  <a:cubicBezTo>
                    <a:pt x="615577" y="839547"/>
                    <a:pt x="615577" y="839547"/>
                    <a:pt x="615577" y="839547"/>
                  </a:cubicBezTo>
                  <a:lnTo>
                    <a:pt x="615577" y="839547"/>
                  </a:lnTo>
                  <a:cubicBezTo>
                    <a:pt x="587002" y="805257"/>
                    <a:pt x="563189" y="770967"/>
                    <a:pt x="558427" y="724295"/>
                  </a:cubicBezTo>
                  <a:cubicBezTo>
                    <a:pt x="554617" y="680480"/>
                    <a:pt x="562237" y="638570"/>
                    <a:pt x="578429" y="598565"/>
                  </a:cubicBezTo>
                  <a:cubicBezTo>
                    <a:pt x="579382" y="595707"/>
                    <a:pt x="581287" y="592850"/>
                    <a:pt x="582239" y="589040"/>
                  </a:cubicBezTo>
                  <a:cubicBezTo>
                    <a:pt x="582239" y="589040"/>
                    <a:pt x="582239" y="589040"/>
                    <a:pt x="582239" y="589040"/>
                  </a:cubicBezTo>
                  <a:cubicBezTo>
                    <a:pt x="588907" y="583325"/>
                    <a:pt x="592717" y="576657"/>
                    <a:pt x="593669" y="568085"/>
                  </a:cubicBezTo>
                  <a:cubicBezTo>
                    <a:pt x="593669" y="568085"/>
                    <a:pt x="593669" y="568085"/>
                    <a:pt x="593669" y="568085"/>
                  </a:cubicBezTo>
                  <a:cubicBezTo>
                    <a:pt x="578429" y="553797"/>
                    <a:pt x="562237" y="539510"/>
                    <a:pt x="546997" y="524270"/>
                  </a:cubicBezTo>
                  <a:cubicBezTo>
                    <a:pt x="496514" y="472835"/>
                    <a:pt x="496514" y="472835"/>
                    <a:pt x="557474" y="431877"/>
                  </a:cubicBezTo>
                  <a:cubicBezTo>
                    <a:pt x="609862" y="395682"/>
                    <a:pt x="667012" y="370917"/>
                    <a:pt x="729877" y="357582"/>
                  </a:cubicBezTo>
                  <a:cubicBezTo>
                    <a:pt x="741307" y="355677"/>
                    <a:pt x="756547" y="352820"/>
                    <a:pt x="750832" y="335675"/>
                  </a:cubicBezTo>
                  <a:cubicBezTo>
                    <a:pt x="746069" y="320435"/>
                    <a:pt x="732734" y="329007"/>
                    <a:pt x="723209" y="330912"/>
                  </a:cubicBezTo>
                  <a:cubicBezTo>
                    <a:pt x="689872" y="337580"/>
                    <a:pt x="655582" y="346152"/>
                    <a:pt x="624149" y="360440"/>
                  </a:cubicBezTo>
                  <a:cubicBezTo>
                    <a:pt x="624149" y="360440"/>
                    <a:pt x="624149" y="360440"/>
                    <a:pt x="624149" y="360440"/>
                  </a:cubicBezTo>
                  <a:cubicBezTo>
                    <a:pt x="624149" y="360440"/>
                    <a:pt x="624149" y="360440"/>
                    <a:pt x="624149" y="360440"/>
                  </a:cubicBezTo>
                  <a:cubicBezTo>
                    <a:pt x="579382" y="384252"/>
                    <a:pt x="535567" y="408065"/>
                    <a:pt x="497467" y="442355"/>
                  </a:cubicBezTo>
                  <a:cubicBezTo>
                    <a:pt x="487942" y="450927"/>
                    <a:pt x="478417" y="456642"/>
                    <a:pt x="466987" y="446165"/>
                  </a:cubicBezTo>
                  <a:lnTo>
                    <a:pt x="466987" y="446165"/>
                  </a:lnTo>
                  <a:cubicBezTo>
                    <a:pt x="466987" y="444260"/>
                    <a:pt x="466034" y="432830"/>
                    <a:pt x="466034" y="430925"/>
                  </a:cubicBezTo>
                  <a:cubicBezTo>
                    <a:pt x="474607" y="409970"/>
                    <a:pt x="488894" y="396635"/>
                    <a:pt x="512707" y="392825"/>
                  </a:cubicBezTo>
                  <a:cubicBezTo>
                    <a:pt x="546044" y="387110"/>
                    <a:pt x="571762" y="364250"/>
                    <a:pt x="601289" y="351867"/>
                  </a:cubicBezTo>
                  <a:cubicBezTo>
                    <a:pt x="601289" y="351867"/>
                    <a:pt x="601289" y="351867"/>
                    <a:pt x="601289" y="351867"/>
                  </a:cubicBezTo>
                  <a:cubicBezTo>
                    <a:pt x="646057" y="329007"/>
                    <a:pt x="671774" y="283287"/>
                    <a:pt x="711779" y="258522"/>
                  </a:cubicBezTo>
                  <a:cubicBezTo>
                    <a:pt x="751784" y="234710"/>
                    <a:pt x="754642" y="204230"/>
                    <a:pt x="751784" y="166130"/>
                  </a:cubicBezTo>
                  <a:cubicBezTo>
                    <a:pt x="749879" y="139460"/>
                    <a:pt x="739402" y="136602"/>
                    <a:pt x="717494" y="145175"/>
                  </a:cubicBezTo>
                  <a:cubicBezTo>
                    <a:pt x="690824" y="155652"/>
                    <a:pt x="666059" y="168987"/>
                    <a:pt x="638437" y="176607"/>
                  </a:cubicBezTo>
                  <a:cubicBezTo>
                    <a:pt x="566047" y="196610"/>
                    <a:pt x="524137" y="246140"/>
                    <a:pt x="498419" y="315672"/>
                  </a:cubicBezTo>
                  <a:cubicBezTo>
                    <a:pt x="486037" y="349962"/>
                    <a:pt x="487942" y="391872"/>
                    <a:pt x="452699" y="417590"/>
                  </a:cubicBezTo>
                  <a:cubicBezTo>
                    <a:pt x="446032" y="414732"/>
                    <a:pt x="439364" y="412827"/>
                    <a:pt x="432697" y="409970"/>
                  </a:cubicBezTo>
                  <a:cubicBezTo>
                    <a:pt x="432697" y="409970"/>
                    <a:pt x="432697" y="409970"/>
                    <a:pt x="432697" y="409970"/>
                  </a:cubicBezTo>
                  <a:cubicBezTo>
                    <a:pt x="381262" y="356630"/>
                    <a:pt x="373642" y="370917"/>
                    <a:pt x="437459" y="317577"/>
                  </a:cubicBezTo>
                  <a:cubicBezTo>
                    <a:pt x="446984" y="309957"/>
                    <a:pt x="456509" y="303290"/>
                    <a:pt x="466034" y="296622"/>
                  </a:cubicBezTo>
                  <a:cubicBezTo>
                    <a:pt x="479369" y="287097"/>
                    <a:pt x="486037" y="274715"/>
                    <a:pt x="484132" y="252807"/>
                  </a:cubicBezTo>
                  <a:cubicBezTo>
                    <a:pt x="465082" y="265190"/>
                    <a:pt x="389834" y="337580"/>
                    <a:pt x="362212" y="333770"/>
                  </a:cubicBezTo>
                  <a:cubicBezTo>
                    <a:pt x="333637" y="329960"/>
                    <a:pt x="317444" y="293765"/>
                    <a:pt x="293632" y="273762"/>
                  </a:cubicBezTo>
                  <a:cubicBezTo>
                    <a:pt x="270772" y="254712"/>
                    <a:pt x="275534" y="241377"/>
                    <a:pt x="296489" y="223280"/>
                  </a:cubicBezTo>
                  <a:cubicBezTo>
                    <a:pt x="416504" y="119457"/>
                    <a:pt x="554617" y="54687"/>
                    <a:pt x="711779" y="31827"/>
                  </a:cubicBezTo>
                  <a:cubicBezTo>
                    <a:pt x="722257" y="29922"/>
                    <a:pt x="739402" y="31827"/>
                    <a:pt x="737497" y="15635"/>
                  </a:cubicBezTo>
                  <a:cubicBezTo>
                    <a:pt x="735592" y="-1510"/>
                    <a:pt x="719399" y="4205"/>
                    <a:pt x="708922" y="5157"/>
                  </a:cubicBezTo>
                  <a:cubicBezTo>
                    <a:pt x="671774" y="8015"/>
                    <a:pt x="636532" y="17540"/>
                    <a:pt x="600337" y="27065"/>
                  </a:cubicBezTo>
                  <a:cubicBezTo>
                    <a:pt x="213622" y="128982"/>
                    <a:pt x="-46411" y="521412"/>
                    <a:pt x="6929" y="919557"/>
                  </a:cubicBezTo>
                  <a:close/>
                  <a:moveTo>
                    <a:pt x="1376624" y="294717"/>
                  </a:moveTo>
                  <a:cubicBezTo>
                    <a:pt x="1396627" y="270905"/>
                    <a:pt x="1409962" y="274715"/>
                    <a:pt x="1429012" y="297575"/>
                  </a:cubicBezTo>
                  <a:cubicBezTo>
                    <a:pt x="1553789" y="445212"/>
                    <a:pt x="1617607" y="614757"/>
                    <a:pt x="1623322" y="807162"/>
                  </a:cubicBezTo>
                  <a:cubicBezTo>
                    <a:pt x="1619512" y="804305"/>
                    <a:pt x="1501402" y="809067"/>
                    <a:pt x="1495687" y="809067"/>
                  </a:cubicBezTo>
                  <a:cubicBezTo>
                    <a:pt x="1481399" y="789065"/>
                    <a:pt x="1492829" y="764300"/>
                    <a:pt x="1482352" y="743345"/>
                  </a:cubicBezTo>
                  <a:cubicBezTo>
                    <a:pt x="1482352" y="743345"/>
                    <a:pt x="1482352" y="743345"/>
                    <a:pt x="1482352" y="743345"/>
                  </a:cubicBezTo>
                  <a:cubicBezTo>
                    <a:pt x="1482352" y="743345"/>
                    <a:pt x="1482352" y="742392"/>
                    <a:pt x="1482352" y="742392"/>
                  </a:cubicBezTo>
                  <a:cubicBezTo>
                    <a:pt x="1477589" y="670002"/>
                    <a:pt x="1457587" y="601422"/>
                    <a:pt x="1424249" y="536652"/>
                  </a:cubicBezTo>
                  <a:cubicBezTo>
                    <a:pt x="1430917" y="516650"/>
                    <a:pt x="1423297" y="501410"/>
                    <a:pt x="1413772" y="483312"/>
                  </a:cubicBezTo>
                  <a:cubicBezTo>
                    <a:pt x="1392817" y="445212"/>
                    <a:pt x="1358527" y="418542"/>
                    <a:pt x="1329952" y="387110"/>
                  </a:cubicBezTo>
                  <a:cubicBezTo>
                    <a:pt x="1322332" y="378537"/>
                    <a:pt x="1312807" y="370917"/>
                    <a:pt x="1314712" y="359487"/>
                  </a:cubicBezTo>
                  <a:cubicBezTo>
                    <a:pt x="1314712" y="356630"/>
                    <a:pt x="1315664" y="353772"/>
                    <a:pt x="1317569" y="350915"/>
                  </a:cubicBezTo>
                  <a:cubicBezTo>
                    <a:pt x="1337572" y="332817"/>
                    <a:pt x="1359479" y="315672"/>
                    <a:pt x="1376624" y="294717"/>
                  </a:cubicBezTo>
                  <a:close/>
                  <a:moveTo>
                    <a:pt x="1423297" y="809067"/>
                  </a:moveTo>
                  <a:cubicBezTo>
                    <a:pt x="1397579" y="807162"/>
                    <a:pt x="1371862" y="809067"/>
                    <a:pt x="1346144" y="810020"/>
                  </a:cubicBezTo>
                  <a:cubicBezTo>
                    <a:pt x="1346144" y="810020"/>
                    <a:pt x="1346144" y="810020"/>
                    <a:pt x="1346144" y="810020"/>
                  </a:cubicBezTo>
                  <a:cubicBezTo>
                    <a:pt x="1346144" y="810020"/>
                    <a:pt x="1345192" y="810020"/>
                    <a:pt x="1345192" y="810020"/>
                  </a:cubicBezTo>
                  <a:cubicBezTo>
                    <a:pt x="1344239" y="810020"/>
                    <a:pt x="1343287" y="810020"/>
                    <a:pt x="1342334" y="810020"/>
                  </a:cubicBezTo>
                  <a:cubicBezTo>
                    <a:pt x="1340429" y="810020"/>
                    <a:pt x="1339477" y="810020"/>
                    <a:pt x="1337572" y="810020"/>
                  </a:cubicBezTo>
                  <a:cubicBezTo>
                    <a:pt x="1332809" y="810020"/>
                    <a:pt x="1328047" y="809067"/>
                    <a:pt x="1323284" y="809067"/>
                  </a:cubicBezTo>
                  <a:cubicBezTo>
                    <a:pt x="1320427" y="799542"/>
                    <a:pt x="1319474" y="789065"/>
                    <a:pt x="1317569" y="779540"/>
                  </a:cubicBezTo>
                  <a:cubicBezTo>
                    <a:pt x="1314712" y="751917"/>
                    <a:pt x="1316617" y="723342"/>
                    <a:pt x="1316617" y="695720"/>
                  </a:cubicBezTo>
                  <a:cubicBezTo>
                    <a:pt x="1316617" y="695720"/>
                    <a:pt x="1316617" y="695720"/>
                    <a:pt x="1316617" y="695720"/>
                  </a:cubicBezTo>
                  <a:cubicBezTo>
                    <a:pt x="1321379" y="687147"/>
                    <a:pt x="1324237" y="678575"/>
                    <a:pt x="1325189" y="669050"/>
                  </a:cubicBezTo>
                  <a:cubicBezTo>
                    <a:pt x="1325189" y="665240"/>
                    <a:pt x="1326142" y="662382"/>
                    <a:pt x="1326142" y="658572"/>
                  </a:cubicBezTo>
                  <a:cubicBezTo>
                    <a:pt x="1327094" y="606185"/>
                    <a:pt x="1308997" y="559512"/>
                    <a:pt x="1280422" y="516650"/>
                  </a:cubicBezTo>
                  <a:cubicBezTo>
                    <a:pt x="1276612" y="511887"/>
                    <a:pt x="1274707" y="505220"/>
                    <a:pt x="1271849" y="499505"/>
                  </a:cubicBezTo>
                  <a:cubicBezTo>
                    <a:pt x="1268992" y="493790"/>
                    <a:pt x="1263277" y="489027"/>
                    <a:pt x="1252799" y="489980"/>
                  </a:cubicBezTo>
                  <a:cubicBezTo>
                    <a:pt x="1251847" y="504267"/>
                    <a:pt x="1262324" y="511887"/>
                    <a:pt x="1268039" y="521412"/>
                  </a:cubicBezTo>
                  <a:cubicBezTo>
                    <a:pt x="1290899" y="557607"/>
                    <a:pt x="1307092" y="596660"/>
                    <a:pt x="1310902" y="640475"/>
                  </a:cubicBezTo>
                  <a:cubicBezTo>
                    <a:pt x="1310902" y="642380"/>
                    <a:pt x="1310902" y="644285"/>
                    <a:pt x="1311854" y="646190"/>
                  </a:cubicBezTo>
                  <a:cubicBezTo>
                    <a:pt x="1312807" y="653810"/>
                    <a:pt x="1312807" y="660477"/>
                    <a:pt x="1302329" y="663335"/>
                  </a:cubicBezTo>
                  <a:cubicBezTo>
                    <a:pt x="1297567" y="621425"/>
                    <a:pt x="1275659" y="584277"/>
                    <a:pt x="1256609" y="548082"/>
                  </a:cubicBezTo>
                  <a:cubicBezTo>
                    <a:pt x="1245179" y="527127"/>
                    <a:pt x="1221367" y="509982"/>
                    <a:pt x="1202317" y="490932"/>
                  </a:cubicBezTo>
                  <a:cubicBezTo>
                    <a:pt x="1200412" y="489027"/>
                    <a:pt x="1198507" y="488075"/>
                    <a:pt x="1197554" y="486170"/>
                  </a:cubicBezTo>
                  <a:cubicBezTo>
                    <a:pt x="1197554" y="486170"/>
                    <a:pt x="1197554" y="486170"/>
                    <a:pt x="1197554" y="486170"/>
                  </a:cubicBezTo>
                  <a:cubicBezTo>
                    <a:pt x="1217557" y="437592"/>
                    <a:pt x="1243274" y="431877"/>
                    <a:pt x="1273754" y="469977"/>
                  </a:cubicBezTo>
                  <a:cubicBezTo>
                    <a:pt x="1278517" y="475692"/>
                    <a:pt x="1284232" y="479502"/>
                    <a:pt x="1288994" y="484265"/>
                  </a:cubicBezTo>
                  <a:cubicBezTo>
                    <a:pt x="1317569" y="493790"/>
                    <a:pt x="1342334" y="509982"/>
                    <a:pt x="1356622" y="536652"/>
                  </a:cubicBezTo>
                  <a:cubicBezTo>
                    <a:pt x="1369004" y="559512"/>
                    <a:pt x="1395674" y="549987"/>
                    <a:pt x="1409962" y="565227"/>
                  </a:cubicBezTo>
                  <a:cubicBezTo>
                    <a:pt x="1410914" y="567132"/>
                    <a:pt x="1411867" y="569037"/>
                    <a:pt x="1411867" y="570942"/>
                  </a:cubicBezTo>
                  <a:cubicBezTo>
                    <a:pt x="1434727" y="633807"/>
                    <a:pt x="1451872" y="697625"/>
                    <a:pt x="1459492" y="763347"/>
                  </a:cubicBezTo>
                  <a:cubicBezTo>
                    <a:pt x="1459492" y="766205"/>
                    <a:pt x="1460444" y="769062"/>
                    <a:pt x="1460444" y="771920"/>
                  </a:cubicBezTo>
                  <a:cubicBezTo>
                    <a:pt x="1462349" y="799542"/>
                    <a:pt x="1451872" y="810972"/>
                    <a:pt x="1423297" y="809067"/>
                  </a:cubicBezTo>
                  <a:close/>
                  <a:moveTo>
                    <a:pt x="1234702" y="690957"/>
                  </a:moveTo>
                  <a:cubicBezTo>
                    <a:pt x="1237559" y="680480"/>
                    <a:pt x="1228987" y="673812"/>
                    <a:pt x="1219462" y="669050"/>
                  </a:cubicBezTo>
                  <a:cubicBezTo>
                    <a:pt x="1210889" y="664287"/>
                    <a:pt x="1202317" y="667145"/>
                    <a:pt x="1197554" y="674765"/>
                  </a:cubicBezTo>
                  <a:cubicBezTo>
                    <a:pt x="1186124" y="691910"/>
                    <a:pt x="1185172" y="706197"/>
                    <a:pt x="1166122" y="673812"/>
                  </a:cubicBezTo>
                  <a:cubicBezTo>
                    <a:pt x="1153739" y="652857"/>
                    <a:pt x="1130879" y="621425"/>
                    <a:pt x="1095637" y="618567"/>
                  </a:cubicBezTo>
                  <a:cubicBezTo>
                    <a:pt x="1093732" y="616662"/>
                    <a:pt x="1091827" y="614757"/>
                    <a:pt x="1089922" y="612852"/>
                  </a:cubicBezTo>
                  <a:cubicBezTo>
                    <a:pt x="1074682" y="598565"/>
                    <a:pt x="1074682" y="585230"/>
                    <a:pt x="1097542" y="569990"/>
                  </a:cubicBezTo>
                  <a:cubicBezTo>
                    <a:pt x="1118497" y="555702"/>
                    <a:pt x="1135642" y="534747"/>
                    <a:pt x="1153739" y="515697"/>
                  </a:cubicBezTo>
                  <a:cubicBezTo>
                    <a:pt x="1168027" y="500457"/>
                    <a:pt x="1179457" y="500457"/>
                    <a:pt x="1189934" y="518555"/>
                  </a:cubicBezTo>
                  <a:cubicBezTo>
                    <a:pt x="1203269" y="540462"/>
                    <a:pt x="1230892" y="555702"/>
                    <a:pt x="1220414" y="589040"/>
                  </a:cubicBezTo>
                  <a:cubicBezTo>
                    <a:pt x="1217557" y="598565"/>
                    <a:pt x="1228034" y="605232"/>
                    <a:pt x="1235654" y="610947"/>
                  </a:cubicBezTo>
                  <a:cubicBezTo>
                    <a:pt x="1270897" y="634760"/>
                    <a:pt x="1279469" y="667145"/>
                    <a:pt x="1266134" y="707150"/>
                  </a:cubicBezTo>
                  <a:cubicBezTo>
                    <a:pt x="1266134" y="707150"/>
                    <a:pt x="1266134" y="707150"/>
                    <a:pt x="1266134" y="707150"/>
                  </a:cubicBezTo>
                  <a:cubicBezTo>
                    <a:pt x="1266134" y="707150"/>
                    <a:pt x="1266134" y="707150"/>
                    <a:pt x="1266134" y="707150"/>
                  </a:cubicBezTo>
                  <a:cubicBezTo>
                    <a:pt x="1267087" y="709055"/>
                    <a:pt x="1268039" y="710007"/>
                    <a:pt x="1268039" y="711912"/>
                  </a:cubicBezTo>
                  <a:cubicBezTo>
                    <a:pt x="1268992" y="714770"/>
                    <a:pt x="1269944" y="717627"/>
                    <a:pt x="1270897" y="720485"/>
                  </a:cubicBezTo>
                  <a:cubicBezTo>
                    <a:pt x="1274707" y="733820"/>
                    <a:pt x="1275659" y="748107"/>
                    <a:pt x="1289947" y="755727"/>
                  </a:cubicBezTo>
                  <a:cubicBezTo>
                    <a:pt x="1289947" y="755727"/>
                    <a:pt x="1291852" y="758585"/>
                    <a:pt x="1294709" y="757632"/>
                  </a:cubicBezTo>
                  <a:cubicBezTo>
                    <a:pt x="1294709" y="808115"/>
                    <a:pt x="1294709" y="809067"/>
                    <a:pt x="1237559" y="807162"/>
                  </a:cubicBezTo>
                  <a:cubicBezTo>
                    <a:pt x="1219462" y="806210"/>
                    <a:pt x="1185172" y="816687"/>
                    <a:pt x="1186124" y="799542"/>
                  </a:cubicBezTo>
                  <a:cubicBezTo>
                    <a:pt x="1187077" y="781445"/>
                    <a:pt x="1208984" y="754775"/>
                    <a:pt x="1232797" y="746202"/>
                  </a:cubicBezTo>
                  <a:cubicBezTo>
                    <a:pt x="1248989" y="740487"/>
                    <a:pt x="1257562" y="730010"/>
                    <a:pt x="1265182" y="716675"/>
                  </a:cubicBezTo>
                  <a:cubicBezTo>
                    <a:pt x="1243274" y="724295"/>
                    <a:pt x="1225177" y="726200"/>
                    <a:pt x="1234702" y="690957"/>
                  </a:cubicBezTo>
                  <a:close/>
                  <a:moveTo>
                    <a:pt x="1070872" y="629045"/>
                  </a:moveTo>
                  <a:cubicBezTo>
                    <a:pt x="1073729" y="632855"/>
                    <a:pt x="1076587" y="635712"/>
                    <a:pt x="1079444" y="637617"/>
                  </a:cubicBezTo>
                  <a:cubicBezTo>
                    <a:pt x="1079444" y="637617"/>
                    <a:pt x="1079444" y="637617"/>
                    <a:pt x="1079444" y="637617"/>
                  </a:cubicBezTo>
                  <a:cubicBezTo>
                    <a:pt x="1083254" y="658572"/>
                    <a:pt x="1060394" y="652857"/>
                    <a:pt x="1054679" y="663335"/>
                  </a:cubicBezTo>
                  <a:cubicBezTo>
                    <a:pt x="1037534" y="652857"/>
                    <a:pt x="1045154" y="637617"/>
                    <a:pt x="1045154" y="623330"/>
                  </a:cubicBezTo>
                  <a:cubicBezTo>
                    <a:pt x="1053727" y="617615"/>
                    <a:pt x="1058489" y="618567"/>
                    <a:pt x="1063252" y="621425"/>
                  </a:cubicBezTo>
                  <a:cubicBezTo>
                    <a:pt x="1066109" y="623330"/>
                    <a:pt x="1068014" y="626187"/>
                    <a:pt x="1070872" y="629045"/>
                  </a:cubicBezTo>
                  <a:close/>
                  <a:moveTo>
                    <a:pt x="1033724" y="1085292"/>
                  </a:moveTo>
                  <a:cubicBezTo>
                    <a:pt x="1037534" y="1079577"/>
                    <a:pt x="1043249" y="1076720"/>
                    <a:pt x="1048964" y="1079577"/>
                  </a:cubicBezTo>
                  <a:cubicBezTo>
                    <a:pt x="1063252" y="1087197"/>
                    <a:pt x="1078492" y="1092912"/>
                    <a:pt x="1090874" y="1111010"/>
                  </a:cubicBezTo>
                  <a:cubicBezTo>
                    <a:pt x="1068967" y="1110057"/>
                    <a:pt x="1052774" y="1109105"/>
                    <a:pt x="1039439" y="1099580"/>
                  </a:cubicBezTo>
                  <a:cubicBezTo>
                    <a:pt x="1034677" y="1095770"/>
                    <a:pt x="1029914" y="1091960"/>
                    <a:pt x="1033724" y="1085292"/>
                  </a:cubicBezTo>
                  <a:close/>
                  <a:moveTo>
                    <a:pt x="1128974" y="1072910"/>
                  </a:moveTo>
                  <a:cubicBezTo>
                    <a:pt x="1133737" y="1038620"/>
                    <a:pt x="1138499" y="1006235"/>
                    <a:pt x="1128022" y="970992"/>
                  </a:cubicBezTo>
                  <a:cubicBezTo>
                    <a:pt x="1123259" y="955752"/>
                    <a:pt x="1148977" y="941465"/>
                    <a:pt x="1163264" y="930035"/>
                  </a:cubicBezTo>
                  <a:cubicBezTo>
                    <a:pt x="1181362" y="914795"/>
                    <a:pt x="1204222" y="921462"/>
                    <a:pt x="1224224" y="912890"/>
                  </a:cubicBezTo>
                  <a:cubicBezTo>
                    <a:pt x="1238512" y="907175"/>
                    <a:pt x="1247084" y="896697"/>
                    <a:pt x="1248989" y="886220"/>
                  </a:cubicBezTo>
                  <a:cubicBezTo>
                    <a:pt x="1250894" y="871932"/>
                    <a:pt x="1233749" y="876695"/>
                    <a:pt x="1225177" y="873837"/>
                  </a:cubicBezTo>
                  <a:cubicBezTo>
                    <a:pt x="1211842" y="870027"/>
                    <a:pt x="1203269" y="860502"/>
                    <a:pt x="1204222" y="848120"/>
                  </a:cubicBezTo>
                  <a:cubicBezTo>
                    <a:pt x="1205174" y="831927"/>
                    <a:pt x="1220414" y="839547"/>
                    <a:pt x="1229939" y="837642"/>
                  </a:cubicBezTo>
                  <a:cubicBezTo>
                    <a:pt x="1236607" y="836690"/>
                    <a:pt x="1244227" y="838595"/>
                    <a:pt x="1250894" y="836690"/>
                  </a:cubicBezTo>
                  <a:cubicBezTo>
                    <a:pt x="1268039" y="833832"/>
                    <a:pt x="1280422" y="836690"/>
                    <a:pt x="1288042" y="844310"/>
                  </a:cubicBezTo>
                  <a:cubicBezTo>
                    <a:pt x="1295662" y="850977"/>
                    <a:pt x="1297567" y="863360"/>
                    <a:pt x="1295662" y="880505"/>
                  </a:cubicBezTo>
                  <a:cubicBezTo>
                    <a:pt x="1278517" y="977660"/>
                    <a:pt x="1238512" y="1064337"/>
                    <a:pt x="1173742" y="1138632"/>
                  </a:cubicBezTo>
                  <a:cubicBezTo>
                    <a:pt x="1166122" y="1137680"/>
                    <a:pt x="1162312" y="1134822"/>
                    <a:pt x="1159454" y="1130060"/>
                  </a:cubicBezTo>
                  <a:cubicBezTo>
                    <a:pt x="1157549" y="1126250"/>
                    <a:pt x="1156597" y="1121487"/>
                    <a:pt x="1156597" y="1116725"/>
                  </a:cubicBezTo>
                  <a:cubicBezTo>
                    <a:pt x="1154692" y="1101485"/>
                    <a:pt x="1160407" y="1078625"/>
                    <a:pt x="1132784" y="1077672"/>
                  </a:cubicBezTo>
                  <a:cubicBezTo>
                    <a:pt x="1131832" y="1076720"/>
                    <a:pt x="1128974" y="1073862"/>
                    <a:pt x="1128974" y="1072910"/>
                  </a:cubicBezTo>
                  <a:close/>
                  <a:moveTo>
                    <a:pt x="1239464" y="1298652"/>
                  </a:moveTo>
                  <a:cubicBezTo>
                    <a:pt x="1212794" y="1318655"/>
                    <a:pt x="1187077" y="1338657"/>
                    <a:pt x="1160407" y="1358660"/>
                  </a:cubicBezTo>
                  <a:cubicBezTo>
                    <a:pt x="1159454" y="1355802"/>
                    <a:pt x="1159454" y="1349135"/>
                    <a:pt x="1159454" y="1342467"/>
                  </a:cubicBezTo>
                  <a:cubicBezTo>
                    <a:pt x="1160407" y="1314845"/>
                    <a:pt x="1168027" y="1267220"/>
                    <a:pt x="1174694" y="1258647"/>
                  </a:cubicBezTo>
                  <a:cubicBezTo>
                    <a:pt x="1188029" y="1240550"/>
                    <a:pt x="1184219" y="1229120"/>
                    <a:pt x="1166122" y="1218642"/>
                  </a:cubicBezTo>
                  <a:cubicBezTo>
                    <a:pt x="1142309" y="1204355"/>
                    <a:pt x="1148977" y="1197687"/>
                    <a:pt x="1161359" y="1191972"/>
                  </a:cubicBezTo>
                  <a:cubicBezTo>
                    <a:pt x="1165169" y="1190067"/>
                    <a:pt x="1169932" y="1189115"/>
                    <a:pt x="1173742" y="1187210"/>
                  </a:cubicBezTo>
                  <a:cubicBezTo>
                    <a:pt x="1195649" y="1210070"/>
                    <a:pt x="1217557" y="1234835"/>
                    <a:pt x="1240417" y="1255790"/>
                  </a:cubicBezTo>
                  <a:cubicBezTo>
                    <a:pt x="1259467" y="1272935"/>
                    <a:pt x="1257562" y="1285317"/>
                    <a:pt x="1239464" y="1298652"/>
                  </a:cubicBezTo>
                  <a:close/>
                  <a:moveTo>
                    <a:pt x="1306139" y="1231025"/>
                  </a:moveTo>
                  <a:cubicBezTo>
                    <a:pt x="1298519" y="1239597"/>
                    <a:pt x="1293757" y="1254837"/>
                    <a:pt x="1279469" y="1250075"/>
                  </a:cubicBezTo>
                  <a:cubicBezTo>
                    <a:pt x="1265182" y="1245312"/>
                    <a:pt x="1274707" y="1231977"/>
                    <a:pt x="1273754" y="1222452"/>
                  </a:cubicBezTo>
                  <a:cubicBezTo>
                    <a:pt x="1272802" y="1211022"/>
                    <a:pt x="1269944" y="1198640"/>
                    <a:pt x="1267087" y="1187210"/>
                  </a:cubicBezTo>
                  <a:cubicBezTo>
                    <a:pt x="1264229" y="1176732"/>
                    <a:pt x="1262324" y="1164350"/>
                    <a:pt x="1249942" y="1163397"/>
                  </a:cubicBezTo>
                  <a:cubicBezTo>
                    <a:pt x="1236607" y="1162445"/>
                    <a:pt x="1236607" y="1174827"/>
                    <a:pt x="1234702" y="1183400"/>
                  </a:cubicBezTo>
                  <a:cubicBezTo>
                    <a:pt x="1231844" y="1192925"/>
                    <a:pt x="1227082" y="1200545"/>
                    <a:pt x="1218509" y="1191020"/>
                  </a:cubicBezTo>
                  <a:cubicBezTo>
                    <a:pt x="1208984" y="1180542"/>
                    <a:pt x="1185172" y="1173875"/>
                    <a:pt x="1201364" y="1151967"/>
                  </a:cubicBezTo>
                  <a:cubicBezTo>
                    <a:pt x="1215652" y="1131965"/>
                    <a:pt x="1232797" y="1112915"/>
                    <a:pt x="1246132" y="1091960"/>
                  </a:cubicBezTo>
                  <a:cubicBezTo>
                    <a:pt x="1286137" y="1030047"/>
                    <a:pt x="1328999" y="856692"/>
                    <a:pt x="1334714" y="849072"/>
                  </a:cubicBezTo>
                  <a:cubicBezTo>
                    <a:pt x="1343287" y="837642"/>
                    <a:pt x="1357574" y="836690"/>
                    <a:pt x="1392817" y="838595"/>
                  </a:cubicBezTo>
                  <a:cubicBezTo>
                    <a:pt x="1412819" y="839547"/>
                    <a:pt x="1438537" y="826212"/>
                    <a:pt x="1454729" y="845262"/>
                  </a:cubicBezTo>
                  <a:cubicBezTo>
                    <a:pt x="1457587" y="849072"/>
                    <a:pt x="1460444" y="853835"/>
                    <a:pt x="1462349" y="859550"/>
                  </a:cubicBezTo>
                  <a:cubicBezTo>
                    <a:pt x="1448062" y="998615"/>
                    <a:pt x="1399484" y="1124345"/>
                    <a:pt x="1306139" y="1231025"/>
                  </a:cubicBezTo>
                  <a:close/>
                  <a:moveTo>
                    <a:pt x="1359479" y="1210070"/>
                  </a:moveTo>
                  <a:cubicBezTo>
                    <a:pt x="1430917" y="1111962"/>
                    <a:pt x="1476637" y="1004330"/>
                    <a:pt x="1483304" y="881457"/>
                  </a:cubicBezTo>
                  <a:cubicBezTo>
                    <a:pt x="1484257" y="863360"/>
                    <a:pt x="1489019" y="850977"/>
                    <a:pt x="1497592" y="843357"/>
                  </a:cubicBezTo>
                  <a:cubicBezTo>
                    <a:pt x="1507117" y="835737"/>
                    <a:pt x="1521404" y="832880"/>
                    <a:pt x="1540454" y="835737"/>
                  </a:cubicBezTo>
                  <a:cubicBezTo>
                    <a:pt x="1557599" y="838595"/>
                    <a:pt x="1575697" y="836690"/>
                    <a:pt x="1593794" y="835737"/>
                  </a:cubicBezTo>
                  <a:cubicBezTo>
                    <a:pt x="1602367" y="834785"/>
                    <a:pt x="1609987" y="836690"/>
                    <a:pt x="1614749" y="840500"/>
                  </a:cubicBezTo>
                  <a:cubicBezTo>
                    <a:pt x="1621417" y="845262"/>
                    <a:pt x="1624274" y="852882"/>
                    <a:pt x="1625227" y="865265"/>
                  </a:cubicBezTo>
                  <a:cubicBezTo>
                    <a:pt x="1625227" y="865265"/>
                    <a:pt x="1625227" y="865265"/>
                    <a:pt x="1625227" y="865265"/>
                  </a:cubicBezTo>
                  <a:cubicBezTo>
                    <a:pt x="1610939" y="1009092"/>
                    <a:pt x="1569029" y="1144347"/>
                    <a:pt x="1486162" y="1264362"/>
                  </a:cubicBezTo>
                  <a:cubicBezTo>
                    <a:pt x="1465207" y="1294842"/>
                    <a:pt x="1441394" y="1322465"/>
                    <a:pt x="1418534" y="1351040"/>
                  </a:cubicBezTo>
                  <a:cubicBezTo>
                    <a:pt x="1406152" y="1367232"/>
                    <a:pt x="1395674" y="1366280"/>
                    <a:pt x="1380434" y="1352945"/>
                  </a:cubicBezTo>
                  <a:cubicBezTo>
                    <a:pt x="1301377" y="1288175"/>
                    <a:pt x="1301377" y="1289127"/>
                    <a:pt x="1359479" y="1210070"/>
                  </a:cubicBezTo>
                  <a:close/>
                  <a:moveTo>
                    <a:pt x="592717" y="252807"/>
                  </a:moveTo>
                  <a:cubicBezTo>
                    <a:pt x="595574" y="252807"/>
                    <a:pt x="600337" y="256617"/>
                    <a:pt x="600337" y="257570"/>
                  </a:cubicBezTo>
                  <a:cubicBezTo>
                    <a:pt x="594622" y="273762"/>
                    <a:pt x="584144" y="284240"/>
                    <a:pt x="562237" y="289002"/>
                  </a:cubicBezTo>
                  <a:cubicBezTo>
                    <a:pt x="568904" y="268047"/>
                    <a:pt x="574619" y="254712"/>
                    <a:pt x="592717" y="252807"/>
                  </a:cubicBezTo>
                  <a:close/>
                  <a:moveTo>
                    <a:pt x="332684" y="1297700"/>
                  </a:moveTo>
                  <a:cubicBezTo>
                    <a:pt x="320302" y="1309130"/>
                    <a:pt x="308872" y="1321512"/>
                    <a:pt x="297442" y="1332942"/>
                  </a:cubicBezTo>
                  <a:cubicBezTo>
                    <a:pt x="254579" y="1375805"/>
                    <a:pt x="254579" y="1375805"/>
                    <a:pt x="215527" y="1330085"/>
                  </a:cubicBezTo>
                  <a:cubicBezTo>
                    <a:pt x="106942" y="1200545"/>
                    <a:pt x="44077" y="1051002"/>
                    <a:pt x="30742" y="882410"/>
                  </a:cubicBezTo>
                  <a:cubicBezTo>
                    <a:pt x="26932" y="838595"/>
                    <a:pt x="30742" y="836690"/>
                    <a:pt x="74557" y="835737"/>
                  </a:cubicBezTo>
                  <a:cubicBezTo>
                    <a:pt x="157424" y="834785"/>
                    <a:pt x="156472" y="834785"/>
                    <a:pt x="169807" y="917652"/>
                  </a:cubicBezTo>
                  <a:cubicBezTo>
                    <a:pt x="173617" y="941465"/>
                    <a:pt x="176474" y="965277"/>
                    <a:pt x="185999" y="987185"/>
                  </a:cubicBezTo>
                  <a:cubicBezTo>
                    <a:pt x="183142" y="991947"/>
                    <a:pt x="180284" y="995757"/>
                    <a:pt x="176474" y="998615"/>
                  </a:cubicBezTo>
                  <a:cubicBezTo>
                    <a:pt x="161234" y="1010997"/>
                    <a:pt x="139327" y="1003377"/>
                    <a:pt x="124087" y="1001472"/>
                  </a:cubicBezTo>
                  <a:cubicBezTo>
                    <a:pt x="92654" y="996710"/>
                    <a:pt x="80272" y="1002425"/>
                    <a:pt x="80272" y="1033857"/>
                  </a:cubicBezTo>
                  <a:cubicBezTo>
                    <a:pt x="80272" y="1057670"/>
                    <a:pt x="95512" y="1098627"/>
                    <a:pt x="115514" y="1129107"/>
                  </a:cubicBezTo>
                  <a:cubicBezTo>
                    <a:pt x="123134" y="1124345"/>
                    <a:pt x="117419" y="1118630"/>
                    <a:pt x="115514" y="1113867"/>
                  </a:cubicBezTo>
                  <a:cubicBezTo>
                    <a:pt x="112657" y="1102437"/>
                    <a:pt x="103132" y="1089102"/>
                    <a:pt x="115514" y="1081482"/>
                  </a:cubicBezTo>
                  <a:cubicBezTo>
                    <a:pt x="126944" y="1074815"/>
                    <a:pt x="128849" y="1094817"/>
                    <a:pt x="136469" y="1094817"/>
                  </a:cubicBezTo>
                  <a:cubicBezTo>
                    <a:pt x="185047" y="1098627"/>
                    <a:pt x="206002" y="1134822"/>
                    <a:pt x="233624" y="1167207"/>
                  </a:cubicBezTo>
                  <a:cubicBezTo>
                    <a:pt x="243149" y="1179590"/>
                    <a:pt x="264104" y="1180542"/>
                    <a:pt x="278392" y="1191972"/>
                  </a:cubicBezTo>
                  <a:cubicBezTo>
                    <a:pt x="281249" y="1194830"/>
                    <a:pt x="284107" y="1197687"/>
                    <a:pt x="286012" y="1201497"/>
                  </a:cubicBezTo>
                  <a:lnTo>
                    <a:pt x="286012" y="1201497"/>
                  </a:lnTo>
                  <a:cubicBezTo>
                    <a:pt x="297442" y="1224357"/>
                    <a:pt x="314587" y="1242455"/>
                    <a:pt x="331732" y="1260552"/>
                  </a:cubicBezTo>
                  <a:cubicBezTo>
                    <a:pt x="346019" y="1274840"/>
                    <a:pt x="346019" y="1286270"/>
                    <a:pt x="332684" y="1297700"/>
                  </a:cubicBezTo>
                  <a:close/>
                  <a:moveTo>
                    <a:pt x="317444" y="879552"/>
                  </a:moveTo>
                  <a:cubicBezTo>
                    <a:pt x="314587" y="883362"/>
                    <a:pt x="312682" y="887172"/>
                    <a:pt x="309824" y="890982"/>
                  </a:cubicBezTo>
                  <a:cubicBezTo>
                    <a:pt x="290774" y="917652"/>
                    <a:pt x="270772" y="943370"/>
                    <a:pt x="272677" y="982422"/>
                  </a:cubicBezTo>
                  <a:cubicBezTo>
                    <a:pt x="273629" y="1010045"/>
                    <a:pt x="249817" y="1010045"/>
                    <a:pt x="227909" y="1008140"/>
                  </a:cubicBezTo>
                  <a:cubicBezTo>
                    <a:pt x="225052" y="1008140"/>
                    <a:pt x="221242" y="1007187"/>
                    <a:pt x="218384" y="1007187"/>
                  </a:cubicBezTo>
                  <a:cubicBezTo>
                    <a:pt x="218384" y="1007187"/>
                    <a:pt x="218384" y="1007187"/>
                    <a:pt x="218384" y="1007187"/>
                  </a:cubicBezTo>
                  <a:cubicBezTo>
                    <a:pt x="208859" y="963372"/>
                    <a:pt x="197429" y="919557"/>
                    <a:pt x="192667" y="874790"/>
                  </a:cubicBezTo>
                  <a:cubicBezTo>
                    <a:pt x="189809" y="847167"/>
                    <a:pt x="195524" y="833832"/>
                    <a:pt x="225052" y="835737"/>
                  </a:cubicBezTo>
                  <a:cubicBezTo>
                    <a:pt x="248864" y="837642"/>
                    <a:pt x="272677" y="835737"/>
                    <a:pt x="296489" y="836690"/>
                  </a:cubicBezTo>
                  <a:cubicBezTo>
                    <a:pt x="327922" y="837642"/>
                    <a:pt x="332684" y="848120"/>
                    <a:pt x="317444" y="879552"/>
                  </a:cubicBezTo>
                  <a:close/>
                  <a:moveTo>
                    <a:pt x="352687" y="1225310"/>
                  </a:moveTo>
                  <a:cubicBezTo>
                    <a:pt x="358402" y="1221500"/>
                    <a:pt x="366974" y="1223405"/>
                    <a:pt x="375547" y="1229120"/>
                  </a:cubicBezTo>
                  <a:cubicBezTo>
                    <a:pt x="386024" y="1235787"/>
                    <a:pt x="385072" y="1242455"/>
                    <a:pt x="381262" y="1249122"/>
                  </a:cubicBezTo>
                  <a:cubicBezTo>
                    <a:pt x="379357" y="1251980"/>
                    <a:pt x="377452" y="1254837"/>
                    <a:pt x="375547" y="1258647"/>
                  </a:cubicBezTo>
                  <a:cubicBezTo>
                    <a:pt x="375547" y="1258647"/>
                    <a:pt x="375547" y="1258647"/>
                    <a:pt x="375547" y="1258647"/>
                  </a:cubicBezTo>
                  <a:cubicBezTo>
                    <a:pt x="366022" y="1251027"/>
                    <a:pt x="355544" y="1244360"/>
                    <a:pt x="346019" y="1236740"/>
                  </a:cubicBezTo>
                  <a:cubicBezTo>
                    <a:pt x="347924" y="1231025"/>
                    <a:pt x="349829" y="1227215"/>
                    <a:pt x="352687" y="1225310"/>
                  </a:cubicBezTo>
                  <a:close/>
                  <a:moveTo>
                    <a:pt x="404122" y="904317"/>
                  </a:moveTo>
                  <a:cubicBezTo>
                    <a:pt x="402217" y="902412"/>
                    <a:pt x="399359" y="901460"/>
                    <a:pt x="397454" y="899555"/>
                  </a:cubicBezTo>
                  <a:cubicBezTo>
                    <a:pt x="397454" y="896697"/>
                    <a:pt x="397454" y="893840"/>
                    <a:pt x="398407" y="890982"/>
                  </a:cubicBezTo>
                  <a:cubicBezTo>
                    <a:pt x="398407" y="890982"/>
                    <a:pt x="398407" y="890982"/>
                    <a:pt x="398407" y="890982"/>
                  </a:cubicBezTo>
                  <a:cubicBezTo>
                    <a:pt x="398407" y="890982"/>
                    <a:pt x="398407" y="890982"/>
                    <a:pt x="398407" y="890982"/>
                  </a:cubicBezTo>
                  <a:cubicBezTo>
                    <a:pt x="382214" y="895745"/>
                    <a:pt x="362212" y="916700"/>
                    <a:pt x="356497" y="882410"/>
                  </a:cubicBezTo>
                  <a:cubicBezTo>
                    <a:pt x="353639" y="868122"/>
                    <a:pt x="346019" y="846215"/>
                    <a:pt x="366974" y="839547"/>
                  </a:cubicBezTo>
                  <a:cubicBezTo>
                    <a:pt x="398407" y="829070"/>
                    <a:pt x="381262" y="868122"/>
                    <a:pt x="398407" y="874790"/>
                  </a:cubicBezTo>
                  <a:cubicBezTo>
                    <a:pt x="400312" y="861455"/>
                    <a:pt x="404122" y="850977"/>
                    <a:pt x="418409" y="844310"/>
                  </a:cubicBezTo>
                  <a:cubicBezTo>
                    <a:pt x="448889" y="830022"/>
                    <a:pt x="459367" y="835737"/>
                    <a:pt x="460319" y="870980"/>
                  </a:cubicBezTo>
                  <a:cubicBezTo>
                    <a:pt x="459367" y="873837"/>
                    <a:pt x="459367" y="876695"/>
                    <a:pt x="459367" y="878600"/>
                  </a:cubicBezTo>
                  <a:cubicBezTo>
                    <a:pt x="459367" y="879552"/>
                    <a:pt x="459367" y="881457"/>
                    <a:pt x="459367" y="882410"/>
                  </a:cubicBezTo>
                  <a:cubicBezTo>
                    <a:pt x="457462" y="900507"/>
                    <a:pt x="455557" y="918605"/>
                    <a:pt x="470797" y="934797"/>
                  </a:cubicBezTo>
                  <a:cubicBezTo>
                    <a:pt x="469844" y="917652"/>
                    <a:pt x="468892" y="900507"/>
                    <a:pt x="467939" y="883362"/>
                  </a:cubicBezTo>
                  <a:cubicBezTo>
                    <a:pt x="467939" y="882410"/>
                    <a:pt x="467939" y="880505"/>
                    <a:pt x="467939" y="879552"/>
                  </a:cubicBezTo>
                  <a:cubicBezTo>
                    <a:pt x="469844" y="866217"/>
                    <a:pt x="476512" y="852882"/>
                    <a:pt x="468892" y="839547"/>
                  </a:cubicBezTo>
                  <a:cubicBezTo>
                    <a:pt x="468892" y="839547"/>
                    <a:pt x="468892" y="839547"/>
                    <a:pt x="468892" y="839547"/>
                  </a:cubicBezTo>
                  <a:cubicBezTo>
                    <a:pt x="481274" y="838595"/>
                    <a:pt x="486037" y="843357"/>
                    <a:pt x="488894" y="849072"/>
                  </a:cubicBezTo>
                  <a:cubicBezTo>
                    <a:pt x="492704" y="858597"/>
                    <a:pt x="488894" y="873837"/>
                    <a:pt x="496514" y="881457"/>
                  </a:cubicBezTo>
                  <a:cubicBezTo>
                    <a:pt x="496514" y="881457"/>
                    <a:pt x="496514" y="881457"/>
                    <a:pt x="496514" y="881457"/>
                  </a:cubicBezTo>
                  <a:cubicBezTo>
                    <a:pt x="503182" y="935750"/>
                    <a:pt x="526994" y="982422"/>
                    <a:pt x="559379" y="1025285"/>
                  </a:cubicBezTo>
                  <a:cubicBezTo>
                    <a:pt x="569857" y="1038620"/>
                    <a:pt x="585097" y="1054812"/>
                    <a:pt x="563189" y="1066242"/>
                  </a:cubicBezTo>
                  <a:cubicBezTo>
                    <a:pt x="533662" y="1082435"/>
                    <a:pt x="526042" y="1131965"/>
                    <a:pt x="486989" y="1132917"/>
                  </a:cubicBezTo>
                  <a:cubicBezTo>
                    <a:pt x="481274" y="1132917"/>
                    <a:pt x="474607" y="1131965"/>
                    <a:pt x="467939" y="1130060"/>
                  </a:cubicBezTo>
                  <a:cubicBezTo>
                    <a:pt x="455557" y="1071957"/>
                    <a:pt x="443174" y="1012902"/>
                    <a:pt x="431744" y="954800"/>
                  </a:cubicBezTo>
                  <a:cubicBezTo>
                    <a:pt x="426982" y="933845"/>
                    <a:pt x="420314" y="916700"/>
                    <a:pt x="404122" y="904317"/>
                  </a:cubicBezTo>
                  <a:close/>
                  <a:moveTo>
                    <a:pt x="469844" y="755727"/>
                  </a:moveTo>
                  <a:cubicBezTo>
                    <a:pt x="481274" y="759537"/>
                    <a:pt x="489847" y="765252"/>
                    <a:pt x="488894" y="784302"/>
                  </a:cubicBezTo>
                  <a:cubicBezTo>
                    <a:pt x="488894" y="791922"/>
                    <a:pt x="486037" y="797637"/>
                    <a:pt x="483179" y="801447"/>
                  </a:cubicBezTo>
                  <a:cubicBezTo>
                    <a:pt x="478417" y="807162"/>
                    <a:pt x="469844" y="810020"/>
                    <a:pt x="459367" y="810020"/>
                  </a:cubicBezTo>
                  <a:lnTo>
                    <a:pt x="459367" y="810020"/>
                  </a:lnTo>
                  <a:cubicBezTo>
                    <a:pt x="437459" y="792875"/>
                    <a:pt x="433649" y="773825"/>
                    <a:pt x="452699" y="750965"/>
                  </a:cubicBezTo>
                  <a:cubicBezTo>
                    <a:pt x="458414" y="752870"/>
                    <a:pt x="464129" y="753822"/>
                    <a:pt x="469844" y="755727"/>
                  </a:cubicBezTo>
                  <a:close/>
                  <a:moveTo>
                    <a:pt x="582239" y="1010045"/>
                  </a:moveTo>
                  <a:cubicBezTo>
                    <a:pt x="553664" y="973850"/>
                    <a:pt x="533662" y="932892"/>
                    <a:pt x="520327" y="888125"/>
                  </a:cubicBezTo>
                  <a:cubicBezTo>
                    <a:pt x="519374" y="885267"/>
                    <a:pt x="518422" y="882410"/>
                    <a:pt x="517469" y="880505"/>
                  </a:cubicBezTo>
                  <a:cubicBezTo>
                    <a:pt x="517469" y="880505"/>
                    <a:pt x="517469" y="880505"/>
                    <a:pt x="517469" y="880505"/>
                  </a:cubicBezTo>
                  <a:cubicBezTo>
                    <a:pt x="519374" y="873837"/>
                    <a:pt x="519374" y="864312"/>
                    <a:pt x="529852" y="869075"/>
                  </a:cubicBezTo>
                  <a:cubicBezTo>
                    <a:pt x="549854" y="876695"/>
                    <a:pt x="574619" y="880505"/>
                    <a:pt x="587002" y="894792"/>
                  </a:cubicBezTo>
                  <a:cubicBezTo>
                    <a:pt x="606052" y="917652"/>
                    <a:pt x="616529" y="902412"/>
                    <a:pt x="630817" y="893840"/>
                  </a:cubicBezTo>
                  <a:cubicBezTo>
                    <a:pt x="632722" y="896697"/>
                    <a:pt x="633674" y="900507"/>
                    <a:pt x="636532" y="903365"/>
                  </a:cubicBezTo>
                  <a:cubicBezTo>
                    <a:pt x="636532" y="903365"/>
                    <a:pt x="636532" y="903365"/>
                    <a:pt x="636532" y="903365"/>
                  </a:cubicBezTo>
                  <a:cubicBezTo>
                    <a:pt x="645104" y="913842"/>
                    <a:pt x="618434" y="925272"/>
                    <a:pt x="635579" y="932892"/>
                  </a:cubicBezTo>
                  <a:cubicBezTo>
                    <a:pt x="649867" y="938607"/>
                    <a:pt x="653677" y="920510"/>
                    <a:pt x="660344" y="911937"/>
                  </a:cubicBezTo>
                  <a:cubicBezTo>
                    <a:pt x="665107" y="906222"/>
                    <a:pt x="669869" y="906222"/>
                    <a:pt x="674632" y="911937"/>
                  </a:cubicBezTo>
                  <a:cubicBezTo>
                    <a:pt x="682252" y="921462"/>
                    <a:pt x="693682" y="931940"/>
                    <a:pt x="684157" y="943370"/>
                  </a:cubicBezTo>
                  <a:cubicBezTo>
                    <a:pt x="659392" y="970992"/>
                    <a:pt x="633674" y="996710"/>
                    <a:pt x="606052" y="1021475"/>
                  </a:cubicBezTo>
                  <a:cubicBezTo>
                    <a:pt x="596527" y="1031000"/>
                    <a:pt x="587954" y="1017665"/>
                    <a:pt x="582239" y="1010045"/>
                  </a:cubicBezTo>
                  <a:close/>
                  <a:moveTo>
                    <a:pt x="502229" y="517602"/>
                  </a:moveTo>
                  <a:cubicBezTo>
                    <a:pt x="521279" y="538557"/>
                    <a:pt x="541282" y="559512"/>
                    <a:pt x="560332" y="579515"/>
                  </a:cubicBezTo>
                  <a:lnTo>
                    <a:pt x="560332" y="579515"/>
                  </a:lnTo>
                  <a:cubicBezTo>
                    <a:pt x="564142" y="582372"/>
                    <a:pt x="568904" y="584277"/>
                    <a:pt x="572714" y="587135"/>
                  </a:cubicBezTo>
                  <a:cubicBezTo>
                    <a:pt x="570809" y="589992"/>
                    <a:pt x="568904" y="591897"/>
                    <a:pt x="566999" y="594755"/>
                  </a:cubicBezTo>
                  <a:cubicBezTo>
                    <a:pt x="560332" y="604280"/>
                    <a:pt x="503182" y="669050"/>
                    <a:pt x="486989" y="690957"/>
                  </a:cubicBezTo>
                  <a:cubicBezTo>
                    <a:pt x="485084" y="693815"/>
                    <a:pt x="482227" y="697625"/>
                    <a:pt x="480322" y="701435"/>
                  </a:cubicBezTo>
                  <a:cubicBezTo>
                    <a:pt x="480322" y="701435"/>
                    <a:pt x="480322" y="701435"/>
                    <a:pt x="480322" y="701435"/>
                  </a:cubicBezTo>
                  <a:cubicBezTo>
                    <a:pt x="446984" y="708102"/>
                    <a:pt x="431744" y="730010"/>
                    <a:pt x="426029" y="762395"/>
                  </a:cubicBezTo>
                  <a:cubicBezTo>
                    <a:pt x="424124" y="772872"/>
                    <a:pt x="419362" y="782397"/>
                    <a:pt x="415552" y="792875"/>
                  </a:cubicBezTo>
                  <a:cubicBezTo>
                    <a:pt x="406979" y="817640"/>
                    <a:pt x="386024" y="809067"/>
                    <a:pt x="369832" y="808115"/>
                  </a:cubicBezTo>
                  <a:cubicBezTo>
                    <a:pt x="350782" y="807162"/>
                    <a:pt x="352687" y="790970"/>
                    <a:pt x="354592" y="778587"/>
                  </a:cubicBezTo>
                  <a:cubicBezTo>
                    <a:pt x="363164" y="682385"/>
                    <a:pt x="398407" y="596660"/>
                    <a:pt x="459367" y="521412"/>
                  </a:cubicBezTo>
                  <a:cubicBezTo>
                    <a:pt x="473654" y="502362"/>
                    <a:pt x="486037" y="499505"/>
                    <a:pt x="502229" y="517602"/>
                  </a:cubicBezTo>
                  <a:close/>
                  <a:moveTo>
                    <a:pt x="396502" y="412827"/>
                  </a:moveTo>
                  <a:cubicBezTo>
                    <a:pt x="401264" y="416637"/>
                    <a:pt x="448889" y="463310"/>
                    <a:pt x="452699" y="466167"/>
                  </a:cubicBezTo>
                  <a:cubicBezTo>
                    <a:pt x="452699" y="466167"/>
                    <a:pt x="452699" y="466167"/>
                    <a:pt x="452699" y="466167"/>
                  </a:cubicBezTo>
                  <a:cubicBezTo>
                    <a:pt x="460319" y="482360"/>
                    <a:pt x="447937" y="489980"/>
                    <a:pt x="440317" y="499505"/>
                  </a:cubicBezTo>
                  <a:cubicBezTo>
                    <a:pt x="376499" y="577610"/>
                    <a:pt x="337447" y="665240"/>
                    <a:pt x="329827" y="765252"/>
                  </a:cubicBezTo>
                  <a:cubicBezTo>
                    <a:pt x="326969" y="800495"/>
                    <a:pt x="313634" y="810972"/>
                    <a:pt x="278392" y="809067"/>
                  </a:cubicBezTo>
                  <a:cubicBezTo>
                    <a:pt x="179332" y="805257"/>
                    <a:pt x="182189" y="827165"/>
                    <a:pt x="199334" y="713817"/>
                  </a:cubicBezTo>
                  <a:cubicBezTo>
                    <a:pt x="216479" y="602375"/>
                    <a:pt x="263152" y="503315"/>
                    <a:pt x="334589" y="415685"/>
                  </a:cubicBezTo>
                  <a:cubicBezTo>
                    <a:pt x="363164" y="381395"/>
                    <a:pt x="363164" y="382347"/>
                    <a:pt x="396502" y="412827"/>
                  </a:cubicBezTo>
                  <a:close/>
                  <a:moveTo>
                    <a:pt x="32647" y="739535"/>
                  </a:moveTo>
                  <a:cubicBezTo>
                    <a:pt x="49792" y="568085"/>
                    <a:pt x="116467" y="418542"/>
                    <a:pt x="229814" y="289002"/>
                  </a:cubicBezTo>
                  <a:cubicBezTo>
                    <a:pt x="244102" y="272810"/>
                    <a:pt x="254579" y="269952"/>
                    <a:pt x="270772" y="286145"/>
                  </a:cubicBezTo>
                  <a:cubicBezTo>
                    <a:pt x="289822" y="306147"/>
                    <a:pt x="308872" y="325197"/>
                    <a:pt x="328874" y="344247"/>
                  </a:cubicBezTo>
                  <a:cubicBezTo>
                    <a:pt x="343162" y="356630"/>
                    <a:pt x="340304" y="367107"/>
                    <a:pt x="328874" y="380442"/>
                  </a:cubicBezTo>
                  <a:cubicBezTo>
                    <a:pt x="230767" y="492837"/>
                    <a:pt x="174569" y="622377"/>
                    <a:pt x="165997" y="771920"/>
                  </a:cubicBezTo>
                  <a:cubicBezTo>
                    <a:pt x="164092" y="801447"/>
                    <a:pt x="152662" y="812877"/>
                    <a:pt x="124087" y="809067"/>
                  </a:cubicBezTo>
                  <a:cubicBezTo>
                    <a:pt x="114562" y="808115"/>
                    <a:pt x="105037" y="809067"/>
                    <a:pt x="95512" y="809067"/>
                  </a:cubicBezTo>
                  <a:cubicBezTo>
                    <a:pt x="26932" y="809067"/>
                    <a:pt x="25027" y="809067"/>
                    <a:pt x="32647" y="7395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E8AA350E-0C72-4603-8C5A-7C6BD6F003BB}"/>
                </a:ext>
              </a:extLst>
            </p:cNvPr>
            <p:cNvSpPr/>
            <p:nvPr/>
          </p:nvSpPr>
          <p:spPr>
            <a:xfrm>
              <a:off x="1482550" y="4482380"/>
              <a:ext cx="577797" cy="755278"/>
            </a:xfrm>
            <a:custGeom>
              <a:avLst/>
              <a:gdLst>
                <a:gd name="connsiteX0" fmla="*/ 315311 w 577797"/>
                <a:gd name="connsiteY0" fmla="*/ 59266 h 755278"/>
                <a:gd name="connsiteX1" fmla="*/ 343886 w 577797"/>
                <a:gd name="connsiteY1" fmla="*/ 95461 h 755278"/>
                <a:gd name="connsiteX2" fmla="*/ 402941 w 577797"/>
                <a:gd name="connsiteY2" fmla="*/ 118321 h 755278"/>
                <a:gd name="connsiteX3" fmla="*/ 444851 w 577797"/>
                <a:gd name="connsiteY3" fmla="*/ 274531 h 755278"/>
                <a:gd name="connsiteX4" fmla="*/ 371509 w 577797"/>
                <a:gd name="connsiteY4" fmla="*/ 327871 h 755278"/>
                <a:gd name="connsiteX5" fmla="*/ 217204 w 577797"/>
                <a:gd name="connsiteY5" fmla="*/ 371686 h 755278"/>
                <a:gd name="connsiteX6" fmla="*/ 37181 w 577797"/>
                <a:gd name="connsiteY6" fmla="*/ 459316 h 755278"/>
                <a:gd name="connsiteX7" fmla="*/ 37181 w 577797"/>
                <a:gd name="connsiteY7" fmla="*/ 459316 h 755278"/>
                <a:gd name="connsiteX8" fmla="*/ 154339 w 577797"/>
                <a:gd name="connsiteY8" fmla="*/ 749829 h 755278"/>
                <a:gd name="connsiteX9" fmla="*/ 183866 w 577797"/>
                <a:gd name="connsiteY9" fmla="*/ 744114 h 755278"/>
                <a:gd name="connsiteX10" fmla="*/ 154339 w 577797"/>
                <a:gd name="connsiteY10" fmla="*/ 643149 h 755278"/>
                <a:gd name="connsiteX11" fmla="*/ 161959 w 577797"/>
                <a:gd name="connsiteY11" fmla="*/ 504084 h 755278"/>
                <a:gd name="connsiteX12" fmla="*/ 269591 w 577797"/>
                <a:gd name="connsiteY12" fmla="*/ 466936 h 755278"/>
                <a:gd name="connsiteX13" fmla="*/ 446756 w 577797"/>
                <a:gd name="connsiteY13" fmla="*/ 413596 h 755278"/>
                <a:gd name="connsiteX14" fmla="*/ 570581 w 577797"/>
                <a:gd name="connsiteY14" fmla="*/ 169756 h 755278"/>
                <a:gd name="connsiteX15" fmla="*/ 450566 w 577797"/>
                <a:gd name="connsiteY15" fmla="*/ 30691 h 755278"/>
                <a:gd name="connsiteX16" fmla="*/ 382939 w 577797"/>
                <a:gd name="connsiteY16" fmla="*/ 8784 h 755278"/>
                <a:gd name="connsiteX17" fmla="*/ 315311 w 577797"/>
                <a:gd name="connsiteY17" fmla="*/ 59266 h 75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7797" h="755278">
                  <a:moveTo>
                    <a:pt x="315311" y="59266"/>
                  </a:moveTo>
                  <a:cubicBezTo>
                    <a:pt x="315311" y="80221"/>
                    <a:pt x="321026" y="92604"/>
                    <a:pt x="343886" y="95461"/>
                  </a:cubicBezTo>
                  <a:cubicBezTo>
                    <a:pt x="364841" y="98319"/>
                    <a:pt x="384844" y="106891"/>
                    <a:pt x="402941" y="118321"/>
                  </a:cubicBezTo>
                  <a:cubicBezTo>
                    <a:pt x="461996" y="153564"/>
                    <a:pt x="480094" y="220239"/>
                    <a:pt x="444851" y="274531"/>
                  </a:cubicBezTo>
                  <a:cubicBezTo>
                    <a:pt x="427706" y="302154"/>
                    <a:pt x="400084" y="316441"/>
                    <a:pt x="371509" y="327871"/>
                  </a:cubicBezTo>
                  <a:cubicBezTo>
                    <a:pt x="321979" y="347874"/>
                    <a:pt x="269591" y="358351"/>
                    <a:pt x="217204" y="371686"/>
                  </a:cubicBezTo>
                  <a:cubicBezTo>
                    <a:pt x="151481" y="388831"/>
                    <a:pt x="86711" y="409786"/>
                    <a:pt x="37181" y="459316"/>
                  </a:cubicBezTo>
                  <a:cubicBezTo>
                    <a:pt x="37181" y="459316"/>
                    <a:pt x="37181" y="459316"/>
                    <a:pt x="37181" y="459316"/>
                  </a:cubicBezTo>
                  <a:cubicBezTo>
                    <a:pt x="-33304" y="568854"/>
                    <a:pt x="-8539" y="700299"/>
                    <a:pt x="154339" y="749829"/>
                  </a:cubicBezTo>
                  <a:cubicBezTo>
                    <a:pt x="163864" y="752686"/>
                    <a:pt x="177199" y="763164"/>
                    <a:pt x="183866" y="744114"/>
                  </a:cubicBezTo>
                  <a:cubicBezTo>
                    <a:pt x="194344" y="713634"/>
                    <a:pt x="180056" y="662199"/>
                    <a:pt x="154339" y="643149"/>
                  </a:cubicBezTo>
                  <a:cubicBezTo>
                    <a:pt x="99094" y="602191"/>
                    <a:pt x="101951" y="538374"/>
                    <a:pt x="161959" y="504084"/>
                  </a:cubicBezTo>
                  <a:cubicBezTo>
                    <a:pt x="195296" y="485034"/>
                    <a:pt x="232444" y="475509"/>
                    <a:pt x="269591" y="466936"/>
                  </a:cubicBezTo>
                  <a:cubicBezTo>
                    <a:pt x="329599" y="452649"/>
                    <a:pt x="389606" y="438361"/>
                    <a:pt x="446756" y="413596"/>
                  </a:cubicBezTo>
                  <a:cubicBezTo>
                    <a:pt x="548674" y="368829"/>
                    <a:pt x="597251" y="272626"/>
                    <a:pt x="570581" y="169756"/>
                  </a:cubicBezTo>
                  <a:cubicBezTo>
                    <a:pt x="553436" y="104034"/>
                    <a:pt x="505811" y="64029"/>
                    <a:pt x="450566" y="30691"/>
                  </a:cubicBezTo>
                  <a:cubicBezTo>
                    <a:pt x="427706" y="23071"/>
                    <a:pt x="405799" y="14499"/>
                    <a:pt x="382939" y="8784"/>
                  </a:cubicBezTo>
                  <a:cubicBezTo>
                    <a:pt x="321026" y="-9314"/>
                    <a:pt x="314359" y="-2646"/>
                    <a:pt x="315311" y="592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F5659847-4817-42E3-8D82-2D6F999ABE4A}"/>
                </a:ext>
              </a:extLst>
            </p:cNvPr>
            <p:cNvSpPr/>
            <p:nvPr/>
          </p:nvSpPr>
          <p:spPr>
            <a:xfrm>
              <a:off x="1661654" y="4192047"/>
              <a:ext cx="137874" cy="639780"/>
            </a:xfrm>
            <a:custGeom>
              <a:avLst/>
              <a:gdLst>
                <a:gd name="connsiteX0" fmla="*/ 18098 w 137874"/>
                <a:gd name="connsiteY0" fmla="*/ 321976 h 639780"/>
                <a:gd name="connsiteX1" fmla="*/ 24765 w 137874"/>
                <a:gd name="connsiteY1" fmla="*/ 603916 h 639780"/>
                <a:gd name="connsiteX2" fmla="*/ 31432 w 137874"/>
                <a:gd name="connsiteY2" fmla="*/ 638206 h 639780"/>
                <a:gd name="connsiteX3" fmla="*/ 38100 w 137874"/>
                <a:gd name="connsiteY3" fmla="*/ 639159 h 639780"/>
                <a:gd name="connsiteX4" fmla="*/ 109537 w 137874"/>
                <a:gd name="connsiteY4" fmla="*/ 556291 h 639780"/>
                <a:gd name="connsiteX5" fmla="*/ 108585 w 137874"/>
                <a:gd name="connsiteY5" fmla="*/ 510571 h 639780"/>
                <a:gd name="connsiteX6" fmla="*/ 108585 w 137874"/>
                <a:gd name="connsiteY6" fmla="*/ 364839 h 639780"/>
                <a:gd name="connsiteX7" fmla="*/ 108585 w 137874"/>
                <a:gd name="connsiteY7" fmla="*/ 266731 h 639780"/>
                <a:gd name="connsiteX8" fmla="*/ 135255 w 137874"/>
                <a:gd name="connsiteY8" fmla="*/ 110521 h 639780"/>
                <a:gd name="connsiteX9" fmla="*/ 136207 w 137874"/>
                <a:gd name="connsiteY9" fmla="*/ 59086 h 639780"/>
                <a:gd name="connsiteX10" fmla="*/ 71438 w 137874"/>
                <a:gd name="connsiteY10" fmla="*/ 31 h 639780"/>
                <a:gd name="connsiteX11" fmla="*/ 3810 w 137874"/>
                <a:gd name="connsiteY11" fmla="*/ 56229 h 639780"/>
                <a:gd name="connsiteX12" fmla="*/ 4763 w 137874"/>
                <a:gd name="connsiteY12" fmla="*/ 141954 h 639780"/>
                <a:gd name="connsiteX13" fmla="*/ 18098 w 137874"/>
                <a:gd name="connsiteY13" fmla="*/ 321976 h 639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7874" h="639780">
                  <a:moveTo>
                    <a:pt x="18098" y="321976"/>
                  </a:moveTo>
                  <a:cubicBezTo>
                    <a:pt x="20002" y="416274"/>
                    <a:pt x="22860" y="509619"/>
                    <a:pt x="24765" y="603916"/>
                  </a:cubicBezTo>
                  <a:cubicBezTo>
                    <a:pt x="24765" y="615346"/>
                    <a:pt x="22860" y="627729"/>
                    <a:pt x="31432" y="638206"/>
                  </a:cubicBezTo>
                  <a:cubicBezTo>
                    <a:pt x="33338" y="641064"/>
                    <a:pt x="35242" y="639159"/>
                    <a:pt x="38100" y="639159"/>
                  </a:cubicBezTo>
                  <a:cubicBezTo>
                    <a:pt x="107632" y="626776"/>
                    <a:pt x="108585" y="626776"/>
                    <a:pt x="109537" y="556291"/>
                  </a:cubicBezTo>
                  <a:cubicBezTo>
                    <a:pt x="109537" y="541051"/>
                    <a:pt x="109537" y="525811"/>
                    <a:pt x="108585" y="510571"/>
                  </a:cubicBezTo>
                  <a:cubicBezTo>
                    <a:pt x="107632" y="493426"/>
                    <a:pt x="108585" y="364839"/>
                    <a:pt x="108585" y="364839"/>
                  </a:cubicBezTo>
                  <a:cubicBezTo>
                    <a:pt x="108585" y="332454"/>
                    <a:pt x="108585" y="299116"/>
                    <a:pt x="108585" y="266731"/>
                  </a:cubicBezTo>
                  <a:cubicBezTo>
                    <a:pt x="110490" y="207676"/>
                    <a:pt x="119062" y="182911"/>
                    <a:pt x="135255" y="110521"/>
                  </a:cubicBezTo>
                  <a:cubicBezTo>
                    <a:pt x="139065" y="92424"/>
                    <a:pt x="138112" y="77184"/>
                    <a:pt x="136207" y="59086"/>
                  </a:cubicBezTo>
                  <a:cubicBezTo>
                    <a:pt x="132398" y="21939"/>
                    <a:pt x="107632" y="984"/>
                    <a:pt x="71438" y="31"/>
                  </a:cubicBezTo>
                  <a:cubicBezTo>
                    <a:pt x="35242" y="-921"/>
                    <a:pt x="9525" y="20034"/>
                    <a:pt x="3810" y="56229"/>
                  </a:cubicBezTo>
                  <a:cubicBezTo>
                    <a:pt x="-952" y="84804"/>
                    <a:pt x="-1905" y="113379"/>
                    <a:pt x="4763" y="141954"/>
                  </a:cubicBezTo>
                  <a:cubicBezTo>
                    <a:pt x="18098" y="201009"/>
                    <a:pt x="17145" y="261969"/>
                    <a:pt x="18098" y="3219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3A232A39-49F9-49A7-B5C4-80854AA990D2}"/>
                </a:ext>
              </a:extLst>
            </p:cNvPr>
            <p:cNvSpPr/>
            <p:nvPr/>
          </p:nvSpPr>
          <p:spPr>
            <a:xfrm>
              <a:off x="962519" y="6060792"/>
              <a:ext cx="1525904" cy="231796"/>
            </a:xfrm>
            <a:custGeom>
              <a:avLst/>
              <a:gdLst>
                <a:gd name="connsiteX0" fmla="*/ 1358265 w 1525904"/>
                <a:gd name="connsiteY0" fmla="*/ 67719 h 231796"/>
                <a:gd name="connsiteX1" fmla="*/ 1198245 w 1525904"/>
                <a:gd name="connsiteY1" fmla="*/ 31524 h 231796"/>
                <a:gd name="connsiteX2" fmla="*/ 779145 w 1525904"/>
                <a:gd name="connsiteY2" fmla="*/ 30572 h 231796"/>
                <a:gd name="connsiteX3" fmla="*/ 734378 w 1525904"/>
                <a:gd name="connsiteY3" fmla="*/ 26762 h 231796"/>
                <a:gd name="connsiteX4" fmla="*/ 561975 w 1525904"/>
                <a:gd name="connsiteY4" fmla="*/ 1044 h 231796"/>
                <a:gd name="connsiteX5" fmla="*/ 270510 w 1525904"/>
                <a:gd name="connsiteY5" fmla="*/ 46764 h 231796"/>
                <a:gd name="connsiteX6" fmla="*/ 77152 w 1525904"/>
                <a:gd name="connsiteY6" fmla="*/ 72482 h 231796"/>
                <a:gd name="connsiteX7" fmla="*/ 0 w 1525904"/>
                <a:gd name="connsiteY7" fmla="*/ 60099 h 231796"/>
                <a:gd name="connsiteX8" fmla="*/ 57150 w 1525904"/>
                <a:gd name="connsiteY8" fmla="*/ 102009 h 231796"/>
                <a:gd name="connsiteX9" fmla="*/ 416242 w 1525904"/>
                <a:gd name="connsiteY9" fmla="*/ 128679 h 231796"/>
                <a:gd name="connsiteX10" fmla="*/ 629603 w 1525904"/>
                <a:gd name="connsiteY10" fmla="*/ 71529 h 231796"/>
                <a:gd name="connsiteX11" fmla="*/ 686753 w 1525904"/>
                <a:gd name="connsiteY11" fmla="*/ 70577 h 231796"/>
                <a:gd name="connsiteX12" fmla="*/ 503873 w 1525904"/>
                <a:gd name="connsiteY12" fmla="*/ 219167 h 231796"/>
                <a:gd name="connsiteX13" fmla="*/ 581025 w 1525904"/>
                <a:gd name="connsiteY13" fmla="*/ 198212 h 231796"/>
                <a:gd name="connsiteX14" fmla="*/ 724853 w 1525904"/>
                <a:gd name="connsiteY14" fmla="*/ 85817 h 231796"/>
                <a:gd name="connsiteX15" fmla="*/ 801053 w 1525904"/>
                <a:gd name="connsiteY15" fmla="*/ 84864 h 231796"/>
                <a:gd name="connsiteX16" fmla="*/ 958215 w 1525904"/>
                <a:gd name="connsiteY16" fmla="*/ 214404 h 231796"/>
                <a:gd name="connsiteX17" fmla="*/ 1014413 w 1525904"/>
                <a:gd name="connsiteY17" fmla="*/ 222024 h 231796"/>
                <a:gd name="connsiteX18" fmla="*/ 997268 w 1525904"/>
                <a:gd name="connsiteY18" fmla="*/ 188687 h 231796"/>
                <a:gd name="connsiteX19" fmla="*/ 980122 w 1525904"/>
                <a:gd name="connsiteY19" fmla="*/ 171542 h 231796"/>
                <a:gd name="connsiteX20" fmla="*/ 841058 w 1525904"/>
                <a:gd name="connsiteY20" fmla="*/ 70577 h 231796"/>
                <a:gd name="connsiteX21" fmla="*/ 897255 w 1525904"/>
                <a:gd name="connsiteY21" fmla="*/ 72482 h 231796"/>
                <a:gd name="connsiteX22" fmla="*/ 1103948 w 1525904"/>
                <a:gd name="connsiteY22" fmla="*/ 128679 h 231796"/>
                <a:gd name="connsiteX23" fmla="*/ 1469708 w 1525904"/>
                <a:gd name="connsiteY23" fmla="*/ 103914 h 231796"/>
                <a:gd name="connsiteX24" fmla="*/ 1525905 w 1525904"/>
                <a:gd name="connsiteY24" fmla="*/ 60099 h 231796"/>
                <a:gd name="connsiteX25" fmla="*/ 1358265 w 1525904"/>
                <a:gd name="connsiteY25" fmla="*/ 67719 h 231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25904" h="231796">
                  <a:moveTo>
                    <a:pt x="1358265" y="67719"/>
                  </a:moveTo>
                  <a:cubicBezTo>
                    <a:pt x="1303973" y="59147"/>
                    <a:pt x="1251585" y="43907"/>
                    <a:pt x="1198245" y="31524"/>
                  </a:cubicBezTo>
                  <a:cubicBezTo>
                    <a:pt x="1059180" y="-1813"/>
                    <a:pt x="919163" y="-18006"/>
                    <a:pt x="779145" y="30572"/>
                  </a:cubicBezTo>
                  <a:cubicBezTo>
                    <a:pt x="762953" y="36287"/>
                    <a:pt x="748665" y="30572"/>
                    <a:pt x="734378" y="26762"/>
                  </a:cubicBezTo>
                  <a:cubicBezTo>
                    <a:pt x="678180" y="9617"/>
                    <a:pt x="621030" y="1044"/>
                    <a:pt x="561975" y="1044"/>
                  </a:cubicBezTo>
                  <a:cubicBezTo>
                    <a:pt x="461963" y="1044"/>
                    <a:pt x="365760" y="21999"/>
                    <a:pt x="270510" y="46764"/>
                  </a:cubicBezTo>
                  <a:cubicBezTo>
                    <a:pt x="206692" y="62957"/>
                    <a:pt x="142875" y="78197"/>
                    <a:pt x="77152" y="72482"/>
                  </a:cubicBezTo>
                  <a:cubicBezTo>
                    <a:pt x="53340" y="70577"/>
                    <a:pt x="30480" y="64862"/>
                    <a:pt x="0" y="60099"/>
                  </a:cubicBezTo>
                  <a:cubicBezTo>
                    <a:pt x="20002" y="82007"/>
                    <a:pt x="39052" y="92484"/>
                    <a:pt x="57150" y="102009"/>
                  </a:cubicBezTo>
                  <a:cubicBezTo>
                    <a:pt x="173355" y="160112"/>
                    <a:pt x="294323" y="156302"/>
                    <a:pt x="416242" y="128679"/>
                  </a:cubicBezTo>
                  <a:cubicBezTo>
                    <a:pt x="488633" y="112487"/>
                    <a:pt x="557213" y="83912"/>
                    <a:pt x="629603" y="71529"/>
                  </a:cubicBezTo>
                  <a:cubicBezTo>
                    <a:pt x="646748" y="68672"/>
                    <a:pt x="662940" y="64862"/>
                    <a:pt x="686753" y="70577"/>
                  </a:cubicBezTo>
                  <a:cubicBezTo>
                    <a:pt x="616268" y="113439"/>
                    <a:pt x="552450" y="156302"/>
                    <a:pt x="503873" y="219167"/>
                  </a:cubicBezTo>
                  <a:cubicBezTo>
                    <a:pt x="539115" y="236312"/>
                    <a:pt x="561023" y="229644"/>
                    <a:pt x="581025" y="198212"/>
                  </a:cubicBezTo>
                  <a:cubicBezTo>
                    <a:pt x="615315" y="144872"/>
                    <a:pt x="665798" y="108677"/>
                    <a:pt x="724853" y="85817"/>
                  </a:cubicBezTo>
                  <a:cubicBezTo>
                    <a:pt x="750570" y="75339"/>
                    <a:pt x="774383" y="75339"/>
                    <a:pt x="801053" y="84864"/>
                  </a:cubicBezTo>
                  <a:cubicBezTo>
                    <a:pt x="867728" y="110582"/>
                    <a:pt x="919163" y="154397"/>
                    <a:pt x="958215" y="214404"/>
                  </a:cubicBezTo>
                  <a:cubicBezTo>
                    <a:pt x="974408" y="239169"/>
                    <a:pt x="1001078" y="233454"/>
                    <a:pt x="1014413" y="222024"/>
                  </a:cubicBezTo>
                  <a:cubicBezTo>
                    <a:pt x="1031558" y="207737"/>
                    <a:pt x="1003935" y="200117"/>
                    <a:pt x="997268" y="188687"/>
                  </a:cubicBezTo>
                  <a:cubicBezTo>
                    <a:pt x="993458" y="182019"/>
                    <a:pt x="985838" y="177257"/>
                    <a:pt x="980122" y="171542"/>
                  </a:cubicBezTo>
                  <a:cubicBezTo>
                    <a:pt x="940118" y="132489"/>
                    <a:pt x="893445" y="103914"/>
                    <a:pt x="841058" y="70577"/>
                  </a:cubicBezTo>
                  <a:cubicBezTo>
                    <a:pt x="864870" y="66767"/>
                    <a:pt x="881063" y="69624"/>
                    <a:pt x="897255" y="72482"/>
                  </a:cubicBezTo>
                  <a:cubicBezTo>
                    <a:pt x="967740" y="84864"/>
                    <a:pt x="1034415" y="112487"/>
                    <a:pt x="1103948" y="128679"/>
                  </a:cubicBezTo>
                  <a:cubicBezTo>
                    <a:pt x="1227773" y="157254"/>
                    <a:pt x="1351598" y="163922"/>
                    <a:pt x="1469708" y="103914"/>
                  </a:cubicBezTo>
                  <a:cubicBezTo>
                    <a:pt x="1488758" y="94389"/>
                    <a:pt x="1509713" y="84864"/>
                    <a:pt x="1525905" y="60099"/>
                  </a:cubicBezTo>
                  <a:cubicBezTo>
                    <a:pt x="1466850" y="72482"/>
                    <a:pt x="1412558" y="76292"/>
                    <a:pt x="1358265" y="677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4853CA65-062E-489B-85B1-96B1195CDBD9}"/>
                </a:ext>
              </a:extLst>
            </p:cNvPr>
            <p:cNvSpPr/>
            <p:nvPr/>
          </p:nvSpPr>
          <p:spPr>
            <a:xfrm>
              <a:off x="753364" y="5734176"/>
              <a:ext cx="493716" cy="342037"/>
            </a:xfrm>
            <a:custGeom>
              <a:avLst/>
              <a:gdLst>
                <a:gd name="connsiteX0" fmla="*/ 477760 w 493716"/>
                <a:gd name="connsiteY0" fmla="*/ 341948 h 342037"/>
                <a:gd name="connsiteX1" fmla="*/ 490142 w 493716"/>
                <a:gd name="connsiteY1" fmla="*/ 322898 h 342037"/>
                <a:gd name="connsiteX2" fmla="*/ 436802 w 493716"/>
                <a:gd name="connsiteY2" fmla="*/ 198120 h 342037"/>
                <a:gd name="connsiteX3" fmla="*/ 276782 w 493716"/>
                <a:gd name="connsiteY3" fmla="*/ 0 h 342037"/>
                <a:gd name="connsiteX4" fmla="*/ 380605 w 493716"/>
                <a:gd name="connsiteY4" fmla="*/ 263843 h 342037"/>
                <a:gd name="connsiteX5" fmla="*/ 2462 w 493716"/>
                <a:gd name="connsiteY5" fmla="*/ 149543 h 342037"/>
                <a:gd name="connsiteX6" fmla="*/ 8177 w 493716"/>
                <a:gd name="connsiteY6" fmla="*/ 174308 h 342037"/>
                <a:gd name="connsiteX7" fmla="*/ 253922 w 493716"/>
                <a:gd name="connsiteY7" fmla="*/ 335280 h 342037"/>
                <a:gd name="connsiteX8" fmla="*/ 477760 w 493716"/>
                <a:gd name="connsiteY8" fmla="*/ 341948 h 342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3716" h="342037">
                  <a:moveTo>
                    <a:pt x="477760" y="341948"/>
                  </a:moveTo>
                  <a:cubicBezTo>
                    <a:pt x="493000" y="342900"/>
                    <a:pt x="497762" y="336233"/>
                    <a:pt x="490142" y="322898"/>
                  </a:cubicBezTo>
                  <a:cubicBezTo>
                    <a:pt x="466330" y="283845"/>
                    <a:pt x="455852" y="239078"/>
                    <a:pt x="436802" y="198120"/>
                  </a:cubicBezTo>
                  <a:cubicBezTo>
                    <a:pt x="400607" y="121920"/>
                    <a:pt x="344410" y="60960"/>
                    <a:pt x="276782" y="0"/>
                  </a:cubicBezTo>
                  <a:cubicBezTo>
                    <a:pt x="294880" y="100965"/>
                    <a:pt x="312025" y="191453"/>
                    <a:pt x="380605" y="263843"/>
                  </a:cubicBezTo>
                  <a:cubicBezTo>
                    <a:pt x="255827" y="211455"/>
                    <a:pt x="114857" y="227648"/>
                    <a:pt x="2462" y="149543"/>
                  </a:cubicBezTo>
                  <a:cubicBezTo>
                    <a:pt x="-4205" y="161925"/>
                    <a:pt x="4367" y="168593"/>
                    <a:pt x="8177" y="174308"/>
                  </a:cubicBezTo>
                  <a:cubicBezTo>
                    <a:pt x="67232" y="262890"/>
                    <a:pt x="147242" y="318135"/>
                    <a:pt x="253922" y="335280"/>
                  </a:cubicBezTo>
                  <a:cubicBezTo>
                    <a:pt x="328217" y="347663"/>
                    <a:pt x="402512" y="337185"/>
                    <a:pt x="477760" y="3419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9A494BB1-0672-4080-BE11-3835441CDFAA}"/>
                </a:ext>
              </a:extLst>
            </p:cNvPr>
            <p:cNvSpPr/>
            <p:nvPr/>
          </p:nvSpPr>
          <p:spPr>
            <a:xfrm>
              <a:off x="2206442" y="5734176"/>
              <a:ext cx="486769" cy="340995"/>
            </a:xfrm>
            <a:custGeom>
              <a:avLst/>
              <a:gdLst>
                <a:gd name="connsiteX0" fmla="*/ 217212 w 486769"/>
                <a:gd name="connsiteY0" fmla="*/ 0 h 340995"/>
                <a:gd name="connsiteX1" fmla="*/ 120057 w 486769"/>
                <a:gd name="connsiteY1" fmla="*/ 98108 h 340995"/>
                <a:gd name="connsiteX2" fmla="*/ 2899 w 486769"/>
                <a:gd name="connsiteY2" fmla="*/ 324803 h 340995"/>
                <a:gd name="connsiteX3" fmla="*/ 19092 w 486769"/>
                <a:gd name="connsiteY3" fmla="*/ 340043 h 340995"/>
                <a:gd name="connsiteX4" fmla="*/ 165777 w 486769"/>
                <a:gd name="connsiteY4" fmla="*/ 340995 h 340995"/>
                <a:gd name="connsiteX5" fmla="*/ 339132 w 486769"/>
                <a:gd name="connsiteY5" fmla="*/ 305753 h 340995"/>
                <a:gd name="connsiteX6" fmla="*/ 486769 w 486769"/>
                <a:gd name="connsiteY6" fmla="*/ 160020 h 340995"/>
                <a:gd name="connsiteX7" fmla="*/ 113389 w 486769"/>
                <a:gd name="connsiteY7" fmla="*/ 260033 h 340995"/>
                <a:gd name="connsiteX8" fmla="*/ 217212 w 486769"/>
                <a:gd name="connsiteY8" fmla="*/ 0 h 340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6769" h="340995">
                  <a:moveTo>
                    <a:pt x="217212" y="0"/>
                  </a:moveTo>
                  <a:cubicBezTo>
                    <a:pt x="178159" y="33338"/>
                    <a:pt x="148632" y="65723"/>
                    <a:pt x="120057" y="98108"/>
                  </a:cubicBezTo>
                  <a:cubicBezTo>
                    <a:pt x="61002" y="163830"/>
                    <a:pt x="41952" y="249555"/>
                    <a:pt x="2899" y="324803"/>
                  </a:cubicBezTo>
                  <a:cubicBezTo>
                    <a:pt x="-6626" y="342900"/>
                    <a:pt x="9567" y="340043"/>
                    <a:pt x="19092" y="340043"/>
                  </a:cubicBezTo>
                  <a:cubicBezTo>
                    <a:pt x="67669" y="340043"/>
                    <a:pt x="116247" y="340995"/>
                    <a:pt x="165777" y="340995"/>
                  </a:cubicBezTo>
                  <a:cubicBezTo>
                    <a:pt x="225784" y="340043"/>
                    <a:pt x="284839" y="332423"/>
                    <a:pt x="339132" y="305753"/>
                  </a:cubicBezTo>
                  <a:cubicBezTo>
                    <a:pt x="403902" y="274320"/>
                    <a:pt x="456289" y="227648"/>
                    <a:pt x="486769" y="160020"/>
                  </a:cubicBezTo>
                  <a:cubicBezTo>
                    <a:pt x="369612" y="224790"/>
                    <a:pt x="235309" y="217170"/>
                    <a:pt x="113389" y="260033"/>
                  </a:cubicBezTo>
                  <a:cubicBezTo>
                    <a:pt x="186732" y="189548"/>
                    <a:pt x="196257" y="97155"/>
                    <a:pt x="21721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C393A03B-6D59-40D6-BB24-6DD26DFD3DF1}"/>
                </a:ext>
              </a:extLst>
            </p:cNvPr>
            <p:cNvSpPr/>
            <p:nvPr/>
          </p:nvSpPr>
          <p:spPr>
            <a:xfrm>
              <a:off x="600569" y="5524626"/>
              <a:ext cx="431482" cy="397192"/>
            </a:xfrm>
            <a:custGeom>
              <a:avLst/>
              <a:gdLst>
                <a:gd name="connsiteX0" fmla="*/ 431483 w 431482"/>
                <a:gd name="connsiteY0" fmla="*/ 397193 h 397192"/>
                <a:gd name="connsiteX1" fmla="*/ 382905 w 431482"/>
                <a:gd name="connsiteY1" fmla="*/ 225743 h 397192"/>
                <a:gd name="connsiteX2" fmla="*/ 312420 w 431482"/>
                <a:gd name="connsiteY2" fmla="*/ 20955 h 397192"/>
                <a:gd name="connsiteX3" fmla="*/ 290513 w 431482"/>
                <a:gd name="connsiteY3" fmla="*/ 0 h 397192"/>
                <a:gd name="connsiteX4" fmla="*/ 315278 w 431482"/>
                <a:gd name="connsiteY4" fmla="*/ 285750 h 397192"/>
                <a:gd name="connsiteX5" fmla="*/ 0 w 431482"/>
                <a:gd name="connsiteY5" fmla="*/ 67628 h 397192"/>
                <a:gd name="connsiteX6" fmla="*/ 196215 w 431482"/>
                <a:gd name="connsiteY6" fmla="*/ 326708 h 397192"/>
                <a:gd name="connsiteX7" fmla="*/ 431483 w 431482"/>
                <a:gd name="connsiteY7" fmla="*/ 397193 h 397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1482" h="397192">
                  <a:moveTo>
                    <a:pt x="431483" y="397193"/>
                  </a:moveTo>
                  <a:cubicBezTo>
                    <a:pt x="399098" y="342900"/>
                    <a:pt x="391478" y="283845"/>
                    <a:pt x="382905" y="225743"/>
                  </a:cubicBezTo>
                  <a:cubicBezTo>
                    <a:pt x="373380" y="152400"/>
                    <a:pt x="349568" y="84773"/>
                    <a:pt x="312420" y="20955"/>
                  </a:cubicBezTo>
                  <a:cubicBezTo>
                    <a:pt x="307658" y="12383"/>
                    <a:pt x="305753" y="0"/>
                    <a:pt x="290513" y="0"/>
                  </a:cubicBezTo>
                  <a:cubicBezTo>
                    <a:pt x="294323" y="96203"/>
                    <a:pt x="272415" y="192405"/>
                    <a:pt x="315278" y="285750"/>
                  </a:cubicBezTo>
                  <a:cubicBezTo>
                    <a:pt x="211455" y="207645"/>
                    <a:pt x="80010" y="176213"/>
                    <a:pt x="0" y="67628"/>
                  </a:cubicBezTo>
                  <a:cubicBezTo>
                    <a:pt x="29528" y="181928"/>
                    <a:pt x="85725" y="275273"/>
                    <a:pt x="196215" y="326708"/>
                  </a:cubicBezTo>
                  <a:cubicBezTo>
                    <a:pt x="270510" y="360998"/>
                    <a:pt x="354330" y="366713"/>
                    <a:pt x="431483" y="397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D99D21EE-404E-4180-B03F-B65F11BC73F1}"/>
                </a:ext>
              </a:extLst>
            </p:cNvPr>
            <p:cNvSpPr/>
            <p:nvPr/>
          </p:nvSpPr>
          <p:spPr>
            <a:xfrm>
              <a:off x="2421748" y="5523674"/>
              <a:ext cx="421443" cy="392429"/>
            </a:xfrm>
            <a:custGeom>
              <a:avLst/>
              <a:gdLst>
                <a:gd name="connsiteX0" fmla="*/ 118110 w 421443"/>
                <a:gd name="connsiteY0" fmla="*/ 278130 h 392429"/>
                <a:gd name="connsiteX1" fmla="*/ 137160 w 421443"/>
                <a:gd name="connsiteY1" fmla="*/ 0 h 392429"/>
                <a:gd name="connsiteX2" fmla="*/ 74295 w 421443"/>
                <a:gd name="connsiteY2" fmla="*/ 114300 h 392429"/>
                <a:gd name="connsiteX3" fmla="*/ 0 w 421443"/>
                <a:gd name="connsiteY3" fmla="*/ 392430 h 392429"/>
                <a:gd name="connsiteX4" fmla="*/ 419100 w 421443"/>
                <a:gd name="connsiteY4" fmla="*/ 77152 h 392429"/>
                <a:gd name="connsiteX5" fmla="*/ 118110 w 421443"/>
                <a:gd name="connsiteY5" fmla="*/ 278130 h 392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443" h="392429">
                  <a:moveTo>
                    <a:pt x="118110" y="278130"/>
                  </a:moveTo>
                  <a:cubicBezTo>
                    <a:pt x="159067" y="186690"/>
                    <a:pt x="134303" y="92392"/>
                    <a:pt x="137160" y="0"/>
                  </a:cubicBezTo>
                  <a:cubicBezTo>
                    <a:pt x="107633" y="34290"/>
                    <a:pt x="90488" y="73342"/>
                    <a:pt x="74295" y="114300"/>
                  </a:cubicBezTo>
                  <a:cubicBezTo>
                    <a:pt x="39053" y="203835"/>
                    <a:pt x="51435" y="305752"/>
                    <a:pt x="0" y="392430"/>
                  </a:cubicBezTo>
                  <a:cubicBezTo>
                    <a:pt x="209550" y="382905"/>
                    <a:pt x="447675" y="204788"/>
                    <a:pt x="419100" y="77152"/>
                  </a:cubicBezTo>
                  <a:cubicBezTo>
                    <a:pt x="339090" y="178117"/>
                    <a:pt x="220028" y="212408"/>
                    <a:pt x="118110" y="2781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CF9B918F-3BDE-43D6-A4D4-A8D8F427E2FB}"/>
                </a:ext>
              </a:extLst>
            </p:cNvPr>
            <p:cNvSpPr/>
            <p:nvPr/>
          </p:nvSpPr>
          <p:spPr>
            <a:xfrm>
              <a:off x="533894" y="5274118"/>
              <a:ext cx="325490" cy="450532"/>
            </a:xfrm>
            <a:custGeom>
              <a:avLst/>
              <a:gdLst>
                <a:gd name="connsiteX0" fmla="*/ 320993 w 325490"/>
                <a:gd name="connsiteY0" fmla="*/ 450532 h 450532"/>
                <a:gd name="connsiteX1" fmla="*/ 323850 w 325490"/>
                <a:gd name="connsiteY1" fmla="*/ 176213 h 450532"/>
                <a:gd name="connsiteX2" fmla="*/ 300038 w 325490"/>
                <a:gd name="connsiteY2" fmla="*/ 0 h 450532"/>
                <a:gd name="connsiteX3" fmla="*/ 252413 w 325490"/>
                <a:gd name="connsiteY3" fmla="*/ 327660 h 450532"/>
                <a:gd name="connsiteX4" fmla="*/ 7620 w 325490"/>
                <a:gd name="connsiteY4" fmla="*/ 24765 h 450532"/>
                <a:gd name="connsiteX5" fmla="*/ 2858 w 325490"/>
                <a:gd name="connsiteY5" fmla="*/ 27623 h 450532"/>
                <a:gd name="connsiteX6" fmla="*/ 0 w 325490"/>
                <a:gd name="connsiteY6" fmla="*/ 39052 h 450532"/>
                <a:gd name="connsiteX7" fmla="*/ 104775 w 325490"/>
                <a:gd name="connsiteY7" fmla="*/ 290513 h 450532"/>
                <a:gd name="connsiteX8" fmla="*/ 320993 w 325490"/>
                <a:gd name="connsiteY8" fmla="*/ 450532 h 450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490" h="450532">
                  <a:moveTo>
                    <a:pt x="320993" y="450532"/>
                  </a:moveTo>
                  <a:cubicBezTo>
                    <a:pt x="300990" y="358140"/>
                    <a:pt x="314325" y="267653"/>
                    <a:pt x="323850" y="176213"/>
                  </a:cubicBezTo>
                  <a:cubicBezTo>
                    <a:pt x="329565" y="119063"/>
                    <a:pt x="320040" y="63818"/>
                    <a:pt x="300038" y="0"/>
                  </a:cubicBezTo>
                  <a:cubicBezTo>
                    <a:pt x="262890" y="112395"/>
                    <a:pt x="228600" y="215265"/>
                    <a:pt x="252413" y="327660"/>
                  </a:cubicBezTo>
                  <a:cubicBezTo>
                    <a:pt x="186690" y="212407"/>
                    <a:pt x="70485" y="140970"/>
                    <a:pt x="7620" y="24765"/>
                  </a:cubicBezTo>
                  <a:cubicBezTo>
                    <a:pt x="4763" y="26670"/>
                    <a:pt x="2858" y="27623"/>
                    <a:pt x="2858" y="27623"/>
                  </a:cubicBezTo>
                  <a:cubicBezTo>
                    <a:pt x="953" y="32385"/>
                    <a:pt x="0" y="35243"/>
                    <a:pt x="0" y="39052"/>
                  </a:cubicBezTo>
                  <a:cubicBezTo>
                    <a:pt x="7620" y="134302"/>
                    <a:pt x="39053" y="219075"/>
                    <a:pt x="104775" y="290513"/>
                  </a:cubicBezTo>
                  <a:cubicBezTo>
                    <a:pt x="166688" y="357188"/>
                    <a:pt x="248603" y="394335"/>
                    <a:pt x="320993" y="4505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AE659DC5-FEF7-4DD1-9258-D056C2A508A9}"/>
                </a:ext>
              </a:extLst>
            </p:cNvPr>
            <p:cNvSpPr/>
            <p:nvPr/>
          </p:nvSpPr>
          <p:spPr>
            <a:xfrm>
              <a:off x="2596035" y="5279833"/>
              <a:ext cx="319108" cy="445770"/>
            </a:xfrm>
            <a:custGeom>
              <a:avLst/>
              <a:gdLst>
                <a:gd name="connsiteX0" fmla="*/ 207666 w 319108"/>
                <a:gd name="connsiteY0" fmla="*/ 295275 h 445770"/>
                <a:gd name="connsiteX1" fmla="*/ 319108 w 319108"/>
                <a:gd name="connsiteY1" fmla="*/ 22860 h 445770"/>
                <a:gd name="connsiteX2" fmla="*/ 71458 w 319108"/>
                <a:gd name="connsiteY2" fmla="*/ 323850 h 445770"/>
                <a:gd name="connsiteX3" fmla="*/ 24786 w 319108"/>
                <a:gd name="connsiteY3" fmla="*/ 0 h 445770"/>
                <a:gd name="connsiteX4" fmla="*/ 21 w 319108"/>
                <a:gd name="connsiteY4" fmla="*/ 132398 h 445770"/>
                <a:gd name="connsiteX5" fmla="*/ 2878 w 319108"/>
                <a:gd name="connsiteY5" fmla="*/ 445770 h 445770"/>
                <a:gd name="connsiteX6" fmla="*/ 207666 w 319108"/>
                <a:gd name="connsiteY6" fmla="*/ 29527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9108" h="445770">
                  <a:moveTo>
                    <a:pt x="207666" y="295275"/>
                  </a:moveTo>
                  <a:cubicBezTo>
                    <a:pt x="282913" y="220028"/>
                    <a:pt x="317203" y="128588"/>
                    <a:pt x="319108" y="22860"/>
                  </a:cubicBezTo>
                  <a:cubicBezTo>
                    <a:pt x="252433" y="136208"/>
                    <a:pt x="136228" y="207645"/>
                    <a:pt x="71458" y="323850"/>
                  </a:cubicBezTo>
                  <a:cubicBezTo>
                    <a:pt x="95271" y="210503"/>
                    <a:pt x="60981" y="108585"/>
                    <a:pt x="24786" y="0"/>
                  </a:cubicBezTo>
                  <a:cubicBezTo>
                    <a:pt x="6688" y="47625"/>
                    <a:pt x="973" y="89535"/>
                    <a:pt x="21" y="132398"/>
                  </a:cubicBezTo>
                  <a:cubicBezTo>
                    <a:pt x="-932" y="236220"/>
                    <a:pt x="31453" y="340042"/>
                    <a:pt x="2878" y="445770"/>
                  </a:cubicBezTo>
                  <a:cubicBezTo>
                    <a:pt x="70506" y="392430"/>
                    <a:pt x="147658" y="355283"/>
                    <a:pt x="207666" y="2952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107F76CD-464E-4973-9683-D08C06D4848B}"/>
                </a:ext>
              </a:extLst>
            </p:cNvPr>
            <p:cNvSpPr/>
            <p:nvPr/>
          </p:nvSpPr>
          <p:spPr>
            <a:xfrm>
              <a:off x="544924" y="5019801"/>
              <a:ext cx="293491" cy="448627"/>
            </a:xfrm>
            <a:custGeom>
              <a:avLst/>
              <a:gdLst>
                <a:gd name="connsiteX0" fmla="*/ 188994 w 293491"/>
                <a:gd name="connsiteY0" fmla="*/ 448628 h 448627"/>
                <a:gd name="connsiteX1" fmla="*/ 247097 w 293491"/>
                <a:gd name="connsiteY1" fmla="*/ 246698 h 448627"/>
                <a:gd name="connsiteX2" fmla="*/ 286149 w 293491"/>
                <a:gd name="connsiteY2" fmla="*/ 132398 h 448627"/>
                <a:gd name="connsiteX3" fmla="*/ 290912 w 293491"/>
                <a:gd name="connsiteY3" fmla="*/ 40005 h 448627"/>
                <a:gd name="connsiteX4" fmla="*/ 160419 w 293491"/>
                <a:gd name="connsiteY4" fmla="*/ 325755 h 448627"/>
                <a:gd name="connsiteX5" fmla="*/ 108032 w 293491"/>
                <a:gd name="connsiteY5" fmla="*/ 206692 h 448627"/>
                <a:gd name="connsiteX6" fmla="*/ 28022 w 293491"/>
                <a:gd name="connsiteY6" fmla="*/ 51435 h 448627"/>
                <a:gd name="connsiteX7" fmla="*/ 8972 w 293491"/>
                <a:gd name="connsiteY7" fmla="*/ 0 h 448627"/>
                <a:gd name="connsiteX8" fmla="*/ 7067 w 293491"/>
                <a:gd name="connsiteY8" fmla="*/ 13335 h 448627"/>
                <a:gd name="connsiteX9" fmla="*/ 3257 w 293491"/>
                <a:gd name="connsiteY9" fmla="*/ 52388 h 448627"/>
                <a:gd name="connsiteX10" fmla="*/ 56597 w 293491"/>
                <a:gd name="connsiteY10" fmla="*/ 293370 h 448627"/>
                <a:gd name="connsiteX11" fmla="*/ 188994 w 293491"/>
                <a:gd name="connsiteY11" fmla="*/ 448628 h 448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3491" h="448627">
                  <a:moveTo>
                    <a:pt x="188994" y="448628"/>
                  </a:moveTo>
                  <a:cubicBezTo>
                    <a:pt x="188994" y="374332"/>
                    <a:pt x="216617" y="310515"/>
                    <a:pt x="247097" y="246698"/>
                  </a:cubicBezTo>
                  <a:cubicBezTo>
                    <a:pt x="264242" y="210502"/>
                    <a:pt x="278529" y="172402"/>
                    <a:pt x="286149" y="132398"/>
                  </a:cubicBezTo>
                  <a:cubicBezTo>
                    <a:pt x="291864" y="102870"/>
                    <a:pt x="296627" y="72390"/>
                    <a:pt x="290912" y="40005"/>
                  </a:cubicBezTo>
                  <a:cubicBezTo>
                    <a:pt x="221379" y="101917"/>
                    <a:pt x="187089" y="177165"/>
                    <a:pt x="160419" y="325755"/>
                  </a:cubicBezTo>
                  <a:cubicBezTo>
                    <a:pt x="141369" y="283845"/>
                    <a:pt x="128034" y="243840"/>
                    <a:pt x="108032" y="206692"/>
                  </a:cubicBezTo>
                  <a:cubicBezTo>
                    <a:pt x="81362" y="155257"/>
                    <a:pt x="46119" y="107632"/>
                    <a:pt x="28022" y="51435"/>
                  </a:cubicBezTo>
                  <a:cubicBezTo>
                    <a:pt x="22307" y="34290"/>
                    <a:pt x="27069" y="12382"/>
                    <a:pt x="8972" y="0"/>
                  </a:cubicBezTo>
                  <a:cubicBezTo>
                    <a:pt x="8019" y="4763"/>
                    <a:pt x="8019" y="8573"/>
                    <a:pt x="7067" y="13335"/>
                  </a:cubicBezTo>
                  <a:cubicBezTo>
                    <a:pt x="6114" y="26670"/>
                    <a:pt x="4209" y="39052"/>
                    <a:pt x="3257" y="52388"/>
                  </a:cubicBezTo>
                  <a:cubicBezTo>
                    <a:pt x="-6268" y="139065"/>
                    <a:pt x="3257" y="220980"/>
                    <a:pt x="56597" y="293370"/>
                  </a:cubicBezTo>
                  <a:cubicBezTo>
                    <a:pt x="97554" y="347663"/>
                    <a:pt x="151847" y="388620"/>
                    <a:pt x="188994" y="4486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96D3E5CE-FCAB-433C-8F28-9DCCD4FC9E48}"/>
                </a:ext>
              </a:extLst>
            </p:cNvPr>
            <p:cNvSpPr/>
            <p:nvPr/>
          </p:nvSpPr>
          <p:spPr>
            <a:xfrm>
              <a:off x="2613113" y="5030279"/>
              <a:ext cx="293155" cy="431482"/>
            </a:xfrm>
            <a:custGeom>
              <a:avLst/>
              <a:gdLst>
                <a:gd name="connsiteX0" fmla="*/ 88 w 293155"/>
                <a:gd name="connsiteY0" fmla="*/ 22860 h 431482"/>
                <a:gd name="connsiteX1" fmla="*/ 23901 w 293155"/>
                <a:gd name="connsiteY1" fmla="*/ 180975 h 431482"/>
                <a:gd name="connsiteX2" fmla="*/ 106768 w 293155"/>
                <a:gd name="connsiteY2" fmla="*/ 431483 h 431482"/>
                <a:gd name="connsiteX3" fmla="*/ 220116 w 293155"/>
                <a:gd name="connsiteY3" fmla="*/ 304800 h 431482"/>
                <a:gd name="connsiteX4" fmla="*/ 280123 w 293155"/>
                <a:gd name="connsiteY4" fmla="*/ 0 h 431482"/>
                <a:gd name="connsiteX5" fmla="*/ 131533 w 293155"/>
                <a:gd name="connsiteY5" fmla="*/ 313373 h 431482"/>
                <a:gd name="connsiteX6" fmla="*/ 88 w 293155"/>
                <a:gd name="connsiteY6" fmla="*/ 22860 h 431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3155" h="431482">
                  <a:moveTo>
                    <a:pt x="88" y="22860"/>
                  </a:moveTo>
                  <a:cubicBezTo>
                    <a:pt x="-864" y="83820"/>
                    <a:pt x="5803" y="133350"/>
                    <a:pt x="23901" y="180975"/>
                  </a:cubicBezTo>
                  <a:cubicBezTo>
                    <a:pt x="55333" y="262890"/>
                    <a:pt x="103911" y="338138"/>
                    <a:pt x="106768" y="431483"/>
                  </a:cubicBezTo>
                  <a:cubicBezTo>
                    <a:pt x="142963" y="384810"/>
                    <a:pt x="183921" y="346710"/>
                    <a:pt x="220116" y="304800"/>
                  </a:cubicBezTo>
                  <a:cubicBezTo>
                    <a:pt x="297268" y="215265"/>
                    <a:pt x="305841" y="111442"/>
                    <a:pt x="280123" y="0"/>
                  </a:cubicBezTo>
                  <a:cubicBezTo>
                    <a:pt x="250596" y="113348"/>
                    <a:pt x="164871" y="200025"/>
                    <a:pt x="131533" y="313373"/>
                  </a:cubicBezTo>
                  <a:cubicBezTo>
                    <a:pt x="135343" y="197167"/>
                    <a:pt x="77241" y="111442"/>
                    <a:pt x="88" y="228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91E49E47-9EE3-4F39-A498-15529F564F69}"/>
                </a:ext>
              </a:extLst>
            </p:cNvPr>
            <p:cNvSpPr/>
            <p:nvPr/>
          </p:nvSpPr>
          <p:spPr>
            <a:xfrm>
              <a:off x="590253" y="4745481"/>
              <a:ext cx="317972" cy="466725"/>
            </a:xfrm>
            <a:custGeom>
              <a:avLst/>
              <a:gdLst>
                <a:gd name="connsiteX0" fmla="*/ 98898 w 317972"/>
                <a:gd name="connsiteY0" fmla="*/ 466725 h 466725"/>
                <a:gd name="connsiteX1" fmla="*/ 204625 w 317972"/>
                <a:gd name="connsiteY1" fmla="*/ 285750 h 466725"/>
                <a:gd name="connsiteX2" fmla="*/ 272253 w 317972"/>
                <a:gd name="connsiteY2" fmla="*/ 184785 h 466725"/>
                <a:gd name="connsiteX3" fmla="*/ 317973 w 317972"/>
                <a:gd name="connsiteY3" fmla="*/ 69533 h 466725"/>
                <a:gd name="connsiteX4" fmla="*/ 100803 w 317972"/>
                <a:gd name="connsiteY4" fmla="*/ 331470 h 466725"/>
                <a:gd name="connsiteX5" fmla="*/ 72228 w 317972"/>
                <a:gd name="connsiteY5" fmla="*/ 166688 h 466725"/>
                <a:gd name="connsiteX6" fmla="*/ 69370 w 317972"/>
                <a:gd name="connsiteY6" fmla="*/ 0 h 466725"/>
                <a:gd name="connsiteX7" fmla="*/ 58893 w 317972"/>
                <a:gd name="connsiteY7" fmla="*/ 2858 h 466725"/>
                <a:gd name="connsiteX8" fmla="*/ 48415 w 317972"/>
                <a:gd name="connsiteY8" fmla="*/ 17145 h 466725"/>
                <a:gd name="connsiteX9" fmla="*/ 12220 w 317972"/>
                <a:gd name="connsiteY9" fmla="*/ 274320 h 466725"/>
                <a:gd name="connsiteX10" fmla="*/ 98898 w 317972"/>
                <a:gd name="connsiteY10" fmla="*/ 466725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7972" h="466725">
                  <a:moveTo>
                    <a:pt x="98898" y="466725"/>
                  </a:moveTo>
                  <a:cubicBezTo>
                    <a:pt x="121758" y="392430"/>
                    <a:pt x="160810" y="338138"/>
                    <a:pt x="204625" y="285750"/>
                  </a:cubicBezTo>
                  <a:cubicBezTo>
                    <a:pt x="230343" y="254318"/>
                    <a:pt x="253203" y="220980"/>
                    <a:pt x="272253" y="184785"/>
                  </a:cubicBezTo>
                  <a:cubicBezTo>
                    <a:pt x="291303" y="149543"/>
                    <a:pt x="306543" y="113348"/>
                    <a:pt x="317973" y="69533"/>
                  </a:cubicBezTo>
                  <a:cubicBezTo>
                    <a:pt x="225580" y="145733"/>
                    <a:pt x="136998" y="216218"/>
                    <a:pt x="100803" y="331470"/>
                  </a:cubicBezTo>
                  <a:cubicBezTo>
                    <a:pt x="91278" y="276225"/>
                    <a:pt x="81753" y="221933"/>
                    <a:pt x="72228" y="166688"/>
                  </a:cubicBezTo>
                  <a:cubicBezTo>
                    <a:pt x="62703" y="111443"/>
                    <a:pt x="60798" y="57150"/>
                    <a:pt x="69370" y="0"/>
                  </a:cubicBezTo>
                  <a:cubicBezTo>
                    <a:pt x="63655" y="1905"/>
                    <a:pt x="59845" y="1905"/>
                    <a:pt x="58893" y="2858"/>
                  </a:cubicBezTo>
                  <a:cubicBezTo>
                    <a:pt x="55083" y="7620"/>
                    <a:pt x="51273" y="12383"/>
                    <a:pt x="48415" y="17145"/>
                  </a:cubicBezTo>
                  <a:cubicBezTo>
                    <a:pt x="2695" y="98108"/>
                    <a:pt x="-13497" y="183833"/>
                    <a:pt x="12220" y="274320"/>
                  </a:cubicBezTo>
                  <a:cubicBezTo>
                    <a:pt x="32223" y="340995"/>
                    <a:pt x="68418" y="397193"/>
                    <a:pt x="98898" y="4667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A27D0708-6849-4604-B698-AA2DFC4091F4}"/>
                </a:ext>
              </a:extLst>
            </p:cNvPr>
            <p:cNvSpPr/>
            <p:nvPr/>
          </p:nvSpPr>
          <p:spPr>
            <a:xfrm>
              <a:off x="2546526" y="4738814"/>
              <a:ext cx="311914" cy="470535"/>
            </a:xfrm>
            <a:custGeom>
              <a:avLst/>
              <a:gdLst>
                <a:gd name="connsiteX0" fmla="*/ 0 w 311914"/>
                <a:gd name="connsiteY0" fmla="*/ 81915 h 470535"/>
                <a:gd name="connsiteX1" fmla="*/ 50483 w 311914"/>
                <a:gd name="connsiteY1" fmla="*/ 204788 h 470535"/>
                <a:gd name="connsiteX2" fmla="*/ 214313 w 311914"/>
                <a:gd name="connsiteY2" fmla="*/ 470535 h 470535"/>
                <a:gd name="connsiteX3" fmla="*/ 243840 w 311914"/>
                <a:gd name="connsiteY3" fmla="*/ 0 h 470535"/>
                <a:gd name="connsiteX4" fmla="*/ 212408 w 311914"/>
                <a:gd name="connsiteY4" fmla="*/ 335280 h 470535"/>
                <a:gd name="connsiteX5" fmla="*/ 0 w 311914"/>
                <a:gd name="connsiteY5" fmla="*/ 81915 h 470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1914" h="470535">
                  <a:moveTo>
                    <a:pt x="0" y="81915"/>
                  </a:moveTo>
                  <a:cubicBezTo>
                    <a:pt x="11430" y="130492"/>
                    <a:pt x="29527" y="167640"/>
                    <a:pt x="50483" y="204788"/>
                  </a:cubicBezTo>
                  <a:cubicBezTo>
                    <a:pt x="100965" y="295275"/>
                    <a:pt x="186690" y="361950"/>
                    <a:pt x="214313" y="470535"/>
                  </a:cubicBezTo>
                  <a:cubicBezTo>
                    <a:pt x="333375" y="278130"/>
                    <a:pt x="343852" y="103823"/>
                    <a:pt x="243840" y="0"/>
                  </a:cubicBezTo>
                  <a:cubicBezTo>
                    <a:pt x="263842" y="117157"/>
                    <a:pt x="229552" y="224790"/>
                    <a:pt x="212408" y="335280"/>
                  </a:cubicBezTo>
                  <a:cubicBezTo>
                    <a:pt x="175260" y="224790"/>
                    <a:pt x="93345" y="153352"/>
                    <a:pt x="0" y="819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B3DA80AC-082B-4E9B-8E0C-3686AAFEA0F1}"/>
                </a:ext>
              </a:extLst>
            </p:cNvPr>
            <p:cNvSpPr/>
            <p:nvPr/>
          </p:nvSpPr>
          <p:spPr>
            <a:xfrm>
              <a:off x="696811" y="4534026"/>
              <a:ext cx="322857" cy="437197"/>
            </a:xfrm>
            <a:custGeom>
              <a:avLst/>
              <a:gdLst>
                <a:gd name="connsiteX0" fmla="*/ 242848 w 322857"/>
                <a:gd name="connsiteY0" fmla="*/ 201930 h 437197"/>
                <a:gd name="connsiteX1" fmla="*/ 322858 w 322857"/>
                <a:gd name="connsiteY1" fmla="*/ 73342 h 437197"/>
                <a:gd name="connsiteX2" fmla="*/ 68540 w 322857"/>
                <a:gd name="connsiteY2" fmla="*/ 269557 h 437197"/>
                <a:gd name="connsiteX3" fmla="*/ 124738 w 322857"/>
                <a:gd name="connsiteY3" fmla="*/ 0 h 437197"/>
                <a:gd name="connsiteX4" fmla="*/ 16153 w 322857"/>
                <a:gd name="connsiteY4" fmla="*/ 437198 h 437197"/>
                <a:gd name="connsiteX5" fmla="*/ 242848 w 322857"/>
                <a:gd name="connsiteY5" fmla="*/ 201930 h 437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2857" h="437197">
                  <a:moveTo>
                    <a:pt x="242848" y="201930"/>
                  </a:moveTo>
                  <a:cubicBezTo>
                    <a:pt x="279995" y="169545"/>
                    <a:pt x="303808" y="127635"/>
                    <a:pt x="322858" y="73342"/>
                  </a:cubicBezTo>
                  <a:cubicBezTo>
                    <a:pt x="230465" y="138113"/>
                    <a:pt x="132358" y="180975"/>
                    <a:pt x="68540" y="269557"/>
                  </a:cubicBezTo>
                  <a:cubicBezTo>
                    <a:pt x="80923" y="178117"/>
                    <a:pt x="77113" y="86677"/>
                    <a:pt x="124738" y="0"/>
                  </a:cubicBezTo>
                  <a:cubicBezTo>
                    <a:pt x="-4802" y="89535"/>
                    <a:pt x="-18137" y="256222"/>
                    <a:pt x="16153" y="437198"/>
                  </a:cubicBezTo>
                  <a:cubicBezTo>
                    <a:pt x="62825" y="323850"/>
                    <a:pt x="161885" y="271463"/>
                    <a:pt x="242848" y="201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49FC2F08-7F8D-48AD-A2FE-9B72AFF3835F}"/>
                </a:ext>
              </a:extLst>
            </p:cNvPr>
            <p:cNvSpPr/>
            <p:nvPr/>
          </p:nvSpPr>
          <p:spPr>
            <a:xfrm>
              <a:off x="2356026" y="4396866"/>
              <a:ext cx="282892" cy="302894"/>
            </a:xfrm>
            <a:custGeom>
              <a:avLst/>
              <a:gdLst>
                <a:gd name="connsiteX0" fmla="*/ 282892 w 282892"/>
                <a:gd name="connsiteY0" fmla="*/ 302895 h 302894"/>
                <a:gd name="connsiteX1" fmla="*/ 0 w 282892"/>
                <a:gd name="connsiteY1" fmla="*/ 0 h 302894"/>
                <a:gd name="connsiteX2" fmla="*/ 282892 w 282892"/>
                <a:gd name="connsiteY2" fmla="*/ 302895 h 302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2892" h="302894">
                  <a:moveTo>
                    <a:pt x="282892" y="302895"/>
                  </a:moveTo>
                  <a:cubicBezTo>
                    <a:pt x="274320" y="178118"/>
                    <a:pt x="121920" y="13335"/>
                    <a:pt x="0" y="0"/>
                  </a:cubicBezTo>
                  <a:cubicBezTo>
                    <a:pt x="115252" y="180023"/>
                    <a:pt x="171450" y="240030"/>
                    <a:pt x="282892" y="3028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DD3D8F0B-B7CF-41A3-BECA-9092CBEE0AE6}"/>
                </a:ext>
              </a:extLst>
            </p:cNvPr>
            <p:cNvSpPr/>
            <p:nvPr/>
          </p:nvSpPr>
          <p:spPr>
            <a:xfrm>
              <a:off x="813928" y="4399723"/>
              <a:ext cx="274320" cy="294322"/>
            </a:xfrm>
            <a:custGeom>
              <a:avLst/>
              <a:gdLst>
                <a:gd name="connsiteX0" fmla="*/ 274320 w 274320"/>
                <a:gd name="connsiteY0" fmla="*/ 0 h 294322"/>
                <a:gd name="connsiteX1" fmla="*/ 0 w 274320"/>
                <a:gd name="connsiteY1" fmla="*/ 294323 h 294322"/>
                <a:gd name="connsiteX2" fmla="*/ 274320 w 274320"/>
                <a:gd name="connsiteY2" fmla="*/ 0 h 29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4320" h="294322">
                  <a:moveTo>
                    <a:pt x="274320" y="0"/>
                  </a:moveTo>
                  <a:cubicBezTo>
                    <a:pt x="163830" y="8573"/>
                    <a:pt x="15240" y="168593"/>
                    <a:pt x="0" y="294323"/>
                  </a:cubicBezTo>
                  <a:cubicBezTo>
                    <a:pt x="133350" y="235268"/>
                    <a:pt x="207645" y="120968"/>
                    <a:pt x="27432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="" xmlns:a16="http://schemas.microsoft.com/office/drawing/2014/main" id="{1FB428C9-725E-4E86-99B0-0E3136CDF1A8}"/>
                </a:ext>
              </a:extLst>
            </p:cNvPr>
            <p:cNvSpPr/>
            <p:nvPr/>
          </p:nvSpPr>
          <p:spPr>
            <a:xfrm>
              <a:off x="1798587" y="4686203"/>
              <a:ext cx="114930" cy="50651"/>
            </a:xfrm>
            <a:custGeom>
              <a:avLst/>
              <a:gdLst>
                <a:gd name="connsiteX0" fmla="*/ 92619 w 114930"/>
                <a:gd name="connsiteY0" fmla="*/ 48800 h 50651"/>
                <a:gd name="connsiteX1" fmla="*/ 113574 w 114930"/>
                <a:gd name="connsiteY1" fmla="*/ 43085 h 50651"/>
                <a:gd name="connsiteX2" fmla="*/ 100239 w 114930"/>
                <a:gd name="connsiteY2" fmla="*/ 22130 h 50651"/>
                <a:gd name="connsiteX3" fmla="*/ 29754 w 114930"/>
                <a:gd name="connsiteY3" fmla="*/ 1175 h 50651"/>
                <a:gd name="connsiteX4" fmla="*/ 226 w 114930"/>
                <a:gd name="connsiteY4" fmla="*/ 10700 h 50651"/>
                <a:gd name="connsiteX5" fmla="*/ 18324 w 114930"/>
                <a:gd name="connsiteY5" fmla="*/ 28798 h 50651"/>
                <a:gd name="connsiteX6" fmla="*/ 92619 w 114930"/>
                <a:gd name="connsiteY6" fmla="*/ 48800 h 50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930" h="50651">
                  <a:moveTo>
                    <a:pt x="92619" y="48800"/>
                  </a:moveTo>
                  <a:cubicBezTo>
                    <a:pt x="100239" y="50705"/>
                    <a:pt x="109764" y="53563"/>
                    <a:pt x="113574" y="43085"/>
                  </a:cubicBezTo>
                  <a:cubicBezTo>
                    <a:pt x="118336" y="30703"/>
                    <a:pt x="109764" y="25940"/>
                    <a:pt x="100239" y="22130"/>
                  </a:cubicBezTo>
                  <a:cubicBezTo>
                    <a:pt x="74521" y="13558"/>
                    <a:pt x="48804" y="6890"/>
                    <a:pt x="29754" y="1175"/>
                  </a:cubicBezTo>
                  <a:cubicBezTo>
                    <a:pt x="13561" y="223"/>
                    <a:pt x="2131" y="-3587"/>
                    <a:pt x="226" y="10700"/>
                  </a:cubicBezTo>
                  <a:cubicBezTo>
                    <a:pt x="-1679" y="23083"/>
                    <a:pt x="8799" y="25940"/>
                    <a:pt x="18324" y="28798"/>
                  </a:cubicBezTo>
                  <a:cubicBezTo>
                    <a:pt x="42136" y="34513"/>
                    <a:pt x="66901" y="42133"/>
                    <a:pt x="92619" y="488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="" xmlns:a16="http://schemas.microsoft.com/office/drawing/2014/main" id="{5CCB051B-0F91-430C-A81A-CDFC8D9ED817}"/>
                </a:ext>
              </a:extLst>
            </p:cNvPr>
            <p:cNvSpPr/>
            <p:nvPr/>
          </p:nvSpPr>
          <p:spPr>
            <a:xfrm>
              <a:off x="1825484" y="4441872"/>
              <a:ext cx="62864" cy="13573"/>
            </a:xfrm>
            <a:custGeom>
              <a:avLst/>
              <a:gdLst>
                <a:gd name="connsiteX0" fmla="*/ 0 w 62864"/>
                <a:gd name="connsiteY0" fmla="*/ 7382 h 13573"/>
                <a:gd name="connsiteX1" fmla="*/ 62865 w 62864"/>
                <a:gd name="connsiteY1" fmla="*/ 8334 h 13573"/>
                <a:gd name="connsiteX2" fmla="*/ 0 w 62864"/>
                <a:gd name="connsiteY2" fmla="*/ 7382 h 1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864" h="13573">
                  <a:moveTo>
                    <a:pt x="0" y="7382"/>
                  </a:moveTo>
                  <a:cubicBezTo>
                    <a:pt x="24765" y="15954"/>
                    <a:pt x="40957" y="15002"/>
                    <a:pt x="62865" y="8334"/>
                  </a:cubicBezTo>
                  <a:cubicBezTo>
                    <a:pt x="40957" y="-3096"/>
                    <a:pt x="25717" y="-2143"/>
                    <a:pt x="0" y="73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E6405886-08C3-4DF3-937E-3E300E95751F}"/>
                </a:ext>
              </a:extLst>
            </p:cNvPr>
            <p:cNvSpPr/>
            <p:nvPr/>
          </p:nvSpPr>
          <p:spPr>
            <a:xfrm>
              <a:off x="1603997" y="5189226"/>
              <a:ext cx="323652" cy="400688"/>
            </a:xfrm>
            <a:custGeom>
              <a:avLst/>
              <a:gdLst>
                <a:gd name="connsiteX0" fmla="*/ 323404 w 323652"/>
                <a:gd name="connsiteY0" fmla="*/ 140137 h 400688"/>
                <a:gd name="connsiteX1" fmla="*/ 197674 w 323652"/>
                <a:gd name="connsiteY1" fmla="*/ 120 h 400688"/>
                <a:gd name="connsiteX2" fmla="*/ 181481 w 323652"/>
                <a:gd name="connsiteY2" fmla="*/ 13455 h 400688"/>
                <a:gd name="connsiteX3" fmla="*/ 209104 w 323652"/>
                <a:gd name="connsiteY3" fmla="*/ 103942 h 400688"/>
                <a:gd name="connsiteX4" fmla="*/ 211961 w 323652"/>
                <a:gd name="connsiteY4" fmla="*/ 172522 h 400688"/>
                <a:gd name="connsiteX5" fmla="*/ 141476 w 323652"/>
                <a:gd name="connsiteY5" fmla="*/ 204907 h 400688"/>
                <a:gd name="connsiteX6" fmla="*/ 40511 w 323652"/>
                <a:gd name="connsiteY6" fmla="*/ 248722 h 400688"/>
                <a:gd name="connsiteX7" fmla="*/ 36701 w 323652"/>
                <a:gd name="connsiteY7" fmla="*/ 386835 h 400688"/>
                <a:gd name="connsiteX8" fmla="*/ 64324 w 323652"/>
                <a:gd name="connsiteY8" fmla="*/ 399217 h 400688"/>
                <a:gd name="connsiteX9" fmla="*/ 70038 w 323652"/>
                <a:gd name="connsiteY9" fmla="*/ 369690 h 400688"/>
                <a:gd name="connsiteX10" fmla="*/ 128141 w 323652"/>
                <a:gd name="connsiteY10" fmla="*/ 284917 h 400688"/>
                <a:gd name="connsiteX11" fmla="*/ 268159 w 323652"/>
                <a:gd name="connsiteY11" fmla="*/ 231577 h 400688"/>
                <a:gd name="connsiteX12" fmla="*/ 323404 w 323652"/>
                <a:gd name="connsiteY12" fmla="*/ 140137 h 40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3652" h="400688">
                  <a:moveTo>
                    <a:pt x="323404" y="140137"/>
                  </a:moveTo>
                  <a:cubicBezTo>
                    <a:pt x="323404" y="73462"/>
                    <a:pt x="257681" y="3930"/>
                    <a:pt x="197674" y="120"/>
                  </a:cubicBezTo>
                  <a:cubicBezTo>
                    <a:pt x="186243" y="-833"/>
                    <a:pt x="180529" y="3930"/>
                    <a:pt x="181481" y="13455"/>
                  </a:cubicBezTo>
                  <a:cubicBezTo>
                    <a:pt x="183386" y="45840"/>
                    <a:pt x="166241" y="81082"/>
                    <a:pt x="209104" y="103942"/>
                  </a:cubicBezTo>
                  <a:cubicBezTo>
                    <a:pt x="238631" y="119182"/>
                    <a:pt x="236726" y="149662"/>
                    <a:pt x="211961" y="172522"/>
                  </a:cubicBezTo>
                  <a:cubicBezTo>
                    <a:pt x="191959" y="190620"/>
                    <a:pt x="166241" y="197287"/>
                    <a:pt x="141476" y="204907"/>
                  </a:cubicBezTo>
                  <a:cubicBezTo>
                    <a:pt x="106234" y="216337"/>
                    <a:pt x="70991" y="226815"/>
                    <a:pt x="40511" y="248722"/>
                  </a:cubicBezTo>
                  <a:cubicBezTo>
                    <a:pt x="-11876" y="285870"/>
                    <a:pt x="-13781" y="346830"/>
                    <a:pt x="36701" y="386835"/>
                  </a:cubicBezTo>
                  <a:cubicBezTo>
                    <a:pt x="44321" y="392550"/>
                    <a:pt x="52894" y="404932"/>
                    <a:pt x="64324" y="399217"/>
                  </a:cubicBezTo>
                  <a:cubicBezTo>
                    <a:pt x="75754" y="393502"/>
                    <a:pt x="70038" y="380167"/>
                    <a:pt x="70038" y="369690"/>
                  </a:cubicBezTo>
                  <a:cubicBezTo>
                    <a:pt x="70038" y="308730"/>
                    <a:pt x="70991" y="307777"/>
                    <a:pt x="128141" y="284917"/>
                  </a:cubicBezTo>
                  <a:cubicBezTo>
                    <a:pt x="174813" y="266820"/>
                    <a:pt x="224343" y="258247"/>
                    <a:pt x="268159" y="231577"/>
                  </a:cubicBezTo>
                  <a:cubicBezTo>
                    <a:pt x="304354" y="209670"/>
                    <a:pt x="326261" y="180142"/>
                    <a:pt x="323404" y="1401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69F166D7-84FF-4B16-AC05-7522DEC16375}"/>
                </a:ext>
              </a:extLst>
            </p:cNvPr>
            <p:cNvSpPr/>
            <p:nvPr/>
          </p:nvSpPr>
          <p:spPr>
            <a:xfrm>
              <a:off x="1690200" y="4977631"/>
              <a:ext cx="72501" cy="399718"/>
            </a:xfrm>
            <a:custGeom>
              <a:avLst/>
              <a:gdLst>
                <a:gd name="connsiteX0" fmla="*/ 55274 w 72501"/>
                <a:gd name="connsiteY0" fmla="*/ 260 h 399718"/>
                <a:gd name="connsiteX1" fmla="*/ 29 w 72501"/>
                <a:gd name="connsiteY1" fmla="*/ 51695 h 399718"/>
                <a:gd name="connsiteX2" fmla="*/ 6696 w 72501"/>
                <a:gd name="connsiteY2" fmla="*/ 365067 h 399718"/>
                <a:gd name="connsiteX3" fmla="*/ 14316 w 72501"/>
                <a:gd name="connsiteY3" fmla="*/ 397452 h 399718"/>
                <a:gd name="connsiteX4" fmla="*/ 54321 w 72501"/>
                <a:gd name="connsiteY4" fmla="*/ 387927 h 399718"/>
                <a:gd name="connsiteX5" fmla="*/ 65751 w 72501"/>
                <a:gd name="connsiteY5" fmla="*/ 356495 h 399718"/>
                <a:gd name="connsiteX6" fmla="*/ 72419 w 72501"/>
                <a:gd name="connsiteY6" fmla="*/ 28835 h 399718"/>
                <a:gd name="connsiteX7" fmla="*/ 55274 w 72501"/>
                <a:gd name="connsiteY7" fmla="*/ 260 h 39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501" h="399718">
                  <a:moveTo>
                    <a:pt x="55274" y="260"/>
                  </a:moveTo>
                  <a:cubicBezTo>
                    <a:pt x="21936" y="-2598"/>
                    <a:pt x="-924" y="18357"/>
                    <a:pt x="29" y="51695"/>
                  </a:cubicBezTo>
                  <a:cubicBezTo>
                    <a:pt x="1934" y="156470"/>
                    <a:pt x="3839" y="261245"/>
                    <a:pt x="6696" y="365067"/>
                  </a:cubicBezTo>
                  <a:cubicBezTo>
                    <a:pt x="6696" y="376497"/>
                    <a:pt x="981" y="391737"/>
                    <a:pt x="14316" y="397452"/>
                  </a:cubicBezTo>
                  <a:cubicBezTo>
                    <a:pt x="27651" y="404120"/>
                    <a:pt x="41939" y="394595"/>
                    <a:pt x="54321" y="387927"/>
                  </a:cubicBezTo>
                  <a:cubicBezTo>
                    <a:pt x="67656" y="381260"/>
                    <a:pt x="64799" y="367925"/>
                    <a:pt x="65751" y="356495"/>
                  </a:cubicBezTo>
                  <a:cubicBezTo>
                    <a:pt x="65751" y="302202"/>
                    <a:pt x="73371" y="83127"/>
                    <a:pt x="72419" y="28835"/>
                  </a:cubicBezTo>
                  <a:cubicBezTo>
                    <a:pt x="71466" y="17405"/>
                    <a:pt x="75276" y="1212"/>
                    <a:pt x="55274" y="2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C28E82F8-B578-49EF-96C5-6152D4F34969}"/>
                </a:ext>
              </a:extLst>
            </p:cNvPr>
            <p:cNvSpPr/>
            <p:nvPr/>
          </p:nvSpPr>
          <p:spPr>
            <a:xfrm>
              <a:off x="1698722" y="5500636"/>
              <a:ext cx="53506" cy="439279"/>
            </a:xfrm>
            <a:custGeom>
              <a:avLst/>
              <a:gdLst>
                <a:gd name="connsiteX0" fmla="*/ 53419 w 53506"/>
                <a:gd name="connsiteY0" fmla="*/ 23037 h 439279"/>
                <a:gd name="connsiteX1" fmla="*/ 26749 w 53506"/>
                <a:gd name="connsiteY1" fmla="*/ 3987 h 439279"/>
                <a:gd name="connsiteX2" fmla="*/ 79 w 53506"/>
                <a:gd name="connsiteY2" fmla="*/ 44945 h 439279"/>
                <a:gd name="connsiteX3" fmla="*/ 5794 w 53506"/>
                <a:gd name="connsiteY3" fmla="*/ 190677 h 439279"/>
                <a:gd name="connsiteX4" fmla="*/ 14366 w 53506"/>
                <a:gd name="connsiteY4" fmla="*/ 432612 h 439279"/>
                <a:gd name="connsiteX5" fmla="*/ 14366 w 53506"/>
                <a:gd name="connsiteY5" fmla="*/ 432612 h 439279"/>
                <a:gd name="connsiteX6" fmla="*/ 15319 w 53506"/>
                <a:gd name="connsiteY6" fmla="*/ 433565 h 439279"/>
                <a:gd name="connsiteX7" fmla="*/ 17224 w 53506"/>
                <a:gd name="connsiteY7" fmla="*/ 435470 h 439279"/>
                <a:gd name="connsiteX8" fmla="*/ 21034 w 53506"/>
                <a:gd name="connsiteY8" fmla="*/ 439280 h 439279"/>
                <a:gd name="connsiteX9" fmla="*/ 46751 w 53506"/>
                <a:gd name="connsiteY9" fmla="*/ 376415 h 439279"/>
                <a:gd name="connsiteX10" fmla="*/ 53419 w 53506"/>
                <a:gd name="connsiteY10" fmla="*/ 23037 h 43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506" h="439279">
                  <a:moveTo>
                    <a:pt x="53419" y="23037"/>
                  </a:moveTo>
                  <a:cubicBezTo>
                    <a:pt x="54371" y="177"/>
                    <a:pt x="47704" y="-4585"/>
                    <a:pt x="26749" y="3987"/>
                  </a:cubicBezTo>
                  <a:cubicBezTo>
                    <a:pt x="6746" y="11607"/>
                    <a:pt x="-874" y="23990"/>
                    <a:pt x="79" y="44945"/>
                  </a:cubicBezTo>
                  <a:cubicBezTo>
                    <a:pt x="1984" y="93522"/>
                    <a:pt x="3889" y="142100"/>
                    <a:pt x="5794" y="190677"/>
                  </a:cubicBezTo>
                  <a:cubicBezTo>
                    <a:pt x="8651" y="271640"/>
                    <a:pt x="1031" y="352602"/>
                    <a:pt x="14366" y="432612"/>
                  </a:cubicBezTo>
                  <a:cubicBezTo>
                    <a:pt x="14366" y="432612"/>
                    <a:pt x="14366" y="432612"/>
                    <a:pt x="14366" y="432612"/>
                  </a:cubicBezTo>
                  <a:cubicBezTo>
                    <a:pt x="14366" y="432612"/>
                    <a:pt x="15319" y="433565"/>
                    <a:pt x="15319" y="433565"/>
                  </a:cubicBezTo>
                  <a:cubicBezTo>
                    <a:pt x="16271" y="434517"/>
                    <a:pt x="16271" y="435470"/>
                    <a:pt x="17224" y="435470"/>
                  </a:cubicBezTo>
                  <a:cubicBezTo>
                    <a:pt x="18176" y="436422"/>
                    <a:pt x="19129" y="438327"/>
                    <a:pt x="21034" y="439280"/>
                  </a:cubicBezTo>
                  <a:cubicBezTo>
                    <a:pt x="53419" y="427850"/>
                    <a:pt x="46751" y="399275"/>
                    <a:pt x="46751" y="376415"/>
                  </a:cubicBezTo>
                  <a:cubicBezTo>
                    <a:pt x="49609" y="258305"/>
                    <a:pt x="50561" y="141147"/>
                    <a:pt x="53419" y="230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F48BD4B2-3976-411F-89AC-98CD9A7CCC1E}"/>
                </a:ext>
              </a:extLst>
            </p:cNvPr>
            <p:cNvSpPr/>
            <p:nvPr/>
          </p:nvSpPr>
          <p:spPr>
            <a:xfrm>
              <a:off x="1775953" y="5647499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0 w 9525"/>
                <a:gd name="connsiteY1" fmla="*/ 0 h 9525"/>
                <a:gd name="connsiteX2" fmla="*/ 0 w 9525"/>
                <a:gd name="connsiteY2" fmla="*/ 0 h 9525"/>
                <a:gd name="connsiteX3" fmla="*/ 0 w 9525"/>
                <a:gd name="connsiteY3" fmla="*/ 0 h 9525"/>
                <a:gd name="connsiteX4" fmla="*/ 0 w 9525"/>
                <a:gd name="connsiteY4" fmla="*/ 0 h 9525"/>
                <a:gd name="connsiteX5" fmla="*/ 0 w 9525"/>
                <a:gd name="connsiteY5" fmla="*/ 0 h 9525"/>
                <a:gd name="connsiteX6" fmla="*/ 0 w 9525"/>
                <a:gd name="connsiteY6" fmla="*/ 0 h 9525"/>
                <a:gd name="connsiteX7" fmla="*/ 0 w 9525"/>
                <a:gd name="connsiteY7" fmla="*/ 0 h 9525"/>
                <a:gd name="connsiteX8" fmla="*/ 0 w 9525"/>
                <a:gd name="connsiteY8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F8D748EF-6C27-42AC-9E3A-AB5D88005614}"/>
                </a:ext>
              </a:extLst>
            </p:cNvPr>
            <p:cNvSpPr/>
            <p:nvPr/>
          </p:nvSpPr>
          <p:spPr>
            <a:xfrm>
              <a:off x="1773967" y="5599701"/>
              <a:ext cx="101046" cy="139237"/>
            </a:xfrm>
            <a:custGeom>
              <a:avLst/>
              <a:gdLst>
                <a:gd name="connsiteX0" fmla="*/ 101046 w 101046"/>
                <a:gd name="connsiteY0" fmla="*/ 139237 h 139237"/>
                <a:gd name="connsiteX1" fmla="*/ 54374 w 101046"/>
                <a:gd name="connsiteY1" fmla="*/ 24937 h 139237"/>
                <a:gd name="connsiteX2" fmla="*/ 9606 w 101046"/>
                <a:gd name="connsiteY2" fmla="*/ 2077 h 139237"/>
                <a:gd name="connsiteX3" fmla="*/ 1986 w 101046"/>
                <a:gd name="connsiteY3" fmla="*/ 47797 h 139237"/>
                <a:gd name="connsiteX4" fmla="*/ 101046 w 101046"/>
                <a:gd name="connsiteY4" fmla="*/ 139237 h 139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046" h="139237">
                  <a:moveTo>
                    <a:pt x="101046" y="139237"/>
                  </a:moveTo>
                  <a:cubicBezTo>
                    <a:pt x="101046" y="86850"/>
                    <a:pt x="85806" y="52560"/>
                    <a:pt x="54374" y="24937"/>
                  </a:cubicBezTo>
                  <a:cubicBezTo>
                    <a:pt x="41039" y="13507"/>
                    <a:pt x="27704" y="-6495"/>
                    <a:pt x="9606" y="2077"/>
                  </a:cubicBezTo>
                  <a:cubicBezTo>
                    <a:pt x="-7539" y="9697"/>
                    <a:pt x="3891" y="31605"/>
                    <a:pt x="1986" y="47797"/>
                  </a:cubicBezTo>
                  <a:cubicBezTo>
                    <a:pt x="43896" y="63037"/>
                    <a:pt x="71519" y="96375"/>
                    <a:pt x="101046" y="1392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="" xmlns:a16="http://schemas.microsoft.com/office/drawing/2014/main" id="{AB0E71A8-1282-48AB-9BE5-18F6925BA890}"/>
                </a:ext>
              </a:extLst>
            </p:cNvPr>
            <p:cNvSpPr/>
            <p:nvPr/>
          </p:nvSpPr>
          <p:spPr>
            <a:xfrm>
              <a:off x="1625604" y="5015617"/>
              <a:ext cx="37750" cy="88003"/>
            </a:xfrm>
            <a:custGeom>
              <a:avLst/>
              <a:gdLst>
                <a:gd name="connsiteX0" fmla="*/ 37002 w 37750"/>
                <a:gd name="connsiteY0" fmla="*/ 17519 h 88003"/>
                <a:gd name="connsiteX1" fmla="*/ 28430 w 37750"/>
                <a:gd name="connsiteY1" fmla="*/ 374 h 88003"/>
                <a:gd name="connsiteX2" fmla="*/ 11285 w 37750"/>
                <a:gd name="connsiteY2" fmla="*/ 9899 h 88003"/>
                <a:gd name="connsiteX3" fmla="*/ 34145 w 37750"/>
                <a:gd name="connsiteY3" fmla="*/ 88004 h 88003"/>
                <a:gd name="connsiteX4" fmla="*/ 37002 w 37750"/>
                <a:gd name="connsiteY4" fmla="*/ 17519 h 88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750" h="88003">
                  <a:moveTo>
                    <a:pt x="37002" y="17519"/>
                  </a:moveTo>
                  <a:cubicBezTo>
                    <a:pt x="35097" y="10851"/>
                    <a:pt x="37955" y="2279"/>
                    <a:pt x="28430" y="374"/>
                  </a:cubicBezTo>
                  <a:cubicBezTo>
                    <a:pt x="20810" y="-1531"/>
                    <a:pt x="16047" y="4184"/>
                    <a:pt x="11285" y="9899"/>
                  </a:cubicBezTo>
                  <a:cubicBezTo>
                    <a:pt x="-9670" y="33711"/>
                    <a:pt x="-1098" y="66096"/>
                    <a:pt x="34145" y="88004"/>
                  </a:cubicBezTo>
                  <a:cubicBezTo>
                    <a:pt x="21762" y="61334"/>
                    <a:pt x="41765" y="41331"/>
                    <a:pt x="37002" y="175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="" xmlns:a16="http://schemas.microsoft.com/office/drawing/2014/main" id="{36597DE7-839B-4E40-8F8D-C53943E6FD67}"/>
                </a:ext>
              </a:extLst>
            </p:cNvPr>
            <p:cNvSpPr/>
            <p:nvPr/>
          </p:nvSpPr>
          <p:spPr>
            <a:xfrm>
              <a:off x="1783045" y="5314124"/>
              <a:ext cx="23388" cy="32905"/>
            </a:xfrm>
            <a:custGeom>
              <a:avLst/>
              <a:gdLst>
                <a:gd name="connsiteX0" fmla="*/ 10053 w 23388"/>
                <a:gd name="connsiteY0" fmla="*/ 32385 h 32905"/>
                <a:gd name="connsiteX1" fmla="*/ 23388 w 23388"/>
                <a:gd name="connsiteY1" fmla="*/ 11430 h 32905"/>
                <a:gd name="connsiteX2" fmla="*/ 10053 w 23388"/>
                <a:gd name="connsiteY2" fmla="*/ 0 h 32905"/>
                <a:gd name="connsiteX3" fmla="*/ 528 w 23388"/>
                <a:gd name="connsiteY3" fmla="*/ 19050 h 32905"/>
                <a:gd name="connsiteX4" fmla="*/ 10053 w 23388"/>
                <a:gd name="connsiteY4" fmla="*/ 32385 h 32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88" h="32905">
                  <a:moveTo>
                    <a:pt x="10053" y="32385"/>
                  </a:moveTo>
                  <a:cubicBezTo>
                    <a:pt x="18626" y="30480"/>
                    <a:pt x="22436" y="22860"/>
                    <a:pt x="23388" y="11430"/>
                  </a:cubicBezTo>
                  <a:cubicBezTo>
                    <a:pt x="21483" y="6667"/>
                    <a:pt x="17673" y="0"/>
                    <a:pt x="10053" y="0"/>
                  </a:cubicBezTo>
                  <a:cubicBezTo>
                    <a:pt x="-1377" y="952"/>
                    <a:pt x="528" y="11430"/>
                    <a:pt x="528" y="19050"/>
                  </a:cubicBezTo>
                  <a:cubicBezTo>
                    <a:pt x="-424" y="25717"/>
                    <a:pt x="-1377" y="35242"/>
                    <a:pt x="10053" y="323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1" name="Freeform: Shape 30">
            <a:extLst>
              <a:ext uri="{FF2B5EF4-FFF2-40B4-BE49-F238E27FC236}">
                <a16:creationId xmlns="" xmlns:a16="http://schemas.microsoft.com/office/drawing/2014/main" id="{4FD3AA74-8129-4B86-9864-2C5F84DA2A67}"/>
              </a:ext>
            </a:extLst>
          </p:cNvPr>
          <p:cNvSpPr/>
          <p:nvPr userDrawn="1"/>
        </p:nvSpPr>
        <p:spPr>
          <a:xfrm>
            <a:off x="-27620" y="-7467"/>
            <a:ext cx="5750326" cy="6879357"/>
          </a:xfrm>
          <a:custGeom>
            <a:avLst/>
            <a:gdLst>
              <a:gd name="connsiteX0" fmla="*/ 0 w 5750326"/>
              <a:gd name="connsiteY0" fmla="*/ 0 h 6879357"/>
              <a:gd name="connsiteX1" fmla="*/ 2909153 w 5750326"/>
              <a:gd name="connsiteY1" fmla="*/ 0 h 6879357"/>
              <a:gd name="connsiteX2" fmla="*/ 2957941 w 5750326"/>
              <a:gd name="connsiteY2" fmla="*/ 110314 h 6879357"/>
              <a:gd name="connsiteX3" fmla="*/ 3000602 w 5750326"/>
              <a:gd name="connsiteY3" fmla="*/ 230172 h 6879357"/>
              <a:gd name="connsiteX4" fmla="*/ 3060116 w 5750326"/>
              <a:gd name="connsiteY4" fmla="*/ 598170 h 6879357"/>
              <a:gd name="connsiteX5" fmla="*/ 3044244 w 5750326"/>
              <a:gd name="connsiteY5" fmla="*/ 1068333 h 6879357"/>
              <a:gd name="connsiteX6" fmla="*/ 2997626 w 5750326"/>
              <a:gd name="connsiteY6" fmla="*/ 1366401 h 6879357"/>
              <a:gd name="connsiteX7" fmla="*/ 2984731 w 5750326"/>
              <a:gd name="connsiteY7" fmla="*/ 1479478 h 6879357"/>
              <a:gd name="connsiteX8" fmla="*/ 2985227 w 5750326"/>
              <a:gd name="connsiteY8" fmla="*/ 1483942 h 6879357"/>
              <a:gd name="connsiteX9" fmla="*/ 3077969 w 5750326"/>
              <a:gd name="connsiteY9" fmla="*/ 1538002 h 6879357"/>
              <a:gd name="connsiteX10" fmla="*/ 3169722 w 5750326"/>
              <a:gd name="connsiteY10" fmla="*/ 1511715 h 6879357"/>
              <a:gd name="connsiteX11" fmla="*/ 3287263 w 5750326"/>
              <a:gd name="connsiteY11" fmla="*/ 1585117 h 6879357"/>
              <a:gd name="connsiteX12" fmla="*/ 3337849 w 5750326"/>
              <a:gd name="connsiteY12" fmla="*/ 1762172 h 6879357"/>
              <a:gd name="connsiteX13" fmla="*/ 3255520 w 5750326"/>
              <a:gd name="connsiteY13" fmla="*/ 2043873 h 6879357"/>
              <a:gd name="connsiteX14" fmla="*/ 3163274 w 5750326"/>
              <a:gd name="connsiteY14" fmla="*/ 2384097 h 6879357"/>
              <a:gd name="connsiteX15" fmla="*/ 3108719 w 5750326"/>
              <a:gd name="connsiteY15" fmla="*/ 2845335 h 6879357"/>
              <a:gd name="connsiteX16" fmla="*/ 3058132 w 5750326"/>
              <a:gd name="connsiteY16" fmla="*/ 2971306 h 6879357"/>
              <a:gd name="connsiteX17" fmla="*/ 2960429 w 5750326"/>
              <a:gd name="connsiteY17" fmla="*/ 2990152 h 6879357"/>
              <a:gd name="connsiteX18" fmla="*/ 2917280 w 5750326"/>
              <a:gd name="connsiteY18" fmla="*/ 2956924 h 6879357"/>
              <a:gd name="connsiteX19" fmla="*/ 2837929 w 5750326"/>
              <a:gd name="connsiteY19" fmla="*/ 2969819 h 6879357"/>
              <a:gd name="connsiteX20" fmla="*/ 2804699 w 5750326"/>
              <a:gd name="connsiteY20" fmla="*/ 3046691 h 6879357"/>
              <a:gd name="connsiteX21" fmla="*/ 2751137 w 5750326"/>
              <a:gd name="connsiteY21" fmla="*/ 3366581 h 6879357"/>
              <a:gd name="connsiteX22" fmla="*/ 2528949 w 5750326"/>
              <a:gd name="connsiteY22" fmla="*/ 4045045 h 6879357"/>
              <a:gd name="connsiteX23" fmla="*/ 2323128 w 5750326"/>
              <a:gd name="connsiteY23" fmla="*/ 4393700 h 6879357"/>
              <a:gd name="connsiteX24" fmla="*/ 2241050 w 5750326"/>
              <a:gd name="connsiteY24" fmla="*/ 4505442 h 6879357"/>
              <a:gd name="connsiteX25" fmla="*/ 2234160 w 5750326"/>
              <a:gd name="connsiteY25" fmla="*/ 5127126 h 6879357"/>
              <a:gd name="connsiteX26" fmla="*/ 2895181 w 5750326"/>
              <a:gd name="connsiteY26" fmla="*/ 6112039 h 6879357"/>
              <a:gd name="connsiteX27" fmla="*/ 5750326 w 5750326"/>
              <a:gd name="connsiteY27" fmla="*/ 6879357 h 6879357"/>
              <a:gd name="connsiteX28" fmla="*/ 0 w 5750326"/>
              <a:gd name="connsiteY28" fmla="*/ 6868023 h 6879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750326" h="6879357">
                <a:moveTo>
                  <a:pt x="0" y="0"/>
                </a:moveTo>
                <a:lnTo>
                  <a:pt x="2909153" y="0"/>
                </a:lnTo>
                <a:lnTo>
                  <a:pt x="2957941" y="110314"/>
                </a:lnTo>
                <a:cubicBezTo>
                  <a:pt x="2973665" y="149579"/>
                  <a:pt x="2987955" y="189504"/>
                  <a:pt x="3000602" y="230172"/>
                </a:cubicBezTo>
                <a:cubicBezTo>
                  <a:pt x="3037797" y="350193"/>
                  <a:pt x="3060116" y="472198"/>
                  <a:pt x="3060116" y="598170"/>
                </a:cubicBezTo>
                <a:cubicBezTo>
                  <a:pt x="3060116" y="754891"/>
                  <a:pt x="3050692" y="911611"/>
                  <a:pt x="3044244" y="1068333"/>
                </a:cubicBezTo>
                <a:cubicBezTo>
                  <a:pt x="3040277" y="1169508"/>
                  <a:pt x="3017961" y="1267706"/>
                  <a:pt x="2997626" y="1366401"/>
                </a:cubicBezTo>
                <a:cubicBezTo>
                  <a:pt x="2989690" y="1403598"/>
                  <a:pt x="2985723" y="1441290"/>
                  <a:pt x="2984731" y="1479478"/>
                </a:cubicBezTo>
                <a:cubicBezTo>
                  <a:pt x="2985227" y="1480965"/>
                  <a:pt x="2985227" y="1482455"/>
                  <a:pt x="2985227" y="1483942"/>
                </a:cubicBezTo>
                <a:cubicBezTo>
                  <a:pt x="2978780" y="1559328"/>
                  <a:pt x="3028376" y="1572719"/>
                  <a:pt x="3077969" y="1538002"/>
                </a:cubicBezTo>
                <a:cubicBezTo>
                  <a:pt x="3106735" y="1523123"/>
                  <a:pt x="3137485" y="1513202"/>
                  <a:pt x="3169722" y="1511715"/>
                </a:cubicBezTo>
                <a:cubicBezTo>
                  <a:pt x="3224276" y="1509235"/>
                  <a:pt x="3260977" y="1540482"/>
                  <a:pt x="3287263" y="1585117"/>
                </a:cubicBezTo>
                <a:cubicBezTo>
                  <a:pt x="3319003" y="1639671"/>
                  <a:pt x="3330906" y="1699681"/>
                  <a:pt x="3337849" y="1762172"/>
                </a:cubicBezTo>
                <a:cubicBezTo>
                  <a:pt x="3349752" y="1867811"/>
                  <a:pt x="3309084" y="1956586"/>
                  <a:pt x="3255520" y="2043873"/>
                </a:cubicBezTo>
                <a:cubicBezTo>
                  <a:pt x="3193032" y="2148024"/>
                  <a:pt x="3160298" y="2262093"/>
                  <a:pt x="3163274" y="2384097"/>
                </a:cubicBezTo>
                <a:cubicBezTo>
                  <a:pt x="3166745" y="2540818"/>
                  <a:pt x="3146410" y="2694067"/>
                  <a:pt x="3108719" y="2845335"/>
                </a:cubicBezTo>
                <a:cubicBezTo>
                  <a:pt x="3097311" y="2889473"/>
                  <a:pt x="3084913" y="2933118"/>
                  <a:pt x="3058132" y="2971306"/>
                </a:cubicBezTo>
                <a:cubicBezTo>
                  <a:pt x="3031350" y="3009494"/>
                  <a:pt x="2999113" y="3016438"/>
                  <a:pt x="2960429" y="2990152"/>
                </a:cubicBezTo>
                <a:cubicBezTo>
                  <a:pt x="2945550" y="2979738"/>
                  <a:pt x="2932158" y="2967339"/>
                  <a:pt x="2917280" y="2956924"/>
                </a:cubicBezTo>
                <a:cubicBezTo>
                  <a:pt x="2886532" y="2935102"/>
                  <a:pt x="2860742" y="2939565"/>
                  <a:pt x="2837929" y="2969819"/>
                </a:cubicBezTo>
                <a:cubicBezTo>
                  <a:pt x="2820571" y="2992632"/>
                  <a:pt x="2811643" y="3019413"/>
                  <a:pt x="2804699" y="3046691"/>
                </a:cubicBezTo>
                <a:cubicBezTo>
                  <a:pt x="2778413" y="3151833"/>
                  <a:pt x="2765023" y="3259455"/>
                  <a:pt x="2751137" y="3366581"/>
                </a:cubicBezTo>
                <a:cubicBezTo>
                  <a:pt x="2726339" y="3562483"/>
                  <a:pt x="2642026" y="3815418"/>
                  <a:pt x="2528949" y="4045045"/>
                </a:cubicBezTo>
                <a:cubicBezTo>
                  <a:pt x="2509111" y="4085713"/>
                  <a:pt x="2368757" y="4325755"/>
                  <a:pt x="2323128" y="4393700"/>
                </a:cubicBezTo>
                <a:lnTo>
                  <a:pt x="2241050" y="4505442"/>
                </a:lnTo>
                <a:cubicBezTo>
                  <a:pt x="2238754" y="4712669"/>
                  <a:pt x="2236456" y="4919898"/>
                  <a:pt x="2234160" y="5127126"/>
                </a:cubicBezTo>
                <a:cubicBezTo>
                  <a:pt x="2340334" y="5844816"/>
                  <a:pt x="2695203" y="5966975"/>
                  <a:pt x="2895181" y="6112039"/>
                </a:cubicBezTo>
                <a:cubicBezTo>
                  <a:pt x="3481210" y="6404078"/>
                  <a:pt x="5748447" y="6671305"/>
                  <a:pt x="5750326" y="6879357"/>
                </a:cubicBezTo>
                <a:lnTo>
                  <a:pt x="0" y="6868023"/>
                </a:lnTo>
                <a:close/>
              </a:path>
            </a:pathLst>
          </a:custGeom>
          <a:solidFill>
            <a:schemeClr val="accent4"/>
          </a:solidFill>
          <a:ln w="245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389232AD-47E5-402C-8148-8734A76C432B}"/>
              </a:ext>
            </a:extLst>
          </p:cNvPr>
          <p:cNvGrpSpPr/>
          <p:nvPr userDrawn="1"/>
        </p:nvGrpSpPr>
        <p:grpSpPr>
          <a:xfrm>
            <a:off x="-30034" y="1468044"/>
            <a:ext cx="3025581" cy="3744927"/>
            <a:chOff x="-30035" y="2024045"/>
            <a:chExt cx="2714280" cy="3359613"/>
          </a:xfrm>
        </p:grpSpPr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EC09DD2E-4D62-446A-AA8D-E72C184D8ED9}"/>
                </a:ext>
              </a:extLst>
            </p:cNvPr>
            <p:cNvSpPr/>
            <p:nvPr/>
          </p:nvSpPr>
          <p:spPr>
            <a:xfrm>
              <a:off x="-30035" y="2643185"/>
              <a:ext cx="2252378" cy="2740473"/>
            </a:xfrm>
            <a:custGeom>
              <a:avLst/>
              <a:gdLst>
                <a:gd name="connsiteX0" fmla="*/ 1006808 w 2252378"/>
                <a:gd name="connsiteY0" fmla="*/ 280 h 2740473"/>
                <a:gd name="connsiteX1" fmla="*/ 1148808 w 2252378"/>
                <a:gd name="connsiteY1" fmla="*/ 17104 h 2740473"/>
                <a:gd name="connsiteX2" fmla="*/ 1282730 w 2252378"/>
                <a:gd name="connsiteY2" fmla="*/ 57593 h 2740473"/>
                <a:gd name="connsiteX3" fmla="*/ 1439790 w 2252378"/>
                <a:gd name="connsiteY3" fmla="*/ 159926 h 2740473"/>
                <a:gd name="connsiteX4" fmla="*/ 1716088 w 2252378"/>
                <a:gd name="connsiteY4" fmla="*/ 458469 h 2740473"/>
                <a:gd name="connsiteX5" fmla="*/ 1944780 w 2252378"/>
                <a:gd name="connsiteY5" fmla="*/ 704068 h 2740473"/>
                <a:gd name="connsiteX6" fmla="*/ 2137876 w 2252378"/>
                <a:gd name="connsiteY6" fmla="*/ 994159 h 2740473"/>
                <a:gd name="connsiteX7" fmla="*/ 2246882 w 2252378"/>
                <a:gd name="connsiteY7" fmla="*/ 1367006 h 2740473"/>
                <a:gd name="connsiteX8" fmla="*/ 2232646 w 2252378"/>
                <a:gd name="connsiteY8" fmla="*/ 1691802 h 2740473"/>
                <a:gd name="connsiteX9" fmla="*/ 2183703 w 2252378"/>
                <a:gd name="connsiteY9" fmla="*/ 1810151 h 2740473"/>
                <a:gd name="connsiteX10" fmla="*/ 2071138 w 2252378"/>
                <a:gd name="connsiteY10" fmla="*/ 1999243 h 2740473"/>
                <a:gd name="connsiteX11" fmla="*/ 1812192 w 2252378"/>
                <a:gd name="connsiteY11" fmla="*/ 2323595 h 2740473"/>
                <a:gd name="connsiteX12" fmla="*/ 1488285 w 2252378"/>
                <a:gd name="connsiteY12" fmla="*/ 2588325 h 2740473"/>
                <a:gd name="connsiteX13" fmla="*/ 1057154 w 2252378"/>
                <a:gd name="connsiteY13" fmla="*/ 2734704 h 2740473"/>
                <a:gd name="connsiteX14" fmla="*/ 612673 w 2252378"/>
                <a:gd name="connsiteY14" fmla="*/ 2670636 h 2740473"/>
                <a:gd name="connsiteX15" fmla="*/ 210907 w 2252378"/>
                <a:gd name="connsiteY15" fmla="*/ 2425038 h 2740473"/>
                <a:gd name="connsiteX16" fmla="*/ 76707 w 2252378"/>
                <a:gd name="connsiteY16" fmla="*/ 2298067 h 2740473"/>
                <a:gd name="connsiteX17" fmla="*/ 0 w 2252378"/>
                <a:gd name="connsiteY17" fmla="*/ 2208476 h 2740473"/>
                <a:gd name="connsiteX18" fmla="*/ 0 w 2252378"/>
                <a:gd name="connsiteY18" fmla="*/ 661302 h 2740473"/>
                <a:gd name="connsiteX19" fmla="*/ 69865 w 2252378"/>
                <a:gd name="connsiteY19" fmla="*/ 583048 h 2740473"/>
                <a:gd name="connsiteX20" fmla="*/ 259403 w 2252378"/>
                <a:gd name="connsiteY20" fmla="*/ 418426 h 2740473"/>
                <a:gd name="connsiteX21" fmla="*/ 618014 w 2252378"/>
                <a:gd name="connsiteY21" fmla="*/ 129671 h 2740473"/>
                <a:gd name="connsiteX22" fmla="*/ 1006808 w 2252378"/>
                <a:gd name="connsiteY22" fmla="*/ 280 h 2740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52378" h="2740473">
                  <a:moveTo>
                    <a:pt x="1006808" y="280"/>
                  </a:moveTo>
                  <a:cubicBezTo>
                    <a:pt x="1053177" y="1587"/>
                    <a:pt x="1100534" y="7427"/>
                    <a:pt x="1148808" y="17104"/>
                  </a:cubicBezTo>
                  <a:cubicBezTo>
                    <a:pt x="1194635" y="26447"/>
                    <a:pt x="1239573" y="39795"/>
                    <a:pt x="1282730" y="57593"/>
                  </a:cubicBezTo>
                  <a:cubicBezTo>
                    <a:pt x="1341461" y="81618"/>
                    <a:pt x="1393961" y="114542"/>
                    <a:pt x="1439790" y="159926"/>
                  </a:cubicBezTo>
                  <a:cubicBezTo>
                    <a:pt x="1535892" y="255584"/>
                    <a:pt x="1624432" y="358361"/>
                    <a:pt x="1716088" y="458469"/>
                  </a:cubicBezTo>
                  <a:cubicBezTo>
                    <a:pt x="1791724" y="540780"/>
                    <a:pt x="1864692" y="626207"/>
                    <a:pt x="1944780" y="704068"/>
                  </a:cubicBezTo>
                  <a:cubicBezTo>
                    <a:pt x="2030650" y="787715"/>
                    <a:pt x="2097388" y="882928"/>
                    <a:pt x="2137876" y="994159"/>
                  </a:cubicBezTo>
                  <a:cubicBezTo>
                    <a:pt x="2184149" y="1120074"/>
                    <a:pt x="2238873" y="1253550"/>
                    <a:pt x="2246882" y="1367006"/>
                  </a:cubicBezTo>
                  <a:cubicBezTo>
                    <a:pt x="2254891" y="1476013"/>
                    <a:pt x="2257116" y="1584130"/>
                    <a:pt x="2232646" y="1691802"/>
                  </a:cubicBezTo>
                  <a:cubicBezTo>
                    <a:pt x="2222857" y="1734070"/>
                    <a:pt x="2203280" y="1771888"/>
                    <a:pt x="2183703" y="1810151"/>
                  </a:cubicBezTo>
                  <a:cubicBezTo>
                    <a:pt x="2150333" y="1876001"/>
                    <a:pt x="2112070" y="1938289"/>
                    <a:pt x="2071138" y="1999243"/>
                  </a:cubicBezTo>
                  <a:cubicBezTo>
                    <a:pt x="1993720" y="2114035"/>
                    <a:pt x="1907405" y="2222151"/>
                    <a:pt x="1812192" y="2323595"/>
                  </a:cubicBezTo>
                  <a:cubicBezTo>
                    <a:pt x="1716088" y="2426817"/>
                    <a:pt x="1610641" y="2518026"/>
                    <a:pt x="1488285" y="2588325"/>
                  </a:cubicBezTo>
                  <a:cubicBezTo>
                    <a:pt x="1354363" y="2665297"/>
                    <a:pt x="1210653" y="2715572"/>
                    <a:pt x="1057154" y="2734704"/>
                  </a:cubicBezTo>
                  <a:cubicBezTo>
                    <a:pt x="903655" y="2753836"/>
                    <a:pt x="756384" y="2723581"/>
                    <a:pt x="612673" y="2670636"/>
                  </a:cubicBezTo>
                  <a:cubicBezTo>
                    <a:pt x="462290" y="2615464"/>
                    <a:pt x="331927" y="2528260"/>
                    <a:pt x="210907" y="2425038"/>
                  </a:cubicBezTo>
                  <a:cubicBezTo>
                    <a:pt x="163745" y="2384772"/>
                    <a:pt x="119030" y="2342504"/>
                    <a:pt x="76707" y="2298067"/>
                  </a:cubicBezTo>
                  <a:lnTo>
                    <a:pt x="0" y="2208476"/>
                  </a:lnTo>
                  <a:lnTo>
                    <a:pt x="0" y="661302"/>
                  </a:lnTo>
                  <a:lnTo>
                    <a:pt x="69865" y="583048"/>
                  </a:lnTo>
                  <a:cubicBezTo>
                    <a:pt x="128151" y="522985"/>
                    <a:pt x="194444" y="471372"/>
                    <a:pt x="259403" y="418426"/>
                  </a:cubicBezTo>
                  <a:cubicBezTo>
                    <a:pt x="378643" y="321434"/>
                    <a:pt x="498774" y="226219"/>
                    <a:pt x="618014" y="129671"/>
                  </a:cubicBezTo>
                  <a:cubicBezTo>
                    <a:pt x="737476" y="33233"/>
                    <a:pt x="867700" y="-3641"/>
                    <a:pt x="1006808" y="280"/>
                  </a:cubicBezTo>
                  <a:close/>
                </a:path>
              </a:pathLst>
            </a:custGeom>
            <a:solidFill>
              <a:srgbClr val="F3F3F3"/>
            </a:solidFill>
            <a:ln w="2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="" xmlns:a16="http://schemas.microsoft.com/office/drawing/2014/main" id="{10ACF7DF-8038-4A8D-ABB8-A1A520223F7E}"/>
                </a:ext>
              </a:extLst>
            </p:cNvPr>
            <p:cNvSpPr/>
            <p:nvPr/>
          </p:nvSpPr>
          <p:spPr>
            <a:xfrm>
              <a:off x="227889" y="2893864"/>
              <a:ext cx="1390558" cy="452447"/>
            </a:xfrm>
            <a:custGeom>
              <a:avLst/>
              <a:gdLst>
                <a:gd name="connsiteX0" fmla="*/ 376539 w 739990"/>
                <a:gd name="connsiteY0" fmla="*/ 5 h 240771"/>
                <a:gd name="connsiteX1" fmla="*/ 433126 w 739990"/>
                <a:gd name="connsiteY1" fmla="*/ 22498 h 240771"/>
                <a:gd name="connsiteX2" fmla="*/ 694992 w 739990"/>
                <a:gd name="connsiteY2" fmla="*/ 181369 h 240771"/>
                <a:gd name="connsiteX3" fmla="*/ 733112 w 739990"/>
                <a:gd name="connsiteY3" fmla="*/ 202442 h 240771"/>
                <a:gd name="connsiteX4" fmla="*/ 730981 w 739990"/>
                <a:gd name="connsiteY4" fmla="*/ 227302 h 240771"/>
                <a:gd name="connsiteX5" fmla="*/ 684101 w 739990"/>
                <a:gd name="connsiteY5" fmla="*/ 230380 h 240771"/>
                <a:gd name="connsiteX6" fmla="*/ 430285 w 739990"/>
                <a:gd name="connsiteY6" fmla="*/ 66773 h 240771"/>
                <a:gd name="connsiteX7" fmla="*/ 331553 w 739990"/>
                <a:gd name="connsiteY7" fmla="*/ 65826 h 240771"/>
                <a:gd name="connsiteX8" fmla="*/ 75370 w 739990"/>
                <a:gd name="connsiteY8" fmla="*/ 227302 h 240771"/>
                <a:gd name="connsiteX9" fmla="*/ 28253 w 739990"/>
                <a:gd name="connsiteY9" fmla="*/ 240561 h 240771"/>
                <a:gd name="connsiteX10" fmla="*/ 11679 w 739990"/>
                <a:gd name="connsiteY10" fmla="*/ 235352 h 240771"/>
                <a:gd name="connsiteX11" fmla="*/ 10022 w 739990"/>
                <a:gd name="connsiteY11" fmla="*/ 203389 h 240771"/>
                <a:gd name="connsiteX12" fmla="*/ 32041 w 739990"/>
                <a:gd name="connsiteY12" fmla="*/ 192261 h 240771"/>
                <a:gd name="connsiteX13" fmla="*/ 305745 w 739990"/>
                <a:gd name="connsiteY13" fmla="*/ 34573 h 240771"/>
                <a:gd name="connsiteX14" fmla="*/ 376539 w 739990"/>
                <a:gd name="connsiteY14" fmla="*/ 5 h 240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39990" h="240771">
                  <a:moveTo>
                    <a:pt x="376539" y="5"/>
                  </a:moveTo>
                  <a:cubicBezTo>
                    <a:pt x="397848" y="-232"/>
                    <a:pt x="412764" y="8528"/>
                    <a:pt x="433126" y="22498"/>
                  </a:cubicBezTo>
                  <a:cubicBezTo>
                    <a:pt x="490424" y="54461"/>
                    <a:pt x="661134" y="166453"/>
                    <a:pt x="694992" y="181369"/>
                  </a:cubicBezTo>
                  <a:cubicBezTo>
                    <a:pt x="708251" y="187288"/>
                    <a:pt x="721984" y="192734"/>
                    <a:pt x="733112" y="202442"/>
                  </a:cubicBezTo>
                  <a:cubicBezTo>
                    <a:pt x="743056" y="210965"/>
                    <a:pt x="742109" y="220673"/>
                    <a:pt x="730981" y="227302"/>
                  </a:cubicBezTo>
                  <a:cubicBezTo>
                    <a:pt x="719379" y="234169"/>
                    <a:pt x="700438" y="236299"/>
                    <a:pt x="684101" y="230380"/>
                  </a:cubicBezTo>
                  <a:cubicBezTo>
                    <a:pt x="640062" y="213806"/>
                    <a:pt x="436915" y="71509"/>
                    <a:pt x="430285" y="66773"/>
                  </a:cubicBezTo>
                  <a:cubicBezTo>
                    <a:pt x="397611" y="43097"/>
                    <a:pt x="364700" y="42623"/>
                    <a:pt x="331553" y="65826"/>
                  </a:cubicBezTo>
                  <a:cubicBezTo>
                    <a:pt x="305272" y="84057"/>
                    <a:pt x="134088" y="191077"/>
                    <a:pt x="75370" y="227302"/>
                  </a:cubicBezTo>
                  <a:cubicBezTo>
                    <a:pt x="61164" y="236063"/>
                    <a:pt x="45774" y="241982"/>
                    <a:pt x="28253" y="240561"/>
                  </a:cubicBezTo>
                  <a:cubicBezTo>
                    <a:pt x="22097" y="240088"/>
                    <a:pt x="16651" y="238667"/>
                    <a:pt x="11679" y="235352"/>
                  </a:cubicBezTo>
                  <a:cubicBezTo>
                    <a:pt x="-3237" y="225645"/>
                    <a:pt x="-3948" y="214280"/>
                    <a:pt x="10022" y="203389"/>
                  </a:cubicBezTo>
                  <a:cubicBezTo>
                    <a:pt x="16651" y="198180"/>
                    <a:pt x="24465" y="195338"/>
                    <a:pt x="32041" y="192261"/>
                  </a:cubicBezTo>
                  <a:cubicBezTo>
                    <a:pt x="73476" y="175687"/>
                    <a:pt x="237319" y="82163"/>
                    <a:pt x="305745" y="34573"/>
                  </a:cubicBezTo>
                  <a:cubicBezTo>
                    <a:pt x="318294" y="29838"/>
                    <a:pt x="363753" y="5"/>
                    <a:pt x="376539" y="5"/>
                  </a:cubicBezTo>
                  <a:close/>
                </a:path>
              </a:pathLst>
            </a:custGeom>
            <a:solidFill>
              <a:srgbClr val="FEFEFE"/>
            </a:solidFill>
            <a:ln w="2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="" xmlns:a16="http://schemas.microsoft.com/office/drawing/2014/main" id="{7F210129-499B-4B05-83FF-B21DBEC1DF66}"/>
                </a:ext>
              </a:extLst>
            </p:cNvPr>
            <p:cNvSpPr/>
            <p:nvPr/>
          </p:nvSpPr>
          <p:spPr>
            <a:xfrm>
              <a:off x="159516" y="4313628"/>
              <a:ext cx="1528761" cy="198629"/>
            </a:xfrm>
            <a:custGeom>
              <a:avLst/>
              <a:gdLst>
                <a:gd name="connsiteX0" fmla="*/ 813536 w 813535"/>
                <a:gd name="connsiteY0" fmla="*/ 3789 h 105701"/>
                <a:gd name="connsiteX1" fmla="*/ 791280 w 813535"/>
                <a:gd name="connsiteY1" fmla="*/ 21072 h 105701"/>
                <a:gd name="connsiteX2" fmla="*/ 554038 w 813535"/>
                <a:gd name="connsiteY2" fmla="*/ 95181 h 105701"/>
                <a:gd name="connsiteX3" fmla="*/ 92340 w 813535"/>
                <a:gd name="connsiteY3" fmla="*/ 45460 h 105701"/>
                <a:gd name="connsiteX4" fmla="*/ 14443 w 813535"/>
                <a:gd name="connsiteY4" fmla="*/ 11128 h 105701"/>
                <a:gd name="connsiteX5" fmla="*/ 0 w 813535"/>
                <a:gd name="connsiteY5" fmla="*/ 0 h 105701"/>
                <a:gd name="connsiteX6" fmla="*/ 406531 w 813535"/>
                <a:gd name="connsiteY6" fmla="*/ 72451 h 105701"/>
                <a:gd name="connsiteX7" fmla="*/ 813536 w 813535"/>
                <a:gd name="connsiteY7" fmla="*/ 3789 h 105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3535" h="105701">
                  <a:moveTo>
                    <a:pt x="813536" y="3789"/>
                  </a:moveTo>
                  <a:cubicBezTo>
                    <a:pt x="807853" y="12786"/>
                    <a:pt x="799566" y="17047"/>
                    <a:pt x="791280" y="21072"/>
                  </a:cubicBezTo>
                  <a:cubicBezTo>
                    <a:pt x="716461" y="59429"/>
                    <a:pt x="636670" y="82395"/>
                    <a:pt x="554038" y="95181"/>
                  </a:cubicBezTo>
                  <a:cubicBezTo>
                    <a:pt x="395877" y="119805"/>
                    <a:pt x="242214" y="100390"/>
                    <a:pt x="92340" y="45460"/>
                  </a:cubicBezTo>
                  <a:cubicBezTo>
                    <a:pt x="65585" y="35752"/>
                    <a:pt x="39540" y="24387"/>
                    <a:pt x="14443" y="11128"/>
                  </a:cubicBezTo>
                  <a:cubicBezTo>
                    <a:pt x="9234" y="8287"/>
                    <a:pt x="4499" y="5209"/>
                    <a:pt x="0" y="0"/>
                  </a:cubicBezTo>
                  <a:cubicBezTo>
                    <a:pt x="132353" y="43329"/>
                    <a:pt x="266838" y="71267"/>
                    <a:pt x="406531" y="72451"/>
                  </a:cubicBezTo>
                  <a:cubicBezTo>
                    <a:pt x="546461" y="73635"/>
                    <a:pt x="680945" y="46407"/>
                    <a:pt x="813536" y="3789"/>
                  </a:cubicBezTo>
                  <a:close/>
                </a:path>
              </a:pathLst>
            </a:custGeom>
            <a:solidFill>
              <a:srgbClr val="CDCDCD"/>
            </a:solidFill>
            <a:ln w="2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="" xmlns:a16="http://schemas.microsoft.com/office/drawing/2014/main" id="{D894F678-B9AF-4409-8F37-807E424F3A26}"/>
                </a:ext>
              </a:extLst>
            </p:cNvPr>
            <p:cNvSpPr/>
            <p:nvPr/>
          </p:nvSpPr>
          <p:spPr>
            <a:xfrm>
              <a:off x="223584" y="4044893"/>
              <a:ext cx="1422868" cy="199523"/>
            </a:xfrm>
            <a:custGeom>
              <a:avLst/>
              <a:gdLst>
                <a:gd name="connsiteX0" fmla="*/ 757185 w 757184"/>
                <a:gd name="connsiteY0" fmla="*/ 4735 h 106177"/>
                <a:gd name="connsiteX1" fmla="*/ 711962 w 757184"/>
                <a:gd name="connsiteY1" fmla="*/ 34805 h 106177"/>
                <a:gd name="connsiteX2" fmla="*/ 460751 w 757184"/>
                <a:gd name="connsiteY2" fmla="*/ 102994 h 106177"/>
                <a:gd name="connsiteX3" fmla="*/ 107256 w 757184"/>
                <a:gd name="connsiteY3" fmla="*/ 54220 h 106177"/>
                <a:gd name="connsiteX4" fmla="*/ 21783 w 757184"/>
                <a:gd name="connsiteY4" fmla="*/ 16337 h 106177"/>
                <a:gd name="connsiteX5" fmla="*/ 0 w 757184"/>
                <a:gd name="connsiteY5" fmla="*/ 0 h 106177"/>
                <a:gd name="connsiteX6" fmla="*/ 378356 w 757184"/>
                <a:gd name="connsiteY6" fmla="*/ 73161 h 106177"/>
                <a:gd name="connsiteX7" fmla="*/ 757185 w 757184"/>
                <a:gd name="connsiteY7" fmla="*/ 4735 h 106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7184" h="106177">
                  <a:moveTo>
                    <a:pt x="757185" y="4735"/>
                  </a:moveTo>
                  <a:cubicBezTo>
                    <a:pt x="744399" y="18941"/>
                    <a:pt x="728062" y="27228"/>
                    <a:pt x="711962" y="34805"/>
                  </a:cubicBezTo>
                  <a:cubicBezTo>
                    <a:pt x="632408" y="72451"/>
                    <a:pt x="548355" y="95181"/>
                    <a:pt x="460751" y="102994"/>
                  </a:cubicBezTo>
                  <a:cubicBezTo>
                    <a:pt x="339289" y="114122"/>
                    <a:pt x="221615" y="95654"/>
                    <a:pt x="107256" y="54220"/>
                  </a:cubicBezTo>
                  <a:cubicBezTo>
                    <a:pt x="77897" y="43565"/>
                    <a:pt x="49485" y="31017"/>
                    <a:pt x="21783" y="16337"/>
                  </a:cubicBezTo>
                  <a:cubicBezTo>
                    <a:pt x="13969" y="12075"/>
                    <a:pt x="6156" y="7577"/>
                    <a:pt x="0" y="0"/>
                  </a:cubicBezTo>
                  <a:cubicBezTo>
                    <a:pt x="122409" y="44276"/>
                    <a:pt x="247660" y="71978"/>
                    <a:pt x="378356" y="73161"/>
                  </a:cubicBezTo>
                  <a:cubicBezTo>
                    <a:pt x="509052" y="74345"/>
                    <a:pt x="634302" y="47354"/>
                    <a:pt x="757185" y="4735"/>
                  </a:cubicBezTo>
                  <a:close/>
                </a:path>
              </a:pathLst>
            </a:custGeom>
            <a:solidFill>
              <a:srgbClr val="CDCDCD"/>
            </a:solidFill>
            <a:ln w="2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="" xmlns:a16="http://schemas.microsoft.com/office/drawing/2014/main" id="{0893E2AB-F099-4448-9593-F807DD105C8B}"/>
                </a:ext>
              </a:extLst>
            </p:cNvPr>
            <p:cNvSpPr/>
            <p:nvPr/>
          </p:nvSpPr>
          <p:spPr>
            <a:xfrm>
              <a:off x="221361" y="4579249"/>
              <a:ext cx="1405073" cy="202008"/>
            </a:xfrm>
            <a:custGeom>
              <a:avLst/>
              <a:gdLst>
                <a:gd name="connsiteX0" fmla="*/ 747714 w 747714"/>
                <a:gd name="connsiteY0" fmla="*/ 4262 h 107499"/>
                <a:gd name="connsiteX1" fmla="*/ 733271 w 747714"/>
                <a:gd name="connsiteY1" fmla="*/ 18941 h 107499"/>
                <a:gd name="connsiteX2" fmla="*/ 549302 w 747714"/>
                <a:gd name="connsiteY2" fmla="*/ 88788 h 107499"/>
                <a:gd name="connsiteX3" fmla="*/ 387590 w 747714"/>
                <a:gd name="connsiteY3" fmla="*/ 107493 h 107499"/>
                <a:gd name="connsiteX4" fmla="*/ 159108 w 747714"/>
                <a:gd name="connsiteY4" fmla="*/ 72924 h 107499"/>
                <a:gd name="connsiteX5" fmla="*/ 12075 w 747714"/>
                <a:gd name="connsiteY5" fmla="*/ 11838 h 107499"/>
                <a:gd name="connsiteX6" fmla="*/ 0 w 747714"/>
                <a:gd name="connsiteY6" fmla="*/ 0 h 107499"/>
                <a:gd name="connsiteX7" fmla="*/ 747714 w 747714"/>
                <a:gd name="connsiteY7" fmla="*/ 4262 h 107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714" h="107499">
                  <a:moveTo>
                    <a:pt x="747714" y="4262"/>
                  </a:moveTo>
                  <a:cubicBezTo>
                    <a:pt x="745347" y="13022"/>
                    <a:pt x="738954" y="15627"/>
                    <a:pt x="733271" y="18941"/>
                  </a:cubicBezTo>
                  <a:cubicBezTo>
                    <a:pt x="675973" y="52562"/>
                    <a:pt x="613703" y="73398"/>
                    <a:pt x="549302" y="88788"/>
                  </a:cubicBezTo>
                  <a:cubicBezTo>
                    <a:pt x="496029" y="101574"/>
                    <a:pt x="442046" y="107730"/>
                    <a:pt x="387590" y="107493"/>
                  </a:cubicBezTo>
                  <a:cubicBezTo>
                    <a:pt x="309930" y="107019"/>
                    <a:pt x="233690" y="95654"/>
                    <a:pt x="159108" y="72924"/>
                  </a:cubicBezTo>
                  <a:cubicBezTo>
                    <a:pt x="107966" y="57298"/>
                    <a:pt x="58245" y="38593"/>
                    <a:pt x="12075" y="11838"/>
                  </a:cubicBezTo>
                  <a:cubicBezTo>
                    <a:pt x="7577" y="9234"/>
                    <a:pt x="2368" y="7103"/>
                    <a:pt x="0" y="0"/>
                  </a:cubicBezTo>
                  <a:cubicBezTo>
                    <a:pt x="248607" y="96601"/>
                    <a:pt x="497450" y="100153"/>
                    <a:pt x="747714" y="4262"/>
                  </a:cubicBezTo>
                  <a:close/>
                </a:path>
              </a:pathLst>
            </a:custGeom>
            <a:solidFill>
              <a:srgbClr val="CDCDCD"/>
            </a:solidFill>
            <a:ln w="2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="" xmlns:a16="http://schemas.microsoft.com/office/drawing/2014/main" id="{923088B8-E206-4B0C-834C-8EC467885B9F}"/>
                </a:ext>
              </a:extLst>
            </p:cNvPr>
            <p:cNvSpPr/>
            <p:nvPr/>
          </p:nvSpPr>
          <p:spPr>
            <a:xfrm>
              <a:off x="240492" y="4779020"/>
              <a:ext cx="1347232" cy="204368"/>
            </a:xfrm>
            <a:custGeom>
              <a:avLst/>
              <a:gdLst>
                <a:gd name="connsiteX0" fmla="*/ 1421 w 716934"/>
                <a:gd name="connsiteY0" fmla="*/ 0 h 108755"/>
                <a:gd name="connsiteX1" fmla="*/ 716934 w 716934"/>
                <a:gd name="connsiteY1" fmla="*/ 3315 h 108755"/>
                <a:gd name="connsiteX2" fmla="*/ 704386 w 716934"/>
                <a:gd name="connsiteY2" fmla="*/ 18704 h 108755"/>
                <a:gd name="connsiteX3" fmla="*/ 555932 w 716934"/>
                <a:gd name="connsiteY3" fmla="*/ 82158 h 108755"/>
                <a:gd name="connsiteX4" fmla="*/ 349233 w 716934"/>
                <a:gd name="connsiteY4" fmla="*/ 108203 h 108755"/>
                <a:gd name="connsiteX5" fmla="*/ 19415 w 716934"/>
                <a:gd name="connsiteY5" fmla="*/ 17284 h 108755"/>
                <a:gd name="connsiteX6" fmla="*/ 0 w 716934"/>
                <a:gd name="connsiteY6" fmla="*/ 4735 h 108755"/>
                <a:gd name="connsiteX7" fmla="*/ 1421 w 716934"/>
                <a:gd name="connsiteY7" fmla="*/ 0 h 108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6934" h="108755">
                  <a:moveTo>
                    <a:pt x="1421" y="0"/>
                  </a:moveTo>
                  <a:cubicBezTo>
                    <a:pt x="238662" y="97785"/>
                    <a:pt x="476378" y="101337"/>
                    <a:pt x="716934" y="3315"/>
                  </a:cubicBezTo>
                  <a:cubicBezTo>
                    <a:pt x="714093" y="13732"/>
                    <a:pt x="708647" y="16100"/>
                    <a:pt x="704386" y="18704"/>
                  </a:cubicBezTo>
                  <a:cubicBezTo>
                    <a:pt x="658216" y="47590"/>
                    <a:pt x="608021" y="67242"/>
                    <a:pt x="555932" y="82158"/>
                  </a:cubicBezTo>
                  <a:cubicBezTo>
                    <a:pt x="488216" y="101337"/>
                    <a:pt x="419317" y="111281"/>
                    <a:pt x="349233" y="108203"/>
                  </a:cubicBezTo>
                  <a:cubicBezTo>
                    <a:pt x="232506" y="102994"/>
                    <a:pt x="121936" y="74345"/>
                    <a:pt x="19415" y="17284"/>
                  </a:cubicBezTo>
                  <a:cubicBezTo>
                    <a:pt x="12785" y="13496"/>
                    <a:pt x="6393" y="8760"/>
                    <a:pt x="0" y="4735"/>
                  </a:cubicBezTo>
                  <a:cubicBezTo>
                    <a:pt x="237" y="3078"/>
                    <a:pt x="710" y="1421"/>
                    <a:pt x="1421" y="0"/>
                  </a:cubicBezTo>
                  <a:close/>
                </a:path>
              </a:pathLst>
            </a:custGeom>
            <a:solidFill>
              <a:srgbClr val="CDCDCD"/>
            </a:solidFill>
            <a:ln w="2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="" xmlns:a16="http://schemas.microsoft.com/office/drawing/2014/main" id="{F0B68078-DF9A-42D7-9D4C-BD951557432C}"/>
                </a:ext>
              </a:extLst>
            </p:cNvPr>
            <p:cNvSpPr/>
            <p:nvPr/>
          </p:nvSpPr>
          <p:spPr>
            <a:xfrm>
              <a:off x="325917" y="5021106"/>
              <a:ext cx="1176381" cy="198035"/>
            </a:xfrm>
            <a:custGeom>
              <a:avLst/>
              <a:gdLst>
                <a:gd name="connsiteX0" fmla="*/ 626015 w 626015"/>
                <a:gd name="connsiteY0" fmla="*/ 6368 h 105385"/>
                <a:gd name="connsiteX1" fmla="*/ 343551 w 626015"/>
                <a:gd name="connsiteY1" fmla="*/ 104863 h 105385"/>
                <a:gd name="connsiteX2" fmla="*/ 0 w 626015"/>
                <a:gd name="connsiteY2" fmla="*/ 449 h 105385"/>
                <a:gd name="connsiteX3" fmla="*/ 15627 w 626015"/>
                <a:gd name="connsiteY3" fmla="*/ 4237 h 105385"/>
                <a:gd name="connsiteX4" fmla="*/ 219247 w 626015"/>
                <a:gd name="connsiteY4" fmla="*/ 64613 h 105385"/>
                <a:gd name="connsiteX5" fmla="*/ 510709 w 626015"/>
                <a:gd name="connsiteY5" fmla="*/ 44014 h 105385"/>
                <a:gd name="connsiteX6" fmla="*/ 609678 w 626015"/>
                <a:gd name="connsiteY6" fmla="*/ 8262 h 105385"/>
                <a:gd name="connsiteX7" fmla="*/ 626015 w 626015"/>
                <a:gd name="connsiteY7" fmla="*/ 6368 h 10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6015" h="105385">
                  <a:moveTo>
                    <a:pt x="626015" y="6368"/>
                  </a:moveTo>
                  <a:cubicBezTo>
                    <a:pt x="542436" y="69111"/>
                    <a:pt x="447255" y="99654"/>
                    <a:pt x="343551" y="104863"/>
                  </a:cubicBezTo>
                  <a:cubicBezTo>
                    <a:pt x="193203" y="112203"/>
                    <a:pt x="39304" y="40462"/>
                    <a:pt x="0" y="449"/>
                  </a:cubicBezTo>
                  <a:cubicBezTo>
                    <a:pt x="6393" y="-1209"/>
                    <a:pt x="11128" y="2106"/>
                    <a:pt x="15627" y="4237"/>
                  </a:cubicBezTo>
                  <a:cubicBezTo>
                    <a:pt x="80975" y="33122"/>
                    <a:pt x="148454" y="53958"/>
                    <a:pt x="219247" y="64613"/>
                  </a:cubicBezTo>
                  <a:cubicBezTo>
                    <a:pt x="317980" y="79529"/>
                    <a:pt x="415055" y="71716"/>
                    <a:pt x="510709" y="44014"/>
                  </a:cubicBezTo>
                  <a:cubicBezTo>
                    <a:pt x="544567" y="34306"/>
                    <a:pt x="577004" y="21284"/>
                    <a:pt x="609678" y="8262"/>
                  </a:cubicBezTo>
                  <a:cubicBezTo>
                    <a:pt x="614650" y="6368"/>
                    <a:pt x="619386" y="3290"/>
                    <a:pt x="626015" y="6368"/>
                  </a:cubicBezTo>
                  <a:close/>
                </a:path>
              </a:pathLst>
            </a:custGeom>
            <a:solidFill>
              <a:srgbClr val="CDCDCD"/>
            </a:solidFill>
            <a:ln w="2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="" xmlns:a16="http://schemas.microsoft.com/office/drawing/2014/main" id="{A6C3237A-E797-40B9-A3A6-9BD143304243}"/>
                </a:ext>
              </a:extLst>
            </p:cNvPr>
            <p:cNvSpPr/>
            <p:nvPr/>
          </p:nvSpPr>
          <p:spPr>
            <a:xfrm>
              <a:off x="366849" y="3763257"/>
              <a:ext cx="1137672" cy="200089"/>
            </a:xfrm>
            <a:custGeom>
              <a:avLst/>
              <a:gdLst>
                <a:gd name="connsiteX0" fmla="*/ 605416 w 605416"/>
                <a:gd name="connsiteY0" fmla="*/ 8997 h 106478"/>
                <a:gd name="connsiteX1" fmla="*/ 321531 w 605416"/>
                <a:gd name="connsiteY1" fmla="*/ 106309 h 106478"/>
                <a:gd name="connsiteX2" fmla="*/ 0 w 605416"/>
                <a:gd name="connsiteY2" fmla="*/ 0 h 106478"/>
                <a:gd name="connsiteX3" fmla="*/ 300932 w 605416"/>
                <a:gd name="connsiteY3" fmla="*/ 73398 h 106478"/>
                <a:gd name="connsiteX4" fmla="*/ 603522 w 605416"/>
                <a:gd name="connsiteY4" fmla="*/ 2841 h 106478"/>
                <a:gd name="connsiteX5" fmla="*/ 605416 w 605416"/>
                <a:gd name="connsiteY5" fmla="*/ 8997 h 106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5416" h="106478">
                  <a:moveTo>
                    <a:pt x="605416" y="8997"/>
                  </a:moveTo>
                  <a:cubicBezTo>
                    <a:pt x="521837" y="72451"/>
                    <a:pt x="425946" y="103231"/>
                    <a:pt x="321531" y="106309"/>
                  </a:cubicBezTo>
                  <a:cubicBezTo>
                    <a:pt x="190835" y="110097"/>
                    <a:pt x="50432" y="49721"/>
                    <a:pt x="0" y="0"/>
                  </a:cubicBezTo>
                  <a:cubicBezTo>
                    <a:pt x="95654" y="43802"/>
                    <a:pt x="195334" y="72214"/>
                    <a:pt x="300932" y="73398"/>
                  </a:cubicBezTo>
                  <a:cubicBezTo>
                    <a:pt x="407241" y="74582"/>
                    <a:pt x="507394" y="47354"/>
                    <a:pt x="603522" y="2841"/>
                  </a:cubicBezTo>
                  <a:cubicBezTo>
                    <a:pt x="604233" y="4735"/>
                    <a:pt x="604706" y="6866"/>
                    <a:pt x="605416" y="8997"/>
                  </a:cubicBezTo>
                  <a:close/>
                </a:path>
              </a:pathLst>
            </a:custGeom>
            <a:solidFill>
              <a:srgbClr val="CDCDCD"/>
            </a:solidFill>
            <a:ln w="2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="" xmlns:a16="http://schemas.microsoft.com/office/drawing/2014/main" id="{3BFB7100-180E-4453-9ACB-B1E5220F4B69}"/>
                </a:ext>
              </a:extLst>
            </p:cNvPr>
            <p:cNvSpPr/>
            <p:nvPr/>
          </p:nvSpPr>
          <p:spPr>
            <a:xfrm>
              <a:off x="434034" y="3504311"/>
              <a:ext cx="976164" cy="203556"/>
            </a:xfrm>
            <a:custGeom>
              <a:avLst/>
              <a:gdLst>
                <a:gd name="connsiteX0" fmla="*/ 0 w 519469"/>
                <a:gd name="connsiteY0" fmla="*/ 0 h 108323"/>
                <a:gd name="connsiteX1" fmla="*/ 519469 w 519469"/>
                <a:gd name="connsiteY1" fmla="*/ 6156 h 108323"/>
                <a:gd name="connsiteX2" fmla="*/ 503606 w 519469"/>
                <a:gd name="connsiteY2" fmla="*/ 26755 h 108323"/>
                <a:gd name="connsiteX3" fmla="*/ 297144 w 519469"/>
                <a:gd name="connsiteY3" fmla="*/ 107256 h 108323"/>
                <a:gd name="connsiteX4" fmla="*/ 11128 w 519469"/>
                <a:gd name="connsiteY4" fmla="*/ 15627 h 108323"/>
                <a:gd name="connsiteX5" fmla="*/ 0 w 519469"/>
                <a:gd name="connsiteY5" fmla="*/ 0 h 10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9469" h="108323">
                  <a:moveTo>
                    <a:pt x="0" y="0"/>
                  </a:moveTo>
                  <a:cubicBezTo>
                    <a:pt x="173788" y="97785"/>
                    <a:pt x="346155" y="101574"/>
                    <a:pt x="519469" y="6156"/>
                  </a:cubicBezTo>
                  <a:cubicBezTo>
                    <a:pt x="517102" y="16811"/>
                    <a:pt x="509999" y="21783"/>
                    <a:pt x="503606" y="26755"/>
                  </a:cubicBezTo>
                  <a:cubicBezTo>
                    <a:pt x="442520" y="72925"/>
                    <a:pt x="374094" y="101574"/>
                    <a:pt x="297144" y="107256"/>
                  </a:cubicBezTo>
                  <a:cubicBezTo>
                    <a:pt x="189651" y="115069"/>
                    <a:pt x="95891" y="79554"/>
                    <a:pt x="11128" y="15627"/>
                  </a:cubicBezTo>
                  <a:cubicBezTo>
                    <a:pt x="7340" y="12786"/>
                    <a:pt x="2841" y="9708"/>
                    <a:pt x="0" y="0"/>
                  </a:cubicBezTo>
                  <a:close/>
                </a:path>
              </a:pathLst>
            </a:custGeom>
            <a:solidFill>
              <a:srgbClr val="CDCDCD"/>
            </a:solidFill>
            <a:ln w="2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4339AB74-7FB6-46C3-A6E6-330A05262077}"/>
                </a:ext>
              </a:extLst>
            </p:cNvPr>
            <p:cNvSpPr/>
            <p:nvPr/>
          </p:nvSpPr>
          <p:spPr>
            <a:xfrm>
              <a:off x="1918299" y="3803549"/>
              <a:ext cx="91143" cy="238196"/>
            </a:xfrm>
            <a:custGeom>
              <a:avLst/>
              <a:gdLst>
                <a:gd name="connsiteX0" fmla="*/ 38122 w 48502"/>
                <a:gd name="connsiteY0" fmla="*/ 23781 h 126757"/>
                <a:gd name="connsiteX1" fmla="*/ 47119 w 48502"/>
                <a:gd name="connsiteY1" fmla="*/ 103099 h 126757"/>
                <a:gd name="connsiteX2" fmla="*/ 40727 w 48502"/>
                <a:gd name="connsiteY2" fmla="*/ 119199 h 126757"/>
                <a:gd name="connsiteX3" fmla="*/ 20838 w 48502"/>
                <a:gd name="connsiteY3" fmla="*/ 125591 h 126757"/>
                <a:gd name="connsiteX4" fmla="*/ 14919 w 48502"/>
                <a:gd name="connsiteY4" fmla="*/ 108307 h 126757"/>
                <a:gd name="connsiteX5" fmla="*/ 10657 w 48502"/>
                <a:gd name="connsiteY5" fmla="*/ 49115 h 126757"/>
                <a:gd name="connsiteX6" fmla="*/ 2607 w 48502"/>
                <a:gd name="connsiteY6" fmla="*/ 32068 h 126757"/>
                <a:gd name="connsiteX7" fmla="*/ 3791 w 48502"/>
                <a:gd name="connsiteY7" fmla="*/ 9812 h 126757"/>
                <a:gd name="connsiteX8" fmla="*/ 25100 w 48502"/>
                <a:gd name="connsiteY8" fmla="*/ 815 h 126757"/>
                <a:gd name="connsiteX9" fmla="*/ 38122 w 48502"/>
                <a:gd name="connsiteY9" fmla="*/ 23781 h 12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502" h="126757">
                  <a:moveTo>
                    <a:pt x="38122" y="23781"/>
                  </a:moveTo>
                  <a:cubicBezTo>
                    <a:pt x="42384" y="47221"/>
                    <a:pt x="52091" y="75870"/>
                    <a:pt x="47119" y="103099"/>
                  </a:cubicBezTo>
                  <a:cubicBezTo>
                    <a:pt x="46883" y="109018"/>
                    <a:pt x="45225" y="114700"/>
                    <a:pt x="40727" y="119199"/>
                  </a:cubicBezTo>
                  <a:cubicBezTo>
                    <a:pt x="35281" y="124645"/>
                    <a:pt x="28651" y="128906"/>
                    <a:pt x="20838" y="125591"/>
                  </a:cubicBezTo>
                  <a:cubicBezTo>
                    <a:pt x="12788" y="122277"/>
                    <a:pt x="13972" y="114700"/>
                    <a:pt x="14919" y="108307"/>
                  </a:cubicBezTo>
                  <a:cubicBezTo>
                    <a:pt x="17760" y="88182"/>
                    <a:pt x="18944" y="68294"/>
                    <a:pt x="10657" y="49115"/>
                  </a:cubicBezTo>
                  <a:cubicBezTo>
                    <a:pt x="8053" y="43433"/>
                    <a:pt x="4975" y="37987"/>
                    <a:pt x="2607" y="32068"/>
                  </a:cubicBezTo>
                  <a:cubicBezTo>
                    <a:pt x="-708" y="24492"/>
                    <a:pt x="-1418" y="16678"/>
                    <a:pt x="3791" y="9812"/>
                  </a:cubicBezTo>
                  <a:cubicBezTo>
                    <a:pt x="9000" y="2946"/>
                    <a:pt x="16103" y="-2026"/>
                    <a:pt x="25100" y="815"/>
                  </a:cubicBezTo>
                  <a:cubicBezTo>
                    <a:pt x="35991" y="4366"/>
                    <a:pt x="36938" y="14310"/>
                    <a:pt x="38122" y="23781"/>
                  </a:cubicBezTo>
                  <a:close/>
                </a:path>
              </a:pathLst>
            </a:custGeom>
            <a:solidFill>
              <a:srgbClr val="C0C0C0"/>
            </a:solidFill>
            <a:ln w="2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60CFCC4B-7B83-438B-AA1B-D1DA0F06ADBB}"/>
                </a:ext>
              </a:extLst>
            </p:cNvPr>
            <p:cNvSpPr/>
            <p:nvPr/>
          </p:nvSpPr>
          <p:spPr>
            <a:xfrm>
              <a:off x="1949818" y="2024045"/>
              <a:ext cx="734427" cy="1960867"/>
            </a:xfrm>
            <a:custGeom>
              <a:avLst/>
              <a:gdLst>
                <a:gd name="connsiteX0" fmla="*/ 191584 w 390828"/>
                <a:gd name="connsiteY0" fmla="*/ 735639 h 1043482"/>
                <a:gd name="connsiteX1" fmla="*/ 293868 w 390828"/>
                <a:gd name="connsiteY1" fmla="*/ 442520 h 1043482"/>
                <a:gd name="connsiteX2" fmla="*/ 390706 w 390828"/>
                <a:gd name="connsiteY2" fmla="*/ 47354 h 1043482"/>
                <a:gd name="connsiteX3" fmla="*/ 376736 w 390828"/>
                <a:gd name="connsiteY3" fmla="*/ 0 h 1043482"/>
                <a:gd name="connsiteX4" fmla="*/ 254564 w 390828"/>
                <a:gd name="connsiteY4" fmla="*/ 468801 h 1043482"/>
                <a:gd name="connsiteX5" fmla="*/ 88116 w 390828"/>
                <a:gd name="connsiteY5" fmla="*/ 858285 h 1043482"/>
                <a:gd name="connsiteX6" fmla="*/ 18980 w 390828"/>
                <a:gd name="connsiteY6" fmla="*/ 968619 h 1043482"/>
                <a:gd name="connsiteX7" fmla="*/ 38 w 390828"/>
                <a:gd name="connsiteY7" fmla="*/ 1008633 h 1043482"/>
                <a:gd name="connsiteX8" fmla="*/ 26556 w 390828"/>
                <a:gd name="connsiteY8" fmla="*/ 1032309 h 1043482"/>
                <a:gd name="connsiteX9" fmla="*/ 124105 w 390828"/>
                <a:gd name="connsiteY9" fmla="*/ 1039886 h 1043482"/>
                <a:gd name="connsiteX10" fmla="*/ 252433 w 390828"/>
                <a:gd name="connsiteY10" fmla="*/ 981404 h 1043482"/>
                <a:gd name="connsiteX11" fmla="*/ 254564 w 390828"/>
                <a:gd name="connsiteY11" fmla="*/ 938076 h 1043482"/>
                <a:gd name="connsiteX12" fmla="*/ 147545 w 390828"/>
                <a:gd name="connsiteY12" fmla="*/ 990875 h 1043482"/>
                <a:gd name="connsiteX13" fmla="*/ 88353 w 390828"/>
                <a:gd name="connsiteY13" fmla="*/ 1005555 h 1043482"/>
                <a:gd name="connsiteX14" fmla="*/ 66333 w 390828"/>
                <a:gd name="connsiteY14" fmla="*/ 972644 h 1043482"/>
                <a:gd name="connsiteX15" fmla="*/ 191584 w 390828"/>
                <a:gd name="connsiteY15" fmla="*/ 735639 h 104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90828" h="1043482">
                  <a:moveTo>
                    <a:pt x="191584" y="735639"/>
                  </a:moveTo>
                  <a:cubicBezTo>
                    <a:pt x="239174" y="642589"/>
                    <a:pt x="272322" y="544804"/>
                    <a:pt x="293868" y="442520"/>
                  </a:cubicBezTo>
                  <a:cubicBezTo>
                    <a:pt x="309021" y="371489"/>
                    <a:pt x="394494" y="58719"/>
                    <a:pt x="390706" y="47354"/>
                  </a:cubicBezTo>
                  <a:cubicBezTo>
                    <a:pt x="382656" y="35515"/>
                    <a:pt x="379814" y="1894"/>
                    <a:pt x="376736" y="0"/>
                  </a:cubicBezTo>
                  <a:cubicBezTo>
                    <a:pt x="350929" y="26281"/>
                    <a:pt x="273269" y="407005"/>
                    <a:pt x="254564" y="468801"/>
                  </a:cubicBezTo>
                  <a:cubicBezTo>
                    <a:pt x="212419" y="609205"/>
                    <a:pt x="164355" y="732087"/>
                    <a:pt x="88116" y="858285"/>
                  </a:cubicBezTo>
                  <a:cubicBezTo>
                    <a:pt x="87406" y="859232"/>
                    <a:pt x="42420" y="938549"/>
                    <a:pt x="18980" y="968619"/>
                  </a:cubicBezTo>
                  <a:cubicBezTo>
                    <a:pt x="3353" y="986140"/>
                    <a:pt x="-435" y="996794"/>
                    <a:pt x="38" y="1008633"/>
                  </a:cubicBezTo>
                  <a:cubicBezTo>
                    <a:pt x="275" y="1022602"/>
                    <a:pt x="5721" y="1020945"/>
                    <a:pt x="26556" y="1032309"/>
                  </a:cubicBezTo>
                  <a:cubicBezTo>
                    <a:pt x="58283" y="1044385"/>
                    <a:pt x="90957" y="1046279"/>
                    <a:pt x="124105" y="1039886"/>
                  </a:cubicBezTo>
                  <a:cubicBezTo>
                    <a:pt x="182587" y="1023786"/>
                    <a:pt x="227809" y="997741"/>
                    <a:pt x="252433" y="981404"/>
                  </a:cubicBezTo>
                  <a:cubicBezTo>
                    <a:pt x="261904" y="974064"/>
                    <a:pt x="273979" y="934051"/>
                    <a:pt x="254564" y="938076"/>
                  </a:cubicBezTo>
                  <a:cubicBezTo>
                    <a:pt x="225915" y="947073"/>
                    <a:pt x="173116" y="976669"/>
                    <a:pt x="147545" y="990875"/>
                  </a:cubicBezTo>
                  <a:cubicBezTo>
                    <a:pt x="137837" y="996321"/>
                    <a:pt x="104216" y="1003661"/>
                    <a:pt x="88353" y="1005555"/>
                  </a:cubicBezTo>
                  <a:cubicBezTo>
                    <a:pt x="64913" y="1008396"/>
                    <a:pt x="62308" y="988507"/>
                    <a:pt x="66333" y="972644"/>
                  </a:cubicBezTo>
                  <a:cubicBezTo>
                    <a:pt x="75331" y="954413"/>
                    <a:pt x="161514" y="794594"/>
                    <a:pt x="191584" y="735639"/>
                  </a:cubicBezTo>
                  <a:close/>
                </a:path>
              </a:pathLst>
            </a:custGeom>
            <a:solidFill>
              <a:srgbClr val="FEFEFE"/>
            </a:solidFill>
            <a:ln w="23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">
            <a:extLst>
              <a:ext uri="{FF2B5EF4-FFF2-40B4-BE49-F238E27FC236}">
                <a16:creationId xmlns="" xmlns:a16="http://schemas.microsoft.com/office/drawing/2014/main" id="{386B2C13-5A85-417E-AEF8-996FADF9CC16}"/>
              </a:ext>
            </a:extLst>
          </p:cNvPr>
          <p:cNvSpPr/>
          <p:nvPr userDrawn="1"/>
        </p:nvSpPr>
        <p:spPr>
          <a:xfrm>
            <a:off x="2" y="0"/>
            <a:ext cx="12191999" cy="2376000"/>
          </a:xfrm>
          <a:custGeom>
            <a:avLst/>
            <a:gdLst>
              <a:gd name="connsiteX0" fmla="*/ 0 w 9143999"/>
              <a:gd name="connsiteY0" fmla="*/ 0 h 2376000"/>
              <a:gd name="connsiteX1" fmla="*/ 9143999 w 9143999"/>
              <a:gd name="connsiteY1" fmla="*/ 0 h 2376000"/>
              <a:gd name="connsiteX2" fmla="*/ 9143999 w 9143999"/>
              <a:gd name="connsiteY2" fmla="*/ 2376000 h 2376000"/>
              <a:gd name="connsiteX3" fmla="*/ 2483768 w 9143999"/>
              <a:gd name="connsiteY3" fmla="*/ 2376000 h 2376000"/>
              <a:gd name="connsiteX4" fmla="*/ 539552 w 9143999"/>
              <a:gd name="connsiteY4" fmla="*/ 1574014 h 2376000"/>
              <a:gd name="connsiteX5" fmla="*/ 539552 w 9143999"/>
              <a:gd name="connsiteY5" fmla="*/ 2376000 h 2376000"/>
              <a:gd name="connsiteX6" fmla="*/ 0 w 9143999"/>
              <a:gd name="connsiteY6" fmla="*/ 2376000 h 2376000"/>
              <a:gd name="connsiteX7" fmla="*/ 0 w 9143999"/>
              <a:gd name="connsiteY7" fmla="*/ 0 h 2376000"/>
              <a:gd name="connsiteX0" fmla="*/ 0 w 9143999"/>
              <a:gd name="connsiteY0" fmla="*/ 0 h 2376000"/>
              <a:gd name="connsiteX1" fmla="*/ 9143999 w 9143999"/>
              <a:gd name="connsiteY1" fmla="*/ 0 h 2376000"/>
              <a:gd name="connsiteX2" fmla="*/ 9143999 w 9143999"/>
              <a:gd name="connsiteY2" fmla="*/ 2376000 h 2376000"/>
              <a:gd name="connsiteX3" fmla="*/ 2483768 w 9143999"/>
              <a:gd name="connsiteY3" fmla="*/ 2376000 h 2376000"/>
              <a:gd name="connsiteX4" fmla="*/ 539552 w 9143999"/>
              <a:gd name="connsiteY4" fmla="*/ 2376000 h 2376000"/>
              <a:gd name="connsiteX5" fmla="*/ 0 w 9143999"/>
              <a:gd name="connsiteY5" fmla="*/ 2376000 h 2376000"/>
              <a:gd name="connsiteX6" fmla="*/ 0 w 9143999"/>
              <a:gd name="connsiteY6" fmla="*/ 0 h 2376000"/>
              <a:gd name="connsiteX0" fmla="*/ 0 w 9143999"/>
              <a:gd name="connsiteY0" fmla="*/ 0 h 2376000"/>
              <a:gd name="connsiteX1" fmla="*/ 9143999 w 9143999"/>
              <a:gd name="connsiteY1" fmla="*/ 0 h 2376000"/>
              <a:gd name="connsiteX2" fmla="*/ 9143999 w 9143999"/>
              <a:gd name="connsiteY2" fmla="*/ 2376000 h 2376000"/>
              <a:gd name="connsiteX3" fmla="*/ 539552 w 9143999"/>
              <a:gd name="connsiteY3" fmla="*/ 2376000 h 2376000"/>
              <a:gd name="connsiteX4" fmla="*/ 0 w 9143999"/>
              <a:gd name="connsiteY4" fmla="*/ 2376000 h 2376000"/>
              <a:gd name="connsiteX5" fmla="*/ 0 w 9143999"/>
              <a:gd name="connsiteY5" fmla="*/ 0 h 2376000"/>
              <a:gd name="connsiteX0" fmla="*/ 0 w 9143999"/>
              <a:gd name="connsiteY0" fmla="*/ 0 h 2376000"/>
              <a:gd name="connsiteX1" fmla="*/ 9143999 w 9143999"/>
              <a:gd name="connsiteY1" fmla="*/ 0 h 2376000"/>
              <a:gd name="connsiteX2" fmla="*/ 9143999 w 9143999"/>
              <a:gd name="connsiteY2" fmla="*/ 2376000 h 2376000"/>
              <a:gd name="connsiteX3" fmla="*/ 0 w 9143999"/>
              <a:gd name="connsiteY3" fmla="*/ 2376000 h 2376000"/>
              <a:gd name="connsiteX4" fmla="*/ 0 w 9143999"/>
              <a:gd name="connsiteY4" fmla="*/ 0 h 23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3999" h="2376000">
                <a:moveTo>
                  <a:pt x="0" y="0"/>
                </a:moveTo>
                <a:lnTo>
                  <a:pt x="9143999" y="0"/>
                </a:lnTo>
                <a:lnTo>
                  <a:pt x="9143999" y="2376000"/>
                </a:lnTo>
                <a:lnTo>
                  <a:pt x="0" y="2376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/>
          </a:p>
        </p:txBody>
      </p:sp>
      <p:sp>
        <p:nvSpPr>
          <p:cNvPr id="18" name="직사각형 1">
            <a:extLst>
              <a:ext uri="{FF2B5EF4-FFF2-40B4-BE49-F238E27FC236}">
                <a16:creationId xmlns="" xmlns:a16="http://schemas.microsoft.com/office/drawing/2014/main" id="{486DB458-356C-4F0C-A601-034ACE45713A}"/>
              </a:ext>
            </a:extLst>
          </p:cNvPr>
          <p:cNvSpPr/>
          <p:nvPr userDrawn="1"/>
        </p:nvSpPr>
        <p:spPr>
          <a:xfrm>
            <a:off x="766353" y="1663329"/>
            <a:ext cx="2688000" cy="30044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7" name="그림 개체 틀 2">
            <a:extLst>
              <a:ext uri="{FF2B5EF4-FFF2-40B4-BE49-F238E27FC236}">
                <a16:creationId xmlns="" xmlns:a16="http://schemas.microsoft.com/office/drawing/2014/main" id="{C25BBD44-E30E-4A31-A913-0C185961A43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0353" y="1807430"/>
            <a:ext cx="2400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48861E80-6678-4982-A9D8-0E0403096359}"/>
              </a:ext>
            </a:extLst>
          </p:cNvPr>
          <p:cNvSpPr/>
          <p:nvPr userDrawn="1"/>
        </p:nvSpPr>
        <p:spPr>
          <a:xfrm>
            <a:off x="0" y="-1"/>
            <a:ext cx="7205477" cy="2375999"/>
          </a:xfrm>
          <a:custGeom>
            <a:avLst/>
            <a:gdLst>
              <a:gd name="connsiteX0" fmla="*/ 2921457 w 3751729"/>
              <a:gd name="connsiteY0" fmla="*/ 929082 h 1237129"/>
              <a:gd name="connsiteX1" fmla="*/ 2929580 w 3751729"/>
              <a:gd name="connsiteY1" fmla="*/ 931543 h 1237129"/>
              <a:gd name="connsiteX2" fmla="*/ 2939672 w 3751729"/>
              <a:gd name="connsiteY2" fmla="*/ 937451 h 1237129"/>
              <a:gd name="connsiteX3" fmla="*/ 2948781 w 3751729"/>
              <a:gd name="connsiteY3" fmla="*/ 946559 h 1237129"/>
              <a:gd name="connsiteX4" fmla="*/ 2952719 w 3751729"/>
              <a:gd name="connsiteY4" fmla="*/ 954190 h 1237129"/>
              <a:gd name="connsiteX5" fmla="*/ 2948781 w 3751729"/>
              <a:gd name="connsiteY5" fmla="*/ 956651 h 1237129"/>
              <a:gd name="connsiteX6" fmla="*/ 2944596 w 3751729"/>
              <a:gd name="connsiteY6" fmla="*/ 960835 h 1237129"/>
              <a:gd name="connsiteX7" fmla="*/ 2939672 w 3751729"/>
              <a:gd name="connsiteY7" fmla="*/ 964282 h 1237129"/>
              <a:gd name="connsiteX8" fmla="*/ 2933765 w 3751729"/>
              <a:gd name="connsiteY8" fmla="*/ 966743 h 1237129"/>
              <a:gd name="connsiteX9" fmla="*/ 2938688 w 3751729"/>
              <a:gd name="connsiteY9" fmla="*/ 980035 h 1237129"/>
              <a:gd name="connsiteX10" fmla="*/ 2944596 w 3751729"/>
              <a:gd name="connsiteY10" fmla="*/ 990128 h 1237129"/>
              <a:gd name="connsiteX11" fmla="*/ 2950257 w 3751729"/>
              <a:gd name="connsiteY11" fmla="*/ 1001944 h 1237129"/>
              <a:gd name="connsiteX12" fmla="*/ 2945334 w 3751729"/>
              <a:gd name="connsiteY12" fmla="*/ 1003666 h 1237129"/>
              <a:gd name="connsiteX13" fmla="*/ 2942872 w 3751729"/>
              <a:gd name="connsiteY13" fmla="*/ 1003666 h 1237129"/>
              <a:gd name="connsiteX14" fmla="*/ 2941150 w 3751729"/>
              <a:gd name="connsiteY14" fmla="*/ 1003666 h 1237129"/>
              <a:gd name="connsiteX15" fmla="*/ 2939672 w 3751729"/>
              <a:gd name="connsiteY15" fmla="*/ 1005389 h 1237129"/>
              <a:gd name="connsiteX16" fmla="*/ 2938688 w 3751729"/>
              <a:gd name="connsiteY16" fmla="*/ 1006128 h 1237129"/>
              <a:gd name="connsiteX17" fmla="*/ 2937212 w 3751729"/>
              <a:gd name="connsiteY17" fmla="*/ 1009574 h 1237129"/>
              <a:gd name="connsiteX18" fmla="*/ 2929580 w 3751729"/>
              <a:gd name="connsiteY18" fmla="*/ 1022867 h 1237129"/>
              <a:gd name="connsiteX19" fmla="*/ 2925642 w 3751729"/>
              <a:gd name="connsiteY19" fmla="*/ 1038866 h 1237129"/>
              <a:gd name="connsiteX20" fmla="*/ 2918011 w 3751729"/>
              <a:gd name="connsiteY20" fmla="*/ 1053143 h 1237129"/>
              <a:gd name="connsiteX21" fmla="*/ 2914073 w 3751729"/>
              <a:gd name="connsiteY21" fmla="*/ 1056589 h 1237129"/>
              <a:gd name="connsiteX22" fmla="*/ 2909888 w 3751729"/>
              <a:gd name="connsiteY22" fmla="*/ 1056589 h 1237129"/>
              <a:gd name="connsiteX23" fmla="*/ 2904965 w 3751729"/>
              <a:gd name="connsiteY23" fmla="*/ 1057327 h 1237129"/>
              <a:gd name="connsiteX24" fmla="*/ 2900041 w 3751729"/>
              <a:gd name="connsiteY24" fmla="*/ 1057327 h 1237129"/>
              <a:gd name="connsiteX25" fmla="*/ 2890935 w 3751729"/>
              <a:gd name="connsiteY25" fmla="*/ 1052404 h 1237129"/>
              <a:gd name="connsiteX26" fmla="*/ 2882565 w 3751729"/>
              <a:gd name="connsiteY26" fmla="*/ 1050681 h 1237129"/>
              <a:gd name="connsiteX27" fmla="*/ 2871981 w 3751729"/>
              <a:gd name="connsiteY27" fmla="*/ 1050681 h 1237129"/>
              <a:gd name="connsiteX28" fmla="*/ 2861888 w 3751729"/>
              <a:gd name="connsiteY28" fmla="*/ 1048958 h 1237129"/>
              <a:gd name="connsiteX29" fmla="*/ 2852042 w 3751729"/>
              <a:gd name="connsiteY29" fmla="*/ 1044774 h 1237129"/>
              <a:gd name="connsiteX30" fmla="*/ 2842196 w 3751729"/>
              <a:gd name="connsiteY30" fmla="*/ 1031235 h 1237129"/>
              <a:gd name="connsiteX31" fmla="*/ 2834812 w 3751729"/>
              <a:gd name="connsiteY31" fmla="*/ 1013758 h 1237129"/>
              <a:gd name="connsiteX32" fmla="*/ 2833088 w 3751729"/>
              <a:gd name="connsiteY32" fmla="*/ 993574 h 1237129"/>
              <a:gd name="connsiteX33" fmla="*/ 2840472 w 3751729"/>
              <a:gd name="connsiteY33" fmla="*/ 990128 h 1237129"/>
              <a:gd name="connsiteX34" fmla="*/ 2846380 w 3751729"/>
              <a:gd name="connsiteY34" fmla="*/ 990128 h 1237129"/>
              <a:gd name="connsiteX35" fmla="*/ 2852042 w 3751729"/>
              <a:gd name="connsiteY35" fmla="*/ 991851 h 1237129"/>
              <a:gd name="connsiteX36" fmla="*/ 2857950 w 3751729"/>
              <a:gd name="connsiteY36" fmla="*/ 988651 h 1237129"/>
              <a:gd name="connsiteX37" fmla="*/ 2865334 w 3751729"/>
              <a:gd name="connsiteY37" fmla="*/ 976835 h 1237129"/>
              <a:gd name="connsiteX38" fmla="*/ 2883549 w 3751729"/>
              <a:gd name="connsiteY38" fmla="*/ 974374 h 1237129"/>
              <a:gd name="connsiteX39" fmla="*/ 2886749 w 3751729"/>
              <a:gd name="connsiteY39" fmla="*/ 971666 h 1237129"/>
              <a:gd name="connsiteX40" fmla="*/ 2889211 w 3751729"/>
              <a:gd name="connsiteY40" fmla="*/ 968466 h 1237129"/>
              <a:gd name="connsiteX41" fmla="*/ 2889211 w 3751729"/>
              <a:gd name="connsiteY41" fmla="*/ 966743 h 1237129"/>
              <a:gd name="connsiteX42" fmla="*/ 2890935 w 3751729"/>
              <a:gd name="connsiteY42" fmla="*/ 965758 h 1237129"/>
              <a:gd name="connsiteX43" fmla="*/ 2890935 w 3751729"/>
              <a:gd name="connsiteY43" fmla="*/ 964282 h 1237129"/>
              <a:gd name="connsiteX44" fmla="*/ 2890935 w 3751729"/>
              <a:gd name="connsiteY44" fmla="*/ 962559 h 1237129"/>
              <a:gd name="connsiteX45" fmla="*/ 2892411 w 3751729"/>
              <a:gd name="connsiteY45" fmla="*/ 960835 h 1237129"/>
              <a:gd name="connsiteX46" fmla="*/ 2895119 w 3751729"/>
              <a:gd name="connsiteY46" fmla="*/ 960835 h 1237129"/>
              <a:gd name="connsiteX47" fmla="*/ 2900041 w 3751729"/>
              <a:gd name="connsiteY47" fmla="*/ 960835 h 1237129"/>
              <a:gd name="connsiteX48" fmla="*/ 2904965 w 3751729"/>
              <a:gd name="connsiteY48" fmla="*/ 960835 h 1237129"/>
              <a:gd name="connsiteX49" fmla="*/ 2908165 w 3751729"/>
              <a:gd name="connsiteY49" fmla="*/ 950743 h 1237129"/>
              <a:gd name="connsiteX50" fmla="*/ 2912349 w 3751729"/>
              <a:gd name="connsiteY50" fmla="*/ 943112 h 1237129"/>
              <a:gd name="connsiteX51" fmla="*/ 2916534 w 3751729"/>
              <a:gd name="connsiteY51" fmla="*/ 936466 h 1237129"/>
              <a:gd name="connsiteX52" fmla="*/ 2505952 w 3751729"/>
              <a:gd name="connsiteY52" fmla="*/ 909636 h 1237129"/>
              <a:gd name="connsiteX53" fmla="*/ 2514321 w 3751729"/>
              <a:gd name="connsiteY53" fmla="*/ 915544 h 1237129"/>
              <a:gd name="connsiteX54" fmla="*/ 2519244 w 3751729"/>
              <a:gd name="connsiteY54" fmla="*/ 925636 h 1237129"/>
              <a:gd name="connsiteX55" fmla="*/ 2519244 w 3751729"/>
              <a:gd name="connsiteY55" fmla="*/ 940651 h 1237129"/>
              <a:gd name="connsiteX56" fmla="*/ 2519244 w 3751729"/>
              <a:gd name="connsiteY56" fmla="*/ 942374 h 1237129"/>
              <a:gd name="connsiteX57" fmla="*/ 2519983 w 3751729"/>
              <a:gd name="connsiteY57" fmla="*/ 942374 h 1237129"/>
              <a:gd name="connsiteX58" fmla="*/ 2521707 w 3751729"/>
              <a:gd name="connsiteY58" fmla="*/ 943113 h 1237129"/>
              <a:gd name="connsiteX59" fmla="*/ 2521707 w 3751729"/>
              <a:gd name="connsiteY59" fmla="*/ 944836 h 1237129"/>
              <a:gd name="connsiteX60" fmla="*/ 2521707 w 3751729"/>
              <a:gd name="connsiteY60" fmla="*/ 948282 h 1237129"/>
              <a:gd name="connsiteX61" fmla="*/ 2519244 w 3751729"/>
              <a:gd name="connsiteY61" fmla="*/ 948282 h 1237129"/>
              <a:gd name="connsiteX62" fmla="*/ 2515798 w 3751729"/>
              <a:gd name="connsiteY62" fmla="*/ 949021 h 1237129"/>
              <a:gd name="connsiteX63" fmla="*/ 2514321 w 3751729"/>
              <a:gd name="connsiteY63" fmla="*/ 952466 h 1237129"/>
              <a:gd name="connsiteX64" fmla="*/ 2511860 w 3751729"/>
              <a:gd name="connsiteY64" fmla="*/ 954190 h 1237129"/>
              <a:gd name="connsiteX65" fmla="*/ 2510137 w 3751729"/>
              <a:gd name="connsiteY65" fmla="*/ 954190 h 1237129"/>
              <a:gd name="connsiteX66" fmla="*/ 2508413 w 3751729"/>
              <a:gd name="connsiteY66" fmla="*/ 952466 h 1237129"/>
              <a:gd name="connsiteX67" fmla="*/ 2507675 w 3751729"/>
              <a:gd name="connsiteY67" fmla="*/ 952466 h 1237129"/>
              <a:gd name="connsiteX68" fmla="*/ 2505952 w 3751729"/>
              <a:gd name="connsiteY68" fmla="*/ 950743 h 1237129"/>
              <a:gd name="connsiteX69" fmla="*/ 2500290 w 3751729"/>
              <a:gd name="connsiteY69" fmla="*/ 938928 h 1237129"/>
              <a:gd name="connsiteX70" fmla="*/ 2500290 w 3751729"/>
              <a:gd name="connsiteY70" fmla="*/ 921452 h 1237129"/>
              <a:gd name="connsiteX71" fmla="*/ 2501768 w 3751729"/>
              <a:gd name="connsiteY71" fmla="*/ 918990 h 1237129"/>
              <a:gd name="connsiteX72" fmla="*/ 2503490 w 3751729"/>
              <a:gd name="connsiteY72" fmla="*/ 917267 h 1237129"/>
              <a:gd name="connsiteX73" fmla="*/ 2504229 w 3751729"/>
              <a:gd name="connsiteY73" fmla="*/ 913821 h 1237129"/>
              <a:gd name="connsiteX74" fmla="*/ 3023856 w 3751729"/>
              <a:gd name="connsiteY74" fmla="*/ 892159 h 1237129"/>
              <a:gd name="connsiteX75" fmla="*/ 3030503 w 3751729"/>
              <a:gd name="connsiteY75" fmla="*/ 899544 h 1237129"/>
              <a:gd name="connsiteX76" fmla="*/ 3035425 w 3751729"/>
              <a:gd name="connsiteY76" fmla="*/ 907913 h 1237129"/>
              <a:gd name="connsiteX77" fmla="*/ 3035425 w 3751729"/>
              <a:gd name="connsiteY77" fmla="*/ 921452 h 1237129"/>
              <a:gd name="connsiteX78" fmla="*/ 3036164 w 3751729"/>
              <a:gd name="connsiteY78" fmla="*/ 924652 h 1237129"/>
              <a:gd name="connsiteX79" fmla="*/ 3037887 w 3751729"/>
              <a:gd name="connsiteY79" fmla="*/ 924652 h 1237129"/>
              <a:gd name="connsiteX80" fmla="*/ 3037887 w 3751729"/>
              <a:gd name="connsiteY80" fmla="*/ 925637 h 1237129"/>
              <a:gd name="connsiteX81" fmla="*/ 3036164 w 3751729"/>
              <a:gd name="connsiteY81" fmla="*/ 925637 h 1237129"/>
              <a:gd name="connsiteX82" fmla="*/ 3035425 w 3751729"/>
              <a:gd name="connsiteY82" fmla="*/ 929083 h 1237129"/>
              <a:gd name="connsiteX83" fmla="*/ 3035425 w 3751729"/>
              <a:gd name="connsiteY83" fmla="*/ 931543 h 1237129"/>
              <a:gd name="connsiteX84" fmla="*/ 3033703 w 3751729"/>
              <a:gd name="connsiteY84" fmla="*/ 931543 h 1237129"/>
              <a:gd name="connsiteX85" fmla="*/ 3033703 w 3751729"/>
              <a:gd name="connsiteY85" fmla="*/ 933267 h 1237129"/>
              <a:gd name="connsiteX86" fmla="*/ 3032225 w 3751729"/>
              <a:gd name="connsiteY86" fmla="*/ 933267 h 1237129"/>
              <a:gd name="connsiteX87" fmla="*/ 3029519 w 3751729"/>
              <a:gd name="connsiteY87" fmla="*/ 934744 h 1237129"/>
              <a:gd name="connsiteX88" fmla="*/ 3028041 w 3751729"/>
              <a:gd name="connsiteY88" fmla="*/ 931543 h 1237129"/>
              <a:gd name="connsiteX89" fmla="*/ 3028041 w 3751729"/>
              <a:gd name="connsiteY89" fmla="*/ 930559 h 1237129"/>
              <a:gd name="connsiteX90" fmla="*/ 3026319 w 3751729"/>
              <a:gd name="connsiteY90" fmla="*/ 930559 h 1237129"/>
              <a:gd name="connsiteX91" fmla="*/ 3024595 w 3751729"/>
              <a:gd name="connsiteY91" fmla="*/ 930559 h 1237129"/>
              <a:gd name="connsiteX92" fmla="*/ 3023856 w 3751729"/>
              <a:gd name="connsiteY92" fmla="*/ 929083 h 1237129"/>
              <a:gd name="connsiteX93" fmla="*/ 3023856 w 3751729"/>
              <a:gd name="connsiteY93" fmla="*/ 931543 h 1237129"/>
              <a:gd name="connsiteX94" fmla="*/ 3024595 w 3751729"/>
              <a:gd name="connsiteY94" fmla="*/ 933267 h 1237129"/>
              <a:gd name="connsiteX95" fmla="*/ 3026319 w 3751729"/>
              <a:gd name="connsiteY95" fmla="*/ 934744 h 1237129"/>
              <a:gd name="connsiteX96" fmla="*/ 3028041 w 3751729"/>
              <a:gd name="connsiteY96" fmla="*/ 936467 h 1237129"/>
              <a:gd name="connsiteX97" fmla="*/ 3026319 w 3751729"/>
              <a:gd name="connsiteY97" fmla="*/ 937452 h 1237129"/>
              <a:gd name="connsiteX98" fmla="*/ 3026319 w 3751729"/>
              <a:gd name="connsiteY98" fmla="*/ 938929 h 1237129"/>
              <a:gd name="connsiteX99" fmla="*/ 3026319 w 3751729"/>
              <a:gd name="connsiteY99" fmla="*/ 940652 h 1237129"/>
              <a:gd name="connsiteX100" fmla="*/ 3026319 w 3751729"/>
              <a:gd name="connsiteY100" fmla="*/ 944836 h 1237129"/>
              <a:gd name="connsiteX101" fmla="*/ 3018933 w 3751729"/>
              <a:gd name="connsiteY101" fmla="*/ 944836 h 1237129"/>
              <a:gd name="connsiteX102" fmla="*/ 3018933 w 3751729"/>
              <a:gd name="connsiteY102" fmla="*/ 940652 h 1237129"/>
              <a:gd name="connsiteX103" fmla="*/ 3014749 w 3751729"/>
              <a:gd name="connsiteY103" fmla="*/ 938929 h 1237129"/>
              <a:gd name="connsiteX104" fmla="*/ 3010564 w 3751729"/>
              <a:gd name="connsiteY104" fmla="*/ 936467 h 1237129"/>
              <a:gd name="connsiteX105" fmla="*/ 3009087 w 3751729"/>
              <a:gd name="connsiteY105" fmla="*/ 933267 h 1237129"/>
              <a:gd name="connsiteX106" fmla="*/ 3007364 w 3751729"/>
              <a:gd name="connsiteY106" fmla="*/ 929083 h 1237129"/>
              <a:gd name="connsiteX107" fmla="*/ 3006626 w 3751729"/>
              <a:gd name="connsiteY107" fmla="*/ 924652 h 1237129"/>
              <a:gd name="connsiteX108" fmla="*/ 3003180 w 3751729"/>
              <a:gd name="connsiteY108" fmla="*/ 918990 h 1237129"/>
              <a:gd name="connsiteX109" fmla="*/ 2998995 w 3751729"/>
              <a:gd name="connsiteY109" fmla="*/ 921452 h 1237129"/>
              <a:gd name="connsiteX110" fmla="*/ 2993334 w 3751729"/>
              <a:gd name="connsiteY110" fmla="*/ 924652 h 1237129"/>
              <a:gd name="connsiteX111" fmla="*/ 2987426 w 3751729"/>
              <a:gd name="connsiteY111" fmla="*/ 925637 h 1237129"/>
              <a:gd name="connsiteX112" fmla="*/ 2981764 w 3751729"/>
              <a:gd name="connsiteY112" fmla="*/ 929083 h 1237129"/>
              <a:gd name="connsiteX113" fmla="*/ 2981764 w 3751729"/>
              <a:gd name="connsiteY113" fmla="*/ 921452 h 1237129"/>
              <a:gd name="connsiteX114" fmla="*/ 2983488 w 3751729"/>
              <a:gd name="connsiteY114" fmla="*/ 919729 h 1237129"/>
              <a:gd name="connsiteX115" fmla="*/ 2983488 w 3751729"/>
              <a:gd name="connsiteY115" fmla="*/ 918990 h 1237129"/>
              <a:gd name="connsiteX116" fmla="*/ 2984226 w 3751729"/>
              <a:gd name="connsiteY116" fmla="*/ 918990 h 1237129"/>
              <a:gd name="connsiteX117" fmla="*/ 2984226 w 3751729"/>
              <a:gd name="connsiteY117" fmla="*/ 915544 h 1237129"/>
              <a:gd name="connsiteX118" fmla="*/ 2995794 w 3751729"/>
              <a:gd name="connsiteY118" fmla="*/ 911360 h 1237129"/>
              <a:gd name="connsiteX119" fmla="*/ 3006626 w 3751729"/>
              <a:gd name="connsiteY119" fmla="*/ 907913 h 1237129"/>
              <a:gd name="connsiteX120" fmla="*/ 3016472 w 3751729"/>
              <a:gd name="connsiteY120" fmla="*/ 902005 h 1237129"/>
              <a:gd name="connsiteX121" fmla="*/ 2952719 w 3751729"/>
              <a:gd name="connsiteY121" fmla="*/ 876159 h 1237129"/>
              <a:gd name="connsiteX122" fmla="*/ 2956165 w 3751729"/>
              <a:gd name="connsiteY122" fmla="*/ 879359 h 1237129"/>
              <a:gd name="connsiteX123" fmla="*/ 2956904 w 3751729"/>
              <a:gd name="connsiteY123" fmla="*/ 879359 h 1237129"/>
              <a:gd name="connsiteX124" fmla="*/ 2958626 w 3751729"/>
              <a:gd name="connsiteY124" fmla="*/ 879359 h 1237129"/>
              <a:gd name="connsiteX125" fmla="*/ 2958626 w 3751729"/>
              <a:gd name="connsiteY125" fmla="*/ 880344 h 1237129"/>
              <a:gd name="connsiteX126" fmla="*/ 2958626 w 3751729"/>
              <a:gd name="connsiteY126" fmla="*/ 883543 h 1237129"/>
              <a:gd name="connsiteX127" fmla="*/ 2960350 w 3751729"/>
              <a:gd name="connsiteY127" fmla="*/ 886251 h 1237129"/>
              <a:gd name="connsiteX128" fmla="*/ 2951242 w 3751729"/>
              <a:gd name="connsiteY128" fmla="*/ 893636 h 1237129"/>
              <a:gd name="connsiteX129" fmla="*/ 2945334 w 3751729"/>
              <a:gd name="connsiteY129" fmla="*/ 901267 h 1237129"/>
              <a:gd name="connsiteX130" fmla="*/ 2938687 w 3751729"/>
              <a:gd name="connsiteY130" fmla="*/ 907175 h 1237129"/>
              <a:gd name="connsiteX131" fmla="*/ 2928103 w 3751729"/>
              <a:gd name="connsiteY131" fmla="*/ 913082 h 1237129"/>
              <a:gd name="connsiteX132" fmla="*/ 2928103 w 3751729"/>
              <a:gd name="connsiteY132" fmla="*/ 909636 h 1237129"/>
              <a:gd name="connsiteX133" fmla="*/ 2937212 w 3751729"/>
              <a:gd name="connsiteY133" fmla="*/ 899544 h 1237129"/>
              <a:gd name="connsiteX134" fmla="*/ 2947058 w 3751729"/>
              <a:gd name="connsiteY134" fmla="*/ 889451 h 1237129"/>
              <a:gd name="connsiteX135" fmla="*/ 882825 w 3751729"/>
              <a:gd name="connsiteY135" fmla="*/ 798867 h 1237129"/>
              <a:gd name="connsiteX136" fmla="*/ 888734 w 3751729"/>
              <a:gd name="connsiteY136" fmla="*/ 798867 h 1237129"/>
              <a:gd name="connsiteX137" fmla="*/ 894395 w 3751729"/>
              <a:gd name="connsiteY137" fmla="*/ 799852 h 1237129"/>
              <a:gd name="connsiteX138" fmla="*/ 901041 w 3751729"/>
              <a:gd name="connsiteY138" fmla="*/ 803052 h 1237129"/>
              <a:gd name="connsiteX139" fmla="*/ 898579 w 3751729"/>
              <a:gd name="connsiteY139" fmla="*/ 804776 h 1237129"/>
              <a:gd name="connsiteX140" fmla="*/ 896857 w 3751729"/>
              <a:gd name="connsiteY140" fmla="*/ 807236 h 1237129"/>
              <a:gd name="connsiteX141" fmla="*/ 894395 w 3751729"/>
              <a:gd name="connsiteY141" fmla="*/ 808960 h 1237129"/>
              <a:gd name="connsiteX142" fmla="*/ 889472 w 3751729"/>
              <a:gd name="connsiteY142" fmla="*/ 808960 h 1237129"/>
              <a:gd name="connsiteX143" fmla="*/ 885288 w 3751729"/>
              <a:gd name="connsiteY143" fmla="*/ 807236 h 1237129"/>
              <a:gd name="connsiteX144" fmla="*/ 881350 w 3751729"/>
              <a:gd name="connsiteY144" fmla="*/ 807236 h 1237129"/>
              <a:gd name="connsiteX145" fmla="*/ 877164 w 3751729"/>
              <a:gd name="connsiteY145" fmla="*/ 807236 h 1237129"/>
              <a:gd name="connsiteX146" fmla="*/ 872241 w 3751729"/>
              <a:gd name="connsiteY146" fmla="*/ 808960 h 1237129"/>
              <a:gd name="connsiteX147" fmla="*/ 872241 w 3751729"/>
              <a:gd name="connsiteY147" fmla="*/ 799852 h 1237129"/>
              <a:gd name="connsiteX148" fmla="*/ 2977580 w 3751729"/>
              <a:gd name="connsiteY148" fmla="*/ 789759 h 1237129"/>
              <a:gd name="connsiteX149" fmla="*/ 2981764 w 3751729"/>
              <a:gd name="connsiteY149" fmla="*/ 789759 h 1237129"/>
              <a:gd name="connsiteX150" fmla="*/ 2987426 w 3751729"/>
              <a:gd name="connsiteY150" fmla="*/ 789759 h 1237129"/>
              <a:gd name="connsiteX151" fmla="*/ 2987426 w 3751729"/>
              <a:gd name="connsiteY151" fmla="*/ 804775 h 1237129"/>
              <a:gd name="connsiteX152" fmla="*/ 2985948 w 3751729"/>
              <a:gd name="connsiteY152" fmla="*/ 814867 h 1237129"/>
              <a:gd name="connsiteX153" fmla="*/ 2983488 w 3751729"/>
              <a:gd name="connsiteY153" fmla="*/ 823237 h 1237129"/>
              <a:gd name="connsiteX154" fmla="*/ 2981764 w 3751729"/>
              <a:gd name="connsiteY154" fmla="*/ 838251 h 1237129"/>
              <a:gd name="connsiteX155" fmla="*/ 2984226 w 3751729"/>
              <a:gd name="connsiteY155" fmla="*/ 838251 h 1237129"/>
              <a:gd name="connsiteX156" fmla="*/ 2984226 w 3751729"/>
              <a:gd name="connsiteY156" fmla="*/ 840960 h 1237129"/>
              <a:gd name="connsiteX157" fmla="*/ 2989888 w 3751729"/>
              <a:gd name="connsiteY157" fmla="*/ 840960 h 1237129"/>
              <a:gd name="connsiteX158" fmla="*/ 2993334 w 3751729"/>
              <a:gd name="connsiteY158" fmla="*/ 840960 h 1237129"/>
              <a:gd name="connsiteX159" fmla="*/ 2995794 w 3751729"/>
              <a:gd name="connsiteY159" fmla="*/ 840960 h 1237129"/>
              <a:gd name="connsiteX160" fmla="*/ 2998995 w 3751729"/>
              <a:gd name="connsiteY160" fmla="*/ 842435 h 1237129"/>
              <a:gd name="connsiteX161" fmla="*/ 3001457 w 3751729"/>
              <a:gd name="connsiteY161" fmla="*/ 844160 h 1237129"/>
              <a:gd name="connsiteX162" fmla="*/ 3007364 w 3751729"/>
              <a:gd name="connsiteY162" fmla="*/ 845144 h 1237129"/>
              <a:gd name="connsiteX163" fmla="*/ 3010564 w 3751729"/>
              <a:gd name="connsiteY163" fmla="*/ 855974 h 1237129"/>
              <a:gd name="connsiteX164" fmla="*/ 3016472 w 3751729"/>
              <a:gd name="connsiteY164" fmla="*/ 862621 h 1237129"/>
              <a:gd name="connsiteX165" fmla="*/ 3023856 w 3751729"/>
              <a:gd name="connsiteY165" fmla="*/ 870251 h 1237129"/>
              <a:gd name="connsiteX166" fmla="*/ 3029519 w 3751729"/>
              <a:gd name="connsiteY166" fmla="*/ 880344 h 1237129"/>
              <a:gd name="connsiteX167" fmla="*/ 3024595 w 3751729"/>
              <a:gd name="connsiteY167" fmla="*/ 882066 h 1237129"/>
              <a:gd name="connsiteX168" fmla="*/ 3022133 w 3751729"/>
              <a:gd name="connsiteY168" fmla="*/ 883544 h 1237129"/>
              <a:gd name="connsiteX169" fmla="*/ 3020656 w 3751729"/>
              <a:gd name="connsiteY169" fmla="*/ 883544 h 1237129"/>
              <a:gd name="connsiteX170" fmla="*/ 3020656 w 3751729"/>
              <a:gd name="connsiteY170" fmla="*/ 885267 h 1237129"/>
              <a:gd name="connsiteX171" fmla="*/ 3020656 w 3751729"/>
              <a:gd name="connsiteY171" fmla="*/ 886252 h 1237129"/>
              <a:gd name="connsiteX172" fmla="*/ 3020656 w 3751729"/>
              <a:gd name="connsiteY172" fmla="*/ 887728 h 1237129"/>
              <a:gd name="connsiteX173" fmla="*/ 3017948 w 3751729"/>
              <a:gd name="connsiteY173" fmla="*/ 887728 h 1237129"/>
              <a:gd name="connsiteX174" fmla="*/ 3013026 w 3751729"/>
              <a:gd name="connsiteY174" fmla="*/ 889452 h 1237129"/>
              <a:gd name="connsiteX175" fmla="*/ 3012287 w 3751729"/>
              <a:gd name="connsiteY175" fmla="*/ 886252 h 1237129"/>
              <a:gd name="connsiteX176" fmla="*/ 3012287 w 3751729"/>
              <a:gd name="connsiteY176" fmla="*/ 885267 h 1237129"/>
              <a:gd name="connsiteX177" fmla="*/ 3010564 w 3751729"/>
              <a:gd name="connsiteY177" fmla="*/ 885267 h 1237129"/>
              <a:gd name="connsiteX178" fmla="*/ 3009087 w 3751729"/>
              <a:gd name="connsiteY178" fmla="*/ 885267 h 1237129"/>
              <a:gd name="connsiteX179" fmla="*/ 3007364 w 3751729"/>
              <a:gd name="connsiteY179" fmla="*/ 883544 h 1237129"/>
              <a:gd name="connsiteX180" fmla="*/ 3004903 w 3751729"/>
              <a:gd name="connsiteY180" fmla="*/ 889452 h 1237129"/>
              <a:gd name="connsiteX181" fmla="*/ 3003180 w 3751729"/>
              <a:gd name="connsiteY181" fmla="*/ 893636 h 1237129"/>
              <a:gd name="connsiteX182" fmla="*/ 3000718 w 3751729"/>
              <a:gd name="connsiteY182" fmla="*/ 897821 h 1237129"/>
              <a:gd name="connsiteX183" fmla="*/ 2995794 w 3751729"/>
              <a:gd name="connsiteY183" fmla="*/ 899544 h 1237129"/>
              <a:gd name="connsiteX184" fmla="*/ 2991611 w 3751729"/>
              <a:gd name="connsiteY184" fmla="*/ 902005 h 1237129"/>
              <a:gd name="connsiteX185" fmla="*/ 2991611 w 3751729"/>
              <a:gd name="connsiteY185" fmla="*/ 899544 h 1237129"/>
              <a:gd name="connsiteX186" fmla="*/ 2989148 w 3751729"/>
              <a:gd name="connsiteY186" fmla="*/ 896343 h 1237129"/>
              <a:gd name="connsiteX187" fmla="*/ 2989148 w 3751729"/>
              <a:gd name="connsiteY187" fmla="*/ 893636 h 1237129"/>
              <a:gd name="connsiteX188" fmla="*/ 2989148 w 3751729"/>
              <a:gd name="connsiteY188" fmla="*/ 892159 h 1237129"/>
              <a:gd name="connsiteX189" fmla="*/ 2989148 w 3751729"/>
              <a:gd name="connsiteY189" fmla="*/ 891175 h 1237129"/>
              <a:gd name="connsiteX190" fmla="*/ 2989148 w 3751729"/>
              <a:gd name="connsiteY190" fmla="*/ 889452 h 1237129"/>
              <a:gd name="connsiteX191" fmla="*/ 2987426 w 3751729"/>
              <a:gd name="connsiteY191" fmla="*/ 887728 h 1237129"/>
              <a:gd name="connsiteX192" fmla="*/ 2985948 w 3751729"/>
              <a:gd name="connsiteY192" fmla="*/ 887728 h 1237129"/>
              <a:gd name="connsiteX193" fmla="*/ 2981764 w 3751729"/>
              <a:gd name="connsiteY193" fmla="*/ 886252 h 1237129"/>
              <a:gd name="connsiteX194" fmla="*/ 2981764 w 3751729"/>
              <a:gd name="connsiteY194" fmla="*/ 882066 h 1237129"/>
              <a:gd name="connsiteX195" fmla="*/ 2981764 w 3751729"/>
              <a:gd name="connsiteY195" fmla="*/ 877882 h 1237129"/>
              <a:gd name="connsiteX196" fmla="*/ 2983488 w 3751729"/>
              <a:gd name="connsiteY196" fmla="*/ 874435 h 1237129"/>
              <a:gd name="connsiteX197" fmla="*/ 2983488 w 3751729"/>
              <a:gd name="connsiteY197" fmla="*/ 873698 h 1237129"/>
              <a:gd name="connsiteX198" fmla="*/ 2984226 w 3751729"/>
              <a:gd name="connsiteY198" fmla="*/ 871975 h 1237129"/>
              <a:gd name="connsiteX199" fmla="*/ 2987426 w 3751729"/>
              <a:gd name="connsiteY199" fmla="*/ 871975 h 1237129"/>
              <a:gd name="connsiteX200" fmla="*/ 2991611 w 3751729"/>
              <a:gd name="connsiteY200" fmla="*/ 870251 h 1237129"/>
              <a:gd name="connsiteX201" fmla="*/ 2997519 w 3751729"/>
              <a:gd name="connsiteY201" fmla="*/ 870251 h 1237129"/>
              <a:gd name="connsiteX202" fmla="*/ 2997519 w 3751729"/>
              <a:gd name="connsiteY202" fmla="*/ 880344 h 1237129"/>
              <a:gd name="connsiteX203" fmla="*/ 3007364 w 3751729"/>
              <a:gd name="connsiteY203" fmla="*/ 880344 h 1237129"/>
              <a:gd name="connsiteX204" fmla="*/ 3007364 w 3751729"/>
              <a:gd name="connsiteY204" fmla="*/ 877882 h 1237129"/>
              <a:gd name="connsiteX205" fmla="*/ 3009087 w 3751729"/>
              <a:gd name="connsiteY205" fmla="*/ 874435 h 1237129"/>
              <a:gd name="connsiteX206" fmla="*/ 3010564 w 3751729"/>
              <a:gd name="connsiteY206" fmla="*/ 873698 h 1237129"/>
              <a:gd name="connsiteX207" fmla="*/ 3010564 w 3751729"/>
              <a:gd name="connsiteY207" fmla="*/ 871975 h 1237129"/>
              <a:gd name="connsiteX208" fmla="*/ 3012287 w 3751729"/>
              <a:gd name="connsiteY208" fmla="*/ 870251 h 1237129"/>
              <a:gd name="connsiteX209" fmla="*/ 3013026 w 3751729"/>
              <a:gd name="connsiteY209" fmla="*/ 867789 h 1237129"/>
              <a:gd name="connsiteX210" fmla="*/ 3010564 w 3751729"/>
              <a:gd name="connsiteY210" fmla="*/ 867789 h 1237129"/>
              <a:gd name="connsiteX211" fmla="*/ 2995794 w 3751729"/>
              <a:gd name="connsiteY211" fmla="*/ 855974 h 1237129"/>
              <a:gd name="connsiteX212" fmla="*/ 2979303 w 3751729"/>
              <a:gd name="connsiteY212" fmla="*/ 848344 h 1237129"/>
              <a:gd name="connsiteX213" fmla="*/ 2979303 w 3751729"/>
              <a:gd name="connsiteY213" fmla="*/ 854252 h 1237129"/>
              <a:gd name="connsiteX214" fmla="*/ 2977580 w 3751729"/>
              <a:gd name="connsiteY214" fmla="*/ 858436 h 1237129"/>
              <a:gd name="connsiteX215" fmla="*/ 2975857 w 3751729"/>
              <a:gd name="connsiteY215" fmla="*/ 862621 h 1237129"/>
              <a:gd name="connsiteX216" fmla="*/ 2975857 w 3751729"/>
              <a:gd name="connsiteY216" fmla="*/ 867789 h 1237129"/>
              <a:gd name="connsiteX217" fmla="*/ 2974380 w 3751729"/>
              <a:gd name="connsiteY217" fmla="*/ 866067 h 1237129"/>
              <a:gd name="connsiteX218" fmla="*/ 2973396 w 3751729"/>
              <a:gd name="connsiteY218" fmla="*/ 864344 h 1237129"/>
              <a:gd name="connsiteX219" fmla="*/ 2973396 w 3751729"/>
              <a:gd name="connsiteY219" fmla="*/ 862621 h 1237129"/>
              <a:gd name="connsiteX220" fmla="*/ 2971918 w 3751729"/>
              <a:gd name="connsiteY220" fmla="*/ 861883 h 1237129"/>
              <a:gd name="connsiteX221" fmla="*/ 2967734 w 3751729"/>
              <a:gd name="connsiteY221" fmla="*/ 850806 h 1237129"/>
              <a:gd name="connsiteX222" fmla="*/ 2962810 w 3751729"/>
              <a:gd name="connsiteY222" fmla="*/ 838251 h 1237129"/>
              <a:gd name="connsiteX223" fmla="*/ 2961826 w 3751729"/>
              <a:gd name="connsiteY223" fmla="*/ 821513 h 1237129"/>
              <a:gd name="connsiteX224" fmla="*/ 2962810 w 3751729"/>
              <a:gd name="connsiteY224" fmla="*/ 807236 h 1237129"/>
              <a:gd name="connsiteX225" fmla="*/ 2968472 w 3751729"/>
              <a:gd name="connsiteY225" fmla="*/ 792959 h 1237129"/>
              <a:gd name="connsiteX226" fmla="*/ 2973396 w 3751729"/>
              <a:gd name="connsiteY226" fmla="*/ 791237 h 1237129"/>
              <a:gd name="connsiteX227" fmla="*/ 835074 w 3751729"/>
              <a:gd name="connsiteY227" fmla="*/ 789759 h 1237129"/>
              <a:gd name="connsiteX228" fmla="*/ 840735 w 3751729"/>
              <a:gd name="connsiteY228" fmla="*/ 789759 h 1237129"/>
              <a:gd name="connsiteX229" fmla="*/ 846643 w 3751729"/>
              <a:gd name="connsiteY229" fmla="*/ 791237 h 1237129"/>
              <a:gd name="connsiteX230" fmla="*/ 852305 w 3751729"/>
              <a:gd name="connsiteY230" fmla="*/ 791237 h 1237129"/>
              <a:gd name="connsiteX231" fmla="*/ 856490 w 3751729"/>
              <a:gd name="connsiteY231" fmla="*/ 792959 h 1237129"/>
              <a:gd name="connsiteX232" fmla="*/ 856490 w 3751729"/>
              <a:gd name="connsiteY232" fmla="*/ 799852 h 1237129"/>
              <a:gd name="connsiteX233" fmla="*/ 835074 w 3751729"/>
              <a:gd name="connsiteY233" fmla="*/ 799852 h 1237129"/>
              <a:gd name="connsiteX234" fmla="*/ 713473 w 3751729"/>
              <a:gd name="connsiteY234" fmla="*/ 789759 h 1237129"/>
              <a:gd name="connsiteX235" fmla="*/ 721104 w 3751729"/>
              <a:gd name="connsiteY235" fmla="*/ 791237 h 1237129"/>
              <a:gd name="connsiteX236" fmla="*/ 725043 w 3751729"/>
              <a:gd name="connsiteY236" fmla="*/ 793944 h 1237129"/>
              <a:gd name="connsiteX237" fmla="*/ 730950 w 3751729"/>
              <a:gd name="connsiteY237" fmla="*/ 797144 h 1237129"/>
              <a:gd name="connsiteX238" fmla="*/ 735873 w 3751729"/>
              <a:gd name="connsiteY238" fmla="*/ 799852 h 1237129"/>
              <a:gd name="connsiteX239" fmla="*/ 735873 w 3751729"/>
              <a:gd name="connsiteY239" fmla="*/ 803052 h 1237129"/>
              <a:gd name="connsiteX240" fmla="*/ 730212 w 3751729"/>
              <a:gd name="connsiteY240" fmla="*/ 803052 h 1237129"/>
              <a:gd name="connsiteX241" fmla="*/ 725043 w 3751729"/>
              <a:gd name="connsiteY241" fmla="*/ 804776 h 1237129"/>
              <a:gd name="connsiteX242" fmla="*/ 721104 w 3751729"/>
              <a:gd name="connsiteY242" fmla="*/ 805515 h 1237129"/>
              <a:gd name="connsiteX243" fmla="*/ 718642 w 3751729"/>
              <a:gd name="connsiteY243" fmla="*/ 804776 h 1237129"/>
              <a:gd name="connsiteX244" fmla="*/ 712735 w 3751729"/>
              <a:gd name="connsiteY244" fmla="*/ 804776 h 1237129"/>
              <a:gd name="connsiteX245" fmla="*/ 707812 w 3751729"/>
              <a:gd name="connsiteY245" fmla="*/ 803052 h 1237129"/>
              <a:gd name="connsiteX246" fmla="*/ 707812 w 3751729"/>
              <a:gd name="connsiteY246" fmla="*/ 792959 h 1237129"/>
              <a:gd name="connsiteX247" fmla="*/ 709535 w 3751729"/>
              <a:gd name="connsiteY247" fmla="*/ 792959 h 1237129"/>
              <a:gd name="connsiteX248" fmla="*/ 711012 w 3751729"/>
              <a:gd name="connsiteY248" fmla="*/ 791237 h 1237129"/>
              <a:gd name="connsiteX249" fmla="*/ 712735 w 3751729"/>
              <a:gd name="connsiteY249" fmla="*/ 791237 h 1237129"/>
              <a:gd name="connsiteX250" fmla="*/ 763934 w 3751729"/>
              <a:gd name="connsiteY250" fmla="*/ 776221 h 1237129"/>
              <a:gd name="connsiteX251" fmla="*/ 781411 w 3751729"/>
              <a:gd name="connsiteY251" fmla="*/ 777945 h 1237129"/>
              <a:gd name="connsiteX252" fmla="*/ 796181 w 3751729"/>
              <a:gd name="connsiteY252" fmla="*/ 781391 h 1237129"/>
              <a:gd name="connsiteX253" fmla="*/ 807751 w 3751729"/>
              <a:gd name="connsiteY253" fmla="*/ 785575 h 1237129"/>
              <a:gd name="connsiteX254" fmla="*/ 821781 w 3751729"/>
              <a:gd name="connsiteY254" fmla="*/ 789760 h 1237129"/>
              <a:gd name="connsiteX255" fmla="*/ 821781 w 3751729"/>
              <a:gd name="connsiteY255" fmla="*/ 797144 h 1237129"/>
              <a:gd name="connsiteX256" fmla="*/ 816120 w 3751729"/>
              <a:gd name="connsiteY256" fmla="*/ 797144 h 1237129"/>
              <a:gd name="connsiteX257" fmla="*/ 813412 w 3751729"/>
              <a:gd name="connsiteY257" fmla="*/ 798867 h 1237129"/>
              <a:gd name="connsiteX258" fmla="*/ 809474 w 3751729"/>
              <a:gd name="connsiteY258" fmla="*/ 799852 h 1237129"/>
              <a:gd name="connsiteX259" fmla="*/ 806028 w 3751729"/>
              <a:gd name="connsiteY259" fmla="*/ 801330 h 1237129"/>
              <a:gd name="connsiteX260" fmla="*/ 803565 w 3751729"/>
              <a:gd name="connsiteY260" fmla="*/ 803052 h 1237129"/>
              <a:gd name="connsiteX261" fmla="*/ 798643 w 3751729"/>
              <a:gd name="connsiteY261" fmla="*/ 803052 h 1237129"/>
              <a:gd name="connsiteX262" fmla="*/ 798643 w 3751729"/>
              <a:gd name="connsiteY262" fmla="*/ 801330 h 1237129"/>
              <a:gd name="connsiteX263" fmla="*/ 798643 w 3751729"/>
              <a:gd name="connsiteY263" fmla="*/ 799852 h 1237129"/>
              <a:gd name="connsiteX264" fmla="*/ 797904 w 3751729"/>
              <a:gd name="connsiteY264" fmla="*/ 798867 h 1237129"/>
              <a:gd name="connsiteX265" fmla="*/ 796181 w 3751729"/>
              <a:gd name="connsiteY265" fmla="*/ 797144 h 1237129"/>
              <a:gd name="connsiteX266" fmla="*/ 794458 w 3751729"/>
              <a:gd name="connsiteY266" fmla="*/ 795667 h 1237129"/>
              <a:gd name="connsiteX267" fmla="*/ 792981 w 3751729"/>
              <a:gd name="connsiteY267" fmla="*/ 797144 h 1237129"/>
              <a:gd name="connsiteX268" fmla="*/ 790519 w 3751729"/>
              <a:gd name="connsiteY268" fmla="*/ 805513 h 1237129"/>
              <a:gd name="connsiteX269" fmla="*/ 786335 w 3751729"/>
              <a:gd name="connsiteY269" fmla="*/ 805513 h 1237129"/>
              <a:gd name="connsiteX270" fmla="*/ 775504 w 3751729"/>
              <a:gd name="connsiteY270" fmla="*/ 804776 h 1237129"/>
              <a:gd name="connsiteX271" fmla="*/ 763934 w 3751729"/>
              <a:gd name="connsiteY271" fmla="*/ 803052 h 1237129"/>
              <a:gd name="connsiteX272" fmla="*/ 755812 w 3751729"/>
              <a:gd name="connsiteY272" fmla="*/ 803052 h 1237129"/>
              <a:gd name="connsiteX273" fmla="*/ 751627 w 3751729"/>
              <a:gd name="connsiteY273" fmla="*/ 792959 h 1237129"/>
              <a:gd name="connsiteX274" fmla="*/ 759011 w 3751729"/>
              <a:gd name="connsiteY274" fmla="*/ 792959 h 1237129"/>
              <a:gd name="connsiteX275" fmla="*/ 763934 w 3751729"/>
              <a:gd name="connsiteY275" fmla="*/ 792959 h 1237129"/>
              <a:gd name="connsiteX276" fmla="*/ 769842 w 3751729"/>
              <a:gd name="connsiteY276" fmla="*/ 791237 h 1237129"/>
              <a:gd name="connsiteX277" fmla="*/ 774765 w 3751729"/>
              <a:gd name="connsiteY277" fmla="*/ 789760 h 1237129"/>
              <a:gd name="connsiteX278" fmla="*/ 771319 w 3751729"/>
              <a:gd name="connsiteY278" fmla="*/ 788037 h 1237129"/>
              <a:gd name="connsiteX279" fmla="*/ 768858 w 3751729"/>
              <a:gd name="connsiteY279" fmla="*/ 785575 h 1237129"/>
              <a:gd name="connsiteX280" fmla="*/ 767381 w 3751729"/>
              <a:gd name="connsiteY280" fmla="*/ 783853 h 1237129"/>
              <a:gd name="connsiteX281" fmla="*/ 765658 w 3751729"/>
              <a:gd name="connsiteY281" fmla="*/ 781391 h 1237129"/>
              <a:gd name="connsiteX282" fmla="*/ 663259 w 3751729"/>
              <a:gd name="connsiteY282" fmla="*/ 735114 h 1237129"/>
              <a:gd name="connsiteX283" fmla="*/ 686398 w 3751729"/>
              <a:gd name="connsiteY283" fmla="*/ 740283 h 1237129"/>
              <a:gd name="connsiteX284" fmla="*/ 707074 w 3751729"/>
              <a:gd name="connsiteY284" fmla="*/ 746929 h 1237129"/>
              <a:gd name="connsiteX285" fmla="*/ 722582 w 3751729"/>
              <a:gd name="connsiteY285" fmla="*/ 754314 h 1237129"/>
              <a:gd name="connsiteX286" fmla="*/ 738335 w 3751729"/>
              <a:gd name="connsiteY286" fmla="*/ 761944 h 1237129"/>
              <a:gd name="connsiteX287" fmla="*/ 755813 w 3751729"/>
              <a:gd name="connsiteY287" fmla="*/ 770315 h 1237129"/>
              <a:gd name="connsiteX288" fmla="*/ 755813 w 3751729"/>
              <a:gd name="connsiteY288" fmla="*/ 776221 h 1237129"/>
              <a:gd name="connsiteX289" fmla="*/ 748182 w 3751729"/>
              <a:gd name="connsiteY289" fmla="*/ 776221 h 1237129"/>
              <a:gd name="connsiteX290" fmla="*/ 740059 w 3751729"/>
              <a:gd name="connsiteY290" fmla="*/ 779668 h 1237129"/>
              <a:gd name="connsiteX291" fmla="*/ 730212 w 3751729"/>
              <a:gd name="connsiteY291" fmla="*/ 782130 h 1237129"/>
              <a:gd name="connsiteX292" fmla="*/ 719382 w 3751729"/>
              <a:gd name="connsiteY292" fmla="*/ 783853 h 1237129"/>
              <a:gd name="connsiteX293" fmla="*/ 721105 w 3751729"/>
              <a:gd name="connsiteY293" fmla="*/ 781392 h 1237129"/>
              <a:gd name="connsiteX294" fmla="*/ 721105 w 3751729"/>
              <a:gd name="connsiteY294" fmla="*/ 777945 h 1237129"/>
              <a:gd name="connsiteX295" fmla="*/ 721105 w 3751729"/>
              <a:gd name="connsiteY295" fmla="*/ 776221 h 1237129"/>
              <a:gd name="connsiteX296" fmla="*/ 721105 w 3751729"/>
              <a:gd name="connsiteY296" fmla="*/ 775484 h 1237129"/>
              <a:gd name="connsiteX297" fmla="*/ 721105 w 3751729"/>
              <a:gd name="connsiteY297" fmla="*/ 773761 h 1237129"/>
              <a:gd name="connsiteX298" fmla="*/ 719382 w 3751729"/>
              <a:gd name="connsiteY298" fmla="*/ 770315 h 1237129"/>
              <a:gd name="connsiteX299" fmla="*/ 697966 w 3751729"/>
              <a:gd name="connsiteY299" fmla="*/ 764406 h 1237129"/>
              <a:gd name="connsiteX300" fmla="*/ 678028 w 3751729"/>
              <a:gd name="connsiteY300" fmla="*/ 754314 h 1237129"/>
              <a:gd name="connsiteX301" fmla="*/ 656613 w 3751729"/>
              <a:gd name="connsiteY301" fmla="*/ 744468 h 1237129"/>
              <a:gd name="connsiteX302" fmla="*/ 651689 w 3751729"/>
              <a:gd name="connsiteY302" fmla="*/ 748653 h 1237129"/>
              <a:gd name="connsiteX303" fmla="*/ 649228 w 3751729"/>
              <a:gd name="connsiteY303" fmla="*/ 752837 h 1237129"/>
              <a:gd name="connsiteX304" fmla="*/ 645043 w 3751729"/>
              <a:gd name="connsiteY304" fmla="*/ 757760 h 1237129"/>
              <a:gd name="connsiteX305" fmla="*/ 640120 w 3751729"/>
              <a:gd name="connsiteY305" fmla="*/ 756038 h 1237129"/>
              <a:gd name="connsiteX306" fmla="*/ 634212 w 3751729"/>
              <a:gd name="connsiteY306" fmla="*/ 752837 h 1237129"/>
              <a:gd name="connsiteX307" fmla="*/ 631751 w 3751729"/>
              <a:gd name="connsiteY307" fmla="*/ 751853 h 1237129"/>
              <a:gd name="connsiteX308" fmla="*/ 637659 w 3751729"/>
              <a:gd name="connsiteY308" fmla="*/ 751853 h 1237129"/>
              <a:gd name="connsiteX309" fmla="*/ 641597 w 3751729"/>
              <a:gd name="connsiteY309" fmla="*/ 745945 h 1237129"/>
              <a:gd name="connsiteX310" fmla="*/ 645781 w 3751729"/>
              <a:gd name="connsiteY310" fmla="*/ 742745 h 1237129"/>
              <a:gd name="connsiteX311" fmla="*/ 650704 w 3751729"/>
              <a:gd name="connsiteY311" fmla="*/ 738560 h 1237129"/>
              <a:gd name="connsiteX312" fmla="*/ 654889 w 3751729"/>
              <a:gd name="connsiteY312" fmla="*/ 738560 h 1237129"/>
              <a:gd name="connsiteX313" fmla="*/ 657351 w 3751729"/>
              <a:gd name="connsiteY313" fmla="*/ 736837 h 1237129"/>
              <a:gd name="connsiteX314" fmla="*/ 660797 w 3751729"/>
              <a:gd name="connsiteY314" fmla="*/ 736837 h 1237129"/>
              <a:gd name="connsiteX315" fmla="*/ 707812 w 3751729"/>
              <a:gd name="connsiteY315" fmla="*/ 712468 h 1237129"/>
              <a:gd name="connsiteX316" fmla="*/ 712736 w 3751729"/>
              <a:gd name="connsiteY316" fmla="*/ 714929 h 1237129"/>
              <a:gd name="connsiteX317" fmla="*/ 715197 w 3751729"/>
              <a:gd name="connsiteY317" fmla="*/ 718376 h 1237129"/>
              <a:gd name="connsiteX318" fmla="*/ 718643 w 3751729"/>
              <a:gd name="connsiteY318" fmla="*/ 720838 h 1237129"/>
              <a:gd name="connsiteX319" fmla="*/ 719382 w 3751729"/>
              <a:gd name="connsiteY319" fmla="*/ 725023 h 1237129"/>
              <a:gd name="connsiteX320" fmla="*/ 719382 w 3751729"/>
              <a:gd name="connsiteY320" fmla="*/ 732654 h 1237129"/>
              <a:gd name="connsiteX321" fmla="*/ 713473 w 3751729"/>
              <a:gd name="connsiteY321" fmla="*/ 732654 h 1237129"/>
              <a:gd name="connsiteX322" fmla="*/ 712736 w 3751729"/>
              <a:gd name="connsiteY322" fmla="*/ 728469 h 1237129"/>
              <a:gd name="connsiteX323" fmla="*/ 711012 w 3751729"/>
              <a:gd name="connsiteY323" fmla="*/ 726745 h 1237129"/>
              <a:gd name="connsiteX324" fmla="*/ 709535 w 3751729"/>
              <a:gd name="connsiteY324" fmla="*/ 724284 h 1237129"/>
              <a:gd name="connsiteX325" fmla="*/ 707812 w 3751729"/>
              <a:gd name="connsiteY325" fmla="*/ 720838 h 1237129"/>
              <a:gd name="connsiteX326" fmla="*/ 707812 w 3751729"/>
              <a:gd name="connsiteY326" fmla="*/ 718376 h 1237129"/>
              <a:gd name="connsiteX327" fmla="*/ 2981766 w 3751729"/>
              <a:gd name="connsiteY327" fmla="*/ 706561 h 1237129"/>
              <a:gd name="connsiteX328" fmla="*/ 2984227 w 3751729"/>
              <a:gd name="connsiteY328" fmla="*/ 709022 h 1237129"/>
              <a:gd name="connsiteX329" fmla="*/ 2985950 w 3751729"/>
              <a:gd name="connsiteY329" fmla="*/ 712468 h 1237129"/>
              <a:gd name="connsiteX330" fmla="*/ 2987428 w 3751729"/>
              <a:gd name="connsiteY330" fmla="*/ 714930 h 1237129"/>
              <a:gd name="connsiteX331" fmla="*/ 2987428 w 3751729"/>
              <a:gd name="connsiteY331" fmla="*/ 719115 h 1237129"/>
              <a:gd name="connsiteX332" fmla="*/ 2987428 w 3751729"/>
              <a:gd name="connsiteY332" fmla="*/ 725022 h 1237129"/>
              <a:gd name="connsiteX333" fmla="*/ 2975858 w 3751729"/>
              <a:gd name="connsiteY333" fmla="*/ 754316 h 1237129"/>
              <a:gd name="connsiteX334" fmla="*/ 2970196 w 3751729"/>
              <a:gd name="connsiteY334" fmla="*/ 746931 h 1237129"/>
              <a:gd name="connsiteX335" fmla="*/ 2967735 w 3751729"/>
              <a:gd name="connsiteY335" fmla="*/ 740284 h 1237129"/>
              <a:gd name="connsiteX336" fmla="*/ 2966011 w 3751729"/>
              <a:gd name="connsiteY336" fmla="*/ 728469 h 1237129"/>
              <a:gd name="connsiteX337" fmla="*/ 701166 w 3751729"/>
              <a:gd name="connsiteY337" fmla="*/ 693268 h 1237129"/>
              <a:gd name="connsiteX338" fmla="*/ 719382 w 3751729"/>
              <a:gd name="connsiteY338" fmla="*/ 693268 h 1237129"/>
              <a:gd name="connsiteX339" fmla="*/ 721104 w 3751729"/>
              <a:gd name="connsiteY339" fmla="*/ 695729 h 1237129"/>
              <a:gd name="connsiteX340" fmla="*/ 724304 w 3751729"/>
              <a:gd name="connsiteY340" fmla="*/ 697452 h 1237129"/>
              <a:gd name="connsiteX341" fmla="*/ 724304 w 3751729"/>
              <a:gd name="connsiteY341" fmla="*/ 699176 h 1237129"/>
              <a:gd name="connsiteX342" fmla="*/ 725043 w 3751729"/>
              <a:gd name="connsiteY342" fmla="*/ 700652 h 1237129"/>
              <a:gd name="connsiteX343" fmla="*/ 725043 w 3751729"/>
              <a:gd name="connsiteY343" fmla="*/ 701637 h 1237129"/>
              <a:gd name="connsiteX344" fmla="*/ 724304 w 3751729"/>
              <a:gd name="connsiteY344" fmla="*/ 703361 h 1237129"/>
              <a:gd name="connsiteX345" fmla="*/ 724304 w 3751729"/>
              <a:gd name="connsiteY345" fmla="*/ 706561 h 1237129"/>
              <a:gd name="connsiteX346" fmla="*/ 719382 w 3751729"/>
              <a:gd name="connsiteY346" fmla="*/ 703361 h 1237129"/>
              <a:gd name="connsiteX347" fmla="*/ 715197 w 3751729"/>
              <a:gd name="connsiteY347" fmla="*/ 701637 h 1237129"/>
              <a:gd name="connsiteX348" fmla="*/ 711012 w 3751729"/>
              <a:gd name="connsiteY348" fmla="*/ 701637 h 1237129"/>
              <a:gd name="connsiteX349" fmla="*/ 707812 w 3751729"/>
              <a:gd name="connsiteY349" fmla="*/ 700652 h 1237129"/>
              <a:gd name="connsiteX350" fmla="*/ 705350 w 3751729"/>
              <a:gd name="connsiteY350" fmla="*/ 700652 h 1237129"/>
              <a:gd name="connsiteX351" fmla="*/ 701904 w 3751729"/>
              <a:gd name="connsiteY351" fmla="*/ 699176 h 1237129"/>
              <a:gd name="connsiteX352" fmla="*/ 701166 w 3751729"/>
              <a:gd name="connsiteY352" fmla="*/ 695729 h 1237129"/>
              <a:gd name="connsiteX353" fmla="*/ 3074318 w 3751729"/>
              <a:gd name="connsiteY353" fmla="*/ 638622 h 1237129"/>
              <a:gd name="connsiteX354" fmla="*/ 3076780 w 3751729"/>
              <a:gd name="connsiteY354" fmla="*/ 640346 h 1237129"/>
              <a:gd name="connsiteX355" fmla="*/ 3078256 w 3751729"/>
              <a:gd name="connsiteY355" fmla="*/ 640346 h 1237129"/>
              <a:gd name="connsiteX356" fmla="*/ 3078256 w 3751729"/>
              <a:gd name="connsiteY356" fmla="*/ 642068 h 1237129"/>
              <a:gd name="connsiteX357" fmla="*/ 3079980 w 3751729"/>
              <a:gd name="connsiteY357" fmla="*/ 644530 h 1237129"/>
              <a:gd name="connsiteX358" fmla="*/ 3079980 w 3751729"/>
              <a:gd name="connsiteY358" fmla="*/ 647977 h 1237129"/>
              <a:gd name="connsiteX359" fmla="*/ 3078256 w 3751729"/>
              <a:gd name="connsiteY359" fmla="*/ 652161 h 1237129"/>
              <a:gd name="connsiteX360" fmla="*/ 3075056 w 3751729"/>
              <a:gd name="connsiteY360" fmla="*/ 656345 h 1237129"/>
              <a:gd name="connsiteX361" fmla="*/ 3074318 w 3751729"/>
              <a:gd name="connsiteY361" fmla="*/ 660530 h 1237129"/>
              <a:gd name="connsiteX362" fmla="*/ 3066687 w 3751729"/>
              <a:gd name="connsiteY362" fmla="*/ 660530 h 1237129"/>
              <a:gd name="connsiteX363" fmla="*/ 3066687 w 3751729"/>
              <a:gd name="connsiteY363" fmla="*/ 650438 h 1237129"/>
              <a:gd name="connsiteX364" fmla="*/ 3069395 w 3751729"/>
              <a:gd name="connsiteY364" fmla="*/ 649454 h 1237129"/>
              <a:gd name="connsiteX365" fmla="*/ 3070871 w 3751729"/>
              <a:gd name="connsiteY365" fmla="*/ 646253 h 1237129"/>
              <a:gd name="connsiteX366" fmla="*/ 3072596 w 3751729"/>
              <a:gd name="connsiteY366" fmla="*/ 643792 h 1237129"/>
              <a:gd name="connsiteX367" fmla="*/ 3035426 w 3751729"/>
              <a:gd name="connsiteY367" fmla="*/ 599238 h 1237129"/>
              <a:gd name="connsiteX368" fmla="*/ 3045272 w 3751729"/>
              <a:gd name="connsiteY368" fmla="*/ 599238 h 1237129"/>
              <a:gd name="connsiteX369" fmla="*/ 3045272 w 3751729"/>
              <a:gd name="connsiteY369" fmla="*/ 609331 h 1237129"/>
              <a:gd name="connsiteX370" fmla="*/ 3032226 w 3751729"/>
              <a:gd name="connsiteY370" fmla="*/ 609331 h 1237129"/>
              <a:gd name="connsiteX371" fmla="*/ 3032226 w 3751729"/>
              <a:gd name="connsiteY371" fmla="*/ 602684 h 1237129"/>
              <a:gd name="connsiteX372" fmla="*/ 3035426 w 3751729"/>
              <a:gd name="connsiteY372" fmla="*/ 602684 h 1237129"/>
              <a:gd name="connsiteX373" fmla="*/ 1985586 w 3751729"/>
              <a:gd name="connsiteY373" fmla="*/ 571424 h 1237129"/>
              <a:gd name="connsiteX374" fmla="*/ 1992971 w 3751729"/>
              <a:gd name="connsiteY374" fmla="*/ 571424 h 1237129"/>
              <a:gd name="connsiteX375" fmla="*/ 1989771 w 3751729"/>
              <a:gd name="connsiteY375" fmla="*/ 575609 h 1237129"/>
              <a:gd name="connsiteX376" fmla="*/ 1987309 w 3751729"/>
              <a:gd name="connsiteY376" fmla="*/ 579053 h 1237129"/>
              <a:gd name="connsiteX377" fmla="*/ 1983863 w 3751729"/>
              <a:gd name="connsiteY377" fmla="*/ 581514 h 1237129"/>
              <a:gd name="connsiteX378" fmla="*/ 1981401 w 3751729"/>
              <a:gd name="connsiteY378" fmla="*/ 584961 h 1237129"/>
              <a:gd name="connsiteX379" fmla="*/ 1976479 w 3751729"/>
              <a:gd name="connsiteY379" fmla="*/ 587422 h 1237129"/>
              <a:gd name="connsiteX380" fmla="*/ 1974017 w 3751729"/>
              <a:gd name="connsiteY380" fmla="*/ 587422 h 1237129"/>
              <a:gd name="connsiteX381" fmla="*/ 1974017 w 3751729"/>
              <a:gd name="connsiteY381" fmla="*/ 589145 h 1237129"/>
              <a:gd name="connsiteX382" fmla="*/ 1972294 w 3751729"/>
              <a:gd name="connsiteY382" fmla="*/ 589145 h 1237129"/>
              <a:gd name="connsiteX383" fmla="*/ 1969832 w 3751729"/>
              <a:gd name="connsiteY383" fmla="*/ 589145 h 1237129"/>
              <a:gd name="connsiteX384" fmla="*/ 1966632 w 3751729"/>
              <a:gd name="connsiteY384" fmla="*/ 590868 h 1237129"/>
              <a:gd name="connsiteX385" fmla="*/ 1964171 w 3751729"/>
              <a:gd name="connsiteY385" fmla="*/ 579792 h 1237129"/>
              <a:gd name="connsiteX386" fmla="*/ 1969832 w 3751729"/>
              <a:gd name="connsiteY386" fmla="*/ 579053 h 1237129"/>
              <a:gd name="connsiteX387" fmla="*/ 1975740 w 3751729"/>
              <a:gd name="connsiteY387" fmla="*/ 575609 h 1237129"/>
              <a:gd name="connsiteX388" fmla="*/ 1981401 w 3751729"/>
              <a:gd name="connsiteY388" fmla="*/ 574133 h 1237129"/>
              <a:gd name="connsiteX389" fmla="*/ 1865710 w 3751729"/>
              <a:gd name="connsiteY389" fmla="*/ 567240 h 1237129"/>
              <a:gd name="connsiteX390" fmla="*/ 1873341 w 3751729"/>
              <a:gd name="connsiteY390" fmla="*/ 569949 h 1237129"/>
              <a:gd name="connsiteX391" fmla="*/ 1881464 w 3751729"/>
              <a:gd name="connsiteY391" fmla="*/ 573149 h 1237129"/>
              <a:gd name="connsiteX392" fmla="*/ 1891310 w 3751729"/>
              <a:gd name="connsiteY392" fmla="*/ 575609 h 1237129"/>
              <a:gd name="connsiteX393" fmla="*/ 1897218 w 3751729"/>
              <a:gd name="connsiteY393" fmla="*/ 579793 h 1237129"/>
              <a:gd name="connsiteX394" fmla="*/ 1874080 w 3751729"/>
              <a:gd name="connsiteY394" fmla="*/ 579793 h 1237129"/>
              <a:gd name="connsiteX395" fmla="*/ 1871618 w 3751729"/>
              <a:gd name="connsiteY395" fmla="*/ 579053 h 1237129"/>
              <a:gd name="connsiteX396" fmla="*/ 1869895 w 3751729"/>
              <a:gd name="connsiteY396" fmla="*/ 579053 h 1237129"/>
              <a:gd name="connsiteX397" fmla="*/ 1867434 w 3751729"/>
              <a:gd name="connsiteY397" fmla="*/ 577331 h 1237129"/>
              <a:gd name="connsiteX398" fmla="*/ 1861772 w 3751729"/>
              <a:gd name="connsiteY398" fmla="*/ 577331 h 1237129"/>
              <a:gd name="connsiteX399" fmla="*/ 1861772 w 3751729"/>
              <a:gd name="connsiteY399" fmla="*/ 574133 h 1237129"/>
              <a:gd name="connsiteX400" fmla="*/ 1863249 w 3751729"/>
              <a:gd name="connsiteY400" fmla="*/ 573149 h 1237129"/>
              <a:gd name="connsiteX401" fmla="*/ 1864233 w 3751729"/>
              <a:gd name="connsiteY401" fmla="*/ 571425 h 1237129"/>
              <a:gd name="connsiteX402" fmla="*/ 1864233 w 3751729"/>
              <a:gd name="connsiteY402" fmla="*/ 569949 h 1237129"/>
              <a:gd name="connsiteX403" fmla="*/ 1608239 w 3751729"/>
              <a:gd name="connsiteY403" fmla="*/ 510379 h 1237129"/>
              <a:gd name="connsiteX404" fmla="*/ 1627932 w 3751729"/>
              <a:gd name="connsiteY404" fmla="*/ 510379 h 1237129"/>
              <a:gd name="connsiteX405" fmla="*/ 1627932 w 3751729"/>
              <a:gd name="connsiteY405" fmla="*/ 512840 h 1237129"/>
              <a:gd name="connsiteX406" fmla="*/ 1623747 w 3751729"/>
              <a:gd name="connsiteY406" fmla="*/ 514564 h 1237129"/>
              <a:gd name="connsiteX407" fmla="*/ 1622269 w 3751729"/>
              <a:gd name="connsiteY407" fmla="*/ 516041 h 1237129"/>
              <a:gd name="connsiteX408" fmla="*/ 1619561 w 3751729"/>
              <a:gd name="connsiteY408" fmla="*/ 517025 h 1237129"/>
              <a:gd name="connsiteX409" fmla="*/ 1616362 w 3751729"/>
              <a:gd name="connsiteY409" fmla="*/ 518748 h 1237129"/>
              <a:gd name="connsiteX410" fmla="*/ 1612177 w 3751729"/>
              <a:gd name="connsiteY410" fmla="*/ 518748 h 1237129"/>
              <a:gd name="connsiteX411" fmla="*/ 1913957 w 3751729"/>
              <a:gd name="connsiteY411" fmla="*/ 493394 h 1237129"/>
              <a:gd name="connsiteX412" fmla="*/ 1912234 w 3751729"/>
              <a:gd name="connsiteY412" fmla="*/ 495118 h 1237129"/>
              <a:gd name="connsiteX413" fmla="*/ 1910511 w 3751729"/>
              <a:gd name="connsiteY413" fmla="*/ 496840 h 1237129"/>
              <a:gd name="connsiteX414" fmla="*/ 1908787 w 3751729"/>
              <a:gd name="connsiteY414" fmla="*/ 496840 h 1237129"/>
              <a:gd name="connsiteX415" fmla="*/ 1908787 w 3751729"/>
              <a:gd name="connsiteY415" fmla="*/ 498563 h 1237129"/>
              <a:gd name="connsiteX416" fmla="*/ 1908049 w 3751729"/>
              <a:gd name="connsiteY416" fmla="*/ 499302 h 1237129"/>
              <a:gd name="connsiteX417" fmla="*/ 1906819 w 3751729"/>
              <a:gd name="connsiteY417" fmla="*/ 502749 h 1237129"/>
              <a:gd name="connsiteX418" fmla="*/ 1909280 w 3751729"/>
              <a:gd name="connsiteY418" fmla="*/ 502749 h 1237129"/>
              <a:gd name="connsiteX419" fmla="*/ 1914203 w 3751729"/>
              <a:gd name="connsiteY419" fmla="*/ 501025 h 1237129"/>
              <a:gd name="connsiteX420" fmla="*/ 1916665 w 3751729"/>
              <a:gd name="connsiteY420" fmla="*/ 499302 h 1237129"/>
              <a:gd name="connsiteX421" fmla="*/ 1919864 w 3751729"/>
              <a:gd name="connsiteY421" fmla="*/ 498563 h 1237129"/>
              <a:gd name="connsiteX422" fmla="*/ 1922326 w 3751729"/>
              <a:gd name="connsiteY422" fmla="*/ 496840 h 1237129"/>
              <a:gd name="connsiteX423" fmla="*/ 1925526 w 3751729"/>
              <a:gd name="connsiteY423" fmla="*/ 493394 h 1237129"/>
              <a:gd name="connsiteX424" fmla="*/ 1697345 w 3751729"/>
              <a:gd name="connsiteY424" fmla="*/ 493394 h 1237129"/>
              <a:gd name="connsiteX425" fmla="*/ 1701530 w 3751729"/>
              <a:gd name="connsiteY425" fmla="*/ 493394 h 1237129"/>
              <a:gd name="connsiteX426" fmla="*/ 1707192 w 3751729"/>
              <a:gd name="connsiteY426" fmla="*/ 493394 h 1237129"/>
              <a:gd name="connsiteX427" fmla="*/ 1708914 w 3751729"/>
              <a:gd name="connsiteY427" fmla="*/ 506934 h 1237129"/>
              <a:gd name="connsiteX428" fmla="*/ 1710639 w 3751729"/>
              <a:gd name="connsiteY428" fmla="*/ 522933 h 1237129"/>
              <a:gd name="connsiteX429" fmla="*/ 1703008 w 3751729"/>
              <a:gd name="connsiteY429" fmla="*/ 522933 h 1237129"/>
              <a:gd name="connsiteX430" fmla="*/ 1701530 w 3751729"/>
              <a:gd name="connsiteY430" fmla="*/ 524410 h 1237129"/>
              <a:gd name="connsiteX431" fmla="*/ 1699068 w 3751729"/>
              <a:gd name="connsiteY431" fmla="*/ 524410 h 1237129"/>
              <a:gd name="connsiteX432" fmla="*/ 1695621 w 3751729"/>
              <a:gd name="connsiteY432" fmla="*/ 524410 h 1237129"/>
              <a:gd name="connsiteX433" fmla="*/ 1691438 w 3751729"/>
              <a:gd name="connsiteY433" fmla="*/ 526133 h 1237129"/>
              <a:gd name="connsiteX434" fmla="*/ 1689960 w 3751729"/>
              <a:gd name="connsiteY434" fmla="*/ 514564 h 1237129"/>
              <a:gd name="connsiteX435" fmla="*/ 1689960 w 3751729"/>
              <a:gd name="connsiteY435" fmla="*/ 502749 h 1237129"/>
              <a:gd name="connsiteX436" fmla="*/ 1691438 w 3751729"/>
              <a:gd name="connsiteY436" fmla="*/ 496840 h 1237129"/>
              <a:gd name="connsiteX437" fmla="*/ 1693899 w 3751729"/>
              <a:gd name="connsiteY437" fmla="*/ 495118 h 1237129"/>
              <a:gd name="connsiteX438" fmla="*/ 1699807 w 3751729"/>
              <a:gd name="connsiteY438" fmla="*/ 464841 h 1237129"/>
              <a:gd name="connsiteX439" fmla="*/ 1707192 w 3751729"/>
              <a:gd name="connsiteY439" fmla="*/ 464841 h 1237129"/>
              <a:gd name="connsiteX440" fmla="*/ 1705468 w 3751729"/>
              <a:gd name="connsiteY440" fmla="*/ 470750 h 1237129"/>
              <a:gd name="connsiteX441" fmla="*/ 1705468 w 3751729"/>
              <a:gd name="connsiteY441" fmla="*/ 474934 h 1237129"/>
              <a:gd name="connsiteX442" fmla="*/ 1705468 w 3751729"/>
              <a:gd name="connsiteY442" fmla="*/ 479119 h 1237129"/>
              <a:gd name="connsiteX443" fmla="*/ 1704729 w 3751729"/>
              <a:gd name="connsiteY443" fmla="*/ 482565 h 1237129"/>
              <a:gd name="connsiteX444" fmla="*/ 1703007 w 3751729"/>
              <a:gd name="connsiteY444" fmla="*/ 486750 h 1237129"/>
              <a:gd name="connsiteX445" fmla="*/ 1697345 w 3751729"/>
              <a:gd name="connsiteY445" fmla="*/ 486750 h 1237129"/>
              <a:gd name="connsiteX446" fmla="*/ 1697345 w 3751729"/>
              <a:gd name="connsiteY446" fmla="*/ 480841 h 1237129"/>
              <a:gd name="connsiteX447" fmla="*/ 1699068 w 3751729"/>
              <a:gd name="connsiteY447" fmla="*/ 474934 h 1237129"/>
              <a:gd name="connsiteX448" fmla="*/ 1699068 w 3751729"/>
              <a:gd name="connsiteY448" fmla="*/ 469272 h 1237129"/>
              <a:gd name="connsiteX449" fmla="*/ 757274 w 3751729"/>
              <a:gd name="connsiteY449" fmla="*/ 424736 h 1237129"/>
              <a:gd name="connsiteX450" fmla="*/ 755814 w 3751729"/>
              <a:gd name="connsiteY450" fmla="*/ 426195 h 1237129"/>
              <a:gd name="connsiteX451" fmla="*/ 754104 w 3751729"/>
              <a:gd name="connsiteY451" fmla="*/ 427905 h 1237129"/>
              <a:gd name="connsiteX452" fmla="*/ 755812 w 3751729"/>
              <a:gd name="connsiteY452" fmla="*/ 426441 h 1237129"/>
              <a:gd name="connsiteX453" fmla="*/ 3219548 w 3751729"/>
              <a:gd name="connsiteY453" fmla="*/ 424717 h 1237129"/>
              <a:gd name="connsiteX454" fmla="*/ 3226933 w 3751729"/>
              <a:gd name="connsiteY454" fmla="*/ 435548 h 1237129"/>
              <a:gd name="connsiteX455" fmla="*/ 3233579 w 3751729"/>
              <a:gd name="connsiteY455" fmla="*/ 441455 h 1237129"/>
              <a:gd name="connsiteX456" fmla="*/ 3242687 w 3751729"/>
              <a:gd name="connsiteY456" fmla="*/ 443917 h 1237129"/>
              <a:gd name="connsiteX457" fmla="*/ 3248595 w 3751729"/>
              <a:gd name="connsiteY457" fmla="*/ 447363 h 1237129"/>
              <a:gd name="connsiteX458" fmla="*/ 3254257 w 3751729"/>
              <a:gd name="connsiteY458" fmla="*/ 451548 h 1237129"/>
              <a:gd name="connsiteX459" fmla="*/ 3255979 w 3751729"/>
              <a:gd name="connsiteY459" fmla="*/ 454009 h 1237129"/>
              <a:gd name="connsiteX460" fmla="*/ 3256717 w 3751729"/>
              <a:gd name="connsiteY460" fmla="*/ 457455 h 1237129"/>
              <a:gd name="connsiteX461" fmla="*/ 3256717 w 3751729"/>
              <a:gd name="connsiteY461" fmla="*/ 459917 h 1237129"/>
              <a:gd name="connsiteX462" fmla="*/ 3256717 w 3751729"/>
              <a:gd name="connsiteY462" fmla="*/ 464840 h 1237129"/>
              <a:gd name="connsiteX463" fmla="*/ 3246871 w 3751729"/>
              <a:gd name="connsiteY463" fmla="*/ 467548 h 1237129"/>
              <a:gd name="connsiteX464" fmla="*/ 3239487 w 3751729"/>
              <a:gd name="connsiteY464" fmla="*/ 473455 h 1237129"/>
              <a:gd name="connsiteX465" fmla="*/ 3233579 w 3751729"/>
              <a:gd name="connsiteY465" fmla="*/ 479117 h 1237129"/>
              <a:gd name="connsiteX466" fmla="*/ 3225457 w 3751729"/>
              <a:gd name="connsiteY466" fmla="*/ 483301 h 1237129"/>
              <a:gd name="connsiteX467" fmla="*/ 3222010 w 3751729"/>
              <a:gd name="connsiteY467" fmla="*/ 479117 h 1237129"/>
              <a:gd name="connsiteX468" fmla="*/ 3219548 w 3751729"/>
              <a:gd name="connsiteY468" fmla="*/ 477639 h 1237129"/>
              <a:gd name="connsiteX469" fmla="*/ 3217087 w 3751729"/>
              <a:gd name="connsiteY469" fmla="*/ 476655 h 1237129"/>
              <a:gd name="connsiteX470" fmla="*/ 3213887 w 3751729"/>
              <a:gd name="connsiteY470" fmla="*/ 477639 h 1237129"/>
              <a:gd name="connsiteX471" fmla="*/ 3211426 w 3751729"/>
              <a:gd name="connsiteY471" fmla="*/ 479117 h 1237129"/>
              <a:gd name="connsiteX472" fmla="*/ 3209702 w 3751729"/>
              <a:gd name="connsiteY472" fmla="*/ 482563 h 1237129"/>
              <a:gd name="connsiteX473" fmla="*/ 3206502 w 3751729"/>
              <a:gd name="connsiteY473" fmla="*/ 483301 h 1237129"/>
              <a:gd name="connsiteX474" fmla="*/ 3211426 w 3751729"/>
              <a:gd name="connsiteY474" fmla="*/ 501024 h 1237129"/>
              <a:gd name="connsiteX475" fmla="*/ 3212164 w 3751729"/>
              <a:gd name="connsiteY475" fmla="*/ 514563 h 1237129"/>
              <a:gd name="connsiteX476" fmla="*/ 3212164 w 3751729"/>
              <a:gd name="connsiteY476" fmla="*/ 524409 h 1237129"/>
              <a:gd name="connsiteX477" fmla="*/ 3211426 w 3751729"/>
              <a:gd name="connsiteY477" fmla="*/ 534501 h 1237129"/>
              <a:gd name="connsiteX478" fmla="*/ 3207980 w 3751729"/>
              <a:gd name="connsiteY478" fmla="*/ 545578 h 1237129"/>
              <a:gd name="connsiteX479" fmla="*/ 3205518 w 3751729"/>
              <a:gd name="connsiteY479" fmla="*/ 559855 h 1237129"/>
              <a:gd name="connsiteX480" fmla="*/ 3203795 w 3751729"/>
              <a:gd name="connsiteY480" fmla="*/ 577330 h 1237129"/>
              <a:gd name="connsiteX481" fmla="*/ 3184841 w 3751729"/>
              <a:gd name="connsiteY481" fmla="*/ 587423 h 1237129"/>
              <a:gd name="connsiteX482" fmla="*/ 3163425 w 3751729"/>
              <a:gd name="connsiteY482" fmla="*/ 597515 h 1237129"/>
              <a:gd name="connsiteX483" fmla="*/ 3142749 w 3751729"/>
              <a:gd name="connsiteY483" fmla="*/ 606868 h 1237129"/>
              <a:gd name="connsiteX484" fmla="*/ 3138564 w 3751729"/>
              <a:gd name="connsiteY484" fmla="*/ 599238 h 1237129"/>
              <a:gd name="connsiteX485" fmla="*/ 3134625 w 3751729"/>
              <a:gd name="connsiteY485" fmla="*/ 593330 h 1237129"/>
              <a:gd name="connsiteX486" fmla="*/ 3132903 w 3751729"/>
              <a:gd name="connsiteY486" fmla="*/ 599238 h 1237129"/>
              <a:gd name="connsiteX487" fmla="*/ 3132903 w 3751729"/>
              <a:gd name="connsiteY487" fmla="*/ 602684 h 1237129"/>
              <a:gd name="connsiteX488" fmla="*/ 3132165 w 3751729"/>
              <a:gd name="connsiteY488" fmla="*/ 606868 h 1237129"/>
              <a:gd name="connsiteX489" fmla="*/ 3130441 w 3751729"/>
              <a:gd name="connsiteY489" fmla="*/ 609330 h 1237129"/>
              <a:gd name="connsiteX490" fmla="*/ 3126257 w 3751729"/>
              <a:gd name="connsiteY490" fmla="*/ 609330 h 1237129"/>
              <a:gd name="connsiteX491" fmla="*/ 3123056 w 3751729"/>
              <a:gd name="connsiteY491" fmla="*/ 609330 h 1237129"/>
              <a:gd name="connsiteX492" fmla="*/ 3121333 w 3751729"/>
              <a:gd name="connsiteY492" fmla="*/ 611053 h 1237129"/>
              <a:gd name="connsiteX493" fmla="*/ 3120595 w 3751729"/>
              <a:gd name="connsiteY493" fmla="*/ 611053 h 1237129"/>
              <a:gd name="connsiteX494" fmla="*/ 3118873 w 3751729"/>
              <a:gd name="connsiteY494" fmla="*/ 612530 h 1237129"/>
              <a:gd name="connsiteX495" fmla="*/ 3117149 w 3751729"/>
              <a:gd name="connsiteY495" fmla="*/ 614253 h 1237129"/>
              <a:gd name="connsiteX496" fmla="*/ 3112964 w 3751729"/>
              <a:gd name="connsiteY496" fmla="*/ 614253 h 1237129"/>
              <a:gd name="connsiteX497" fmla="*/ 3109026 w 3751729"/>
              <a:gd name="connsiteY497" fmla="*/ 615238 h 1237129"/>
              <a:gd name="connsiteX498" fmla="*/ 3107303 w 3751729"/>
              <a:gd name="connsiteY498" fmla="*/ 612530 h 1237129"/>
              <a:gd name="connsiteX499" fmla="*/ 3107303 w 3751729"/>
              <a:gd name="connsiteY499" fmla="*/ 608346 h 1237129"/>
              <a:gd name="connsiteX500" fmla="*/ 3107303 w 3751729"/>
              <a:gd name="connsiteY500" fmla="*/ 606868 h 1237129"/>
              <a:gd name="connsiteX501" fmla="*/ 3107303 w 3751729"/>
              <a:gd name="connsiteY501" fmla="*/ 603422 h 1237129"/>
              <a:gd name="connsiteX502" fmla="*/ 3107303 w 3751729"/>
              <a:gd name="connsiteY502" fmla="*/ 602684 h 1237129"/>
              <a:gd name="connsiteX503" fmla="*/ 3103856 w 3751729"/>
              <a:gd name="connsiteY503" fmla="*/ 602684 h 1237129"/>
              <a:gd name="connsiteX504" fmla="*/ 3101395 w 3751729"/>
              <a:gd name="connsiteY504" fmla="*/ 600961 h 1237129"/>
              <a:gd name="connsiteX505" fmla="*/ 3095734 w 3751729"/>
              <a:gd name="connsiteY505" fmla="*/ 599238 h 1237129"/>
              <a:gd name="connsiteX506" fmla="*/ 3095734 w 3751729"/>
              <a:gd name="connsiteY506" fmla="*/ 602684 h 1237129"/>
              <a:gd name="connsiteX507" fmla="*/ 3098194 w 3751729"/>
              <a:gd name="connsiteY507" fmla="*/ 606868 h 1237129"/>
              <a:gd name="connsiteX508" fmla="*/ 3101395 w 3751729"/>
              <a:gd name="connsiteY508" fmla="*/ 608346 h 1237129"/>
              <a:gd name="connsiteX509" fmla="*/ 3101395 w 3751729"/>
              <a:gd name="connsiteY509" fmla="*/ 611053 h 1237129"/>
              <a:gd name="connsiteX510" fmla="*/ 3101395 w 3751729"/>
              <a:gd name="connsiteY510" fmla="*/ 615238 h 1237129"/>
              <a:gd name="connsiteX511" fmla="*/ 3103118 w 3751729"/>
              <a:gd name="connsiteY511" fmla="*/ 622623 h 1237129"/>
              <a:gd name="connsiteX512" fmla="*/ 3098194 w 3751729"/>
              <a:gd name="connsiteY512" fmla="*/ 626807 h 1237129"/>
              <a:gd name="connsiteX513" fmla="*/ 3095734 w 3751729"/>
              <a:gd name="connsiteY513" fmla="*/ 632715 h 1237129"/>
              <a:gd name="connsiteX514" fmla="*/ 3092288 w 3751729"/>
              <a:gd name="connsiteY514" fmla="*/ 638621 h 1237129"/>
              <a:gd name="connsiteX515" fmla="*/ 3082442 w 3751729"/>
              <a:gd name="connsiteY515" fmla="*/ 638621 h 1237129"/>
              <a:gd name="connsiteX516" fmla="*/ 3080964 w 3751729"/>
              <a:gd name="connsiteY516" fmla="*/ 626807 h 1237129"/>
              <a:gd name="connsiteX517" fmla="*/ 3079980 w 3751729"/>
              <a:gd name="connsiteY517" fmla="*/ 620899 h 1237129"/>
              <a:gd name="connsiteX518" fmla="*/ 3076779 w 3751729"/>
              <a:gd name="connsiteY518" fmla="*/ 615238 h 1237129"/>
              <a:gd name="connsiteX519" fmla="*/ 3074318 w 3751729"/>
              <a:gd name="connsiteY519" fmla="*/ 606868 h 1237129"/>
              <a:gd name="connsiteX520" fmla="*/ 3082442 w 3751729"/>
              <a:gd name="connsiteY520" fmla="*/ 606868 h 1237129"/>
              <a:gd name="connsiteX521" fmla="*/ 3092288 w 3751729"/>
              <a:gd name="connsiteY521" fmla="*/ 593330 h 1237129"/>
              <a:gd name="connsiteX522" fmla="*/ 3105579 w 3751729"/>
              <a:gd name="connsiteY522" fmla="*/ 581515 h 1237129"/>
              <a:gd name="connsiteX523" fmla="*/ 3121333 w 3751729"/>
              <a:gd name="connsiteY523" fmla="*/ 574132 h 1237129"/>
              <a:gd name="connsiteX524" fmla="*/ 3126994 w 3751729"/>
              <a:gd name="connsiteY524" fmla="*/ 573148 h 1237129"/>
              <a:gd name="connsiteX525" fmla="*/ 3132903 w 3751729"/>
              <a:gd name="connsiteY525" fmla="*/ 573148 h 1237129"/>
              <a:gd name="connsiteX526" fmla="*/ 3137825 w 3751729"/>
              <a:gd name="connsiteY526" fmla="*/ 574132 h 1237129"/>
              <a:gd name="connsiteX527" fmla="*/ 3140288 w 3751729"/>
              <a:gd name="connsiteY527" fmla="*/ 574132 h 1237129"/>
              <a:gd name="connsiteX528" fmla="*/ 3142749 w 3751729"/>
              <a:gd name="connsiteY528" fmla="*/ 574132 h 1237129"/>
              <a:gd name="connsiteX529" fmla="*/ 3146195 w 3751729"/>
              <a:gd name="connsiteY529" fmla="*/ 569947 h 1237129"/>
              <a:gd name="connsiteX530" fmla="*/ 3148656 w 3751729"/>
              <a:gd name="connsiteY530" fmla="*/ 565763 h 1237129"/>
              <a:gd name="connsiteX531" fmla="*/ 3150133 w 3751729"/>
              <a:gd name="connsiteY531" fmla="*/ 561331 h 1237129"/>
              <a:gd name="connsiteX532" fmla="*/ 3151856 w 3751729"/>
              <a:gd name="connsiteY532" fmla="*/ 558132 h 1237129"/>
              <a:gd name="connsiteX533" fmla="*/ 3154318 w 3751729"/>
              <a:gd name="connsiteY533" fmla="*/ 553947 h 1237129"/>
              <a:gd name="connsiteX534" fmla="*/ 3159241 w 3751729"/>
              <a:gd name="connsiteY534" fmla="*/ 551486 h 1237129"/>
              <a:gd name="connsiteX535" fmla="*/ 3160226 w 3751729"/>
              <a:gd name="connsiteY535" fmla="*/ 553947 h 1237129"/>
              <a:gd name="connsiteX536" fmla="*/ 3161703 w 3751729"/>
              <a:gd name="connsiteY536" fmla="*/ 555671 h 1237129"/>
              <a:gd name="connsiteX537" fmla="*/ 3163425 w 3751729"/>
              <a:gd name="connsiteY537" fmla="*/ 555671 h 1237129"/>
              <a:gd name="connsiteX538" fmla="*/ 3165150 w 3751729"/>
              <a:gd name="connsiteY538" fmla="*/ 555671 h 1237129"/>
              <a:gd name="connsiteX539" fmla="*/ 3165887 w 3751729"/>
              <a:gd name="connsiteY539" fmla="*/ 553947 h 1237129"/>
              <a:gd name="connsiteX540" fmla="*/ 3177456 w 3751729"/>
              <a:gd name="connsiteY540" fmla="*/ 543855 h 1237129"/>
              <a:gd name="connsiteX541" fmla="*/ 3184841 w 3751729"/>
              <a:gd name="connsiteY541" fmla="*/ 534501 h 1237129"/>
              <a:gd name="connsiteX542" fmla="*/ 3188288 w 3751729"/>
              <a:gd name="connsiteY542" fmla="*/ 524409 h 1237129"/>
              <a:gd name="connsiteX543" fmla="*/ 3190748 w 3751729"/>
              <a:gd name="connsiteY543" fmla="*/ 512840 h 1237129"/>
              <a:gd name="connsiteX544" fmla="*/ 3194933 w 3751729"/>
              <a:gd name="connsiteY544" fmla="*/ 502747 h 1237129"/>
              <a:gd name="connsiteX545" fmla="*/ 3203795 w 3751729"/>
              <a:gd name="connsiteY545" fmla="*/ 489209 h 1237129"/>
              <a:gd name="connsiteX546" fmla="*/ 3198133 w 3751729"/>
              <a:gd name="connsiteY546" fmla="*/ 489209 h 1237129"/>
              <a:gd name="connsiteX547" fmla="*/ 3193949 w 3751729"/>
              <a:gd name="connsiteY547" fmla="*/ 486747 h 1237129"/>
              <a:gd name="connsiteX548" fmla="*/ 3192472 w 3751729"/>
              <a:gd name="connsiteY548" fmla="*/ 483301 h 1237129"/>
              <a:gd name="connsiteX549" fmla="*/ 3190748 w 3751729"/>
              <a:gd name="connsiteY549" fmla="*/ 480841 h 1237129"/>
              <a:gd name="connsiteX550" fmla="*/ 3190748 w 3751729"/>
              <a:gd name="connsiteY550" fmla="*/ 474932 h 1237129"/>
              <a:gd name="connsiteX551" fmla="*/ 3190748 w 3751729"/>
              <a:gd name="connsiteY551" fmla="*/ 467548 h 1237129"/>
              <a:gd name="connsiteX552" fmla="*/ 3192472 w 3751729"/>
              <a:gd name="connsiteY552" fmla="*/ 465824 h 1237129"/>
              <a:gd name="connsiteX553" fmla="*/ 3193949 w 3751729"/>
              <a:gd name="connsiteY553" fmla="*/ 464840 h 1237129"/>
              <a:gd name="connsiteX554" fmla="*/ 3193949 w 3751729"/>
              <a:gd name="connsiteY554" fmla="*/ 463363 h 1237129"/>
              <a:gd name="connsiteX555" fmla="*/ 3193949 w 3751729"/>
              <a:gd name="connsiteY555" fmla="*/ 461640 h 1237129"/>
              <a:gd name="connsiteX556" fmla="*/ 3199856 w 3751729"/>
              <a:gd name="connsiteY556" fmla="*/ 459917 h 1237129"/>
              <a:gd name="connsiteX557" fmla="*/ 3203795 w 3751729"/>
              <a:gd name="connsiteY557" fmla="*/ 459917 h 1237129"/>
              <a:gd name="connsiteX558" fmla="*/ 3206502 w 3751729"/>
              <a:gd name="connsiteY558" fmla="*/ 459178 h 1237129"/>
              <a:gd name="connsiteX559" fmla="*/ 3209702 w 3751729"/>
              <a:gd name="connsiteY559" fmla="*/ 459178 h 1237129"/>
              <a:gd name="connsiteX560" fmla="*/ 3209702 w 3751729"/>
              <a:gd name="connsiteY560" fmla="*/ 443917 h 1237129"/>
              <a:gd name="connsiteX561" fmla="*/ 3212164 w 3751729"/>
              <a:gd name="connsiteY561" fmla="*/ 432348 h 1237129"/>
              <a:gd name="connsiteX562" fmla="*/ 763197 w 3751729"/>
              <a:gd name="connsiteY562" fmla="*/ 422258 h 1237129"/>
              <a:gd name="connsiteX563" fmla="*/ 761474 w 3751729"/>
              <a:gd name="connsiteY563" fmla="*/ 423733 h 1237129"/>
              <a:gd name="connsiteX564" fmla="*/ 759751 w 3751729"/>
              <a:gd name="connsiteY564" fmla="*/ 426442 h 1237129"/>
              <a:gd name="connsiteX565" fmla="*/ 759751 w 3751729"/>
              <a:gd name="connsiteY565" fmla="*/ 427918 h 1237129"/>
              <a:gd name="connsiteX566" fmla="*/ 759071 w 3751729"/>
              <a:gd name="connsiteY566" fmla="*/ 432000 h 1237129"/>
              <a:gd name="connsiteX567" fmla="*/ 759260 w 3751729"/>
              <a:gd name="connsiteY567" fmla="*/ 432103 h 1237129"/>
              <a:gd name="connsiteX568" fmla="*/ 759999 w 3751729"/>
              <a:gd name="connsiteY568" fmla="*/ 427918 h 1237129"/>
              <a:gd name="connsiteX569" fmla="*/ 759999 w 3751729"/>
              <a:gd name="connsiteY569" fmla="*/ 426195 h 1237129"/>
              <a:gd name="connsiteX570" fmla="*/ 761721 w 3751729"/>
              <a:gd name="connsiteY570" fmla="*/ 423733 h 1237129"/>
              <a:gd name="connsiteX571" fmla="*/ 1749281 w 3751729"/>
              <a:gd name="connsiteY571" fmla="*/ 422010 h 1237129"/>
              <a:gd name="connsiteX572" fmla="*/ 1748542 w 3751729"/>
              <a:gd name="connsiteY572" fmla="*/ 423733 h 1237129"/>
              <a:gd name="connsiteX573" fmla="*/ 1746819 w 3751729"/>
              <a:gd name="connsiteY573" fmla="*/ 423733 h 1237129"/>
              <a:gd name="connsiteX574" fmla="*/ 1745097 w 3751729"/>
              <a:gd name="connsiteY574" fmla="*/ 423733 h 1237129"/>
              <a:gd name="connsiteX575" fmla="*/ 1745097 w 3751729"/>
              <a:gd name="connsiteY575" fmla="*/ 424472 h 1237129"/>
              <a:gd name="connsiteX576" fmla="*/ 1743373 w 3751729"/>
              <a:gd name="connsiteY576" fmla="*/ 424472 h 1237129"/>
              <a:gd name="connsiteX577" fmla="*/ 1740911 w 3751729"/>
              <a:gd name="connsiteY577" fmla="*/ 427918 h 1237129"/>
              <a:gd name="connsiteX578" fmla="*/ 1737711 w 3751729"/>
              <a:gd name="connsiteY578" fmla="*/ 429640 h 1237129"/>
              <a:gd name="connsiteX579" fmla="*/ 1737711 w 3751729"/>
              <a:gd name="connsiteY579" fmla="*/ 430379 h 1237129"/>
              <a:gd name="connsiteX580" fmla="*/ 1737711 w 3751729"/>
              <a:gd name="connsiteY580" fmla="*/ 433825 h 1237129"/>
              <a:gd name="connsiteX581" fmla="*/ 1737711 w 3751729"/>
              <a:gd name="connsiteY581" fmla="*/ 436286 h 1237129"/>
              <a:gd name="connsiteX582" fmla="*/ 1737711 w 3751729"/>
              <a:gd name="connsiteY582" fmla="*/ 441210 h 1237129"/>
              <a:gd name="connsiteX583" fmla="*/ 1749281 w 3751729"/>
              <a:gd name="connsiteY583" fmla="*/ 453026 h 1237129"/>
              <a:gd name="connsiteX584" fmla="*/ 1760112 w 3751729"/>
              <a:gd name="connsiteY584" fmla="*/ 465578 h 1237129"/>
              <a:gd name="connsiteX585" fmla="*/ 1769958 w 3751729"/>
              <a:gd name="connsiteY585" fmla="*/ 480595 h 1237129"/>
              <a:gd name="connsiteX586" fmla="*/ 1781527 w 3751729"/>
              <a:gd name="connsiteY586" fmla="*/ 480595 h 1237129"/>
              <a:gd name="connsiteX587" fmla="*/ 1781527 w 3751729"/>
              <a:gd name="connsiteY587" fmla="*/ 488964 h 1237129"/>
              <a:gd name="connsiteX588" fmla="*/ 1793096 w 3751729"/>
              <a:gd name="connsiteY588" fmla="*/ 493147 h 1237129"/>
              <a:gd name="connsiteX589" fmla="*/ 1801465 w 3751729"/>
              <a:gd name="connsiteY589" fmla="*/ 499056 h 1237129"/>
              <a:gd name="connsiteX590" fmla="*/ 1810572 w 3751729"/>
              <a:gd name="connsiteY590" fmla="*/ 506687 h 1237129"/>
              <a:gd name="connsiteX591" fmla="*/ 1810572 w 3751729"/>
              <a:gd name="connsiteY591" fmla="*/ 510133 h 1237129"/>
              <a:gd name="connsiteX592" fmla="*/ 1807373 w 3751729"/>
              <a:gd name="connsiteY592" fmla="*/ 510133 h 1237129"/>
              <a:gd name="connsiteX593" fmla="*/ 1804911 w 3751729"/>
              <a:gd name="connsiteY593" fmla="*/ 510133 h 1237129"/>
              <a:gd name="connsiteX594" fmla="*/ 1801711 w 3751729"/>
              <a:gd name="connsiteY594" fmla="*/ 510133 h 1237129"/>
              <a:gd name="connsiteX595" fmla="*/ 1799988 w 3751729"/>
              <a:gd name="connsiteY595" fmla="*/ 510133 h 1237129"/>
              <a:gd name="connsiteX596" fmla="*/ 1797527 w 3751729"/>
              <a:gd name="connsiteY596" fmla="*/ 508409 h 1237129"/>
              <a:gd name="connsiteX597" fmla="*/ 1793342 w 3751729"/>
              <a:gd name="connsiteY597" fmla="*/ 506687 h 1237129"/>
              <a:gd name="connsiteX598" fmla="*/ 1789158 w 3751729"/>
              <a:gd name="connsiteY598" fmla="*/ 506687 h 1237129"/>
              <a:gd name="connsiteX599" fmla="*/ 1789158 w 3751729"/>
              <a:gd name="connsiteY599" fmla="*/ 510871 h 1237129"/>
              <a:gd name="connsiteX600" fmla="*/ 1789896 w 3751729"/>
              <a:gd name="connsiteY600" fmla="*/ 514317 h 1237129"/>
              <a:gd name="connsiteX601" fmla="*/ 1791619 w 3751729"/>
              <a:gd name="connsiteY601" fmla="*/ 516779 h 1237129"/>
              <a:gd name="connsiteX602" fmla="*/ 1791619 w 3751729"/>
              <a:gd name="connsiteY602" fmla="*/ 518501 h 1237129"/>
              <a:gd name="connsiteX603" fmla="*/ 1793342 w 3751729"/>
              <a:gd name="connsiteY603" fmla="*/ 521947 h 1237129"/>
              <a:gd name="connsiteX604" fmla="*/ 1794081 w 3751729"/>
              <a:gd name="connsiteY604" fmla="*/ 526132 h 1237129"/>
              <a:gd name="connsiteX605" fmla="*/ 1789896 w 3751729"/>
              <a:gd name="connsiteY605" fmla="*/ 528594 h 1237129"/>
              <a:gd name="connsiteX606" fmla="*/ 1787435 w 3751729"/>
              <a:gd name="connsiteY606" fmla="*/ 532040 h 1237129"/>
              <a:gd name="connsiteX607" fmla="*/ 1784235 w 3751729"/>
              <a:gd name="connsiteY607" fmla="*/ 536224 h 1237129"/>
              <a:gd name="connsiteX608" fmla="*/ 1781773 w 3751729"/>
              <a:gd name="connsiteY608" fmla="*/ 542133 h 1237129"/>
              <a:gd name="connsiteX609" fmla="*/ 1772666 w 3751729"/>
              <a:gd name="connsiteY609" fmla="*/ 542133 h 1237129"/>
              <a:gd name="connsiteX610" fmla="*/ 1772666 w 3751729"/>
              <a:gd name="connsiteY610" fmla="*/ 561578 h 1237129"/>
              <a:gd name="connsiteX611" fmla="*/ 1766020 w 3751729"/>
              <a:gd name="connsiteY611" fmla="*/ 561578 h 1237129"/>
              <a:gd name="connsiteX612" fmla="*/ 1758634 w 3751729"/>
              <a:gd name="connsiteY612" fmla="*/ 555672 h 1237129"/>
              <a:gd name="connsiteX613" fmla="*/ 1749528 w 3751729"/>
              <a:gd name="connsiteY613" fmla="*/ 552225 h 1237129"/>
              <a:gd name="connsiteX614" fmla="*/ 1742882 w 3751729"/>
              <a:gd name="connsiteY614" fmla="*/ 548040 h 1237129"/>
              <a:gd name="connsiteX615" fmla="*/ 1737958 w 3751729"/>
              <a:gd name="connsiteY615" fmla="*/ 537948 h 1237129"/>
              <a:gd name="connsiteX616" fmla="*/ 1749528 w 3751729"/>
              <a:gd name="connsiteY616" fmla="*/ 539671 h 1237129"/>
              <a:gd name="connsiteX617" fmla="*/ 1761096 w 3751729"/>
              <a:gd name="connsiteY617" fmla="*/ 537948 h 1237129"/>
              <a:gd name="connsiteX618" fmla="*/ 1770204 w 3751729"/>
              <a:gd name="connsiteY618" fmla="*/ 534502 h 1237129"/>
              <a:gd name="connsiteX619" fmla="*/ 1775866 w 3751729"/>
              <a:gd name="connsiteY619" fmla="*/ 528594 h 1237129"/>
              <a:gd name="connsiteX620" fmla="*/ 1777589 w 3751729"/>
              <a:gd name="connsiteY620" fmla="*/ 527856 h 1237129"/>
              <a:gd name="connsiteX621" fmla="*/ 1777589 w 3751729"/>
              <a:gd name="connsiteY621" fmla="*/ 526132 h 1237129"/>
              <a:gd name="connsiteX622" fmla="*/ 1778326 w 3751729"/>
              <a:gd name="connsiteY622" fmla="*/ 524410 h 1237129"/>
              <a:gd name="connsiteX623" fmla="*/ 1778326 w 3751729"/>
              <a:gd name="connsiteY623" fmla="*/ 521947 h 1237129"/>
              <a:gd name="connsiteX624" fmla="*/ 1778326 w 3751729"/>
              <a:gd name="connsiteY624" fmla="*/ 518501 h 1237129"/>
              <a:gd name="connsiteX625" fmla="*/ 1756912 w 3751729"/>
              <a:gd name="connsiteY625" fmla="*/ 502502 h 1237129"/>
              <a:gd name="connsiteX626" fmla="*/ 1733773 w 3751729"/>
              <a:gd name="connsiteY626" fmla="*/ 486501 h 1237129"/>
              <a:gd name="connsiteX627" fmla="*/ 1726389 w 3751729"/>
              <a:gd name="connsiteY627" fmla="*/ 477394 h 1237129"/>
              <a:gd name="connsiteX628" fmla="*/ 1719745 w 3751729"/>
              <a:gd name="connsiteY628" fmla="*/ 469025 h 1237129"/>
              <a:gd name="connsiteX629" fmla="*/ 1714084 w 3751729"/>
              <a:gd name="connsiteY629" fmla="*/ 458932 h 1237129"/>
              <a:gd name="connsiteX630" fmla="*/ 1704976 w 3751729"/>
              <a:gd name="connsiteY630" fmla="*/ 449826 h 1237129"/>
              <a:gd name="connsiteX631" fmla="*/ 1693406 w 3751729"/>
              <a:gd name="connsiteY631" fmla="*/ 445640 h 1237129"/>
              <a:gd name="connsiteX632" fmla="*/ 1683560 w 3751729"/>
              <a:gd name="connsiteY632" fmla="*/ 454009 h 1237129"/>
              <a:gd name="connsiteX633" fmla="*/ 1670268 w 3751729"/>
              <a:gd name="connsiteY633" fmla="*/ 461640 h 1237129"/>
              <a:gd name="connsiteX634" fmla="*/ 1654516 w 3751729"/>
              <a:gd name="connsiteY634" fmla="*/ 465086 h 1237129"/>
              <a:gd name="connsiteX635" fmla="*/ 1652792 w 3751729"/>
              <a:gd name="connsiteY635" fmla="*/ 461640 h 1237129"/>
              <a:gd name="connsiteX636" fmla="*/ 1652053 w 3751729"/>
              <a:gd name="connsiteY636" fmla="*/ 459179 h 1237129"/>
              <a:gd name="connsiteX637" fmla="*/ 1650330 w 3751729"/>
              <a:gd name="connsiteY637" fmla="*/ 457456 h 1237129"/>
              <a:gd name="connsiteX638" fmla="*/ 1647130 w 3751729"/>
              <a:gd name="connsiteY638" fmla="*/ 457456 h 1237129"/>
              <a:gd name="connsiteX639" fmla="*/ 1646392 w 3751729"/>
              <a:gd name="connsiteY639" fmla="*/ 457456 h 1237129"/>
              <a:gd name="connsiteX640" fmla="*/ 1643191 w 3751729"/>
              <a:gd name="connsiteY640" fmla="*/ 459179 h 1237129"/>
              <a:gd name="connsiteX641" fmla="*/ 1635808 w 3751729"/>
              <a:gd name="connsiteY641" fmla="*/ 465086 h 1237129"/>
              <a:gd name="connsiteX642" fmla="*/ 1633346 w 3751729"/>
              <a:gd name="connsiteY642" fmla="*/ 473456 h 1237129"/>
              <a:gd name="connsiteX643" fmla="*/ 1631622 w 3751729"/>
              <a:gd name="connsiteY643" fmla="*/ 482563 h 1237129"/>
              <a:gd name="connsiteX644" fmla="*/ 1627438 w 3751729"/>
              <a:gd name="connsiteY644" fmla="*/ 489210 h 1237129"/>
              <a:gd name="connsiteX645" fmla="*/ 1611685 w 3751729"/>
              <a:gd name="connsiteY645" fmla="*/ 489210 h 1237129"/>
              <a:gd name="connsiteX646" fmla="*/ 1606024 w 3751729"/>
              <a:gd name="connsiteY646" fmla="*/ 496840 h 1237129"/>
              <a:gd name="connsiteX647" fmla="*/ 1601838 w 3751729"/>
              <a:gd name="connsiteY647" fmla="*/ 505209 h 1237129"/>
              <a:gd name="connsiteX648" fmla="*/ 1598638 w 3751729"/>
              <a:gd name="connsiteY648" fmla="*/ 516041 h 1237129"/>
              <a:gd name="connsiteX649" fmla="*/ 1596915 w 3751729"/>
              <a:gd name="connsiteY649" fmla="*/ 516779 h 1237129"/>
              <a:gd name="connsiteX650" fmla="*/ 1596915 w 3751729"/>
              <a:gd name="connsiteY650" fmla="*/ 520225 h 1237129"/>
              <a:gd name="connsiteX651" fmla="*/ 1598638 w 3751729"/>
              <a:gd name="connsiteY651" fmla="*/ 521947 h 1237129"/>
              <a:gd name="connsiteX652" fmla="*/ 1600362 w 3751729"/>
              <a:gd name="connsiteY652" fmla="*/ 522686 h 1237129"/>
              <a:gd name="connsiteX653" fmla="*/ 1602823 w 3751729"/>
              <a:gd name="connsiteY653" fmla="*/ 526132 h 1237129"/>
              <a:gd name="connsiteX654" fmla="*/ 1604546 w 3751729"/>
              <a:gd name="connsiteY654" fmla="*/ 528594 h 1237129"/>
              <a:gd name="connsiteX655" fmla="*/ 1600362 w 3751729"/>
              <a:gd name="connsiteY655" fmla="*/ 528594 h 1237129"/>
              <a:gd name="connsiteX656" fmla="*/ 1598638 w 3751729"/>
              <a:gd name="connsiteY656" fmla="*/ 530318 h 1237129"/>
              <a:gd name="connsiteX657" fmla="*/ 1596915 w 3751729"/>
              <a:gd name="connsiteY657" fmla="*/ 530318 h 1237129"/>
              <a:gd name="connsiteX658" fmla="*/ 1596177 w 3751729"/>
              <a:gd name="connsiteY658" fmla="*/ 532040 h 1237129"/>
              <a:gd name="connsiteX659" fmla="*/ 1594454 w 3751729"/>
              <a:gd name="connsiteY659" fmla="*/ 533763 h 1237129"/>
              <a:gd name="connsiteX660" fmla="*/ 1591254 w 3751729"/>
              <a:gd name="connsiteY660" fmla="*/ 534502 h 1237129"/>
              <a:gd name="connsiteX661" fmla="*/ 1591254 w 3751729"/>
              <a:gd name="connsiteY661" fmla="*/ 537948 h 1237129"/>
              <a:gd name="connsiteX662" fmla="*/ 1591254 w 3751729"/>
              <a:gd name="connsiteY662" fmla="*/ 539671 h 1237129"/>
              <a:gd name="connsiteX663" fmla="*/ 1591254 w 3751729"/>
              <a:gd name="connsiteY663" fmla="*/ 541148 h 1237129"/>
              <a:gd name="connsiteX664" fmla="*/ 1591254 w 3751729"/>
              <a:gd name="connsiteY664" fmla="*/ 546071 h 1237129"/>
              <a:gd name="connsiteX665" fmla="*/ 1581408 w 3751729"/>
              <a:gd name="connsiteY665" fmla="*/ 546809 h 1237129"/>
              <a:gd name="connsiteX666" fmla="*/ 1577224 w 3751729"/>
              <a:gd name="connsiteY666" fmla="*/ 550255 h 1237129"/>
              <a:gd name="connsiteX667" fmla="*/ 1574024 w 3751729"/>
              <a:gd name="connsiteY667" fmla="*/ 552717 h 1237129"/>
              <a:gd name="connsiteX668" fmla="*/ 1571562 w 3751729"/>
              <a:gd name="connsiteY668" fmla="*/ 557640 h 1237129"/>
              <a:gd name="connsiteX669" fmla="*/ 1567377 w 3751729"/>
              <a:gd name="connsiteY669" fmla="*/ 561825 h 1237129"/>
              <a:gd name="connsiteX670" fmla="*/ 1562454 w 3751729"/>
              <a:gd name="connsiteY670" fmla="*/ 563548 h 1237129"/>
              <a:gd name="connsiteX671" fmla="*/ 1559993 w 3751729"/>
              <a:gd name="connsiteY671" fmla="*/ 563548 h 1237129"/>
              <a:gd name="connsiteX672" fmla="*/ 1555808 w 3751729"/>
              <a:gd name="connsiteY672" fmla="*/ 561825 h 1237129"/>
              <a:gd name="connsiteX673" fmla="*/ 1552608 w 3751729"/>
              <a:gd name="connsiteY673" fmla="*/ 560102 h 1237129"/>
              <a:gd name="connsiteX674" fmla="*/ 1550147 w 3751729"/>
              <a:gd name="connsiteY674" fmla="*/ 558378 h 1237129"/>
              <a:gd name="connsiteX675" fmla="*/ 1548424 w 3751729"/>
              <a:gd name="connsiteY675" fmla="*/ 558378 h 1237129"/>
              <a:gd name="connsiteX676" fmla="*/ 1545962 w 3751729"/>
              <a:gd name="connsiteY676" fmla="*/ 560102 h 1237129"/>
              <a:gd name="connsiteX677" fmla="*/ 1542761 w 3751729"/>
              <a:gd name="connsiteY677" fmla="*/ 561825 h 1237129"/>
              <a:gd name="connsiteX678" fmla="*/ 1540300 w 3751729"/>
              <a:gd name="connsiteY678" fmla="*/ 563548 h 1237129"/>
              <a:gd name="connsiteX679" fmla="*/ 1535378 w 3751729"/>
              <a:gd name="connsiteY679" fmla="*/ 564286 h 1237129"/>
              <a:gd name="connsiteX680" fmla="*/ 1535378 w 3751729"/>
              <a:gd name="connsiteY680" fmla="*/ 571917 h 1237129"/>
              <a:gd name="connsiteX681" fmla="*/ 1575746 w 3751729"/>
              <a:gd name="connsiteY681" fmla="*/ 577823 h 1237129"/>
              <a:gd name="connsiteX682" fmla="*/ 1587316 w 3751729"/>
              <a:gd name="connsiteY682" fmla="*/ 571917 h 1237129"/>
              <a:gd name="connsiteX683" fmla="*/ 1598884 w 3751729"/>
              <a:gd name="connsiteY683" fmla="*/ 564286 h 1237129"/>
              <a:gd name="connsiteX684" fmla="*/ 1607993 w 3751729"/>
              <a:gd name="connsiteY684" fmla="*/ 558378 h 1237129"/>
              <a:gd name="connsiteX685" fmla="*/ 1620300 w 3751729"/>
              <a:gd name="connsiteY685" fmla="*/ 555917 h 1237129"/>
              <a:gd name="connsiteX686" fmla="*/ 1639253 w 3751729"/>
              <a:gd name="connsiteY686" fmla="*/ 552471 h 1237129"/>
              <a:gd name="connsiteX687" fmla="*/ 1659191 w 3751729"/>
              <a:gd name="connsiteY687" fmla="*/ 551732 h 1237129"/>
              <a:gd name="connsiteX688" fmla="*/ 1681592 w 3751729"/>
              <a:gd name="connsiteY688" fmla="*/ 551732 h 1237129"/>
              <a:gd name="connsiteX689" fmla="*/ 1699807 w 3751729"/>
              <a:gd name="connsiteY689" fmla="*/ 551732 h 1237129"/>
              <a:gd name="connsiteX690" fmla="*/ 1715560 w 3751729"/>
              <a:gd name="connsiteY690" fmla="*/ 552471 h 1237129"/>
              <a:gd name="connsiteX691" fmla="*/ 1722943 w 3751729"/>
              <a:gd name="connsiteY691" fmla="*/ 554194 h 1237129"/>
              <a:gd name="connsiteX692" fmla="*/ 1726634 w 3751729"/>
              <a:gd name="connsiteY692" fmla="*/ 554194 h 1237129"/>
              <a:gd name="connsiteX693" fmla="*/ 1721712 w 3751729"/>
              <a:gd name="connsiteY693" fmla="*/ 567732 h 1237129"/>
              <a:gd name="connsiteX694" fmla="*/ 1719253 w 3751729"/>
              <a:gd name="connsiteY694" fmla="*/ 582007 h 1237129"/>
              <a:gd name="connsiteX695" fmla="*/ 1716053 w 3751729"/>
              <a:gd name="connsiteY695" fmla="*/ 597022 h 1237129"/>
              <a:gd name="connsiteX696" fmla="*/ 1720975 w 3751729"/>
              <a:gd name="connsiteY696" fmla="*/ 599484 h 1237129"/>
              <a:gd name="connsiteX697" fmla="*/ 1721712 w 3751729"/>
              <a:gd name="connsiteY697" fmla="*/ 602930 h 1237129"/>
              <a:gd name="connsiteX698" fmla="*/ 1724912 w 3751729"/>
              <a:gd name="connsiteY698" fmla="*/ 605392 h 1237129"/>
              <a:gd name="connsiteX699" fmla="*/ 1726634 w 3751729"/>
              <a:gd name="connsiteY699" fmla="*/ 607115 h 1237129"/>
              <a:gd name="connsiteX700" fmla="*/ 1729096 w 3751729"/>
              <a:gd name="connsiteY700" fmla="*/ 609576 h 1237129"/>
              <a:gd name="connsiteX701" fmla="*/ 1738943 w 3751729"/>
              <a:gd name="connsiteY701" fmla="*/ 613022 h 1237129"/>
              <a:gd name="connsiteX702" fmla="*/ 1750512 w 3751729"/>
              <a:gd name="connsiteY702" fmla="*/ 613022 h 1237129"/>
              <a:gd name="connsiteX703" fmla="*/ 1762081 w 3751729"/>
              <a:gd name="connsiteY703" fmla="*/ 614746 h 1237129"/>
              <a:gd name="connsiteX704" fmla="*/ 1773650 w 3751729"/>
              <a:gd name="connsiteY704" fmla="*/ 620653 h 1237129"/>
              <a:gd name="connsiteX705" fmla="*/ 1776850 w 3751729"/>
              <a:gd name="connsiteY705" fmla="*/ 632469 h 1237129"/>
              <a:gd name="connsiteX706" fmla="*/ 1782512 w 3751729"/>
              <a:gd name="connsiteY706" fmla="*/ 634930 h 1237129"/>
              <a:gd name="connsiteX707" fmla="*/ 1790881 w 3751729"/>
              <a:gd name="connsiteY707" fmla="*/ 638376 h 1237129"/>
              <a:gd name="connsiteX708" fmla="*/ 1802451 w 3751729"/>
              <a:gd name="connsiteY708" fmla="*/ 640837 h 1237129"/>
              <a:gd name="connsiteX709" fmla="*/ 1812296 w 3751729"/>
              <a:gd name="connsiteY709" fmla="*/ 644283 h 1237129"/>
              <a:gd name="connsiteX710" fmla="*/ 1817958 w 3751729"/>
              <a:gd name="connsiteY710" fmla="*/ 645022 h 1237129"/>
              <a:gd name="connsiteX711" fmla="*/ 1819681 w 3751729"/>
              <a:gd name="connsiteY711" fmla="*/ 636653 h 1237129"/>
              <a:gd name="connsiteX712" fmla="*/ 1822881 w 3751729"/>
              <a:gd name="connsiteY712" fmla="*/ 629022 h 1237129"/>
              <a:gd name="connsiteX713" fmla="*/ 1825342 w 3751729"/>
              <a:gd name="connsiteY713" fmla="*/ 621392 h 1237129"/>
              <a:gd name="connsiteX714" fmla="*/ 1834450 w 3751729"/>
              <a:gd name="connsiteY714" fmla="*/ 615484 h 1237129"/>
              <a:gd name="connsiteX715" fmla="*/ 1846757 w 3751729"/>
              <a:gd name="connsiteY715" fmla="*/ 613022 h 1237129"/>
              <a:gd name="connsiteX716" fmla="*/ 1858327 w 3751729"/>
              <a:gd name="connsiteY716" fmla="*/ 615484 h 1237129"/>
              <a:gd name="connsiteX717" fmla="*/ 1869895 w 3751729"/>
              <a:gd name="connsiteY717" fmla="*/ 621392 h 1237129"/>
              <a:gd name="connsiteX718" fmla="*/ 1881465 w 3751729"/>
              <a:gd name="connsiteY718" fmla="*/ 626315 h 1237129"/>
              <a:gd name="connsiteX719" fmla="*/ 1887126 w 3751729"/>
              <a:gd name="connsiteY719" fmla="*/ 627053 h 1237129"/>
              <a:gd name="connsiteX720" fmla="*/ 1898695 w 3751729"/>
              <a:gd name="connsiteY720" fmla="*/ 628776 h 1237129"/>
              <a:gd name="connsiteX721" fmla="*/ 1910265 w 3751729"/>
              <a:gd name="connsiteY721" fmla="*/ 632222 h 1237129"/>
              <a:gd name="connsiteX722" fmla="*/ 1921834 w 3751729"/>
              <a:gd name="connsiteY722" fmla="*/ 632961 h 1237129"/>
              <a:gd name="connsiteX723" fmla="*/ 1930941 w 3751729"/>
              <a:gd name="connsiteY723" fmla="*/ 634684 h 1237129"/>
              <a:gd name="connsiteX724" fmla="*/ 1935126 w 3751729"/>
              <a:gd name="connsiteY724" fmla="*/ 636407 h 1237129"/>
              <a:gd name="connsiteX725" fmla="*/ 1937587 w 3751729"/>
              <a:gd name="connsiteY725" fmla="*/ 634684 h 1237129"/>
              <a:gd name="connsiteX726" fmla="*/ 1939311 w 3751729"/>
              <a:gd name="connsiteY726" fmla="*/ 632222 h 1237129"/>
              <a:gd name="connsiteX727" fmla="*/ 1941034 w 3751729"/>
              <a:gd name="connsiteY727" fmla="*/ 630499 h 1237129"/>
              <a:gd name="connsiteX728" fmla="*/ 1943495 w 3751729"/>
              <a:gd name="connsiteY728" fmla="*/ 627053 h 1237129"/>
              <a:gd name="connsiteX729" fmla="*/ 1946695 w 3751729"/>
              <a:gd name="connsiteY729" fmla="*/ 626315 h 1237129"/>
              <a:gd name="connsiteX730" fmla="*/ 1949156 w 3751729"/>
              <a:gd name="connsiteY730" fmla="*/ 626315 h 1237129"/>
              <a:gd name="connsiteX731" fmla="*/ 1953342 w 3751729"/>
              <a:gd name="connsiteY731" fmla="*/ 626315 h 1237129"/>
              <a:gd name="connsiteX732" fmla="*/ 1964172 w 3751729"/>
              <a:gd name="connsiteY732" fmla="*/ 628776 h 1237129"/>
              <a:gd name="connsiteX733" fmla="*/ 1972541 w 3751729"/>
              <a:gd name="connsiteY733" fmla="*/ 632961 h 1237129"/>
              <a:gd name="connsiteX734" fmla="*/ 1982387 w 3751729"/>
              <a:gd name="connsiteY734" fmla="*/ 632222 h 1237129"/>
              <a:gd name="connsiteX735" fmla="*/ 1993217 w 3751729"/>
              <a:gd name="connsiteY735" fmla="*/ 628776 h 1237129"/>
              <a:gd name="connsiteX736" fmla="*/ 1993956 w 3751729"/>
              <a:gd name="connsiteY736" fmla="*/ 616960 h 1237129"/>
              <a:gd name="connsiteX737" fmla="*/ 1999618 w 3751729"/>
              <a:gd name="connsiteY737" fmla="*/ 602684 h 1237129"/>
              <a:gd name="connsiteX738" fmla="*/ 2004541 w 3751729"/>
              <a:gd name="connsiteY738" fmla="*/ 589145 h 1237129"/>
              <a:gd name="connsiteX739" fmla="*/ 2006018 w 3751729"/>
              <a:gd name="connsiteY739" fmla="*/ 577823 h 1237129"/>
              <a:gd name="connsiteX740" fmla="*/ 2003556 w 3751729"/>
              <a:gd name="connsiteY740" fmla="*/ 567732 h 1237129"/>
              <a:gd name="connsiteX741" fmla="*/ 2001834 w 3751729"/>
              <a:gd name="connsiteY741" fmla="*/ 564286 h 1237129"/>
              <a:gd name="connsiteX742" fmla="*/ 2001834 w 3751729"/>
              <a:gd name="connsiteY742" fmla="*/ 561825 h 1237129"/>
              <a:gd name="connsiteX743" fmla="*/ 2000110 w 3751729"/>
              <a:gd name="connsiteY743" fmla="*/ 560102 h 1237129"/>
              <a:gd name="connsiteX744" fmla="*/ 1998388 w 3751729"/>
              <a:gd name="connsiteY744" fmla="*/ 558378 h 1237129"/>
              <a:gd name="connsiteX745" fmla="*/ 1995925 w 3751729"/>
              <a:gd name="connsiteY745" fmla="*/ 558378 h 1237129"/>
              <a:gd name="connsiteX746" fmla="*/ 1992725 w 3751729"/>
              <a:gd name="connsiteY746" fmla="*/ 558378 h 1237129"/>
              <a:gd name="connsiteX747" fmla="*/ 1987064 w 3751729"/>
              <a:gd name="connsiteY747" fmla="*/ 558378 h 1237129"/>
              <a:gd name="connsiteX748" fmla="*/ 1980418 w 3751729"/>
              <a:gd name="connsiteY748" fmla="*/ 564286 h 1237129"/>
              <a:gd name="connsiteX749" fmla="*/ 1974756 w 3751729"/>
              <a:gd name="connsiteY749" fmla="*/ 566009 h 1237129"/>
              <a:gd name="connsiteX750" fmla="*/ 1969094 w 3751729"/>
              <a:gd name="connsiteY750" fmla="*/ 564286 h 1237129"/>
              <a:gd name="connsiteX751" fmla="*/ 1963433 w 3751729"/>
              <a:gd name="connsiteY751" fmla="*/ 561825 h 1237129"/>
              <a:gd name="connsiteX752" fmla="*/ 1956049 w 3751729"/>
              <a:gd name="connsiteY752" fmla="*/ 558378 h 1237129"/>
              <a:gd name="connsiteX753" fmla="*/ 1951864 w 3751729"/>
              <a:gd name="connsiteY753" fmla="*/ 557640 h 1237129"/>
              <a:gd name="connsiteX754" fmla="*/ 1948665 w 3751729"/>
              <a:gd name="connsiteY754" fmla="*/ 558378 h 1237129"/>
              <a:gd name="connsiteX755" fmla="*/ 1944480 w 3751729"/>
              <a:gd name="connsiteY755" fmla="*/ 560102 h 1237129"/>
              <a:gd name="connsiteX756" fmla="*/ 1942757 w 3751729"/>
              <a:gd name="connsiteY756" fmla="*/ 563548 h 1237129"/>
              <a:gd name="connsiteX757" fmla="*/ 1940295 w 3751729"/>
              <a:gd name="connsiteY757" fmla="*/ 566009 h 1237129"/>
              <a:gd name="connsiteX758" fmla="*/ 1937095 w 3751729"/>
              <a:gd name="connsiteY758" fmla="*/ 567732 h 1237129"/>
              <a:gd name="connsiteX759" fmla="*/ 1924788 w 3751729"/>
              <a:gd name="connsiteY759" fmla="*/ 564286 h 1237129"/>
              <a:gd name="connsiteX760" fmla="*/ 1911496 w 3751729"/>
              <a:gd name="connsiteY760" fmla="*/ 555917 h 1237129"/>
              <a:gd name="connsiteX761" fmla="*/ 1901649 w 3751729"/>
              <a:gd name="connsiteY761" fmla="*/ 542379 h 1237129"/>
              <a:gd name="connsiteX762" fmla="*/ 1896726 w 3751729"/>
              <a:gd name="connsiteY762" fmla="*/ 528840 h 1237129"/>
              <a:gd name="connsiteX763" fmla="*/ 1896726 w 3751729"/>
              <a:gd name="connsiteY763" fmla="*/ 526378 h 1237129"/>
              <a:gd name="connsiteX764" fmla="*/ 1896726 w 3751729"/>
              <a:gd name="connsiteY764" fmla="*/ 522932 h 1237129"/>
              <a:gd name="connsiteX765" fmla="*/ 1896726 w 3751729"/>
              <a:gd name="connsiteY765" fmla="*/ 520471 h 1237129"/>
              <a:gd name="connsiteX766" fmla="*/ 1896726 w 3751729"/>
              <a:gd name="connsiteY766" fmla="*/ 517025 h 1237129"/>
              <a:gd name="connsiteX767" fmla="*/ 1896726 w 3751729"/>
              <a:gd name="connsiteY767" fmla="*/ 514563 h 1237129"/>
              <a:gd name="connsiteX768" fmla="*/ 1898449 w 3751729"/>
              <a:gd name="connsiteY768" fmla="*/ 511117 h 1237129"/>
              <a:gd name="connsiteX769" fmla="*/ 1900173 w 3751729"/>
              <a:gd name="connsiteY769" fmla="*/ 506933 h 1237129"/>
              <a:gd name="connsiteX770" fmla="*/ 1896973 w 3751729"/>
              <a:gd name="connsiteY770" fmla="*/ 504471 h 1237129"/>
              <a:gd name="connsiteX771" fmla="*/ 1894510 w 3751729"/>
              <a:gd name="connsiteY771" fmla="*/ 502749 h 1237129"/>
              <a:gd name="connsiteX772" fmla="*/ 1892788 w 3751729"/>
              <a:gd name="connsiteY772" fmla="*/ 501025 h 1237129"/>
              <a:gd name="connsiteX773" fmla="*/ 1891064 w 3751729"/>
              <a:gd name="connsiteY773" fmla="*/ 499302 h 1237129"/>
              <a:gd name="connsiteX774" fmla="*/ 1888603 w 3751729"/>
              <a:gd name="connsiteY774" fmla="*/ 498563 h 1237129"/>
              <a:gd name="connsiteX775" fmla="*/ 1884418 w 3751729"/>
              <a:gd name="connsiteY775" fmla="*/ 496840 h 1237129"/>
              <a:gd name="connsiteX776" fmla="*/ 1882696 w 3751729"/>
              <a:gd name="connsiteY776" fmla="*/ 495118 h 1237129"/>
              <a:gd name="connsiteX777" fmla="*/ 1880972 w 3751729"/>
              <a:gd name="connsiteY777" fmla="*/ 495118 h 1237129"/>
              <a:gd name="connsiteX778" fmla="*/ 1879250 w 3751729"/>
              <a:gd name="connsiteY778" fmla="*/ 493394 h 1237129"/>
              <a:gd name="connsiteX779" fmla="*/ 1876787 w 3751729"/>
              <a:gd name="connsiteY779" fmla="*/ 493394 h 1237129"/>
              <a:gd name="connsiteX780" fmla="*/ 1873588 w 3751729"/>
              <a:gd name="connsiteY780" fmla="*/ 493394 h 1237129"/>
              <a:gd name="connsiteX781" fmla="*/ 1873588 w 3751729"/>
              <a:gd name="connsiteY781" fmla="*/ 496840 h 1237129"/>
              <a:gd name="connsiteX782" fmla="*/ 1871126 w 3751729"/>
              <a:gd name="connsiteY782" fmla="*/ 496840 h 1237129"/>
              <a:gd name="connsiteX783" fmla="*/ 1871126 w 3751729"/>
              <a:gd name="connsiteY783" fmla="*/ 501025 h 1237129"/>
              <a:gd name="connsiteX784" fmla="*/ 1872850 w 3751729"/>
              <a:gd name="connsiteY784" fmla="*/ 504471 h 1237129"/>
              <a:gd name="connsiteX785" fmla="*/ 1872850 w 3751729"/>
              <a:gd name="connsiteY785" fmla="*/ 505209 h 1237129"/>
              <a:gd name="connsiteX786" fmla="*/ 1872850 w 3751729"/>
              <a:gd name="connsiteY786" fmla="*/ 506933 h 1237129"/>
              <a:gd name="connsiteX787" fmla="*/ 1871126 w 3751729"/>
              <a:gd name="connsiteY787" fmla="*/ 508655 h 1237129"/>
              <a:gd name="connsiteX788" fmla="*/ 1869404 w 3751729"/>
              <a:gd name="connsiteY788" fmla="*/ 508655 h 1237129"/>
              <a:gd name="connsiteX789" fmla="*/ 1866942 w 3751729"/>
              <a:gd name="connsiteY789" fmla="*/ 508655 h 1237129"/>
              <a:gd name="connsiteX790" fmla="*/ 1861280 w 3751729"/>
              <a:gd name="connsiteY790" fmla="*/ 510380 h 1237129"/>
              <a:gd name="connsiteX791" fmla="*/ 1859557 w 3751729"/>
              <a:gd name="connsiteY791" fmla="*/ 506933 h 1237129"/>
              <a:gd name="connsiteX792" fmla="*/ 1857834 w 3751729"/>
              <a:gd name="connsiteY792" fmla="*/ 505209 h 1237129"/>
              <a:gd name="connsiteX793" fmla="*/ 1857834 w 3751729"/>
              <a:gd name="connsiteY793" fmla="*/ 504471 h 1237129"/>
              <a:gd name="connsiteX794" fmla="*/ 1855373 w 3751729"/>
              <a:gd name="connsiteY794" fmla="*/ 502749 h 1237129"/>
              <a:gd name="connsiteX795" fmla="*/ 1855373 w 3751729"/>
              <a:gd name="connsiteY795" fmla="*/ 506687 h 1237129"/>
              <a:gd name="connsiteX796" fmla="*/ 1862757 w 3751729"/>
              <a:gd name="connsiteY796" fmla="*/ 515794 h 1237129"/>
              <a:gd name="connsiteX797" fmla="*/ 1868419 w 3751729"/>
              <a:gd name="connsiteY797" fmla="*/ 528347 h 1237129"/>
              <a:gd name="connsiteX798" fmla="*/ 1870880 w 3751729"/>
              <a:gd name="connsiteY798" fmla="*/ 541887 h 1237129"/>
              <a:gd name="connsiteX799" fmla="*/ 1866695 w 3751729"/>
              <a:gd name="connsiteY799" fmla="*/ 545333 h 1237129"/>
              <a:gd name="connsiteX800" fmla="*/ 1863495 w 3751729"/>
              <a:gd name="connsiteY800" fmla="*/ 546071 h 1237129"/>
              <a:gd name="connsiteX801" fmla="*/ 1862757 w 3751729"/>
              <a:gd name="connsiteY801" fmla="*/ 549517 h 1237129"/>
              <a:gd name="connsiteX802" fmla="*/ 1861034 w 3751729"/>
              <a:gd name="connsiteY802" fmla="*/ 551979 h 1237129"/>
              <a:gd name="connsiteX803" fmla="*/ 1861034 w 3751729"/>
              <a:gd name="connsiteY803" fmla="*/ 553701 h 1237129"/>
              <a:gd name="connsiteX804" fmla="*/ 1859311 w 3751729"/>
              <a:gd name="connsiteY804" fmla="*/ 557147 h 1237129"/>
              <a:gd name="connsiteX805" fmla="*/ 1857589 w 3751729"/>
              <a:gd name="connsiteY805" fmla="*/ 557887 h 1237129"/>
              <a:gd name="connsiteX806" fmla="*/ 1853403 w 3751729"/>
              <a:gd name="connsiteY806" fmla="*/ 559610 h 1237129"/>
              <a:gd name="connsiteX807" fmla="*/ 1849218 w 3751729"/>
              <a:gd name="connsiteY807" fmla="*/ 561332 h 1237129"/>
              <a:gd name="connsiteX808" fmla="*/ 1847496 w 3751729"/>
              <a:gd name="connsiteY808" fmla="*/ 559610 h 1237129"/>
              <a:gd name="connsiteX809" fmla="*/ 1845772 w 3751729"/>
              <a:gd name="connsiteY809" fmla="*/ 559610 h 1237129"/>
              <a:gd name="connsiteX810" fmla="*/ 1845034 w 3751729"/>
              <a:gd name="connsiteY810" fmla="*/ 557887 h 1237129"/>
              <a:gd name="connsiteX811" fmla="*/ 1841834 w 3751729"/>
              <a:gd name="connsiteY811" fmla="*/ 557887 h 1237129"/>
              <a:gd name="connsiteX812" fmla="*/ 1828542 w 3751729"/>
              <a:gd name="connsiteY812" fmla="*/ 518501 h 1237129"/>
              <a:gd name="connsiteX813" fmla="*/ 1826081 w 3751729"/>
              <a:gd name="connsiteY813" fmla="*/ 516779 h 1237129"/>
              <a:gd name="connsiteX814" fmla="*/ 1822881 w 3751729"/>
              <a:gd name="connsiteY814" fmla="*/ 514317 h 1237129"/>
              <a:gd name="connsiteX815" fmla="*/ 1818696 w 3751729"/>
              <a:gd name="connsiteY815" fmla="*/ 510871 h 1237129"/>
              <a:gd name="connsiteX816" fmla="*/ 1816235 w 3751729"/>
              <a:gd name="connsiteY816" fmla="*/ 510133 h 1237129"/>
              <a:gd name="connsiteX817" fmla="*/ 1813035 w 3751729"/>
              <a:gd name="connsiteY817" fmla="*/ 506687 h 1237129"/>
              <a:gd name="connsiteX818" fmla="*/ 1811312 w 3751729"/>
              <a:gd name="connsiteY818" fmla="*/ 498318 h 1237129"/>
              <a:gd name="connsiteX819" fmla="*/ 1813035 w 3751729"/>
              <a:gd name="connsiteY819" fmla="*/ 490687 h 1237129"/>
              <a:gd name="connsiteX820" fmla="*/ 1814757 w 3751729"/>
              <a:gd name="connsiteY820" fmla="*/ 484779 h 1237129"/>
              <a:gd name="connsiteX821" fmla="*/ 1814757 w 3751729"/>
              <a:gd name="connsiteY821" fmla="*/ 478871 h 1237129"/>
              <a:gd name="connsiteX822" fmla="*/ 1810572 w 3751729"/>
              <a:gd name="connsiteY822" fmla="*/ 474687 h 1237129"/>
              <a:gd name="connsiteX823" fmla="*/ 1799742 w 3751729"/>
              <a:gd name="connsiteY823" fmla="*/ 467056 h 1237129"/>
              <a:gd name="connsiteX824" fmla="*/ 1791374 w 3751729"/>
              <a:gd name="connsiteY824" fmla="*/ 462871 h 1237129"/>
              <a:gd name="connsiteX825" fmla="*/ 1783988 w 3751729"/>
              <a:gd name="connsiteY825" fmla="*/ 461147 h 1237129"/>
              <a:gd name="connsiteX826" fmla="*/ 1777342 w 3751729"/>
              <a:gd name="connsiteY826" fmla="*/ 456964 h 1237129"/>
              <a:gd name="connsiteX827" fmla="*/ 1771681 w 3751729"/>
              <a:gd name="connsiteY827" fmla="*/ 447855 h 1237129"/>
              <a:gd name="connsiteX828" fmla="*/ 1766020 w 3751729"/>
              <a:gd name="connsiteY828" fmla="*/ 431856 h 1237129"/>
              <a:gd name="connsiteX829" fmla="*/ 1754450 w 3751729"/>
              <a:gd name="connsiteY829" fmla="*/ 435303 h 1237129"/>
              <a:gd name="connsiteX830" fmla="*/ 1752728 w 3751729"/>
              <a:gd name="connsiteY830" fmla="*/ 430379 h 1237129"/>
              <a:gd name="connsiteX831" fmla="*/ 1752728 w 3751729"/>
              <a:gd name="connsiteY831" fmla="*/ 427918 h 1237129"/>
              <a:gd name="connsiteX832" fmla="*/ 1751004 w 3751729"/>
              <a:gd name="connsiteY832" fmla="*/ 424472 h 1237129"/>
              <a:gd name="connsiteX833" fmla="*/ 761721 w 3751729"/>
              <a:gd name="connsiteY833" fmla="*/ 418564 h 1237129"/>
              <a:gd name="connsiteX834" fmla="*/ 761599 w 3751729"/>
              <a:gd name="connsiteY834" fmla="*/ 418810 h 1237129"/>
              <a:gd name="connsiteX835" fmla="*/ 763935 w 3751729"/>
              <a:gd name="connsiteY835" fmla="*/ 418810 h 1237129"/>
              <a:gd name="connsiteX836" fmla="*/ 763935 w 3751729"/>
              <a:gd name="connsiteY836" fmla="*/ 418811 h 1237129"/>
              <a:gd name="connsiteX837" fmla="*/ 763936 w 3751729"/>
              <a:gd name="connsiteY837" fmla="*/ 418811 h 1237129"/>
              <a:gd name="connsiteX838" fmla="*/ 763198 w 3751729"/>
              <a:gd name="connsiteY838" fmla="*/ 422257 h 1237129"/>
              <a:gd name="connsiteX839" fmla="*/ 763445 w 3751729"/>
              <a:gd name="connsiteY839" fmla="*/ 422010 h 1237129"/>
              <a:gd name="connsiteX840" fmla="*/ 764184 w 3751729"/>
              <a:gd name="connsiteY840" fmla="*/ 418564 h 1237129"/>
              <a:gd name="connsiteX841" fmla="*/ 1948172 w 3751729"/>
              <a:gd name="connsiteY841" fmla="*/ 406502 h 1237129"/>
              <a:gd name="connsiteX842" fmla="*/ 1944972 w 3751729"/>
              <a:gd name="connsiteY842" fmla="*/ 413148 h 1237129"/>
              <a:gd name="connsiteX843" fmla="*/ 1939311 w 3751729"/>
              <a:gd name="connsiteY843" fmla="*/ 423979 h 1237129"/>
              <a:gd name="connsiteX844" fmla="*/ 1931926 w 3751729"/>
              <a:gd name="connsiteY844" fmla="*/ 435794 h 1237129"/>
              <a:gd name="connsiteX845" fmla="*/ 1925280 w 3751729"/>
              <a:gd name="connsiteY845" fmla="*/ 447610 h 1237129"/>
              <a:gd name="connsiteX846" fmla="*/ 1919618 w 3751729"/>
              <a:gd name="connsiteY846" fmla="*/ 457702 h 1237129"/>
              <a:gd name="connsiteX847" fmla="*/ 1916418 w 3751729"/>
              <a:gd name="connsiteY847" fmla="*/ 466071 h 1237129"/>
              <a:gd name="connsiteX848" fmla="*/ 1916418 w 3751729"/>
              <a:gd name="connsiteY848" fmla="*/ 470994 h 1237129"/>
              <a:gd name="connsiteX849" fmla="*/ 1918142 w 3751729"/>
              <a:gd name="connsiteY849" fmla="*/ 476902 h 1237129"/>
              <a:gd name="connsiteX850" fmla="*/ 1918142 w 3751729"/>
              <a:gd name="connsiteY850" fmla="*/ 479363 h 1237129"/>
              <a:gd name="connsiteX851" fmla="*/ 1919864 w 3751729"/>
              <a:gd name="connsiteY851" fmla="*/ 482810 h 1237129"/>
              <a:gd name="connsiteX852" fmla="*/ 1922326 w 3751729"/>
              <a:gd name="connsiteY852" fmla="*/ 483548 h 1237129"/>
              <a:gd name="connsiteX853" fmla="*/ 1925526 w 3751729"/>
              <a:gd name="connsiteY853" fmla="*/ 485271 h 1237129"/>
              <a:gd name="connsiteX854" fmla="*/ 1929710 w 3751729"/>
              <a:gd name="connsiteY854" fmla="*/ 486994 h 1237129"/>
              <a:gd name="connsiteX855" fmla="*/ 1941280 w 3751729"/>
              <a:gd name="connsiteY855" fmla="*/ 491179 h 1237129"/>
              <a:gd name="connsiteX856" fmla="*/ 1952849 w 3751729"/>
              <a:gd name="connsiteY856" fmla="*/ 489456 h 1237129"/>
              <a:gd name="connsiteX857" fmla="*/ 1962695 w 3751729"/>
              <a:gd name="connsiteY857" fmla="*/ 485271 h 1237129"/>
              <a:gd name="connsiteX858" fmla="*/ 1974265 w 3751729"/>
              <a:gd name="connsiteY858" fmla="*/ 479363 h 1237129"/>
              <a:gd name="connsiteX859" fmla="*/ 1985833 w 3751729"/>
              <a:gd name="connsiteY859" fmla="*/ 477640 h 1237129"/>
              <a:gd name="connsiteX860" fmla="*/ 1997403 w 3751729"/>
              <a:gd name="connsiteY860" fmla="*/ 477640 h 1237129"/>
              <a:gd name="connsiteX861" fmla="*/ 2004787 w 3751729"/>
              <a:gd name="connsiteY861" fmla="*/ 482563 h 1237129"/>
              <a:gd name="connsiteX862" fmla="*/ 2010448 w 3751729"/>
              <a:gd name="connsiteY862" fmla="*/ 486748 h 1237129"/>
              <a:gd name="connsiteX863" fmla="*/ 2017094 w 3751729"/>
              <a:gd name="connsiteY863" fmla="*/ 489210 h 1237129"/>
              <a:gd name="connsiteX864" fmla="*/ 2034325 w 3751729"/>
              <a:gd name="connsiteY864" fmla="*/ 492656 h 1237129"/>
              <a:gd name="connsiteX865" fmla="*/ 2051556 w 3751729"/>
              <a:gd name="connsiteY865" fmla="*/ 490932 h 1237129"/>
              <a:gd name="connsiteX866" fmla="*/ 2067309 w 3751729"/>
              <a:gd name="connsiteY866" fmla="*/ 486748 h 1237129"/>
              <a:gd name="connsiteX867" fmla="*/ 2071740 w 3751729"/>
              <a:gd name="connsiteY867" fmla="*/ 477887 h 1237129"/>
              <a:gd name="connsiteX868" fmla="*/ 2066818 w 3751729"/>
              <a:gd name="connsiteY868" fmla="*/ 477887 h 1237129"/>
              <a:gd name="connsiteX869" fmla="*/ 2060171 w 3751729"/>
              <a:gd name="connsiteY869" fmla="*/ 466071 h 1237129"/>
              <a:gd name="connsiteX870" fmla="*/ 2048601 w 3751729"/>
              <a:gd name="connsiteY870" fmla="*/ 455979 h 1237129"/>
              <a:gd name="connsiteX871" fmla="*/ 2032110 w 3751729"/>
              <a:gd name="connsiteY871" fmla="*/ 445887 h 1237129"/>
              <a:gd name="connsiteX872" fmla="*/ 2016356 w 3751729"/>
              <a:gd name="connsiteY872" fmla="*/ 436778 h 1237129"/>
              <a:gd name="connsiteX873" fmla="*/ 2004049 w 3751729"/>
              <a:gd name="connsiteY873" fmla="*/ 432595 h 1237129"/>
              <a:gd name="connsiteX874" fmla="*/ 1996663 w 3751729"/>
              <a:gd name="connsiteY874" fmla="*/ 438502 h 1237129"/>
              <a:gd name="connsiteX875" fmla="*/ 1986818 w 3751729"/>
              <a:gd name="connsiteY875" fmla="*/ 442687 h 1237129"/>
              <a:gd name="connsiteX876" fmla="*/ 1979433 w 3751729"/>
              <a:gd name="connsiteY876" fmla="*/ 441949 h 1237129"/>
              <a:gd name="connsiteX877" fmla="*/ 1975249 w 3751729"/>
              <a:gd name="connsiteY877" fmla="*/ 436041 h 1237129"/>
              <a:gd name="connsiteX878" fmla="*/ 1969587 w 3751729"/>
              <a:gd name="connsiteY878" fmla="*/ 430133 h 1237129"/>
              <a:gd name="connsiteX879" fmla="*/ 1966388 w 3751729"/>
              <a:gd name="connsiteY879" fmla="*/ 422502 h 1237129"/>
              <a:gd name="connsiteX880" fmla="*/ 1976233 w 3751729"/>
              <a:gd name="connsiteY880" fmla="*/ 419056 h 1237129"/>
              <a:gd name="connsiteX881" fmla="*/ 1975495 w 3751729"/>
              <a:gd name="connsiteY881" fmla="*/ 418318 h 1237129"/>
              <a:gd name="connsiteX882" fmla="*/ 1973772 w 3751729"/>
              <a:gd name="connsiteY882" fmla="*/ 418318 h 1237129"/>
              <a:gd name="connsiteX883" fmla="*/ 1972049 w 3751729"/>
              <a:gd name="connsiteY883" fmla="*/ 418318 h 1237129"/>
              <a:gd name="connsiteX884" fmla="*/ 1969587 w 3751729"/>
              <a:gd name="connsiteY884" fmla="*/ 416595 h 1237129"/>
              <a:gd name="connsiteX885" fmla="*/ 1964664 w 3751729"/>
              <a:gd name="connsiteY885" fmla="*/ 412410 h 1237129"/>
              <a:gd name="connsiteX886" fmla="*/ 1960480 w 3751729"/>
              <a:gd name="connsiteY886" fmla="*/ 410687 h 1237129"/>
              <a:gd name="connsiteX887" fmla="*/ 1954818 w 3751729"/>
              <a:gd name="connsiteY887" fmla="*/ 408224 h 1237129"/>
              <a:gd name="connsiteX888" fmla="*/ 2179063 w 3751729"/>
              <a:gd name="connsiteY888" fmla="*/ 402318 h 1237129"/>
              <a:gd name="connsiteX889" fmla="*/ 2169955 w 3751729"/>
              <a:gd name="connsiteY889" fmla="*/ 409949 h 1237129"/>
              <a:gd name="connsiteX890" fmla="*/ 2160109 w 3751729"/>
              <a:gd name="connsiteY890" fmla="*/ 414133 h 1237129"/>
              <a:gd name="connsiteX891" fmla="*/ 2150263 w 3751729"/>
              <a:gd name="connsiteY891" fmla="*/ 418318 h 1237129"/>
              <a:gd name="connsiteX892" fmla="*/ 2141155 w 3751729"/>
              <a:gd name="connsiteY892" fmla="*/ 425948 h 1237129"/>
              <a:gd name="connsiteX893" fmla="*/ 2135494 w 3751729"/>
              <a:gd name="connsiteY893" fmla="*/ 435056 h 1237129"/>
              <a:gd name="connsiteX894" fmla="*/ 2133032 w 3751729"/>
              <a:gd name="connsiteY894" fmla="*/ 447610 h 1237129"/>
              <a:gd name="connsiteX895" fmla="*/ 2137217 w 3751729"/>
              <a:gd name="connsiteY895" fmla="*/ 461147 h 1237129"/>
              <a:gd name="connsiteX896" fmla="*/ 2146324 w 3751729"/>
              <a:gd name="connsiteY896" fmla="*/ 474687 h 1237129"/>
              <a:gd name="connsiteX897" fmla="*/ 2154694 w 3751729"/>
              <a:gd name="connsiteY897" fmla="*/ 488225 h 1237129"/>
              <a:gd name="connsiteX898" fmla="*/ 2164540 w 3751729"/>
              <a:gd name="connsiteY898" fmla="*/ 499056 h 1237129"/>
              <a:gd name="connsiteX899" fmla="*/ 2170202 w 3751729"/>
              <a:gd name="connsiteY899" fmla="*/ 509887 h 1237129"/>
              <a:gd name="connsiteX900" fmla="*/ 2160356 w 3751729"/>
              <a:gd name="connsiteY900" fmla="*/ 509887 h 1237129"/>
              <a:gd name="connsiteX901" fmla="*/ 2160356 w 3751729"/>
              <a:gd name="connsiteY901" fmla="*/ 528347 h 1237129"/>
              <a:gd name="connsiteX902" fmla="*/ 2163556 w 3751729"/>
              <a:gd name="connsiteY902" fmla="*/ 541887 h 1237129"/>
              <a:gd name="connsiteX903" fmla="*/ 2171924 w 3751729"/>
              <a:gd name="connsiteY903" fmla="*/ 549517 h 1237129"/>
              <a:gd name="connsiteX904" fmla="*/ 2186694 w 3751729"/>
              <a:gd name="connsiteY904" fmla="*/ 551979 h 1237129"/>
              <a:gd name="connsiteX905" fmla="*/ 2208108 w 3751729"/>
              <a:gd name="connsiteY905" fmla="*/ 551241 h 1237129"/>
              <a:gd name="connsiteX906" fmla="*/ 2206385 w 3751729"/>
              <a:gd name="connsiteY906" fmla="*/ 534502 h 1237129"/>
              <a:gd name="connsiteX907" fmla="*/ 2203185 w 3751729"/>
              <a:gd name="connsiteY907" fmla="*/ 524410 h 1237129"/>
              <a:gd name="connsiteX908" fmla="*/ 2199002 w 3751729"/>
              <a:gd name="connsiteY908" fmla="*/ 516041 h 1237129"/>
              <a:gd name="connsiteX909" fmla="*/ 2197278 w 3751729"/>
              <a:gd name="connsiteY909" fmla="*/ 506933 h 1237129"/>
              <a:gd name="connsiteX910" fmla="*/ 2199002 w 3751729"/>
              <a:gd name="connsiteY910" fmla="*/ 493394 h 1237129"/>
              <a:gd name="connsiteX911" fmla="*/ 2202201 w 3751729"/>
              <a:gd name="connsiteY911" fmla="*/ 495118 h 1237129"/>
              <a:gd name="connsiteX912" fmla="*/ 2204663 w 3751729"/>
              <a:gd name="connsiteY912" fmla="*/ 495118 h 1237129"/>
              <a:gd name="connsiteX913" fmla="*/ 2207863 w 3751729"/>
              <a:gd name="connsiteY913" fmla="*/ 495118 h 1237129"/>
              <a:gd name="connsiteX914" fmla="*/ 2210323 w 3751729"/>
              <a:gd name="connsiteY914" fmla="*/ 495118 h 1237129"/>
              <a:gd name="connsiteX915" fmla="*/ 2214509 w 3751729"/>
              <a:gd name="connsiteY915" fmla="*/ 493147 h 1237129"/>
              <a:gd name="connsiteX916" fmla="*/ 2212047 w 3751729"/>
              <a:gd name="connsiteY916" fmla="*/ 490687 h 1237129"/>
              <a:gd name="connsiteX917" fmla="*/ 2208848 w 3751729"/>
              <a:gd name="connsiteY917" fmla="*/ 488964 h 1237129"/>
              <a:gd name="connsiteX918" fmla="*/ 2208108 w 3751729"/>
              <a:gd name="connsiteY918" fmla="*/ 488225 h 1237129"/>
              <a:gd name="connsiteX919" fmla="*/ 2204909 w 3751729"/>
              <a:gd name="connsiteY919" fmla="*/ 484779 h 1237129"/>
              <a:gd name="connsiteX920" fmla="*/ 2202447 w 3751729"/>
              <a:gd name="connsiteY920" fmla="*/ 483055 h 1237129"/>
              <a:gd name="connsiteX921" fmla="*/ 2200724 w 3751729"/>
              <a:gd name="connsiteY921" fmla="*/ 484779 h 1237129"/>
              <a:gd name="connsiteX922" fmla="*/ 2200724 w 3751729"/>
              <a:gd name="connsiteY922" fmla="*/ 488225 h 1237129"/>
              <a:gd name="connsiteX923" fmla="*/ 2199002 w 3751729"/>
              <a:gd name="connsiteY923" fmla="*/ 490687 h 1237129"/>
              <a:gd name="connsiteX924" fmla="*/ 2199002 w 3751729"/>
              <a:gd name="connsiteY924" fmla="*/ 492410 h 1237129"/>
              <a:gd name="connsiteX925" fmla="*/ 2197278 w 3751729"/>
              <a:gd name="connsiteY925" fmla="*/ 493147 h 1237129"/>
              <a:gd name="connsiteX926" fmla="*/ 2196539 w 3751729"/>
              <a:gd name="connsiteY926" fmla="*/ 492410 h 1237129"/>
              <a:gd name="connsiteX927" fmla="*/ 2194816 w 3751729"/>
              <a:gd name="connsiteY927" fmla="*/ 488964 h 1237129"/>
              <a:gd name="connsiteX928" fmla="*/ 2190632 w 3751729"/>
              <a:gd name="connsiteY928" fmla="*/ 482317 h 1237129"/>
              <a:gd name="connsiteX929" fmla="*/ 2186447 w 3751729"/>
              <a:gd name="connsiteY929" fmla="*/ 474687 h 1237129"/>
              <a:gd name="connsiteX930" fmla="*/ 2187185 w 3751729"/>
              <a:gd name="connsiteY930" fmla="*/ 471241 h 1237129"/>
              <a:gd name="connsiteX931" fmla="*/ 2188909 w 3751729"/>
              <a:gd name="connsiteY931" fmla="*/ 471241 h 1237129"/>
              <a:gd name="connsiteX932" fmla="*/ 2190632 w 3751729"/>
              <a:gd name="connsiteY932" fmla="*/ 470502 h 1237129"/>
              <a:gd name="connsiteX933" fmla="*/ 2191371 w 3751729"/>
              <a:gd name="connsiteY933" fmla="*/ 467056 h 1237129"/>
              <a:gd name="connsiteX934" fmla="*/ 2179063 w 3751729"/>
              <a:gd name="connsiteY934" fmla="*/ 459425 h 1237129"/>
              <a:gd name="connsiteX935" fmla="*/ 2169217 w 3751729"/>
              <a:gd name="connsiteY935" fmla="*/ 447610 h 1237129"/>
              <a:gd name="connsiteX936" fmla="*/ 2163556 w 3751729"/>
              <a:gd name="connsiteY936" fmla="*/ 435056 h 1237129"/>
              <a:gd name="connsiteX937" fmla="*/ 2179309 w 3751729"/>
              <a:gd name="connsiteY937" fmla="*/ 433333 h 1237129"/>
              <a:gd name="connsiteX938" fmla="*/ 2190878 w 3751729"/>
              <a:gd name="connsiteY938" fmla="*/ 429148 h 1237129"/>
              <a:gd name="connsiteX939" fmla="*/ 2196539 w 3751729"/>
              <a:gd name="connsiteY939" fmla="*/ 418318 h 1237129"/>
              <a:gd name="connsiteX940" fmla="*/ 2199002 w 3751729"/>
              <a:gd name="connsiteY940" fmla="*/ 405764 h 1237129"/>
              <a:gd name="connsiteX941" fmla="*/ 2194816 w 3751729"/>
              <a:gd name="connsiteY941" fmla="*/ 404041 h 1237129"/>
              <a:gd name="connsiteX942" fmla="*/ 2190632 w 3751729"/>
              <a:gd name="connsiteY942" fmla="*/ 404041 h 1237129"/>
              <a:gd name="connsiteX943" fmla="*/ 2186447 w 3751729"/>
              <a:gd name="connsiteY943" fmla="*/ 402318 h 1237129"/>
              <a:gd name="connsiteX944" fmla="*/ 2024479 w 3751729"/>
              <a:gd name="connsiteY944" fmla="*/ 400349 h 1237129"/>
              <a:gd name="connsiteX945" fmla="*/ 2012911 w 3751729"/>
              <a:gd name="connsiteY945" fmla="*/ 406256 h 1237129"/>
              <a:gd name="connsiteX946" fmla="*/ 1998879 w 3751729"/>
              <a:gd name="connsiteY946" fmla="*/ 410440 h 1237129"/>
              <a:gd name="connsiteX947" fmla="*/ 1998879 w 3751729"/>
              <a:gd name="connsiteY947" fmla="*/ 422256 h 1237129"/>
              <a:gd name="connsiteX948" fmla="*/ 2004541 w 3751729"/>
              <a:gd name="connsiteY948" fmla="*/ 423979 h 1237129"/>
              <a:gd name="connsiteX949" fmla="*/ 2011187 w 3751729"/>
              <a:gd name="connsiteY949" fmla="*/ 424717 h 1237129"/>
              <a:gd name="connsiteX950" fmla="*/ 2020295 w 3751729"/>
              <a:gd name="connsiteY950" fmla="*/ 424717 h 1237129"/>
              <a:gd name="connsiteX951" fmla="*/ 2020295 w 3751729"/>
              <a:gd name="connsiteY951" fmla="*/ 418810 h 1237129"/>
              <a:gd name="connsiteX952" fmla="*/ 2022757 w 3751729"/>
              <a:gd name="connsiteY952" fmla="*/ 414626 h 1237129"/>
              <a:gd name="connsiteX953" fmla="*/ 2024479 w 3751729"/>
              <a:gd name="connsiteY953" fmla="*/ 410440 h 1237129"/>
              <a:gd name="connsiteX954" fmla="*/ 2024479 w 3751729"/>
              <a:gd name="connsiteY954" fmla="*/ 406256 h 1237129"/>
              <a:gd name="connsiteX955" fmla="*/ 2024479 w 3751729"/>
              <a:gd name="connsiteY955" fmla="*/ 402810 h 1237129"/>
              <a:gd name="connsiteX956" fmla="*/ 904489 w 3751729"/>
              <a:gd name="connsiteY956" fmla="*/ 392717 h 1237129"/>
              <a:gd name="connsiteX957" fmla="*/ 906951 w 3751729"/>
              <a:gd name="connsiteY957" fmla="*/ 400348 h 1237129"/>
              <a:gd name="connsiteX958" fmla="*/ 908427 w 3751729"/>
              <a:gd name="connsiteY958" fmla="*/ 410440 h 1237129"/>
              <a:gd name="connsiteX959" fmla="*/ 910151 w 3751729"/>
              <a:gd name="connsiteY959" fmla="*/ 418809 h 1237129"/>
              <a:gd name="connsiteX960" fmla="*/ 908427 w 3751729"/>
              <a:gd name="connsiteY960" fmla="*/ 420532 h 1237129"/>
              <a:gd name="connsiteX961" fmla="*/ 906951 w 3751729"/>
              <a:gd name="connsiteY961" fmla="*/ 420532 h 1237129"/>
              <a:gd name="connsiteX962" fmla="*/ 905966 w 3751729"/>
              <a:gd name="connsiteY962" fmla="*/ 420532 h 1237129"/>
              <a:gd name="connsiteX963" fmla="*/ 905966 w 3751729"/>
              <a:gd name="connsiteY963" fmla="*/ 422255 h 1237129"/>
              <a:gd name="connsiteX964" fmla="*/ 904489 w 3751729"/>
              <a:gd name="connsiteY964" fmla="*/ 422255 h 1237129"/>
              <a:gd name="connsiteX965" fmla="*/ 898581 w 3751729"/>
              <a:gd name="connsiteY965" fmla="*/ 422255 h 1237129"/>
              <a:gd name="connsiteX966" fmla="*/ 896858 w 3751729"/>
              <a:gd name="connsiteY966" fmla="*/ 420532 h 1237129"/>
              <a:gd name="connsiteX967" fmla="*/ 896858 w 3751729"/>
              <a:gd name="connsiteY967" fmla="*/ 418809 h 1237129"/>
              <a:gd name="connsiteX968" fmla="*/ 896858 w 3751729"/>
              <a:gd name="connsiteY968" fmla="*/ 418071 h 1237129"/>
              <a:gd name="connsiteX969" fmla="*/ 895381 w 3751729"/>
              <a:gd name="connsiteY969" fmla="*/ 418071 h 1237129"/>
              <a:gd name="connsiteX970" fmla="*/ 894396 w 3751729"/>
              <a:gd name="connsiteY970" fmla="*/ 416348 h 1237129"/>
              <a:gd name="connsiteX971" fmla="*/ 583999 w 3751729"/>
              <a:gd name="connsiteY971" fmla="*/ 365149 h 1237129"/>
              <a:gd name="connsiteX972" fmla="*/ 577353 w 3751729"/>
              <a:gd name="connsiteY972" fmla="*/ 375241 h 1237129"/>
              <a:gd name="connsiteX973" fmla="*/ 569969 w 3751729"/>
              <a:gd name="connsiteY973" fmla="*/ 384349 h 1237129"/>
              <a:gd name="connsiteX974" fmla="*/ 565784 w 3751729"/>
              <a:gd name="connsiteY974" fmla="*/ 396903 h 1237129"/>
              <a:gd name="connsiteX975" fmla="*/ 574153 w 3751729"/>
              <a:gd name="connsiteY975" fmla="*/ 396164 h 1237129"/>
              <a:gd name="connsiteX976" fmla="*/ 579815 w 3751729"/>
              <a:gd name="connsiteY976" fmla="*/ 398626 h 1237129"/>
              <a:gd name="connsiteX977" fmla="*/ 583999 w 3751729"/>
              <a:gd name="connsiteY977" fmla="*/ 402810 h 1237129"/>
              <a:gd name="connsiteX978" fmla="*/ 589661 w 3751729"/>
              <a:gd name="connsiteY978" fmla="*/ 410441 h 1237129"/>
              <a:gd name="connsiteX979" fmla="*/ 591385 w 3751729"/>
              <a:gd name="connsiteY979" fmla="*/ 404534 h 1237129"/>
              <a:gd name="connsiteX980" fmla="*/ 591385 w 3751729"/>
              <a:gd name="connsiteY980" fmla="*/ 400349 h 1237129"/>
              <a:gd name="connsiteX981" fmla="*/ 593107 w 3751729"/>
              <a:gd name="connsiteY981" fmla="*/ 396903 h 1237129"/>
              <a:gd name="connsiteX982" fmla="*/ 593107 w 3751729"/>
              <a:gd name="connsiteY982" fmla="*/ 392718 h 1237129"/>
              <a:gd name="connsiteX983" fmla="*/ 600491 w 3751729"/>
              <a:gd name="connsiteY983" fmla="*/ 392718 h 1237129"/>
              <a:gd name="connsiteX984" fmla="*/ 604677 w 3751729"/>
              <a:gd name="connsiteY984" fmla="*/ 402810 h 1237129"/>
              <a:gd name="connsiteX985" fmla="*/ 611323 w 3751729"/>
              <a:gd name="connsiteY985" fmla="*/ 406257 h 1237129"/>
              <a:gd name="connsiteX986" fmla="*/ 616984 w 3751729"/>
              <a:gd name="connsiteY986" fmla="*/ 408718 h 1237129"/>
              <a:gd name="connsiteX987" fmla="*/ 622645 w 3751729"/>
              <a:gd name="connsiteY987" fmla="*/ 412164 h 1237129"/>
              <a:gd name="connsiteX988" fmla="*/ 628306 w 3751729"/>
              <a:gd name="connsiteY988" fmla="*/ 418810 h 1237129"/>
              <a:gd name="connsiteX989" fmla="*/ 622645 w 3751729"/>
              <a:gd name="connsiteY989" fmla="*/ 427918 h 1237129"/>
              <a:gd name="connsiteX990" fmla="*/ 615999 w 3751729"/>
              <a:gd name="connsiteY990" fmla="*/ 438010 h 1237129"/>
              <a:gd name="connsiteX991" fmla="*/ 610338 w 3751729"/>
              <a:gd name="connsiteY991" fmla="*/ 451549 h 1237129"/>
              <a:gd name="connsiteX992" fmla="*/ 605415 w 3751729"/>
              <a:gd name="connsiteY992" fmla="*/ 463364 h 1237129"/>
              <a:gd name="connsiteX993" fmla="*/ 605415 w 3751729"/>
              <a:gd name="connsiteY993" fmla="*/ 470749 h 1237129"/>
              <a:gd name="connsiteX994" fmla="*/ 606400 w 3751729"/>
              <a:gd name="connsiteY994" fmla="*/ 475671 h 1237129"/>
              <a:gd name="connsiteX995" fmla="*/ 606400 w 3751729"/>
              <a:gd name="connsiteY995" fmla="*/ 478134 h 1237129"/>
              <a:gd name="connsiteX996" fmla="*/ 608122 w 3751729"/>
              <a:gd name="connsiteY996" fmla="*/ 479856 h 1237129"/>
              <a:gd name="connsiteX997" fmla="*/ 609846 w 3751729"/>
              <a:gd name="connsiteY997" fmla="*/ 481580 h 1237129"/>
              <a:gd name="connsiteX998" fmla="*/ 610584 w 3751729"/>
              <a:gd name="connsiteY998" fmla="*/ 483302 h 1237129"/>
              <a:gd name="connsiteX999" fmla="*/ 615507 w 3751729"/>
              <a:gd name="connsiteY999" fmla="*/ 484042 h 1237129"/>
              <a:gd name="connsiteX1000" fmla="*/ 615507 w 3751729"/>
              <a:gd name="connsiteY1000" fmla="*/ 481580 h 1237129"/>
              <a:gd name="connsiteX1001" fmla="*/ 617969 w 3751729"/>
              <a:gd name="connsiteY1001" fmla="*/ 475671 h 1237129"/>
              <a:gd name="connsiteX1002" fmla="*/ 622153 w 3751729"/>
              <a:gd name="connsiteY1002" fmla="*/ 466564 h 1237129"/>
              <a:gd name="connsiteX1003" fmla="*/ 627076 w 3751729"/>
              <a:gd name="connsiteY1003" fmla="*/ 454749 h 1237129"/>
              <a:gd name="connsiteX1004" fmla="*/ 631261 w 3751729"/>
              <a:gd name="connsiteY1004" fmla="*/ 444656 h 1237129"/>
              <a:gd name="connsiteX1005" fmla="*/ 635445 w 3751729"/>
              <a:gd name="connsiteY1005" fmla="*/ 436287 h 1237129"/>
              <a:gd name="connsiteX1006" fmla="*/ 637169 w 3751729"/>
              <a:gd name="connsiteY1006" fmla="*/ 430379 h 1237129"/>
              <a:gd name="connsiteX1007" fmla="*/ 647014 w 3751729"/>
              <a:gd name="connsiteY1007" fmla="*/ 430379 h 1237129"/>
              <a:gd name="connsiteX1008" fmla="*/ 648738 w 3751729"/>
              <a:gd name="connsiteY1008" fmla="*/ 446379 h 1237129"/>
              <a:gd name="connsiteX1009" fmla="*/ 648738 w 3751729"/>
              <a:gd name="connsiteY1009" fmla="*/ 460657 h 1237129"/>
              <a:gd name="connsiteX1010" fmla="*/ 648738 w 3751729"/>
              <a:gd name="connsiteY1010" fmla="*/ 478379 h 1237129"/>
              <a:gd name="connsiteX1011" fmla="*/ 650461 w 3751729"/>
              <a:gd name="connsiteY1011" fmla="*/ 497579 h 1237129"/>
              <a:gd name="connsiteX1012" fmla="*/ 668677 w 3751729"/>
              <a:gd name="connsiteY1012" fmla="*/ 500041 h 1237129"/>
              <a:gd name="connsiteX1013" fmla="*/ 676061 w 3751729"/>
              <a:gd name="connsiteY1013" fmla="*/ 489210 h 1237129"/>
              <a:gd name="connsiteX1014" fmla="*/ 689353 w 3751729"/>
              <a:gd name="connsiteY1014" fmla="*/ 481580 h 1237129"/>
              <a:gd name="connsiteX1015" fmla="*/ 703383 w 3751729"/>
              <a:gd name="connsiteY1015" fmla="*/ 473949 h 1237129"/>
              <a:gd name="connsiteX1016" fmla="*/ 718153 w 3751729"/>
              <a:gd name="connsiteY1016" fmla="*/ 468041 h 1237129"/>
              <a:gd name="connsiteX1017" fmla="*/ 732184 w 3751729"/>
              <a:gd name="connsiteY1017" fmla="*/ 462133 h 1237129"/>
              <a:gd name="connsiteX1018" fmla="*/ 745476 w 3751729"/>
              <a:gd name="connsiteY1018" fmla="*/ 454502 h 1237129"/>
              <a:gd name="connsiteX1019" fmla="*/ 751137 w 3751729"/>
              <a:gd name="connsiteY1019" fmla="*/ 446133 h 1237129"/>
              <a:gd name="connsiteX1020" fmla="*/ 747937 w 3751729"/>
              <a:gd name="connsiteY1020" fmla="*/ 446133 h 1237129"/>
              <a:gd name="connsiteX1021" fmla="*/ 747198 w 3751729"/>
              <a:gd name="connsiteY1021" fmla="*/ 442688 h 1237129"/>
              <a:gd name="connsiteX1022" fmla="*/ 747198 w 3751729"/>
              <a:gd name="connsiteY1022" fmla="*/ 441949 h 1237129"/>
              <a:gd name="connsiteX1023" fmla="*/ 745476 w 3751729"/>
              <a:gd name="connsiteY1023" fmla="*/ 440225 h 1237129"/>
              <a:gd name="connsiteX1024" fmla="*/ 743752 w 3751729"/>
              <a:gd name="connsiteY1024" fmla="*/ 440225 h 1237129"/>
              <a:gd name="connsiteX1025" fmla="*/ 742029 w 3751729"/>
              <a:gd name="connsiteY1025" fmla="*/ 440225 h 1237129"/>
              <a:gd name="connsiteX1026" fmla="*/ 739568 w 3751729"/>
              <a:gd name="connsiteY1026" fmla="*/ 438503 h 1237129"/>
              <a:gd name="connsiteX1027" fmla="*/ 733906 w 3751729"/>
              <a:gd name="connsiteY1027" fmla="*/ 442688 h 1237129"/>
              <a:gd name="connsiteX1028" fmla="*/ 724060 w 3751729"/>
              <a:gd name="connsiteY1028" fmla="*/ 448595 h 1237129"/>
              <a:gd name="connsiteX1029" fmla="*/ 712491 w 3751729"/>
              <a:gd name="connsiteY1029" fmla="*/ 457702 h 1237129"/>
              <a:gd name="connsiteX1030" fmla="*/ 697722 w 3751729"/>
              <a:gd name="connsiteY1030" fmla="*/ 465334 h 1237129"/>
              <a:gd name="connsiteX1031" fmla="*/ 684429 w 3751729"/>
              <a:gd name="connsiteY1031" fmla="*/ 473703 h 1237129"/>
              <a:gd name="connsiteX1032" fmla="*/ 672122 w 3751729"/>
              <a:gd name="connsiteY1032" fmla="*/ 479611 h 1237129"/>
              <a:gd name="connsiteX1033" fmla="*/ 663014 w 3751729"/>
              <a:gd name="connsiteY1033" fmla="*/ 483056 h 1237129"/>
              <a:gd name="connsiteX1034" fmla="*/ 660553 w 3751729"/>
              <a:gd name="connsiteY1034" fmla="*/ 483795 h 1237129"/>
              <a:gd name="connsiteX1035" fmla="*/ 658830 w 3751729"/>
              <a:gd name="connsiteY1035" fmla="*/ 483056 h 1237129"/>
              <a:gd name="connsiteX1036" fmla="*/ 657107 w 3751729"/>
              <a:gd name="connsiteY1036" fmla="*/ 481334 h 1237129"/>
              <a:gd name="connsiteX1037" fmla="*/ 657107 w 3751729"/>
              <a:gd name="connsiteY1037" fmla="*/ 479611 h 1237129"/>
              <a:gd name="connsiteX1038" fmla="*/ 657107 w 3751729"/>
              <a:gd name="connsiteY1038" fmla="*/ 477887 h 1237129"/>
              <a:gd name="connsiteX1039" fmla="*/ 656368 w 3751729"/>
              <a:gd name="connsiteY1039" fmla="*/ 475425 h 1237129"/>
              <a:gd name="connsiteX1040" fmla="*/ 660553 w 3751729"/>
              <a:gd name="connsiteY1040" fmla="*/ 467794 h 1237129"/>
              <a:gd name="connsiteX1041" fmla="*/ 660553 w 3751729"/>
              <a:gd name="connsiteY1041" fmla="*/ 461887 h 1237129"/>
              <a:gd name="connsiteX1042" fmla="*/ 658830 w 3751729"/>
              <a:gd name="connsiteY1042" fmla="*/ 457702 h 1237129"/>
              <a:gd name="connsiteX1043" fmla="*/ 657107 w 3751729"/>
              <a:gd name="connsiteY1043" fmla="*/ 450071 h 1237129"/>
              <a:gd name="connsiteX1044" fmla="*/ 660306 w 3751729"/>
              <a:gd name="connsiteY1044" fmla="*/ 441703 h 1237129"/>
              <a:gd name="connsiteX1045" fmla="*/ 662031 w 3751729"/>
              <a:gd name="connsiteY1045" fmla="*/ 439980 h 1237129"/>
              <a:gd name="connsiteX1046" fmla="*/ 662768 w 3751729"/>
              <a:gd name="connsiteY1046" fmla="*/ 438257 h 1237129"/>
              <a:gd name="connsiteX1047" fmla="*/ 664491 w 3751729"/>
              <a:gd name="connsiteY1047" fmla="*/ 436534 h 1237129"/>
              <a:gd name="connsiteX1048" fmla="*/ 666215 w 3751729"/>
              <a:gd name="connsiteY1048" fmla="*/ 436534 h 1237129"/>
              <a:gd name="connsiteX1049" fmla="*/ 667937 w 3751729"/>
              <a:gd name="connsiteY1049" fmla="*/ 436534 h 1237129"/>
              <a:gd name="connsiteX1050" fmla="*/ 668677 w 3751729"/>
              <a:gd name="connsiteY1050" fmla="*/ 435794 h 1237129"/>
              <a:gd name="connsiteX1051" fmla="*/ 670399 w 3751729"/>
              <a:gd name="connsiteY1051" fmla="*/ 434072 h 1237129"/>
              <a:gd name="connsiteX1052" fmla="*/ 670399 w 3751729"/>
              <a:gd name="connsiteY1052" fmla="*/ 430626 h 1237129"/>
              <a:gd name="connsiteX1053" fmla="*/ 672122 w 3751729"/>
              <a:gd name="connsiteY1053" fmla="*/ 426441 h 1237129"/>
              <a:gd name="connsiteX1054" fmla="*/ 672122 w 3751729"/>
              <a:gd name="connsiteY1054" fmla="*/ 418810 h 1237129"/>
              <a:gd name="connsiteX1055" fmla="*/ 664738 w 3751729"/>
              <a:gd name="connsiteY1055" fmla="*/ 414626 h 1237129"/>
              <a:gd name="connsiteX1056" fmla="*/ 657353 w 3751729"/>
              <a:gd name="connsiteY1056" fmla="*/ 412903 h 1237129"/>
              <a:gd name="connsiteX1057" fmla="*/ 651692 w 3751729"/>
              <a:gd name="connsiteY1057" fmla="*/ 412903 h 1237129"/>
              <a:gd name="connsiteX1058" fmla="*/ 645046 w 3751729"/>
              <a:gd name="connsiteY1058" fmla="*/ 410441 h 1237129"/>
              <a:gd name="connsiteX1059" fmla="*/ 634215 w 3751729"/>
              <a:gd name="connsiteY1059" fmla="*/ 402810 h 1237129"/>
              <a:gd name="connsiteX1060" fmla="*/ 627569 w 3751729"/>
              <a:gd name="connsiteY1060" fmla="*/ 396164 h 1237129"/>
              <a:gd name="connsiteX1061" fmla="*/ 622645 w 3751729"/>
              <a:gd name="connsiteY1061" fmla="*/ 387057 h 1237129"/>
              <a:gd name="connsiteX1062" fmla="*/ 616984 w 3751729"/>
              <a:gd name="connsiteY1062" fmla="*/ 378687 h 1237129"/>
              <a:gd name="connsiteX1063" fmla="*/ 610338 w 3751729"/>
              <a:gd name="connsiteY1063" fmla="*/ 372780 h 1237129"/>
              <a:gd name="connsiteX1064" fmla="*/ 598769 w 3751729"/>
              <a:gd name="connsiteY1064" fmla="*/ 366872 h 1237129"/>
              <a:gd name="connsiteX1065" fmla="*/ 873963 w 3751729"/>
              <a:gd name="connsiteY1065" fmla="*/ 351856 h 1237129"/>
              <a:gd name="connsiteX1066" fmla="*/ 884795 w 3751729"/>
              <a:gd name="connsiteY1066" fmla="*/ 352594 h 1237129"/>
              <a:gd name="connsiteX1067" fmla="*/ 891195 w 3751729"/>
              <a:gd name="connsiteY1067" fmla="*/ 354317 h 1237129"/>
              <a:gd name="connsiteX1068" fmla="*/ 900304 w 3751729"/>
              <a:gd name="connsiteY1068" fmla="*/ 357764 h 1237129"/>
              <a:gd name="connsiteX1069" fmla="*/ 900304 w 3751729"/>
              <a:gd name="connsiteY1069" fmla="*/ 364410 h 1237129"/>
              <a:gd name="connsiteX1070" fmla="*/ 897102 w 3751729"/>
              <a:gd name="connsiteY1070" fmla="*/ 364410 h 1237129"/>
              <a:gd name="connsiteX1071" fmla="*/ 894641 w 3751729"/>
              <a:gd name="connsiteY1071" fmla="*/ 366134 h 1237129"/>
              <a:gd name="connsiteX1072" fmla="*/ 891195 w 3751729"/>
              <a:gd name="connsiteY1072" fmla="*/ 366134 h 1237129"/>
              <a:gd name="connsiteX1073" fmla="*/ 888733 w 3751729"/>
              <a:gd name="connsiteY1073" fmla="*/ 366134 h 1237129"/>
              <a:gd name="connsiteX1074" fmla="*/ 884795 w 3751729"/>
              <a:gd name="connsiteY1074" fmla="*/ 367611 h 1237129"/>
              <a:gd name="connsiteX1075" fmla="*/ 881348 w 3751729"/>
              <a:gd name="connsiteY1075" fmla="*/ 363426 h 1237129"/>
              <a:gd name="connsiteX1076" fmla="*/ 879625 w 3751729"/>
              <a:gd name="connsiteY1076" fmla="*/ 361948 h 1237129"/>
              <a:gd name="connsiteX1077" fmla="*/ 878887 w 3751729"/>
              <a:gd name="connsiteY1077" fmla="*/ 358503 h 1237129"/>
              <a:gd name="connsiteX1078" fmla="*/ 877164 w 3751729"/>
              <a:gd name="connsiteY1078" fmla="*/ 356041 h 1237129"/>
              <a:gd name="connsiteX1079" fmla="*/ 941657 w 3751729"/>
              <a:gd name="connsiteY1079" fmla="*/ 335118 h 1237129"/>
              <a:gd name="connsiteX1080" fmla="*/ 950765 w 3751729"/>
              <a:gd name="connsiteY1080" fmla="*/ 335118 h 1237129"/>
              <a:gd name="connsiteX1081" fmla="*/ 950765 w 3751729"/>
              <a:gd name="connsiteY1081" fmla="*/ 346932 h 1237129"/>
              <a:gd name="connsiteX1082" fmla="*/ 950765 w 3751729"/>
              <a:gd name="connsiteY1082" fmla="*/ 357763 h 1237129"/>
              <a:gd name="connsiteX1083" fmla="*/ 952488 w 3751729"/>
              <a:gd name="connsiteY1083" fmla="*/ 366133 h 1237129"/>
              <a:gd name="connsiteX1084" fmla="*/ 953226 w 3751729"/>
              <a:gd name="connsiteY1084" fmla="*/ 375979 h 1237129"/>
              <a:gd name="connsiteX1085" fmla="*/ 969718 w 3751729"/>
              <a:gd name="connsiteY1085" fmla="*/ 375979 h 1237129"/>
              <a:gd name="connsiteX1086" fmla="*/ 969718 w 3751729"/>
              <a:gd name="connsiteY1086" fmla="*/ 392717 h 1237129"/>
              <a:gd name="connsiteX1087" fmla="*/ 976365 w 3751729"/>
              <a:gd name="connsiteY1087" fmla="*/ 392717 h 1237129"/>
              <a:gd name="connsiteX1088" fmla="*/ 978089 w 3751729"/>
              <a:gd name="connsiteY1088" fmla="*/ 393456 h 1237129"/>
              <a:gd name="connsiteX1089" fmla="*/ 979811 w 3751729"/>
              <a:gd name="connsiteY1089" fmla="*/ 393456 h 1237129"/>
              <a:gd name="connsiteX1090" fmla="*/ 981288 w 3751729"/>
              <a:gd name="connsiteY1090" fmla="*/ 393456 h 1237129"/>
              <a:gd name="connsiteX1091" fmla="*/ 982272 w 3751729"/>
              <a:gd name="connsiteY1091" fmla="*/ 393456 h 1237129"/>
              <a:gd name="connsiteX1092" fmla="*/ 983750 w 3751729"/>
              <a:gd name="connsiteY1092" fmla="*/ 393456 h 1237129"/>
              <a:gd name="connsiteX1093" fmla="*/ 985472 w 3751729"/>
              <a:gd name="connsiteY1093" fmla="*/ 395179 h 1237129"/>
              <a:gd name="connsiteX1094" fmla="*/ 983750 w 3751729"/>
              <a:gd name="connsiteY1094" fmla="*/ 404286 h 1237129"/>
              <a:gd name="connsiteX1095" fmla="*/ 981288 w 3751729"/>
              <a:gd name="connsiteY1095" fmla="*/ 414379 h 1237129"/>
              <a:gd name="connsiteX1096" fmla="*/ 979811 w 3751729"/>
              <a:gd name="connsiteY1096" fmla="*/ 424225 h 1237129"/>
              <a:gd name="connsiteX1097" fmla="*/ 976365 w 3751729"/>
              <a:gd name="connsiteY1097" fmla="*/ 424225 h 1237129"/>
              <a:gd name="connsiteX1098" fmla="*/ 975626 w 3751729"/>
              <a:gd name="connsiteY1098" fmla="*/ 421025 h 1237129"/>
              <a:gd name="connsiteX1099" fmla="*/ 975626 w 3751729"/>
              <a:gd name="connsiteY1099" fmla="*/ 420041 h 1237129"/>
              <a:gd name="connsiteX1100" fmla="*/ 975626 w 3751729"/>
              <a:gd name="connsiteY1100" fmla="*/ 418563 h 1237129"/>
              <a:gd name="connsiteX1101" fmla="*/ 973904 w 3751729"/>
              <a:gd name="connsiteY1101" fmla="*/ 416841 h 1237129"/>
              <a:gd name="connsiteX1102" fmla="*/ 973904 w 3751729"/>
              <a:gd name="connsiteY1102" fmla="*/ 415117 h 1237129"/>
              <a:gd name="connsiteX1103" fmla="*/ 972180 w 3751729"/>
              <a:gd name="connsiteY1103" fmla="*/ 418563 h 1237129"/>
              <a:gd name="connsiteX1104" fmla="*/ 970703 w 3751729"/>
              <a:gd name="connsiteY1104" fmla="*/ 418563 h 1237129"/>
              <a:gd name="connsiteX1105" fmla="*/ 970703 w 3751729"/>
              <a:gd name="connsiteY1105" fmla="*/ 420041 h 1237129"/>
              <a:gd name="connsiteX1106" fmla="*/ 969718 w 3751729"/>
              <a:gd name="connsiteY1106" fmla="*/ 420041 h 1237129"/>
              <a:gd name="connsiteX1107" fmla="*/ 966519 w 3751729"/>
              <a:gd name="connsiteY1107" fmla="*/ 421025 h 1237129"/>
              <a:gd name="connsiteX1108" fmla="*/ 966519 w 3751729"/>
              <a:gd name="connsiteY1108" fmla="*/ 415117 h 1237129"/>
              <a:gd name="connsiteX1109" fmla="*/ 968242 w 3751729"/>
              <a:gd name="connsiteY1109" fmla="*/ 414379 h 1237129"/>
              <a:gd name="connsiteX1110" fmla="*/ 968242 w 3751729"/>
              <a:gd name="connsiteY1110" fmla="*/ 412655 h 1237129"/>
              <a:gd name="connsiteX1111" fmla="*/ 969718 w 3751729"/>
              <a:gd name="connsiteY1111" fmla="*/ 410932 h 1237129"/>
              <a:gd name="connsiteX1112" fmla="*/ 969718 w 3751729"/>
              <a:gd name="connsiteY1112" fmla="*/ 408471 h 1237129"/>
              <a:gd name="connsiteX1113" fmla="*/ 969718 w 3751729"/>
              <a:gd name="connsiteY1113" fmla="*/ 405271 h 1237129"/>
              <a:gd name="connsiteX1114" fmla="*/ 966519 w 3751729"/>
              <a:gd name="connsiteY1114" fmla="*/ 405271 h 1237129"/>
              <a:gd name="connsiteX1115" fmla="*/ 960611 w 3751729"/>
              <a:gd name="connsiteY1115" fmla="*/ 410932 h 1237129"/>
              <a:gd name="connsiteX1116" fmla="*/ 954950 w 3751729"/>
              <a:gd name="connsiteY1116" fmla="*/ 416841 h 1237129"/>
              <a:gd name="connsiteX1117" fmla="*/ 947565 w 3751729"/>
              <a:gd name="connsiteY1117" fmla="*/ 421025 h 1237129"/>
              <a:gd name="connsiteX1118" fmla="*/ 947565 w 3751729"/>
              <a:gd name="connsiteY1118" fmla="*/ 416841 h 1237129"/>
              <a:gd name="connsiteX1119" fmla="*/ 947565 w 3751729"/>
              <a:gd name="connsiteY1119" fmla="*/ 412655 h 1237129"/>
              <a:gd name="connsiteX1120" fmla="*/ 947565 w 3751729"/>
              <a:gd name="connsiteY1120" fmla="*/ 410932 h 1237129"/>
              <a:gd name="connsiteX1121" fmla="*/ 946580 w 3751729"/>
              <a:gd name="connsiteY1121" fmla="*/ 410194 h 1237129"/>
              <a:gd name="connsiteX1122" fmla="*/ 943380 w 3751729"/>
              <a:gd name="connsiteY1122" fmla="*/ 408471 h 1237129"/>
              <a:gd name="connsiteX1123" fmla="*/ 939195 w 3751729"/>
              <a:gd name="connsiteY1123" fmla="*/ 408471 h 1237129"/>
              <a:gd name="connsiteX1124" fmla="*/ 931811 w 3751729"/>
              <a:gd name="connsiteY1124" fmla="*/ 408471 h 1237129"/>
              <a:gd name="connsiteX1125" fmla="*/ 929349 w 3751729"/>
              <a:gd name="connsiteY1125" fmla="*/ 408471 h 1237129"/>
              <a:gd name="connsiteX1126" fmla="*/ 925903 w 3751729"/>
              <a:gd name="connsiteY1126" fmla="*/ 408471 h 1237129"/>
              <a:gd name="connsiteX1127" fmla="*/ 921965 w 3751729"/>
              <a:gd name="connsiteY1127" fmla="*/ 406748 h 1237129"/>
              <a:gd name="connsiteX1128" fmla="*/ 917780 w 3751729"/>
              <a:gd name="connsiteY1128" fmla="*/ 406748 h 1237129"/>
              <a:gd name="connsiteX1129" fmla="*/ 913595 w 3751729"/>
              <a:gd name="connsiteY1129" fmla="*/ 405271 h 1237129"/>
              <a:gd name="connsiteX1130" fmla="*/ 910395 w 3751729"/>
              <a:gd name="connsiteY1130" fmla="*/ 402564 h 1237129"/>
              <a:gd name="connsiteX1131" fmla="*/ 918519 w 3751729"/>
              <a:gd name="connsiteY1131" fmla="*/ 390994 h 1237129"/>
              <a:gd name="connsiteX1132" fmla="*/ 927626 w 3751729"/>
              <a:gd name="connsiteY1132" fmla="*/ 373518 h 1237129"/>
              <a:gd name="connsiteX1133" fmla="*/ 933534 w 3751729"/>
              <a:gd name="connsiteY1133" fmla="*/ 354317 h 1237129"/>
              <a:gd name="connsiteX1134" fmla="*/ 668181 w 3751729"/>
              <a:gd name="connsiteY1134" fmla="*/ 284409 h 1237129"/>
              <a:gd name="connsiteX1135" fmla="*/ 680489 w 3751729"/>
              <a:gd name="connsiteY1135" fmla="*/ 284409 h 1237129"/>
              <a:gd name="connsiteX1136" fmla="*/ 680489 w 3751729"/>
              <a:gd name="connsiteY1136" fmla="*/ 290318 h 1237129"/>
              <a:gd name="connsiteX1137" fmla="*/ 678027 w 3751729"/>
              <a:gd name="connsiteY1137" fmla="*/ 290318 h 1237129"/>
              <a:gd name="connsiteX1138" fmla="*/ 676551 w 3751729"/>
              <a:gd name="connsiteY1138" fmla="*/ 291793 h 1237129"/>
              <a:gd name="connsiteX1139" fmla="*/ 675565 w 3751729"/>
              <a:gd name="connsiteY1139" fmla="*/ 291793 h 1237129"/>
              <a:gd name="connsiteX1140" fmla="*/ 674089 w 3751729"/>
              <a:gd name="connsiteY1140" fmla="*/ 291793 h 1237129"/>
              <a:gd name="connsiteX1141" fmla="*/ 672366 w 3751729"/>
              <a:gd name="connsiteY1141" fmla="*/ 293518 h 1237129"/>
              <a:gd name="connsiteX1142" fmla="*/ 668181 w 3751729"/>
              <a:gd name="connsiteY1142" fmla="*/ 293518 h 1237129"/>
              <a:gd name="connsiteX1143" fmla="*/ 3216347 w 3751729"/>
              <a:gd name="connsiteY1143" fmla="*/ 266933 h 1237129"/>
              <a:gd name="connsiteX1144" fmla="*/ 3218071 w 3751729"/>
              <a:gd name="connsiteY1144" fmla="*/ 268656 h 1237129"/>
              <a:gd name="connsiteX1145" fmla="*/ 3218071 w 3751729"/>
              <a:gd name="connsiteY1145" fmla="*/ 270133 h 1237129"/>
              <a:gd name="connsiteX1146" fmla="*/ 3218809 w 3751729"/>
              <a:gd name="connsiteY1146" fmla="*/ 270133 h 1237129"/>
              <a:gd name="connsiteX1147" fmla="*/ 3218809 w 3751729"/>
              <a:gd name="connsiteY1147" fmla="*/ 271856 h 1237129"/>
              <a:gd name="connsiteX1148" fmla="*/ 3223732 w 3751729"/>
              <a:gd name="connsiteY1148" fmla="*/ 281948 h 1237129"/>
              <a:gd name="connsiteX1149" fmla="*/ 3223732 w 3751729"/>
              <a:gd name="connsiteY1149" fmla="*/ 295240 h 1237129"/>
              <a:gd name="connsiteX1150" fmla="*/ 3223732 w 3751729"/>
              <a:gd name="connsiteY1150" fmla="*/ 307795 h 1237129"/>
              <a:gd name="connsiteX1151" fmla="*/ 3226193 w 3751729"/>
              <a:gd name="connsiteY1151" fmla="*/ 322810 h 1237129"/>
              <a:gd name="connsiteX1152" fmla="*/ 3230377 w 3751729"/>
              <a:gd name="connsiteY1152" fmla="*/ 336841 h 1237129"/>
              <a:gd name="connsiteX1153" fmla="*/ 3237763 w 3751729"/>
              <a:gd name="connsiteY1153" fmla="*/ 352595 h 1237129"/>
              <a:gd name="connsiteX1154" fmla="*/ 3241947 w 3751729"/>
              <a:gd name="connsiteY1154" fmla="*/ 370071 h 1237129"/>
              <a:gd name="connsiteX1155" fmla="*/ 3222255 w 3751729"/>
              <a:gd name="connsiteY1155" fmla="*/ 367609 h 1237129"/>
              <a:gd name="connsiteX1156" fmla="*/ 3222255 w 3751729"/>
              <a:gd name="connsiteY1156" fmla="*/ 380902 h 1237129"/>
              <a:gd name="connsiteX1157" fmla="*/ 3224717 w 3751729"/>
              <a:gd name="connsiteY1157" fmla="*/ 390995 h 1237129"/>
              <a:gd name="connsiteX1158" fmla="*/ 3226193 w 3751729"/>
              <a:gd name="connsiteY1158" fmla="*/ 401087 h 1237129"/>
              <a:gd name="connsiteX1159" fmla="*/ 3229639 w 3751729"/>
              <a:gd name="connsiteY1159" fmla="*/ 415117 h 1237129"/>
              <a:gd name="connsiteX1160" fmla="*/ 3224717 w 3751729"/>
              <a:gd name="connsiteY1160" fmla="*/ 415117 h 1237129"/>
              <a:gd name="connsiteX1161" fmla="*/ 3222255 w 3751729"/>
              <a:gd name="connsiteY1161" fmla="*/ 415117 h 1237129"/>
              <a:gd name="connsiteX1162" fmla="*/ 3218071 w 3751729"/>
              <a:gd name="connsiteY1162" fmla="*/ 416840 h 1237129"/>
              <a:gd name="connsiteX1163" fmla="*/ 3216347 w 3751729"/>
              <a:gd name="connsiteY1163" fmla="*/ 416840 h 1237129"/>
              <a:gd name="connsiteX1164" fmla="*/ 3213885 w 3751729"/>
              <a:gd name="connsiteY1164" fmla="*/ 418564 h 1237129"/>
              <a:gd name="connsiteX1165" fmla="*/ 3210686 w 3751729"/>
              <a:gd name="connsiteY1165" fmla="*/ 410194 h 1237129"/>
              <a:gd name="connsiteX1166" fmla="*/ 3208962 w 3751729"/>
              <a:gd name="connsiteY1166" fmla="*/ 393456 h 1237129"/>
              <a:gd name="connsiteX1167" fmla="*/ 3208962 w 3751729"/>
              <a:gd name="connsiteY1167" fmla="*/ 375240 h 1237129"/>
              <a:gd name="connsiteX1168" fmla="*/ 3208962 w 3751729"/>
              <a:gd name="connsiteY1168" fmla="*/ 354317 h 1237129"/>
              <a:gd name="connsiteX1169" fmla="*/ 3208962 w 3751729"/>
              <a:gd name="connsiteY1169" fmla="*/ 335117 h 1237129"/>
              <a:gd name="connsiteX1170" fmla="*/ 3206501 w 3751729"/>
              <a:gd name="connsiteY1170" fmla="*/ 322810 h 1237129"/>
              <a:gd name="connsiteX1171" fmla="*/ 3206501 w 3751729"/>
              <a:gd name="connsiteY1171" fmla="*/ 290318 h 1237129"/>
              <a:gd name="connsiteX1172" fmla="*/ 3208962 w 3751729"/>
              <a:gd name="connsiteY1172" fmla="*/ 286133 h 1237129"/>
              <a:gd name="connsiteX1173" fmla="*/ 3210686 w 3751729"/>
              <a:gd name="connsiteY1173" fmla="*/ 283672 h 1237129"/>
              <a:gd name="connsiteX1174" fmla="*/ 3212163 w 3751729"/>
              <a:gd name="connsiteY1174" fmla="*/ 280226 h 1237129"/>
              <a:gd name="connsiteX1175" fmla="*/ 3213885 w 3751729"/>
              <a:gd name="connsiteY1175" fmla="*/ 277764 h 1237129"/>
              <a:gd name="connsiteX1176" fmla="*/ 3214625 w 3751729"/>
              <a:gd name="connsiteY1176" fmla="*/ 272841 h 1237129"/>
              <a:gd name="connsiteX1177" fmla="*/ 1521837 w 3751729"/>
              <a:gd name="connsiteY1177" fmla="*/ 255363 h 1237129"/>
              <a:gd name="connsiteX1178" fmla="*/ 1525037 w 3751729"/>
              <a:gd name="connsiteY1178" fmla="*/ 272840 h 1237129"/>
              <a:gd name="connsiteX1179" fmla="*/ 1523314 w 3751729"/>
              <a:gd name="connsiteY1179" fmla="*/ 290318 h 1237129"/>
              <a:gd name="connsiteX1180" fmla="*/ 1519375 w 3751729"/>
              <a:gd name="connsiteY1180" fmla="*/ 309272 h 1237129"/>
              <a:gd name="connsiteX1181" fmla="*/ 1507806 w 3751729"/>
              <a:gd name="connsiteY1181" fmla="*/ 315179 h 1237129"/>
              <a:gd name="connsiteX1182" fmla="*/ 1496976 w 3751729"/>
              <a:gd name="connsiteY1182" fmla="*/ 318626 h 1237129"/>
              <a:gd name="connsiteX1183" fmla="*/ 1481221 w 3751729"/>
              <a:gd name="connsiteY1183" fmla="*/ 319364 h 1237129"/>
              <a:gd name="connsiteX1184" fmla="*/ 1481221 w 3751729"/>
              <a:gd name="connsiteY1184" fmla="*/ 312718 h 1237129"/>
              <a:gd name="connsiteX1185" fmla="*/ 1485406 w 3751729"/>
              <a:gd name="connsiteY1185" fmla="*/ 301887 h 1237129"/>
              <a:gd name="connsiteX1186" fmla="*/ 1485406 w 3751729"/>
              <a:gd name="connsiteY1186" fmla="*/ 289332 h 1237129"/>
              <a:gd name="connsiteX1187" fmla="*/ 1484667 w 3751729"/>
              <a:gd name="connsiteY1187" fmla="*/ 274317 h 1237129"/>
              <a:gd name="connsiteX1188" fmla="*/ 1492791 w 3751729"/>
              <a:gd name="connsiteY1188" fmla="*/ 266933 h 1237129"/>
              <a:gd name="connsiteX1189" fmla="*/ 1500175 w 3751729"/>
              <a:gd name="connsiteY1189" fmla="*/ 261025 h 1237129"/>
              <a:gd name="connsiteX1190" fmla="*/ 1508545 w 3751729"/>
              <a:gd name="connsiteY1190" fmla="*/ 256841 h 1237129"/>
              <a:gd name="connsiteX1191" fmla="*/ 1728358 w 3751729"/>
              <a:gd name="connsiteY1191" fmla="*/ 232718 h 1237129"/>
              <a:gd name="connsiteX1192" fmla="*/ 1730820 w 3751729"/>
              <a:gd name="connsiteY1192" fmla="*/ 235180 h 1237129"/>
              <a:gd name="connsiteX1193" fmla="*/ 1732542 w 3751729"/>
              <a:gd name="connsiteY1193" fmla="*/ 236903 h 1237129"/>
              <a:gd name="connsiteX1194" fmla="*/ 1734019 w 3751729"/>
              <a:gd name="connsiteY1194" fmla="*/ 238625 h 1237129"/>
              <a:gd name="connsiteX1195" fmla="*/ 1734019 w 3751729"/>
              <a:gd name="connsiteY1195" fmla="*/ 241087 h 1237129"/>
              <a:gd name="connsiteX1196" fmla="*/ 1734019 w 3751729"/>
              <a:gd name="connsiteY1196" fmla="*/ 244533 h 1237129"/>
              <a:gd name="connsiteX1197" fmla="*/ 1735004 w 3751729"/>
              <a:gd name="connsiteY1197" fmla="*/ 248472 h 1237129"/>
              <a:gd name="connsiteX1198" fmla="*/ 1734019 w 3751729"/>
              <a:gd name="connsiteY1198" fmla="*/ 251179 h 1237129"/>
              <a:gd name="connsiteX1199" fmla="*/ 1732542 w 3751729"/>
              <a:gd name="connsiteY1199" fmla="*/ 252656 h 1237129"/>
              <a:gd name="connsiteX1200" fmla="*/ 1732542 w 3751729"/>
              <a:gd name="connsiteY1200" fmla="*/ 254379 h 1237129"/>
              <a:gd name="connsiteX1201" fmla="*/ 1732542 w 3751729"/>
              <a:gd name="connsiteY1201" fmla="*/ 255364 h 1237129"/>
              <a:gd name="connsiteX1202" fmla="*/ 1732542 w 3751729"/>
              <a:gd name="connsiteY1202" fmla="*/ 256841 h 1237129"/>
              <a:gd name="connsiteX1203" fmla="*/ 1730820 w 3751729"/>
              <a:gd name="connsiteY1203" fmla="*/ 258564 h 1237129"/>
              <a:gd name="connsiteX1204" fmla="*/ 1729095 w 3751729"/>
              <a:gd name="connsiteY1204" fmla="*/ 260287 h 1237129"/>
              <a:gd name="connsiteX1205" fmla="*/ 1728358 w 3751729"/>
              <a:gd name="connsiteY1205" fmla="*/ 260287 h 1237129"/>
              <a:gd name="connsiteX1206" fmla="*/ 1726634 w 3751729"/>
              <a:gd name="connsiteY1206" fmla="*/ 260287 h 1237129"/>
              <a:gd name="connsiteX1207" fmla="*/ 1724911 w 3751729"/>
              <a:gd name="connsiteY1207" fmla="*/ 261025 h 1237129"/>
              <a:gd name="connsiteX1208" fmla="*/ 1722449 w 3751729"/>
              <a:gd name="connsiteY1208" fmla="*/ 261025 h 1237129"/>
              <a:gd name="connsiteX1209" fmla="*/ 1717527 w 3751729"/>
              <a:gd name="connsiteY1209" fmla="*/ 251179 h 1237129"/>
              <a:gd name="connsiteX1210" fmla="*/ 1715066 w 3751729"/>
              <a:gd name="connsiteY1210" fmla="*/ 246995 h 1237129"/>
              <a:gd name="connsiteX1211" fmla="*/ 1715066 w 3751729"/>
              <a:gd name="connsiteY1211" fmla="*/ 245271 h 1237129"/>
              <a:gd name="connsiteX1212" fmla="*/ 1716788 w 3751729"/>
              <a:gd name="connsiteY1212" fmla="*/ 244533 h 1237129"/>
              <a:gd name="connsiteX1213" fmla="*/ 1722449 w 3751729"/>
              <a:gd name="connsiteY1213" fmla="*/ 241087 h 1237129"/>
              <a:gd name="connsiteX1214" fmla="*/ 1794327 w 3751729"/>
              <a:gd name="connsiteY1214" fmla="*/ 200225 h 1237129"/>
              <a:gd name="connsiteX1215" fmla="*/ 1798512 w 3751729"/>
              <a:gd name="connsiteY1215" fmla="*/ 201949 h 1237129"/>
              <a:gd name="connsiteX1216" fmla="*/ 1800236 w 3751729"/>
              <a:gd name="connsiteY1216" fmla="*/ 201949 h 1237129"/>
              <a:gd name="connsiteX1217" fmla="*/ 1801712 w 3751729"/>
              <a:gd name="connsiteY1217" fmla="*/ 201949 h 1237129"/>
              <a:gd name="connsiteX1218" fmla="*/ 1802696 w 3751729"/>
              <a:gd name="connsiteY1218" fmla="*/ 203671 h 1237129"/>
              <a:gd name="connsiteX1219" fmla="*/ 1804420 w 3751729"/>
              <a:gd name="connsiteY1219" fmla="*/ 203671 h 1237129"/>
              <a:gd name="connsiteX1220" fmla="*/ 1801712 w 3751729"/>
              <a:gd name="connsiteY1220" fmla="*/ 207856 h 1237129"/>
              <a:gd name="connsiteX1221" fmla="*/ 1800236 w 3751729"/>
              <a:gd name="connsiteY1221" fmla="*/ 212041 h 1237129"/>
              <a:gd name="connsiteX1222" fmla="*/ 1798512 w 3751729"/>
              <a:gd name="connsiteY1222" fmla="*/ 216226 h 1237129"/>
              <a:gd name="connsiteX1223" fmla="*/ 1796050 w 3751729"/>
              <a:gd name="connsiteY1223" fmla="*/ 221148 h 1237129"/>
              <a:gd name="connsiteX1224" fmla="*/ 1791127 w 3751729"/>
              <a:gd name="connsiteY1224" fmla="*/ 223610 h 1237129"/>
              <a:gd name="connsiteX1225" fmla="*/ 1791127 w 3751729"/>
              <a:gd name="connsiteY1225" fmla="*/ 219426 h 1237129"/>
              <a:gd name="connsiteX1226" fmla="*/ 1790143 w 3751729"/>
              <a:gd name="connsiteY1226" fmla="*/ 219426 h 1237129"/>
              <a:gd name="connsiteX1227" fmla="*/ 1790143 w 3751729"/>
              <a:gd name="connsiteY1227" fmla="*/ 217703 h 1237129"/>
              <a:gd name="connsiteX1228" fmla="*/ 1790143 w 3751729"/>
              <a:gd name="connsiteY1228" fmla="*/ 216226 h 1237129"/>
              <a:gd name="connsiteX1229" fmla="*/ 1788665 w 3751729"/>
              <a:gd name="connsiteY1229" fmla="*/ 213518 h 1237129"/>
              <a:gd name="connsiteX1230" fmla="*/ 1791127 w 3751729"/>
              <a:gd name="connsiteY1230" fmla="*/ 210317 h 1237129"/>
              <a:gd name="connsiteX1231" fmla="*/ 1792850 w 3751729"/>
              <a:gd name="connsiteY1231" fmla="*/ 207856 h 1237129"/>
              <a:gd name="connsiteX1232" fmla="*/ 1794327 w 3751729"/>
              <a:gd name="connsiteY1232" fmla="*/ 204411 h 1237129"/>
              <a:gd name="connsiteX1233" fmla="*/ 1846512 w 3751729"/>
              <a:gd name="connsiteY1233" fmla="*/ 178564 h 1237129"/>
              <a:gd name="connsiteX1234" fmla="*/ 1858082 w 3751729"/>
              <a:gd name="connsiteY1234" fmla="*/ 184473 h 1237129"/>
              <a:gd name="connsiteX1235" fmla="*/ 1858082 w 3751729"/>
              <a:gd name="connsiteY1235" fmla="*/ 188657 h 1237129"/>
              <a:gd name="connsiteX1236" fmla="*/ 1854635 w 3751729"/>
              <a:gd name="connsiteY1236" fmla="*/ 188657 h 1237129"/>
              <a:gd name="connsiteX1237" fmla="*/ 1853897 w 3751729"/>
              <a:gd name="connsiteY1237" fmla="*/ 190380 h 1237129"/>
              <a:gd name="connsiteX1238" fmla="*/ 1850696 w 3751729"/>
              <a:gd name="connsiteY1238" fmla="*/ 191858 h 1237129"/>
              <a:gd name="connsiteX1239" fmla="*/ 1848973 w 3751729"/>
              <a:gd name="connsiteY1239" fmla="*/ 194565 h 1237129"/>
              <a:gd name="connsiteX1240" fmla="*/ 1846512 w 3751729"/>
              <a:gd name="connsiteY1240" fmla="*/ 192842 h 1237129"/>
              <a:gd name="connsiteX1241" fmla="*/ 1844788 w 3751729"/>
              <a:gd name="connsiteY1241" fmla="*/ 192842 h 1237129"/>
              <a:gd name="connsiteX1242" fmla="*/ 1843065 w 3751729"/>
              <a:gd name="connsiteY1242" fmla="*/ 191858 h 1237129"/>
              <a:gd name="connsiteX1243" fmla="*/ 1842326 w 3751729"/>
              <a:gd name="connsiteY1243" fmla="*/ 191858 h 1237129"/>
              <a:gd name="connsiteX1244" fmla="*/ 1842326 w 3751729"/>
              <a:gd name="connsiteY1244" fmla="*/ 188657 h 1237129"/>
              <a:gd name="connsiteX1245" fmla="*/ 1842326 w 3751729"/>
              <a:gd name="connsiteY1245" fmla="*/ 186196 h 1237129"/>
              <a:gd name="connsiteX1246" fmla="*/ 1842326 w 3751729"/>
              <a:gd name="connsiteY1246" fmla="*/ 184473 h 1237129"/>
              <a:gd name="connsiteX1247" fmla="*/ 1843065 w 3751729"/>
              <a:gd name="connsiteY1247" fmla="*/ 181026 h 1237129"/>
              <a:gd name="connsiteX1248" fmla="*/ 1537343 w 3751729"/>
              <a:gd name="connsiteY1248" fmla="*/ 171179 h 1237129"/>
              <a:gd name="connsiteX1249" fmla="*/ 1552360 w 3751729"/>
              <a:gd name="connsiteY1249" fmla="*/ 172902 h 1237129"/>
              <a:gd name="connsiteX1250" fmla="*/ 1563928 w 3751729"/>
              <a:gd name="connsiteY1250" fmla="*/ 175364 h 1237129"/>
              <a:gd name="connsiteX1251" fmla="*/ 1560482 w 3751729"/>
              <a:gd name="connsiteY1251" fmla="*/ 181025 h 1237129"/>
              <a:gd name="connsiteX1252" fmla="*/ 1559006 w 3751729"/>
              <a:gd name="connsiteY1252" fmla="*/ 186194 h 1237129"/>
              <a:gd name="connsiteX1253" fmla="*/ 1556544 w 3751729"/>
              <a:gd name="connsiteY1253" fmla="*/ 190379 h 1237129"/>
              <a:gd name="connsiteX1254" fmla="*/ 1553098 w 3751729"/>
              <a:gd name="connsiteY1254" fmla="*/ 194564 h 1237129"/>
              <a:gd name="connsiteX1255" fmla="*/ 1560482 w 3751729"/>
              <a:gd name="connsiteY1255" fmla="*/ 194564 h 1237129"/>
              <a:gd name="connsiteX1256" fmla="*/ 1563928 w 3751729"/>
              <a:gd name="connsiteY1256" fmla="*/ 191856 h 1237129"/>
              <a:gd name="connsiteX1257" fmla="*/ 1564667 w 3751729"/>
              <a:gd name="connsiteY1257" fmla="*/ 190379 h 1237129"/>
              <a:gd name="connsiteX1258" fmla="*/ 1568112 w 3751729"/>
              <a:gd name="connsiteY1258" fmla="*/ 188656 h 1237129"/>
              <a:gd name="connsiteX1259" fmla="*/ 1572051 w 3751729"/>
              <a:gd name="connsiteY1259" fmla="*/ 188656 h 1237129"/>
              <a:gd name="connsiteX1260" fmla="*/ 1572051 w 3751729"/>
              <a:gd name="connsiteY1260" fmla="*/ 194564 h 1237129"/>
              <a:gd name="connsiteX1261" fmla="*/ 1576236 w 3751729"/>
              <a:gd name="connsiteY1261" fmla="*/ 204410 h 1237129"/>
              <a:gd name="connsiteX1262" fmla="*/ 1573774 w 3751729"/>
              <a:gd name="connsiteY1262" fmla="*/ 213517 h 1237129"/>
              <a:gd name="connsiteX1263" fmla="*/ 1569590 w 3751729"/>
              <a:gd name="connsiteY1263" fmla="*/ 221148 h 1237129"/>
              <a:gd name="connsiteX1264" fmla="*/ 1566390 w 3751729"/>
              <a:gd name="connsiteY1264" fmla="*/ 227055 h 1237129"/>
              <a:gd name="connsiteX1265" fmla="*/ 1573774 w 3751729"/>
              <a:gd name="connsiteY1265" fmla="*/ 233702 h 1237129"/>
              <a:gd name="connsiteX1266" fmla="*/ 1581159 w 3751729"/>
              <a:gd name="connsiteY1266" fmla="*/ 244532 h 1237129"/>
              <a:gd name="connsiteX1267" fmla="*/ 1591251 w 3751729"/>
              <a:gd name="connsiteY1267" fmla="*/ 255363 h 1237129"/>
              <a:gd name="connsiteX1268" fmla="*/ 1599374 w 3751729"/>
              <a:gd name="connsiteY1268" fmla="*/ 268655 h 1237129"/>
              <a:gd name="connsiteX1269" fmla="*/ 1606758 w 3751729"/>
              <a:gd name="connsiteY1269" fmla="*/ 283671 h 1237129"/>
              <a:gd name="connsiteX1270" fmla="*/ 1612667 w 3751729"/>
              <a:gd name="connsiteY1270" fmla="*/ 295978 h 1237129"/>
              <a:gd name="connsiteX1271" fmla="*/ 1614389 w 3751729"/>
              <a:gd name="connsiteY1271" fmla="*/ 306810 h 1237129"/>
              <a:gd name="connsiteX1272" fmla="*/ 1610943 w 3751729"/>
              <a:gd name="connsiteY1272" fmla="*/ 316901 h 1237129"/>
              <a:gd name="connsiteX1273" fmla="*/ 1604297 w 3751729"/>
              <a:gd name="connsiteY1273" fmla="*/ 322809 h 1237129"/>
              <a:gd name="connsiteX1274" fmla="*/ 1595190 w 3751729"/>
              <a:gd name="connsiteY1274" fmla="*/ 328471 h 1237129"/>
              <a:gd name="connsiteX1275" fmla="*/ 1581159 w 3751729"/>
              <a:gd name="connsiteY1275" fmla="*/ 334379 h 1237129"/>
              <a:gd name="connsiteX1276" fmla="*/ 1563928 w 3751729"/>
              <a:gd name="connsiteY1276" fmla="*/ 338563 h 1237129"/>
              <a:gd name="connsiteX1277" fmla="*/ 1548175 w 3751729"/>
              <a:gd name="connsiteY1277" fmla="*/ 342747 h 1237129"/>
              <a:gd name="connsiteX1278" fmla="*/ 1534883 w 3751729"/>
              <a:gd name="connsiteY1278" fmla="*/ 344470 h 1237129"/>
              <a:gd name="connsiteX1279" fmla="*/ 1534883 w 3751729"/>
              <a:gd name="connsiteY1279" fmla="*/ 341025 h 1237129"/>
              <a:gd name="connsiteX1280" fmla="*/ 1543251 w 3751729"/>
              <a:gd name="connsiteY1280" fmla="*/ 328471 h 1237129"/>
              <a:gd name="connsiteX1281" fmla="*/ 1550635 w 3751729"/>
              <a:gd name="connsiteY1281" fmla="*/ 315178 h 1237129"/>
              <a:gd name="connsiteX1282" fmla="*/ 1546451 w 3751729"/>
              <a:gd name="connsiteY1282" fmla="*/ 315178 h 1237129"/>
              <a:gd name="connsiteX1283" fmla="*/ 1543251 w 3751729"/>
              <a:gd name="connsiteY1283" fmla="*/ 315178 h 1237129"/>
              <a:gd name="connsiteX1284" fmla="*/ 1540790 w 3751729"/>
              <a:gd name="connsiteY1284" fmla="*/ 313456 h 1237129"/>
              <a:gd name="connsiteX1285" fmla="*/ 1540790 w 3751729"/>
              <a:gd name="connsiteY1285" fmla="*/ 312716 h 1237129"/>
              <a:gd name="connsiteX1286" fmla="*/ 1539067 w 3751729"/>
              <a:gd name="connsiteY1286" fmla="*/ 310994 h 1237129"/>
              <a:gd name="connsiteX1287" fmla="*/ 1539067 w 3751729"/>
              <a:gd name="connsiteY1287" fmla="*/ 307793 h 1237129"/>
              <a:gd name="connsiteX1288" fmla="*/ 1537343 w 3751729"/>
              <a:gd name="connsiteY1288" fmla="*/ 303609 h 1237129"/>
              <a:gd name="connsiteX1289" fmla="*/ 1548175 w 3751729"/>
              <a:gd name="connsiteY1289" fmla="*/ 301147 h 1237129"/>
              <a:gd name="connsiteX1290" fmla="*/ 1544974 w 3751729"/>
              <a:gd name="connsiteY1290" fmla="*/ 297701 h 1237129"/>
              <a:gd name="connsiteX1291" fmla="*/ 1544974 w 3751729"/>
              <a:gd name="connsiteY1291" fmla="*/ 295978 h 1237129"/>
              <a:gd name="connsiteX1292" fmla="*/ 1543251 w 3751729"/>
              <a:gd name="connsiteY1292" fmla="*/ 295240 h 1237129"/>
              <a:gd name="connsiteX1293" fmla="*/ 1543251 w 3751729"/>
              <a:gd name="connsiteY1293" fmla="*/ 293517 h 1237129"/>
              <a:gd name="connsiteX1294" fmla="*/ 1544974 w 3751729"/>
              <a:gd name="connsiteY1294" fmla="*/ 290317 h 1237129"/>
              <a:gd name="connsiteX1295" fmla="*/ 1546451 w 3751729"/>
              <a:gd name="connsiteY1295" fmla="*/ 284409 h 1237129"/>
              <a:gd name="connsiteX1296" fmla="*/ 1550635 w 3751729"/>
              <a:gd name="connsiteY1296" fmla="*/ 280225 h 1237129"/>
              <a:gd name="connsiteX1297" fmla="*/ 1553098 w 3751729"/>
              <a:gd name="connsiteY1297" fmla="*/ 277763 h 1237129"/>
              <a:gd name="connsiteX1298" fmla="*/ 1559006 w 3751729"/>
              <a:gd name="connsiteY1298" fmla="*/ 274317 h 1237129"/>
              <a:gd name="connsiteX1299" fmla="*/ 1563928 w 3751729"/>
              <a:gd name="connsiteY1299" fmla="*/ 271855 h 1237129"/>
              <a:gd name="connsiteX1300" fmla="*/ 1562205 w 3751729"/>
              <a:gd name="connsiteY1300" fmla="*/ 268655 h 1237129"/>
              <a:gd name="connsiteX1301" fmla="*/ 1562205 w 3751729"/>
              <a:gd name="connsiteY1301" fmla="*/ 266932 h 1237129"/>
              <a:gd name="connsiteX1302" fmla="*/ 1560482 w 3751729"/>
              <a:gd name="connsiteY1302" fmla="*/ 266194 h 1237129"/>
              <a:gd name="connsiteX1303" fmla="*/ 1560482 w 3751729"/>
              <a:gd name="connsiteY1303" fmla="*/ 264471 h 1237129"/>
              <a:gd name="connsiteX1304" fmla="*/ 1559006 w 3751729"/>
              <a:gd name="connsiteY1304" fmla="*/ 261025 h 1237129"/>
              <a:gd name="connsiteX1305" fmla="*/ 1558021 w 3751729"/>
              <a:gd name="connsiteY1305" fmla="*/ 261025 h 1237129"/>
              <a:gd name="connsiteX1306" fmla="*/ 1558021 w 3751729"/>
              <a:gd name="connsiteY1306" fmla="*/ 260286 h 1237129"/>
              <a:gd name="connsiteX1307" fmla="*/ 1556544 w 3751729"/>
              <a:gd name="connsiteY1307" fmla="*/ 260286 h 1237129"/>
              <a:gd name="connsiteX1308" fmla="*/ 1553098 w 3751729"/>
              <a:gd name="connsiteY1308" fmla="*/ 258562 h 1237129"/>
              <a:gd name="connsiteX1309" fmla="*/ 1550635 w 3751729"/>
              <a:gd name="connsiteY1309" fmla="*/ 256840 h 1237129"/>
              <a:gd name="connsiteX1310" fmla="*/ 1548913 w 3751729"/>
              <a:gd name="connsiteY1310" fmla="*/ 256840 h 1237129"/>
              <a:gd name="connsiteX1311" fmla="*/ 1546451 w 3751729"/>
              <a:gd name="connsiteY1311" fmla="*/ 256840 h 1237129"/>
              <a:gd name="connsiteX1312" fmla="*/ 1543251 w 3751729"/>
              <a:gd name="connsiteY1312" fmla="*/ 255363 h 1237129"/>
              <a:gd name="connsiteX1313" fmla="*/ 1540790 w 3751729"/>
              <a:gd name="connsiteY1313" fmla="*/ 255363 h 1237129"/>
              <a:gd name="connsiteX1314" fmla="*/ 1540790 w 3751729"/>
              <a:gd name="connsiteY1314" fmla="*/ 254379 h 1237129"/>
              <a:gd name="connsiteX1315" fmla="*/ 1539067 w 3751729"/>
              <a:gd name="connsiteY1315" fmla="*/ 252656 h 1237129"/>
              <a:gd name="connsiteX1316" fmla="*/ 1539067 w 3751729"/>
              <a:gd name="connsiteY1316" fmla="*/ 251178 h 1237129"/>
              <a:gd name="connsiteX1317" fmla="*/ 1539067 w 3751729"/>
              <a:gd name="connsiteY1317" fmla="*/ 248471 h 1237129"/>
              <a:gd name="connsiteX1318" fmla="*/ 1537343 w 3751729"/>
              <a:gd name="connsiteY1318" fmla="*/ 245271 h 1237129"/>
              <a:gd name="connsiteX1319" fmla="*/ 1539067 w 3751729"/>
              <a:gd name="connsiteY1319" fmla="*/ 244532 h 1237129"/>
              <a:gd name="connsiteX1320" fmla="*/ 1539067 w 3751729"/>
              <a:gd name="connsiteY1320" fmla="*/ 242810 h 1237129"/>
              <a:gd name="connsiteX1321" fmla="*/ 1540790 w 3751729"/>
              <a:gd name="connsiteY1321" fmla="*/ 241086 h 1237129"/>
              <a:gd name="connsiteX1322" fmla="*/ 1540790 w 3751729"/>
              <a:gd name="connsiteY1322" fmla="*/ 239364 h 1237129"/>
              <a:gd name="connsiteX1323" fmla="*/ 1540790 w 3751729"/>
              <a:gd name="connsiteY1323" fmla="*/ 236902 h 1237129"/>
              <a:gd name="connsiteX1324" fmla="*/ 1537343 w 3751729"/>
              <a:gd name="connsiteY1324" fmla="*/ 236902 h 1237129"/>
              <a:gd name="connsiteX1325" fmla="*/ 1536605 w 3751729"/>
              <a:gd name="connsiteY1325" fmla="*/ 239364 h 1237129"/>
              <a:gd name="connsiteX1326" fmla="*/ 1536605 w 3751729"/>
              <a:gd name="connsiteY1326" fmla="*/ 241086 h 1237129"/>
              <a:gd name="connsiteX1327" fmla="*/ 1536605 w 3751729"/>
              <a:gd name="connsiteY1327" fmla="*/ 242810 h 1237129"/>
              <a:gd name="connsiteX1328" fmla="*/ 1534883 w 3751729"/>
              <a:gd name="connsiteY1328" fmla="*/ 242810 h 1237129"/>
              <a:gd name="connsiteX1329" fmla="*/ 1533405 w 3751729"/>
              <a:gd name="connsiteY1329" fmla="*/ 244532 h 1237129"/>
              <a:gd name="connsiteX1330" fmla="*/ 1531682 w 3751729"/>
              <a:gd name="connsiteY1330" fmla="*/ 245271 h 1237129"/>
              <a:gd name="connsiteX1331" fmla="*/ 1529221 w 3751729"/>
              <a:gd name="connsiteY1331" fmla="*/ 230994 h 1237129"/>
              <a:gd name="connsiteX1332" fmla="*/ 1525774 w 3751729"/>
              <a:gd name="connsiteY1332" fmla="*/ 217702 h 1237129"/>
              <a:gd name="connsiteX1333" fmla="*/ 1525036 w 3751729"/>
              <a:gd name="connsiteY1333" fmla="*/ 207856 h 1237129"/>
              <a:gd name="connsiteX1334" fmla="*/ 1527497 w 3751729"/>
              <a:gd name="connsiteY1334" fmla="*/ 200225 h 1237129"/>
              <a:gd name="connsiteX1335" fmla="*/ 1531682 w 3751729"/>
              <a:gd name="connsiteY1335" fmla="*/ 192840 h 1237129"/>
              <a:gd name="connsiteX1336" fmla="*/ 1536605 w 3751729"/>
              <a:gd name="connsiteY1336" fmla="*/ 184471 h 1237129"/>
              <a:gd name="connsiteX1337" fmla="*/ 683935 w 3751729"/>
              <a:gd name="connsiteY1337" fmla="*/ 95365 h 1237129"/>
              <a:gd name="connsiteX1338" fmla="*/ 688119 w 3751729"/>
              <a:gd name="connsiteY1338" fmla="*/ 98810 h 1237129"/>
              <a:gd name="connsiteX1339" fmla="*/ 692058 w 3751729"/>
              <a:gd name="connsiteY1339" fmla="*/ 102749 h 1237129"/>
              <a:gd name="connsiteX1340" fmla="*/ 695504 w 3751729"/>
              <a:gd name="connsiteY1340" fmla="*/ 108657 h 1237129"/>
              <a:gd name="connsiteX1341" fmla="*/ 697227 w 3751729"/>
              <a:gd name="connsiteY1341" fmla="*/ 114565 h 1237129"/>
              <a:gd name="connsiteX1342" fmla="*/ 693781 w 3751729"/>
              <a:gd name="connsiteY1342" fmla="*/ 114565 h 1237129"/>
              <a:gd name="connsiteX1343" fmla="*/ 691319 w 3751729"/>
              <a:gd name="connsiteY1343" fmla="*/ 116288 h 1237129"/>
              <a:gd name="connsiteX1344" fmla="*/ 689596 w 3751729"/>
              <a:gd name="connsiteY1344" fmla="*/ 116288 h 1237129"/>
              <a:gd name="connsiteX1345" fmla="*/ 685657 w 3751729"/>
              <a:gd name="connsiteY1345" fmla="*/ 117765 h 1237129"/>
              <a:gd name="connsiteX1346" fmla="*/ 680488 w 3751729"/>
              <a:gd name="connsiteY1346" fmla="*/ 117765 h 1237129"/>
              <a:gd name="connsiteX1347" fmla="*/ 680488 w 3751729"/>
              <a:gd name="connsiteY1347" fmla="*/ 114565 h 1237129"/>
              <a:gd name="connsiteX1348" fmla="*/ 679750 w 3751729"/>
              <a:gd name="connsiteY1348" fmla="*/ 114565 h 1237129"/>
              <a:gd name="connsiteX1349" fmla="*/ 679750 w 3751729"/>
              <a:gd name="connsiteY1349" fmla="*/ 112843 h 1237129"/>
              <a:gd name="connsiteX1350" fmla="*/ 678027 w 3751729"/>
              <a:gd name="connsiteY1350" fmla="*/ 112103 h 1237129"/>
              <a:gd name="connsiteX1351" fmla="*/ 679750 w 3751729"/>
              <a:gd name="connsiteY1351" fmla="*/ 108657 h 1237129"/>
              <a:gd name="connsiteX1352" fmla="*/ 679750 w 3751729"/>
              <a:gd name="connsiteY1352" fmla="*/ 106934 h 1237129"/>
              <a:gd name="connsiteX1353" fmla="*/ 679750 w 3751729"/>
              <a:gd name="connsiteY1353" fmla="*/ 106196 h 1237129"/>
              <a:gd name="connsiteX1354" fmla="*/ 680488 w 3751729"/>
              <a:gd name="connsiteY1354" fmla="*/ 104473 h 1237129"/>
              <a:gd name="connsiteX1355" fmla="*/ 659074 w 3751729"/>
              <a:gd name="connsiteY1355" fmla="*/ 85274 h 1237129"/>
              <a:gd name="connsiteX1356" fmla="*/ 662520 w 3751729"/>
              <a:gd name="connsiteY1356" fmla="*/ 88719 h 1237129"/>
              <a:gd name="connsiteX1357" fmla="*/ 663997 w 3751729"/>
              <a:gd name="connsiteY1357" fmla="*/ 90442 h 1237129"/>
              <a:gd name="connsiteX1358" fmla="*/ 663997 w 3751729"/>
              <a:gd name="connsiteY1358" fmla="*/ 91181 h 1237129"/>
              <a:gd name="connsiteX1359" fmla="*/ 664982 w 3751729"/>
              <a:gd name="connsiteY1359" fmla="*/ 94627 h 1237129"/>
              <a:gd name="connsiteX1360" fmla="*/ 664982 w 3751729"/>
              <a:gd name="connsiteY1360" fmla="*/ 97088 h 1237129"/>
              <a:gd name="connsiteX1361" fmla="*/ 664982 w 3751729"/>
              <a:gd name="connsiteY1361" fmla="*/ 101273 h 1237129"/>
              <a:gd name="connsiteX1362" fmla="*/ 662520 w 3751729"/>
              <a:gd name="connsiteY1362" fmla="*/ 101273 h 1237129"/>
              <a:gd name="connsiteX1363" fmla="*/ 662520 w 3751729"/>
              <a:gd name="connsiteY1363" fmla="*/ 104473 h 1237129"/>
              <a:gd name="connsiteX1364" fmla="*/ 656613 w 3751729"/>
              <a:gd name="connsiteY1364" fmla="*/ 102751 h 1237129"/>
              <a:gd name="connsiteX1365" fmla="*/ 650951 w 3751729"/>
              <a:gd name="connsiteY1365" fmla="*/ 101273 h 1237129"/>
              <a:gd name="connsiteX1366" fmla="*/ 646766 w 3751729"/>
              <a:gd name="connsiteY1366" fmla="*/ 98812 h 1237129"/>
              <a:gd name="connsiteX1367" fmla="*/ 643320 w 3751729"/>
              <a:gd name="connsiteY1367" fmla="*/ 98812 h 1237129"/>
              <a:gd name="connsiteX1368" fmla="*/ 643320 w 3751729"/>
              <a:gd name="connsiteY1368" fmla="*/ 95365 h 1237129"/>
              <a:gd name="connsiteX1369" fmla="*/ 649228 w 3751729"/>
              <a:gd name="connsiteY1369" fmla="*/ 92904 h 1237129"/>
              <a:gd name="connsiteX1370" fmla="*/ 654889 w 3751729"/>
              <a:gd name="connsiteY1370" fmla="*/ 90442 h 1237129"/>
              <a:gd name="connsiteX1371" fmla="*/ 722827 w 3751729"/>
              <a:gd name="connsiteY1371" fmla="*/ 59426 h 1237129"/>
              <a:gd name="connsiteX1372" fmla="*/ 726028 w 3751729"/>
              <a:gd name="connsiteY1372" fmla="*/ 61150 h 1237129"/>
              <a:gd name="connsiteX1373" fmla="*/ 726766 w 3751729"/>
              <a:gd name="connsiteY1373" fmla="*/ 62135 h 1237129"/>
              <a:gd name="connsiteX1374" fmla="*/ 728489 w 3751729"/>
              <a:gd name="connsiteY1374" fmla="*/ 63611 h 1237129"/>
              <a:gd name="connsiteX1375" fmla="*/ 731935 w 3751729"/>
              <a:gd name="connsiteY1375" fmla="*/ 63611 h 1237129"/>
              <a:gd name="connsiteX1376" fmla="*/ 731935 w 3751729"/>
              <a:gd name="connsiteY1376" fmla="*/ 65335 h 1237129"/>
              <a:gd name="connsiteX1377" fmla="*/ 731935 w 3751729"/>
              <a:gd name="connsiteY1377" fmla="*/ 67057 h 1237129"/>
              <a:gd name="connsiteX1378" fmla="*/ 730213 w 3751729"/>
              <a:gd name="connsiteY1378" fmla="*/ 67796 h 1237129"/>
              <a:gd name="connsiteX1379" fmla="*/ 728489 w 3751729"/>
              <a:gd name="connsiteY1379" fmla="*/ 69519 h 1237129"/>
              <a:gd name="connsiteX1380" fmla="*/ 726766 w 3751729"/>
              <a:gd name="connsiteY1380" fmla="*/ 71242 h 1237129"/>
              <a:gd name="connsiteX1381" fmla="*/ 726028 w 3751729"/>
              <a:gd name="connsiteY1381" fmla="*/ 71242 h 1237129"/>
              <a:gd name="connsiteX1382" fmla="*/ 724304 w 3751729"/>
              <a:gd name="connsiteY1382" fmla="*/ 72966 h 1237129"/>
              <a:gd name="connsiteX1383" fmla="*/ 722827 w 3751729"/>
              <a:gd name="connsiteY1383" fmla="*/ 72966 h 1237129"/>
              <a:gd name="connsiteX1384" fmla="*/ 720366 w 3751729"/>
              <a:gd name="connsiteY1384" fmla="*/ 72966 h 1237129"/>
              <a:gd name="connsiteX1385" fmla="*/ 720366 w 3751729"/>
              <a:gd name="connsiteY1385" fmla="*/ 67796 h 1237129"/>
              <a:gd name="connsiteX1386" fmla="*/ 720366 w 3751729"/>
              <a:gd name="connsiteY1386" fmla="*/ 65335 h 1237129"/>
              <a:gd name="connsiteX1387" fmla="*/ 721104 w 3751729"/>
              <a:gd name="connsiteY1387" fmla="*/ 63611 h 1237129"/>
              <a:gd name="connsiteX1388" fmla="*/ 633474 w 3751729"/>
              <a:gd name="connsiteY1388" fmla="*/ 8720 h 1237129"/>
              <a:gd name="connsiteX1389" fmla="*/ 633474 w 3751729"/>
              <a:gd name="connsiteY1389" fmla="*/ 15366 h 1237129"/>
              <a:gd name="connsiteX1390" fmla="*/ 635197 w 3751729"/>
              <a:gd name="connsiteY1390" fmla="*/ 18812 h 1237129"/>
              <a:gd name="connsiteX1391" fmla="*/ 635936 w 3751729"/>
              <a:gd name="connsiteY1391" fmla="*/ 21274 h 1237129"/>
              <a:gd name="connsiteX1392" fmla="*/ 635936 w 3751729"/>
              <a:gd name="connsiteY1392" fmla="*/ 26197 h 1237129"/>
              <a:gd name="connsiteX1393" fmla="*/ 635936 w 3751729"/>
              <a:gd name="connsiteY1393" fmla="*/ 32104 h 1237129"/>
              <a:gd name="connsiteX1394" fmla="*/ 652428 w 3751729"/>
              <a:gd name="connsiteY1394" fmla="*/ 32104 h 1237129"/>
              <a:gd name="connsiteX1395" fmla="*/ 666459 w 3751729"/>
              <a:gd name="connsiteY1395" fmla="*/ 47859 h 1237129"/>
              <a:gd name="connsiteX1396" fmla="*/ 680489 w 3751729"/>
              <a:gd name="connsiteY1396" fmla="*/ 63611 h 1237129"/>
              <a:gd name="connsiteX1397" fmla="*/ 680489 w 3751729"/>
              <a:gd name="connsiteY1397" fmla="*/ 65336 h 1237129"/>
              <a:gd name="connsiteX1398" fmla="*/ 679752 w 3751729"/>
              <a:gd name="connsiteY1398" fmla="*/ 67058 h 1237129"/>
              <a:gd name="connsiteX1399" fmla="*/ 679752 w 3751729"/>
              <a:gd name="connsiteY1399" fmla="*/ 67796 h 1237129"/>
              <a:gd name="connsiteX1400" fmla="*/ 678028 w 3751729"/>
              <a:gd name="connsiteY1400" fmla="*/ 69520 h 1237129"/>
              <a:gd name="connsiteX1401" fmla="*/ 675566 w 3751729"/>
              <a:gd name="connsiteY1401" fmla="*/ 72966 h 1237129"/>
              <a:gd name="connsiteX1402" fmla="*/ 674090 w 3751729"/>
              <a:gd name="connsiteY1402" fmla="*/ 73704 h 1237129"/>
              <a:gd name="connsiteX1403" fmla="*/ 672367 w 3751729"/>
              <a:gd name="connsiteY1403" fmla="*/ 75428 h 1237129"/>
              <a:gd name="connsiteX1404" fmla="*/ 670643 w 3751729"/>
              <a:gd name="connsiteY1404" fmla="*/ 75428 h 1237129"/>
              <a:gd name="connsiteX1405" fmla="*/ 666459 w 3751729"/>
              <a:gd name="connsiteY1405" fmla="*/ 75428 h 1237129"/>
              <a:gd name="connsiteX1406" fmla="*/ 662520 w 3751729"/>
              <a:gd name="connsiteY1406" fmla="*/ 77151 h 1237129"/>
              <a:gd name="connsiteX1407" fmla="*/ 662520 w 3751729"/>
              <a:gd name="connsiteY1407" fmla="*/ 72966 h 1237129"/>
              <a:gd name="connsiteX1408" fmla="*/ 662520 w 3751729"/>
              <a:gd name="connsiteY1408" fmla="*/ 67796 h 1237129"/>
              <a:gd name="connsiteX1409" fmla="*/ 662520 w 3751729"/>
              <a:gd name="connsiteY1409" fmla="*/ 65336 h 1237129"/>
              <a:gd name="connsiteX1410" fmla="*/ 662520 w 3751729"/>
              <a:gd name="connsiteY1410" fmla="*/ 63611 h 1237129"/>
              <a:gd name="connsiteX1411" fmla="*/ 659074 w 3751729"/>
              <a:gd name="connsiteY1411" fmla="*/ 61151 h 1237129"/>
              <a:gd name="connsiteX1412" fmla="*/ 656613 w 3751729"/>
              <a:gd name="connsiteY1412" fmla="*/ 59427 h 1237129"/>
              <a:gd name="connsiteX1413" fmla="*/ 652428 w 3751729"/>
              <a:gd name="connsiteY1413" fmla="*/ 56227 h 1237129"/>
              <a:gd name="connsiteX1414" fmla="*/ 647505 w 3751729"/>
              <a:gd name="connsiteY1414" fmla="*/ 67796 h 1237129"/>
              <a:gd name="connsiteX1415" fmla="*/ 639381 w 3751729"/>
              <a:gd name="connsiteY1415" fmla="*/ 75428 h 1237129"/>
              <a:gd name="connsiteX1416" fmla="*/ 627813 w 3751729"/>
              <a:gd name="connsiteY1416" fmla="*/ 79612 h 1237129"/>
              <a:gd name="connsiteX1417" fmla="*/ 627813 w 3751729"/>
              <a:gd name="connsiteY1417" fmla="*/ 75428 h 1237129"/>
              <a:gd name="connsiteX1418" fmla="*/ 627813 w 3751729"/>
              <a:gd name="connsiteY1418" fmla="*/ 72966 h 1237129"/>
              <a:gd name="connsiteX1419" fmla="*/ 629290 w 3751729"/>
              <a:gd name="connsiteY1419" fmla="*/ 69520 h 1237129"/>
              <a:gd name="connsiteX1420" fmla="*/ 627813 w 3751729"/>
              <a:gd name="connsiteY1420" fmla="*/ 67058 h 1237129"/>
              <a:gd name="connsiteX1421" fmla="*/ 626089 w 3751729"/>
              <a:gd name="connsiteY1421" fmla="*/ 63611 h 1237129"/>
              <a:gd name="connsiteX1422" fmla="*/ 624367 w 3751729"/>
              <a:gd name="connsiteY1422" fmla="*/ 59427 h 1237129"/>
              <a:gd name="connsiteX1423" fmla="*/ 620182 w 3751729"/>
              <a:gd name="connsiteY1423" fmla="*/ 57950 h 1237129"/>
              <a:gd name="connsiteX1424" fmla="*/ 617720 w 3751729"/>
              <a:gd name="connsiteY1424" fmla="*/ 56227 h 1237129"/>
              <a:gd name="connsiteX1425" fmla="*/ 614520 w 3751729"/>
              <a:gd name="connsiteY1425" fmla="*/ 56227 h 1237129"/>
              <a:gd name="connsiteX1426" fmla="*/ 612058 w 3751729"/>
              <a:gd name="connsiteY1426" fmla="*/ 55490 h 1237129"/>
              <a:gd name="connsiteX1427" fmla="*/ 610335 w 3751729"/>
              <a:gd name="connsiteY1427" fmla="*/ 55490 h 1237129"/>
              <a:gd name="connsiteX1428" fmla="*/ 607135 w 3751729"/>
              <a:gd name="connsiteY1428" fmla="*/ 53766 h 1237129"/>
              <a:gd name="connsiteX1429" fmla="*/ 604674 w 3751729"/>
              <a:gd name="connsiteY1429" fmla="*/ 50319 h 1237129"/>
              <a:gd name="connsiteX1430" fmla="*/ 612797 w 3751729"/>
              <a:gd name="connsiteY1430" fmla="*/ 40474 h 1237129"/>
              <a:gd name="connsiteX1431" fmla="*/ 618704 w 3751729"/>
              <a:gd name="connsiteY1431" fmla="*/ 28658 h 1237129"/>
              <a:gd name="connsiteX1432" fmla="*/ 624367 w 3751729"/>
              <a:gd name="connsiteY1432" fmla="*/ 17089 h 1237129"/>
              <a:gd name="connsiteX1433" fmla="*/ 3641951 w 3751729"/>
              <a:gd name="connsiteY1433" fmla="*/ 0 h 1237129"/>
              <a:gd name="connsiteX1434" fmla="*/ 3750040 w 3751729"/>
              <a:gd name="connsiteY1434" fmla="*/ 0 h 1237129"/>
              <a:gd name="connsiteX1435" fmla="*/ 3751729 w 3751729"/>
              <a:gd name="connsiteY1435" fmla="*/ 7982 h 1237129"/>
              <a:gd name="connsiteX1436" fmla="*/ 3722929 w 3751729"/>
              <a:gd name="connsiteY1436" fmla="*/ 7982 h 1237129"/>
              <a:gd name="connsiteX1437" fmla="*/ 3721206 w 3751729"/>
              <a:gd name="connsiteY1437" fmla="*/ 10443 h 1237129"/>
              <a:gd name="connsiteX1438" fmla="*/ 3718744 w 3751729"/>
              <a:gd name="connsiteY1438" fmla="*/ 13888 h 1237129"/>
              <a:gd name="connsiteX1439" fmla="*/ 3717022 w 3751729"/>
              <a:gd name="connsiteY1439" fmla="*/ 15612 h 1237129"/>
              <a:gd name="connsiteX1440" fmla="*/ 3715298 w 3751729"/>
              <a:gd name="connsiteY1440" fmla="*/ 19797 h 1237129"/>
              <a:gd name="connsiteX1441" fmla="*/ 3713576 w 3751729"/>
              <a:gd name="connsiteY1441" fmla="*/ 23981 h 1237129"/>
              <a:gd name="connsiteX1442" fmla="*/ 3716775 w 3751729"/>
              <a:gd name="connsiteY1442" fmla="*/ 25705 h 1237129"/>
              <a:gd name="connsiteX1443" fmla="*/ 3718497 w 3751729"/>
              <a:gd name="connsiteY1443" fmla="*/ 27428 h 1237129"/>
              <a:gd name="connsiteX1444" fmla="*/ 3719237 w 3751729"/>
              <a:gd name="connsiteY1444" fmla="*/ 28166 h 1237129"/>
              <a:gd name="connsiteX1445" fmla="*/ 3720959 w 3751729"/>
              <a:gd name="connsiteY1445" fmla="*/ 31611 h 1237129"/>
              <a:gd name="connsiteX1446" fmla="*/ 3720959 w 3751729"/>
              <a:gd name="connsiteY1446" fmla="*/ 33335 h 1237129"/>
              <a:gd name="connsiteX1447" fmla="*/ 3719237 w 3751729"/>
              <a:gd name="connsiteY1447" fmla="*/ 35797 h 1237129"/>
              <a:gd name="connsiteX1448" fmla="*/ 3716775 w 3751729"/>
              <a:gd name="connsiteY1448" fmla="*/ 39982 h 1237129"/>
              <a:gd name="connsiteX1449" fmla="*/ 3715052 w 3751729"/>
              <a:gd name="connsiteY1449" fmla="*/ 41704 h 1237129"/>
              <a:gd name="connsiteX1450" fmla="*/ 3712591 w 3751729"/>
              <a:gd name="connsiteY1450" fmla="*/ 43428 h 1237129"/>
              <a:gd name="connsiteX1451" fmla="*/ 3709391 w 3751729"/>
              <a:gd name="connsiteY1451" fmla="*/ 43428 h 1237129"/>
              <a:gd name="connsiteX1452" fmla="*/ 3706929 w 3751729"/>
              <a:gd name="connsiteY1452" fmla="*/ 43428 h 1237129"/>
              <a:gd name="connsiteX1453" fmla="*/ 3701267 w 3751729"/>
              <a:gd name="connsiteY1453" fmla="*/ 43428 h 1237129"/>
              <a:gd name="connsiteX1454" fmla="*/ 3695606 w 3751729"/>
              <a:gd name="connsiteY1454" fmla="*/ 34320 h 1237129"/>
              <a:gd name="connsiteX1455" fmla="*/ 3686498 w 3751729"/>
              <a:gd name="connsiteY1455" fmla="*/ 30136 h 1237129"/>
              <a:gd name="connsiteX1456" fmla="*/ 3674930 w 3751729"/>
              <a:gd name="connsiteY1456" fmla="*/ 27674 h 1237129"/>
              <a:gd name="connsiteX1457" fmla="*/ 3674930 w 3751729"/>
              <a:gd name="connsiteY1457" fmla="*/ 16844 h 1237129"/>
              <a:gd name="connsiteX1458" fmla="*/ 3672467 w 3751729"/>
              <a:gd name="connsiteY1458" fmla="*/ 16104 h 1237129"/>
              <a:gd name="connsiteX1459" fmla="*/ 3669267 w 3751729"/>
              <a:gd name="connsiteY1459" fmla="*/ 14381 h 1237129"/>
              <a:gd name="connsiteX1460" fmla="*/ 3668529 w 3751729"/>
              <a:gd name="connsiteY1460" fmla="*/ 12659 h 1237129"/>
              <a:gd name="connsiteX1461" fmla="*/ 3665329 w 3751729"/>
              <a:gd name="connsiteY1461" fmla="*/ 10935 h 1237129"/>
              <a:gd name="connsiteX1462" fmla="*/ 3659668 w 3751729"/>
              <a:gd name="connsiteY1462" fmla="*/ 10935 h 1237129"/>
              <a:gd name="connsiteX1463" fmla="*/ 3657944 w 3751729"/>
              <a:gd name="connsiteY1463" fmla="*/ 10935 h 1237129"/>
              <a:gd name="connsiteX1464" fmla="*/ 3657207 w 3751729"/>
              <a:gd name="connsiteY1464" fmla="*/ 12659 h 1237129"/>
              <a:gd name="connsiteX1465" fmla="*/ 3655483 w 3751729"/>
              <a:gd name="connsiteY1465" fmla="*/ 12659 h 1237129"/>
              <a:gd name="connsiteX1466" fmla="*/ 3653760 w 3751729"/>
              <a:gd name="connsiteY1466" fmla="*/ 12659 h 1237129"/>
              <a:gd name="connsiteX1467" fmla="*/ 3651298 w 3751729"/>
              <a:gd name="connsiteY1467" fmla="*/ 14381 h 1237129"/>
              <a:gd name="connsiteX1468" fmla="*/ 3648098 w 3751729"/>
              <a:gd name="connsiteY1468" fmla="*/ 8474 h 1237129"/>
              <a:gd name="connsiteX1469" fmla="*/ 3643914 w 3751729"/>
              <a:gd name="connsiteY1469" fmla="*/ 2567 h 1237129"/>
              <a:gd name="connsiteX1470" fmla="*/ 1870193 w 3751729"/>
              <a:gd name="connsiteY1470" fmla="*/ 0 h 1237129"/>
              <a:gd name="connsiteX1471" fmla="*/ 1986120 w 3751729"/>
              <a:gd name="connsiteY1471" fmla="*/ 0 h 1237129"/>
              <a:gd name="connsiteX1472" fmla="*/ 1986571 w 3751729"/>
              <a:gd name="connsiteY1472" fmla="*/ 3551 h 1237129"/>
              <a:gd name="connsiteX1473" fmla="*/ 1988295 w 3751729"/>
              <a:gd name="connsiteY1473" fmla="*/ 17827 h 1237129"/>
              <a:gd name="connsiteX1474" fmla="*/ 1990757 w 3751729"/>
              <a:gd name="connsiteY1474" fmla="*/ 29643 h 1237129"/>
              <a:gd name="connsiteX1475" fmla="*/ 1993956 w 3751729"/>
              <a:gd name="connsiteY1475" fmla="*/ 37274 h 1237129"/>
              <a:gd name="connsiteX1476" fmla="*/ 1996418 w 3751729"/>
              <a:gd name="connsiteY1476" fmla="*/ 41458 h 1237129"/>
              <a:gd name="connsiteX1477" fmla="*/ 2000603 w 3751729"/>
              <a:gd name="connsiteY1477" fmla="*/ 43181 h 1237129"/>
              <a:gd name="connsiteX1478" fmla="*/ 2003802 w 3751729"/>
              <a:gd name="connsiteY1478" fmla="*/ 46628 h 1237129"/>
              <a:gd name="connsiteX1479" fmla="*/ 2009465 w 3751729"/>
              <a:gd name="connsiteY1479" fmla="*/ 47366 h 1237129"/>
              <a:gd name="connsiteX1480" fmla="*/ 2007741 w 3751729"/>
              <a:gd name="connsiteY1480" fmla="*/ 37274 h 1237129"/>
              <a:gd name="connsiteX1481" fmla="*/ 2006018 w 3751729"/>
              <a:gd name="connsiteY1481" fmla="*/ 29643 h 1237129"/>
              <a:gd name="connsiteX1482" fmla="*/ 2006018 w 3751729"/>
              <a:gd name="connsiteY1482" fmla="*/ 21274 h 1237129"/>
              <a:gd name="connsiteX1483" fmla="*/ 2011187 w 3751729"/>
              <a:gd name="connsiteY1483" fmla="*/ 21274 h 1237129"/>
              <a:gd name="connsiteX1484" fmla="*/ 2011187 w 3751729"/>
              <a:gd name="connsiteY1484" fmla="*/ 17827 h 1237129"/>
              <a:gd name="connsiteX1485" fmla="*/ 2021032 w 3751729"/>
              <a:gd name="connsiteY1485" fmla="*/ 23735 h 1237129"/>
              <a:gd name="connsiteX1486" fmla="*/ 2030879 w 3751729"/>
              <a:gd name="connsiteY1486" fmla="*/ 29643 h 1237129"/>
              <a:gd name="connsiteX1487" fmla="*/ 2042448 w 3751729"/>
              <a:gd name="connsiteY1487" fmla="*/ 34566 h 1237129"/>
              <a:gd name="connsiteX1488" fmla="*/ 2044171 w 3751729"/>
              <a:gd name="connsiteY1488" fmla="*/ 31120 h 1237129"/>
              <a:gd name="connsiteX1489" fmla="*/ 2045895 w 3751729"/>
              <a:gd name="connsiteY1489" fmla="*/ 28658 h 1237129"/>
              <a:gd name="connsiteX1490" fmla="*/ 2046633 w 3751729"/>
              <a:gd name="connsiteY1490" fmla="*/ 26936 h 1237129"/>
              <a:gd name="connsiteX1491" fmla="*/ 2048355 w 3751729"/>
              <a:gd name="connsiteY1491" fmla="*/ 22750 h 1237129"/>
              <a:gd name="connsiteX1492" fmla="*/ 2048355 w 3751729"/>
              <a:gd name="connsiteY1492" fmla="*/ 17827 h 1237129"/>
              <a:gd name="connsiteX1493" fmla="*/ 2046633 w 3751729"/>
              <a:gd name="connsiteY1493" fmla="*/ 17089 h 1237129"/>
              <a:gd name="connsiteX1494" fmla="*/ 2045895 w 3751729"/>
              <a:gd name="connsiteY1494" fmla="*/ 15366 h 1237129"/>
              <a:gd name="connsiteX1495" fmla="*/ 2044171 w 3751729"/>
              <a:gd name="connsiteY1495" fmla="*/ 13643 h 1237129"/>
              <a:gd name="connsiteX1496" fmla="*/ 2044171 w 3751729"/>
              <a:gd name="connsiteY1496" fmla="*/ 11920 h 1237129"/>
              <a:gd name="connsiteX1497" fmla="*/ 2044171 w 3751729"/>
              <a:gd name="connsiteY1497" fmla="*/ 9458 h 1237129"/>
              <a:gd name="connsiteX1498" fmla="*/ 2042448 w 3751729"/>
              <a:gd name="connsiteY1498" fmla="*/ 5274 h 1237129"/>
              <a:gd name="connsiteX1499" fmla="*/ 2054314 w 3751729"/>
              <a:gd name="connsiteY1499" fmla="*/ 0 h 1237129"/>
              <a:gd name="connsiteX1500" fmla="*/ 3640714 w 3751729"/>
              <a:gd name="connsiteY1500" fmla="*/ 0 h 1237129"/>
              <a:gd name="connsiteX1501" fmla="*/ 3640714 w 3751729"/>
              <a:gd name="connsiteY1501" fmla="*/ 8474 h 1237129"/>
              <a:gd name="connsiteX1502" fmla="*/ 3638252 w 3751729"/>
              <a:gd name="connsiteY1502" fmla="*/ 20290 h 1237129"/>
              <a:gd name="connsiteX1503" fmla="*/ 3635053 w 3751729"/>
              <a:gd name="connsiteY1503" fmla="*/ 30382 h 1237129"/>
              <a:gd name="connsiteX1504" fmla="*/ 3628406 w 3751729"/>
              <a:gd name="connsiteY1504" fmla="*/ 36289 h 1237129"/>
              <a:gd name="connsiteX1505" fmla="*/ 3625207 w 3751729"/>
              <a:gd name="connsiteY1505" fmla="*/ 38012 h 1237129"/>
              <a:gd name="connsiteX1506" fmla="*/ 3622745 w 3751729"/>
              <a:gd name="connsiteY1506" fmla="*/ 38012 h 1237129"/>
              <a:gd name="connsiteX1507" fmla="*/ 3621022 w 3751729"/>
              <a:gd name="connsiteY1507" fmla="*/ 38012 h 1237129"/>
              <a:gd name="connsiteX1508" fmla="*/ 3619298 w 3751729"/>
              <a:gd name="connsiteY1508" fmla="*/ 38012 h 1237129"/>
              <a:gd name="connsiteX1509" fmla="*/ 3617576 w 3751729"/>
              <a:gd name="connsiteY1509" fmla="*/ 36289 h 1237129"/>
              <a:gd name="connsiteX1510" fmla="*/ 3616838 w 3751729"/>
              <a:gd name="connsiteY1510" fmla="*/ 36289 h 1237129"/>
              <a:gd name="connsiteX1511" fmla="*/ 3615114 w 3751729"/>
              <a:gd name="connsiteY1511" fmla="*/ 36289 h 1237129"/>
              <a:gd name="connsiteX1512" fmla="*/ 3613391 w 3751729"/>
              <a:gd name="connsiteY1512" fmla="*/ 38012 h 1237129"/>
              <a:gd name="connsiteX1513" fmla="*/ 3611668 w 3751729"/>
              <a:gd name="connsiteY1513" fmla="*/ 39735 h 1237129"/>
              <a:gd name="connsiteX1514" fmla="*/ 3609207 w 3751729"/>
              <a:gd name="connsiteY1514" fmla="*/ 43920 h 1237129"/>
              <a:gd name="connsiteX1515" fmla="*/ 3617576 w 3751729"/>
              <a:gd name="connsiteY1515" fmla="*/ 54012 h 1237129"/>
              <a:gd name="connsiteX1516" fmla="*/ 3626683 w 3751729"/>
              <a:gd name="connsiteY1516" fmla="*/ 71735 h 1237129"/>
              <a:gd name="connsiteX1517" fmla="*/ 3630868 w 3751729"/>
              <a:gd name="connsiteY1517" fmla="*/ 91920 h 1237129"/>
              <a:gd name="connsiteX1518" fmla="*/ 3628406 w 3751729"/>
              <a:gd name="connsiteY1518" fmla="*/ 91920 h 1237129"/>
              <a:gd name="connsiteX1519" fmla="*/ 3626683 w 3751729"/>
              <a:gd name="connsiteY1519" fmla="*/ 93643 h 1237129"/>
              <a:gd name="connsiteX1520" fmla="*/ 3623483 w 3751729"/>
              <a:gd name="connsiteY1520" fmla="*/ 93643 h 1237129"/>
              <a:gd name="connsiteX1521" fmla="*/ 3619298 w 3751729"/>
              <a:gd name="connsiteY1521" fmla="*/ 95365 h 1237129"/>
              <a:gd name="connsiteX1522" fmla="*/ 3613637 w 3751729"/>
              <a:gd name="connsiteY1522" fmla="*/ 91181 h 1237129"/>
              <a:gd name="connsiteX1523" fmla="*/ 3609452 w 3751729"/>
              <a:gd name="connsiteY1523" fmla="*/ 87734 h 1237129"/>
              <a:gd name="connsiteX1524" fmla="*/ 3603791 w 3751729"/>
              <a:gd name="connsiteY1524" fmla="*/ 86996 h 1237129"/>
              <a:gd name="connsiteX1525" fmla="*/ 3596406 w 3751729"/>
              <a:gd name="connsiteY1525" fmla="*/ 85274 h 1237129"/>
              <a:gd name="connsiteX1526" fmla="*/ 3592222 w 3751729"/>
              <a:gd name="connsiteY1526" fmla="*/ 97089 h 1237129"/>
              <a:gd name="connsiteX1527" fmla="*/ 3583854 w 3751729"/>
              <a:gd name="connsiteY1527" fmla="*/ 102997 h 1237129"/>
              <a:gd name="connsiteX1528" fmla="*/ 3573022 w 3751729"/>
              <a:gd name="connsiteY1528" fmla="*/ 107181 h 1237129"/>
              <a:gd name="connsiteX1529" fmla="*/ 3561453 w 3751729"/>
              <a:gd name="connsiteY1529" fmla="*/ 111366 h 1237129"/>
              <a:gd name="connsiteX1530" fmla="*/ 3560715 w 3751729"/>
              <a:gd name="connsiteY1530" fmla="*/ 123180 h 1237129"/>
              <a:gd name="connsiteX1531" fmla="*/ 3557514 w 3751729"/>
              <a:gd name="connsiteY1531" fmla="*/ 132289 h 1237129"/>
              <a:gd name="connsiteX1532" fmla="*/ 3551854 w 3751729"/>
              <a:gd name="connsiteY1532" fmla="*/ 140657 h 1237129"/>
              <a:gd name="connsiteX1533" fmla="*/ 3540284 w 3751729"/>
              <a:gd name="connsiteY1533" fmla="*/ 142381 h 1237129"/>
              <a:gd name="connsiteX1534" fmla="*/ 3531915 w 3751729"/>
              <a:gd name="connsiteY1534" fmla="*/ 144842 h 1237129"/>
              <a:gd name="connsiteX1535" fmla="*/ 3526253 w 3751729"/>
              <a:gd name="connsiteY1535" fmla="*/ 148288 h 1237129"/>
              <a:gd name="connsiteX1536" fmla="*/ 3520592 w 3751729"/>
              <a:gd name="connsiteY1536" fmla="*/ 150012 h 1237129"/>
              <a:gd name="connsiteX1537" fmla="*/ 3516408 w 3751729"/>
              <a:gd name="connsiteY1537" fmla="*/ 146565 h 1237129"/>
              <a:gd name="connsiteX1538" fmla="*/ 3511484 w 3751729"/>
              <a:gd name="connsiteY1538" fmla="*/ 142381 h 1237129"/>
              <a:gd name="connsiteX1539" fmla="*/ 3509022 w 3751729"/>
              <a:gd name="connsiteY1539" fmla="*/ 138196 h 1237129"/>
              <a:gd name="connsiteX1540" fmla="*/ 3503362 w 3751729"/>
              <a:gd name="connsiteY1540" fmla="*/ 138935 h 1237129"/>
              <a:gd name="connsiteX1541" fmla="*/ 3495977 w 3751729"/>
              <a:gd name="connsiteY1541" fmla="*/ 140657 h 1237129"/>
              <a:gd name="connsiteX1542" fmla="*/ 3490315 w 3751729"/>
              <a:gd name="connsiteY1542" fmla="*/ 144103 h 1237129"/>
              <a:gd name="connsiteX1543" fmla="*/ 3486130 w 3751729"/>
              <a:gd name="connsiteY1543" fmla="*/ 146565 h 1237129"/>
              <a:gd name="connsiteX1544" fmla="*/ 3486130 w 3751729"/>
              <a:gd name="connsiteY1544" fmla="*/ 152473 h 1237129"/>
              <a:gd name="connsiteX1545" fmla="*/ 3481946 w 3751729"/>
              <a:gd name="connsiteY1545" fmla="*/ 154195 h 1237129"/>
              <a:gd name="connsiteX1546" fmla="*/ 3474562 w 3751729"/>
              <a:gd name="connsiteY1546" fmla="*/ 154195 h 1237129"/>
              <a:gd name="connsiteX1547" fmla="*/ 3464716 w 3751729"/>
              <a:gd name="connsiteY1547" fmla="*/ 154195 h 1237129"/>
              <a:gd name="connsiteX1548" fmla="*/ 3455608 w 3751729"/>
              <a:gd name="connsiteY1548" fmla="*/ 155919 h 1237129"/>
              <a:gd name="connsiteX1549" fmla="*/ 3451423 w 3751729"/>
              <a:gd name="connsiteY1549" fmla="*/ 156658 h 1237129"/>
              <a:gd name="connsiteX1550" fmla="*/ 3444038 w 3751729"/>
              <a:gd name="connsiteY1550" fmla="*/ 174381 h 1237129"/>
              <a:gd name="connsiteX1551" fmla="*/ 3443300 w 3751729"/>
              <a:gd name="connsiteY1551" fmla="*/ 193580 h 1237129"/>
              <a:gd name="connsiteX1552" fmla="*/ 3443300 w 3751729"/>
              <a:gd name="connsiteY1552" fmla="*/ 215488 h 1237129"/>
              <a:gd name="connsiteX1553" fmla="*/ 3445762 w 3751729"/>
              <a:gd name="connsiteY1553" fmla="*/ 234687 h 1237129"/>
              <a:gd name="connsiteX1554" fmla="*/ 3441577 w 3751729"/>
              <a:gd name="connsiteY1554" fmla="*/ 234687 h 1237129"/>
              <a:gd name="connsiteX1555" fmla="*/ 3439854 w 3751729"/>
              <a:gd name="connsiteY1555" fmla="*/ 234687 h 1237129"/>
              <a:gd name="connsiteX1556" fmla="*/ 3438131 w 3751729"/>
              <a:gd name="connsiteY1556" fmla="*/ 234687 h 1237129"/>
              <a:gd name="connsiteX1557" fmla="*/ 3437392 w 3751729"/>
              <a:gd name="connsiteY1557" fmla="*/ 236410 h 1237129"/>
              <a:gd name="connsiteX1558" fmla="*/ 3435670 w 3751729"/>
              <a:gd name="connsiteY1558" fmla="*/ 237150 h 1237129"/>
              <a:gd name="connsiteX1559" fmla="*/ 3433946 w 3751729"/>
              <a:gd name="connsiteY1559" fmla="*/ 242072 h 1237129"/>
              <a:gd name="connsiteX1560" fmla="*/ 3432223 w 3751729"/>
              <a:gd name="connsiteY1560" fmla="*/ 246257 h 1237129"/>
              <a:gd name="connsiteX1561" fmla="*/ 3432223 w 3751729"/>
              <a:gd name="connsiteY1561" fmla="*/ 252164 h 1237129"/>
              <a:gd name="connsiteX1562" fmla="*/ 3432223 w 3751729"/>
              <a:gd name="connsiteY1562" fmla="*/ 258810 h 1237129"/>
              <a:gd name="connsiteX1563" fmla="*/ 3422377 w 3751729"/>
              <a:gd name="connsiteY1563" fmla="*/ 258810 h 1237129"/>
              <a:gd name="connsiteX1564" fmla="*/ 3416715 w 3751729"/>
              <a:gd name="connsiteY1564" fmla="*/ 267918 h 1237129"/>
              <a:gd name="connsiteX1565" fmla="*/ 3412531 w 3751729"/>
              <a:gd name="connsiteY1565" fmla="*/ 273825 h 1237129"/>
              <a:gd name="connsiteX1566" fmla="*/ 3410808 w 3751729"/>
              <a:gd name="connsiteY1566" fmla="*/ 279734 h 1237129"/>
              <a:gd name="connsiteX1567" fmla="*/ 3409084 w 3751729"/>
              <a:gd name="connsiteY1567" fmla="*/ 291548 h 1237129"/>
              <a:gd name="connsiteX1568" fmla="*/ 3406623 w 3751729"/>
              <a:gd name="connsiteY1568" fmla="*/ 291548 h 1237129"/>
              <a:gd name="connsiteX1569" fmla="*/ 3403423 w 3751729"/>
              <a:gd name="connsiteY1569" fmla="*/ 291548 h 1237129"/>
              <a:gd name="connsiteX1570" fmla="*/ 3402685 w 3751729"/>
              <a:gd name="connsiteY1570" fmla="*/ 291548 h 1237129"/>
              <a:gd name="connsiteX1571" fmla="*/ 3400962 w 3751729"/>
              <a:gd name="connsiteY1571" fmla="*/ 291548 h 1237129"/>
              <a:gd name="connsiteX1572" fmla="*/ 3397762 w 3751729"/>
              <a:gd name="connsiteY1572" fmla="*/ 291548 h 1237129"/>
              <a:gd name="connsiteX1573" fmla="*/ 3392100 w 3751729"/>
              <a:gd name="connsiteY1573" fmla="*/ 303365 h 1237129"/>
              <a:gd name="connsiteX1574" fmla="*/ 3387915 w 3751729"/>
              <a:gd name="connsiteY1574" fmla="*/ 317641 h 1237129"/>
              <a:gd name="connsiteX1575" fmla="*/ 3378069 w 3751729"/>
              <a:gd name="connsiteY1575" fmla="*/ 317641 h 1237129"/>
              <a:gd name="connsiteX1576" fmla="*/ 3374869 w 3751729"/>
              <a:gd name="connsiteY1576" fmla="*/ 333640 h 1237129"/>
              <a:gd name="connsiteX1577" fmla="*/ 3369947 w 3751729"/>
              <a:gd name="connsiteY1577" fmla="*/ 333640 h 1237129"/>
              <a:gd name="connsiteX1578" fmla="*/ 3369947 w 3751729"/>
              <a:gd name="connsiteY1578" fmla="*/ 329457 h 1237129"/>
              <a:gd name="connsiteX1579" fmla="*/ 3358378 w 3751729"/>
              <a:gd name="connsiteY1579" fmla="*/ 313456 h 1237129"/>
              <a:gd name="connsiteX1580" fmla="*/ 3350993 w 3751729"/>
              <a:gd name="connsiteY1580" fmla="*/ 294256 h 1237129"/>
              <a:gd name="connsiteX1581" fmla="*/ 3349270 w 3751729"/>
              <a:gd name="connsiteY1581" fmla="*/ 272349 h 1237129"/>
              <a:gd name="connsiteX1582" fmla="*/ 3350993 w 3751729"/>
              <a:gd name="connsiteY1582" fmla="*/ 246257 h 1237129"/>
              <a:gd name="connsiteX1583" fmla="*/ 3355178 w 3751729"/>
              <a:gd name="connsiteY1583" fmla="*/ 242811 h 1237129"/>
              <a:gd name="connsiteX1584" fmla="*/ 3358378 w 3751729"/>
              <a:gd name="connsiteY1584" fmla="*/ 240349 h 1237129"/>
              <a:gd name="connsiteX1585" fmla="*/ 3362562 w 3751729"/>
              <a:gd name="connsiteY1585" fmla="*/ 236903 h 1237129"/>
              <a:gd name="connsiteX1586" fmla="*/ 3364285 w 3751729"/>
              <a:gd name="connsiteY1586" fmla="*/ 232719 h 1237129"/>
              <a:gd name="connsiteX1587" fmla="*/ 3366747 w 3751729"/>
              <a:gd name="connsiteY1587" fmla="*/ 226811 h 1237129"/>
              <a:gd name="connsiteX1588" fmla="*/ 3362562 w 3751729"/>
              <a:gd name="connsiteY1588" fmla="*/ 219180 h 1237129"/>
              <a:gd name="connsiteX1589" fmla="*/ 3360839 w 3751729"/>
              <a:gd name="connsiteY1589" fmla="*/ 209088 h 1237129"/>
              <a:gd name="connsiteX1590" fmla="*/ 3366501 w 3751729"/>
              <a:gd name="connsiteY1590" fmla="*/ 197272 h 1237129"/>
              <a:gd name="connsiteX1591" fmla="*/ 3372162 w 3751729"/>
              <a:gd name="connsiteY1591" fmla="*/ 193088 h 1237129"/>
              <a:gd name="connsiteX1592" fmla="*/ 3379547 w 3751729"/>
              <a:gd name="connsiteY1592" fmla="*/ 189642 h 1237129"/>
              <a:gd name="connsiteX1593" fmla="*/ 3387915 w 3751729"/>
              <a:gd name="connsiteY1593" fmla="*/ 187180 h 1237129"/>
              <a:gd name="connsiteX1594" fmla="*/ 3393577 w 3751729"/>
              <a:gd name="connsiteY1594" fmla="*/ 181272 h 1237129"/>
              <a:gd name="connsiteX1595" fmla="*/ 3405147 w 3751729"/>
              <a:gd name="connsiteY1595" fmla="*/ 163550 h 1237129"/>
              <a:gd name="connsiteX1596" fmla="*/ 3416715 w 3751729"/>
              <a:gd name="connsiteY1596" fmla="*/ 145827 h 1237129"/>
              <a:gd name="connsiteX1597" fmla="*/ 3425824 w 3751729"/>
              <a:gd name="connsiteY1597" fmla="*/ 138196 h 1237129"/>
              <a:gd name="connsiteX1598" fmla="*/ 3435670 w 3751729"/>
              <a:gd name="connsiteY1598" fmla="*/ 131550 h 1237129"/>
              <a:gd name="connsiteX1599" fmla="*/ 3445515 w 3751729"/>
              <a:gd name="connsiteY1599" fmla="*/ 123920 h 1237129"/>
              <a:gd name="connsiteX1600" fmla="*/ 3449700 w 3751729"/>
              <a:gd name="connsiteY1600" fmla="*/ 113827 h 1237129"/>
              <a:gd name="connsiteX1601" fmla="*/ 3452900 w 3751729"/>
              <a:gd name="connsiteY1601" fmla="*/ 102011 h 1237129"/>
              <a:gd name="connsiteX1602" fmla="*/ 3457085 w 3751729"/>
              <a:gd name="connsiteY1602" fmla="*/ 91181 h 1237129"/>
              <a:gd name="connsiteX1603" fmla="*/ 3457085 w 3751729"/>
              <a:gd name="connsiteY1603" fmla="*/ 90443 h 1237129"/>
              <a:gd name="connsiteX1604" fmla="*/ 3455361 w 3751729"/>
              <a:gd name="connsiteY1604" fmla="*/ 90443 h 1237129"/>
              <a:gd name="connsiteX1605" fmla="*/ 3455361 w 3751729"/>
              <a:gd name="connsiteY1605" fmla="*/ 88719 h 1237129"/>
              <a:gd name="connsiteX1606" fmla="*/ 3453639 w 3751729"/>
              <a:gd name="connsiteY1606" fmla="*/ 86996 h 1237129"/>
              <a:gd name="connsiteX1607" fmla="*/ 3451176 w 3751729"/>
              <a:gd name="connsiteY1607" fmla="*/ 88719 h 1237129"/>
              <a:gd name="connsiteX1608" fmla="*/ 3449454 w 3751729"/>
              <a:gd name="connsiteY1608" fmla="*/ 90443 h 1237129"/>
              <a:gd name="connsiteX1609" fmla="*/ 3448715 w 3751729"/>
              <a:gd name="connsiteY1609" fmla="*/ 91181 h 1237129"/>
              <a:gd name="connsiteX1610" fmla="*/ 3441331 w 3751729"/>
              <a:gd name="connsiteY1610" fmla="*/ 102011 h 1237129"/>
              <a:gd name="connsiteX1611" fmla="*/ 3433946 w 3751729"/>
              <a:gd name="connsiteY1611" fmla="*/ 113827 h 1237129"/>
              <a:gd name="connsiteX1612" fmla="*/ 3426561 w 3751729"/>
              <a:gd name="connsiteY1612" fmla="*/ 123920 h 1237129"/>
              <a:gd name="connsiteX1613" fmla="*/ 3416715 w 3751729"/>
              <a:gd name="connsiteY1613" fmla="*/ 131550 h 1237129"/>
              <a:gd name="connsiteX1614" fmla="*/ 3403423 w 3751729"/>
              <a:gd name="connsiteY1614" fmla="*/ 137457 h 1237129"/>
              <a:gd name="connsiteX1615" fmla="*/ 3402685 w 3751729"/>
              <a:gd name="connsiteY1615" fmla="*/ 132535 h 1237129"/>
              <a:gd name="connsiteX1616" fmla="*/ 3402685 w 3751729"/>
              <a:gd name="connsiteY1616" fmla="*/ 131796 h 1237129"/>
              <a:gd name="connsiteX1617" fmla="*/ 3400962 w 3751729"/>
              <a:gd name="connsiteY1617" fmla="*/ 128350 h 1237129"/>
              <a:gd name="connsiteX1618" fmla="*/ 3400962 w 3751729"/>
              <a:gd name="connsiteY1618" fmla="*/ 124165 h 1237129"/>
              <a:gd name="connsiteX1619" fmla="*/ 3402685 w 3751729"/>
              <a:gd name="connsiteY1619" fmla="*/ 122442 h 1237129"/>
              <a:gd name="connsiteX1620" fmla="*/ 3402685 w 3751729"/>
              <a:gd name="connsiteY1620" fmla="*/ 120719 h 1237129"/>
              <a:gd name="connsiteX1621" fmla="*/ 3402685 w 3751729"/>
              <a:gd name="connsiteY1621" fmla="*/ 119980 h 1237129"/>
              <a:gd name="connsiteX1622" fmla="*/ 3403423 w 3751729"/>
              <a:gd name="connsiteY1622" fmla="*/ 116534 h 1237129"/>
              <a:gd name="connsiteX1623" fmla="*/ 3403423 w 3751729"/>
              <a:gd name="connsiteY1623" fmla="*/ 114073 h 1237129"/>
              <a:gd name="connsiteX1624" fmla="*/ 3399238 w 3751729"/>
              <a:gd name="connsiteY1624" fmla="*/ 110628 h 1237129"/>
              <a:gd name="connsiteX1625" fmla="*/ 3395054 w 3751729"/>
              <a:gd name="connsiteY1625" fmla="*/ 108903 h 1237129"/>
              <a:gd name="connsiteX1626" fmla="*/ 3391854 w 3751729"/>
              <a:gd name="connsiteY1626" fmla="*/ 108166 h 1237129"/>
              <a:gd name="connsiteX1627" fmla="*/ 3387670 w 3751729"/>
              <a:gd name="connsiteY1627" fmla="*/ 106442 h 1237129"/>
              <a:gd name="connsiteX1628" fmla="*/ 3385208 w 3751729"/>
              <a:gd name="connsiteY1628" fmla="*/ 108166 h 1237129"/>
              <a:gd name="connsiteX1629" fmla="*/ 3377824 w 3751729"/>
              <a:gd name="connsiteY1629" fmla="*/ 112350 h 1237129"/>
              <a:gd name="connsiteX1630" fmla="*/ 3367978 w 3751729"/>
              <a:gd name="connsiteY1630" fmla="*/ 120719 h 1237129"/>
              <a:gd name="connsiteX1631" fmla="*/ 3358870 w 3751729"/>
              <a:gd name="connsiteY1631" fmla="*/ 131550 h 1237129"/>
              <a:gd name="connsiteX1632" fmla="*/ 3350500 w 3751729"/>
              <a:gd name="connsiteY1632" fmla="*/ 141642 h 1237129"/>
              <a:gd name="connsiteX1633" fmla="*/ 3346316 w 3751729"/>
              <a:gd name="connsiteY1633" fmla="*/ 149273 h 1237129"/>
              <a:gd name="connsiteX1634" fmla="*/ 3346316 w 3751729"/>
              <a:gd name="connsiteY1634" fmla="*/ 151734 h 1237129"/>
              <a:gd name="connsiteX1635" fmla="*/ 3346316 w 3751729"/>
              <a:gd name="connsiteY1635" fmla="*/ 155180 h 1237129"/>
              <a:gd name="connsiteX1636" fmla="*/ 3347055 w 3751729"/>
              <a:gd name="connsiteY1636" fmla="*/ 157642 h 1237129"/>
              <a:gd name="connsiteX1637" fmla="*/ 3348778 w 3751729"/>
              <a:gd name="connsiteY1637" fmla="*/ 161826 h 1237129"/>
              <a:gd name="connsiteX1638" fmla="*/ 3350500 w 3751729"/>
              <a:gd name="connsiteY1638" fmla="*/ 165272 h 1237129"/>
              <a:gd name="connsiteX1639" fmla="*/ 3350500 w 3751729"/>
              <a:gd name="connsiteY1639" fmla="*/ 167734 h 1237129"/>
              <a:gd name="connsiteX1640" fmla="*/ 3341394 w 3751729"/>
              <a:gd name="connsiteY1640" fmla="*/ 171918 h 1237129"/>
              <a:gd name="connsiteX1641" fmla="*/ 3331548 w 3751729"/>
              <a:gd name="connsiteY1641" fmla="*/ 173642 h 1237129"/>
              <a:gd name="connsiteX1642" fmla="*/ 3318255 w 3751729"/>
              <a:gd name="connsiteY1642" fmla="*/ 175365 h 1237129"/>
              <a:gd name="connsiteX1643" fmla="*/ 3305947 w 3751729"/>
              <a:gd name="connsiteY1643" fmla="*/ 175365 h 1237129"/>
              <a:gd name="connsiteX1644" fmla="*/ 3305947 w 3751729"/>
              <a:gd name="connsiteY1644" fmla="*/ 159365 h 1237129"/>
              <a:gd name="connsiteX1645" fmla="*/ 3292655 w 3751729"/>
              <a:gd name="connsiteY1645" fmla="*/ 161826 h 1237129"/>
              <a:gd name="connsiteX1646" fmla="*/ 3281085 w 3751729"/>
              <a:gd name="connsiteY1646" fmla="*/ 166750 h 1237129"/>
              <a:gd name="connsiteX1647" fmla="*/ 3271240 w 3751729"/>
              <a:gd name="connsiteY1647" fmla="*/ 165026 h 1237129"/>
              <a:gd name="connsiteX1648" fmla="*/ 3263855 w 3751729"/>
              <a:gd name="connsiteY1648" fmla="*/ 155919 h 1237129"/>
              <a:gd name="connsiteX1649" fmla="*/ 3235055 w 3751729"/>
              <a:gd name="connsiteY1649" fmla="*/ 151734 h 1237129"/>
              <a:gd name="connsiteX1650" fmla="*/ 3225209 w 3751729"/>
              <a:gd name="connsiteY1650" fmla="*/ 161826 h 1237129"/>
              <a:gd name="connsiteX1651" fmla="*/ 3213640 w 3751729"/>
              <a:gd name="connsiteY1651" fmla="*/ 169457 h 1237129"/>
              <a:gd name="connsiteX1652" fmla="*/ 3203794 w 3751729"/>
              <a:gd name="connsiteY1652" fmla="*/ 177827 h 1237129"/>
              <a:gd name="connsiteX1653" fmla="*/ 3198133 w 3751729"/>
              <a:gd name="connsiteY1653" fmla="*/ 188657 h 1237129"/>
              <a:gd name="connsiteX1654" fmla="*/ 3192471 w 3751729"/>
              <a:gd name="connsiteY1654" fmla="*/ 198750 h 1237129"/>
              <a:gd name="connsiteX1655" fmla="*/ 3186810 w 3751729"/>
              <a:gd name="connsiteY1655" fmla="*/ 208841 h 1237129"/>
              <a:gd name="connsiteX1656" fmla="*/ 3179425 w 3751729"/>
              <a:gd name="connsiteY1656" fmla="*/ 216473 h 1237129"/>
              <a:gd name="connsiteX1657" fmla="*/ 3156287 w 3751729"/>
              <a:gd name="connsiteY1657" fmla="*/ 224103 h 1237129"/>
              <a:gd name="connsiteX1658" fmla="*/ 3150625 w 3751729"/>
              <a:gd name="connsiteY1658" fmla="*/ 230011 h 1237129"/>
              <a:gd name="connsiteX1659" fmla="*/ 3146441 w 3751729"/>
              <a:gd name="connsiteY1659" fmla="*/ 236657 h 1237129"/>
              <a:gd name="connsiteX1660" fmla="*/ 3142256 w 3751729"/>
              <a:gd name="connsiteY1660" fmla="*/ 242564 h 1237129"/>
              <a:gd name="connsiteX1661" fmla="*/ 3132409 w 3751729"/>
              <a:gd name="connsiteY1661" fmla="*/ 250195 h 1237129"/>
              <a:gd name="connsiteX1662" fmla="*/ 3132409 w 3751729"/>
              <a:gd name="connsiteY1662" fmla="*/ 258564 h 1237129"/>
              <a:gd name="connsiteX1663" fmla="*/ 3144717 w 3751729"/>
              <a:gd name="connsiteY1663" fmla="*/ 258564 h 1237129"/>
              <a:gd name="connsiteX1664" fmla="*/ 3146441 w 3751729"/>
              <a:gd name="connsiteY1664" fmla="*/ 263487 h 1237129"/>
              <a:gd name="connsiteX1665" fmla="*/ 3148164 w 3751729"/>
              <a:gd name="connsiteY1665" fmla="*/ 265949 h 1237129"/>
              <a:gd name="connsiteX1666" fmla="*/ 3148902 w 3751729"/>
              <a:gd name="connsiteY1666" fmla="*/ 269395 h 1237129"/>
              <a:gd name="connsiteX1667" fmla="*/ 3152102 w 3751729"/>
              <a:gd name="connsiteY1667" fmla="*/ 271857 h 1237129"/>
              <a:gd name="connsiteX1668" fmla="*/ 3154563 w 3751729"/>
              <a:gd name="connsiteY1668" fmla="*/ 273580 h 1237129"/>
              <a:gd name="connsiteX1669" fmla="*/ 3160225 w 3751729"/>
              <a:gd name="connsiteY1669" fmla="*/ 275303 h 1237129"/>
              <a:gd name="connsiteX1670" fmla="*/ 3163425 w 3751729"/>
              <a:gd name="connsiteY1670" fmla="*/ 271857 h 1237129"/>
              <a:gd name="connsiteX1671" fmla="*/ 3165887 w 3751729"/>
              <a:gd name="connsiteY1671" fmla="*/ 270133 h 1237129"/>
              <a:gd name="connsiteX1672" fmla="*/ 3170809 w 3751729"/>
              <a:gd name="connsiteY1672" fmla="*/ 269395 h 1237129"/>
              <a:gd name="connsiteX1673" fmla="*/ 3174994 w 3751729"/>
              <a:gd name="connsiteY1673" fmla="*/ 269395 h 1237129"/>
              <a:gd name="connsiteX1674" fmla="*/ 3182379 w 3751729"/>
              <a:gd name="connsiteY1674" fmla="*/ 269395 h 1237129"/>
              <a:gd name="connsiteX1675" fmla="*/ 3188041 w 3751729"/>
              <a:gd name="connsiteY1675" fmla="*/ 276041 h 1237129"/>
              <a:gd name="connsiteX1676" fmla="*/ 3192225 w 3751729"/>
              <a:gd name="connsiteY1676" fmla="*/ 281949 h 1237129"/>
              <a:gd name="connsiteX1677" fmla="*/ 3194687 w 3751729"/>
              <a:gd name="connsiteY1677" fmla="*/ 289580 h 1237129"/>
              <a:gd name="connsiteX1678" fmla="*/ 3197887 w 3751729"/>
              <a:gd name="connsiteY1678" fmla="*/ 301394 h 1237129"/>
              <a:gd name="connsiteX1679" fmla="*/ 3199609 w 3751729"/>
              <a:gd name="connsiteY1679" fmla="*/ 309026 h 1237129"/>
              <a:gd name="connsiteX1680" fmla="*/ 3197887 w 3751729"/>
              <a:gd name="connsiteY1680" fmla="*/ 313210 h 1237129"/>
              <a:gd name="connsiteX1681" fmla="*/ 3193702 w 3751729"/>
              <a:gd name="connsiteY1681" fmla="*/ 317395 h 1237129"/>
              <a:gd name="connsiteX1682" fmla="*/ 3191978 w 3751729"/>
              <a:gd name="connsiteY1682" fmla="*/ 325026 h 1237129"/>
              <a:gd name="connsiteX1683" fmla="*/ 3191978 w 3751729"/>
              <a:gd name="connsiteY1683" fmla="*/ 333395 h 1237129"/>
              <a:gd name="connsiteX1684" fmla="*/ 3194441 w 3751729"/>
              <a:gd name="connsiteY1684" fmla="*/ 341025 h 1237129"/>
              <a:gd name="connsiteX1685" fmla="*/ 3197640 w 3751729"/>
              <a:gd name="connsiteY1685" fmla="*/ 348656 h 1237129"/>
              <a:gd name="connsiteX1686" fmla="*/ 3200102 w 3751729"/>
              <a:gd name="connsiteY1686" fmla="*/ 358748 h 1237129"/>
              <a:gd name="connsiteX1687" fmla="*/ 3191733 w 3751729"/>
              <a:gd name="connsiteY1687" fmla="*/ 367856 h 1237129"/>
              <a:gd name="connsiteX1688" fmla="*/ 3186072 w 3751729"/>
              <a:gd name="connsiteY1688" fmla="*/ 377949 h 1237129"/>
              <a:gd name="connsiteX1689" fmla="*/ 3181886 w 3751729"/>
              <a:gd name="connsiteY1689" fmla="*/ 388041 h 1237129"/>
              <a:gd name="connsiteX1690" fmla="*/ 3176226 w 3751729"/>
              <a:gd name="connsiteY1690" fmla="*/ 401579 h 1237129"/>
              <a:gd name="connsiteX1691" fmla="*/ 3173025 w 3751729"/>
              <a:gd name="connsiteY1691" fmla="*/ 404041 h 1237129"/>
              <a:gd name="connsiteX1692" fmla="*/ 3165640 w 3751729"/>
              <a:gd name="connsiteY1692" fmla="*/ 413148 h 1237129"/>
              <a:gd name="connsiteX1693" fmla="*/ 3157271 w 3751729"/>
              <a:gd name="connsiteY1693" fmla="*/ 423241 h 1237129"/>
              <a:gd name="connsiteX1694" fmla="*/ 3148164 w 3751729"/>
              <a:gd name="connsiteY1694" fmla="*/ 435056 h 1237129"/>
              <a:gd name="connsiteX1695" fmla="*/ 3138318 w 3751729"/>
              <a:gd name="connsiteY1695" fmla="*/ 445148 h 1237129"/>
              <a:gd name="connsiteX1696" fmla="*/ 3129949 w 3751729"/>
              <a:gd name="connsiteY1696" fmla="*/ 455241 h 1237129"/>
              <a:gd name="connsiteX1697" fmla="*/ 3124288 w 3751729"/>
              <a:gd name="connsiteY1697" fmla="*/ 462871 h 1237129"/>
              <a:gd name="connsiteX1698" fmla="*/ 3121088 w 3751729"/>
              <a:gd name="connsiteY1698" fmla="*/ 466318 h 1237129"/>
              <a:gd name="connsiteX1699" fmla="*/ 3111241 w 3751729"/>
              <a:gd name="connsiteY1699" fmla="*/ 468778 h 1237129"/>
              <a:gd name="connsiteX1700" fmla="*/ 3101395 w 3751729"/>
              <a:gd name="connsiteY1700" fmla="*/ 467056 h 1237129"/>
              <a:gd name="connsiteX1701" fmla="*/ 3092288 w 3751729"/>
              <a:gd name="connsiteY1701" fmla="*/ 467056 h 1237129"/>
              <a:gd name="connsiteX1702" fmla="*/ 3083918 w 3751729"/>
              <a:gd name="connsiteY1702" fmla="*/ 468778 h 1237129"/>
              <a:gd name="connsiteX1703" fmla="*/ 3076533 w 3751729"/>
              <a:gd name="connsiteY1703" fmla="*/ 476409 h 1237129"/>
              <a:gd name="connsiteX1704" fmla="*/ 3070872 w 3751729"/>
              <a:gd name="connsiteY1704" fmla="*/ 484779 h 1237129"/>
              <a:gd name="connsiteX1705" fmla="*/ 3066687 w 3751729"/>
              <a:gd name="connsiteY1705" fmla="*/ 493887 h 1237129"/>
              <a:gd name="connsiteX1706" fmla="*/ 3061026 w 3751729"/>
              <a:gd name="connsiteY1706" fmla="*/ 502256 h 1237129"/>
              <a:gd name="connsiteX1707" fmla="*/ 3052657 w 3751729"/>
              <a:gd name="connsiteY1707" fmla="*/ 508164 h 1237129"/>
              <a:gd name="connsiteX1708" fmla="*/ 3050934 w 3751729"/>
              <a:gd name="connsiteY1708" fmla="*/ 508164 h 1237129"/>
              <a:gd name="connsiteX1709" fmla="*/ 3049211 w 3751729"/>
              <a:gd name="connsiteY1709" fmla="*/ 509887 h 1237129"/>
              <a:gd name="connsiteX1710" fmla="*/ 3047487 w 3751729"/>
              <a:gd name="connsiteY1710" fmla="*/ 509887 h 1237129"/>
              <a:gd name="connsiteX1711" fmla="*/ 3045026 w 3751729"/>
              <a:gd name="connsiteY1711" fmla="*/ 509887 h 1237129"/>
              <a:gd name="connsiteX1712" fmla="*/ 3041826 w 3751729"/>
              <a:gd name="connsiteY1712" fmla="*/ 511610 h 1237129"/>
              <a:gd name="connsiteX1713" fmla="*/ 3045026 w 3751729"/>
              <a:gd name="connsiteY1713" fmla="*/ 519979 h 1237129"/>
              <a:gd name="connsiteX1714" fmla="*/ 3050688 w 3751729"/>
              <a:gd name="connsiteY1714" fmla="*/ 529086 h 1237129"/>
              <a:gd name="connsiteX1715" fmla="*/ 3054872 w 3751729"/>
              <a:gd name="connsiteY1715" fmla="*/ 539179 h 1237129"/>
              <a:gd name="connsiteX1716" fmla="*/ 3060534 w 3751729"/>
              <a:gd name="connsiteY1716" fmla="*/ 549271 h 1237129"/>
              <a:gd name="connsiteX1717" fmla="*/ 3062995 w 3751729"/>
              <a:gd name="connsiteY1717" fmla="*/ 558378 h 1237129"/>
              <a:gd name="connsiteX1718" fmla="*/ 3064719 w 3751729"/>
              <a:gd name="connsiteY1718" fmla="*/ 568471 h 1237129"/>
              <a:gd name="connsiteX1719" fmla="*/ 3062256 w 3751729"/>
              <a:gd name="connsiteY1719" fmla="*/ 575117 h 1237129"/>
              <a:gd name="connsiteX1720" fmla="*/ 3056595 w 3751729"/>
              <a:gd name="connsiteY1720" fmla="*/ 581022 h 1237129"/>
              <a:gd name="connsiteX1721" fmla="*/ 3045026 w 3751729"/>
              <a:gd name="connsiteY1721" fmla="*/ 585945 h 1237129"/>
              <a:gd name="connsiteX1722" fmla="*/ 3026073 w 3751729"/>
              <a:gd name="connsiteY1722" fmla="*/ 588407 h 1237129"/>
              <a:gd name="connsiteX1723" fmla="*/ 3026073 w 3751729"/>
              <a:gd name="connsiteY1723" fmla="*/ 580776 h 1237129"/>
              <a:gd name="connsiteX1724" fmla="*/ 3024348 w 3751729"/>
              <a:gd name="connsiteY1724" fmla="*/ 574133 h 1237129"/>
              <a:gd name="connsiteX1725" fmla="*/ 3024348 w 3751729"/>
              <a:gd name="connsiteY1725" fmla="*/ 564040 h 1237129"/>
              <a:gd name="connsiteX1726" fmla="*/ 3026073 w 3751729"/>
              <a:gd name="connsiteY1726" fmla="*/ 552225 h 1237129"/>
              <a:gd name="connsiteX1727" fmla="*/ 3026073 w 3751729"/>
              <a:gd name="connsiteY1727" fmla="*/ 543117 h 1237129"/>
              <a:gd name="connsiteX1728" fmla="*/ 3021888 w 3751729"/>
              <a:gd name="connsiteY1728" fmla="*/ 543117 h 1237129"/>
              <a:gd name="connsiteX1729" fmla="*/ 3018688 w 3751729"/>
              <a:gd name="connsiteY1729" fmla="*/ 543117 h 1237129"/>
              <a:gd name="connsiteX1730" fmla="*/ 3016226 w 3751729"/>
              <a:gd name="connsiteY1730" fmla="*/ 543117 h 1237129"/>
              <a:gd name="connsiteX1731" fmla="*/ 3014503 w 3751729"/>
              <a:gd name="connsiteY1731" fmla="*/ 543117 h 1237129"/>
              <a:gd name="connsiteX1732" fmla="*/ 3012780 w 3751729"/>
              <a:gd name="connsiteY1732" fmla="*/ 541394 h 1237129"/>
              <a:gd name="connsiteX1733" fmla="*/ 3010318 w 3751729"/>
              <a:gd name="connsiteY1733" fmla="*/ 540655 h 1237129"/>
              <a:gd name="connsiteX1734" fmla="*/ 3007118 w 3751729"/>
              <a:gd name="connsiteY1734" fmla="*/ 535733 h 1237129"/>
              <a:gd name="connsiteX1735" fmla="*/ 3010318 w 3751729"/>
              <a:gd name="connsiteY1735" fmla="*/ 531548 h 1237129"/>
              <a:gd name="connsiteX1736" fmla="*/ 3012780 w 3751729"/>
              <a:gd name="connsiteY1736" fmla="*/ 527363 h 1237129"/>
              <a:gd name="connsiteX1737" fmla="*/ 3014503 w 3751729"/>
              <a:gd name="connsiteY1737" fmla="*/ 523179 h 1237129"/>
              <a:gd name="connsiteX1738" fmla="*/ 3017703 w 3751729"/>
              <a:gd name="connsiteY1738" fmla="*/ 517271 h 1237129"/>
              <a:gd name="connsiteX1739" fmla="*/ 3010318 w 3751729"/>
              <a:gd name="connsiteY1739" fmla="*/ 517271 h 1237129"/>
              <a:gd name="connsiteX1740" fmla="*/ 3001211 w 3751729"/>
              <a:gd name="connsiteY1740" fmla="*/ 515548 h 1237129"/>
              <a:gd name="connsiteX1741" fmla="*/ 2991365 w 3751729"/>
              <a:gd name="connsiteY1741" fmla="*/ 518010 h 1237129"/>
              <a:gd name="connsiteX1742" fmla="*/ 2979796 w 3751729"/>
              <a:gd name="connsiteY1742" fmla="*/ 522932 h 1237129"/>
              <a:gd name="connsiteX1743" fmla="*/ 2969950 w 3751729"/>
              <a:gd name="connsiteY1743" fmla="*/ 527117 h 1237129"/>
              <a:gd name="connsiteX1744" fmla="*/ 2969950 w 3751729"/>
              <a:gd name="connsiteY1744" fmla="*/ 523672 h 1237129"/>
              <a:gd name="connsiteX1745" fmla="*/ 2971672 w 3751729"/>
              <a:gd name="connsiteY1745" fmla="*/ 519486 h 1237129"/>
              <a:gd name="connsiteX1746" fmla="*/ 2973396 w 3751729"/>
              <a:gd name="connsiteY1746" fmla="*/ 517025 h 1237129"/>
              <a:gd name="connsiteX1747" fmla="*/ 2974134 w 3751729"/>
              <a:gd name="connsiteY1747" fmla="*/ 512102 h 1237129"/>
              <a:gd name="connsiteX1748" fmla="*/ 2975857 w 3751729"/>
              <a:gd name="connsiteY1748" fmla="*/ 509640 h 1237129"/>
              <a:gd name="connsiteX1749" fmla="*/ 2978318 w 3751729"/>
              <a:gd name="connsiteY1749" fmla="*/ 503733 h 1237129"/>
              <a:gd name="connsiteX1750" fmla="*/ 2975857 w 3751729"/>
              <a:gd name="connsiteY1750" fmla="*/ 503733 h 1237129"/>
              <a:gd name="connsiteX1751" fmla="*/ 2973396 w 3751729"/>
              <a:gd name="connsiteY1751" fmla="*/ 502009 h 1237129"/>
              <a:gd name="connsiteX1752" fmla="*/ 2970196 w 3751729"/>
              <a:gd name="connsiteY1752" fmla="*/ 502009 h 1237129"/>
              <a:gd name="connsiteX1753" fmla="*/ 2966011 w 3751729"/>
              <a:gd name="connsiteY1753" fmla="*/ 500287 h 1237129"/>
              <a:gd name="connsiteX1754" fmla="*/ 2956904 w 3751729"/>
              <a:gd name="connsiteY1754" fmla="*/ 509395 h 1237129"/>
              <a:gd name="connsiteX1755" fmla="*/ 2947058 w 3751729"/>
              <a:gd name="connsiteY1755" fmla="*/ 517025 h 1237129"/>
              <a:gd name="connsiteX1756" fmla="*/ 2937212 w 3751729"/>
              <a:gd name="connsiteY1756" fmla="*/ 525394 h 1237129"/>
              <a:gd name="connsiteX1757" fmla="*/ 2931550 w 3751729"/>
              <a:gd name="connsiteY1757" fmla="*/ 535487 h 1237129"/>
              <a:gd name="connsiteX1758" fmla="*/ 2937212 w 3751729"/>
              <a:gd name="connsiteY1758" fmla="*/ 538932 h 1237129"/>
              <a:gd name="connsiteX1759" fmla="*/ 2941396 w 3751729"/>
              <a:gd name="connsiteY1759" fmla="*/ 541394 h 1237129"/>
              <a:gd name="connsiteX1760" fmla="*/ 2944596 w 3751729"/>
              <a:gd name="connsiteY1760" fmla="*/ 544840 h 1237129"/>
              <a:gd name="connsiteX1761" fmla="*/ 2947058 w 3751729"/>
              <a:gd name="connsiteY1761" fmla="*/ 547301 h 1237129"/>
              <a:gd name="connsiteX1762" fmla="*/ 2950257 w 3751729"/>
              <a:gd name="connsiteY1762" fmla="*/ 552225 h 1237129"/>
              <a:gd name="connsiteX1763" fmla="*/ 2958626 w 3751729"/>
              <a:gd name="connsiteY1763" fmla="*/ 547301 h 1237129"/>
              <a:gd name="connsiteX1764" fmla="*/ 2966011 w 3751729"/>
              <a:gd name="connsiteY1764" fmla="*/ 544840 h 1237129"/>
              <a:gd name="connsiteX1765" fmla="*/ 2973396 w 3751729"/>
              <a:gd name="connsiteY1765" fmla="*/ 544840 h 1237129"/>
              <a:gd name="connsiteX1766" fmla="*/ 2981764 w 3751729"/>
              <a:gd name="connsiteY1766" fmla="*/ 549025 h 1237129"/>
              <a:gd name="connsiteX1767" fmla="*/ 2985949 w 3751729"/>
              <a:gd name="connsiteY1767" fmla="*/ 549025 h 1237129"/>
              <a:gd name="connsiteX1768" fmla="*/ 2985949 w 3751729"/>
              <a:gd name="connsiteY1768" fmla="*/ 559117 h 1237129"/>
              <a:gd name="connsiteX1769" fmla="*/ 2970196 w 3751729"/>
              <a:gd name="connsiteY1769" fmla="*/ 559117 h 1237129"/>
              <a:gd name="connsiteX1770" fmla="*/ 2964534 w 3751729"/>
              <a:gd name="connsiteY1770" fmla="*/ 566748 h 1237129"/>
              <a:gd name="connsiteX1771" fmla="*/ 2958873 w 3751729"/>
              <a:gd name="connsiteY1771" fmla="*/ 572655 h 1237129"/>
              <a:gd name="connsiteX1772" fmla="*/ 2954688 w 3751729"/>
              <a:gd name="connsiteY1772" fmla="*/ 578561 h 1237129"/>
              <a:gd name="connsiteX1773" fmla="*/ 2950503 w 3751729"/>
              <a:gd name="connsiteY1773" fmla="*/ 588653 h 1237129"/>
              <a:gd name="connsiteX1774" fmla="*/ 2962073 w 3751729"/>
              <a:gd name="connsiteY1774" fmla="*/ 596284 h 1237129"/>
              <a:gd name="connsiteX1775" fmla="*/ 2968719 w 3751729"/>
              <a:gd name="connsiteY1775" fmla="*/ 608099 h 1237129"/>
              <a:gd name="connsiteX1776" fmla="*/ 2974380 w 3751729"/>
              <a:gd name="connsiteY1776" fmla="*/ 624099 h 1237129"/>
              <a:gd name="connsiteX1777" fmla="*/ 2977581 w 3751729"/>
              <a:gd name="connsiteY1777" fmla="*/ 640099 h 1237129"/>
              <a:gd name="connsiteX1778" fmla="*/ 2978318 w 3751729"/>
              <a:gd name="connsiteY1778" fmla="*/ 657822 h 1237129"/>
              <a:gd name="connsiteX1779" fmla="*/ 2978318 w 3751729"/>
              <a:gd name="connsiteY1779" fmla="*/ 673330 h 1237129"/>
              <a:gd name="connsiteX1780" fmla="*/ 2968472 w 3751729"/>
              <a:gd name="connsiteY1780" fmla="*/ 679976 h 1237129"/>
              <a:gd name="connsiteX1781" fmla="*/ 2962811 w 3751729"/>
              <a:gd name="connsiteY1781" fmla="*/ 691791 h 1237129"/>
              <a:gd name="connsiteX1782" fmla="*/ 2957149 w 3751729"/>
              <a:gd name="connsiteY1782" fmla="*/ 702622 h 1237129"/>
              <a:gd name="connsiteX1783" fmla="*/ 2950503 w 3751729"/>
              <a:gd name="connsiteY1783" fmla="*/ 714437 h 1237129"/>
              <a:gd name="connsiteX1784" fmla="*/ 2935734 w 3751729"/>
              <a:gd name="connsiteY1784" fmla="*/ 730437 h 1237129"/>
              <a:gd name="connsiteX1785" fmla="*/ 2916781 w 3751729"/>
              <a:gd name="connsiteY1785" fmla="*/ 742251 h 1237129"/>
              <a:gd name="connsiteX1786" fmla="*/ 2896842 w 3751729"/>
              <a:gd name="connsiteY1786" fmla="*/ 750622 h 1237129"/>
              <a:gd name="connsiteX1787" fmla="*/ 2873704 w 3751729"/>
              <a:gd name="connsiteY1787" fmla="*/ 758252 h 1237129"/>
              <a:gd name="connsiteX1788" fmla="*/ 2852289 w 3751729"/>
              <a:gd name="connsiteY1788" fmla="*/ 762437 h 1237129"/>
              <a:gd name="connsiteX1789" fmla="*/ 2852289 w 3751729"/>
              <a:gd name="connsiteY1789" fmla="*/ 768345 h 1237129"/>
              <a:gd name="connsiteX1790" fmla="*/ 2852289 w 3751729"/>
              <a:gd name="connsiteY1790" fmla="*/ 771791 h 1237129"/>
              <a:gd name="connsiteX1791" fmla="*/ 2852289 w 3751729"/>
              <a:gd name="connsiteY1791" fmla="*/ 774251 h 1237129"/>
              <a:gd name="connsiteX1792" fmla="*/ 2852289 w 3751729"/>
              <a:gd name="connsiteY1792" fmla="*/ 775976 h 1237129"/>
              <a:gd name="connsiteX1793" fmla="*/ 2854012 w 3751729"/>
              <a:gd name="connsiteY1793" fmla="*/ 777698 h 1237129"/>
              <a:gd name="connsiteX1794" fmla="*/ 2854012 w 3751729"/>
              <a:gd name="connsiteY1794" fmla="*/ 781882 h 1237129"/>
              <a:gd name="connsiteX1795" fmla="*/ 2854750 w 3751729"/>
              <a:gd name="connsiteY1795" fmla="*/ 786068 h 1237129"/>
              <a:gd name="connsiteX1796" fmla="*/ 2852289 w 3751729"/>
              <a:gd name="connsiteY1796" fmla="*/ 789513 h 1237129"/>
              <a:gd name="connsiteX1797" fmla="*/ 2849089 w 3751729"/>
              <a:gd name="connsiteY1797" fmla="*/ 791974 h 1237129"/>
              <a:gd name="connsiteX1798" fmla="*/ 2848350 w 3751729"/>
              <a:gd name="connsiteY1798" fmla="*/ 793699 h 1237129"/>
              <a:gd name="connsiteX1799" fmla="*/ 2845150 w 3751729"/>
              <a:gd name="connsiteY1799" fmla="*/ 796159 h 1237129"/>
              <a:gd name="connsiteX1800" fmla="*/ 2839489 w 3751729"/>
              <a:gd name="connsiteY1800" fmla="*/ 799605 h 1237129"/>
              <a:gd name="connsiteX1801" fmla="*/ 2837766 w 3751729"/>
              <a:gd name="connsiteY1801" fmla="*/ 799605 h 1237129"/>
              <a:gd name="connsiteX1802" fmla="*/ 2837027 w 3751729"/>
              <a:gd name="connsiteY1802" fmla="*/ 801329 h 1237129"/>
              <a:gd name="connsiteX1803" fmla="*/ 2835304 w 3751729"/>
              <a:gd name="connsiteY1803" fmla="*/ 801329 h 1237129"/>
              <a:gd name="connsiteX1804" fmla="*/ 2833582 w 3751729"/>
              <a:gd name="connsiteY1804" fmla="*/ 801329 h 1237129"/>
              <a:gd name="connsiteX1805" fmla="*/ 2831119 w 3751729"/>
              <a:gd name="connsiteY1805" fmla="*/ 802067 h 1237129"/>
              <a:gd name="connsiteX1806" fmla="*/ 2829396 w 3751729"/>
              <a:gd name="connsiteY1806" fmla="*/ 797883 h 1237129"/>
              <a:gd name="connsiteX1807" fmla="*/ 2827673 w 3751729"/>
              <a:gd name="connsiteY1807" fmla="*/ 793699 h 1237129"/>
              <a:gd name="connsiteX1808" fmla="*/ 2827673 w 3751729"/>
              <a:gd name="connsiteY1808" fmla="*/ 789513 h 1237129"/>
              <a:gd name="connsiteX1809" fmla="*/ 2827673 w 3751729"/>
              <a:gd name="connsiteY1809" fmla="*/ 781882 h 1237129"/>
              <a:gd name="connsiteX1810" fmla="*/ 2830873 w 3751729"/>
              <a:gd name="connsiteY1810" fmla="*/ 780160 h 1237129"/>
              <a:gd name="connsiteX1811" fmla="*/ 2833336 w 3751729"/>
              <a:gd name="connsiteY1811" fmla="*/ 780160 h 1237129"/>
              <a:gd name="connsiteX1812" fmla="*/ 2836535 w 3751729"/>
              <a:gd name="connsiteY1812" fmla="*/ 778437 h 1237129"/>
              <a:gd name="connsiteX1813" fmla="*/ 2837274 w 3751729"/>
              <a:gd name="connsiteY1813" fmla="*/ 775976 h 1237129"/>
              <a:gd name="connsiteX1814" fmla="*/ 2838997 w 3751729"/>
              <a:gd name="connsiteY1814" fmla="*/ 772529 h 1237129"/>
              <a:gd name="connsiteX1815" fmla="*/ 2837274 w 3751729"/>
              <a:gd name="connsiteY1815" fmla="*/ 770067 h 1237129"/>
              <a:gd name="connsiteX1816" fmla="*/ 2834812 w 3751729"/>
              <a:gd name="connsiteY1816" fmla="*/ 765883 h 1237129"/>
              <a:gd name="connsiteX1817" fmla="*/ 2833089 w 3751729"/>
              <a:gd name="connsiteY1817" fmla="*/ 762437 h 1237129"/>
              <a:gd name="connsiteX1818" fmla="*/ 2830627 w 3751729"/>
              <a:gd name="connsiteY1818" fmla="*/ 760714 h 1237129"/>
              <a:gd name="connsiteX1819" fmla="*/ 2828905 w 3751729"/>
              <a:gd name="connsiteY1819" fmla="*/ 760714 h 1237129"/>
              <a:gd name="connsiteX1820" fmla="*/ 2824720 w 3751729"/>
              <a:gd name="connsiteY1820" fmla="*/ 759975 h 1237129"/>
              <a:gd name="connsiteX1821" fmla="*/ 2819797 w 3751729"/>
              <a:gd name="connsiteY1821" fmla="*/ 759975 h 1237129"/>
              <a:gd name="connsiteX1822" fmla="*/ 2814874 w 3751729"/>
              <a:gd name="connsiteY1822" fmla="*/ 766621 h 1237129"/>
              <a:gd name="connsiteX1823" fmla="*/ 2809213 w 3751729"/>
              <a:gd name="connsiteY1823" fmla="*/ 771545 h 1237129"/>
              <a:gd name="connsiteX1824" fmla="*/ 2804289 w 3751729"/>
              <a:gd name="connsiteY1824" fmla="*/ 775729 h 1237129"/>
              <a:gd name="connsiteX1825" fmla="*/ 2800104 w 3751729"/>
              <a:gd name="connsiteY1825" fmla="*/ 783360 h 1237129"/>
              <a:gd name="connsiteX1826" fmla="*/ 2798382 w 3751729"/>
              <a:gd name="connsiteY1826" fmla="*/ 795174 h 1237129"/>
              <a:gd name="connsiteX1827" fmla="*/ 2811674 w 3751729"/>
              <a:gd name="connsiteY1827" fmla="*/ 807729 h 1237129"/>
              <a:gd name="connsiteX1828" fmla="*/ 2821520 w 3751729"/>
              <a:gd name="connsiteY1828" fmla="*/ 821268 h 1237129"/>
              <a:gd name="connsiteX1829" fmla="*/ 2830627 w 3751729"/>
              <a:gd name="connsiteY1829" fmla="*/ 835544 h 1237129"/>
              <a:gd name="connsiteX1830" fmla="*/ 2834812 w 3751729"/>
              <a:gd name="connsiteY1830" fmla="*/ 854743 h 1237129"/>
              <a:gd name="connsiteX1831" fmla="*/ 2836535 w 3751729"/>
              <a:gd name="connsiteY1831" fmla="*/ 878129 h 1237129"/>
              <a:gd name="connsiteX1832" fmla="*/ 2788535 w 3751729"/>
              <a:gd name="connsiteY1832" fmla="*/ 917512 h 1237129"/>
              <a:gd name="connsiteX1833" fmla="*/ 2782874 w 3751729"/>
              <a:gd name="connsiteY1833" fmla="*/ 917512 h 1237129"/>
              <a:gd name="connsiteX1834" fmla="*/ 2778689 w 3751729"/>
              <a:gd name="connsiteY1834" fmla="*/ 901513 h 1237129"/>
              <a:gd name="connsiteX1835" fmla="*/ 2769582 w 3751729"/>
              <a:gd name="connsiteY1835" fmla="*/ 889697 h 1237129"/>
              <a:gd name="connsiteX1836" fmla="*/ 2758012 w 3751729"/>
              <a:gd name="connsiteY1836" fmla="*/ 879605 h 1237129"/>
              <a:gd name="connsiteX1837" fmla="*/ 2745705 w 3751729"/>
              <a:gd name="connsiteY1837" fmla="*/ 869513 h 1237129"/>
              <a:gd name="connsiteX1838" fmla="*/ 2732412 w 3751729"/>
              <a:gd name="connsiteY1838" fmla="*/ 858682 h 1237129"/>
              <a:gd name="connsiteX1839" fmla="*/ 2726752 w 3751729"/>
              <a:gd name="connsiteY1839" fmla="*/ 882067 h 1237129"/>
              <a:gd name="connsiteX1840" fmla="*/ 2719366 w 3751729"/>
              <a:gd name="connsiteY1840" fmla="*/ 901266 h 1237129"/>
              <a:gd name="connsiteX1841" fmla="*/ 2726752 w 3751729"/>
              <a:gd name="connsiteY1841" fmla="*/ 905451 h 1237129"/>
              <a:gd name="connsiteX1842" fmla="*/ 2729951 w 3751729"/>
              <a:gd name="connsiteY1842" fmla="*/ 911359 h 1237129"/>
              <a:gd name="connsiteX1843" fmla="*/ 2730690 w 3751729"/>
              <a:gd name="connsiteY1843" fmla="*/ 918989 h 1237129"/>
              <a:gd name="connsiteX1844" fmla="*/ 2735613 w 3751729"/>
              <a:gd name="connsiteY1844" fmla="*/ 927359 h 1237129"/>
              <a:gd name="connsiteX1845" fmla="*/ 2736351 w 3751729"/>
              <a:gd name="connsiteY1845" fmla="*/ 929082 h 1237129"/>
              <a:gd name="connsiteX1846" fmla="*/ 2739551 w 3751729"/>
              <a:gd name="connsiteY1846" fmla="*/ 929082 h 1237129"/>
              <a:gd name="connsiteX1847" fmla="*/ 2742013 w 3751729"/>
              <a:gd name="connsiteY1847" fmla="*/ 929082 h 1237129"/>
              <a:gd name="connsiteX1848" fmla="*/ 2745213 w 3751729"/>
              <a:gd name="connsiteY1848" fmla="*/ 929082 h 1237129"/>
              <a:gd name="connsiteX1849" fmla="*/ 2747675 w 3751729"/>
              <a:gd name="connsiteY1849" fmla="*/ 930805 h 1237129"/>
              <a:gd name="connsiteX1850" fmla="*/ 2759243 w 3751729"/>
              <a:gd name="connsiteY1850" fmla="*/ 942619 h 1237129"/>
              <a:gd name="connsiteX1851" fmla="*/ 2768351 w 3751729"/>
              <a:gd name="connsiteY1851" fmla="*/ 960342 h 1237129"/>
              <a:gd name="connsiteX1852" fmla="*/ 2774013 w 3751729"/>
              <a:gd name="connsiteY1852" fmla="*/ 980527 h 1237129"/>
              <a:gd name="connsiteX1853" fmla="*/ 2774751 w 3751729"/>
              <a:gd name="connsiteY1853" fmla="*/ 1001451 h 1237129"/>
              <a:gd name="connsiteX1854" fmla="*/ 2766382 w 3751729"/>
              <a:gd name="connsiteY1854" fmla="*/ 1001451 h 1237129"/>
              <a:gd name="connsiteX1855" fmla="*/ 2757274 w 3751729"/>
              <a:gd name="connsiteY1855" fmla="*/ 993820 h 1237129"/>
              <a:gd name="connsiteX1856" fmla="*/ 2748905 w 3751729"/>
              <a:gd name="connsiteY1856" fmla="*/ 989635 h 1237129"/>
              <a:gd name="connsiteX1857" fmla="*/ 2747182 w 3751729"/>
              <a:gd name="connsiteY1857" fmla="*/ 987911 h 1237129"/>
              <a:gd name="connsiteX1858" fmla="*/ 2739797 w 3751729"/>
              <a:gd name="connsiteY1858" fmla="*/ 982005 h 1237129"/>
              <a:gd name="connsiteX1859" fmla="*/ 2734874 w 3751729"/>
              <a:gd name="connsiteY1859" fmla="*/ 970188 h 1237129"/>
              <a:gd name="connsiteX1860" fmla="*/ 2731675 w 3751729"/>
              <a:gd name="connsiteY1860" fmla="*/ 956651 h 1237129"/>
              <a:gd name="connsiteX1861" fmla="*/ 2727490 w 3751729"/>
              <a:gd name="connsiteY1861" fmla="*/ 944835 h 1237129"/>
              <a:gd name="connsiteX1862" fmla="*/ 2723305 w 3751729"/>
              <a:gd name="connsiteY1862" fmla="*/ 933020 h 1237129"/>
              <a:gd name="connsiteX1863" fmla="*/ 2715920 w 3751729"/>
              <a:gd name="connsiteY1863" fmla="*/ 922928 h 1237129"/>
              <a:gd name="connsiteX1864" fmla="*/ 2715920 w 3751729"/>
              <a:gd name="connsiteY1864" fmla="*/ 920467 h 1237129"/>
              <a:gd name="connsiteX1865" fmla="*/ 2708536 w 3751729"/>
              <a:gd name="connsiteY1865" fmla="*/ 922928 h 1237129"/>
              <a:gd name="connsiteX1866" fmla="*/ 2708536 w 3751729"/>
              <a:gd name="connsiteY1866" fmla="*/ 920467 h 1237129"/>
              <a:gd name="connsiteX1867" fmla="*/ 2706074 w 3751729"/>
              <a:gd name="connsiteY1867" fmla="*/ 908651 h 1237129"/>
              <a:gd name="connsiteX1868" fmla="*/ 2706074 w 3751729"/>
              <a:gd name="connsiteY1868" fmla="*/ 893636 h 1237129"/>
              <a:gd name="connsiteX1869" fmla="*/ 2706074 w 3751729"/>
              <a:gd name="connsiteY1869" fmla="*/ 877636 h 1237129"/>
              <a:gd name="connsiteX1870" fmla="*/ 2706074 w 3751729"/>
              <a:gd name="connsiteY1870" fmla="*/ 859913 h 1237129"/>
              <a:gd name="connsiteX1871" fmla="*/ 2704351 w 3751729"/>
              <a:gd name="connsiteY1871" fmla="*/ 843913 h 1237129"/>
              <a:gd name="connsiteX1872" fmla="*/ 2698690 w 3751729"/>
              <a:gd name="connsiteY1872" fmla="*/ 830374 h 1237129"/>
              <a:gd name="connsiteX1873" fmla="*/ 2689582 w 3751729"/>
              <a:gd name="connsiteY1873" fmla="*/ 820283 h 1237129"/>
              <a:gd name="connsiteX1874" fmla="*/ 2687121 w 3751729"/>
              <a:gd name="connsiteY1874" fmla="*/ 822744 h 1237129"/>
              <a:gd name="connsiteX1875" fmla="*/ 2682936 w 3751729"/>
              <a:gd name="connsiteY1875" fmla="*/ 826190 h 1237129"/>
              <a:gd name="connsiteX1876" fmla="*/ 2679736 w 3751729"/>
              <a:gd name="connsiteY1876" fmla="*/ 827913 h 1237129"/>
              <a:gd name="connsiteX1877" fmla="*/ 2674074 w 3751729"/>
              <a:gd name="connsiteY1877" fmla="*/ 828652 h 1237129"/>
              <a:gd name="connsiteX1878" fmla="*/ 2668414 w 3751729"/>
              <a:gd name="connsiteY1878" fmla="*/ 828652 h 1237129"/>
              <a:gd name="connsiteX1879" fmla="*/ 2666690 w 3751729"/>
              <a:gd name="connsiteY1879" fmla="*/ 828652 h 1237129"/>
              <a:gd name="connsiteX1880" fmla="*/ 2666690 w 3751729"/>
              <a:gd name="connsiteY1880" fmla="*/ 827913 h 1237129"/>
              <a:gd name="connsiteX1881" fmla="*/ 2665951 w 3751729"/>
              <a:gd name="connsiteY1881" fmla="*/ 827913 h 1237129"/>
              <a:gd name="connsiteX1882" fmla="*/ 2664228 w 3751729"/>
              <a:gd name="connsiteY1882" fmla="*/ 826190 h 1237129"/>
              <a:gd name="connsiteX1883" fmla="*/ 2664228 w 3751729"/>
              <a:gd name="connsiteY1883" fmla="*/ 808467 h 1237129"/>
              <a:gd name="connsiteX1884" fmla="*/ 2660044 w 3751729"/>
              <a:gd name="connsiteY1884" fmla="*/ 794191 h 1237129"/>
              <a:gd name="connsiteX1885" fmla="*/ 2654383 w 3751729"/>
              <a:gd name="connsiteY1885" fmla="*/ 782375 h 1237129"/>
              <a:gd name="connsiteX1886" fmla="*/ 2645275 w 3751729"/>
              <a:gd name="connsiteY1886" fmla="*/ 771545 h 1237129"/>
              <a:gd name="connsiteX1887" fmla="*/ 2638629 w 3751729"/>
              <a:gd name="connsiteY1887" fmla="*/ 759729 h 1237129"/>
              <a:gd name="connsiteX1888" fmla="*/ 2629522 w 3751729"/>
              <a:gd name="connsiteY1888" fmla="*/ 745452 h 1237129"/>
              <a:gd name="connsiteX1889" fmla="*/ 2627059 w 3751729"/>
              <a:gd name="connsiteY1889" fmla="*/ 747914 h 1237129"/>
              <a:gd name="connsiteX1890" fmla="*/ 2625337 w 3751729"/>
              <a:gd name="connsiteY1890" fmla="*/ 749637 h 1237129"/>
              <a:gd name="connsiteX1891" fmla="*/ 2623613 w 3751729"/>
              <a:gd name="connsiteY1891" fmla="*/ 753083 h 1237129"/>
              <a:gd name="connsiteX1892" fmla="*/ 2621891 w 3751729"/>
              <a:gd name="connsiteY1892" fmla="*/ 753821 h 1237129"/>
              <a:gd name="connsiteX1893" fmla="*/ 2621151 w 3751729"/>
              <a:gd name="connsiteY1893" fmla="*/ 755545 h 1237129"/>
              <a:gd name="connsiteX1894" fmla="*/ 2607860 w 3751729"/>
              <a:gd name="connsiteY1894" fmla="*/ 757268 h 1237129"/>
              <a:gd name="connsiteX1895" fmla="*/ 2596290 w 3751729"/>
              <a:gd name="connsiteY1895" fmla="*/ 755545 h 1237129"/>
              <a:gd name="connsiteX1896" fmla="*/ 2584721 w 3751729"/>
              <a:gd name="connsiteY1896" fmla="*/ 755545 h 1237129"/>
              <a:gd name="connsiteX1897" fmla="*/ 2581521 w 3751729"/>
              <a:gd name="connsiteY1897" fmla="*/ 767360 h 1237129"/>
              <a:gd name="connsiteX1898" fmla="*/ 2577337 w 3751729"/>
              <a:gd name="connsiteY1898" fmla="*/ 773268 h 1237129"/>
              <a:gd name="connsiteX1899" fmla="*/ 2574875 w 3751729"/>
              <a:gd name="connsiteY1899" fmla="*/ 774991 h 1237129"/>
              <a:gd name="connsiteX1900" fmla="*/ 2569214 w 3751729"/>
              <a:gd name="connsiteY1900" fmla="*/ 774991 h 1237129"/>
              <a:gd name="connsiteX1901" fmla="*/ 2563553 w 3751729"/>
              <a:gd name="connsiteY1901" fmla="*/ 776714 h 1237129"/>
              <a:gd name="connsiteX1902" fmla="*/ 2557891 w 3751729"/>
              <a:gd name="connsiteY1902" fmla="*/ 780897 h 1237129"/>
              <a:gd name="connsiteX1903" fmla="*/ 2548045 w 3751729"/>
              <a:gd name="connsiteY1903" fmla="*/ 806991 h 1237129"/>
              <a:gd name="connsiteX1904" fmla="*/ 2534753 w 3751729"/>
              <a:gd name="connsiteY1904" fmla="*/ 806991 h 1237129"/>
              <a:gd name="connsiteX1905" fmla="*/ 2527369 w 3751729"/>
              <a:gd name="connsiteY1905" fmla="*/ 812897 h 1237129"/>
              <a:gd name="connsiteX1906" fmla="*/ 2519983 w 3751729"/>
              <a:gd name="connsiteY1906" fmla="*/ 820528 h 1237129"/>
              <a:gd name="connsiteX1907" fmla="*/ 2510137 w 3751729"/>
              <a:gd name="connsiteY1907" fmla="*/ 826436 h 1237129"/>
              <a:gd name="connsiteX1908" fmla="*/ 2507676 w 3751729"/>
              <a:gd name="connsiteY1908" fmla="*/ 855728 h 1237129"/>
              <a:gd name="connsiteX1909" fmla="*/ 2500292 w 3751729"/>
              <a:gd name="connsiteY1909" fmla="*/ 880836 h 1237129"/>
              <a:gd name="connsiteX1910" fmla="*/ 2490445 w 3751729"/>
              <a:gd name="connsiteY1910" fmla="*/ 901020 h 1237129"/>
              <a:gd name="connsiteX1911" fmla="*/ 2474691 w 3751729"/>
              <a:gd name="connsiteY1911" fmla="*/ 920221 h 1237129"/>
              <a:gd name="connsiteX1912" fmla="*/ 2472968 w 3751729"/>
              <a:gd name="connsiteY1912" fmla="*/ 920221 h 1237129"/>
              <a:gd name="connsiteX1913" fmla="*/ 2471245 w 3751729"/>
              <a:gd name="connsiteY1913" fmla="*/ 918497 h 1237129"/>
              <a:gd name="connsiteX1914" fmla="*/ 2469522 w 3751729"/>
              <a:gd name="connsiteY1914" fmla="*/ 918497 h 1237129"/>
              <a:gd name="connsiteX1915" fmla="*/ 2468784 w 3751729"/>
              <a:gd name="connsiteY1915" fmla="*/ 916775 h 1237129"/>
              <a:gd name="connsiteX1916" fmla="*/ 2459676 w 3751729"/>
              <a:gd name="connsiteY1916" fmla="*/ 906682 h 1237129"/>
              <a:gd name="connsiteX1917" fmla="*/ 2451308 w 3751729"/>
              <a:gd name="connsiteY1917" fmla="*/ 890682 h 1237129"/>
              <a:gd name="connsiteX1918" fmla="*/ 2446384 w 3751729"/>
              <a:gd name="connsiteY1918" fmla="*/ 877144 h 1237129"/>
              <a:gd name="connsiteX1919" fmla="*/ 2445645 w 3751729"/>
              <a:gd name="connsiteY1919" fmla="*/ 874682 h 1237129"/>
              <a:gd name="connsiteX1920" fmla="*/ 2446384 w 3751729"/>
              <a:gd name="connsiteY1920" fmla="*/ 871236 h 1237129"/>
              <a:gd name="connsiteX1921" fmla="*/ 2448107 w 3751729"/>
              <a:gd name="connsiteY1921" fmla="*/ 868774 h 1237129"/>
              <a:gd name="connsiteX1922" fmla="*/ 2449830 w 3751729"/>
              <a:gd name="connsiteY1922" fmla="*/ 867051 h 1237129"/>
              <a:gd name="connsiteX1923" fmla="*/ 2449830 w 3751729"/>
              <a:gd name="connsiteY1923" fmla="*/ 865328 h 1237129"/>
              <a:gd name="connsiteX1924" fmla="*/ 2435061 w 3751729"/>
              <a:gd name="connsiteY1924" fmla="*/ 843421 h 1237129"/>
              <a:gd name="connsiteX1925" fmla="*/ 2425215 w 3751729"/>
              <a:gd name="connsiteY1925" fmla="*/ 820036 h 1237129"/>
              <a:gd name="connsiteX1926" fmla="*/ 2418568 w 3751729"/>
              <a:gd name="connsiteY1926" fmla="*/ 794929 h 1237129"/>
              <a:gd name="connsiteX1927" fmla="*/ 2415369 w 3751729"/>
              <a:gd name="connsiteY1927" fmla="*/ 764652 h 1237129"/>
              <a:gd name="connsiteX1928" fmla="*/ 2405523 w 3751729"/>
              <a:gd name="connsiteY1928" fmla="*/ 765390 h 1237129"/>
              <a:gd name="connsiteX1929" fmla="*/ 2398139 w 3751729"/>
              <a:gd name="connsiteY1929" fmla="*/ 765390 h 1237129"/>
              <a:gd name="connsiteX1930" fmla="*/ 2389769 w 3751729"/>
              <a:gd name="connsiteY1930" fmla="*/ 764652 h 1237129"/>
              <a:gd name="connsiteX1931" fmla="*/ 2386568 w 3751729"/>
              <a:gd name="connsiteY1931" fmla="*/ 761206 h 1237129"/>
              <a:gd name="connsiteX1932" fmla="*/ 2382384 w 3751729"/>
              <a:gd name="connsiteY1932" fmla="*/ 758744 h 1237129"/>
              <a:gd name="connsiteX1933" fmla="*/ 2379184 w 3751729"/>
              <a:gd name="connsiteY1933" fmla="*/ 755298 h 1237129"/>
              <a:gd name="connsiteX1934" fmla="*/ 2376723 w 3751729"/>
              <a:gd name="connsiteY1934" fmla="*/ 752837 h 1237129"/>
              <a:gd name="connsiteX1935" fmla="*/ 2379184 w 3751729"/>
              <a:gd name="connsiteY1935" fmla="*/ 742006 h 1237129"/>
              <a:gd name="connsiteX1936" fmla="*/ 2373523 w 3751729"/>
              <a:gd name="connsiteY1936" fmla="*/ 733637 h 1237129"/>
              <a:gd name="connsiteX1937" fmla="*/ 2363677 w 3751729"/>
              <a:gd name="connsiteY1937" fmla="*/ 726006 h 1237129"/>
              <a:gd name="connsiteX1938" fmla="*/ 2353830 w 3751729"/>
              <a:gd name="connsiteY1938" fmla="*/ 719360 h 1237129"/>
              <a:gd name="connsiteX1939" fmla="*/ 2344723 w 3751729"/>
              <a:gd name="connsiteY1939" fmla="*/ 710252 h 1237129"/>
              <a:gd name="connsiteX1940" fmla="*/ 2320847 w 3751729"/>
              <a:gd name="connsiteY1940" fmla="*/ 713699 h 1237129"/>
              <a:gd name="connsiteX1941" fmla="*/ 2295986 w 3751729"/>
              <a:gd name="connsiteY1941" fmla="*/ 713699 h 1237129"/>
              <a:gd name="connsiteX1942" fmla="*/ 2271123 w 3751729"/>
              <a:gd name="connsiteY1942" fmla="*/ 711976 h 1237129"/>
              <a:gd name="connsiteX1943" fmla="*/ 2247247 w 3751729"/>
              <a:gd name="connsiteY1943" fmla="*/ 710252 h 1237129"/>
              <a:gd name="connsiteX1944" fmla="*/ 2243063 w 3751729"/>
              <a:gd name="connsiteY1944" fmla="*/ 701883 h 1237129"/>
              <a:gd name="connsiteX1945" fmla="*/ 2237401 w 3751729"/>
              <a:gd name="connsiteY1945" fmla="*/ 691053 h 1237129"/>
              <a:gd name="connsiteX1946" fmla="*/ 2228293 w 3751729"/>
              <a:gd name="connsiteY1946" fmla="*/ 694499 h 1237129"/>
              <a:gd name="connsiteX1947" fmla="*/ 2222632 w 3751729"/>
              <a:gd name="connsiteY1947" fmla="*/ 696222 h 1237129"/>
              <a:gd name="connsiteX1948" fmla="*/ 2215247 w 3751729"/>
              <a:gd name="connsiteY1948" fmla="*/ 696960 h 1237129"/>
              <a:gd name="connsiteX1949" fmla="*/ 2205401 w 3751729"/>
              <a:gd name="connsiteY1949" fmla="*/ 696960 h 1237129"/>
              <a:gd name="connsiteX1950" fmla="*/ 2197031 w 3751729"/>
              <a:gd name="connsiteY1950" fmla="*/ 691053 h 1237129"/>
              <a:gd name="connsiteX1951" fmla="*/ 2187925 w 3751729"/>
              <a:gd name="connsiteY1951" fmla="*/ 686868 h 1237129"/>
              <a:gd name="connsiteX1952" fmla="*/ 2178078 w 3751729"/>
              <a:gd name="connsiteY1952" fmla="*/ 680960 h 1237129"/>
              <a:gd name="connsiteX1953" fmla="*/ 2170694 w 3751729"/>
              <a:gd name="connsiteY1953" fmla="*/ 675053 h 1237129"/>
              <a:gd name="connsiteX1954" fmla="*/ 2168232 w 3751729"/>
              <a:gd name="connsiteY1954" fmla="*/ 666683 h 1237129"/>
              <a:gd name="connsiteX1955" fmla="*/ 2164047 w 3751729"/>
              <a:gd name="connsiteY1955" fmla="*/ 659053 h 1237129"/>
              <a:gd name="connsiteX1956" fmla="*/ 2154940 w 3751729"/>
              <a:gd name="connsiteY1956" fmla="*/ 651422 h 1237129"/>
              <a:gd name="connsiteX1957" fmla="*/ 2153217 w 3751729"/>
              <a:gd name="connsiteY1957" fmla="*/ 651422 h 1237129"/>
              <a:gd name="connsiteX1958" fmla="*/ 2152479 w 3751729"/>
              <a:gd name="connsiteY1958" fmla="*/ 651422 h 1237129"/>
              <a:gd name="connsiteX1959" fmla="*/ 2150754 w 3751729"/>
              <a:gd name="connsiteY1959" fmla="*/ 651422 h 1237129"/>
              <a:gd name="connsiteX1960" fmla="*/ 2147555 w 3751729"/>
              <a:gd name="connsiteY1960" fmla="*/ 651422 h 1237129"/>
              <a:gd name="connsiteX1961" fmla="*/ 2141893 w 3751729"/>
              <a:gd name="connsiteY1961" fmla="*/ 651422 h 1237129"/>
              <a:gd name="connsiteX1962" fmla="*/ 2145094 w 3751729"/>
              <a:gd name="connsiteY1962" fmla="*/ 663237 h 1237129"/>
              <a:gd name="connsiteX1963" fmla="*/ 2149279 w 3751729"/>
              <a:gd name="connsiteY1963" fmla="*/ 676776 h 1237129"/>
              <a:gd name="connsiteX1964" fmla="*/ 2156663 w 3751729"/>
              <a:gd name="connsiteY1964" fmla="*/ 690314 h 1237129"/>
              <a:gd name="connsiteX1965" fmla="*/ 2162324 w 3751729"/>
              <a:gd name="connsiteY1965" fmla="*/ 702130 h 1237129"/>
              <a:gd name="connsiteX1966" fmla="*/ 2167986 w 3751729"/>
              <a:gd name="connsiteY1966" fmla="*/ 710498 h 1237129"/>
              <a:gd name="connsiteX1967" fmla="*/ 2169709 w 3751729"/>
              <a:gd name="connsiteY1967" fmla="*/ 706314 h 1237129"/>
              <a:gd name="connsiteX1968" fmla="*/ 2170448 w 3751729"/>
              <a:gd name="connsiteY1968" fmla="*/ 704591 h 1237129"/>
              <a:gd name="connsiteX1969" fmla="*/ 2170448 w 3751729"/>
              <a:gd name="connsiteY1969" fmla="*/ 702868 h 1237129"/>
              <a:gd name="connsiteX1970" fmla="*/ 2172170 w 3751729"/>
              <a:gd name="connsiteY1970" fmla="*/ 702868 h 1237129"/>
              <a:gd name="connsiteX1971" fmla="*/ 2173893 w 3751729"/>
              <a:gd name="connsiteY1971" fmla="*/ 702868 h 1237129"/>
              <a:gd name="connsiteX1972" fmla="*/ 2178078 w 3751729"/>
              <a:gd name="connsiteY1972" fmla="*/ 704591 h 1237129"/>
              <a:gd name="connsiteX1973" fmla="*/ 2179801 w 3751729"/>
              <a:gd name="connsiteY1973" fmla="*/ 708776 h 1237129"/>
              <a:gd name="connsiteX1974" fmla="*/ 2181524 w 3751729"/>
              <a:gd name="connsiteY1974" fmla="*/ 713699 h 1237129"/>
              <a:gd name="connsiteX1975" fmla="*/ 2181524 w 3751729"/>
              <a:gd name="connsiteY1975" fmla="*/ 717883 h 1237129"/>
              <a:gd name="connsiteX1976" fmla="*/ 2182262 w 3751729"/>
              <a:gd name="connsiteY1976" fmla="*/ 722068 h 1237129"/>
              <a:gd name="connsiteX1977" fmla="*/ 2183986 w 3751729"/>
              <a:gd name="connsiteY1977" fmla="*/ 726252 h 1237129"/>
              <a:gd name="connsiteX1978" fmla="*/ 2189647 w 3751729"/>
              <a:gd name="connsiteY1978" fmla="*/ 725514 h 1237129"/>
              <a:gd name="connsiteX1979" fmla="*/ 2197031 w 3751729"/>
              <a:gd name="connsiteY1979" fmla="*/ 723791 h 1237129"/>
              <a:gd name="connsiteX1980" fmla="*/ 2205401 w 3751729"/>
              <a:gd name="connsiteY1980" fmla="*/ 723791 h 1237129"/>
              <a:gd name="connsiteX1981" fmla="*/ 2218694 w 3751729"/>
              <a:gd name="connsiteY1981" fmla="*/ 708776 h 1237129"/>
              <a:gd name="connsiteX1982" fmla="*/ 2234447 w 3751729"/>
              <a:gd name="connsiteY1982" fmla="*/ 696960 h 1237129"/>
              <a:gd name="connsiteX1983" fmla="*/ 2236170 w 3751729"/>
              <a:gd name="connsiteY1983" fmla="*/ 711976 h 1237129"/>
              <a:gd name="connsiteX1984" fmla="*/ 2237892 w 3751729"/>
              <a:gd name="connsiteY1984" fmla="*/ 723791 h 1237129"/>
              <a:gd name="connsiteX1985" fmla="*/ 2259308 w 3751729"/>
              <a:gd name="connsiteY1985" fmla="*/ 735605 h 1237129"/>
              <a:gd name="connsiteX1986" fmla="*/ 2276538 w 3751729"/>
              <a:gd name="connsiteY1986" fmla="*/ 749882 h 1237129"/>
              <a:gd name="connsiteX1987" fmla="*/ 2270877 w 3751729"/>
              <a:gd name="connsiteY1987" fmla="*/ 757513 h 1237129"/>
              <a:gd name="connsiteX1988" fmla="*/ 2265954 w 3751729"/>
              <a:gd name="connsiteY1988" fmla="*/ 765145 h 1237129"/>
              <a:gd name="connsiteX1989" fmla="*/ 2261031 w 3751729"/>
              <a:gd name="connsiteY1989" fmla="*/ 771052 h 1237129"/>
              <a:gd name="connsiteX1990" fmla="*/ 2250200 w 3751729"/>
              <a:gd name="connsiteY1990" fmla="*/ 775236 h 1237129"/>
              <a:gd name="connsiteX1991" fmla="*/ 2250200 w 3751729"/>
              <a:gd name="connsiteY1991" fmla="*/ 791236 h 1237129"/>
              <a:gd name="connsiteX1992" fmla="*/ 2236170 w 3751729"/>
              <a:gd name="connsiteY1992" fmla="*/ 800345 h 1237129"/>
              <a:gd name="connsiteX1993" fmla="*/ 2221400 w 3751729"/>
              <a:gd name="connsiteY1993" fmla="*/ 810436 h 1237129"/>
              <a:gd name="connsiteX1994" fmla="*/ 2221400 w 3751729"/>
              <a:gd name="connsiteY1994" fmla="*/ 817575 h 1237129"/>
              <a:gd name="connsiteX1995" fmla="*/ 2203185 w 3751729"/>
              <a:gd name="connsiteY1995" fmla="*/ 817575 h 1237129"/>
              <a:gd name="connsiteX1996" fmla="*/ 2192355 w 3751729"/>
              <a:gd name="connsiteY1996" fmla="*/ 823483 h 1237129"/>
              <a:gd name="connsiteX1997" fmla="*/ 2183986 w 3751729"/>
              <a:gd name="connsiteY1997" fmla="*/ 832590 h 1237129"/>
              <a:gd name="connsiteX1998" fmla="*/ 2174140 w 3751729"/>
              <a:gd name="connsiteY1998" fmla="*/ 840220 h 1237129"/>
              <a:gd name="connsiteX1999" fmla="*/ 2160847 w 3751729"/>
              <a:gd name="connsiteY1999" fmla="*/ 846129 h 1237129"/>
              <a:gd name="connsiteX2000" fmla="*/ 2147555 w 3751729"/>
              <a:gd name="connsiteY2000" fmla="*/ 848590 h 1237129"/>
              <a:gd name="connsiteX2001" fmla="*/ 2133524 w 3751729"/>
              <a:gd name="connsiteY2001" fmla="*/ 852775 h 1237129"/>
              <a:gd name="connsiteX2002" fmla="*/ 2121956 w 3751729"/>
              <a:gd name="connsiteY2002" fmla="*/ 857698 h 1237129"/>
              <a:gd name="connsiteX2003" fmla="*/ 2112109 w 3751729"/>
              <a:gd name="connsiteY2003" fmla="*/ 863605 h 1237129"/>
              <a:gd name="connsiteX2004" fmla="*/ 2102263 w 3751729"/>
              <a:gd name="connsiteY2004" fmla="*/ 866067 h 1237129"/>
              <a:gd name="connsiteX2005" fmla="*/ 2094878 w 3751729"/>
              <a:gd name="connsiteY2005" fmla="*/ 866067 h 1237129"/>
              <a:gd name="connsiteX2006" fmla="*/ 2091678 w 3751729"/>
              <a:gd name="connsiteY2006" fmla="*/ 864344 h 1237129"/>
              <a:gd name="connsiteX2007" fmla="*/ 2090940 w 3751729"/>
              <a:gd name="connsiteY2007" fmla="*/ 864344 h 1237129"/>
              <a:gd name="connsiteX2008" fmla="*/ 2089217 w 3751729"/>
              <a:gd name="connsiteY2008" fmla="*/ 863605 h 1237129"/>
              <a:gd name="connsiteX2009" fmla="*/ 2087494 w 3751729"/>
              <a:gd name="connsiteY2009" fmla="*/ 861882 h 1237129"/>
              <a:gd name="connsiteX2010" fmla="*/ 2085771 w 3751729"/>
              <a:gd name="connsiteY2010" fmla="*/ 858436 h 1237129"/>
              <a:gd name="connsiteX2011" fmla="*/ 2081586 w 3751729"/>
              <a:gd name="connsiteY2011" fmla="*/ 850067 h 1237129"/>
              <a:gd name="connsiteX2012" fmla="*/ 2079864 w 3751729"/>
              <a:gd name="connsiteY2012" fmla="*/ 840959 h 1237129"/>
              <a:gd name="connsiteX2013" fmla="*/ 2079864 w 3751729"/>
              <a:gd name="connsiteY2013" fmla="*/ 832590 h 1237129"/>
              <a:gd name="connsiteX2014" fmla="*/ 2079125 w 3751729"/>
              <a:gd name="connsiteY2014" fmla="*/ 823483 h 1237129"/>
              <a:gd name="connsiteX2015" fmla="*/ 2071740 w 3751729"/>
              <a:gd name="connsiteY2015" fmla="*/ 809206 h 1237129"/>
              <a:gd name="connsiteX2016" fmla="*/ 2061895 w 3751729"/>
              <a:gd name="connsiteY2016" fmla="*/ 795667 h 1237129"/>
              <a:gd name="connsiteX2017" fmla="*/ 2051064 w 3751729"/>
              <a:gd name="connsiteY2017" fmla="*/ 783853 h 1237129"/>
              <a:gd name="connsiteX2018" fmla="*/ 2041218 w 3751729"/>
              <a:gd name="connsiteY2018" fmla="*/ 772036 h 1237129"/>
              <a:gd name="connsiteX2019" fmla="*/ 2038756 w 3751729"/>
              <a:gd name="connsiteY2019" fmla="*/ 763667 h 1237129"/>
              <a:gd name="connsiteX2020" fmla="*/ 2037033 w 3751729"/>
              <a:gd name="connsiteY2020" fmla="*/ 753575 h 1237129"/>
              <a:gd name="connsiteX2021" fmla="*/ 2035309 w 3751729"/>
              <a:gd name="connsiteY2021" fmla="*/ 742744 h 1237129"/>
              <a:gd name="connsiteX2022" fmla="*/ 2031125 w 3751729"/>
              <a:gd name="connsiteY2022" fmla="*/ 734375 h 1237129"/>
              <a:gd name="connsiteX2023" fmla="*/ 2015371 w 3751729"/>
              <a:gd name="connsiteY2023" fmla="*/ 724284 h 1237129"/>
              <a:gd name="connsiteX2024" fmla="*/ 2011187 w 3751729"/>
              <a:gd name="connsiteY2024" fmla="*/ 714191 h 1237129"/>
              <a:gd name="connsiteX2025" fmla="*/ 2006264 w 3751729"/>
              <a:gd name="connsiteY2025" fmla="*/ 703361 h 1237129"/>
              <a:gd name="connsiteX2026" fmla="*/ 2002079 w 3751729"/>
              <a:gd name="connsiteY2026" fmla="*/ 693268 h 1237129"/>
              <a:gd name="connsiteX2027" fmla="*/ 1996418 w 3751729"/>
              <a:gd name="connsiteY2027" fmla="*/ 684899 h 1237129"/>
              <a:gd name="connsiteX2028" fmla="*/ 1988049 w 3751729"/>
              <a:gd name="connsiteY2028" fmla="*/ 678991 h 1237129"/>
              <a:gd name="connsiteX2029" fmla="*/ 1983126 w 3751729"/>
              <a:gd name="connsiteY2029" fmla="*/ 677268 h 1237129"/>
              <a:gd name="connsiteX2030" fmla="*/ 1982387 w 3751729"/>
              <a:gd name="connsiteY2030" fmla="*/ 673821 h 1237129"/>
              <a:gd name="connsiteX2031" fmla="*/ 1979187 w 3751729"/>
              <a:gd name="connsiteY2031" fmla="*/ 673083 h 1237129"/>
              <a:gd name="connsiteX2032" fmla="*/ 1976725 w 3751729"/>
              <a:gd name="connsiteY2032" fmla="*/ 671361 h 1237129"/>
              <a:gd name="connsiteX2033" fmla="*/ 1973525 w 3751729"/>
              <a:gd name="connsiteY2033" fmla="*/ 669637 h 1237129"/>
              <a:gd name="connsiteX2034" fmla="*/ 1971065 w 3751729"/>
              <a:gd name="connsiteY2034" fmla="*/ 667176 h 1237129"/>
              <a:gd name="connsiteX2035" fmla="*/ 1967864 w 3751729"/>
              <a:gd name="connsiteY2035" fmla="*/ 662253 h 1237129"/>
              <a:gd name="connsiteX2036" fmla="*/ 1965403 w 3751729"/>
              <a:gd name="connsiteY2036" fmla="*/ 656345 h 1237129"/>
              <a:gd name="connsiteX2037" fmla="*/ 1962203 w 3751729"/>
              <a:gd name="connsiteY2037" fmla="*/ 656345 h 1237129"/>
              <a:gd name="connsiteX2038" fmla="*/ 1962203 w 3751729"/>
              <a:gd name="connsiteY2038" fmla="*/ 662253 h 1237129"/>
              <a:gd name="connsiteX2039" fmla="*/ 1972049 w 3751729"/>
              <a:gd name="connsiteY2039" fmla="*/ 675791 h 1237129"/>
              <a:gd name="connsiteX2040" fmla="*/ 1981156 w 3751729"/>
              <a:gd name="connsiteY2040" fmla="*/ 690806 h 1237129"/>
              <a:gd name="connsiteX2041" fmla="*/ 1986818 w 3751729"/>
              <a:gd name="connsiteY2041" fmla="*/ 708529 h 1237129"/>
              <a:gd name="connsiteX2042" fmla="*/ 1992479 w 3751729"/>
              <a:gd name="connsiteY2042" fmla="*/ 724529 h 1237129"/>
              <a:gd name="connsiteX2043" fmla="*/ 1999863 w 3751729"/>
              <a:gd name="connsiteY2043" fmla="*/ 740529 h 1237129"/>
              <a:gd name="connsiteX2044" fmla="*/ 2002326 w 3751729"/>
              <a:gd name="connsiteY2044" fmla="*/ 742991 h 1237129"/>
              <a:gd name="connsiteX2045" fmla="*/ 2006509 w 3751729"/>
              <a:gd name="connsiteY2045" fmla="*/ 746437 h 1237129"/>
              <a:gd name="connsiteX2046" fmla="*/ 2009710 w 3751729"/>
              <a:gd name="connsiteY2046" fmla="*/ 748898 h 1237129"/>
              <a:gd name="connsiteX2047" fmla="*/ 2013895 w 3751729"/>
              <a:gd name="connsiteY2047" fmla="*/ 752344 h 1237129"/>
              <a:gd name="connsiteX2048" fmla="*/ 2015618 w 3751729"/>
              <a:gd name="connsiteY2048" fmla="*/ 756528 h 1237129"/>
              <a:gd name="connsiteX2049" fmla="*/ 2015618 w 3751729"/>
              <a:gd name="connsiteY2049" fmla="*/ 785821 h 1237129"/>
              <a:gd name="connsiteX2050" fmla="*/ 2018079 w 3751729"/>
              <a:gd name="connsiteY2050" fmla="*/ 789268 h 1237129"/>
              <a:gd name="connsiteX2051" fmla="*/ 2021279 w 3751729"/>
              <a:gd name="connsiteY2051" fmla="*/ 793452 h 1237129"/>
              <a:gd name="connsiteX2052" fmla="*/ 2025464 w 3751729"/>
              <a:gd name="connsiteY2052" fmla="*/ 795914 h 1237129"/>
              <a:gd name="connsiteX2053" fmla="*/ 2029648 w 3751729"/>
              <a:gd name="connsiteY2053" fmla="*/ 799360 h 1237129"/>
              <a:gd name="connsiteX2054" fmla="*/ 2031371 w 3751729"/>
              <a:gd name="connsiteY2054" fmla="*/ 801820 h 1237129"/>
              <a:gd name="connsiteX2055" fmla="*/ 2033834 w 3751729"/>
              <a:gd name="connsiteY2055" fmla="*/ 810929 h 1237129"/>
              <a:gd name="connsiteX2056" fmla="*/ 2035556 w 3751729"/>
              <a:gd name="connsiteY2056" fmla="*/ 817575 h 1237129"/>
              <a:gd name="connsiteX2057" fmla="*/ 2038756 w 3751729"/>
              <a:gd name="connsiteY2057" fmla="*/ 826682 h 1237129"/>
              <a:gd name="connsiteX2058" fmla="*/ 2047125 w 3751729"/>
              <a:gd name="connsiteY2058" fmla="*/ 836775 h 1237129"/>
              <a:gd name="connsiteX2059" fmla="*/ 2060417 w 3751729"/>
              <a:gd name="connsiteY2059" fmla="*/ 845882 h 1237129"/>
              <a:gd name="connsiteX2060" fmla="*/ 2074448 w 3751729"/>
              <a:gd name="connsiteY2060" fmla="*/ 854252 h 1237129"/>
              <a:gd name="connsiteX2061" fmla="*/ 2086017 w 3751729"/>
              <a:gd name="connsiteY2061" fmla="*/ 863359 h 1237129"/>
              <a:gd name="connsiteX2062" fmla="*/ 2089217 w 3751729"/>
              <a:gd name="connsiteY2062" fmla="*/ 867544 h 1237129"/>
              <a:gd name="connsiteX2063" fmla="*/ 2089217 w 3751729"/>
              <a:gd name="connsiteY2063" fmla="*/ 873451 h 1237129"/>
              <a:gd name="connsiteX2064" fmla="*/ 2089217 w 3751729"/>
              <a:gd name="connsiteY2064" fmla="*/ 877636 h 1237129"/>
              <a:gd name="connsiteX2065" fmla="*/ 2090940 w 3751729"/>
              <a:gd name="connsiteY2065" fmla="*/ 881821 h 1237129"/>
              <a:gd name="connsiteX2066" fmla="*/ 2095125 w 3751729"/>
              <a:gd name="connsiteY2066" fmla="*/ 886743 h 1237129"/>
              <a:gd name="connsiteX2067" fmla="*/ 2107433 w 3751729"/>
              <a:gd name="connsiteY2067" fmla="*/ 887482 h 1237129"/>
              <a:gd name="connsiteX2068" fmla="*/ 2122201 w 3751729"/>
              <a:gd name="connsiteY2068" fmla="*/ 880836 h 1237129"/>
              <a:gd name="connsiteX2069" fmla="*/ 2142140 w 3751729"/>
              <a:gd name="connsiteY2069" fmla="*/ 875912 h 1237129"/>
              <a:gd name="connsiteX2070" fmla="*/ 2161093 w 3751729"/>
              <a:gd name="connsiteY2070" fmla="*/ 871728 h 1237129"/>
              <a:gd name="connsiteX2071" fmla="*/ 2178323 w 3751729"/>
              <a:gd name="connsiteY2071" fmla="*/ 869267 h 1237129"/>
              <a:gd name="connsiteX2072" fmla="*/ 2178323 w 3751729"/>
              <a:gd name="connsiteY2072" fmla="*/ 871728 h 1237129"/>
              <a:gd name="connsiteX2073" fmla="*/ 2174140 w 3751729"/>
              <a:gd name="connsiteY2073" fmla="*/ 879359 h 1237129"/>
              <a:gd name="connsiteX2074" fmla="*/ 2174140 w 3751729"/>
              <a:gd name="connsiteY2074" fmla="*/ 888221 h 1237129"/>
              <a:gd name="connsiteX2075" fmla="*/ 2170940 w 3751729"/>
              <a:gd name="connsiteY2075" fmla="*/ 898313 h 1237129"/>
              <a:gd name="connsiteX2076" fmla="*/ 2165278 w 3751729"/>
              <a:gd name="connsiteY2076" fmla="*/ 913328 h 1237129"/>
              <a:gd name="connsiteX2077" fmla="*/ 2156909 w 3751729"/>
              <a:gd name="connsiteY2077" fmla="*/ 931051 h 1237129"/>
              <a:gd name="connsiteX2078" fmla="*/ 2147063 w 3751729"/>
              <a:gd name="connsiteY2078" fmla="*/ 948774 h 1237129"/>
              <a:gd name="connsiteX2079" fmla="*/ 2136232 w 3751729"/>
              <a:gd name="connsiteY2079" fmla="*/ 963051 h 1237129"/>
              <a:gd name="connsiteX2080" fmla="*/ 2120479 w 3751729"/>
              <a:gd name="connsiteY2080" fmla="*/ 979050 h 1237129"/>
              <a:gd name="connsiteX2081" fmla="*/ 2103248 w 3751729"/>
              <a:gd name="connsiteY2081" fmla="*/ 994066 h 1237129"/>
              <a:gd name="connsiteX2082" fmla="*/ 2085032 w 3751729"/>
              <a:gd name="connsiteY2082" fmla="*/ 1008343 h 1237129"/>
              <a:gd name="connsiteX2083" fmla="*/ 2067802 w 3751729"/>
              <a:gd name="connsiteY2083" fmla="*/ 1025082 h 1237129"/>
              <a:gd name="connsiteX2084" fmla="*/ 2053032 w 3751729"/>
              <a:gd name="connsiteY2084" fmla="*/ 1042804 h 1237129"/>
              <a:gd name="connsiteX2085" fmla="*/ 2041464 w 3751729"/>
              <a:gd name="connsiteY2085" fmla="*/ 1062988 h 1237129"/>
              <a:gd name="connsiteX2086" fmla="*/ 2037279 w 3751729"/>
              <a:gd name="connsiteY2086" fmla="*/ 1082189 h 1237129"/>
              <a:gd name="connsiteX2087" fmla="*/ 2039740 w 3751729"/>
              <a:gd name="connsiteY2087" fmla="*/ 1099911 h 1237129"/>
              <a:gd name="connsiteX2088" fmla="*/ 2045402 w 3751729"/>
              <a:gd name="connsiteY2088" fmla="*/ 1117634 h 1237129"/>
              <a:gd name="connsiteX2089" fmla="*/ 2051064 w 3751729"/>
              <a:gd name="connsiteY2089" fmla="*/ 1133634 h 1237129"/>
              <a:gd name="connsiteX2090" fmla="*/ 2056725 w 3751729"/>
              <a:gd name="connsiteY2090" fmla="*/ 1151357 h 1237129"/>
              <a:gd name="connsiteX2091" fmla="*/ 2061648 w 3751729"/>
              <a:gd name="connsiteY2091" fmla="*/ 1169080 h 1237129"/>
              <a:gd name="connsiteX2092" fmla="*/ 2059925 w 3751729"/>
              <a:gd name="connsiteY2092" fmla="*/ 1186804 h 1237129"/>
              <a:gd name="connsiteX2093" fmla="*/ 2050818 w 3751729"/>
              <a:gd name="connsiteY2093" fmla="*/ 1205264 h 1237129"/>
              <a:gd name="connsiteX2094" fmla="*/ 2038509 w 3751729"/>
              <a:gd name="connsiteY2094" fmla="*/ 1214372 h 1237129"/>
              <a:gd name="connsiteX2095" fmla="*/ 2023741 w 3751729"/>
              <a:gd name="connsiteY2095" fmla="*/ 1221018 h 1237129"/>
              <a:gd name="connsiteX2096" fmla="*/ 2009710 w 3751729"/>
              <a:gd name="connsiteY2096" fmla="*/ 1228649 h 1237129"/>
              <a:gd name="connsiteX2097" fmla="*/ 1999990 w 3751729"/>
              <a:gd name="connsiteY2097" fmla="*/ 1237129 h 1237129"/>
              <a:gd name="connsiteX2098" fmla="*/ 1730490 w 3751729"/>
              <a:gd name="connsiteY2098" fmla="*/ 1237129 h 1237129"/>
              <a:gd name="connsiteX2099" fmla="*/ 1729835 w 3751729"/>
              <a:gd name="connsiteY2099" fmla="*/ 1236280 h 1237129"/>
              <a:gd name="connsiteX2100" fmla="*/ 1724174 w 3751729"/>
              <a:gd name="connsiteY2100" fmla="*/ 1224465 h 1237129"/>
              <a:gd name="connsiteX2101" fmla="*/ 1722450 w 3751729"/>
              <a:gd name="connsiteY2101" fmla="*/ 1210188 h 1237129"/>
              <a:gd name="connsiteX2102" fmla="*/ 1725650 w 3751729"/>
              <a:gd name="connsiteY2102" fmla="*/ 1193450 h 1237129"/>
              <a:gd name="connsiteX2103" fmla="*/ 1731312 w 3751729"/>
              <a:gd name="connsiteY2103" fmla="*/ 1179173 h 1237129"/>
              <a:gd name="connsiteX2104" fmla="*/ 1739681 w 3751729"/>
              <a:gd name="connsiteY2104" fmla="*/ 1163172 h 1237129"/>
              <a:gd name="connsiteX2105" fmla="*/ 1745342 w 3751729"/>
              <a:gd name="connsiteY2105" fmla="*/ 1149634 h 1237129"/>
              <a:gd name="connsiteX2106" fmla="*/ 1750265 w 3751729"/>
              <a:gd name="connsiteY2106" fmla="*/ 1137819 h 1237129"/>
              <a:gd name="connsiteX2107" fmla="*/ 1744604 w 3751729"/>
              <a:gd name="connsiteY2107" fmla="*/ 1126003 h 1237129"/>
              <a:gd name="connsiteX2108" fmla="*/ 1742882 w 3751729"/>
              <a:gd name="connsiteY2108" fmla="*/ 1115911 h 1237129"/>
              <a:gd name="connsiteX2109" fmla="*/ 1742882 w 3751729"/>
              <a:gd name="connsiteY2109" fmla="*/ 1105819 h 1237129"/>
              <a:gd name="connsiteX2110" fmla="*/ 1739681 w 3751729"/>
              <a:gd name="connsiteY2110" fmla="*/ 1092281 h 1237129"/>
              <a:gd name="connsiteX2111" fmla="*/ 1731312 w 3751729"/>
              <a:gd name="connsiteY2111" fmla="*/ 1074558 h 1237129"/>
              <a:gd name="connsiteX2112" fmla="*/ 1718022 w 3751729"/>
              <a:gd name="connsiteY2112" fmla="*/ 1056835 h 1237129"/>
              <a:gd name="connsiteX2113" fmla="*/ 1705715 w 3751729"/>
              <a:gd name="connsiteY2113" fmla="*/ 1040834 h 1237129"/>
              <a:gd name="connsiteX2114" fmla="*/ 1692422 w 3751729"/>
              <a:gd name="connsiteY2114" fmla="*/ 1027297 h 1237129"/>
              <a:gd name="connsiteX2115" fmla="*/ 1696606 w 3751729"/>
              <a:gd name="connsiteY2115" fmla="*/ 1009574 h 1237129"/>
              <a:gd name="connsiteX2116" fmla="*/ 1700792 w 3751729"/>
              <a:gd name="connsiteY2116" fmla="*/ 993574 h 1237129"/>
              <a:gd name="connsiteX2117" fmla="*/ 1705715 w 3751729"/>
              <a:gd name="connsiteY2117" fmla="*/ 975851 h 1237129"/>
              <a:gd name="connsiteX2118" fmla="*/ 1700792 w 3751729"/>
              <a:gd name="connsiteY2118" fmla="*/ 973389 h 1237129"/>
              <a:gd name="connsiteX2119" fmla="*/ 1698330 w 3751729"/>
              <a:gd name="connsiteY2119" fmla="*/ 971666 h 1237129"/>
              <a:gd name="connsiteX2120" fmla="*/ 1695130 w 3751729"/>
              <a:gd name="connsiteY2120" fmla="*/ 968220 h 1237129"/>
              <a:gd name="connsiteX2121" fmla="*/ 1692669 w 3751729"/>
              <a:gd name="connsiteY2121" fmla="*/ 967481 h 1237129"/>
              <a:gd name="connsiteX2122" fmla="*/ 1688484 w 3751729"/>
              <a:gd name="connsiteY2122" fmla="*/ 967481 h 1237129"/>
              <a:gd name="connsiteX2123" fmla="*/ 1682823 w 3751729"/>
              <a:gd name="connsiteY2123" fmla="*/ 965758 h 1237129"/>
              <a:gd name="connsiteX2124" fmla="*/ 1679622 w 3751729"/>
              <a:gd name="connsiteY2124" fmla="*/ 968220 h 1237129"/>
              <a:gd name="connsiteX2125" fmla="*/ 1677899 w 3751729"/>
              <a:gd name="connsiteY2125" fmla="*/ 969943 h 1237129"/>
              <a:gd name="connsiteX2126" fmla="*/ 1673715 w 3751729"/>
              <a:gd name="connsiteY2126" fmla="*/ 971666 h 1237129"/>
              <a:gd name="connsiteX2127" fmla="*/ 1669530 w 3751729"/>
              <a:gd name="connsiteY2127" fmla="*/ 971666 h 1237129"/>
              <a:gd name="connsiteX2128" fmla="*/ 1663869 w 3751729"/>
              <a:gd name="connsiteY2128" fmla="*/ 971666 h 1237129"/>
              <a:gd name="connsiteX2129" fmla="*/ 1648114 w 3751729"/>
              <a:gd name="connsiteY2129" fmla="*/ 946558 h 1237129"/>
              <a:gd name="connsiteX2130" fmla="*/ 1637284 w 3751729"/>
              <a:gd name="connsiteY2130" fmla="*/ 944835 h 1237129"/>
              <a:gd name="connsiteX2131" fmla="*/ 1627438 w 3751729"/>
              <a:gd name="connsiteY2131" fmla="*/ 944097 h 1237129"/>
              <a:gd name="connsiteX2132" fmla="*/ 1615870 w 3751729"/>
              <a:gd name="connsiteY2132" fmla="*/ 942374 h 1237129"/>
              <a:gd name="connsiteX2133" fmla="*/ 1601838 w 3751729"/>
              <a:gd name="connsiteY2133" fmla="*/ 948282 h 1237129"/>
              <a:gd name="connsiteX2134" fmla="*/ 1587070 w 3751729"/>
              <a:gd name="connsiteY2134" fmla="*/ 954189 h 1237129"/>
              <a:gd name="connsiteX2135" fmla="*/ 1575500 w 3751729"/>
              <a:gd name="connsiteY2135" fmla="*/ 958374 h 1237129"/>
              <a:gd name="connsiteX2136" fmla="*/ 1547439 w 3751729"/>
              <a:gd name="connsiteY2136" fmla="*/ 952466 h 1237129"/>
              <a:gd name="connsiteX2137" fmla="*/ 1544239 w 3751729"/>
              <a:gd name="connsiteY2137" fmla="*/ 962558 h 1237129"/>
              <a:gd name="connsiteX2138" fmla="*/ 1534393 w 3751729"/>
              <a:gd name="connsiteY2138" fmla="*/ 962558 h 1237129"/>
              <a:gd name="connsiteX2139" fmla="*/ 1525285 w 3751729"/>
              <a:gd name="connsiteY2139" fmla="*/ 960097 h 1237129"/>
              <a:gd name="connsiteX2140" fmla="*/ 1518639 w 3751729"/>
              <a:gd name="connsiteY2140" fmla="*/ 958374 h 1237129"/>
              <a:gd name="connsiteX2141" fmla="*/ 1515439 w 3751729"/>
              <a:gd name="connsiteY2141" fmla="*/ 960097 h 1237129"/>
              <a:gd name="connsiteX2142" fmla="*/ 1512978 w 3751729"/>
              <a:gd name="connsiteY2142" fmla="*/ 962558 h 1237129"/>
              <a:gd name="connsiteX2143" fmla="*/ 1508055 w 3751729"/>
              <a:gd name="connsiteY2143" fmla="*/ 964282 h 1237129"/>
              <a:gd name="connsiteX2144" fmla="*/ 1502393 w 3751729"/>
              <a:gd name="connsiteY2144" fmla="*/ 966005 h 1237129"/>
              <a:gd name="connsiteX2145" fmla="*/ 1494024 w 3751729"/>
              <a:gd name="connsiteY2145" fmla="*/ 955912 h 1237129"/>
              <a:gd name="connsiteX2146" fmla="*/ 1482455 w 3751729"/>
              <a:gd name="connsiteY2146" fmla="*/ 950005 h 1237129"/>
              <a:gd name="connsiteX2147" fmla="*/ 1470885 w 3751729"/>
              <a:gd name="connsiteY2147" fmla="*/ 944097 h 1237129"/>
              <a:gd name="connsiteX2148" fmla="*/ 1459316 w 3751729"/>
              <a:gd name="connsiteY2148" fmla="*/ 938189 h 1237129"/>
              <a:gd name="connsiteX2149" fmla="*/ 1449471 w 3751729"/>
              <a:gd name="connsiteY2149" fmla="*/ 930558 h 1237129"/>
              <a:gd name="connsiteX2150" fmla="*/ 1442086 w 3751729"/>
              <a:gd name="connsiteY2150" fmla="*/ 911359 h 1237129"/>
              <a:gd name="connsiteX2151" fmla="*/ 1433717 w 3751729"/>
              <a:gd name="connsiteY2151" fmla="*/ 901266 h 1237129"/>
              <a:gd name="connsiteX2152" fmla="*/ 1420424 w 3751729"/>
              <a:gd name="connsiteY2152" fmla="*/ 891174 h 1237129"/>
              <a:gd name="connsiteX2153" fmla="*/ 1408856 w 3751729"/>
              <a:gd name="connsiteY2153" fmla="*/ 881082 h 1237129"/>
              <a:gd name="connsiteX2154" fmla="*/ 1401471 w 3751729"/>
              <a:gd name="connsiteY2154" fmla="*/ 871974 h 1237129"/>
              <a:gd name="connsiteX2155" fmla="*/ 1401471 w 3751729"/>
              <a:gd name="connsiteY2155" fmla="*/ 852775 h 1237129"/>
              <a:gd name="connsiteX2156" fmla="*/ 1399010 w 3751729"/>
              <a:gd name="connsiteY2156" fmla="*/ 844405 h 1237129"/>
              <a:gd name="connsiteX2157" fmla="*/ 1399748 w 3751729"/>
              <a:gd name="connsiteY2157" fmla="*/ 830867 h 1237129"/>
              <a:gd name="connsiteX2158" fmla="*/ 1402948 w 3751729"/>
              <a:gd name="connsiteY2158" fmla="*/ 819052 h 1237129"/>
              <a:gd name="connsiteX2159" fmla="*/ 1405410 w 3751729"/>
              <a:gd name="connsiteY2159" fmla="*/ 808959 h 1237129"/>
              <a:gd name="connsiteX2160" fmla="*/ 1407132 w 3751729"/>
              <a:gd name="connsiteY2160" fmla="*/ 801329 h 1237129"/>
              <a:gd name="connsiteX2161" fmla="*/ 1407132 w 3751729"/>
              <a:gd name="connsiteY2161" fmla="*/ 789513 h 1237129"/>
              <a:gd name="connsiteX2162" fmla="*/ 1404671 w 3751729"/>
              <a:gd name="connsiteY2162" fmla="*/ 782867 h 1237129"/>
              <a:gd name="connsiteX2163" fmla="*/ 1399748 w 3751729"/>
              <a:gd name="connsiteY2163" fmla="*/ 775236 h 1237129"/>
              <a:gd name="connsiteX2164" fmla="*/ 1397286 w 3751729"/>
              <a:gd name="connsiteY2164" fmla="*/ 769329 h 1237129"/>
              <a:gd name="connsiteX2165" fmla="*/ 1397286 w 3751729"/>
              <a:gd name="connsiteY2165" fmla="*/ 760221 h 1237129"/>
              <a:gd name="connsiteX2166" fmla="*/ 1399748 w 3751729"/>
              <a:gd name="connsiteY2166" fmla="*/ 748407 h 1237129"/>
              <a:gd name="connsiteX2167" fmla="*/ 1405410 w 3751729"/>
              <a:gd name="connsiteY2167" fmla="*/ 735852 h 1237129"/>
              <a:gd name="connsiteX2168" fmla="*/ 1411071 w 3751729"/>
              <a:gd name="connsiteY2168" fmla="*/ 720837 h 1237129"/>
              <a:gd name="connsiteX2169" fmla="*/ 1416733 w 3751729"/>
              <a:gd name="connsiteY2169" fmla="*/ 708283 h 1237129"/>
              <a:gd name="connsiteX2170" fmla="*/ 1422394 w 3751729"/>
              <a:gd name="connsiteY2170" fmla="*/ 697452 h 1237129"/>
              <a:gd name="connsiteX2171" fmla="*/ 1425594 w 3751729"/>
              <a:gd name="connsiteY2171" fmla="*/ 691545 h 1237129"/>
              <a:gd name="connsiteX2172" fmla="*/ 1435439 w 3751729"/>
              <a:gd name="connsiteY2172" fmla="*/ 683175 h 1237129"/>
              <a:gd name="connsiteX2173" fmla="*/ 1447009 w 3751729"/>
              <a:gd name="connsiteY2173" fmla="*/ 675545 h 1237129"/>
              <a:gd name="connsiteX2174" fmla="*/ 1458578 w 3751729"/>
              <a:gd name="connsiteY2174" fmla="*/ 669637 h 1237129"/>
              <a:gd name="connsiteX2175" fmla="*/ 1470147 w 3751729"/>
              <a:gd name="connsiteY2175" fmla="*/ 662006 h 1237129"/>
              <a:gd name="connsiteX2176" fmla="*/ 1472608 w 3751729"/>
              <a:gd name="connsiteY2176" fmla="*/ 655360 h 1237129"/>
              <a:gd name="connsiteX2177" fmla="*/ 1472608 w 3751729"/>
              <a:gd name="connsiteY2177" fmla="*/ 646253 h 1237129"/>
              <a:gd name="connsiteX2178" fmla="*/ 1471871 w 3751729"/>
              <a:gd name="connsiteY2178" fmla="*/ 636161 h 1237129"/>
              <a:gd name="connsiteX2179" fmla="*/ 1472608 w 3751729"/>
              <a:gd name="connsiteY2179" fmla="*/ 627791 h 1237129"/>
              <a:gd name="connsiteX2180" fmla="*/ 1479993 w 3751729"/>
              <a:gd name="connsiteY2180" fmla="*/ 615976 h 1237129"/>
              <a:gd name="connsiteX2181" fmla="*/ 1489839 w 3751729"/>
              <a:gd name="connsiteY2181" fmla="*/ 606868 h 1237129"/>
              <a:gd name="connsiteX2182" fmla="*/ 1500669 w 3751729"/>
              <a:gd name="connsiteY2182" fmla="*/ 598499 h 1237129"/>
              <a:gd name="connsiteX2183" fmla="*/ 1510516 w 3751729"/>
              <a:gd name="connsiteY2183" fmla="*/ 589392 h 1237129"/>
              <a:gd name="connsiteX2184" fmla="*/ 1518885 w 3751729"/>
              <a:gd name="connsiteY2184" fmla="*/ 579299 h 1237129"/>
              <a:gd name="connsiteX2185" fmla="*/ 1523808 w 3751729"/>
              <a:gd name="connsiteY2185" fmla="*/ 565763 h 1237129"/>
              <a:gd name="connsiteX2186" fmla="*/ 1523808 w 3751729"/>
              <a:gd name="connsiteY2186" fmla="*/ 565024 h 1237129"/>
              <a:gd name="connsiteX2187" fmla="*/ 1522085 w 3751729"/>
              <a:gd name="connsiteY2187" fmla="*/ 565024 h 1237129"/>
              <a:gd name="connsiteX2188" fmla="*/ 1522085 w 3751729"/>
              <a:gd name="connsiteY2188" fmla="*/ 563302 h 1237129"/>
              <a:gd name="connsiteX2189" fmla="*/ 1522085 w 3751729"/>
              <a:gd name="connsiteY2189" fmla="*/ 561578 h 1237129"/>
              <a:gd name="connsiteX2190" fmla="*/ 1520363 w 3751729"/>
              <a:gd name="connsiteY2190" fmla="*/ 559856 h 1237129"/>
              <a:gd name="connsiteX2191" fmla="*/ 1517901 w 3751729"/>
              <a:gd name="connsiteY2191" fmla="*/ 559117 h 1237129"/>
              <a:gd name="connsiteX2192" fmla="*/ 1514701 w 3751729"/>
              <a:gd name="connsiteY2192" fmla="*/ 557394 h 1237129"/>
              <a:gd name="connsiteX2193" fmla="*/ 1512239 w 3751729"/>
              <a:gd name="connsiteY2193" fmla="*/ 557394 h 1237129"/>
              <a:gd name="connsiteX2194" fmla="*/ 1507316 w 3751729"/>
              <a:gd name="connsiteY2194" fmla="*/ 555672 h 1237129"/>
              <a:gd name="connsiteX2195" fmla="*/ 1504855 w 3751729"/>
              <a:gd name="connsiteY2195" fmla="*/ 559117 h 1237129"/>
              <a:gd name="connsiteX2196" fmla="*/ 1501655 w 3751729"/>
              <a:gd name="connsiteY2196" fmla="*/ 559117 h 1237129"/>
              <a:gd name="connsiteX2197" fmla="*/ 1497469 w 3751729"/>
              <a:gd name="connsiteY2197" fmla="*/ 559856 h 1237129"/>
              <a:gd name="connsiteX2198" fmla="*/ 1491808 w 3751729"/>
              <a:gd name="connsiteY2198" fmla="*/ 559856 h 1237129"/>
              <a:gd name="connsiteX2199" fmla="*/ 1491808 w 3751729"/>
              <a:gd name="connsiteY2199" fmla="*/ 555672 h 1237129"/>
              <a:gd name="connsiteX2200" fmla="*/ 1489348 w 3751729"/>
              <a:gd name="connsiteY2200" fmla="*/ 555672 h 1237129"/>
              <a:gd name="connsiteX2201" fmla="*/ 1489348 w 3751729"/>
              <a:gd name="connsiteY2201" fmla="*/ 543855 h 1237129"/>
              <a:gd name="connsiteX2202" fmla="*/ 1487624 w 3751729"/>
              <a:gd name="connsiteY2202" fmla="*/ 527856 h 1237129"/>
              <a:gd name="connsiteX2203" fmla="*/ 1485901 w 3751729"/>
              <a:gd name="connsiteY2203" fmla="*/ 508655 h 1237129"/>
              <a:gd name="connsiteX2204" fmla="*/ 1485901 w 3751729"/>
              <a:gd name="connsiteY2204" fmla="*/ 490194 h 1237129"/>
              <a:gd name="connsiteX2205" fmla="*/ 1485901 w 3751729"/>
              <a:gd name="connsiteY2205" fmla="*/ 473456 h 1237129"/>
              <a:gd name="connsiteX2206" fmla="*/ 1489101 w 3751729"/>
              <a:gd name="connsiteY2206" fmla="*/ 463363 h 1237129"/>
              <a:gd name="connsiteX2207" fmla="*/ 1489593 w 3751729"/>
              <a:gd name="connsiteY2207" fmla="*/ 460410 h 1237129"/>
              <a:gd name="connsiteX2208" fmla="*/ 1491316 w 3751729"/>
              <a:gd name="connsiteY2208" fmla="*/ 456964 h 1237129"/>
              <a:gd name="connsiteX2209" fmla="*/ 1493038 w 3751729"/>
              <a:gd name="connsiteY2209" fmla="*/ 456225 h 1237129"/>
              <a:gd name="connsiteX2210" fmla="*/ 1494762 w 3751729"/>
              <a:gd name="connsiteY2210" fmla="*/ 456225 h 1237129"/>
              <a:gd name="connsiteX2211" fmla="*/ 1497224 w 3751729"/>
              <a:gd name="connsiteY2211" fmla="*/ 456225 h 1237129"/>
              <a:gd name="connsiteX2212" fmla="*/ 1500424 w 3751729"/>
              <a:gd name="connsiteY2212" fmla="*/ 454501 h 1237129"/>
              <a:gd name="connsiteX2213" fmla="*/ 1504609 w 3751729"/>
              <a:gd name="connsiteY2213" fmla="*/ 454501 h 1237129"/>
              <a:gd name="connsiteX2214" fmla="*/ 1516177 w 3751729"/>
              <a:gd name="connsiteY2214" fmla="*/ 458687 h 1237129"/>
              <a:gd name="connsiteX2215" fmla="*/ 1529469 w 3751729"/>
              <a:gd name="connsiteY2215" fmla="*/ 462133 h 1237129"/>
              <a:gd name="connsiteX2216" fmla="*/ 1543501 w 3751729"/>
              <a:gd name="connsiteY2216" fmla="*/ 462133 h 1237129"/>
              <a:gd name="connsiteX2217" fmla="*/ 1557531 w 3751729"/>
              <a:gd name="connsiteY2217" fmla="*/ 458687 h 1237129"/>
              <a:gd name="connsiteX2218" fmla="*/ 1568362 w 3751729"/>
              <a:gd name="connsiteY2218" fmla="*/ 454501 h 1237129"/>
              <a:gd name="connsiteX2219" fmla="*/ 1569100 w 3751729"/>
              <a:gd name="connsiteY2219" fmla="*/ 452779 h 1237129"/>
              <a:gd name="connsiteX2220" fmla="*/ 1569100 w 3751729"/>
              <a:gd name="connsiteY2220" fmla="*/ 451056 h 1237129"/>
              <a:gd name="connsiteX2221" fmla="*/ 1570824 w 3751729"/>
              <a:gd name="connsiteY2221" fmla="*/ 451056 h 1237129"/>
              <a:gd name="connsiteX2222" fmla="*/ 1570824 w 3751729"/>
              <a:gd name="connsiteY2222" fmla="*/ 450318 h 1237129"/>
              <a:gd name="connsiteX2223" fmla="*/ 1570824 w 3751729"/>
              <a:gd name="connsiteY2223" fmla="*/ 448595 h 1237129"/>
              <a:gd name="connsiteX2224" fmla="*/ 1574024 w 3751729"/>
              <a:gd name="connsiteY2224" fmla="*/ 436778 h 1237129"/>
              <a:gd name="connsiteX2225" fmla="*/ 1574024 w 3751729"/>
              <a:gd name="connsiteY2225" fmla="*/ 423241 h 1237129"/>
              <a:gd name="connsiteX2226" fmla="*/ 1572300 w 3751729"/>
              <a:gd name="connsiteY2226" fmla="*/ 410687 h 1237129"/>
              <a:gd name="connsiteX2227" fmla="*/ 1570578 w 3751729"/>
              <a:gd name="connsiteY2227" fmla="*/ 395672 h 1237129"/>
              <a:gd name="connsiteX2228" fmla="*/ 1560731 w 3751729"/>
              <a:gd name="connsiteY2228" fmla="*/ 393210 h 1237129"/>
              <a:gd name="connsiteX2229" fmla="*/ 1550885 w 3751729"/>
              <a:gd name="connsiteY2229" fmla="*/ 389764 h 1237129"/>
              <a:gd name="connsiteX2230" fmla="*/ 1541039 w 3751729"/>
              <a:gd name="connsiteY2230" fmla="*/ 383856 h 1237129"/>
              <a:gd name="connsiteX2231" fmla="*/ 1533654 w 3751729"/>
              <a:gd name="connsiteY2231" fmla="*/ 376225 h 1237129"/>
              <a:gd name="connsiteX2232" fmla="*/ 1536115 w 3751729"/>
              <a:gd name="connsiteY2232" fmla="*/ 375487 h 1237129"/>
              <a:gd name="connsiteX2233" fmla="*/ 1539316 w 3751729"/>
              <a:gd name="connsiteY2233" fmla="*/ 373764 h 1237129"/>
              <a:gd name="connsiteX2234" fmla="*/ 1541039 w 3751729"/>
              <a:gd name="connsiteY2234" fmla="*/ 372041 h 1237129"/>
              <a:gd name="connsiteX2235" fmla="*/ 1543501 w 3751729"/>
              <a:gd name="connsiteY2235" fmla="*/ 372041 h 1237129"/>
              <a:gd name="connsiteX2236" fmla="*/ 1546701 w 3751729"/>
              <a:gd name="connsiteY2236" fmla="*/ 370318 h 1237129"/>
              <a:gd name="connsiteX2237" fmla="*/ 1551624 w 3751729"/>
              <a:gd name="connsiteY2237" fmla="*/ 370318 h 1237129"/>
              <a:gd name="connsiteX2238" fmla="*/ 1554823 w 3751729"/>
              <a:gd name="connsiteY2238" fmla="*/ 369579 h 1237129"/>
              <a:gd name="connsiteX2239" fmla="*/ 1559008 w 3751729"/>
              <a:gd name="connsiteY2239" fmla="*/ 367856 h 1237129"/>
              <a:gd name="connsiteX2240" fmla="*/ 1563193 w 3751729"/>
              <a:gd name="connsiteY2240" fmla="*/ 367856 h 1237129"/>
              <a:gd name="connsiteX2241" fmla="*/ 1568115 w 3751729"/>
              <a:gd name="connsiteY2241" fmla="*/ 367856 h 1237129"/>
              <a:gd name="connsiteX2242" fmla="*/ 1568115 w 3751729"/>
              <a:gd name="connsiteY2242" fmla="*/ 351856 h 1237129"/>
              <a:gd name="connsiteX2243" fmla="*/ 1572300 w 3751729"/>
              <a:gd name="connsiteY2243" fmla="*/ 351856 h 1237129"/>
              <a:gd name="connsiteX2244" fmla="*/ 1576484 w 3751729"/>
              <a:gd name="connsiteY2244" fmla="*/ 352595 h 1237129"/>
              <a:gd name="connsiteX2245" fmla="*/ 1578208 w 3751729"/>
              <a:gd name="connsiteY2245" fmla="*/ 354318 h 1237129"/>
              <a:gd name="connsiteX2246" fmla="*/ 1580670 w 3751729"/>
              <a:gd name="connsiteY2246" fmla="*/ 354318 h 1237129"/>
              <a:gd name="connsiteX2247" fmla="*/ 1583870 w 3751729"/>
              <a:gd name="connsiteY2247" fmla="*/ 356041 h 1237129"/>
              <a:gd name="connsiteX2248" fmla="*/ 1586331 w 3751729"/>
              <a:gd name="connsiteY2248" fmla="*/ 357764 h 1237129"/>
              <a:gd name="connsiteX2249" fmla="*/ 1589531 w 3751729"/>
              <a:gd name="connsiteY2249" fmla="*/ 354318 h 1237129"/>
              <a:gd name="connsiteX2250" fmla="*/ 1593716 w 3751729"/>
              <a:gd name="connsiteY2250" fmla="*/ 352595 h 1237129"/>
              <a:gd name="connsiteX2251" fmla="*/ 1596915 w 3751729"/>
              <a:gd name="connsiteY2251" fmla="*/ 351856 h 1237129"/>
              <a:gd name="connsiteX2252" fmla="*/ 1601100 w 3751729"/>
              <a:gd name="connsiteY2252" fmla="*/ 350133 h 1237129"/>
              <a:gd name="connsiteX2253" fmla="*/ 1602823 w 3751729"/>
              <a:gd name="connsiteY2253" fmla="*/ 348410 h 1237129"/>
              <a:gd name="connsiteX2254" fmla="*/ 1603562 w 3751729"/>
              <a:gd name="connsiteY2254" fmla="*/ 345949 h 1237129"/>
              <a:gd name="connsiteX2255" fmla="*/ 1603562 w 3751729"/>
              <a:gd name="connsiteY2255" fmla="*/ 342502 h 1237129"/>
              <a:gd name="connsiteX2256" fmla="*/ 1603562 w 3751729"/>
              <a:gd name="connsiteY2256" fmla="*/ 340041 h 1237129"/>
              <a:gd name="connsiteX2257" fmla="*/ 1603562 w 3751729"/>
              <a:gd name="connsiteY2257" fmla="*/ 336595 h 1237129"/>
              <a:gd name="connsiteX2258" fmla="*/ 1605285 w 3751729"/>
              <a:gd name="connsiteY2258" fmla="*/ 334133 h 1237129"/>
              <a:gd name="connsiteX2259" fmla="*/ 1607008 w 3751729"/>
              <a:gd name="connsiteY2259" fmla="*/ 330687 h 1237129"/>
              <a:gd name="connsiteX2260" fmla="*/ 1634331 w 3751729"/>
              <a:gd name="connsiteY2260" fmla="*/ 322318 h 1237129"/>
              <a:gd name="connsiteX2261" fmla="*/ 1639992 w 3751729"/>
              <a:gd name="connsiteY2261" fmla="*/ 313210 h 1237129"/>
              <a:gd name="connsiteX2262" fmla="*/ 1641715 w 3751729"/>
              <a:gd name="connsiteY2262" fmla="*/ 304840 h 1237129"/>
              <a:gd name="connsiteX2263" fmla="*/ 1645899 w 3751729"/>
              <a:gd name="connsiteY2263" fmla="*/ 295734 h 1237129"/>
              <a:gd name="connsiteX2264" fmla="*/ 1654269 w 3751729"/>
              <a:gd name="connsiteY2264" fmla="*/ 289826 h 1237129"/>
              <a:gd name="connsiteX2265" fmla="*/ 1665100 w 3751729"/>
              <a:gd name="connsiteY2265" fmla="*/ 285641 h 1237129"/>
              <a:gd name="connsiteX2266" fmla="*/ 1677407 w 3751729"/>
              <a:gd name="connsiteY2266" fmla="*/ 281457 h 1237129"/>
              <a:gd name="connsiteX2267" fmla="*/ 1688976 w 3751729"/>
              <a:gd name="connsiteY2267" fmla="*/ 277271 h 1237129"/>
              <a:gd name="connsiteX2268" fmla="*/ 1690699 w 3751729"/>
              <a:gd name="connsiteY2268" fmla="*/ 275549 h 1237129"/>
              <a:gd name="connsiteX2269" fmla="*/ 1690699 w 3751729"/>
              <a:gd name="connsiteY2269" fmla="*/ 273825 h 1237129"/>
              <a:gd name="connsiteX2270" fmla="*/ 1690699 w 3751729"/>
              <a:gd name="connsiteY2270" fmla="*/ 272103 h 1237129"/>
              <a:gd name="connsiteX2271" fmla="*/ 1692422 w 3751729"/>
              <a:gd name="connsiteY2271" fmla="*/ 271365 h 1237129"/>
              <a:gd name="connsiteX2272" fmla="*/ 1686760 w 3751729"/>
              <a:gd name="connsiteY2272" fmla="*/ 256348 h 1237129"/>
              <a:gd name="connsiteX2273" fmla="*/ 1683560 w 3751729"/>
              <a:gd name="connsiteY2273" fmla="*/ 238625 h 1237129"/>
              <a:gd name="connsiteX2274" fmla="*/ 1683560 w 3751729"/>
              <a:gd name="connsiteY2274" fmla="*/ 222626 h 1237129"/>
              <a:gd name="connsiteX2275" fmla="*/ 1682823 w 3751729"/>
              <a:gd name="connsiteY2275" fmla="*/ 209088 h 1237129"/>
              <a:gd name="connsiteX2276" fmla="*/ 1695130 w 3751729"/>
              <a:gd name="connsiteY2276" fmla="*/ 208349 h 1237129"/>
              <a:gd name="connsiteX2277" fmla="*/ 1704238 w 3751729"/>
              <a:gd name="connsiteY2277" fmla="*/ 204903 h 1237129"/>
              <a:gd name="connsiteX2278" fmla="*/ 1714084 w 3751729"/>
              <a:gd name="connsiteY2278" fmla="*/ 202441 h 1237129"/>
              <a:gd name="connsiteX2279" fmla="*/ 1714084 w 3751729"/>
              <a:gd name="connsiteY2279" fmla="*/ 209088 h 1237129"/>
              <a:gd name="connsiteX2280" fmla="*/ 1712361 w 3751729"/>
              <a:gd name="connsiteY2280" fmla="*/ 214996 h 1237129"/>
              <a:gd name="connsiteX2281" fmla="*/ 1710637 w 3751729"/>
              <a:gd name="connsiteY2281" fmla="*/ 225826 h 1237129"/>
              <a:gd name="connsiteX2282" fmla="*/ 1709899 w 3751729"/>
              <a:gd name="connsiteY2282" fmla="*/ 240103 h 1237129"/>
              <a:gd name="connsiteX2283" fmla="*/ 1708176 w 3751729"/>
              <a:gd name="connsiteY2283" fmla="*/ 253641 h 1237129"/>
              <a:gd name="connsiteX2284" fmla="*/ 1708176 w 3751729"/>
              <a:gd name="connsiteY2284" fmla="*/ 263734 h 1237129"/>
              <a:gd name="connsiteX2285" fmla="*/ 1712361 w 3751729"/>
              <a:gd name="connsiteY2285" fmla="*/ 266194 h 1237129"/>
              <a:gd name="connsiteX2286" fmla="*/ 1715560 w 3751729"/>
              <a:gd name="connsiteY2286" fmla="*/ 267918 h 1237129"/>
              <a:gd name="connsiteX2287" fmla="*/ 1716300 w 3751729"/>
              <a:gd name="connsiteY2287" fmla="*/ 269640 h 1237129"/>
              <a:gd name="connsiteX2288" fmla="*/ 1719499 w 3751729"/>
              <a:gd name="connsiteY2288" fmla="*/ 271365 h 1237129"/>
              <a:gd name="connsiteX2289" fmla="*/ 1723681 w 3751729"/>
              <a:gd name="connsiteY2289" fmla="*/ 273825 h 1237129"/>
              <a:gd name="connsiteX2290" fmla="*/ 1732789 w 3751729"/>
              <a:gd name="connsiteY2290" fmla="*/ 269640 h 1237129"/>
              <a:gd name="connsiteX2291" fmla="*/ 1739189 w 3751729"/>
              <a:gd name="connsiteY2291" fmla="*/ 269640 h 1237129"/>
              <a:gd name="connsiteX2292" fmla="*/ 1743373 w 3751729"/>
              <a:gd name="connsiteY2292" fmla="*/ 272103 h 1237129"/>
              <a:gd name="connsiteX2293" fmla="*/ 1749035 w 3751729"/>
              <a:gd name="connsiteY2293" fmla="*/ 277026 h 1237129"/>
              <a:gd name="connsiteX2294" fmla="*/ 1756419 w 3751729"/>
              <a:gd name="connsiteY2294" fmla="*/ 277026 h 1237129"/>
              <a:gd name="connsiteX2295" fmla="*/ 1764788 w 3751729"/>
              <a:gd name="connsiteY2295" fmla="*/ 273580 h 1237129"/>
              <a:gd name="connsiteX2296" fmla="*/ 1772173 w 3751729"/>
              <a:gd name="connsiteY2296" fmla="*/ 269395 h 1237129"/>
              <a:gd name="connsiteX2297" fmla="*/ 1776357 w 3751729"/>
              <a:gd name="connsiteY2297" fmla="*/ 265210 h 1237129"/>
              <a:gd name="connsiteX2298" fmla="*/ 1782019 w 3751729"/>
              <a:gd name="connsiteY2298" fmla="*/ 261764 h 1237129"/>
              <a:gd name="connsiteX2299" fmla="*/ 1789403 w 3751729"/>
              <a:gd name="connsiteY2299" fmla="*/ 259303 h 1237129"/>
              <a:gd name="connsiteX2300" fmla="*/ 1800973 w 3751729"/>
              <a:gd name="connsiteY2300" fmla="*/ 260041 h 1237129"/>
              <a:gd name="connsiteX2301" fmla="*/ 1816727 w 3751729"/>
              <a:gd name="connsiteY2301" fmla="*/ 263487 h 1237129"/>
              <a:gd name="connsiteX2302" fmla="*/ 1818450 w 3751729"/>
              <a:gd name="connsiteY2302" fmla="*/ 259303 h 1237129"/>
              <a:gd name="connsiteX2303" fmla="*/ 1819188 w 3751729"/>
              <a:gd name="connsiteY2303" fmla="*/ 257580 h 1237129"/>
              <a:gd name="connsiteX2304" fmla="*/ 1822388 w 3751729"/>
              <a:gd name="connsiteY2304" fmla="*/ 254133 h 1237129"/>
              <a:gd name="connsiteX2305" fmla="*/ 1824849 w 3751729"/>
              <a:gd name="connsiteY2305" fmla="*/ 253395 h 1237129"/>
              <a:gd name="connsiteX2306" fmla="*/ 1828049 w 3751729"/>
              <a:gd name="connsiteY2306" fmla="*/ 253395 h 1237129"/>
              <a:gd name="connsiteX2307" fmla="*/ 1832235 w 3751729"/>
              <a:gd name="connsiteY2307" fmla="*/ 251673 h 1237129"/>
              <a:gd name="connsiteX2308" fmla="*/ 1832235 w 3751729"/>
              <a:gd name="connsiteY2308" fmla="*/ 226564 h 1237129"/>
              <a:gd name="connsiteX2309" fmla="*/ 1835434 w 3751729"/>
              <a:gd name="connsiteY2309" fmla="*/ 206380 h 1237129"/>
              <a:gd name="connsiteX2310" fmla="*/ 1837895 w 3751729"/>
              <a:gd name="connsiteY2310" fmla="*/ 202934 h 1237129"/>
              <a:gd name="connsiteX2311" fmla="*/ 1841096 w 3751729"/>
              <a:gd name="connsiteY2311" fmla="*/ 202195 h 1237129"/>
              <a:gd name="connsiteX2312" fmla="*/ 1843557 w 3751729"/>
              <a:gd name="connsiteY2312" fmla="*/ 198750 h 1237129"/>
              <a:gd name="connsiteX2313" fmla="*/ 1846757 w 3751729"/>
              <a:gd name="connsiteY2313" fmla="*/ 197026 h 1237129"/>
              <a:gd name="connsiteX2314" fmla="*/ 1850943 w 3751729"/>
              <a:gd name="connsiteY2314" fmla="*/ 196288 h 1237129"/>
              <a:gd name="connsiteX2315" fmla="*/ 1850943 w 3751729"/>
              <a:gd name="connsiteY2315" fmla="*/ 198750 h 1237129"/>
              <a:gd name="connsiteX2316" fmla="*/ 1853403 w 3751729"/>
              <a:gd name="connsiteY2316" fmla="*/ 202195 h 1237129"/>
              <a:gd name="connsiteX2317" fmla="*/ 1855127 w 3751729"/>
              <a:gd name="connsiteY2317" fmla="*/ 204657 h 1237129"/>
              <a:gd name="connsiteX2318" fmla="*/ 1856849 w 3751729"/>
              <a:gd name="connsiteY2318" fmla="*/ 208103 h 1237129"/>
              <a:gd name="connsiteX2319" fmla="*/ 1858573 w 3751729"/>
              <a:gd name="connsiteY2319" fmla="*/ 208841 h 1237129"/>
              <a:gd name="connsiteX2320" fmla="*/ 1862757 w 3751729"/>
              <a:gd name="connsiteY2320" fmla="*/ 210564 h 1237129"/>
              <a:gd name="connsiteX2321" fmla="*/ 1866942 w 3751729"/>
              <a:gd name="connsiteY2321" fmla="*/ 212288 h 1237129"/>
              <a:gd name="connsiteX2322" fmla="*/ 1865219 w 3751729"/>
              <a:gd name="connsiteY2322" fmla="*/ 198750 h 1237129"/>
              <a:gd name="connsiteX2323" fmla="*/ 1864480 w 3751729"/>
              <a:gd name="connsiteY2323" fmla="*/ 190380 h 1237129"/>
              <a:gd name="connsiteX2324" fmla="*/ 1861280 w 3751729"/>
              <a:gd name="connsiteY2324" fmla="*/ 184473 h 1237129"/>
              <a:gd name="connsiteX2325" fmla="*/ 1859557 w 3751729"/>
              <a:gd name="connsiteY2325" fmla="*/ 176842 h 1237129"/>
              <a:gd name="connsiteX2326" fmla="*/ 1857096 w 3751729"/>
              <a:gd name="connsiteY2326" fmla="*/ 163304 h 1237129"/>
              <a:gd name="connsiteX2327" fmla="*/ 1864480 w 3751729"/>
              <a:gd name="connsiteY2327" fmla="*/ 162565 h 1237129"/>
              <a:gd name="connsiteX2328" fmla="*/ 1869404 w 3751729"/>
              <a:gd name="connsiteY2328" fmla="*/ 159119 h 1237129"/>
              <a:gd name="connsiteX2329" fmla="*/ 1874326 w 3751729"/>
              <a:gd name="connsiteY2329" fmla="*/ 156658 h 1237129"/>
              <a:gd name="connsiteX2330" fmla="*/ 1879988 w 3751729"/>
              <a:gd name="connsiteY2330" fmla="*/ 153212 h 1237129"/>
              <a:gd name="connsiteX2331" fmla="*/ 1889834 w 3751729"/>
              <a:gd name="connsiteY2331" fmla="*/ 153212 h 1237129"/>
              <a:gd name="connsiteX2332" fmla="*/ 1899680 w 3751729"/>
              <a:gd name="connsiteY2332" fmla="*/ 154934 h 1237129"/>
              <a:gd name="connsiteX2333" fmla="*/ 1907065 w 3751729"/>
              <a:gd name="connsiteY2333" fmla="*/ 156658 h 1237129"/>
              <a:gd name="connsiteX2334" fmla="*/ 1914449 w 3751729"/>
              <a:gd name="connsiteY2334" fmla="*/ 153212 h 1237129"/>
              <a:gd name="connsiteX2335" fmla="*/ 1920111 w 3751729"/>
              <a:gd name="connsiteY2335" fmla="*/ 144842 h 1237129"/>
              <a:gd name="connsiteX2336" fmla="*/ 1915187 w 3751729"/>
              <a:gd name="connsiteY2336" fmla="*/ 143119 h 1237129"/>
              <a:gd name="connsiteX2337" fmla="*/ 1911003 w 3751729"/>
              <a:gd name="connsiteY2337" fmla="*/ 141396 h 1237129"/>
              <a:gd name="connsiteX2338" fmla="*/ 1908541 w 3751729"/>
              <a:gd name="connsiteY2338" fmla="*/ 139673 h 1237129"/>
              <a:gd name="connsiteX2339" fmla="*/ 1903619 w 3751729"/>
              <a:gd name="connsiteY2339" fmla="*/ 138935 h 1237129"/>
              <a:gd name="connsiteX2340" fmla="*/ 1897957 w 3751729"/>
              <a:gd name="connsiteY2340" fmla="*/ 138935 h 1237129"/>
              <a:gd name="connsiteX2341" fmla="*/ 1883926 w 3751729"/>
              <a:gd name="connsiteY2341" fmla="*/ 145581 h 1237129"/>
              <a:gd name="connsiteX2342" fmla="*/ 1868173 w 3751729"/>
              <a:gd name="connsiteY2342" fmla="*/ 150503 h 1237129"/>
              <a:gd name="connsiteX2343" fmla="*/ 1850943 w 3751729"/>
              <a:gd name="connsiteY2343" fmla="*/ 152965 h 1237129"/>
              <a:gd name="connsiteX2344" fmla="*/ 1847742 w 3751729"/>
              <a:gd name="connsiteY2344" fmla="*/ 145334 h 1237129"/>
              <a:gd name="connsiteX2345" fmla="*/ 1843557 w 3751729"/>
              <a:gd name="connsiteY2345" fmla="*/ 139427 h 1237129"/>
              <a:gd name="connsiteX2346" fmla="*/ 1839373 w 3751729"/>
              <a:gd name="connsiteY2346" fmla="*/ 133519 h 1237129"/>
              <a:gd name="connsiteX2347" fmla="*/ 1836173 w 3751729"/>
              <a:gd name="connsiteY2347" fmla="*/ 126873 h 1237129"/>
              <a:gd name="connsiteX2348" fmla="*/ 1835434 w 3751729"/>
              <a:gd name="connsiteY2348" fmla="*/ 115058 h 1237129"/>
              <a:gd name="connsiteX2349" fmla="*/ 1836173 w 3751729"/>
              <a:gd name="connsiteY2349" fmla="*/ 105950 h 1237129"/>
              <a:gd name="connsiteX2350" fmla="*/ 1835434 w 3751729"/>
              <a:gd name="connsiteY2350" fmla="*/ 95858 h 1237129"/>
              <a:gd name="connsiteX2351" fmla="*/ 1833711 w 3751729"/>
              <a:gd name="connsiteY2351" fmla="*/ 84042 h 1237129"/>
              <a:gd name="connsiteX2352" fmla="*/ 1835434 w 3751729"/>
              <a:gd name="connsiteY2352" fmla="*/ 73950 h 1237129"/>
              <a:gd name="connsiteX2353" fmla="*/ 1842081 w 3751729"/>
              <a:gd name="connsiteY2353" fmla="*/ 58935 h 1237129"/>
              <a:gd name="connsiteX2354" fmla="*/ 1853649 w 3751729"/>
              <a:gd name="connsiteY2354" fmla="*/ 48843 h 1237129"/>
              <a:gd name="connsiteX2355" fmla="*/ 1865219 w 3751729"/>
              <a:gd name="connsiteY2355" fmla="*/ 37027 h 1237129"/>
              <a:gd name="connsiteX2356" fmla="*/ 1875065 w 3751729"/>
              <a:gd name="connsiteY2356" fmla="*/ 25212 h 1237129"/>
              <a:gd name="connsiteX2357" fmla="*/ 1882450 w 3751729"/>
              <a:gd name="connsiteY2357" fmla="*/ 11673 h 1237129"/>
              <a:gd name="connsiteX2358" fmla="*/ 1878265 w 3751729"/>
              <a:gd name="connsiteY2358" fmla="*/ 7489 h 1237129"/>
              <a:gd name="connsiteX2359" fmla="*/ 1874081 w 3751729"/>
              <a:gd name="connsiteY2359" fmla="*/ 3304 h 1237129"/>
              <a:gd name="connsiteX2360" fmla="*/ 1731537 w 3751729"/>
              <a:gd name="connsiteY2360" fmla="*/ 0 h 1237129"/>
              <a:gd name="connsiteX2361" fmla="*/ 1863626 w 3751729"/>
              <a:gd name="connsiteY2361" fmla="*/ 0 h 1237129"/>
              <a:gd name="connsiteX2362" fmla="*/ 1858327 w 3751729"/>
              <a:gd name="connsiteY2362" fmla="*/ 843 h 1237129"/>
              <a:gd name="connsiteX2363" fmla="*/ 1845034 w 3751729"/>
              <a:gd name="connsiteY2363" fmla="*/ 1582 h 1237129"/>
              <a:gd name="connsiteX2364" fmla="*/ 1840850 w 3751729"/>
              <a:gd name="connsiteY2364" fmla="*/ 22505 h 1237129"/>
              <a:gd name="connsiteX2365" fmla="*/ 1833465 w 3751729"/>
              <a:gd name="connsiteY2365" fmla="*/ 38504 h 1237129"/>
              <a:gd name="connsiteX2366" fmla="*/ 1823619 w 3751729"/>
              <a:gd name="connsiteY2366" fmla="*/ 52043 h 1237129"/>
              <a:gd name="connsiteX2367" fmla="*/ 1812050 w 3751729"/>
              <a:gd name="connsiteY2367" fmla="*/ 64596 h 1237129"/>
              <a:gd name="connsiteX2368" fmla="*/ 1801219 w 3751729"/>
              <a:gd name="connsiteY2368" fmla="*/ 79612 h 1237129"/>
              <a:gd name="connsiteX2369" fmla="*/ 1794573 w 3751729"/>
              <a:gd name="connsiteY2369" fmla="*/ 97335 h 1237129"/>
              <a:gd name="connsiteX2370" fmla="*/ 1789649 w 3751729"/>
              <a:gd name="connsiteY2370" fmla="*/ 117519 h 1237129"/>
              <a:gd name="connsiteX2371" fmla="*/ 1798758 w 3751729"/>
              <a:gd name="connsiteY2371" fmla="*/ 125150 h 1237129"/>
              <a:gd name="connsiteX2372" fmla="*/ 1807126 w 3751729"/>
              <a:gd name="connsiteY2372" fmla="*/ 133519 h 1237129"/>
              <a:gd name="connsiteX2373" fmla="*/ 1812788 w 3751729"/>
              <a:gd name="connsiteY2373" fmla="*/ 144350 h 1237129"/>
              <a:gd name="connsiteX2374" fmla="*/ 1815988 w 3751729"/>
              <a:gd name="connsiteY2374" fmla="*/ 156904 h 1237129"/>
              <a:gd name="connsiteX2375" fmla="*/ 1811804 w 3751729"/>
              <a:gd name="connsiteY2375" fmla="*/ 158626 h 1237129"/>
              <a:gd name="connsiteX2376" fmla="*/ 1810081 w 3751729"/>
              <a:gd name="connsiteY2376" fmla="*/ 160350 h 1237129"/>
              <a:gd name="connsiteX2377" fmla="*/ 1808357 w 3751729"/>
              <a:gd name="connsiteY2377" fmla="*/ 162073 h 1237129"/>
              <a:gd name="connsiteX2378" fmla="*/ 1808357 w 3751729"/>
              <a:gd name="connsiteY2378" fmla="*/ 162811 h 1237129"/>
              <a:gd name="connsiteX2379" fmla="*/ 1806634 w 3751729"/>
              <a:gd name="connsiteY2379" fmla="*/ 164535 h 1237129"/>
              <a:gd name="connsiteX2380" fmla="*/ 1806634 w 3751729"/>
              <a:gd name="connsiteY2380" fmla="*/ 167981 h 1237129"/>
              <a:gd name="connsiteX2381" fmla="*/ 1805896 w 3751729"/>
              <a:gd name="connsiteY2381" fmla="*/ 168719 h 1237129"/>
              <a:gd name="connsiteX2382" fmla="*/ 1786943 w 3751729"/>
              <a:gd name="connsiteY2382" fmla="*/ 176349 h 1237129"/>
              <a:gd name="connsiteX2383" fmla="*/ 1784481 w 3751729"/>
              <a:gd name="connsiteY2383" fmla="*/ 194073 h 1237129"/>
              <a:gd name="connsiteX2384" fmla="*/ 1778819 w 3751729"/>
              <a:gd name="connsiteY2384" fmla="*/ 207611 h 1237129"/>
              <a:gd name="connsiteX2385" fmla="*/ 1773158 w 3751729"/>
              <a:gd name="connsiteY2385" fmla="*/ 217703 h 1237129"/>
              <a:gd name="connsiteX2386" fmla="*/ 1764050 w 3751729"/>
              <a:gd name="connsiteY2386" fmla="*/ 226073 h 1237129"/>
              <a:gd name="connsiteX2387" fmla="*/ 1756666 w 3751729"/>
              <a:gd name="connsiteY2387" fmla="*/ 235180 h 1237129"/>
              <a:gd name="connsiteX2388" fmla="*/ 1750019 w 3751729"/>
              <a:gd name="connsiteY2388" fmla="*/ 246995 h 1237129"/>
              <a:gd name="connsiteX2389" fmla="*/ 1745097 w 3751729"/>
              <a:gd name="connsiteY2389" fmla="*/ 246995 h 1237129"/>
              <a:gd name="connsiteX2390" fmla="*/ 1745097 w 3751729"/>
              <a:gd name="connsiteY2390" fmla="*/ 243549 h 1237129"/>
              <a:gd name="connsiteX2391" fmla="*/ 1733527 w 3751729"/>
              <a:gd name="connsiteY2391" fmla="*/ 227549 h 1237129"/>
              <a:gd name="connsiteX2392" fmla="*/ 1726881 w 3751729"/>
              <a:gd name="connsiteY2392" fmla="*/ 209826 h 1237129"/>
              <a:gd name="connsiteX2393" fmla="*/ 1721958 w 3751729"/>
              <a:gd name="connsiteY2393" fmla="*/ 190626 h 1237129"/>
              <a:gd name="connsiteX2394" fmla="*/ 1713592 w 3751729"/>
              <a:gd name="connsiteY2394" fmla="*/ 168719 h 1237129"/>
              <a:gd name="connsiteX2395" fmla="*/ 1702022 w 3751729"/>
              <a:gd name="connsiteY2395" fmla="*/ 174627 h 1237129"/>
              <a:gd name="connsiteX2396" fmla="*/ 1694637 w 3751729"/>
              <a:gd name="connsiteY2396" fmla="*/ 182257 h 1237129"/>
              <a:gd name="connsiteX2397" fmla="*/ 1686269 w 3751729"/>
              <a:gd name="connsiteY2397" fmla="*/ 188165 h 1237129"/>
              <a:gd name="connsiteX2398" fmla="*/ 1677161 w 3751729"/>
              <a:gd name="connsiteY2398" fmla="*/ 192349 h 1237129"/>
              <a:gd name="connsiteX2399" fmla="*/ 1663130 w 3751729"/>
              <a:gd name="connsiteY2399" fmla="*/ 195795 h 1237129"/>
              <a:gd name="connsiteX2400" fmla="*/ 1661407 w 3751729"/>
              <a:gd name="connsiteY2400" fmla="*/ 194073 h 1237129"/>
              <a:gd name="connsiteX2401" fmla="*/ 1659684 w 3751729"/>
              <a:gd name="connsiteY2401" fmla="*/ 194073 h 1237129"/>
              <a:gd name="connsiteX2402" fmla="*/ 1658946 w 3751729"/>
              <a:gd name="connsiteY2402" fmla="*/ 194073 h 1237129"/>
              <a:gd name="connsiteX2403" fmla="*/ 1657223 w 3751729"/>
              <a:gd name="connsiteY2403" fmla="*/ 192349 h 1237129"/>
              <a:gd name="connsiteX2404" fmla="*/ 1654023 w 3751729"/>
              <a:gd name="connsiteY2404" fmla="*/ 192349 h 1237129"/>
              <a:gd name="connsiteX2405" fmla="*/ 1653285 w 3751729"/>
              <a:gd name="connsiteY2405" fmla="*/ 174627 h 1237129"/>
              <a:gd name="connsiteX2406" fmla="*/ 1651560 w 3751729"/>
              <a:gd name="connsiteY2406" fmla="*/ 160350 h 1237129"/>
              <a:gd name="connsiteX2407" fmla="*/ 1648361 w 3751729"/>
              <a:gd name="connsiteY2407" fmla="*/ 148534 h 1237129"/>
              <a:gd name="connsiteX2408" fmla="*/ 1645899 w 3751729"/>
              <a:gd name="connsiteY2408" fmla="*/ 134996 h 1237129"/>
              <a:gd name="connsiteX2409" fmla="*/ 1644176 w 3751729"/>
              <a:gd name="connsiteY2409" fmla="*/ 117273 h 1237129"/>
              <a:gd name="connsiteX2410" fmla="*/ 1651560 w 3751729"/>
              <a:gd name="connsiteY2410" fmla="*/ 109642 h 1237129"/>
              <a:gd name="connsiteX2411" fmla="*/ 1654023 w 3751729"/>
              <a:gd name="connsiteY2411" fmla="*/ 102997 h 1237129"/>
              <a:gd name="connsiteX2412" fmla="*/ 1655746 w 3751729"/>
              <a:gd name="connsiteY2412" fmla="*/ 93889 h 1237129"/>
              <a:gd name="connsiteX2413" fmla="*/ 1659931 w 3751729"/>
              <a:gd name="connsiteY2413" fmla="*/ 82074 h 1237129"/>
              <a:gd name="connsiteX2414" fmla="*/ 1663130 w 3751729"/>
              <a:gd name="connsiteY2414" fmla="*/ 79612 h 1237129"/>
              <a:gd name="connsiteX2415" fmla="*/ 1667315 w 3751729"/>
              <a:gd name="connsiteY2415" fmla="*/ 75428 h 1237129"/>
              <a:gd name="connsiteX2416" fmla="*/ 1671499 w 3751729"/>
              <a:gd name="connsiteY2416" fmla="*/ 70504 h 1237129"/>
              <a:gd name="connsiteX2417" fmla="*/ 1676422 w 3751729"/>
              <a:gd name="connsiteY2417" fmla="*/ 66319 h 1237129"/>
              <a:gd name="connsiteX2418" fmla="*/ 1678884 w 3751729"/>
              <a:gd name="connsiteY2418" fmla="*/ 68042 h 1237129"/>
              <a:gd name="connsiteX2419" fmla="*/ 1680607 w 3751729"/>
              <a:gd name="connsiteY2419" fmla="*/ 69765 h 1237129"/>
              <a:gd name="connsiteX2420" fmla="*/ 1682329 w 3751729"/>
              <a:gd name="connsiteY2420" fmla="*/ 70504 h 1237129"/>
              <a:gd name="connsiteX2421" fmla="*/ 1683068 w 3751729"/>
              <a:gd name="connsiteY2421" fmla="*/ 72227 h 1237129"/>
              <a:gd name="connsiteX2422" fmla="*/ 1686269 w 3751729"/>
              <a:gd name="connsiteY2422" fmla="*/ 69765 h 1237129"/>
              <a:gd name="connsiteX2423" fmla="*/ 1687991 w 3751729"/>
              <a:gd name="connsiteY2423" fmla="*/ 66319 h 1237129"/>
              <a:gd name="connsiteX2424" fmla="*/ 1688731 w 3751729"/>
              <a:gd name="connsiteY2424" fmla="*/ 63858 h 1237129"/>
              <a:gd name="connsiteX2425" fmla="*/ 1690453 w 3751729"/>
              <a:gd name="connsiteY2425" fmla="*/ 58935 h 1237129"/>
              <a:gd name="connsiteX2426" fmla="*/ 1692176 w 3751729"/>
              <a:gd name="connsiteY2426" fmla="*/ 56473 h 1237129"/>
              <a:gd name="connsiteX2427" fmla="*/ 1702022 w 3751729"/>
              <a:gd name="connsiteY2427" fmla="*/ 50566 h 1237129"/>
              <a:gd name="connsiteX2428" fmla="*/ 1710391 w 3751729"/>
              <a:gd name="connsiteY2428" fmla="*/ 47119 h 1237129"/>
              <a:gd name="connsiteX2429" fmla="*/ 1717775 w 3751729"/>
              <a:gd name="connsiteY2429" fmla="*/ 40473 h 1237129"/>
              <a:gd name="connsiteX2430" fmla="*/ 1715314 w 3751729"/>
              <a:gd name="connsiteY2430" fmla="*/ 38750 h 1237129"/>
              <a:gd name="connsiteX2431" fmla="*/ 1713592 w 3751729"/>
              <a:gd name="connsiteY2431" fmla="*/ 38750 h 1237129"/>
              <a:gd name="connsiteX2432" fmla="*/ 1711869 w 3751729"/>
              <a:gd name="connsiteY2432" fmla="*/ 38750 h 1237129"/>
              <a:gd name="connsiteX2433" fmla="*/ 1711869 w 3751729"/>
              <a:gd name="connsiteY2433" fmla="*/ 37027 h 1237129"/>
              <a:gd name="connsiteX2434" fmla="*/ 1711869 w 3751729"/>
              <a:gd name="connsiteY2434" fmla="*/ 34566 h 1237129"/>
              <a:gd name="connsiteX2435" fmla="*/ 1710146 w 3751729"/>
              <a:gd name="connsiteY2435" fmla="*/ 31120 h 1237129"/>
              <a:gd name="connsiteX2436" fmla="*/ 1720975 w 3751729"/>
              <a:gd name="connsiteY2436" fmla="*/ 17581 h 1237129"/>
              <a:gd name="connsiteX2437" fmla="*/ 1730820 w 3751729"/>
              <a:gd name="connsiteY2437" fmla="*/ 1582 h 1237129"/>
              <a:gd name="connsiteX2438" fmla="*/ 1335283 w 3751729"/>
              <a:gd name="connsiteY2438" fmla="*/ 0 h 1237129"/>
              <a:gd name="connsiteX2439" fmla="*/ 1355141 w 3751729"/>
              <a:gd name="connsiteY2439" fmla="*/ 0 h 1237129"/>
              <a:gd name="connsiteX2440" fmla="*/ 1357409 w 3751729"/>
              <a:gd name="connsiteY2440" fmla="*/ 4536 h 1237129"/>
              <a:gd name="connsiteX2441" fmla="*/ 1360609 w 3751729"/>
              <a:gd name="connsiteY2441" fmla="*/ 6998 h 1237129"/>
              <a:gd name="connsiteX2442" fmla="*/ 1363070 w 3751729"/>
              <a:gd name="connsiteY2442" fmla="*/ 12905 h 1237129"/>
              <a:gd name="connsiteX2443" fmla="*/ 1372178 w 3751729"/>
              <a:gd name="connsiteY2443" fmla="*/ 5521 h 1237129"/>
              <a:gd name="connsiteX2444" fmla="*/ 1380000 w 3751729"/>
              <a:gd name="connsiteY2444" fmla="*/ 0 h 1237129"/>
              <a:gd name="connsiteX2445" fmla="*/ 1394146 w 3751729"/>
              <a:gd name="connsiteY2445" fmla="*/ 0 h 1237129"/>
              <a:gd name="connsiteX2446" fmla="*/ 1396054 w 3751729"/>
              <a:gd name="connsiteY2446" fmla="*/ 1337 h 1237129"/>
              <a:gd name="connsiteX2447" fmla="*/ 1396054 w 3751729"/>
              <a:gd name="connsiteY2447" fmla="*/ 2812 h 1237129"/>
              <a:gd name="connsiteX2448" fmla="*/ 1397778 w 3751729"/>
              <a:gd name="connsiteY2448" fmla="*/ 2812 h 1237129"/>
              <a:gd name="connsiteX2449" fmla="*/ 1399501 w 3751729"/>
              <a:gd name="connsiteY2449" fmla="*/ 2812 h 1237129"/>
              <a:gd name="connsiteX2450" fmla="*/ 1401962 w 3751729"/>
              <a:gd name="connsiteY2450" fmla="*/ 2812 h 1237129"/>
              <a:gd name="connsiteX2451" fmla="*/ 1407235 w 3751729"/>
              <a:gd name="connsiteY2451" fmla="*/ 0 h 1237129"/>
              <a:gd name="connsiteX2452" fmla="*/ 1442331 w 3751729"/>
              <a:gd name="connsiteY2452" fmla="*/ 0 h 1237129"/>
              <a:gd name="connsiteX2453" fmla="*/ 1442331 w 3751729"/>
              <a:gd name="connsiteY2453" fmla="*/ 2812 h 1237129"/>
              <a:gd name="connsiteX2454" fmla="*/ 1442331 w 3751729"/>
              <a:gd name="connsiteY2454" fmla="*/ 6998 h 1237129"/>
              <a:gd name="connsiteX2455" fmla="*/ 1444054 w 3751729"/>
              <a:gd name="connsiteY2455" fmla="*/ 18813 h 1237129"/>
              <a:gd name="connsiteX2456" fmla="*/ 1445777 w 3751729"/>
              <a:gd name="connsiteY2456" fmla="*/ 32105 h 1237129"/>
              <a:gd name="connsiteX2457" fmla="*/ 1445777 w 3751729"/>
              <a:gd name="connsiteY2457" fmla="*/ 43674 h 1237129"/>
              <a:gd name="connsiteX2458" fmla="*/ 1429285 w 3751729"/>
              <a:gd name="connsiteY2458" fmla="*/ 52043 h 1237129"/>
              <a:gd name="connsiteX2459" fmla="*/ 1411070 w 3751729"/>
              <a:gd name="connsiteY2459" fmla="*/ 59428 h 1237129"/>
              <a:gd name="connsiteX2460" fmla="*/ 1393594 w 3751729"/>
              <a:gd name="connsiteY2460" fmla="*/ 67796 h 1237129"/>
              <a:gd name="connsiteX2461" fmla="*/ 1378824 w 3751729"/>
              <a:gd name="connsiteY2461" fmla="*/ 79612 h 1237129"/>
              <a:gd name="connsiteX2462" fmla="*/ 1374640 w 3751729"/>
              <a:gd name="connsiteY2462" fmla="*/ 77151 h 1237129"/>
              <a:gd name="connsiteX2463" fmla="*/ 1367255 w 3751729"/>
              <a:gd name="connsiteY2463" fmla="*/ 73705 h 1237129"/>
              <a:gd name="connsiteX2464" fmla="*/ 1357409 w 3751729"/>
              <a:gd name="connsiteY2464" fmla="*/ 67796 h 1237129"/>
              <a:gd name="connsiteX2465" fmla="*/ 1349040 w 3751729"/>
              <a:gd name="connsiteY2465" fmla="*/ 63612 h 1237129"/>
              <a:gd name="connsiteX2466" fmla="*/ 1341655 w 3751729"/>
              <a:gd name="connsiteY2466" fmla="*/ 59428 h 1237129"/>
              <a:gd name="connsiteX2467" fmla="*/ 1338209 w 3751729"/>
              <a:gd name="connsiteY2467" fmla="*/ 56228 h 1237129"/>
              <a:gd name="connsiteX2468" fmla="*/ 1339932 w 3751729"/>
              <a:gd name="connsiteY2468" fmla="*/ 55490 h 1237129"/>
              <a:gd name="connsiteX2469" fmla="*/ 1341655 w 3751729"/>
              <a:gd name="connsiteY2469" fmla="*/ 53766 h 1237129"/>
              <a:gd name="connsiteX2470" fmla="*/ 1343378 w 3751729"/>
              <a:gd name="connsiteY2470" fmla="*/ 52043 h 1237129"/>
              <a:gd name="connsiteX2471" fmla="*/ 1343378 w 3751729"/>
              <a:gd name="connsiteY2471" fmla="*/ 50320 h 1237129"/>
              <a:gd name="connsiteX2472" fmla="*/ 1344116 w 3751729"/>
              <a:gd name="connsiteY2472" fmla="*/ 47859 h 1237129"/>
              <a:gd name="connsiteX2473" fmla="*/ 1339932 w 3751729"/>
              <a:gd name="connsiteY2473" fmla="*/ 44658 h 1237129"/>
              <a:gd name="connsiteX2474" fmla="*/ 1334271 w 3751729"/>
              <a:gd name="connsiteY2474" fmla="*/ 43674 h 1237129"/>
              <a:gd name="connsiteX2475" fmla="*/ 1330086 w 3751729"/>
              <a:gd name="connsiteY2475" fmla="*/ 40474 h 1237129"/>
              <a:gd name="connsiteX2476" fmla="*/ 1325901 w 3751729"/>
              <a:gd name="connsiteY2476" fmla="*/ 38012 h 1237129"/>
              <a:gd name="connsiteX2477" fmla="*/ 1328363 w 3751729"/>
              <a:gd name="connsiteY2477" fmla="*/ 38012 h 1237129"/>
              <a:gd name="connsiteX2478" fmla="*/ 1331809 w 3751729"/>
              <a:gd name="connsiteY2478" fmla="*/ 34567 h 1237129"/>
              <a:gd name="connsiteX2479" fmla="*/ 1332547 w 3751729"/>
              <a:gd name="connsiteY2479" fmla="*/ 32844 h 1237129"/>
              <a:gd name="connsiteX2480" fmla="*/ 1334271 w 3751729"/>
              <a:gd name="connsiteY2480" fmla="*/ 32844 h 1237129"/>
              <a:gd name="connsiteX2481" fmla="*/ 1335747 w 3751729"/>
              <a:gd name="connsiteY2481" fmla="*/ 32105 h 1237129"/>
              <a:gd name="connsiteX2482" fmla="*/ 1339932 w 3751729"/>
              <a:gd name="connsiteY2482" fmla="*/ 32105 h 1237129"/>
              <a:gd name="connsiteX2483" fmla="*/ 1344116 w 3751729"/>
              <a:gd name="connsiteY2483" fmla="*/ 32105 h 1237129"/>
              <a:gd name="connsiteX2484" fmla="*/ 1344116 w 3751729"/>
              <a:gd name="connsiteY2484" fmla="*/ 21275 h 1237129"/>
              <a:gd name="connsiteX2485" fmla="*/ 1322701 w 3751729"/>
              <a:gd name="connsiteY2485" fmla="*/ 21275 h 1237129"/>
              <a:gd name="connsiteX2486" fmla="*/ 1318517 w 3751729"/>
              <a:gd name="connsiteY2486" fmla="*/ 12905 h 1237129"/>
              <a:gd name="connsiteX2487" fmla="*/ 1325901 w 3751729"/>
              <a:gd name="connsiteY2487" fmla="*/ 6998 h 1237129"/>
              <a:gd name="connsiteX2488" fmla="*/ 1331809 w 3751729"/>
              <a:gd name="connsiteY2488" fmla="*/ 1337 h 1237129"/>
              <a:gd name="connsiteX2489" fmla="*/ 994515 w 3751729"/>
              <a:gd name="connsiteY2489" fmla="*/ 0 h 1237129"/>
              <a:gd name="connsiteX2490" fmla="*/ 1240498 w 3751729"/>
              <a:gd name="connsiteY2490" fmla="*/ 0 h 1237129"/>
              <a:gd name="connsiteX2491" fmla="*/ 1238272 w 3751729"/>
              <a:gd name="connsiteY2491" fmla="*/ 6013 h 1237129"/>
              <a:gd name="connsiteX2492" fmla="*/ 1230887 w 3751729"/>
              <a:gd name="connsiteY2492" fmla="*/ 13644 h 1237129"/>
              <a:gd name="connsiteX2493" fmla="*/ 1218579 w 3751729"/>
              <a:gd name="connsiteY2493" fmla="*/ 22012 h 1237129"/>
              <a:gd name="connsiteX2494" fmla="*/ 1202088 w 3751729"/>
              <a:gd name="connsiteY2494" fmla="*/ 29643 h 1237129"/>
              <a:gd name="connsiteX2495" fmla="*/ 1188057 w 3751729"/>
              <a:gd name="connsiteY2495" fmla="*/ 35551 h 1237129"/>
              <a:gd name="connsiteX2496" fmla="*/ 1174765 w 3751729"/>
              <a:gd name="connsiteY2496" fmla="*/ 38997 h 1237129"/>
              <a:gd name="connsiteX2497" fmla="*/ 1174765 w 3751729"/>
              <a:gd name="connsiteY2497" fmla="*/ 35551 h 1237129"/>
              <a:gd name="connsiteX2498" fmla="*/ 1174765 w 3751729"/>
              <a:gd name="connsiteY2498" fmla="*/ 33089 h 1237129"/>
              <a:gd name="connsiteX2499" fmla="*/ 1173042 w 3751729"/>
              <a:gd name="connsiteY2499" fmla="*/ 33089 h 1237129"/>
              <a:gd name="connsiteX2500" fmla="*/ 1173042 w 3751729"/>
              <a:gd name="connsiteY2500" fmla="*/ 31367 h 1237129"/>
              <a:gd name="connsiteX2501" fmla="*/ 1172304 w 3751729"/>
              <a:gd name="connsiteY2501" fmla="*/ 29643 h 1237129"/>
              <a:gd name="connsiteX2502" fmla="*/ 1170580 w 3751729"/>
              <a:gd name="connsiteY2502" fmla="*/ 41458 h 1237129"/>
              <a:gd name="connsiteX2503" fmla="*/ 1166396 w 3751729"/>
              <a:gd name="connsiteY2503" fmla="*/ 51551 h 1237129"/>
              <a:gd name="connsiteX2504" fmla="*/ 1163196 w 3751729"/>
              <a:gd name="connsiteY2504" fmla="*/ 60658 h 1237129"/>
              <a:gd name="connsiteX2505" fmla="*/ 1159011 w 3751729"/>
              <a:gd name="connsiteY2505" fmla="*/ 69027 h 1237129"/>
              <a:gd name="connsiteX2506" fmla="*/ 1155811 w 3751729"/>
              <a:gd name="connsiteY2506" fmla="*/ 80844 h 1237129"/>
              <a:gd name="connsiteX2507" fmla="*/ 1159011 w 3751729"/>
              <a:gd name="connsiteY2507" fmla="*/ 82566 h 1237129"/>
              <a:gd name="connsiteX2508" fmla="*/ 1159011 w 3751729"/>
              <a:gd name="connsiteY2508" fmla="*/ 84289 h 1237129"/>
              <a:gd name="connsiteX2509" fmla="*/ 1160735 w 3751729"/>
              <a:gd name="connsiteY2509" fmla="*/ 84289 h 1237129"/>
              <a:gd name="connsiteX2510" fmla="*/ 1160735 w 3751729"/>
              <a:gd name="connsiteY2510" fmla="*/ 86012 h 1237129"/>
              <a:gd name="connsiteX2511" fmla="*/ 1159011 w 3751729"/>
              <a:gd name="connsiteY2511" fmla="*/ 86750 h 1237129"/>
              <a:gd name="connsiteX2512" fmla="*/ 1155811 w 3751729"/>
              <a:gd name="connsiteY2512" fmla="*/ 90197 h 1237129"/>
              <a:gd name="connsiteX2513" fmla="*/ 1153350 w 3751729"/>
              <a:gd name="connsiteY2513" fmla="*/ 91920 h 1237129"/>
              <a:gd name="connsiteX2514" fmla="*/ 1150889 w 3751729"/>
              <a:gd name="connsiteY2514" fmla="*/ 94381 h 1237129"/>
              <a:gd name="connsiteX2515" fmla="*/ 1147689 w 3751729"/>
              <a:gd name="connsiteY2515" fmla="*/ 96104 h 1237129"/>
              <a:gd name="connsiteX2516" fmla="*/ 1145965 w 3751729"/>
              <a:gd name="connsiteY2516" fmla="*/ 98566 h 1237129"/>
              <a:gd name="connsiteX2517" fmla="*/ 1143504 w 3751729"/>
              <a:gd name="connsiteY2517" fmla="*/ 102750 h 1237129"/>
              <a:gd name="connsiteX2518" fmla="*/ 1137597 w 3751729"/>
              <a:gd name="connsiteY2518" fmla="*/ 119489 h 1237129"/>
              <a:gd name="connsiteX2519" fmla="*/ 1133412 w 3751729"/>
              <a:gd name="connsiteY2519" fmla="*/ 136966 h 1237129"/>
              <a:gd name="connsiteX2520" fmla="*/ 1131688 w 3751729"/>
              <a:gd name="connsiteY2520" fmla="*/ 157150 h 1237129"/>
              <a:gd name="connsiteX2521" fmla="*/ 1128489 w 3751729"/>
              <a:gd name="connsiteY2521" fmla="*/ 176350 h 1237129"/>
              <a:gd name="connsiteX2522" fmla="*/ 1124305 w 3751729"/>
              <a:gd name="connsiteY2522" fmla="*/ 193826 h 1237129"/>
              <a:gd name="connsiteX2523" fmla="*/ 1121842 w 3751729"/>
              <a:gd name="connsiteY2523" fmla="*/ 192104 h 1237129"/>
              <a:gd name="connsiteX2524" fmla="*/ 1120119 w 3751729"/>
              <a:gd name="connsiteY2524" fmla="*/ 192104 h 1237129"/>
              <a:gd name="connsiteX2525" fmla="*/ 1120119 w 3751729"/>
              <a:gd name="connsiteY2525" fmla="*/ 190380 h 1237129"/>
              <a:gd name="connsiteX2526" fmla="*/ 1118396 w 3751729"/>
              <a:gd name="connsiteY2526" fmla="*/ 190380 h 1237129"/>
              <a:gd name="connsiteX2527" fmla="*/ 1114212 w 3751729"/>
              <a:gd name="connsiteY2527" fmla="*/ 187919 h 1237129"/>
              <a:gd name="connsiteX2528" fmla="*/ 1106828 w 3751729"/>
              <a:gd name="connsiteY2528" fmla="*/ 182012 h 1237129"/>
              <a:gd name="connsiteX2529" fmla="*/ 1095258 w 3751729"/>
              <a:gd name="connsiteY2529" fmla="*/ 172903 h 1237129"/>
              <a:gd name="connsiteX2530" fmla="*/ 1081966 w 3751729"/>
              <a:gd name="connsiteY2530" fmla="*/ 165273 h 1237129"/>
              <a:gd name="connsiteX2531" fmla="*/ 1069658 w 3751729"/>
              <a:gd name="connsiteY2531" fmla="*/ 156904 h 1237129"/>
              <a:gd name="connsiteX2532" fmla="*/ 1059813 w 3751729"/>
              <a:gd name="connsiteY2532" fmla="*/ 149273 h 1237129"/>
              <a:gd name="connsiteX2533" fmla="*/ 1050706 w 3751729"/>
              <a:gd name="connsiteY2533" fmla="*/ 145088 h 1237129"/>
              <a:gd name="connsiteX2534" fmla="*/ 1048243 w 3751729"/>
              <a:gd name="connsiteY2534" fmla="*/ 143366 h 1237129"/>
              <a:gd name="connsiteX2535" fmla="*/ 1045043 w 3751729"/>
              <a:gd name="connsiteY2535" fmla="*/ 111612 h 1237129"/>
              <a:gd name="connsiteX2536" fmla="*/ 1043320 w 3751729"/>
              <a:gd name="connsiteY2536" fmla="*/ 108166 h 1237129"/>
              <a:gd name="connsiteX2537" fmla="*/ 1039136 w 3751729"/>
              <a:gd name="connsiteY2537" fmla="*/ 105705 h 1237129"/>
              <a:gd name="connsiteX2538" fmla="*/ 1036674 w 3751729"/>
              <a:gd name="connsiteY2538" fmla="*/ 103982 h 1237129"/>
              <a:gd name="connsiteX2539" fmla="*/ 1031751 w 3751729"/>
              <a:gd name="connsiteY2539" fmla="*/ 100535 h 1237129"/>
              <a:gd name="connsiteX2540" fmla="*/ 1029290 w 3751729"/>
              <a:gd name="connsiteY2540" fmla="*/ 98074 h 1237129"/>
              <a:gd name="connsiteX2541" fmla="*/ 1031751 w 3751729"/>
              <a:gd name="connsiteY2541" fmla="*/ 96351 h 1237129"/>
              <a:gd name="connsiteX2542" fmla="*/ 1031751 w 3751729"/>
              <a:gd name="connsiteY2542" fmla="*/ 94628 h 1237129"/>
              <a:gd name="connsiteX2543" fmla="*/ 1033474 w 3751729"/>
              <a:gd name="connsiteY2543" fmla="*/ 93889 h 1237129"/>
              <a:gd name="connsiteX2544" fmla="*/ 1035197 w 3751729"/>
              <a:gd name="connsiteY2544" fmla="*/ 90443 h 1237129"/>
              <a:gd name="connsiteX2545" fmla="*/ 1036919 w 3751729"/>
              <a:gd name="connsiteY2545" fmla="*/ 87982 h 1237129"/>
              <a:gd name="connsiteX2546" fmla="*/ 1029536 w 3751729"/>
              <a:gd name="connsiteY2546" fmla="*/ 87982 h 1237129"/>
              <a:gd name="connsiteX2547" fmla="*/ 1025351 w 3751729"/>
              <a:gd name="connsiteY2547" fmla="*/ 87982 h 1237129"/>
              <a:gd name="connsiteX2548" fmla="*/ 1022152 w 3751729"/>
              <a:gd name="connsiteY2548" fmla="*/ 87982 h 1237129"/>
              <a:gd name="connsiteX2549" fmla="*/ 1020428 w 3751729"/>
              <a:gd name="connsiteY2549" fmla="*/ 86258 h 1237129"/>
              <a:gd name="connsiteX2550" fmla="*/ 1019689 w 3751729"/>
              <a:gd name="connsiteY2550" fmla="*/ 83797 h 1237129"/>
              <a:gd name="connsiteX2551" fmla="*/ 1016489 w 3751729"/>
              <a:gd name="connsiteY2551" fmla="*/ 78873 h 1237129"/>
              <a:gd name="connsiteX2552" fmla="*/ 1014766 w 3751729"/>
              <a:gd name="connsiteY2552" fmla="*/ 76413 h 1237129"/>
              <a:gd name="connsiteX2553" fmla="*/ 1014766 w 3751729"/>
              <a:gd name="connsiteY2553" fmla="*/ 72966 h 1237129"/>
              <a:gd name="connsiteX2554" fmla="*/ 1014766 w 3751729"/>
              <a:gd name="connsiteY2554" fmla="*/ 72227 h 1237129"/>
              <a:gd name="connsiteX2555" fmla="*/ 1014766 w 3751729"/>
              <a:gd name="connsiteY2555" fmla="*/ 68782 h 1237129"/>
              <a:gd name="connsiteX2556" fmla="*/ 1016489 w 3751729"/>
              <a:gd name="connsiteY2556" fmla="*/ 66320 h 1237129"/>
              <a:gd name="connsiteX2557" fmla="*/ 1016489 w 3751729"/>
              <a:gd name="connsiteY2557" fmla="*/ 62874 h 1237129"/>
              <a:gd name="connsiteX2558" fmla="*/ 1008119 w 3751729"/>
              <a:gd name="connsiteY2558" fmla="*/ 62874 h 1237129"/>
              <a:gd name="connsiteX2559" fmla="*/ 1008119 w 3751729"/>
              <a:gd name="connsiteY2559" fmla="*/ 58690 h 1237129"/>
              <a:gd name="connsiteX2560" fmla="*/ 1008859 w 3751729"/>
              <a:gd name="connsiteY2560" fmla="*/ 54505 h 1237129"/>
              <a:gd name="connsiteX2561" fmla="*/ 1010582 w 3751729"/>
              <a:gd name="connsiteY2561" fmla="*/ 52782 h 1237129"/>
              <a:gd name="connsiteX2562" fmla="*/ 1010582 w 3751729"/>
              <a:gd name="connsiteY2562" fmla="*/ 49828 h 1237129"/>
              <a:gd name="connsiteX2563" fmla="*/ 1012305 w 3751729"/>
              <a:gd name="connsiteY2563" fmla="*/ 47366 h 1237129"/>
              <a:gd name="connsiteX2564" fmla="*/ 1014028 w 3751729"/>
              <a:gd name="connsiteY2564" fmla="*/ 43181 h 1237129"/>
              <a:gd name="connsiteX2565" fmla="*/ 1009104 w 3751729"/>
              <a:gd name="connsiteY2565" fmla="*/ 43181 h 1237129"/>
              <a:gd name="connsiteX2566" fmla="*/ 1004182 w 3751729"/>
              <a:gd name="connsiteY2566" fmla="*/ 43181 h 1237129"/>
              <a:gd name="connsiteX2567" fmla="*/ 1001720 w 3751729"/>
              <a:gd name="connsiteY2567" fmla="*/ 41458 h 1237129"/>
              <a:gd name="connsiteX2568" fmla="*/ 996797 w 3751729"/>
              <a:gd name="connsiteY2568" fmla="*/ 39735 h 1237129"/>
              <a:gd name="connsiteX2569" fmla="*/ 996059 w 3751729"/>
              <a:gd name="connsiteY2569" fmla="*/ 18075 h 1237129"/>
              <a:gd name="connsiteX2570" fmla="*/ 864598 w 3751729"/>
              <a:gd name="connsiteY2570" fmla="*/ 0 h 1237129"/>
              <a:gd name="connsiteX2571" fmla="*/ 901871 w 3751729"/>
              <a:gd name="connsiteY2571" fmla="*/ 0 h 1237129"/>
              <a:gd name="connsiteX2572" fmla="*/ 899566 w 3751729"/>
              <a:gd name="connsiteY2572" fmla="*/ 15368 h 1237129"/>
              <a:gd name="connsiteX2573" fmla="*/ 895383 w 3751729"/>
              <a:gd name="connsiteY2573" fmla="*/ 17090 h 1237129"/>
              <a:gd name="connsiteX2574" fmla="*/ 890459 w 3751729"/>
              <a:gd name="connsiteY2574" fmla="*/ 17090 h 1237129"/>
              <a:gd name="connsiteX2575" fmla="*/ 886521 w 3751729"/>
              <a:gd name="connsiteY2575" fmla="*/ 17829 h 1237129"/>
              <a:gd name="connsiteX2576" fmla="*/ 880613 w 3751729"/>
              <a:gd name="connsiteY2576" fmla="*/ 17829 h 1237129"/>
              <a:gd name="connsiteX2577" fmla="*/ 874951 w 3751729"/>
              <a:gd name="connsiteY2577" fmla="*/ 11183 h 1237129"/>
              <a:gd name="connsiteX2578" fmla="*/ 867321 w 3751729"/>
              <a:gd name="connsiteY2578" fmla="*/ 3552 h 1237129"/>
              <a:gd name="connsiteX2579" fmla="*/ 769123 w 3751729"/>
              <a:gd name="connsiteY2579" fmla="*/ 0 h 1237129"/>
              <a:gd name="connsiteX2580" fmla="*/ 842019 w 3751729"/>
              <a:gd name="connsiteY2580" fmla="*/ 0 h 1237129"/>
              <a:gd name="connsiteX2581" fmla="*/ 845906 w 3751729"/>
              <a:gd name="connsiteY2581" fmla="*/ 11921 h 1237129"/>
              <a:gd name="connsiteX2582" fmla="*/ 851813 w 3751729"/>
              <a:gd name="connsiteY2582" fmla="*/ 37275 h 1237129"/>
              <a:gd name="connsiteX2583" fmla="*/ 861659 w 3751729"/>
              <a:gd name="connsiteY2583" fmla="*/ 37275 h 1237129"/>
              <a:gd name="connsiteX2584" fmla="*/ 867321 w 3751729"/>
              <a:gd name="connsiteY2584" fmla="*/ 48845 h 1237129"/>
              <a:gd name="connsiteX2585" fmla="*/ 872244 w 3751729"/>
              <a:gd name="connsiteY2585" fmla="*/ 60660 h 1237129"/>
              <a:gd name="connsiteX2586" fmla="*/ 873228 w 3751729"/>
              <a:gd name="connsiteY2586" fmla="*/ 76660 h 1237129"/>
              <a:gd name="connsiteX2587" fmla="*/ 872244 w 3751729"/>
              <a:gd name="connsiteY2587" fmla="*/ 78383 h 1237129"/>
              <a:gd name="connsiteX2588" fmla="*/ 870767 w 3751729"/>
              <a:gd name="connsiteY2588" fmla="*/ 79859 h 1237129"/>
              <a:gd name="connsiteX2589" fmla="*/ 870767 w 3751729"/>
              <a:gd name="connsiteY2589" fmla="*/ 81582 h 1237129"/>
              <a:gd name="connsiteX2590" fmla="*/ 869044 w 3751729"/>
              <a:gd name="connsiteY2590" fmla="*/ 82567 h 1237129"/>
              <a:gd name="connsiteX2591" fmla="*/ 867321 w 3751729"/>
              <a:gd name="connsiteY2591" fmla="*/ 84290 h 1237129"/>
              <a:gd name="connsiteX2592" fmla="*/ 864858 w 3751729"/>
              <a:gd name="connsiteY2592" fmla="*/ 85767 h 1237129"/>
              <a:gd name="connsiteX2593" fmla="*/ 859198 w 3751729"/>
              <a:gd name="connsiteY2593" fmla="*/ 82567 h 1237129"/>
              <a:gd name="connsiteX2594" fmla="*/ 851813 w 3751729"/>
              <a:gd name="connsiteY2594" fmla="*/ 78383 h 1237129"/>
              <a:gd name="connsiteX2595" fmla="*/ 844182 w 3751729"/>
              <a:gd name="connsiteY2595" fmla="*/ 74198 h 1237129"/>
              <a:gd name="connsiteX2596" fmla="*/ 838521 w 3751729"/>
              <a:gd name="connsiteY2596" fmla="*/ 70752 h 1237129"/>
              <a:gd name="connsiteX2597" fmla="*/ 836060 w 3751729"/>
              <a:gd name="connsiteY2597" fmla="*/ 70013 h 1237129"/>
              <a:gd name="connsiteX2598" fmla="*/ 833598 w 3751729"/>
              <a:gd name="connsiteY2598" fmla="*/ 70013 h 1237129"/>
              <a:gd name="connsiteX2599" fmla="*/ 841721 w 3751729"/>
              <a:gd name="connsiteY2599" fmla="*/ 81582 h 1237129"/>
              <a:gd name="connsiteX2600" fmla="*/ 849352 w 3751729"/>
              <a:gd name="connsiteY2600" fmla="*/ 91675 h 1237129"/>
              <a:gd name="connsiteX2601" fmla="*/ 855013 w 3751729"/>
              <a:gd name="connsiteY2601" fmla="*/ 104229 h 1237129"/>
              <a:gd name="connsiteX2602" fmla="*/ 851813 w 3751729"/>
              <a:gd name="connsiteY2602" fmla="*/ 104229 h 1237129"/>
              <a:gd name="connsiteX2603" fmla="*/ 841721 w 3751729"/>
              <a:gd name="connsiteY2603" fmla="*/ 100044 h 1237129"/>
              <a:gd name="connsiteX2604" fmla="*/ 828674 w 3751729"/>
              <a:gd name="connsiteY2604" fmla="*/ 97582 h 1237129"/>
              <a:gd name="connsiteX2605" fmla="*/ 814644 w 3751729"/>
              <a:gd name="connsiteY2605" fmla="*/ 94136 h 1237129"/>
              <a:gd name="connsiteX2606" fmla="*/ 804551 w 3751729"/>
              <a:gd name="connsiteY2606" fmla="*/ 88475 h 1237129"/>
              <a:gd name="connsiteX2607" fmla="*/ 795689 w 3751729"/>
              <a:gd name="connsiteY2607" fmla="*/ 79859 h 1237129"/>
              <a:gd name="connsiteX2608" fmla="*/ 789782 w 3751729"/>
              <a:gd name="connsiteY2608" fmla="*/ 66567 h 1237129"/>
              <a:gd name="connsiteX2609" fmla="*/ 784121 w 3751729"/>
              <a:gd name="connsiteY2609" fmla="*/ 54752 h 1237129"/>
              <a:gd name="connsiteX2610" fmla="*/ 775751 w 3751729"/>
              <a:gd name="connsiteY2610" fmla="*/ 43183 h 1237129"/>
              <a:gd name="connsiteX2611" fmla="*/ 766644 w 3751729"/>
              <a:gd name="connsiteY2611" fmla="*/ 34568 h 1237129"/>
              <a:gd name="connsiteX2612" fmla="*/ 754336 w 3751729"/>
              <a:gd name="connsiteY2612" fmla="*/ 41460 h 1237129"/>
              <a:gd name="connsiteX2613" fmla="*/ 739321 w 3751729"/>
              <a:gd name="connsiteY2613" fmla="*/ 46383 h 1237129"/>
              <a:gd name="connsiteX2614" fmla="*/ 722090 w 3751729"/>
              <a:gd name="connsiteY2614" fmla="*/ 47368 h 1237129"/>
              <a:gd name="connsiteX2615" fmla="*/ 720368 w 3751729"/>
              <a:gd name="connsiteY2615" fmla="*/ 43183 h 1237129"/>
              <a:gd name="connsiteX2616" fmla="*/ 719628 w 3751729"/>
              <a:gd name="connsiteY2616" fmla="*/ 38998 h 1237129"/>
              <a:gd name="connsiteX2617" fmla="*/ 719628 w 3751729"/>
              <a:gd name="connsiteY2617" fmla="*/ 34568 h 1237129"/>
              <a:gd name="connsiteX2618" fmla="*/ 719628 w 3751729"/>
              <a:gd name="connsiteY2618" fmla="*/ 28906 h 1237129"/>
              <a:gd name="connsiteX2619" fmla="*/ 731937 w 3751729"/>
              <a:gd name="connsiteY2619" fmla="*/ 23737 h 1237129"/>
              <a:gd name="connsiteX2620" fmla="*/ 748428 w 3751729"/>
              <a:gd name="connsiteY2620" fmla="*/ 19552 h 1237129"/>
              <a:gd name="connsiteX2621" fmla="*/ 762460 w 3751729"/>
              <a:gd name="connsiteY2621" fmla="*/ 15368 h 1237129"/>
              <a:gd name="connsiteX2622" fmla="*/ 766644 w 3751729"/>
              <a:gd name="connsiteY2622" fmla="*/ 6998 h 1237129"/>
              <a:gd name="connsiteX2623" fmla="*/ 0 w 3751729"/>
              <a:gd name="connsiteY2623" fmla="*/ 0 h 1237129"/>
              <a:gd name="connsiteX2624" fmla="*/ 611304 w 3751729"/>
              <a:gd name="connsiteY2624" fmla="*/ 0 h 1237129"/>
              <a:gd name="connsiteX2625" fmla="*/ 611815 w 3751729"/>
              <a:gd name="connsiteY2625" fmla="*/ 1336 h 1237129"/>
              <a:gd name="connsiteX2626" fmla="*/ 610093 w 3751729"/>
              <a:gd name="connsiteY2626" fmla="*/ 10444 h 1237129"/>
              <a:gd name="connsiteX2627" fmla="*/ 608368 w 3751729"/>
              <a:gd name="connsiteY2627" fmla="*/ 24721 h 1237129"/>
              <a:gd name="connsiteX2628" fmla="*/ 600984 w 3751729"/>
              <a:gd name="connsiteY2628" fmla="*/ 24721 h 1237129"/>
              <a:gd name="connsiteX2629" fmla="*/ 591138 w 3751729"/>
              <a:gd name="connsiteY2629" fmla="*/ 18813 h 1237129"/>
              <a:gd name="connsiteX2630" fmla="*/ 577108 w 3751729"/>
              <a:gd name="connsiteY2630" fmla="*/ 15367 h 1237129"/>
              <a:gd name="connsiteX2631" fmla="*/ 577108 w 3751729"/>
              <a:gd name="connsiteY2631" fmla="*/ 18567 h 1237129"/>
              <a:gd name="connsiteX2632" fmla="*/ 579569 w 3751729"/>
              <a:gd name="connsiteY2632" fmla="*/ 18567 h 1237129"/>
              <a:gd name="connsiteX2633" fmla="*/ 582769 w 3751729"/>
              <a:gd name="connsiteY2633" fmla="*/ 21028 h 1237129"/>
              <a:gd name="connsiteX2634" fmla="*/ 584492 w 3751729"/>
              <a:gd name="connsiteY2634" fmla="*/ 22751 h 1237129"/>
              <a:gd name="connsiteX2635" fmla="*/ 585230 w 3751729"/>
              <a:gd name="connsiteY2635" fmla="*/ 24474 h 1237129"/>
              <a:gd name="connsiteX2636" fmla="*/ 586954 w 3751729"/>
              <a:gd name="connsiteY2636" fmla="*/ 26197 h 1237129"/>
              <a:gd name="connsiteX2637" fmla="*/ 588677 w 3751729"/>
              <a:gd name="connsiteY2637" fmla="*/ 30382 h 1237129"/>
              <a:gd name="connsiteX2638" fmla="*/ 588677 w 3751729"/>
              <a:gd name="connsiteY2638" fmla="*/ 34567 h 1237129"/>
              <a:gd name="connsiteX2639" fmla="*/ 586954 w 3751729"/>
              <a:gd name="connsiteY2639" fmla="*/ 38012 h 1237129"/>
              <a:gd name="connsiteX2640" fmla="*/ 584492 w 3751729"/>
              <a:gd name="connsiteY2640" fmla="*/ 40474 h 1237129"/>
              <a:gd name="connsiteX2641" fmla="*/ 582769 w 3751729"/>
              <a:gd name="connsiteY2641" fmla="*/ 43921 h 1237129"/>
              <a:gd name="connsiteX2642" fmla="*/ 575384 w 3751729"/>
              <a:gd name="connsiteY2642" fmla="*/ 49828 h 1237129"/>
              <a:gd name="connsiteX2643" fmla="*/ 569722 w 3751729"/>
              <a:gd name="connsiteY2643" fmla="*/ 55735 h 1237129"/>
              <a:gd name="connsiteX2644" fmla="*/ 567262 w 3751729"/>
              <a:gd name="connsiteY2644" fmla="*/ 62381 h 1237129"/>
              <a:gd name="connsiteX2645" fmla="*/ 564061 w 3751729"/>
              <a:gd name="connsiteY2645" fmla="*/ 73213 h 1237129"/>
              <a:gd name="connsiteX2646" fmla="*/ 558400 w 3751729"/>
              <a:gd name="connsiteY2646" fmla="*/ 73213 h 1237129"/>
              <a:gd name="connsiteX2647" fmla="*/ 554215 w 3751729"/>
              <a:gd name="connsiteY2647" fmla="*/ 71489 h 1237129"/>
              <a:gd name="connsiteX2648" fmla="*/ 550031 w 3751729"/>
              <a:gd name="connsiteY2648" fmla="*/ 69766 h 1237129"/>
              <a:gd name="connsiteX2649" fmla="*/ 546830 w 3751729"/>
              <a:gd name="connsiteY2649" fmla="*/ 68043 h 1237129"/>
              <a:gd name="connsiteX2650" fmla="*/ 541169 w 3751729"/>
              <a:gd name="connsiteY2650" fmla="*/ 67305 h 1237129"/>
              <a:gd name="connsiteX2651" fmla="*/ 541169 w 3751729"/>
              <a:gd name="connsiteY2651" fmla="*/ 69766 h 1237129"/>
              <a:gd name="connsiteX2652" fmla="*/ 548554 w 3751729"/>
              <a:gd name="connsiteY2652" fmla="*/ 69766 h 1237129"/>
              <a:gd name="connsiteX2653" fmla="*/ 550277 w 3751729"/>
              <a:gd name="connsiteY2653" fmla="*/ 73213 h 1237129"/>
              <a:gd name="connsiteX2654" fmla="*/ 551015 w 3751729"/>
              <a:gd name="connsiteY2654" fmla="*/ 75673 h 1237129"/>
              <a:gd name="connsiteX2655" fmla="*/ 552739 w 3751729"/>
              <a:gd name="connsiteY2655" fmla="*/ 77397 h 1237129"/>
              <a:gd name="connsiteX2656" fmla="*/ 552739 w 3751729"/>
              <a:gd name="connsiteY2656" fmla="*/ 79858 h 1237129"/>
              <a:gd name="connsiteX2657" fmla="*/ 554461 w 3751729"/>
              <a:gd name="connsiteY2657" fmla="*/ 84782 h 1237129"/>
              <a:gd name="connsiteX2658" fmla="*/ 554461 w 3751729"/>
              <a:gd name="connsiteY2658" fmla="*/ 88966 h 1237129"/>
              <a:gd name="connsiteX2659" fmla="*/ 541169 w 3751729"/>
              <a:gd name="connsiteY2659" fmla="*/ 93151 h 1237129"/>
              <a:gd name="connsiteX2660" fmla="*/ 529601 w 3751729"/>
              <a:gd name="connsiteY2660" fmla="*/ 100535 h 1237129"/>
              <a:gd name="connsiteX2661" fmla="*/ 522216 w 3751729"/>
              <a:gd name="connsiteY2661" fmla="*/ 108904 h 1237129"/>
              <a:gd name="connsiteX2662" fmla="*/ 517292 w 3751729"/>
              <a:gd name="connsiteY2662" fmla="*/ 122196 h 1237129"/>
              <a:gd name="connsiteX2663" fmla="*/ 517292 w 3751729"/>
              <a:gd name="connsiteY2663" fmla="*/ 141397 h 1237129"/>
              <a:gd name="connsiteX2664" fmla="*/ 522216 w 3751729"/>
              <a:gd name="connsiteY2664" fmla="*/ 152966 h 1237129"/>
              <a:gd name="connsiteX2665" fmla="*/ 525416 w 3751729"/>
              <a:gd name="connsiteY2665" fmla="*/ 168719 h 1237129"/>
              <a:gd name="connsiteX2666" fmla="*/ 525416 w 3751729"/>
              <a:gd name="connsiteY2666" fmla="*/ 184473 h 1237129"/>
              <a:gd name="connsiteX2667" fmla="*/ 541169 w 3751729"/>
              <a:gd name="connsiteY2667" fmla="*/ 184473 h 1237129"/>
              <a:gd name="connsiteX2668" fmla="*/ 541169 w 3751729"/>
              <a:gd name="connsiteY2668" fmla="*/ 191857 h 1237129"/>
              <a:gd name="connsiteX2669" fmla="*/ 544369 w 3751729"/>
              <a:gd name="connsiteY2669" fmla="*/ 194320 h 1237129"/>
              <a:gd name="connsiteX2670" fmla="*/ 544369 w 3751729"/>
              <a:gd name="connsiteY2670" fmla="*/ 197765 h 1237129"/>
              <a:gd name="connsiteX2671" fmla="*/ 544369 w 3751729"/>
              <a:gd name="connsiteY2671" fmla="*/ 200227 h 1237129"/>
              <a:gd name="connsiteX2672" fmla="*/ 544369 w 3751729"/>
              <a:gd name="connsiteY2672" fmla="*/ 201950 h 1237129"/>
              <a:gd name="connsiteX2673" fmla="*/ 544369 w 3751729"/>
              <a:gd name="connsiteY2673" fmla="*/ 203673 h 1237129"/>
              <a:gd name="connsiteX2674" fmla="*/ 544369 w 3751729"/>
              <a:gd name="connsiteY2674" fmla="*/ 204411 h 1237129"/>
              <a:gd name="connsiteX2675" fmla="*/ 545108 w 3751729"/>
              <a:gd name="connsiteY2675" fmla="*/ 206134 h 1237129"/>
              <a:gd name="connsiteX2676" fmla="*/ 550031 w 3751729"/>
              <a:gd name="connsiteY2676" fmla="*/ 206134 h 1237129"/>
              <a:gd name="connsiteX2677" fmla="*/ 554215 w 3751729"/>
              <a:gd name="connsiteY2677" fmla="*/ 207857 h 1237129"/>
              <a:gd name="connsiteX2678" fmla="*/ 564061 w 3751729"/>
              <a:gd name="connsiteY2678" fmla="*/ 206134 h 1237129"/>
              <a:gd name="connsiteX2679" fmla="*/ 573908 w 3751729"/>
              <a:gd name="connsiteY2679" fmla="*/ 210319 h 1237129"/>
              <a:gd name="connsiteX2680" fmla="*/ 584739 w 3751729"/>
              <a:gd name="connsiteY2680" fmla="*/ 217703 h 1237129"/>
              <a:gd name="connsiteX2681" fmla="*/ 594584 w 3751729"/>
              <a:gd name="connsiteY2681" fmla="*/ 227795 h 1237129"/>
              <a:gd name="connsiteX2682" fmla="*/ 602954 w 3751729"/>
              <a:gd name="connsiteY2682" fmla="*/ 236903 h 1237129"/>
              <a:gd name="connsiteX2683" fmla="*/ 613292 w 3751729"/>
              <a:gd name="connsiteY2683" fmla="*/ 242072 h 1237129"/>
              <a:gd name="connsiteX2684" fmla="*/ 617476 w 3751729"/>
              <a:gd name="connsiteY2684" fmla="*/ 243795 h 1237129"/>
              <a:gd name="connsiteX2685" fmla="*/ 619938 w 3751729"/>
              <a:gd name="connsiteY2685" fmla="*/ 244534 h 1237129"/>
              <a:gd name="connsiteX2686" fmla="*/ 623138 w 3751729"/>
              <a:gd name="connsiteY2686" fmla="*/ 243795 h 1237129"/>
              <a:gd name="connsiteX2687" fmla="*/ 625600 w 3751729"/>
              <a:gd name="connsiteY2687" fmla="*/ 243795 h 1237129"/>
              <a:gd name="connsiteX2688" fmla="*/ 627323 w 3751729"/>
              <a:gd name="connsiteY2688" fmla="*/ 242072 h 1237129"/>
              <a:gd name="connsiteX2689" fmla="*/ 630523 w 3751729"/>
              <a:gd name="connsiteY2689" fmla="*/ 240349 h 1237129"/>
              <a:gd name="connsiteX2690" fmla="*/ 631261 w 3751729"/>
              <a:gd name="connsiteY2690" fmla="*/ 238626 h 1237129"/>
              <a:gd name="connsiteX2691" fmla="*/ 634462 w 3751729"/>
              <a:gd name="connsiteY2691" fmla="*/ 238626 h 1237129"/>
              <a:gd name="connsiteX2692" fmla="*/ 657600 w 3751729"/>
              <a:gd name="connsiteY2692" fmla="*/ 244534 h 1237129"/>
              <a:gd name="connsiteX2693" fmla="*/ 660060 w 3751729"/>
              <a:gd name="connsiteY2693" fmla="*/ 260288 h 1237129"/>
              <a:gd name="connsiteX2694" fmla="*/ 663261 w 3751729"/>
              <a:gd name="connsiteY2694" fmla="*/ 271857 h 1237129"/>
              <a:gd name="connsiteX2695" fmla="*/ 664984 w 3751729"/>
              <a:gd name="connsiteY2695" fmla="*/ 280965 h 1237129"/>
              <a:gd name="connsiteX2696" fmla="*/ 665722 w 3751729"/>
              <a:gd name="connsiteY2696" fmla="*/ 289334 h 1237129"/>
              <a:gd name="connsiteX2697" fmla="*/ 668922 w 3751729"/>
              <a:gd name="connsiteY2697" fmla="*/ 298441 h 1237129"/>
              <a:gd name="connsiteX2698" fmla="*/ 676307 w 3751729"/>
              <a:gd name="connsiteY2698" fmla="*/ 308534 h 1237129"/>
              <a:gd name="connsiteX2699" fmla="*/ 684676 w 3751729"/>
              <a:gd name="connsiteY2699" fmla="*/ 321827 h 1237129"/>
              <a:gd name="connsiteX2700" fmla="*/ 687138 w 3751729"/>
              <a:gd name="connsiteY2700" fmla="*/ 320103 h 1237129"/>
              <a:gd name="connsiteX2701" fmla="*/ 688860 w 3751729"/>
              <a:gd name="connsiteY2701" fmla="*/ 320103 h 1237129"/>
              <a:gd name="connsiteX2702" fmla="*/ 690584 w 3751729"/>
              <a:gd name="connsiteY2702" fmla="*/ 318380 h 1237129"/>
              <a:gd name="connsiteX2703" fmla="*/ 692306 w 3751729"/>
              <a:gd name="connsiteY2703" fmla="*/ 318380 h 1237129"/>
              <a:gd name="connsiteX2704" fmla="*/ 694769 w 3751729"/>
              <a:gd name="connsiteY2704" fmla="*/ 317642 h 1237129"/>
              <a:gd name="connsiteX2705" fmla="*/ 696491 w 3751729"/>
              <a:gd name="connsiteY2705" fmla="*/ 317642 h 1237129"/>
              <a:gd name="connsiteX2706" fmla="*/ 696491 w 3751729"/>
              <a:gd name="connsiteY2706" fmla="*/ 315918 h 1237129"/>
              <a:gd name="connsiteX2707" fmla="*/ 696491 w 3751729"/>
              <a:gd name="connsiteY2707" fmla="*/ 314196 h 1237129"/>
              <a:gd name="connsiteX2708" fmla="*/ 698215 w 3751729"/>
              <a:gd name="connsiteY2708" fmla="*/ 311734 h 1237129"/>
              <a:gd name="connsiteX2709" fmla="*/ 698215 w 3751729"/>
              <a:gd name="connsiteY2709" fmla="*/ 302626 h 1237129"/>
              <a:gd name="connsiteX2710" fmla="*/ 696491 w 3751729"/>
              <a:gd name="connsiteY2710" fmla="*/ 291057 h 1237129"/>
              <a:gd name="connsiteX2711" fmla="*/ 693291 w 3751729"/>
              <a:gd name="connsiteY2711" fmla="*/ 276780 h 1237129"/>
              <a:gd name="connsiteX2712" fmla="*/ 689107 w 3751729"/>
              <a:gd name="connsiteY2712" fmla="*/ 263488 h 1237129"/>
              <a:gd name="connsiteX2713" fmla="*/ 700676 w 3751729"/>
              <a:gd name="connsiteY2713" fmla="*/ 257580 h 1237129"/>
              <a:gd name="connsiteX2714" fmla="*/ 712246 w 3751729"/>
              <a:gd name="connsiteY2714" fmla="*/ 249211 h 1237129"/>
              <a:gd name="connsiteX2715" fmla="*/ 719629 w 3751729"/>
              <a:gd name="connsiteY2715" fmla="*/ 237641 h 1237129"/>
              <a:gd name="connsiteX2716" fmla="*/ 723814 w 3751729"/>
              <a:gd name="connsiteY2716" fmla="*/ 222627 h 1237129"/>
              <a:gd name="connsiteX2717" fmla="*/ 725538 w 3751729"/>
              <a:gd name="connsiteY2717" fmla="*/ 214258 h 1237129"/>
              <a:gd name="connsiteX2718" fmla="*/ 723814 w 3751729"/>
              <a:gd name="connsiteY2718" fmla="*/ 200966 h 1237129"/>
              <a:gd name="connsiteX2719" fmla="*/ 723814 w 3751729"/>
              <a:gd name="connsiteY2719" fmla="*/ 187674 h 1237129"/>
              <a:gd name="connsiteX2720" fmla="*/ 718153 w 3751729"/>
              <a:gd name="connsiteY2720" fmla="*/ 185211 h 1237129"/>
              <a:gd name="connsiteX2721" fmla="*/ 715692 w 3751729"/>
              <a:gd name="connsiteY2721" fmla="*/ 183488 h 1237129"/>
              <a:gd name="connsiteX2722" fmla="*/ 712491 w 3751729"/>
              <a:gd name="connsiteY2722" fmla="*/ 181765 h 1237129"/>
              <a:gd name="connsiteX2723" fmla="*/ 710030 w 3751729"/>
              <a:gd name="connsiteY2723" fmla="*/ 179304 h 1237129"/>
              <a:gd name="connsiteX2724" fmla="*/ 708307 w 3751729"/>
              <a:gd name="connsiteY2724" fmla="*/ 174381 h 1237129"/>
              <a:gd name="connsiteX2725" fmla="*/ 713968 w 3751729"/>
              <a:gd name="connsiteY2725" fmla="*/ 164288 h 1237129"/>
              <a:gd name="connsiteX2726" fmla="*/ 716429 w 3751729"/>
              <a:gd name="connsiteY2726" fmla="*/ 152719 h 1237129"/>
              <a:gd name="connsiteX2727" fmla="*/ 713968 w 3751729"/>
              <a:gd name="connsiteY2727" fmla="*/ 140166 h 1237129"/>
              <a:gd name="connsiteX2728" fmla="*/ 710768 w 3751729"/>
              <a:gd name="connsiteY2728" fmla="*/ 126874 h 1237129"/>
              <a:gd name="connsiteX2729" fmla="*/ 706583 w 3751729"/>
              <a:gd name="connsiteY2729" fmla="*/ 111858 h 1237129"/>
              <a:gd name="connsiteX2730" fmla="*/ 704861 w 3751729"/>
              <a:gd name="connsiteY2730" fmla="*/ 97581 h 1237129"/>
              <a:gd name="connsiteX2731" fmla="*/ 708061 w 3751729"/>
              <a:gd name="connsiteY2731" fmla="*/ 97581 h 1237129"/>
              <a:gd name="connsiteX2732" fmla="*/ 708061 w 3751729"/>
              <a:gd name="connsiteY2732" fmla="*/ 94135 h 1237129"/>
              <a:gd name="connsiteX2733" fmla="*/ 727999 w 3751729"/>
              <a:gd name="connsiteY2733" fmla="*/ 97581 h 1237129"/>
              <a:gd name="connsiteX2734" fmla="*/ 745229 w 3751729"/>
              <a:gd name="connsiteY2734" fmla="*/ 97581 h 1237129"/>
              <a:gd name="connsiteX2735" fmla="*/ 764184 w 3751729"/>
              <a:gd name="connsiteY2735" fmla="*/ 94135 h 1237129"/>
              <a:gd name="connsiteX2736" fmla="*/ 768368 w 3751729"/>
              <a:gd name="connsiteY2736" fmla="*/ 101520 h 1237129"/>
              <a:gd name="connsiteX2737" fmla="*/ 772552 w 3751729"/>
              <a:gd name="connsiteY2737" fmla="*/ 111612 h 1237129"/>
              <a:gd name="connsiteX2738" fmla="*/ 777476 w 3751729"/>
              <a:gd name="connsiteY2738" fmla="*/ 118996 h 1237129"/>
              <a:gd name="connsiteX2739" fmla="*/ 781660 w 3751729"/>
              <a:gd name="connsiteY2739" fmla="*/ 122443 h 1237129"/>
              <a:gd name="connsiteX2740" fmla="*/ 784122 w 3751729"/>
              <a:gd name="connsiteY2740" fmla="*/ 123181 h 1237129"/>
              <a:gd name="connsiteX2741" fmla="*/ 789044 w 3751729"/>
              <a:gd name="connsiteY2741" fmla="*/ 123181 h 1237129"/>
              <a:gd name="connsiteX2742" fmla="*/ 793229 w 3751729"/>
              <a:gd name="connsiteY2742" fmla="*/ 124904 h 1237129"/>
              <a:gd name="connsiteX2743" fmla="*/ 797415 w 3751729"/>
              <a:gd name="connsiteY2743" fmla="*/ 126627 h 1237129"/>
              <a:gd name="connsiteX2744" fmla="*/ 800615 w 3751729"/>
              <a:gd name="connsiteY2744" fmla="*/ 129089 h 1237129"/>
              <a:gd name="connsiteX2745" fmla="*/ 801352 w 3751729"/>
              <a:gd name="connsiteY2745" fmla="*/ 136473 h 1237129"/>
              <a:gd name="connsiteX2746" fmla="*/ 804552 w 3751729"/>
              <a:gd name="connsiteY2746" fmla="*/ 149765 h 1237129"/>
              <a:gd name="connsiteX2747" fmla="*/ 806276 w 3751729"/>
              <a:gd name="connsiteY2747" fmla="*/ 161335 h 1237129"/>
              <a:gd name="connsiteX2748" fmla="*/ 808736 w 3751729"/>
              <a:gd name="connsiteY2748" fmla="*/ 169704 h 1237129"/>
              <a:gd name="connsiteX2749" fmla="*/ 810460 w 3751729"/>
              <a:gd name="connsiteY2749" fmla="*/ 171426 h 1237129"/>
              <a:gd name="connsiteX2750" fmla="*/ 812922 w 3751729"/>
              <a:gd name="connsiteY2750" fmla="*/ 173888 h 1237129"/>
              <a:gd name="connsiteX2751" fmla="*/ 816122 w 3751729"/>
              <a:gd name="connsiteY2751" fmla="*/ 175612 h 1237129"/>
              <a:gd name="connsiteX2752" fmla="*/ 818583 w 3751729"/>
              <a:gd name="connsiteY2752" fmla="*/ 179057 h 1237129"/>
              <a:gd name="connsiteX2753" fmla="*/ 823506 w 3751729"/>
              <a:gd name="connsiteY2753" fmla="*/ 179797 h 1237129"/>
              <a:gd name="connsiteX2754" fmla="*/ 824244 w 3751729"/>
              <a:gd name="connsiteY2754" fmla="*/ 183243 h 1237129"/>
              <a:gd name="connsiteX2755" fmla="*/ 835814 w 3751729"/>
              <a:gd name="connsiteY2755" fmla="*/ 174134 h 1237129"/>
              <a:gd name="connsiteX2756" fmla="*/ 844922 w 3751729"/>
              <a:gd name="connsiteY2756" fmla="*/ 163305 h 1237129"/>
              <a:gd name="connsiteX2757" fmla="*/ 851568 w 3751729"/>
              <a:gd name="connsiteY2757" fmla="*/ 151735 h 1237129"/>
              <a:gd name="connsiteX2758" fmla="*/ 863137 w 3751729"/>
              <a:gd name="connsiteY2758" fmla="*/ 142627 h 1237129"/>
              <a:gd name="connsiteX2759" fmla="*/ 864860 w 3751729"/>
              <a:gd name="connsiteY2759" fmla="*/ 152719 h 1237129"/>
              <a:gd name="connsiteX2760" fmla="*/ 869044 w 3751729"/>
              <a:gd name="connsiteY2760" fmla="*/ 158627 h 1237129"/>
              <a:gd name="connsiteX2761" fmla="*/ 874705 w 3751729"/>
              <a:gd name="connsiteY2761" fmla="*/ 164535 h 1237129"/>
              <a:gd name="connsiteX2762" fmla="*/ 880367 w 3751729"/>
              <a:gd name="connsiteY2762" fmla="*/ 170442 h 1237129"/>
              <a:gd name="connsiteX2763" fmla="*/ 885290 w 3751729"/>
              <a:gd name="connsiteY2763" fmla="*/ 177827 h 1237129"/>
              <a:gd name="connsiteX2764" fmla="*/ 885290 w 3751729"/>
              <a:gd name="connsiteY2764" fmla="*/ 180288 h 1237129"/>
              <a:gd name="connsiteX2765" fmla="*/ 885290 w 3751729"/>
              <a:gd name="connsiteY2765" fmla="*/ 183735 h 1237129"/>
              <a:gd name="connsiteX2766" fmla="*/ 883567 w 3751729"/>
              <a:gd name="connsiteY2766" fmla="*/ 185458 h 1237129"/>
              <a:gd name="connsiteX2767" fmla="*/ 883567 w 3751729"/>
              <a:gd name="connsiteY2767" fmla="*/ 187918 h 1237129"/>
              <a:gd name="connsiteX2768" fmla="*/ 881845 w 3751729"/>
              <a:gd name="connsiteY2768" fmla="*/ 191365 h 1237129"/>
              <a:gd name="connsiteX2769" fmla="*/ 883567 w 3751729"/>
              <a:gd name="connsiteY2769" fmla="*/ 193827 h 1237129"/>
              <a:gd name="connsiteX2770" fmla="*/ 885290 w 3751729"/>
              <a:gd name="connsiteY2770" fmla="*/ 197273 h 1237129"/>
              <a:gd name="connsiteX2771" fmla="*/ 886028 w 3751729"/>
              <a:gd name="connsiteY2771" fmla="*/ 198012 h 1237129"/>
              <a:gd name="connsiteX2772" fmla="*/ 889228 w 3751729"/>
              <a:gd name="connsiteY2772" fmla="*/ 198012 h 1237129"/>
              <a:gd name="connsiteX2773" fmla="*/ 891689 w 3751729"/>
              <a:gd name="connsiteY2773" fmla="*/ 198012 h 1237129"/>
              <a:gd name="connsiteX2774" fmla="*/ 893414 w 3751729"/>
              <a:gd name="connsiteY2774" fmla="*/ 198012 h 1237129"/>
              <a:gd name="connsiteX2775" fmla="*/ 896613 w 3751729"/>
              <a:gd name="connsiteY2775" fmla="*/ 198012 h 1237129"/>
              <a:gd name="connsiteX2776" fmla="*/ 897352 w 3751729"/>
              <a:gd name="connsiteY2776" fmla="*/ 199735 h 1237129"/>
              <a:gd name="connsiteX2777" fmla="*/ 902275 w 3751729"/>
              <a:gd name="connsiteY2777" fmla="*/ 211304 h 1237129"/>
              <a:gd name="connsiteX2778" fmla="*/ 902275 w 3751729"/>
              <a:gd name="connsiteY2778" fmla="*/ 220411 h 1237129"/>
              <a:gd name="connsiteX2779" fmla="*/ 900552 w 3751729"/>
              <a:gd name="connsiteY2779" fmla="*/ 228780 h 1237129"/>
              <a:gd name="connsiteX2780" fmla="*/ 903013 w 3751729"/>
              <a:gd name="connsiteY2780" fmla="*/ 236166 h 1237129"/>
              <a:gd name="connsiteX2781" fmla="*/ 913844 w 3751729"/>
              <a:gd name="connsiteY2781" fmla="*/ 244534 h 1237129"/>
              <a:gd name="connsiteX2782" fmla="*/ 904736 w 3751729"/>
              <a:gd name="connsiteY2782" fmla="*/ 262011 h 1237129"/>
              <a:gd name="connsiteX2783" fmla="*/ 894890 w 3751729"/>
              <a:gd name="connsiteY2783" fmla="*/ 277026 h 1237129"/>
              <a:gd name="connsiteX2784" fmla="*/ 897352 w 3751729"/>
              <a:gd name="connsiteY2784" fmla="*/ 277026 h 1237129"/>
              <a:gd name="connsiteX2785" fmla="*/ 906459 w 3751729"/>
              <a:gd name="connsiteY2785" fmla="*/ 267919 h 1237129"/>
              <a:gd name="connsiteX2786" fmla="*/ 914828 w 3751729"/>
              <a:gd name="connsiteY2786" fmla="*/ 260535 h 1237129"/>
              <a:gd name="connsiteX2787" fmla="*/ 922213 w 3751729"/>
              <a:gd name="connsiteY2787" fmla="*/ 252165 h 1237129"/>
              <a:gd name="connsiteX2788" fmla="*/ 932059 w 3751729"/>
              <a:gd name="connsiteY2788" fmla="*/ 254626 h 1237129"/>
              <a:gd name="connsiteX2789" fmla="*/ 937720 w 3751729"/>
              <a:gd name="connsiteY2789" fmla="*/ 260535 h 1237129"/>
              <a:gd name="connsiteX2790" fmla="*/ 943382 w 3751729"/>
              <a:gd name="connsiteY2790" fmla="*/ 267919 h 1237129"/>
              <a:gd name="connsiteX2791" fmla="*/ 945105 w 3751729"/>
              <a:gd name="connsiteY2791" fmla="*/ 279487 h 1237129"/>
              <a:gd name="connsiteX2792" fmla="*/ 960120 w 3751729"/>
              <a:gd name="connsiteY2792" fmla="*/ 279487 h 1237129"/>
              <a:gd name="connsiteX2793" fmla="*/ 960120 w 3751729"/>
              <a:gd name="connsiteY2793" fmla="*/ 283672 h 1237129"/>
              <a:gd name="connsiteX2794" fmla="*/ 960859 w 3751729"/>
              <a:gd name="connsiteY2794" fmla="*/ 287118 h 1237129"/>
              <a:gd name="connsiteX2795" fmla="*/ 960859 w 3751729"/>
              <a:gd name="connsiteY2795" fmla="*/ 291304 h 1237129"/>
              <a:gd name="connsiteX2796" fmla="*/ 962582 w 3751729"/>
              <a:gd name="connsiteY2796" fmla="*/ 295488 h 1237129"/>
              <a:gd name="connsiteX2797" fmla="*/ 960859 w 3751729"/>
              <a:gd name="connsiteY2797" fmla="*/ 300410 h 1237129"/>
              <a:gd name="connsiteX2798" fmla="*/ 960859 w 3751729"/>
              <a:gd name="connsiteY2798" fmla="*/ 302872 h 1237129"/>
              <a:gd name="connsiteX2799" fmla="*/ 960859 w 3751729"/>
              <a:gd name="connsiteY2799" fmla="*/ 306319 h 1237129"/>
              <a:gd name="connsiteX2800" fmla="*/ 962582 w 3751729"/>
              <a:gd name="connsiteY2800" fmla="*/ 307057 h 1237129"/>
              <a:gd name="connsiteX2801" fmla="*/ 962582 w 3751729"/>
              <a:gd name="connsiteY2801" fmla="*/ 310503 h 1237129"/>
              <a:gd name="connsiteX2802" fmla="*/ 962582 w 3751729"/>
              <a:gd name="connsiteY2802" fmla="*/ 312226 h 1237129"/>
              <a:gd name="connsiteX2803" fmla="*/ 962582 w 3751729"/>
              <a:gd name="connsiteY2803" fmla="*/ 314687 h 1237129"/>
              <a:gd name="connsiteX2804" fmla="*/ 946828 w 3751729"/>
              <a:gd name="connsiteY2804" fmla="*/ 326257 h 1237129"/>
              <a:gd name="connsiteX2805" fmla="*/ 929598 w 3751729"/>
              <a:gd name="connsiteY2805" fmla="*/ 333641 h 1237129"/>
              <a:gd name="connsiteX2806" fmla="*/ 909659 w 3751729"/>
              <a:gd name="connsiteY2806" fmla="*/ 337826 h 1237129"/>
              <a:gd name="connsiteX2807" fmla="*/ 888983 w 3751729"/>
              <a:gd name="connsiteY2807" fmla="*/ 340287 h 1237129"/>
              <a:gd name="connsiteX2808" fmla="*/ 869044 w 3751729"/>
              <a:gd name="connsiteY2808" fmla="*/ 343733 h 1237129"/>
              <a:gd name="connsiteX2809" fmla="*/ 848367 w 3751729"/>
              <a:gd name="connsiteY2809" fmla="*/ 346196 h 1237129"/>
              <a:gd name="connsiteX2810" fmla="*/ 831137 w 3751729"/>
              <a:gd name="connsiteY2810" fmla="*/ 352103 h 1237129"/>
              <a:gd name="connsiteX2811" fmla="*/ 815382 w 3751729"/>
              <a:gd name="connsiteY2811" fmla="*/ 359488 h 1237129"/>
              <a:gd name="connsiteX2812" fmla="*/ 803814 w 3751729"/>
              <a:gd name="connsiteY2812" fmla="*/ 372780 h 1237129"/>
              <a:gd name="connsiteX2813" fmla="*/ 807014 w 3751729"/>
              <a:gd name="connsiteY2813" fmla="*/ 372780 h 1237129"/>
              <a:gd name="connsiteX2814" fmla="*/ 821045 w 3751729"/>
              <a:gd name="connsiteY2814" fmla="*/ 362688 h 1237129"/>
              <a:gd name="connsiteX2815" fmla="*/ 838275 w 3751729"/>
              <a:gd name="connsiteY2815" fmla="*/ 355302 h 1237129"/>
              <a:gd name="connsiteX2816" fmla="*/ 857228 w 3751729"/>
              <a:gd name="connsiteY2816" fmla="*/ 351118 h 1237129"/>
              <a:gd name="connsiteX2817" fmla="*/ 857967 w 3751729"/>
              <a:gd name="connsiteY2817" fmla="*/ 353580 h 1237129"/>
              <a:gd name="connsiteX2818" fmla="*/ 859690 w 3751729"/>
              <a:gd name="connsiteY2818" fmla="*/ 357026 h 1237129"/>
              <a:gd name="connsiteX2819" fmla="*/ 861414 w 3751729"/>
              <a:gd name="connsiteY2819" fmla="*/ 357764 h 1237129"/>
              <a:gd name="connsiteX2820" fmla="*/ 863874 w 3751729"/>
              <a:gd name="connsiteY2820" fmla="*/ 359488 h 1237129"/>
              <a:gd name="connsiteX2821" fmla="*/ 867075 w 3751729"/>
              <a:gd name="connsiteY2821" fmla="*/ 361210 h 1237129"/>
              <a:gd name="connsiteX2822" fmla="*/ 869536 w 3751729"/>
              <a:gd name="connsiteY2822" fmla="*/ 363673 h 1237129"/>
              <a:gd name="connsiteX2823" fmla="*/ 865352 w 3751729"/>
              <a:gd name="connsiteY2823" fmla="*/ 371057 h 1237129"/>
              <a:gd name="connsiteX2824" fmla="*/ 862890 w 3751729"/>
              <a:gd name="connsiteY2824" fmla="*/ 376965 h 1237129"/>
              <a:gd name="connsiteX2825" fmla="*/ 861168 w 3751729"/>
              <a:gd name="connsiteY2825" fmla="*/ 382871 h 1237129"/>
              <a:gd name="connsiteX2826" fmla="*/ 859444 w 3751729"/>
              <a:gd name="connsiteY2826" fmla="*/ 391980 h 1237129"/>
              <a:gd name="connsiteX2827" fmla="*/ 871014 w 3751729"/>
              <a:gd name="connsiteY2827" fmla="*/ 397888 h 1237129"/>
              <a:gd name="connsiteX2828" fmla="*/ 878397 w 3751729"/>
              <a:gd name="connsiteY2828" fmla="*/ 406257 h 1237129"/>
              <a:gd name="connsiteX2829" fmla="*/ 884060 w 3751729"/>
              <a:gd name="connsiteY2829" fmla="*/ 414626 h 1237129"/>
              <a:gd name="connsiteX2830" fmla="*/ 891443 w 3751729"/>
              <a:gd name="connsiteY2830" fmla="*/ 423733 h 1237129"/>
              <a:gd name="connsiteX2831" fmla="*/ 891443 w 3751729"/>
              <a:gd name="connsiteY2831" fmla="*/ 426195 h 1237129"/>
              <a:gd name="connsiteX2832" fmla="*/ 891443 w 3751729"/>
              <a:gd name="connsiteY2832" fmla="*/ 427918 h 1237129"/>
              <a:gd name="connsiteX2833" fmla="*/ 889721 w 3751729"/>
              <a:gd name="connsiteY2833" fmla="*/ 427918 h 1237129"/>
              <a:gd name="connsiteX2834" fmla="*/ 889721 w 3751729"/>
              <a:gd name="connsiteY2834" fmla="*/ 429641 h 1237129"/>
              <a:gd name="connsiteX2835" fmla="*/ 887998 w 3751729"/>
              <a:gd name="connsiteY2835" fmla="*/ 431364 h 1237129"/>
              <a:gd name="connsiteX2836" fmla="*/ 879629 w 3751729"/>
              <a:gd name="connsiteY2836" fmla="*/ 441456 h 1237129"/>
              <a:gd name="connsiteX2837" fmla="*/ 868059 w 3751729"/>
              <a:gd name="connsiteY2837" fmla="*/ 449826 h 1237129"/>
              <a:gd name="connsiteX2838" fmla="*/ 853290 w 3751729"/>
              <a:gd name="connsiteY2838" fmla="*/ 455733 h 1237129"/>
              <a:gd name="connsiteX2839" fmla="*/ 853290 w 3751729"/>
              <a:gd name="connsiteY2839" fmla="*/ 443180 h 1237129"/>
              <a:gd name="connsiteX2840" fmla="*/ 860674 w 3751729"/>
              <a:gd name="connsiteY2840" fmla="*/ 438257 h 1237129"/>
              <a:gd name="connsiteX2841" fmla="*/ 866336 w 3751729"/>
              <a:gd name="connsiteY2841" fmla="*/ 434072 h 1237129"/>
              <a:gd name="connsiteX2842" fmla="*/ 871999 w 3751729"/>
              <a:gd name="connsiteY2842" fmla="*/ 426687 h 1237129"/>
              <a:gd name="connsiteX2843" fmla="*/ 866336 w 3751729"/>
              <a:gd name="connsiteY2843" fmla="*/ 424226 h 1237129"/>
              <a:gd name="connsiteX2844" fmla="*/ 866336 w 3751729"/>
              <a:gd name="connsiteY2844" fmla="*/ 420780 h 1237129"/>
              <a:gd name="connsiteX2845" fmla="*/ 864613 w 3751729"/>
              <a:gd name="connsiteY2845" fmla="*/ 420780 h 1237129"/>
              <a:gd name="connsiteX2846" fmla="*/ 862890 w 3751729"/>
              <a:gd name="connsiteY2846" fmla="*/ 420780 h 1237129"/>
              <a:gd name="connsiteX2847" fmla="*/ 862890 w 3751729"/>
              <a:gd name="connsiteY2847" fmla="*/ 422502 h 1237129"/>
              <a:gd name="connsiteX2848" fmla="*/ 862890 w 3751729"/>
              <a:gd name="connsiteY2848" fmla="*/ 424226 h 1237129"/>
              <a:gd name="connsiteX2849" fmla="*/ 853044 w 3751729"/>
              <a:gd name="connsiteY2849" fmla="*/ 431611 h 1237129"/>
              <a:gd name="connsiteX2850" fmla="*/ 839751 w 3751729"/>
              <a:gd name="connsiteY2850" fmla="*/ 437518 h 1237129"/>
              <a:gd name="connsiteX2851" fmla="*/ 828921 w 3751729"/>
              <a:gd name="connsiteY2851" fmla="*/ 441703 h 1237129"/>
              <a:gd name="connsiteX2852" fmla="*/ 817352 w 3751729"/>
              <a:gd name="connsiteY2852" fmla="*/ 447611 h 1237129"/>
              <a:gd name="connsiteX2853" fmla="*/ 806521 w 3751729"/>
              <a:gd name="connsiteY2853" fmla="*/ 454995 h 1237129"/>
              <a:gd name="connsiteX2854" fmla="*/ 799875 w 3751729"/>
              <a:gd name="connsiteY2854" fmla="*/ 465087 h 1237129"/>
              <a:gd name="connsiteX2855" fmla="*/ 794952 w 3751729"/>
              <a:gd name="connsiteY2855" fmla="*/ 479364 h 1237129"/>
              <a:gd name="connsiteX2856" fmla="*/ 799875 w 3751729"/>
              <a:gd name="connsiteY2856" fmla="*/ 481087 h 1237129"/>
              <a:gd name="connsiteX2857" fmla="*/ 805536 w 3751729"/>
              <a:gd name="connsiteY2857" fmla="*/ 482810 h 1237129"/>
              <a:gd name="connsiteX2858" fmla="*/ 807998 w 3751729"/>
              <a:gd name="connsiteY2858" fmla="*/ 485271 h 1237129"/>
              <a:gd name="connsiteX2859" fmla="*/ 802337 w 3751729"/>
              <a:gd name="connsiteY2859" fmla="*/ 485271 h 1237129"/>
              <a:gd name="connsiteX2860" fmla="*/ 793968 w 3751729"/>
              <a:gd name="connsiteY2860" fmla="*/ 492657 h 1237129"/>
              <a:gd name="connsiteX2861" fmla="*/ 782398 w 3751729"/>
              <a:gd name="connsiteY2861" fmla="*/ 495118 h 1237129"/>
              <a:gd name="connsiteX2862" fmla="*/ 771568 w 3751729"/>
              <a:gd name="connsiteY2862" fmla="*/ 496841 h 1237129"/>
              <a:gd name="connsiteX2863" fmla="*/ 759999 w 3751729"/>
              <a:gd name="connsiteY2863" fmla="*/ 498564 h 1237129"/>
              <a:gd name="connsiteX2864" fmla="*/ 751629 w 3751729"/>
              <a:gd name="connsiteY2864" fmla="*/ 521948 h 1237129"/>
              <a:gd name="connsiteX2865" fmla="*/ 741783 w 3751729"/>
              <a:gd name="connsiteY2865" fmla="*/ 546810 h 1237129"/>
              <a:gd name="connsiteX2866" fmla="*/ 738583 w 3751729"/>
              <a:gd name="connsiteY2866" fmla="*/ 543364 h 1237129"/>
              <a:gd name="connsiteX2867" fmla="*/ 737845 w 3751729"/>
              <a:gd name="connsiteY2867" fmla="*/ 541641 h 1237129"/>
              <a:gd name="connsiteX2868" fmla="*/ 734645 w 3751729"/>
              <a:gd name="connsiteY2868" fmla="*/ 540903 h 1237129"/>
              <a:gd name="connsiteX2869" fmla="*/ 732922 w 3751729"/>
              <a:gd name="connsiteY2869" fmla="*/ 539179 h 1237129"/>
              <a:gd name="connsiteX2870" fmla="*/ 728737 w 3751729"/>
              <a:gd name="connsiteY2870" fmla="*/ 535733 h 1237129"/>
              <a:gd name="connsiteX2871" fmla="*/ 728737 w 3751729"/>
              <a:gd name="connsiteY2871" fmla="*/ 543118 h 1237129"/>
              <a:gd name="connsiteX2872" fmla="*/ 730459 w 3751729"/>
              <a:gd name="connsiteY2872" fmla="*/ 546564 h 1237129"/>
              <a:gd name="connsiteX2873" fmla="*/ 732922 w 3751729"/>
              <a:gd name="connsiteY2873" fmla="*/ 554933 h 1237129"/>
              <a:gd name="connsiteX2874" fmla="*/ 736122 w 3751729"/>
              <a:gd name="connsiteY2874" fmla="*/ 565025 h 1237129"/>
              <a:gd name="connsiteX2875" fmla="*/ 738583 w 3751729"/>
              <a:gd name="connsiteY2875" fmla="*/ 574134 h 1237129"/>
              <a:gd name="connsiteX2876" fmla="*/ 738583 w 3751729"/>
              <a:gd name="connsiteY2876" fmla="*/ 578315 h 1237129"/>
              <a:gd name="connsiteX2877" fmla="*/ 727014 w 3751729"/>
              <a:gd name="connsiteY2877" fmla="*/ 585699 h 1237129"/>
              <a:gd name="connsiteX2878" fmla="*/ 714707 w 3751729"/>
              <a:gd name="connsiteY2878" fmla="*/ 592346 h 1237129"/>
              <a:gd name="connsiteX2879" fmla="*/ 701415 w 3751729"/>
              <a:gd name="connsiteY2879" fmla="*/ 601453 h 1237129"/>
              <a:gd name="connsiteX2880" fmla="*/ 688123 w 3751729"/>
              <a:gd name="connsiteY2880" fmla="*/ 609823 h 1237129"/>
              <a:gd name="connsiteX2881" fmla="*/ 679753 w 3751729"/>
              <a:gd name="connsiteY2881" fmla="*/ 621391 h 1237129"/>
              <a:gd name="connsiteX2882" fmla="*/ 675568 w 3751729"/>
              <a:gd name="connsiteY2882" fmla="*/ 636407 h 1237129"/>
              <a:gd name="connsiteX2883" fmla="*/ 670645 w 3751729"/>
              <a:gd name="connsiteY2883" fmla="*/ 647976 h 1237129"/>
              <a:gd name="connsiteX2884" fmla="*/ 672368 w 3751729"/>
              <a:gd name="connsiteY2884" fmla="*/ 662253 h 1237129"/>
              <a:gd name="connsiteX2885" fmla="*/ 676553 w 3751729"/>
              <a:gd name="connsiteY2885" fmla="*/ 678007 h 1237129"/>
              <a:gd name="connsiteX2886" fmla="*/ 682214 w 3751729"/>
              <a:gd name="connsiteY2886" fmla="*/ 694744 h 1237129"/>
              <a:gd name="connsiteX2887" fmla="*/ 687876 w 3751729"/>
              <a:gd name="connsiteY2887" fmla="*/ 710499 h 1237129"/>
              <a:gd name="connsiteX2888" fmla="*/ 691076 w 3751729"/>
              <a:gd name="connsiteY2888" fmla="*/ 724776 h 1237129"/>
              <a:gd name="connsiteX2889" fmla="*/ 687876 w 3751729"/>
              <a:gd name="connsiteY2889" fmla="*/ 724776 h 1237129"/>
              <a:gd name="connsiteX2890" fmla="*/ 687876 w 3751729"/>
              <a:gd name="connsiteY2890" fmla="*/ 728222 h 1237129"/>
              <a:gd name="connsiteX2891" fmla="*/ 678030 w 3751729"/>
              <a:gd name="connsiteY2891" fmla="*/ 724776 h 1237129"/>
              <a:gd name="connsiteX2892" fmla="*/ 673845 w 3751729"/>
              <a:gd name="connsiteY2892" fmla="*/ 712222 h 1237129"/>
              <a:gd name="connsiteX2893" fmla="*/ 666461 w 3751729"/>
              <a:gd name="connsiteY2893" fmla="*/ 695484 h 1237129"/>
              <a:gd name="connsiteX2894" fmla="*/ 658091 w 3751729"/>
              <a:gd name="connsiteY2894" fmla="*/ 678007 h 1237129"/>
              <a:gd name="connsiteX2895" fmla="*/ 648983 w 3751729"/>
              <a:gd name="connsiteY2895" fmla="*/ 665453 h 1237129"/>
              <a:gd name="connsiteX2896" fmla="*/ 640615 w 3751729"/>
              <a:gd name="connsiteY2896" fmla="*/ 658069 h 1237129"/>
              <a:gd name="connsiteX2897" fmla="*/ 629784 w 3751729"/>
              <a:gd name="connsiteY2897" fmla="*/ 656345 h 1237129"/>
              <a:gd name="connsiteX2898" fmla="*/ 617476 w 3751729"/>
              <a:gd name="connsiteY2898" fmla="*/ 650438 h 1237129"/>
              <a:gd name="connsiteX2899" fmla="*/ 602707 w 3751729"/>
              <a:gd name="connsiteY2899" fmla="*/ 644530 h 1237129"/>
              <a:gd name="connsiteX2900" fmla="*/ 585477 w 3751729"/>
              <a:gd name="connsiteY2900" fmla="*/ 642068 h 1237129"/>
              <a:gd name="connsiteX2901" fmla="*/ 585477 w 3751729"/>
              <a:gd name="connsiteY2901" fmla="*/ 644530 h 1237129"/>
              <a:gd name="connsiteX2902" fmla="*/ 583014 w 3751729"/>
              <a:gd name="connsiteY2902" fmla="*/ 644530 h 1237129"/>
              <a:gd name="connsiteX2903" fmla="*/ 584739 w 3751729"/>
              <a:gd name="connsiteY2903" fmla="*/ 649453 h 1237129"/>
              <a:gd name="connsiteX2904" fmla="*/ 587199 w 3751729"/>
              <a:gd name="connsiteY2904" fmla="*/ 653638 h 1237129"/>
              <a:gd name="connsiteX2905" fmla="*/ 588923 w 3751729"/>
              <a:gd name="connsiteY2905" fmla="*/ 656099 h 1237129"/>
              <a:gd name="connsiteX2906" fmla="*/ 590645 w 3751729"/>
              <a:gd name="connsiteY2906" fmla="*/ 659545 h 1237129"/>
              <a:gd name="connsiteX2907" fmla="*/ 593107 w 3751729"/>
              <a:gd name="connsiteY2907" fmla="*/ 663730 h 1237129"/>
              <a:gd name="connsiteX2908" fmla="*/ 579815 w 3751729"/>
              <a:gd name="connsiteY2908" fmla="*/ 663730 h 1237129"/>
              <a:gd name="connsiteX2909" fmla="*/ 569969 w 3751729"/>
              <a:gd name="connsiteY2909" fmla="*/ 659545 h 1237129"/>
              <a:gd name="connsiteX2910" fmla="*/ 556677 w 3751729"/>
              <a:gd name="connsiteY2910" fmla="*/ 656099 h 1237129"/>
              <a:gd name="connsiteX2911" fmla="*/ 544369 w 3751729"/>
              <a:gd name="connsiteY2911" fmla="*/ 656099 h 1237129"/>
              <a:gd name="connsiteX2912" fmla="*/ 531077 w 3751729"/>
              <a:gd name="connsiteY2912" fmla="*/ 657822 h 1237129"/>
              <a:gd name="connsiteX2913" fmla="*/ 521970 w 3751729"/>
              <a:gd name="connsiteY2913" fmla="*/ 660284 h 1237129"/>
              <a:gd name="connsiteX2914" fmla="*/ 512124 w 3751729"/>
              <a:gd name="connsiteY2914" fmla="*/ 665207 h 1237129"/>
              <a:gd name="connsiteX2915" fmla="*/ 503754 w 3751729"/>
              <a:gd name="connsiteY2915" fmla="*/ 671115 h 1237129"/>
              <a:gd name="connsiteX2916" fmla="*/ 498092 w 3751729"/>
              <a:gd name="connsiteY2916" fmla="*/ 679484 h 1237129"/>
              <a:gd name="connsiteX2917" fmla="*/ 494892 w 3751729"/>
              <a:gd name="connsiteY2917" fmla="*/ 686869 h 1237129"/>
              <a:gd name="connsiteX2918" fmla="*/ 496616 w 3751729"/>
              <a:gd name="connsiteY2918" fmla="*/ 692776 h 1237129"/>
              <a:gd name="connsiteX2919" fmla="*/ 496616 w 3751729"/>
              <a:gd name="connsiteY2919" fmla="*/ 700161 h 1237129"/>
              <a:gd name="connsiteX2920" fmla="*/ 494154 w 3751729"/>
              <a:gd name="connsiteY2920" fmla="*/ 708529 h 1237129"/>
              <a:gd name="connsiteX2921" fmla="*/ 488492 w 3751729"/>
              <a:gd name="connsiteY2921" fmla="*/ 727730 h 1237129"/>
              <a:gd name="connsiteX2922" fmla="*/ 488492 w 3751729"/>
              <a:gd name="connsiteY2922" fmla="*/ 742007 h 1237129"/>
              <a:gd name="connsiteX2923" fmla="*/ 489231 w 3751729"/>
              <a:gd name="connsiteY2923" fmla="*/ 757022 h 1237129"/>
              <a:gd name="connsiteX2924" fmla="*/ 494892 w 3751729"/>
              <a:gd name="connsiteY2924" fmla="*/ 771298 h 1237129"/>
              <a:gd name="connsiteX2925" fmla="*/ 504000 w 3751729"/>
              <a:gd name="connsiteY2925" fmla="*/ 788775 h 1237129"/>
              <a:gd name="connsiteX2926" fmla="*/ 513846 w 3751729"/>
              <a:gd name="connsiteY2926" fmla="*/ 790499 h 1237129"/>
              <a:gd name="connsiteX2927" fmla="*/ 519508 w 3751729"/>
              <a:gd name="connsiteY2927" fmla="*/ 792221 h 1237129"/>
              <a:gd name="connsiteX2928" fmla="*/ 521970 w 3751729"/>
              <a:gd name="connsiteY2928" fmla="*/ 794683 h 1237129"/>
              <a:gd name="connsiteX2929" fmla="*/ 525170 w 3751729"/>
              <a:gd name="connsiteY2929" fmla="*/ 796405 h 1237129"/>
              <a:gd name="connsiteX2930" fmla="*/ 529354 w 3751729"/>
              <a:gd name="connsiteY2930" fmla="*/ 798129 h 1237129"/>
              <a:gd name="connsiteX2931" fmla="*/ 536738 w 3751729"/>
              <a:gd name="connsiteY2931" fmla="*/ 794683 h 1237129"/>
              <a:gd name="connsiteX2932" fmla="*/ 548308 w 3751729"/>
              <a:gd name="connsiteY2932" fmla="*/ 788775 h 1237129"/>
              <a:gd name="connsiteX2933" fmla="*/ 550770 w 3751729"/>
              <a:gd name="connsiteY2933" fmla="*/ 787052 h 1237129"/>
              <a:gd name="connsiteX2934" fmla="*/ 552492 w 3751729"/>
              <a:gd name="connsiteY2934" fmla="*/ 787052 h 1237129"/>
              <a:gd name="connsiteX2935" fmla="*/ 555692 w 3751729"/>
              <a:gd name="connsiteY2935" fmla="*/ 787052 h 1237129"/>
              <a:gd name="connsiteX2936" fmla="*/ 556430 w 3751729"/>
              <a:gd name="connsiteY2936" fmla="*/ 787052 h 1237129"/>
              <a:gd name="connsiteX2937" fmla="*/ 558153 w 3751729"/>
              <a:gd name="connsiteY2937" fmla="*/ 787052 h 1237129"/>
              <a:gd name="connsiteX2938" fmla="*/ 558153 w 3751729"/>
              <a:gd name="connsiteY2938" fmla="*/ 786313 h 1237129"/>
              <a:gd name="connsiteX2939" fmla="*/ 561354 w 3751729"/>
              <a:gd name="connsiteY2939" fmla="*/ 782867 h 1237129"/>
              <a:gd name="connsiteX2940" fmla="*/ 562092 w 3751729"/>
              <a:gd name="connsiteY2940" fmla="*/ 778682 h 1237129"/>
              <a:gd name="connsiteX2941" fmla="*/ 563816 w 3751729"/>
              <a:gd name="connsiteY2941" fmla="*/ 774499 h 1237129"/>
              <a:gd name="connsiteX2942" fmla="*/ 565538 w 3751729"/>
              <a:gd name="connsiteY2942" fmla="*/ 769576 h 1237129"/>
              <a:gd name="connsiteX2943" fmla="*/ 567262 w 3751729"/>
              <a:gd name="connsiteY2943" fmla="*/ 767114 h 1237129"/>
              <a:gd name="connsiteX2944" fmla="*/ 573908 w 3751729"/>
              <a:gd name="connsiteY2944" fmla="*/ 759729 h 1237129"/>
              <a:gd name="connsiteX2945" fmla="*/ 583014 w 3751729"/>
              <a:gd name="connsiteY2945" fmla="*/ 755544 h 1237129"/>
              <a:gd name="connsiteX2946" fmla="*/ 596308 w 3751729"/>
              <a:gd name="connsiteY2946" fmla="*/ 753821 h 1237129"/>
              <a:gd name="connsiteX2947" fmla="*/ 597046 w 3751729"/>
              <a:gd name="connsiteY2947" fmla="*/ 757268 h 1237129"/>
              <a:gd name="connsiteX2948" fmla="*/ 598769 w 3751729"/>
              <a:gd name="connsiteY2948" fmla="*/ 758006 h 1237129"/>
              <a:gd name="connsiteX2949" fmla="*/ 598769 w 3751729"/>
              <a:gd name="connsiteY2949" fmla="*/ 759729 h 1237129"/>
              <a:gd name="connsiteX2950" fmla="*/ 600491 w 3751729"/>
              <a:gd name="connsiteY2950" fmla="*/ 759729 h 1237129"/>
              <a:gd name="connsiteX2951" fmla="*/ 600491 w 3751729"/>
              <a:gd name="connsiteY2951" fmla="*/ 758006 h 1237129"/>
              <a:gd name="connsiteX2952" fmla="*/ 601477 w 3751729"/>
              <a:gd name="connsiteY2952" fmla="*/ 758006 h 1237129"/>
              <a:gd name="connsiteX2953" fmla="*/ 604677 w 3751729"/>
              <a:gd name="connsiteY2953" fmla="*/ 758006 h 1237129"/>
              <a:gd name="connsiteX2954" fmla="*/ 608861 w 3751729"/>
              <a:gd name="connsiteY2954" fmla="*/ 757268 h 1237129"/>
              <a:gd name="connsiteX2955" fmla="*/ 608861 w 3751729"/>
              <a:gd name="connsiteY2955" fmla="*/ 769821 h 1237129"/>
              <a:gd name="connsiteX2956" fmla="*/ 603200 w 3751729"/>
              <a:gd name="connsiteY2956" fmla="*/ 775729 h 1237129"/>
              <a:gd name="connsiteX2957" fmla="*/ 599015 w 3751729"/>
              <a:gd name="connsiteY2957" fmla="*/ 786559 h 1237129"/>
              <a:gd name="connsiteX2958" fmla="*/ 594831 w 3751729"/>
              <a:gd name="connsiteY2958" fmla="*/ 800836 h 1237129"/>
              <a:gd name="connsiteX2959" fmla="*/ 590645 w 3751729"/>
              <a:gd name="connsiteY2959" fmla="*/ 814128 h 1237129"/>
              <a:gd name="connsiteX2960" fmla="*/ 585722 w 3751729"/>
              <a:gd name="connsiteY2960" fmla="*/ 824221 h 1237129"/>
              <a:gd name="connsiteX2961" fmla="*/ 600491 w 3751729"/>
              <a:gd name="connsiteY2961" fmla="*/ 824221 h 1237129"/>
              <a:gd name="connsiteX2962" fmla="*/ 612799 w 3751729"/>
              <a:gd name="connsiteY2962" fmla="*/ 822498 h 1237129"/>
              <a:gd name="connsiteX2963" fmla="*/ 624369 w 3751729"/>
              <a:gd name="connsiteY2963" fmla="*/ 822498 h 1237129"/>
              <a:gd name="connsiteX2964" fmla="*/ 635199 w 3751729"/>
              <a:gd name="connsiteY2964" fmla="*/ 824221 h 1237129"/>
              <a:gd name="connsiteX2965" fmla="*/ 641845 w 3751729"/>
              <a:gd name="connsiteY2965" fmla="*/ 828405 h 1237129"/>
              <a:gd name="connsiteX2966" fmla="*/ 647507 w 3751729"/>
              <a:gd name="connsiteY2966" fmla="*/ 837514 h 1237129"/>
              <a:gd name="connsiteX2967" fmla="*/ 649229 w 3751729"/>
              <a:gd name="connsiteY2967" fmla="*/ 850066 h 1237129"/>
              <a:gd name="connsiteX2968" fmla="*/ 646768 w 3751729"/>
              <a:gd name="connsiteY2968" fmla="*/ 859174 h 1237129"/>
              <a:gd name="connsiteX2969" fmla="*/ 643568 w 3751729"/>
              <a:gd name="connsiteY2969" fmla="*/ 870744 h 1237129"/>
              <a:gd name="connsiteX2970" fmla="*/ 643568 w 3751729"/>
              <a:gd name="connsiteY2970" fmla="*/ 882313 h 1237129"/>
              <a:gd name="connsiteX2971" fmla="*/ 650954 w 3751729"/>
              <a:gd name="connsiteY2971" fmla="*/ 889697 h 1237129"/>
              <a:gd name="connsiteX2972" fmla="*/ 655138 w 3751729"/>
              <a:gd name="connsiteY2972" fmla="*/ 894620 h 1237129"/>
              <a:gd name="connsiteX2973" fmla="*/ 660799 w 3751729"/>
              <a:gd name="connsiteY2973" fmla="*/ 900529 h 1237129"/>
              <a:gd name="connsiteX2974" fmla="*/ 669906 w 3751729"/>
              <a:gd name="connsiteY2974" fmla="*/ 905451 h 1237129"/>
              <a:gd name="connsiteX2975" fmla="*/ 680738 w 3751729"/>
              <a:gd name="connsiteY2975" fmla="*/ 907913 h 1237129"/>
              <a:gd name="connsiteX2976" fmla="*/ 686399 w 3751729"/>
              <a:gd name="connsiteY2976" fmla="*/ 900529 h 1237129"/>
              <a:gd name="connsiteX2977" fmla="*/ 693784 w 3751729"/>
              <a:gd name="connsiteY2977" fmla="*/ 898066 h 1237129"/>
              <a:gd name="connsiteX2978" fmla="*/ 707076 w 3751729"/>
              <a:gd name="connsiteY2978" fmla="*/ 898066 h 1237129"/>
              <a:gd name="connsiteX2979" fmla="*/ 708798 w 3751729"/>
              <a:gd name="connsiteY2979" fmla="*/ 900529 h 1237129"/>
              <a:gd name="connsiteX2980" fmla="*/ 711261 w 3751729"/>
              <a:gd name="connsiteY2980" fmla="*/ 903975 h 1237129"/>
              <a:gd name="connsiteX2981" fmla="*/ 712737 w 3751729"/>
              <a:gd name="connsiteY2981" fmla="*/ 905697 h 1237129"/>
              <a:gd name="connsiteX2982" fmla="*/ 714460 w 3751729"/>
              <a:gd name="connsiteY2982" fmla="*/ 905697 h 1237129"/>
              <a:gd name="connsiteX2983" fmla="*/ 718645 w 3751729"/>
              <a:gd name="connsiteY2983" fmla="*/ 906436 h 1237129"/>
              <a:gd name="connsiteX2984" fmla="*/ 724060 w 3751729"/>
              <a:gd name="connsiteY2984" fmla="*/ 907667 h 1237129"/>
              <a:gd name="connsiteX2985" fmla="*/ 729722 w 3751729"/>
              <a:gd name="connsiteY2985" fmla="*/ 896098 h 1237129"/>
              <a:gd name="connsiteX2986" fmla="*/ 737106 w 3751729"/>
              <a:gd name="connsiteY2986" fmla="*/ 887728 h 1237129"/>
              <a:gd name="connsiteX2987" fmla="*/ 745476 w 3751729"/>
              <a:gd name="connsiteY2987" fmla="*/ 880343 h 1237129"/>
              <a:gd name="connsiteX2988" fmla="*/ 756306 w 3751729"/>
              <a:gd name="connsiteY2988" fmla="*/ 874436 h 1237129"/>
              <a:gd name="connsiteX2989" fmla="*/ 772060 w 3751729"/>
              <a:gd name="connsiteY2989" fmla="*/ 871975 h 1237129"/>
              <a:gd name="connsiteX2990" fmla="*/ 774522 w 3751729"/>
              <a:gd name="connsiteY2990" fmla="*/ 870251 h 1237129"/>
              <a:gd name="connsiteX2991" fmla="*/ 776244 w 3751729"/>
              <a:gd name="connsiteY2991" fmla="*/ 870251 h 1237129"/>
              <a:gd name="connsiteX2992" fmla="*/ 778707 w 3751729"/>
              <a:gd name="connsiteY2992" fmla="*/ 870251 h 1237129"/>
              <a:gd name="connsiteX2993" fmla="*/ 780429 w 3751729"/>
              <a:gd name="connsiteY2993" fmla="*/ 870251 h 1237129"/>
              <a:gd name="connsiteX2994" fmla="*/ 783629 w 3751729"/>
              <a:gd name="connsiteY2994" fmla="*/ 871975 h 1237129"/>
              <a:gd name="connsiteX2995" fmla="*/ 787813 w 3751729"/>
              <a:gd name="connsiteY2995" fmla="*/ 871975 h 1237129"/>
              <a:gd name="connsiteX2996" fmla="*/ 786090 w 3751729"/>
              <a:gd name="connsiteY2996" fmla="*/ 874436 h 1237129"/>
              <a:gd name="connsiteX2997" fmla="*/ 786090 w 3751729"/>
              <a:gd name="connsiteY2997" fmla="*/ 877882 h 1237129"/>
              <a:gd name="connsiteX2998" fmla="*/ 784367 w 3751729"/>
              <a:gd name="connsiteY2998" fmla="*/ 877882 h 1237129"/>
              <a:gd name="connsiteX2999" fmla="*/ 784367 w 3751729"/>
              <a:gd name="connsiteY2999" fmla="*/ 878621 h 1237129"/>
              <a:gd name="connsiteX3000" fmla="*/ 786090 w 3751729"/>
              <a:gd name="connsiteY3000" fmla="*/ 878621 h 1237129"/>
              <a:gd name="connsiteX3001" fmla="*/ 787813 w 3751729"/>
              <a:gd name="connsiteY3001" fmla="*/ 880343 h 1237129"/>
              <a:gd name="connsiteX3002" fmla="*/ 790275 w 3751729"/>
              <a:gd name="connsiteY3002" fmla="*/ 882066 h 1237129"/>
              <a:gd name="connsiteX3003" fmla="*/ 790275 w 3751729"/>
              <a:gd name="connsiteY3003" fmla="*/ 878621 h 1237129"/>
              <a:gd name="connsiteX3004" fmla="*/ 793475 w 3751729"/>
              <a:gd name="connsiteY3004" fmla="*/ 876160 h 1237129"/>
              <a:gd name="connsiteX3005" fmla="*/ 795199 w 3751729"/>
              <a:gd name="connsiteY3005" fmla="*/ 874436 h 1237129"/>
              <a:gd name="connsiteX3006" fmla="*/ 795937 w 3751729"/>
              <a:gd name="connsiteY3006" fmla="*/ 872714 h 1237129"/>
              <a:gd name="connsiteX3007" fmla="*/ 797660 w 3751729"/>
              <a:gd name="connsiteY3007" fmla="*/ 871975 h 1237129"/>
              <a:gd name="connsiteX3008" fmla="*/ 800860 w 3751729"/>
              <a:gd name="connsiteY3008" fmla="*/ 870251 h 1237129"/>
              <a:gd name="connsiteX3009" fmla="*/ 803320 w 3751729"/>
              <a:gd name="connsiteY3009" fmla="*/ 868529 h 1237129"/>
              <a:gd name="connsiteX3010" fmla="*/ 816613 w 3751729"/>
              <a:gd name="connsiteY3010" fmla="*/ 880097 h 1237129"/>
              <a:gd name="connsiteX3011" fmla="*/ 833845 w 3751729"/>
              <a:gd name="connsiteY3011" fmla="*/ 886006 h 1237129"/>
              <a:gd name="connsiteX3012" fmla="*/ 851075 w 3751729"/>
              <a:gd name="connsiteY3012" fmla="*/ 887728 h 1237129"/>
              <a:gd name="connsiteX3013" fmla="*/ 871014 w 3751729"/>
              <a:gd name="connsiteY3013" fmla="*/ 886006 h 1237129"/>
              <a:gd name="connsiteX3014" fmla="*/ 891689 w 3751729"/>
              <a:gd name="connsiteY3014" fmla="*/ 884281 h 1237129"/>
              <a:gd name="connsiteX3015" fmla="*/ 891689 w 3751729"/>
              <a:gd name="connsiteY3015" fmla="*/ 887728 h 1237129"/>
              <a:gd name="connsiteX3016" fmla="*/ 891689 w 3751729"/>
              <a:gd name="connsiteY3016" fmla="*/ 889452 h 1237129"/>
              <a:gd name="connsiteX3017" fmla="*/ 889967 w 3751729"/>
              <a:gd name="connsiteY3017" fmla="*/ 890190 h 1237129"/>
              <a:gd name="connsiteX3018" fmla="*/ 889967 w 3751729"/>
              <a:gd name="connsiteY3018" fmla="*/ 891912 h 1237129"/>
              <a:gd name="connsiteX3019" fmla="*/ 888243 w 3751729"/>
              <a:gd name="connsiteY3019" fmla="*/ 894374 h 1237129"/>
              <a:gd name="connsiteX3020" fmla="*/ 898090 w 3751729"/>
              <a:gd name="connsiteY3020" fmla="*/ 897820 h 1237129"/>
              <a:gd name="connsiteX3021" fmla="*/ 903751 w 3751729"/>
              <a:gd name="connsiteY3021" fmla="*/ 902005 h 1237129"/>
              <a:gd name="connsiteX3022" fmla="*/ 909413 w 3751729"/>
              <a:gd name="connsiteY3022" fmla="*/ 906190 h 1237129"/>
              <a:gd name="connsiteX3023" fmla="*/ 919259 w 3751729"/>
              <a:gd name="connsiteY3023" fmla="*/ 911113 h 1237129"/>
              <a:gd name="connsiteX3024" fmla="*/ 919259 w 3751729"/>
              <a:gd name="connsiteY3024" fmla="*/ 919481 h 1237129"/>
              <a:gd name="connsiteX3025" fmla="*/ 930090 w 3751729"/>
              <a:gd name="connsiteY3025" fmla="*/ 922928 h 1237129"/>
              <a:gd name="connsiteX3026" fmla="*/ 936736 w 3751729"/>
              <a:gd name="connsiteY3026" fmla="*/ 923667 h 1237129"/>
              <a:gd name="connsiteX3027" fmla="*/ 942397 w 3751729"/>
              <a:gd name="connsiteY3027" fmla="*/ 929574 h 1237129"/>
              <a:gd name="connsiteX3028" fmla="*/ 945597 w 3751729"/>
              <a:gd name="connsiteY3028" fmla="*/ 938682 h 1237129"/>
              <a:gd name="connsiteX3029" fmla="*/ 962828 w 3751729"/>
              <a:gd name="connsiteY3029" fmla="*/ 940404 h 1237129"/>
              <a:gd name="connsiteX3030" fmla="*/ 976859 w 3751729"/>
              <a:gd name="connsiteY3030" fmla="*/ 941143 h 1237129"/>
              <a:gd name="connsiteX3031" fmla="*/ 995813 w 3751729"/>
              <a:gd name="connsiteY3031" fmla="*/ 942867 h 1237129"/>
              <a:gd name="connsiteX3032" fmla="*/ 1009104 w 3751729"/>
              <a:gd name="connsiteY3032" fmla="*/ 960343 h 1237129"/>
              <a:gd name="connsiteX3033" fmla="*/ 1024859 w 3751729"/>
              <a:gd name="connsiteY3033" fmla="*/ 976097 h 1237129"/>
              <a:gd name="connsiteX3034" fmla="*/ 1042089 w 3751729"/>
              <a:gd name="connsiteY3034" fmla="*/ 989389 h 1237129"/>
              <a:gd name="connsiteX3035" fmla="*/ 1062028 w 3751729"/>
              <a:gd name="connsiteY3035" fmla="*/ 999481 h 1237129"/>
              <a:gd name="connsiteX3036" fmla="*/ 1061290 w 3751729"/>
              <a:gd name="connsiteY3036" fmla="*/ 1005389 h 1237129"/>
              <a:gd name="connsiteX3037" fmla="*/ 1058089 w 3751729"/>
              <a:gd name="connsiteY3037" fmla="*/ 1008835 h 1237129"/>
              <a:gd name="connsiteX3038" fmla="*/ 1055627 w 3751729"/>
              <a:gd name="connsiteY3038" fmla="*/ 1013020 h 1237129"/>
              <a:gd name="connsiteX3039" fmla="*/ 1052427 w 3751729"/>
              <a:gd name="connsiteY3039" fmla="*/ 1015481 h 1237129"/>
              <a:gd name="connsiteX3040" fmla="*/ 1049966 w 3751729"/>
              <a:gd name="connsiteY3040" fmla="*/ 1020404 h 1237129"/>
              <a:gd name="connsiteX3041" fmla="*/ 1068182 w 3751729"/>
              <a:gd name="connsiteY3041" fmla="*/ 1020404 h 1237129"/>
              <a:gd name="connsiteX3042" fmla="*/ 1085412 w 3751729"/>
              <a:gd name="connsiteY3042" fmla="*/ 1026312 h 1237129"/>
              <a:gd name="connsiteX3043" fmla="*/ 1088612 w 3751729"/>
              <a:gd name="connsiteY3043" fmla="*/ 1036404 h 1237129"/>
              <a:gd name="connsiteX3044" fmla="*/ 1092798 w 3751729"/>
              <a:gd name="connsiteY3044" fmla="*/ 1034681 h 1237129"/>
              <a:gd name="connsiteX3045" fmla="*/ 1095258 w 3751729"/>
              <a:gd name="connsiteY3045" fmla="*/ 1032958 h 1237129"/>
              <a:gd name="connsiteX3046" fmla="*/ 1100181 w 3751729"/>
              <a:gd name="connsiteY3046" fmla="*/ 1034681 h 1237129"/>
              <a:gd name="connsiteX3047" fmla="*/ 1100919 w 3751729"/>
              <a:gd name="connsiteY3047" fmla="*/ 1034681 h 1237129"/>
              <a:gd name="connsiteX3048" fmla="*/ 1104120 w 3751729"/>
              <a:gd name="connsiteY3048" fmla="*/ 1036404 h 1237129"/>
              <a:gd name="connsiteX3049" fmla="*/ 1106582 w 3751729"/>
              <a:gd name="connsiteY3049" fmla="*/ 1038127 h 1237129"/>
              <a:gd name="connsiteX3050" fmla="*/ 1109782 w 3751729"/>
              <a:gd name="connsiteY3050" fmla="*/ 1038865 h 1237129"/>
              <a:gd name="connsiteX3051" fmla="*/ 1154335 w 3751729"/>
              <a:gd name="connsiteY3051" fmla="*/ 1042312 h 1237129"/>
              <a:gd name="connsiteX3052" fmla="*/ 1158519 w 3751729"/>
              <a:gd name="connsiteY3052" fmla="*/ 1046496 h 1237129"/>
              <a:gd name="connsiteX3053" fmla="*/ 1161719 w 3751729"/>
              <a:gd name="connsiteY3053" fmla="*/ 1054866 h 1237129"/>
              <a:gd name="connsiteX3054" fmla="*/ 1162457 w 3751729"/>
              <a:gd name="connsiteY3054" fmla="*/ 1062250 h 1237129"/>
              <a:gd name="connsiteX3055" fmla="*/ 1167381 w 3751729"/>
              <a:gd name="connsiteY3055" fmla="*/ 1068158 h 1237129"/>
              <a:gd name="connsiteX3056" fmla="*/ 1174027 w 3751729"/>
              <a:gd name="connsiteY3056" fmla="*/ 1069881 h 1237129"/>
              <a:gd name="connsiteX3057" fmla="*/ 1181411 w 3751729"/>
              <a:gd name="connsiteY3057" fmla="*/ 1069881 h 1237129"/>
              <a:gd name="connsiteX3058" fmla="*/ 1187072 w 3751729"/>
              <a:gd name="connsiteY3058" fmla="*/ 1068158 h 1237129"/>
              <a:gd name="connsiteX3059" fmla="*/ 1191257 w 3751729"/>
              <a:gd name="connsiteY3059" fmla="*/ 1074065 h 1237129"/>
              <a:gd name="connsiteX3060" fmla="*/ 1196181 w 3751729"/>
              <a:gd name="connsiteY3060" fmla="*/ 1078250 h 1237129"/>
              <a:gd name="connsiteX3061" fmla="*/ 1198642 w 3751729"/>
              <a:gd name="connsiteY3061" fmla="*/ 1083174 h 1237129"/>
              <a:gd name="connsiteX3062" fmla="*/ 1200612 w 3751729"/>
              <a:gd name="connsiteY3062" fmla="*/ 1088835 h 1237129"/>
              <a:gd name="connsiteX3063" fmla="*/ 1202334 w 3751729"/>
              <a:gd name="connsiteY3063" fmla="*/ 1095481 h 1237129"/>
              <a:gd name="connsiteX3064" fmla="*/ 1191503 w 3751729"/>
              <a:gd name="connsiteY3064" fmla="*/ 1108773 h 1237129"/>
              <a:gd name="connsiteX3065" fmla="*/ 1179934 w 3751729"/>
              <a:gd name="connsiteY3065" fmla="*/ 1124527 h 1237129"/>
              <a:gd name="connsiteX3066" fmla="*/ 1168366 w 3751729"/>
              <a:gd name="connsiteY3066" fmla="*/ 1142003 h 1237129"/>
              <a:gd name="connsiteX3067" fmla="*/ 1158519 w 3751729"/>
              <a:gd name="connsiteY3067" fmla="*/ 1159481 h 1237129"/>
              <a:gd name="connsiteX3068" fmla="*/ 1151874 w 3751729"/>
              <a:gd name="connsiteY3068" fmla="*/ 1172772 h 1237129"/>
              <a:gd name="connsiteX3069" fmla="*/ 1151874 w 3751729"/>
              <a:gd name="connsiteY3069" fmla="*/ 1181142 h 1237129"/>
              <a:gd name="connsiteX3070" fmla="*/ 1152611 w 3751729"/>
              <a:gd name="connsiteY3070" fmla="*/ 1192710 h 1237129"/>
              <a:gd name="connsiteX3071" fmla="*/ 1155811 w 3751729"/>
              <a:gd name="connsiteY3071" fmla="*/ 1206003 h 1237129"/>
              <a:gd name="connsiteX3072" fmla="*/ 1154089 w 3751729"/>
              <a:gd name="connsiteY3072" fmla="*/ 1217572 h 1237129"/>
              <a:gd name="connsiteX3073" fmla="*/ 1151627 w 3751729"/>
              <a:gd name="connsiteY3073" fmla="*/ 1224957 h 1237129"/>
              <a:gd name="connsiteX3074" fmla="*/ 1145965 w 3751729"/>
              <a:gd name="connsiteY3074" fmla="*/ 1236526 h 1237129"/>
              <a:gd name="connsiteX3075" fmla="*/ 1145610 w 3751729"/>
              <a:gd name="connsiteY3075" fmla="*/ 1237129 h 1237129"/>
              <a:gd name="connsiteX3076" fmla="*/ 795176 w 3751729"/>
              <a:gd name="connsiteY3076" fmla="*/ 1237129 h 1237129"/>
              <a:gd name="connsiteX3077" fmla="*/ 797415 w 3751729"/>
              <a:gd name="connsiteY3077" fmla="*/ 1220772 h 1237129"/>
              <a:gd name="connsiteX3078" fmla="*/ 768614 w 3751729"/>
              <a:gd name="connsiteY3078" fmla="*/ 1209941 h 1237129"/>
              <a:gd name="connsiteX3079" fmla="*/ 743752 w 3751729"/>
              <a:gd name="connsiteY3079" fmla="*/ 1193203 h 1237129"/>
              <a:gd name="connsiteX3080" fmla="*/ 723814 w 3751729"/>
              <a:gd name="connsiteY3080" fmla="*/ 1171542 h 1237129"/>
              <a:gd name="connsiteX3081" fmla="*/ 707322 w 3751729"/>
              <a:gd name="connsiteY3081" fmla="*/ 1148157 h 1237129"/>
              <a:gd name="connsiteX3082" fmla="*/ 701661 w 3751729"/>
              <a:gd name="connsiteY3082" fmla="*/ 1134865 h 1237129"/>
              <a:gd name="connsiteX3083" fmla="*/ 697476 w 3751729"/>
              <a:gd name="connsiteY3083" fmla="*/ 1122311 h 1237129"/>
              <a:gd name="connsiteX3084" fmla="*/ 693291 w 3751729"/>
              <a:gd name="connsiteY3084" fmla="*/ 1107296 h 1237129"/>
              <a:gd name="connsiteX3085" fmla="*/ 687630 w 3751729"/>
              <a:gd name="connsiteY3085" fmla="*/ 1095727 h 1237129"/>
              <a:gd name="connsiteX3086" fmla="*/ 678522 w 3751729"/>
              <a:gd name="connsiteY3086" fmla="*/ 1087357 h 1237129"/>
              <a:gd name="connsiteX3087" fmla="*/ 676061 w 3751729"/>
              <a:gd name="connsiteY3087" fmla="*/ 1083911 h 1237129"/>
              <a:gd name="connsiteX3088" fmla="*/ 671876 w 3751729"/>
              <a:gd name="connsiteY3088" fmla="*/ 1083911 h 1237129"/>
              <a:gd name="connsiteX3089" fmla="*/ 668677 w 3751729"/>
              <a:gd name="connsiteY3089" fmla="*/ 1083174 h 1237129"/>
              <a:gd name="connsiteX3090" fmla="*/ 666215 w 3751729"/>
              <a:gd name="connsiteY3090" fmla="*/ 1079727 h 1237129"/>
              <a:gd name="connsiteX3091" fmla="*/ 663014 w 3751729"/>
              <a:gd name="connsiteY3091" fmla="*/ 1077265 h 1237129"/>
              <a:gd name="connsiteX3092" fmla="*/ 666215 w 3751729"/>
              <a:gd name="connsiteY3092" fmla="*/ 1071358 h 1237129"/>
              <a:gd name="connsiteX3093" fmla="*/ 666215 w 3751729"/>
              <a:gd name="connsiteY3093" fmla="*/ 1066434 h 1237129"/>
              <a:gd name="connsiteX3094" fmla="*/ 666215 w 3751729"/>
              <a:gd name="connsiteY3094" fmla="*/ 1060527 h 1237129"/>
              <a:gd name="connsiteX3095" fmla="*/ 666215 w 3751729"/>
              <a:gd name="connsiteY3095" fmla="*/ 1054620 h 1237129"/>
              <a:gd name="connsiteX3096" fmla="*/ 673599 w 3751729"/>
              <a:gd name="connsiteY3096" fmla="*/ 1050435 h 1237129"/>
              <a:gd name="connsiteX3097" fmla="*/ 678522 w 3751729"/>
              <a:gd name="connsiteY3097" fmla="*/ 1046250 h 1237129"/>
              <a:gd name="connsiteX3098" fmla="*/ 685907 w 3751729"/>
              <a:gd name="connsiteY3098" fmla="*/ 1042065 h 1237129"/>
              <a:gd name="connsiteX3099" fmla="*/ 685907 w 3751729"/>
              <a:gd name="connsiteY3099" fmla="*/ 1038619 h 1237129"/>
              <a:gd name="connsiteX3100" fmla="*/ 678522 w 3751729"/>
              <a:gd name="connsiteY3100" fmla="*/ 1038619 h 1237129"/>
              <a:gd name="connsiteX3101" fmla="*/ 674337 w 3751729"/>
              <a:gd name="connsiteY3101" fmla="*/ 1037881 h 1237129"/>
              <a:gd name="connsiteX3102" fmla="*/ 670152 w 3751729"/>
              <a:gd name="connsiteY3102" fmla="*/ 1037881 h 1237129"/>
              <a:gd name="connsiteX3103" fmla="*/ 665969 w 3751729"/>
              <a:gd name="connsiteY3103" fmla="*/ 1036158 h 1237129"/>
              <a:gd name="connsiteX3104" fmla="*/ 671630 w 3751729"/>
              <a:gd name="connsiteY3104" fmla="*/ 1022866 h 1237129"/>
              <a:gd name="connsiteX3105" fmla="*/ 675815 w 3751729"/>
              <a:gd name="connsiteY3105" fmla="*/ 1009574 h 1237129"/>
              <a:gd name="connsiteX3106" fmla="*/ 681476 w 3751729"/>
              <a:gd name="connsiteY3106" fmla="*/ 997020 h 1237129"/>
              <a:gd name="connsiteX3107" fmla="*/ 691322 w 3751729"/>
              <a:gd name="connsiteY3107" fmla="*/ 986189 h 1237129"/>
              <a:gd name="connsiteX3108" fmla="*/ 702891 w 3751729"/>
              <a:gd name="connsiteY3108" fmla="*/ 976097 h 1237129"/>
              <a:gd name="connsiteX3109" fmla="*/ 712737 w 3751729"/>
              <a:gd name="connsiteY3109" fmla="*/ 964528 h 1237129"/>
              <a:gd name="connsiteX3110" fmla="*/ 711998 w 3751729"/>
              <a:gd name="connsiteY3110" fmla="*/ 956159 h 1237129"/>
              <a:gd name="connsiteX3111" fmla="*/ 711998 w 3751729"/>
              <a:gd name="connsiteY3111" fmla="*/ 944590 h 1237129"/>
              <a:gd name="connsiteX3112" fmla="*/ 710276 w 3751729"/>
              <a:gd name="connsiteY3112" fmla="*/ 933020 h 1237129"/>
              <a:gd name="connsiteX3113" fmla="*/ 706091 w 3751729"/>
              <a:gd name="connsiteY3113" fmla="*/ 925636 h 1237129"/>
              <a:gd name="connsiteX3114" fmla="*/ 700430 w 3751729"/>
              <a:gd name="connsiteY3114" fmla="*/ 917266 h 1237129"/>
              <a:gd name="connsiteX3115" fmla="*/ 694769 w 3751729"/>
              <a:gd name="connsiteY3115" fmla="*/ 908159 h 1237129"/>
              <a:gd name="connsiteX3116" fmla="*/ 689107 w 3751729"/>
              <a:gd name="connsiteY3116" fmla="*/ 908159 h 1237129"/>
              <a:gd name="connsiteX3117" fmla="*/ 687384 w 3751729"/>
              <a:gd name="connsiteY3117" fmla="*/ 909882 h 1237129"/>
              <a:gd name="connsiteX3118" fmla="*/ 685660 w 3751729"/>
              <a:gd name="connsiteY3118" fmla="*/ 911605 h 1237129"/>
              <a:gd name="connsiteX3119" fmla="*/ 683938 w 3751729"/>
              <a:gd name="connsiteY3119" fmla="*/ 912343 h 1237129"/>
              <a:gd name="connsiteX3120" fmla="*/ 681476 w 3751729"/>
              <a:gd name="connsiteY3120" fmla="*/ 914066 h 1237129"/>
              <a:gd name="connsiteX3121" fmla="*/ 683199 w 3751729"/>
              <a:gd name="connsiteY3121" fmla="*/ 917513 h 1237129"/>
              <a:gd name="connsiteX3122" fmla="*/ 683199 w 3751729"/>
              <a:gd name="connsiteY3122" fmla="*/ 919974 h 1237129"/>
              <a:gd name="connsiteX3123" fmla="*/ 683199 w 3751729"/>
              <a:gd name="connsiteY3123" fmla="*/ 921697 h 1237129"/>
              <a:gd name="connsiteX3124" fmla="*/ 681476 w 3751729"/>
              <a:gd name="connsiteY3124" fmla="*/ 924159 h 1237129"/>
              <a:gd name="connsiteX3125" fmla="*/ 679753 w 3751729"/>
              <a:gd name="connsiteY3125" fmla="*/ 924159 h 1237129"/>
              <a:gd name="connsiteX3126" fmla="*/ 678030 w 3751729"/>
              <a:gd name="connsiteY3126" fmla="*/ 925882 h 1237129"/>
              <a:gd name="connsiteX3127" fmla="*/ 677292 w 3751729"/>
              <a:gd name="connsiteY3127" fmla="*/ 925882 h 1237129"/>
              <a:gd name="connsiteX3128" fmla="*/ 675568 w 3751729"/>
              <a:gd name="connsiteY3128" fmla="*/ 925882 h 1237129"/>
              <a:gd name="connsiteX3129" fmla="*/ 673108 w 3751729"/>
              <a:gd name="connsiteY3129" fmla="*/ 927605 h 1237129"/>
              <a:gd name="connsiteX3130" fmla="*/ 665722 w 3751729"/>
              <a:gd name="connsiteY3130" fmla="*/ 921697 h 1237129"/>
              <a:gd name="connsiteX3131" fmla="*/ 652430 w 3751729"/>
              <a:gd name="connsiteY3131" fmla="*/ 914313 h 1237129"/>
              <a:gd name="connsiteX3132" fmla="*/ 639137 w 3751729"/>
              <a:gd name="connsiteY3132" fmla="*/ 906929 h 1237129"/>
              <a:gd name="connsiteX3133" fmla="*/ 626831 w 3751729"/>
              <a:gd name="connsiteY3133" fmla="*/ 901020 h 1237129"/>
              <a:gd name="connsiteX3134" fmla="*/ 617722 w 3751729"/>
              <a:gd name="connsiteY3134" fmla="*/ 898558 h 1237129"/>
              <a:gd name="connsiteX3135" fmla="*/ 610338 w 3751729"/>
              <a:gd name="connsiteY3135" fmla="*/ 881082 h 1237129"/>
              <a:gd name="connsiteX3136" fmla="*/ 603692 w 3751729"/>
              <a:gd name="connsiteY3136" fmla="*/ 870989 h 1237129"/>
              <a:gd name="connsiteX3137" fmla="*/ 596308 w 3751729"/>
              <a:gd name="connsiteY3137" fmla="*/ 863605 h 1237129"/>
              <a:gd name="connsiteX3138" fmla="*/ 588923 w 3751729"/>
              <a:gd name="connsiteY3138" fmla="*/ 861144 h 1237129"/>
              <a:gd name="connsiteX3139" fmla="*/ 577353 w 3751729"/>
              <a:gd name="connsiteY3139" fmla="*/ 857698 h 1237129"/>
              <a:gd name="connsiteX3140" fmla="*/ 565046 w 3751729"/>
              <a:gd name="connsiteY3140" fmla="*/ 853513 h 1237129"/>
              <a:gd name="connsiteX3141" fmla="*/ 548554 w 3751729"/>
              <a:gd name="connsiteY3141" fmla="*/ 847606 h 1237129"/>
              <a:gd name="connsiteX3142" fmla="*/ 538708 w 3751729"/>
              <a:gd name="connsiteY3142" fmla="*/ 840221 h 1237129"/>
              <a:gd name="connsiteX3143" fmla="*/ 530338 w 3751729"/>
              <a:gd name="connsiteY3143" fmla="*/ 832836 h 1237129"/>
              <a:gd name="connsiteX3144" fmla="*/ 517046 w 3751729"/>
              <a:gd name="connsiteY3144" fmla="*/ 826929 h 1237129"/>
              <a:gd name="connsiteX3145" fmla="*/ 508677 w 3751729"/>
              <a:gd name="connsiteY3145" fmla="*/ 826929 h 1237129"/>
              <a:gd name="connsiteX3146" fmla="*/ 503016 w 3751729"/>
              <a:gd name="connsiteY3146" fmla="*/ 830375 h 1237129"/>
              <a:gd name="connsiteX3147" fmla="*/ 498092 w 3751729"/>
              <a:gd name="connsiteY3147" fmla="*/ 832836 h 1237129"/>
              <a:gd name="connsiteX3148" fmla="*/ 492431 w 3751729"/>
              <a:gd name="connsiteY3148" fmla="*/ 836283 h 1237129"/>
              <a:gd name="connsiteX3149" fmla="*/ 485785 w 3751729"/>
              <a:gd name="connsiteY3149" fmla="*/ 834560 h 1237129"/>
              <a:gd name="connsiteX3150" fmla="*/ 482585 w 3751729"/>
              <a:gd name="connsiteY3150" fmla="*/ 832836 h 1237129"/>
              <a:gd name="connsiteX3151" fmla="*/ 480124 w 3751729"/>
              <a:gd name="connsiteY3151" fmla="*/ 830375 h 1237129"/>
              <a:gd name="connsiteX3152" fmla="*/ 476924 w 3751729"/>
              <a:gd name="connsiteY3152" fmla="*/ 826929 h 1237129"/>
              <a:gd name="connsiteX3153" fmla="*/ 472739 w 3751729"/>
              <a:gd name="connsiteY3153" fmla="*/ 822744 h 1237129"/>
              <a:gd name="connsiteX3154" fmla="*/ 469539 w 3751729"/>
              <a:gd name="connsiteY3154" fmla="*/ 820283 h 1237129"/>
              <a:gd name="connsiteX3155" fmla="*/ 467077 w 3751729"/>
              <a:gd name="connsiteY3155" fmla="*/ 818559 h 1237129"/>
              <a:gd name="connsiteX3156" fmla="*/ 448124 w 3751729"/>
              <a:gd name="connsiteY3156" fmla="*/ 815113 h 1237129"/>
              <a:gd name="connsiteX3157" fmla="*/ 445662 w 3751729"/>
              <a:gd name="connsiteY3157" fmla="*/ 812652 h 1237129"/>
              <a:gd name="connsiteX3158" fmla="*/ 442462 w 3751729"/>
              <a:gd name="connsiteY3158" fmla="*/ 810190 h 1237129"/>
              <a:gd name="connsiteX3159" fmla="*/ 440000 w 3751729"/>
              <a:gd name="connsiteY3159" fmla="*/ 806744 h 1237129"/>
              <a:gd name="connsiteX3160" fmla="*/ 436801 w 3751729"/>
              <a:gd name="connsiteY3160" fmla="*/ 804283 h 1237129"/>
              <a:gd name="connsiteX3161" fmla="*/ 436062 w 3751729"/>
              <a:gd name="connsiteY3161" fmla="*/ 802560 h 1237129"/>
              <a:gd name="connsiteX3162" fmla="*/ 419570 w 3751729"/>
              <a:gd name="connsiteY3162" fmla="*/ 805021 h 1237129"/>
              <a:gd name="connsiteX3163" fmla="*/ 417108 w 3751729"/>
              <a:gd name="connsiteY3163" fmla="*/ 804283 h 1237129"/>
              <a:gd name="connsiteX3164" fmla="*/ 412924 w 3751729"/>
              <a:gd name="connsiteY3164" fmla="*/ 798375 h 1237129"/>
              <a:gd name="connsiteX3165" fmla="*/ 405539 w 3751729"/>
              <a:gd name="connsiteY3165" fmla="*/ 792467 h 1237129"/>
              <a:gd name="connsiteX3166" fmla="*/ 399878 w 3751729"/>
              <a:gd name="connsiteY3166" fmla="*/ 785082 h 1237129"/>
              <a:gd name="connsiteX3167" fmla="*/ 394217 w 3751729"/>
              <a:gd name="connsiteY3167" fmla="*/ 779175 h 1237129"/>
              <a:gd name="connsiteX3168" fmla="*/ 391017 w 3751729"/>
              <a:gd name="connsiteY3168" fmla="*/ 775729 h 1237129"/>
              <a:gd name="connsiteX3169" fmla="*/ 396677 w 3751729"/>
              <a:gd name="connsiteY3169" fmla="*/ 757513 h 1237129"/>
              <a:gd name="connsiteX3170" fmla="*/ 380924 w 3751729"/>
              <a:gd name="connsiteY3170" fmla="*/ 740036 h 1237129"/>
              <a:gd name="connsiteX3171" fmla="*/ 366893 w 3751729"/>
              <a:gd name="connsiteY3171" fmla="*/ 720837 h 1237129"/>
              <a:gd name="connsiteX3172" fmla="*/ 352124 w 3751729"/>
              <a:gd name="connsiteY3172" fmla="*/ 700899 h 1237129"/>
              <a:gd name="connsiteX3173" fmla="*/ 338094 w 3751729"/>
              <a:gd name="connsiteY3173" fmla="*/ 679976 h 1237129"/>
              <a:gd name="connsiteX3174" fmla="*/ 334894 w 3751729"/>
              <a:gd name="connsiteY3174" fmla="*/ 678252 h 1237129"/>
              <a:gd name="connsiteX3175" fmla="*/ 330709 w 3751729"/>
              <a:gd name="connsiteY3175" fmla="*/ 677514 h 1237129"/>
              <a:gd name="connsiteX3176" fmla="*/ 328248 w 3751729"/>
              <a:gd name="connsiteY3176" fmla="*/ 677514 h 1237129"/>
              <a:gd name="connsiteX3177" fmla="*/ 323324 w 3751729"/>
              <a:gd name="connsiteY3177" fmla="*/ 675792 h 1237129"/>
              <a:gd name="connsiteX3178" fmla="*/ 322586 w 3751729"/>
              <a:gd name="connsiteY3178" fmla="*/ 674068 h 1237129"/>
              <a:gd name="connsiteX3179" fmla="*/ 316925 w 3751729"/>
              <a:gd name="connsiteY3179" fmla="*/ 666683 h 1237129"/>
              <a:gd name="connsiteX3180" fmla="*/ 313725 w 3751729"/>
              <a:gd name="connsiteY3180" fmla="*/ 658315 h 1237129"/>
              <a:gd name="connsiteX3181" fmla="*/ 311262 w 3751729"/>
              <a:gd name="connsiteY3181" fmla="*/ 649945 h 1237129"/>
              <a:gd name="connsiteX3182" fmla="*/ 306339 w 3751729"/>
              <a:gd name="connsiteY3182" fmla="*/ 640837 h 1237129"/>
              <a:gd name="connsiteX3183" fmla="*/ 299694 w 3751729"/>
              <a:gd name="connsiteY3183" fmla="*/ 636653 h 1237129"/>
              <a:gd name="connsiteX3184" fmla="*/ 296493 w 3751729"/>
              <a:gd name="connsiteY3184" fmla="*/ 633207 h 1237129"/>
              <a:gd name="connsiteX3185" fmla="*/ 294032 w 3751729"/>
              <a:gd name="connsiteY3185" fmla="*/ 630746 h 1237129"/>
              <a:gd name="connsiteX3186" fmla="*/ 290832 w 3751729"/>
              <a:gd name="connsiteY3186" fmla="*/ 629022 h 1237129"/>
              <a:gd name="connsiteX3187" fmla="*/ 290832 w 3751729"/>
              <a:gd name="connsiteY3187" fmla="*/ 644777 h 1237129"/>
              <a:gd name="connsiteX3188" fmla="*/ 295017 w 3751729"/>
              <a:gd name="connsiteY3188" fmla="*/ 650683 h 1237129"/>
              <a:gd name="connsiteX3189" fmla="*/ 304124 w 3751729"/>
              <a:gd name="connsiteY3189" fmla="*/ 660776 h 1237129"/>
              <a:gd name="connsiteX3190" fmla="*/ 312494 w 3751729"/>
              <a:gd name="connsiteY3190" fmla="*/ 672346 h 1237129"/>
              <a:gd name="connsiteX3191" fmla="*/ 323324 w 3751729"/>
              <a:gd name="connsiteY3191" fmla="*/ 687360 h 1237129"/>
              <a:gd name="connsiteX3192" fmla="*/ 331693 w 3751729"/>
              <a:gd name="connsiteY3192" fmla="*/ 701637 h 1237129"/>
              <a:gd name="connsiteX3193" fmla="*/ 340801 w 3751729"/>
              <a:gd name="connsiteY3193" fmla="*/ 716653 h 1237129"/>
              <a:gd name="connsiteX3194" fmla="*/ 347447 w 3751729"/>
              <a:gd name="connsiteY3194" fmla="*/ 729945 h 1237129"/>
              <a:gd name="connsiteX3195" fmla="*/ 350647 w 3751729"/>
              <a:gd name="connsiteY3195" fmla="*/ 738314 h 1237129"/>
              <a:gd name="connsiteX3196" fmla="*/ 350647 w 3751729"/>
              <a:gd name="connsiteY3196" fmla="*/ 744222 h 1237129"/>
              <a:gd name="connsiteX3197" fmla="*/ 348925 w 3751729"/>
              <a:gd name="connsiteY3197" fmla="*/ 746683 h 1237129"/>
              <a:gd name="connsiteX3198" fmla="*/ 347200 w 3751729"/>
              <a:gd name="connsiteY3198" fmla="*/ 748406 h 1237129"/>
              <a:gd name="connsiteX3199" fmla="*/ 347200 w 3751729"/>
              <a:gd name="connsiteY3199" fmla="*/ 750129 h 1237129"/>
              <a:gd name="connsiteX3200" fmla="*/ 344740 w 3751729"/>
              <a:gd name="connsiteY3200" fmla="*/ 751853 h 1237129"/>
              <a:gd name="connsiteX3201" fmla="*/ 344740 w 3751729"/>
              <a:gd name="connsiteY3201" fmla="*/ 745945 h 1237129"/>
              <a:gd name="connsiteX3202" fmla="*/ 343017 w 3751729"/>
              <a:gd name="connsiteY3202" fmla="*/ 741021 h 1237129"/>
              <a:gd name="connsiteX3203" fmla="*/ 343017 w 3751729"/>
              <a:gd name="connsiteY3203" fmla="*/ 738561 h 1237129"/>
              <a:gd name="connsiteX3204" fmla="*/ 341294 w 3751729"/>
              <a:gd name="connsiteY3204" fmla="*/ 735114 h 1237129"/>
              <a:gd name="connsiteX3205" fmla="*/ 338832 w 3751729"/>
              <a:gd name="connsiteY3205" fmla="*/ 735114 h 1237129"/>
              <a:gd name="connsiteX3206" fmla="*/ 337109 w 3751729"/>
              <a:gd name="connsiteY3206" fmla="*/ 735114 h 1237129"/>
              <a:gd name="connsiteX3207" fmla="*/ 335386 w 3751729"/>
              <a:gd name="connsiteY3207" fmla="*/ 735114 h 1237129"/>
              <a:gd name="connsiteX3208" fmla="*/ 334648 w 3751729"/>
              <a:gd name="connsiteY3208" fmla="*/ 735114 h 1237129"/>
              <a:gd name="connsiteX3209" fmla="*/ 332924 w 3751729"/>
              <a:gd name="connsiteY3209" fmla="*/ 735114 h 1237129"/>
              <a:gd name="connsiteX3210" fmla="*/ 328740 w 3751729"/>
              <a:gd name="connsiteY3210" fmla="*/ 735114 h 1237129"/>
              <a:gd name="connsiteX3211" fmla="*/ 325540 w 3751729"/>
              <a:gd name="connsiteY3211" fmla="*/ 725022 h 1237129"/>
              <a:gd name="connsiteX3212" fmla="*/ 323078 w 3751729"/>
              <a:gd name="connsiteY3212" fmla="*/ 714929 h 1237129"/>
              <a:gd name="connsiteX3213" fmla="*/ 318156 w 3751729"/>
              <a:gd name="connsiteY3213" fmla="*/ 706561 h 1237129"/>
              <a:gd name="connsiteX3214" fmla="*/ 311509 w 3751729"/>
              <a:gd name="connsiteY3214" fmla="*/ 699175 h 1237129"/>
              <a:gd name="connsiteX3215" fmla="*/ 302401 w 3751729"/>
              <a:gd name="connsiteY3215" fmla="*/ 693269 h 1237129"/>
              <a:gd name="connsiteX3216" fmla="*/ 294032 w 3751729"/>
              <a:gd name="connsiteY3216" fmla="*/ 687360 h 1237129"/>
              <a:gd name="connsiteX3217" fmla="*/ 286647 w 3751729"/>
              <a:gd name="connsiteY3217" fmla="*/ 677268 h 1237129"/>
              <a:gd name="connsiteX3218" fmla="*/ 289109 w 3751729"/>
              <a:gd name="connsiteY3218" fmla="*/ 675545 h 1237129"/>
              <a:gd name="connsiteX3219" fmla="*/ 290832 w 3751729"/>
              <a:gd name="connsiteY3219" fmla="*/ 675545 h 1237129"/>
              <a:gd name="connsiteX3220" fmla="*/ 292555 w 3751729"/>
              <a:gd name="connsiteY3220" fmla="*/ 675545 h 1237129"/>
              <a:gd name="connsiteX3221" fmla="*/ 292555 w 3751729"/>
              <a:gd name="connsiteY3221" fmla="*/ 673821 h 1237129"/>
              <a:gd name="connsiteX3222" fmla="*/ 292555 w 3751729"/>
              <a:gd name="connsiteY3222" fmla="*/ 672099 h 1237129"/>
              <a:gd name="connsiteX3223" fmla="*/ 294278 w 3751729"/>
              <a:gd name="connsiteY3223" fmla="*/ 671361 h 1237129"/>
              <a:gd name="connsiteX3224" fmla="*/ 283447 w 3751729"/>
              <a:gd name="connsiteY3224" fmla="*/ 663976 h 1237129"/>
              <a:gd name="connsiteX3225" fmla="*/ 278524 w 3751729"/>
              <a:gd name="connsiteY3225" fmla="*/ 654869 h 1237129"/>
              <a:gd name="connsiteX3226" fmla="*/ 273601 w 3751729"/>
              <a:gd name="connsiteY3226" fmla="*/ 644777 h 1237129"/>
              <a:gd name="connsiteX3227" fmla="*/ 271140 w 3751729"/>
              <a:gd name="connsiteY3227" fmla="*/ 633207 h 1237129"/>
              <a:gd name="connsiteX3228" fmla="*/ 265478 w 3751729"/>
              <a:gd name="connsiteY3228" fmla="*/ 623115 h 1237129"/>
              <a:gd name="connsiteX3229" fmla="*/ 258093 w 3751729"/>
              <a:gd name="connsiteY3229" fmla="*/ 614745 h 1237129"/>
              <a:gd name="connsiteX3230" fmla="*/ 249725 w 3751729"/>
              <a:gd name="connsiteY3230" fmla="*/ 609823 h 1237129"/>
              <a:gd name="connsiteX3231" fmla="*/ 238894 w 3751729"/>
              <a:gd name="connsiteY3231" fmla="*/ 605638 h 1237129"/>
              <a:gd name="connsiteX3232" fmla="*/ 230524 w 3751729"/>
              <a:gd name="connsiteY3232" fmla="*/ 599730 h 1237129"/>
              <a:gd name="connsiteX3233" fmla="*/ 224863 w 3751729"/>
              <a:gd name="connsiteY3233" fmla="*/ 592346 h 1237129"/>
              <a:gd name="connsiteX3234" fmla="*/ 221663 w 3751729"/>
              <a:gd name="connsiteY3234" fmla="*/ 583977 h 1237129"/>
              <a:gd name="connsiteX3235" fmla="*/ 217478 w 3751729"/>
              <a:gd name="connsiteY3235" fmla="*/ 574871 h 1237129"/>
              <a:gd name="connsiteX3236" fmla="*/ 207633 w 3751729"/>
              <a:gd name="connsiteY3236" fmla="*/ 560594 h 1237129"/>
              <a:gd name="connsiteX3237" fmla="*/ 199264 w 3751729"/>
              <a:gd name="connsiteY3237" fmla="*/ 550502 h 1237129"/>
              <a:gd name="connsiteX3238" fmla="*/ 190156 w 3751729"/>
              <a:gd name="connsiteY3238" fmla="*/ 541394 h 1237129"/>
              <a:gd name="connsiteX3239" fmla="*/ 184494 w 3751729"/>
              <a:gd name="connsiteY3239" fmla="*/ 531303 h 1237129"/>
              <a:gd name="connsiteX3240" fmla="*/ 180309 w 3751729"/>
              <a:gd name="connsiteY3240" fmla="*/ 518010 h 1237129"/>
              <a:gd name="connsiteX3241" fmla="*/ 177109 w 3751729"/>
              <a:gd name="connsiteY3241" fmla="*/ 500533 h 1237129"/>
              <a:gd name="connsiteX3242" fmla="*/ 176371 w 3751729"/>
              <a:gd name="connsiteY3242" fmla="*/ 476410 h 1237129"/>
              <a:gd name="connsiteX3243" fmla="*/ 176371 w 3751729"/>
              <a:gd name="connsiteY3243" fmla="*/ 470503 h 1237129"/>
              <a:gd name="connsiteX3244" fmla="*/ 177109 w 3751729"/>
              <a:gd name="connsiteY3244" fmla="*/ 458933 h 1237129"/>
              <a:gd name="connsiteX3245" fmla="*/ 177109 w 3751729"/>
              <a:gd name="connsiteY3245" fmla="*/ 443180 h 1237129"/>
              <a:gd name="connsiteX3246" fmla="*/ 177109 w 3751729"/>
              <a:gd name="connsiteY3246" fmla="*/ 423980 h 1237129"/>
              <a:gd name="connsiteX3247" fmla="*/ 177109 w 3751729"/>
              <a:gd name="connsiteY3247" fmla="*/ 406503 h 1237129"/>
              <a:gd name="connsiteX3248" fmla="*/ 178833 w 3751729"/>
              <a:gd name="connsiteY3248" fmla="*/ 392226 h 1237129"/>
              <a:gd name="connsiteX3249" fmla="*/ 180556 w 3751729"/>
              <a:gd name="connsiteY3249" fmla="*/ 383118 h 1237129"/>
              <a:gd name="connsiteX3250" fmla="*/ 184740 w 3751729"/>
              <a:gd name="connsiteY3250" fmla="*/ 381396 h 1237129"/>
              <a:gd name="connsiteX3251" fmla="*/ 187940 w 3751729"/>
              <a:gd name="connsiteY3251" fmla="*/ 381396 h 1237129"/>
              <a:gd name="connsiteX3252" fmla="*/ 190402 w 3751729"/>
              <a:gd name="connsiteY3252" fmla="*/ 381396 h 1237129"/>
              <a:gd name="connsiteX3253" fmla="*/ 193602 w 3751729"/>
              <a:gd name="connsiteY3253" fmla="*/ 381396 h 1237129"/>
              <a:gd name="connsiteX3254" fmla="*/ 196064 w 3751729"/>
              <a:gd name="connsiteY3254" fmla="*/ 383118 h 1237129"/>
              <a:gd name="connsiteX3255" fmla="*/ 197787 w 3751729"/>
              <a:gd name="connsiteY3255" fmla="*/ 386564 h 1237129"/>
              <a:gd name="connsiteX3256" fmla="*/ 200248 w 3751729"/>
              <a:gd name="connsiteY3256" fmla="*/ 389026 h 1237129"/>
              <a:gd name="connsiteX3257" fmla="*/ 201970 w 3751729"/>
              <a:gd name="connsiteY3257" fmla="*/ 392473 h 1237129"/>
              <a:gd name="connsiteX3258" fmla="*/ 201970 w 3751729"/>
              <a:gd name="connsiteY3258" fmla="*/ 375733 h 1237129"/>
              <a:gd name="connsiteX3259" fmla="*/ 192125 w 3751729"/>
              <a:gd name="connsiteY3259" fmla="*/ 364165 h 1237129"/>
              <a:gd name="connsiteX3260" fmla="*/ 180556 w 3751729"/>
              <a:gd name="connsiteY3260" fmla="*/ 352596 h 1237129"/>
              <a:gd name="connsiteX3261" fmla="*/ 167264 w 3751729"/>
              <a:gd name="connsiteY3261" fmla="*/ 344226 h 1237129"/>
              <a:gd name="connsiteX3262" fmla="*/ 167264 w 3751729"/>
              <a:gd name="connsiteY3262" fmla="*/ 351611 h 1237129"/>
              <a:gd name="connsiteX3263" fmla="*/ 172926 w 3751729"/>
              <a:gd name="connsiteY3263" fmla="*/ 355795 h 1237129"/>
              <a:gd name="connsiteX3264" fmla="*/ 178586 w 3751729"/>
              <a:gd name="connsiteY3264" fmla="*/ 359980 h 1237129"/>
              <a:gd name="connsiteX3265" fmla="*/ 184247 w 3751729"/>
              <a:gd name="connsiteY3265" fmla="*/ 364165 h 1237129"/>
              <a:gd name="connsiteX3266" fmla="*/ 188433 w 3751729"/>
              <a:gd name="connsiteY3266" fmla="*/ 370072 h 1237129"/>
              <a:gd name="connsiteX3267" fmla="*/ 188433 w 3751729"/>
              <a:gd name="connsiteY3267" fmla="*/ 373518 h 1237129"/>
              <a:gd name="connsiteX3268" fmla="*/ 187694 w 3751729"/>
              <a:gd name="connsiteY3268" fmla="*/ 373518 h 1237129"/>
              <a:gd name="connsiteX3269" fmla="*/ 187694 w 3751729"/>
              <a:gd name="connsiteY3269" fmla="*/ 375241 h 1237129"/>
              <a:gd name="connsiteX3270" fmla="*/ 185971 w 3751729"/>
              <a:gd name="connsiteY3270" fmla="*/ 375980 h 1237129"/>
              <a:gd name="connsiteX3271" fmla="*/ 182772 w 3751729"/>
              <a:gd name="connsiteY3271" fmla="*/ 377703 h 1237129"/>
              <a:gd name="connsiteX3272" fmla="*/ 182032 w 3751729"/>
              <a:gd name="connsiteY3272" fmla="*/ 379426 h 1237129"/>
              <a:gd name="connsiteX3273" fmla="*/ 177109 w 3751729"/>
              <a:gd name="connsiteY3273" fmla="*/ 379426 h 1237129"/>
              <a:gd name="connsiteX3274" fmla="*/ 172926 w 3751729"/>
              <a:gd name="connsiteY3274" fmla="*/ 379426 h 1237129"/>
              <a:gd name="connsiteX3275" fmla="*/ 171202 w 3751729"/>
              <a:gd name="connsiteY3275" fmla="*/ 379426 h 1237129"/>
              <a:gd name="connsiteX3276" fmla="*/ 171202 w 3751729"/>
              <a:gd name="connsiteY3276" fmla="*/ 377703 h 1237129"/>
              <a:gd name="connsiteX3277" fmla="*/ 170463 w 3751729"/>
              <a:gd name="connsiteY3277" fmla="*/ 377703 h 1237129"/>
              <a:gd name="connsiteX3278" fmla="*/ 167264 w 3751729"/>
              <a:gd name="connsiteY3278" fmla="*/ 375980 h 1237129"/>
              <a:gd name="connsiteX3279" fmla="*/ 157418 w 3751729"/>
              <a:gd name="connsiteY3279" fmla="*/ 363426 h 1237129"/>
              <a:gd name="connsiteX3280" fmla="*/ 148310 w 3751729"/>
              <a:gd name="connsiteY3280" fmla="*/ 350134 h 1237129"/>
              <a:gd name="connsiteX3281" fmla="*/ 141664 w 3751729"/>
              <a:gd name="connsiteY3281" fmla="*/ 335119 h 1237129"/>
              <a:gd name="connsiteX3282" fmla="*/ 148310 w 3751729"/>
              <a:gd name="connsiteY3282" fmla="*/ 335119 h 1237129"/>
              <a:gd name="connsiteX3283" fmla="*/ 151510 w 3751729"/>
              <a:gd name="connsiteY3283" fmla="*/ 336841 h 1237129"/>
              <a:gd name="connsiteX3284" fmla="*/ 153972 w 3751729"/>
              <a:gd name="connsiteY3284" fmla="*/ 336841 h 1237129"/>
              <a:gd name="connsiteX3285" fmla="*/ 157171 w 3751729"/>
              <a:gd name="connsiteY3285" fmla="*/ 336841 h 1237129"/>
              <a:gd name="connsiteX3286" fmla="*/ 159633 w 3751729"/>
              <a:gd name="connsiteY3286" fmla="*/ 335119 h 1237129"/>
              <a:gd name="connsiteX3287" fmla="*/ 148064 w 3751729"/>
              <a:gd name="connsiteY3287" fmla="*/ 330934 h 1237129"/>
              <a:gd name="connsiteX3288" fmla="*/ 141418 w 3751729"/>
              <a:gd name="connsiteY3288" fmla="*/ 324288 h 1237129"/>
              <a:gd name="connsiteX3289" fmla="*/ 135756 w 3751729"/>
              <a:gd name="connsiteY3289" fmla="*/ 315180 h 1237129"/>
              <a:gd name="connsiteX3290" fmla="*/ 130834 w 3751729"/>
              <a:gd name="connsiteY3290" fmla="*/ 305088 h 1237129"/>
              <a:gd name="connsiteX3291" fmla="*/ 128371 w 3751729"/>
              <a:gd name="connsiteY3291" fmla="*/ 294995 h 1237129"/>
              <a:gd name="connsiteX3292" fmla="*/ 124187 w 3751729"/>
              <a:gd name="connsiteY3292" fmla="*/ 285888 h 1237129"/>
              <a:gd name="connsiteX3293" fmla="*/ 118525 w 3751729"/>
              <a:gd name="connsiteY3293" fmla="*/ 278503 h 1237129"/>
              <a:gd name="connsiteX3294" fmla="*/ 109418 w 3751729"/>
              <a:gd name="connsiteY3294" fmla="*/ 274319 h 1237129"/>
              <a:gd name="connsiteX3295" fmla="*/ 112618 w 3751729"/>
              <a:gd name="connsiteY3295" fmla="*/ 255118 h 1237129"/>
              <a:gd name="connsiteX3296" fmla="*/ 102772 w 3751729"/>
              <a:gd name="connsiteY3296" fmla="*/ 244287 h 1237129"/>
              <a:gd name="connsiteX3297" fmla="*/ 93664 w 3751729"/>
              <a:gd name="connsiteY3297" fmla="*/ 230995 h 1237129"/>
              <a:gd name="connsiteX3298" fmla="*/ 86279 w 3751729"/>
              <a:gd name="connsiteY3298" fmla="*/ 217703 h 1237129"/>
              <a:gd name="connsiteX3299" fmla="*/ 76433 w 3751729"/>
              <a:gd name="connsiteY3299" fmla="*/ 204411 h 1237129"/>
              <a:gd name="connsiteX3300" fmla="*/ 64865 w 3751729"/>
              <a:gd name="connsiteY3300" fmla="*/ 194320 h 1237129"/>
              <a:gd name="connsiteX3301" fmla="*/ 49111 w 3751729"/>
              <a:gd name="connsiteY3301" fmla="*/ 186935 h 1237129"/>
              <a:gd name="connsiteX3302" fmla="*/ 30156 w 3751729"/>
              <a:gd name="connsiteY3302" fmla="*/ 182750 h 1237129"/>
              <a:gd name="connsiteX3303" fmla="*/ 14403 w 3751729"/>
              <a:gd name="connsiteY3303" fmla="*/ 175366 h 1237129"/>
              <a:gd name="connsiteX3304" fmla="*/ 2834 w 3751729"/>
              <a:gd name="connsiteY3304" fmla="*/ 165273 h 1237129"/>
              <a:gd name="connsiteX3305" fmla="*/ 0 w 3751729"/>
              <a:gd name="connsiteY3305" fmla="*/ 162806 h 12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</a:cxnLst>
            <a:rect l="l" t="t" r="r" b="b"/>
            <a:pathLst>
              <a:path w="3751729" h="1237129">
                <a:moveTo>
                  <a:pt x="2921457" y="929082"/>
                </a:moveTo>
                <a:lnTo>
                  <a:pt x="2929580" y="931543"/>
                </a:lnTo>
                <a:lnTo>
                  <a:pt x="2939672" y="937451"/>
                </a:lnTo>
                <a:lnTo>
                  <a:pt x="2948781" y="946559"/>
                </a:lnTo>
                <a:lnTo>
                  <a:pt x="2952719" y="954190"/>
                </a:lnTo>
                <a:lnTo>
                  <a:pt x="2948781" y="956651"/>
                </a:lnTo>
                <a:lnTo>
                  <a:pt x="2944596" y="960835"/>
                </a:lnTo>
                <a:lnTo>
                  <a:pt x="2939672" y="964282"/>
                </a:lnTo>
                <a:lnTo>
                  <a:pt x="2933765" y="966743"/>
                </a:lnTo>
                <a:lnTo>
                  <a:pt x="2938688" y="980035"/>
                </a:lnTo>
                <a:lnTo>
                  <a:pt x="2944596" y="990128"/>
                </a:lnTo>
                <a:lnTo>
                  <a:pt x="2950257" y="1001944"/>
                </a:lnTo>
                <a:lnTo>
                  <a:pt x="2945334" y="1003666"/>
                </a:lnTo>
                <a:lnTo>
                  <a:pt x="2942872" y="1003666"/>
                </a:lnTo>
                <a:lnTo>
                  <a:pt x="2941150" y="1003666"/>
                </a:lnTo>
                <a:lnTo>
                  <a:pt x="2939672" y="1005389"/>
                </a:lnTo>
                <a:lnTo>
                  <a:pt x="2938688" y="1006128"/>
                </a:lnTo>
                <a:lnTo>
                  <a:pt x="2937212" y="1009574"/>
                </a:lnTo>
                <a:lnTo>
                  <a:pt x="2929580" y="1022867"/>
                </a:lnTo>
                <a:lnTo>
                  <a:pt x="2925642" y="1038866"/>
                </a:lnTo>
                <a:lnTo>
                  <a:pt x="2918011" y="1053143"/>
                </a:lnTo>
                <a:lnTo>
                  <a:pt x="2914073" y="1056589"/>
                </a:lnTo>
                <a:lnTo>
                  <a:pt x="2909888" y="1056589"/>
                </a:lnTo>
                <a:lnTo>
                  <a:pt x="2904965" y="1057327"/>
                </a:lnTo>
                <a:lnTo>
                  <a:pt x="2900041" y="1057327"/>
                </a:lnTo>
                <a:lnTo>
                  <a:pt x="2890935" y="1052404"/>
                </a:lnTo>
                <a:lnTo>
                  <a:pt x="2882565" y="1050681"/>
                </a:lnTo>
                <a:lnTo>
                  <a:pt x="2871981" y="1050681"/>
                </a:lnTo>
                <a:lnTo>
                  <a:pt x="2861888" y="1048958"/>
                </a:lnTo>
                <a:lnTo>
                  <a:pt x="2852042" y="1044774"/>
                </a:lnTo>
                <a:lnTo>
                  <a:pt x="2842196" y="1031235"/>
                </a:lnTo>
                <a:lnTo>
                  <a:pt x="2834812" y="1013758"/>
                </a:lnTo>
                <a:lnTo>
                  <a:pt x="2833088" y="993574"/>
                </a:lnTo>
                <a:lnTo>
                  <a:pt x="2840472" y="990128"/>
                </a:lnTo>
                <a:lnTo>
                  <a:pt x="2846380" y="990128"/>
                </a:lnTo>
                <a:lnTo>
                  <a:pt x="2852042" y="991851"/>
                </a:lnTo>
                <a:lnTo>
                  <a:pt x="2857950" y="988651"/>
                </a:lnTo>
                <a:lnTo>
                  <a:pt x="2865334" y="976835"/>
                </a:lnTo>
                <a:lnTo>
                  <a:pt x="2883549" y="974374"/>
                </a:lnTo>
                <a:lnTo>
                  <a:pt x="2886749" y="971666"/>
                </a:lnTo>
                <a:lnTo>
                  <a:pt x="2889211" y="968466"/>
                </a:lnTo>
                <a:lnTo>
                  <a:pt x="2889211" y="966743"/>
                </a:lnTo>
                <a:lnTo>
                  <a:pt x="2890935" y="965758"/>
                </a:lnTo>
                <a:lnTo>
                  <a:pt x="2890935" y="964282"/>
                </a:lnTo>
                <a:lnTo>
                  <a:pt x="2890935" y="962559"/>
                </a:lnTo>
                <a:lnTo>
                  <a:pt x="2892411" y="960835"/>
                </a:lnTo>
                <a:lnTo>
                  <a:pt x="2895119" y="960835"/>
                </a:lnTo>
                <a:lnTo>
                  <a:pt x="2900041" y="960835"/>
                </a:lnTo>
                <a:lnTo>
                  <a:pt x="2904965" y="960835"/>
                </a:lnTo>
                <a:lnTo>
                  <a:pt x="2908165" y="950743"/>
                </a:lnTo>
                <a:lnTo>
                  <a:pt x="2912349" y="943112"/>
                </a:lnTo>
                <a:lnTo>
                  <a:pt x="2916534" y="936466"/>
                </a:lnTo>
                <a:close/>
                <a:moveTo>
                  <a:pt x="2505952" y="909636"/>
                </a:moveTo>
                <a:lnTo>
                  <a:pt x="2514321" y="915544"/>
                </a:lnTo>
                <a:lnTo>
                  <a:pt x="2519244" y="925636"/>
                </a:lnTo>
                <a:lnTo>
                  <a:pt x="2519244" y="940651"/>
                </a:lnTo>
                <a:lnTo>
                  <a:pt x="2519244" y="942374"/>
                </a:lnTo>
                <a:lnTo>
                  <a:pt x="2519983" y="942374"/>
                </a:lnTo>
                <a:lnTo>
                  <a:pt x="2521707" y="943113"/>
                </a:lnTo>
                <a:lnTo>
                  <a:pt x="2521707" y="944836"/>
                </a:lnTo>
                <a:lnTo>
                  <a:pt x="2521707" y="948282"/>
                </a:lnTo>
                <a:lnTo>
                  <a:pt x="2519244" y="948282"/>
                </a:lnTo>
                <a:lnTo>
                  <a:pt x="2515798" y="949021"/>
                </a:lnTo>
                <a:lnTo>
                  <a:pt x="2514321" y="952466"/>
                </a:lnTo>
                <a:lnTo>
                  <a:pt x="2511860" y="954190"/>
                </a:lnTo>
                <a:lnTo>
                  <a:pt x="2510137" y="954190"/>
                </a:lnTo>
                <a:lnTo>
                  <a:pt x="2508413" y="952466"/>
                </a:lnTo>
                <a:lnTo>
                  <a:pt x="2507675" y="952466"/>
                </a:lnTo>
                <a:lnTo>
                  <a:pt x="2505952" y="950743"/>
                </a:lnTo>
                <a:lnTo>
                  <a:pt x="2500290" y="938928"/>
                </a:lnTo>
                <a:lnTo>
                  <a:pt x="2500290" y="921452"/>
                </a:lnTo>
                <a:lnTo>
                  <a:pt x="2501768" y="918990"/>
                </a:lnTo>
                <a:lnTo>
                  <a:pt x="2503490" y="917267"/>
                </a:lnTo>
                <a:lnTo>
                  <a:pt x="2504229" y="913821"/>
                </a:lnTo>
                <a:close/>
                <a:moveTo>
                  <a:pt x="3023856" y="892159"/>
                </a:moveTo>
                <a:lnTo>
                  <a:pt x="3030503" y="899544"/>
                </a:lnTo>
                <a:lnTo>
                  <a:pt x="3035425" y="907913"/>
                </a:lnTo>
                <a:lnTo>
                  <a:pt x="3035425" y="921452"/>
                </a:lnTo>
                <a:lnTo>
                  <a:pt x="3036164" y="924652"/>
                </a:lnTo>
                <a:lnTo>
                  <a:pt x="3037887" y="924652"/>
                </a:lnTo>
                <a:lnTo>
                  <a:pt x="3037887" y="925637"/>
                </a:lnTo>
                <a:lnTo>
                  <a:pt x="3036164" y="925637"/>
                </a:lnTo>
                <a:lnTo>
                  <a:pt x="3035425" y="929083"/>
                </a:lnTo>
                <a:lnTo>
                  <a:pt x="3035425" y="931543"/>
                </a:lnTo>
                <a:lnTo>
                  <a:pt x="3033703" y="931543"/>
                </a:lnTo>
                <a:lnTo>
                  <a:pt x="3033703" y="933267"/>
                </a:lnTo>
                <a:lnTo>
                  <a:pt x="3032225" y="933267"/>
                </a:lnTo>
                <a:lnTo>
                  <a:pt x="3029519" y="934744"/>
                </a:lnTo>
                <a:lnTo>
                  <a:pt x="3028041" y="931543"/>
                </a:lnTo>
                <a:lnTo>
                  <a:pt x="3028041" y="930559"/>
                </a:lnTo>
                <a:lnTo>
                  <a:pt x="3026319" y="930559"/>
                </a:lnTo>
                <a:lnTo>
                  <a:pt x="3024595" y="930559"/>
                </a:lnTo>
                <a:lnTo>
                  <a:pt x="3023856" y="929083"/>
                </a:lnTo>
                <a:lnTo>
                  <a:pt x="3023856" y="931543"/>
                </a:lnTo>
                <a:lnTo>
                  <a:pt x="3024595" y="933267"/>
                </a:lnTo>
                <a:lnTo>
                  <a:pt x="3026319" y="934744"/>
                </a:lnTo>
                <a:lnTo>
                  <a:pt x="3028041" y="936467"/>
                </a:lnTo>
                <a:lnTo>
                  <a:pt x="3026319" y="937452"/>
                </a:lnTo>
                <a:lnTo>
                  <a:pt x="3026319" y="938929"/>
                </a:lnTo>
                <a:lnTo>
                  <a:pt x="3026319" y="940652"/>
                </a:lnTo>
                <a:lnTo>
                  <a:pt x="3026319" y="944836"/>
                </a:lnTo>
                <a:lnTo>
                  <a:pt x="3018933" y="944836"/>
                </a:lnTo>
                <a:lnTo>
                  <a:pt x="3018933" y="940652"/>
                </a:lnTo>
                <a:lnTo>
                  <a:pt x="3014749" y="938929"/>
                </a:lnTo>
                <a:lnTo>
                  <a:pt x="3010564" y="936467"/>
                </a:lnTo>
                <a:lnTo>
                  <a:pt x="3009087" y="933267"/>
                </a:lnTo>
                <a:lnTo>
                  <a:pt x="3007364" y="929083"/>
                </a:lnTo>
                <a:lnTo>
                  <a:pt x="3006626" y="924652"/>
                </a:lnTo>
                <a:lnTo>
                  <a:pt x="3003180" y="918990"/>
                </a:lnTo>
                <a:lnTo>
                  <a:pt x="2998995" y="921452"/>
                </a:lnTo>
                <a:lnTo>
                  <a:pt x="2993334" y="924652"/>
                </a:lnTo>
                <a:lnTo>
                  <a:pt x="2987426" y="925637"/>
                </a:lnTo>
                <a:lnTo>
                  <a:pt x="2981764" y="929083"/>
                </a:lnTo>
                <a:lnTo>
                  <a:pt x="2981764" y="921452"/>
                </a:lnTo>
                <a:lnTo>
                  <a:pt x="2983488" y="919729"/>
                </a:lnTo>
                <a:lnTo>
                  <a:pt x="2983488" y="918990"/>
                </a:lnTo>
                <a:lnTo>
                  <a:pt x="2984226" y="918990"/>
                </a:lnTo>
                <a:lnTo>
                  <a:pt x="2984226" y="915544"/>
                </a:lnTo>
                <a:lnTo>
                  <a:pt x="2995794" y="911360"/>
                </a:lnTo>
                <a:lnTo>
                  <a:pt x="3006626" y="907913"/>
                </a:lnTo>
                <a:lnTo>
                  <a:pt x="3016472" y="902005"/>
                </a:lnTo>
                <a:close/>
                <a:moveTo>
                  <a:pt x="2952719" y="876159"/>
                </a:moveTo>
                <a:lnTo>
                  <a:pt x="2956165" y="879359"/>
                </a:lnTo>
                <a:lnTo>
                  <a:pt x="2956904" y="879359"/>
                </a:lnTo>
                <a:lnTo>
                  <a:pt x="2958626" y="879359"/>
                </a:lnTo>
                <a:lnTo>
                  <a:pt x="2958626" y="880344"/>
                </a:lnTo>
                <a:lnTo>
                  <a:pt x="2958626" y="883543"/>
                </a:lnTo>
                <a:lnTo>
                  <a:pt x="2960350" y="886251"/>
                </a:lnTo>
                <a:lnTo>
                  <a:pt x="2951242" y="893636"/>
                </a:lnTo>
                <a:lnTo>
                  <a:pt x="2945334" y="901267"/>
                </a:lnTo>
                <a:lnTo>
                  <a:pt x="2938687" y="907175"/>
                </a:lnTo>
                <a:lnTo>
                  <a:pt x="2928103" y="913082"/>
                </a:lnTo>
                <a:lnTo>
                  <a:pt x="2928103" y="909636"/>
                </a:lnTo>
                <a:lnTo>
                  <a:pt x="2937212" y="899544"/>
                </a:lnTo>
                <a:lnTo>
                  <a:pt x="2947058" y="889451"/>
                </a:lnTo>
                <a:close/>
                <a:moveTo>
                  <a:pt x="882825" y="798867"/>
                </a:moveTo>
                <a:lnTo>
                  <a:pt x="888734" y="798867"/>
                </a:lnTo>
                <a:lnTo>
                  <a:pt x="894395" y="799852"/>
                </a:lnTo>
                <a:lnTo>
                  <a:pt x="901041" y="803052"/>
                </a:lnTo>
                <a:lnTo>
                  <a:pt x="898579" y="804776"/>
                </a:lnTo>
                <a:lnTo>
                  <a:pt x="896857" y="807236"/>
                </a:lnTo>
                <a:lnTo>
                  <a:pt x="894395" y="808960"/>
                </a:lnTo>
                <a:lnTo>
                  <a:pt x="889472" y="808960"/>
                </a:lnTo>
                <a:lnTo>
                  <a:pt x="885288" y="807236"/>
                </a:lnTo>
                <a:lnTo>
                  <a:pt x="881350" y="807236"/>
                </a:lnTo>
                <a:lnTo>
                  <a:pt x="877164" y="807236"/>
                </a:lnTo>
                <a:lnTo>
                  <a:pt x="872241" y="808960"/>
                </a:lnTo>
                <a:lnTo>
                  <a:pt x="872241" y="799852"/>
                </a:lnTo>
                <a:close/>
                <a:moveTo>
                  <a:pt x="2977580" y="789759"/>
                </a:moveTo>
                <a:lnTo>
                  <a:pt x="2981764" y="789759"/>
                </a:lnTo>
                <a:lnTo>
                  <a:pt x="2987426" y="789759"/>
                </a:lnTo>
                <a:lnTo>
                  <a:pt x="2987426" y="804775"/>
                </a:lnTo>
                <a:lnTo>
                  <a:pt x="2985948" y="814867"/>
                </a:lnTo>
                <a:lnTo>
                  <a:pt x="2983488" y="823237"/>
                </a:lnTo>
                <a:lnTo>
                  <a:pt x="2981764" y="838251"/>
                </a:lnTo>
                <a:lnTo>
                  <a:pt x="2984226" y="838251"/>
                </a:lnTo>
                <a:lnTo>
                  <a:pt x="2984226" y="840960"/>
                </a:lnTo>
                <a:lnTo>
                  <a:pt x="2989888" y="840960"/>
                </a:lnTo>
                <a:lnTo>
                  <a:pt x="2993334" y="840960"/>
                </a:lnTo>
                <a:lnTo>
                  <a:pt x="2995794" y="840960"/>
                </a:lnTo>
                <a:lnTo>
                  <a:pt x="2998995" y="842435"/>
                </a:lnTo>
                <a:lnTo>
                  <a:pt x="3001457" y="844160"/>
                </a:lnTo>
                <a:lnTo>
                  <a:pt x="3007364" y="845144"/>
                </a:lnTo>
                <a:lnTo>
                  <a:pt x="3010564" y="855974"/>
                </a:lnTo>
                <a:lnTo>
                  <a:pt x="3016472" y="862621"/>
                </a:lnTo>
                <a:lnTo>
                  <a:pt x="3023856" y="870251"/>
                </a:lnTo>
                <a:lnTo>
                  <a:pt x="3029519" y="880344"/>
                </a:lnTo>
                <a:lnTo>
                  <a:pt x="3024595" y="882066"/>
                </a:lnTo>
                <a:lnTo>
                  <a:pt x="3022133" y="883544"/>
                </a:lnTo>
                <a:lnTo>
                  <a:pt x="3020656" y="883544"/>
                </a:lnTo>
                <a:lnTo>
                  <a:pt x="3020656" y="885267"/>
                </a:lnTo>
                <a:lnTo>
                  <a:pt x="3020656" y="886252"/>
                </a:lnTo>
                <a:lnTo>
                  <a:pt x="3020656" y="887728"/>
                </a:lnTo>
                <a:lnTo>
                  <a:pt x="3017948" y="887728"/>
                </a:lnTo>
                <a:lnTo>
                  <a:pt x="3013026" y="889452"/>
                </a:lnTo>
                <a:lnTo>
                  <a:pt x="3012287" y="886252"/>
                </a:lnTo>
                <a:lnTo>
                  <a:pt x="3012287" y="885267"/>
                </a:lnTo>
                <a:lnTo>
                  <a:pt x="3010564" y="885267"/>
                </a:lnTo>
                <a:lnTo>
                  <a:pt x="3009087" y="885267"/>
                </a:lnTo>
                <a:lnTo>
                  <a:pt x="3007364" y="883544"/>
                </a:lnTo>
                <a:lnTo>
                  <a:pt x="3004903" y="889452"/>
                </a:lnTo>
                <a:lnTo>
                  <a:pt x="3003180" y="893636"/>
                </a:lnTo>
                <a:lnTo>
                  <a:pt x="3000718" y="897821"/>
                </a:lnTo>
                <a:lnTo>
                  <a:pt x="2995794" y="899544"/>
                </a:lnTo>
                <a:lnTo>
                  <a:pt x="2991611" y="902005"/>
                </a:lnTo>
                <a:lnTo>
                  <a:pt x="2991611" y="899544"/>
                </a:lnTo>
                <a:lnTo>
                  <a:pt x="2989148" y="896343"/>
                </a:lnTo>
                <a:lnTo>
                  <a:pt x="2989148" y="893636"/>
                </a:lnTo>
                <a:lnTo>
                  <a:pt x="2989148" y="892159"/>
                </a:lnTo>
                <a:lnTo>
                  <a:pt x="2989148" y="891175"/>
                </a:lnTo>
                <a:lnTo>
                  <a:pt x="2989148" y="889452"/>
                </a:lnTo>
                <a:lnTo>
                  <a:pt x="2987426" y="887728"/>
                </a:lnTo>
                <a:lnTo>
                  <a:pt x="2985948" y="887728"/>
                </a:lnTo>
                <a:lnTo>
                  <a:pt x="2981764" y="886252"/>
                </a:lnTo>
                <a:lnTo>
                  <a:pt x="2981764" y="882066"/>
                </a:lnTo>
                <a:lnTo>
                  <a:pt x="2981764" y="877882"/>
                </a:lnTo>
                <a:lnTo>
                  <a:pt x="2983488" y="874435"/>
                </a:lnTo>
                <a:lnTo>
                  <a:pt x="2983488" y="873698"/>
                </a:lnTo>
                <a:lnTo>
                  <a:pt x="2984226" y="871975"/>
                </a:lnTo>
                <a:lnTo>
                  <a:pt x="2987426" y="871975"/>
                </a:lnTo>
                <a:lnTo>
                  <a:pt x="2991611" y="870251"/>
                </a:lnTo>
                <a:lnTo>
                  <a:pt x="2997519" y="870251"/>
                </a:lnTo>
                <a:lnTo>
                  <a:pt x="2997519" y="880344"/>
                </a:lnTo>
                <a:lnTo>
                  <a:pt x="3007364" y="880344"/>
                </a:lnTo>
                <a:lnTo>
                  <a:pt x="3007364" y="877882"/>
                </a:lnTo>
                <a:lnTo>
                  <a:pt x="3009087" y="874435"/>
                </a:lnTo>
                <a:lnTo>
                  <a:pt x="3010564" y="873698"/>
                </a:lnTo>
                <a:lnTo>
                  <a:pt x="3010564" y="871975"/>
                </a:lnTo>
                <a:lnTo>
                  <a:pt x="3012287" y="870251"/>
                </a:lnTo>
                <a:lnTo>
                  <a:pt x="3013026" y="867789"/>
                </a:lnTo>
                <a:lnTo>
                  <a:pt x="3010564" y="867789"/>
                </a:lnTo>
                <a:lnTo>
                  <a:pt x="2995794" y="855974"/>
                </a:lnTo>
                <a:lnTo>
                  <a:pt x="2979303" y="848344"/>
                </a:lnTo>
                <a:lnTo>
                  <a:pt x="2979303" y="854252"/>
                </a:lnTo>
                <a:lnTo>
                  <a:pt x="2977580" y="858436"/>
                </a:lnTo>
                <a:lnTo>
                  <a:pt x="2975857" y="862621"/>
                </a:lnTo>
                <a:lnTo>
                  <a:pt x="2975857" y="867789"/>
                </a:lnTo>
                <a:lnTo>
                  <a:pt x="2974380" y="866067"/>
                </a:lnTo>
                <a:lnTo>
                  <a:pt x="2973396" y="864344"/>
                </a:lnTo>
                <a:lnTo>
                  <a:pt x="2973396" y="862621"/>
                </a:lnTo>
                <a:lnTo>
                  <a:pt x="2971918" y="861883"/>
                </a:lnTo>
                <a:lnTo>
                  <a:pt x="2967734" y="850806"/>
                </a:lnTo>
                <a:lnTo>
                  <a:pt x="2962810" y="838251"/>
                </a:lnTo>
                <a:lnTo>
                  <a:pt x="2961826" y="821513"/>
                </a:lnTo>
                <a:lnTo>
                  <a:pt x="2962810" y="807236"/>
                </a:lnTo>
                <a:lnTo>
                  <a:pt x="2968472" y="792959"/>
                </a:lnTo>
                <a:lnTo>
                  <a:pt x="2973396" y="791237"/>
                </a:lnTo>
                <a:close/>
                <a:moveTo>
                  <a:pt x="835074" y="789759"/>
                </a:moveTo>
                <a:lnTo>
                  <a:pt x="840735" y="789759"/>
                </a:lnTo>
                <a:lnTo>
                  <a:pt x="846643" y="791237"/>
                </a:lnTo>
                <a:lnTo>
                  <a:pt x="852305" y="791237"/>
                </a:lnTo>
                <a:lnTo>
                  <a:pt x="856490" y="792959"/>
                </a:lnTo>
                <a:lnTo>
                  <a:pt x="856490" y="799852"/>
                </a:lnTo>
                <a:lnTo>
                  <a:pt x="835074" y="799852"/>
                </a:lnTo>
                <a:close/>
                <a:moveTo>
                  <a:pt x="713473" y="789759"/>
                </a:moveTo>
                <a:lnTo>
                  <a:pt x="721104" y="791237"/>
                </a:lnTo>
                <a:lnTo>
                  <a:pt x="725043" y="793944"/>
                </a:lnTo>
                <a:lnTo>
                  <a:pt x="730950" y="797144"/>
                </a:lnTo>
                <a:lnTo>
                  <a:pt x="735873" y="799852"/>
                </a:lnTo>
                <a:lnTo>
                  <a:pt x="735873" y="803052"/>
                </a:lnTo>
                <a:lnTo>
                  <a:pt x="730212" y="803052"/>
                </a:lnTo>
                <a:lnTo>
                  <a:pt x="725043" y="804776"/>
                </a:lnTo>
                <a:lnTo>
                  <a:pt x="721104" y="805515"/>
                </a:lnTo>
                <a:lnTo>
                  <a:pt x="718642" y="804776"/>
                </a:lnTo>
                <a:lnTo>
                  <a:pt x="712735" y="804776"/>
                </a:lnTo>
                <a:lnTo>
                  <a:pt x="707812" y="803052"/>
                </a:lnTo>
                <a:lnTo>
                  <a:pt x="707812" y="792959"/>
                </a:lnTo>
                <a:lnTo>
                  <a:pt x="709535" y="792959"/>
                </a:lnTo>
                <a:lnTo>
                  <a:pt x="711012" y="791237"/>
                </a:lnTo>
                <a:lnTo>
                  <a:pt x="712735" y="791237"/>
                </a:lnTo>
                <a:close/>
                <a:moveTo>
                  <a:pt x="763934" y="776221"/>
                </a:moveTo>
                <a:lnTo>
                  <a:pt x="781411" y="777945"/>
                </a:lnTo>
                <a:lnTo>
                  <a:pt x="796181" y="781391"/>
                </a:lnTo>
                <a:lnTo>
                  <a:pt x="807751" y="785575"/>
                </a:lnTo>
                <a:lnTo>
                  <a:pt x="821781" y="789760"/>
                </a:lnTo>
                <a:lnTo>
                  <a:pt x="821781" y="797144"/>
                </a:lnTo>
                <a:lnTo>
                  <a:pt x="816120" y="797144"/>
                </a:lnTo>
                <a:lnTo>
                  <a:pt x="813412" y="798867"/>
                </a:lnTo>
                <a:lnTo>
                  <a:pt x="809474" y="799852"/>
                </a:lnTo>
                <a:lnTo>
                  <a:pt x="806028" y="801330"/>
                </a:lnTo>
                <a:lnTo>
                  <a:pt x="803565" y="803052"/>
                </a:lnTo>
                <a:lnTo>
                  <a:pt x="798643" y="803052"/>
                </a:lnTo>
                <a:lnTo>
                  <a:pt x="798643" y="801330"/>
                </a:lnTo>
                <a:lnTo>
                  <a:pt x="798643" y="799852"/>
                </a:lnTo>
                <a:lnTo>
                  <a:pt x="797904" y="798867"/>
                </a:lnTo>
                <a:lnTo>
                  <a:pt x="796181" y="797144"/>
                </a:lnTo>
                <a:lnTo>
                  <a:pt x="794458" y="795667"/>
                </a:lnTo>
                <a:lnTo>
                  <a:pt x="792981" y="797144"/>
                </a:lnTo>
                <a:lnTo>
                  <a:pt x="790519" y="805513"/>
                </a:lnTo>
                <a:lnTo>
                  <a:pt x="786335" y="805513"/>
                </a:lnTo>
                <a:lnTo>
                  <a:pt x="775504" y="804776"/>
                </a:lnTo>
                <a:lnTo>
                  <a:pt x="763934" y="803052"/>
                </a:lnTo>
                <a:lnTo>
                  <a:pt x="755812" y="803052"/>
                </a:lnTo>
                <a:lnTo>
                  <a:pt x="751627" y="792959"/>
                </a:lnTo>
                <a:lnTo>
                  <a:pt x="759011" y="792959"/>
                </a:lnTo>
                <a:lnTo>
                  <a:pt x="763934" y="792959"/>
                </a:lnTo>
                <a:lnTo>
                  <a:pt x="769842" y="791237"/>
                </a:lnTo>
                <a:lnTo>
                  <a:pt x="774765" y="789760"/>
                </a:lnTo>
                <a:lnTo>
                  <a:pt x="771319" y="788037"/>
                </a:lnTo>
                <a:lnTo>
                  <a:pt x="768858" y="785575"/>
                </a:lnTo>
                <a:lnTo>
                  <a:pt x="767381" y="783853"/>
                </a:lnTo>
                <a:lnTo>
                  <a:pt x="765658" y="781391"/>
                </a:lnTo>
                <a:close/>
                <a:moveTo>
                  <a:pt x="663259" y="735114"/>
                </a:moveTo>
                <a:lnTo>
                  <a:pt x="686398" y="740283"/>
                </a:lnTo>
                <a:lnTo>
                  <a:pt x="707074" y="746929"/>
                </a:lnTo>
                <a:lnTo>
                  <a:pt x="722582" y="754314"/>
                </a:lnTo>
                <a:lnTo>
                  <a:pt x="738335" y="761944"/>
                </a:lnTo>
                <a:lnTo>
                  <a:pt x="755813" y="770315"/>
                </a:lnTo>
                <a:lnTo>
                  <a:pt x="755813" y="776221"/>
                </a:lnTo>
                <a:lnTo>
                  <a:pt x="748182" y="776221"/>
                </a:lnTo>
                <a:lnTo>
                  <a:pt x="740059" y="779668"/>
                </a:lnTo>
                <a:lnTo>
                  <a:pt x="730212" y="782130"/>
                </a:lnTo>
                <a:lnTo>
                  <a:pt x="719382" y="783853"/>
                </a:lnTo>
                <a:lnTo>
                  <a:pt x="721105" y="781392"/>
                </a:lnTo>
                <a:lnTo>
                  <a:pt x="721105" y="777945"/>
                </a:lnTo>
                <a:lnTo>
                  <a:pt x="721105" y="776221"/>
                </a:lnTo>
                <a:lnTo>
                  <a:pt x="721105" y="775484"/>
                </a:lnTo>
                <a:lnTo>
                  <a:pt x="721105" y="773761"/>
                </a:lnTo>
                <a:lnTo>
                  <a:pt x="719382" y="770315"/>
                </a:lnTo>
                <a:lnTo>
                  <a:pt x="697966" y="764406"/>
                </a:lnTo>
                <a:lnTo>
                  <a:pt x="678028" y="754314"/>
                </a:lnTo>
                <a:lnTo>
                  <a:pt x="656613" y="744468"/>
                </a:lnTo>
                <a:lnTo>
                  <a:pt x="651689" y="748653"/>
                </a:lnTo>
                <a:lnTo>
                  <a:pt x="649228" y="752837"/>
                </a:lnTo>
                <a:lnTo>
                  <a:pt x="645043" y="757760"/>
                </a:lnTo>
                <a:lnTo>
                  <a:pt x="640120" y="756038"/>
                </a:lnTo>
                <a:lnTo>
                  <a:pt x="634212" y="752837"/>
                </a:lnTo>
                <a:lnTo>
                  <a:pt x="631751" y="751853"/>
                </a:lnTo>
                <a:lnTo>
                  <a:pt x="637659" y="751853"/>
                </a:lnTo>
                <a:lnTo>
                  <a:pt x="641597" y="745945"/>
                </a:lnTo>
                <a:lnTo>
                  <a:pt x="645781" y="742745"/>
                </a:lnTo>
                <a:lnTo>
                  <a:pt x="650704" y="738560"/>
                </a:lnTo>
                <a:lnTo>
                  <a:pt x="654889" y="738560"/>
                </a:lnTo>
                <a:lnTo>
                  <a:pt x="657351" y="736837"/>
                </a:lnTo>
                <a:lnTo>
                  <a:pt x="660797" y="736837"/>
                </a:lnTo>
                <a:close/>
                <a:moveTo>
                  <a:pt x="707812" y="712468"/>
                </a:moveTo>
                <a:lnTo>
                  <a:pt x="712736" y="714929"/>
                </a:lnTo>
                <a:lnTo>
                  <a:pt x="715197" y="718376"/>
                </a:lnTo>
                <a:lnTo>
                  <a:pt x="718643" y="720838"/>
                </a:lnTo>
                <a:lnTo>
                  <a:pt x="719382" y="725023"/>
                </a:lnTo>
                <a:lnTo>
                  <a:pt x="719382" y="732654"/>
                </a:lnTo>
                <a:lnTo>
                  <a:pt x="713473" y="732654"/>
                </a:lnTo>
                <a:lnTo>
                  <a:pt x="712736" y="728469"/>
                </a:lnTo>
                <a:lnTo>
                  <a:pt x="711012" y="726745"/>
                </a:lnTo>
                <a:lnTo>
                  <a:pt x="709535" y="724284"/>
                </a:lnTo>
                <a:lnTo>
                  <a:pt x="707812" y="720838"/>
                </a:lnTo>
                <a:lnTo>
                  <a:pt x="707812" y="718376"/>
                </a:lnTo>
                <a:close/>
                <a:moveTo>
                  <a:pt x="2981766" y="706561"/>
                </a:moveTo>
                <a:lnTo>
                  <a:pt x="2984227" y="709022"/>
                </a:lnTo>
                <a:lnTo>
                  <a:pt x="2985950" y="712468"/>
                </a:lnTo>
                <a:lnTo>
                  <a:pt x="2987428" y="714930"/>
                </a:lnTo>
                <a:lnTo>
                  <a:pt x="2987428" y="719115"/>
                </a:lnTo>
                <a:lnTo>
                  <a:pt x="2987428" y="725022"/>
                </a:lnTo>
                <a:lnTo>
                  <a:pt x="2975858" y="754316"/>
                </a:lnTo>
                <a:lnTo>
                  <a:pt x="2970196" y="746931"/>
                </a:lnTo>
                <a:lnTo>
                  <a:pt x="2967735" y="740284"/>
                </a:lnTo>
                <a:lnTo>
                  <a:pt x="2966011" y="728469"/>
                </a:lnTo>
                <a:close/>
                <a:moveTo>
                  <a:pt x="701166" y="693268"/>
                </a:moveTo>
                <a:lnTo>
                  <a:pt x="719382" y="693268"/>
                </a:lnTo>
                <a:lnTo>
                  <a:pt x="721104" y="695729"/>
                </a:lnTo>
                <a:lnTo>
                  <a:pt x="724304" y="697452"/>
                </a:lnTo>
                <a:lnTo>
                  <a:pt x="724304" y="699176"/>
                </a:lnTo>
                <a:lnTo>
                  <a:pt x="725043" y="700652"/>
                </a:lnTo>
                <a:lnTo>
                  <a:pt x="725043" y="701637"/>
                </a:lnTo>
                <a:lnTo>
                  <a:pt x="724304" y="703361"/>
                </a:lnTo>
                <a:lnTo>
                  <a:pt x="724304" y="706561"/>
                </a:lnTo>
                <a:lnTo>
                  <a:pt x="719382" y="703361"/>
                </a:lnTo>
                <a:lnTo>
                  <a:pt x="715197" y="701637"/>
                </a:lnTo>
                <a:lnTo>
                  <a:pt x="711012" y="701637"/>
                </a:lnTo>
                <a:lnTo>
                  <a:pt x="707812" y="700652"/>
                </a:lnTo>
                <a:lnTo>
                  <a:pt x="705350" y="700652"/>
                </a:lnTo>
                <a:lnTo>
                  <a:pt x="701904" y="699176"/>
                </a:lnTo>
                <a:lnTo>
                  <a:pt x="701166" y="695729"/>
                </a:lnTo>
                <a:close/>
                <a:moveTo>
                  <a:pt x="3074318" y="638622"/>
                </a:moveTo>
                <a:lnTo>
                  <a:pt x="3076780" y="640346"/>
                </a:lnTo>
                <a:lnTo>
                  <a:pt x="3078256" y="640346"/>
                </a:lnTo>
                <a:lnTo>
                  <a:pt x="3078256" y="642068"/>
                </a:lnTo>
                <a:lnTo>
                  <a:pt x="3079980" y="644530"/>
                </a:lnTo>
                <a:lnTo>
                  <a:pt x="3079980" y="647977"/>
                </a:lnTo>
                <a:lnTo>
                  <a:pt x="3078256" y="652161"/>
                </a:lnTo>
                <a:lnTo>
                  <a:pt x="3075056" y="656345"/>
                </a:lnTo>
                <a:lnTo>
                  <a:pt x="3074318" y="660530"/>
                </a:lnTo>
                <a:lnTo>
                  <a:pt x="3066687" y="660530"/>
                </a:lnTo>
                <a:lnTo>
                  <a:pt x="3066687" y="650438"/>
                </a:lnTo>
                <a:lnTo>
                  <a:pt x="3069395" y="649454"/>
                </a:lnTo>
                <a:lnTo>
                  <a:pt x="3070871" y="646253"/>
                </a:lnTo>
                <a:lnTo>
                  <a:pt x="3072596" y="643792"/>
                </a:lnTo>
                <a:close/>
                <a:moveTo>
                  <a:pt x="3035426" y="599238"/>
                </a:moveTo>
                <a:lnTo>
                  <a:pt x="3045272" y="599238"/>
                </a:lnTo>
                <a:lnTo>
                  <a:pt x="3045272" y="609331"/>
                </a:lnTo>
                <a:lnTo>
                  <a:pt x="3032226" y="609331"/>
                </a:lnTo>
                <a:lnTo>
                  <a:pt x="3032226" y="602684"/>
                </a:lnTo>
                <a:lnTo>
                  <a:pt x="3035426" y="602684"/>
                </a:lnTo>
                <a:close/>
                <a:moveTo>
                  <a:pt x="1985586" y="571424"/>
                </a:moveTo>
                <a:lnTo>
                  <a:pt x="1992971" y="571424"/>
                </a:lnTo>
                <a:lnTo>
                  <a:pt x="1989771" y="575609"/>
                </a:lnTo>
                <a:lnTo>
                  <a:pt x="1987309" y="579053"/>
                </a:lnTo>
                <a:lnTo>
                  <a:pt x="1983863" y="581514"/>
                </a:lnTo>
                <a:lnTo>
                  <a:pt x="1981401" y="584961"/>
                </a:lnTo>
                <a:lnTo>
                  <a:pt x="1976479" y="587422"/>
                </a:lnTo>
                <a:lnTo>
                  <a:pt x="1974017" y="587422"/>
                </a:lnTo>
                <a:lnTo>
                  <a:pt x="1974017" y="589145"/>
                </a:lnTo>
                <a:lnTo>
                  <a:pt x="1972294" y="589145"/>
                </a:lnTo>
                <a:lnTo>
                  <a:pt x="1969832" y="589145"/>
                </a:lnTo>
                <a:lnTo>
                  <a:pt x="1966632" y="590868"/>
                </a:lnTo>
                <a:lnTo>
                  <a:pt x="1964171" y="579792"/>
                </a:lnTo>
                <a:lnTo>
                  <a:pt x="1969832" y="579053"/>
                </a:lnTo>
                <a:lnTo>
                  <a:pt x="1975740" y="575609"/>
                </a:lnTo>
                <a:lnTo>
                  <a:pt x="1981401" y="574133"/>
                </a:lnTo>
                <a:close/>
                <a:moveTo>
                  <a:pt x="1865710" y="567240"/>
                </a:moveTo>
                <a:lnTo>
                  <a:pt x="1873341" y="569949"/>
                </a:lnTo>
                <a:lnTo>
                  <a:pt x="1881464" y="573149"/>
                </a:lnTo>
                <a:lnTo>
                  <a:pt x="1891310" y="575609"/>
                </a:lnTo>
                <a:lnTo>
                  <a:pt x="1897218" y="579793"/>
                </a:lnTo>
                <a:lnTo>
                  <a:pt x="1874080" y="579793"/>
                </a:lnTo>
                <a:lnTo>
                  <a:pt x="1871618" y="579053"/>
                </a:lnTo>
                <a:lnTo>
                  <a:pt x="1869895" y="579053"/>
                </a:lnTo>
                <a:lnTo>
                  <a:pt x="1867434" y="577331"/>
                </a:lnTo>
                <a:lnTo>
                  <a:pt x="1861772" y="577331"/>
                </a:lnTo>
                <a:lnTo>
                  <a:pt x="1861772" y="574133"/>
                </a:lnTo>
                <a:lnTo>
                  <a:pt x="1863249" y="573149"/>
                </a:lnTo>
                <a:lnTo>
                  <a:pt x="1864233" y="571425"/>
                </a:lnTo>
                <a:lnTo>
                  <a:pt x="1864233" y="569949"/>
                </a:lnTo>
                <a:close/>
                <a:moveTo>
                  <a:pt x="1608239" y="510379"/>
                </a:moveTo>
                <a:lnTo>
                  <a:pt x="1627932" y="510379"/>
                </a:lnTo>
                <a:lnTo>
                  <a:pt x="1627932" y="512840"/>
                </a:lnTo>
                <a:lnTo>
                  <a:pt x="1623747" y="514564"/>
                </a:lnTo>
                <a:lnTo>
                  <a:pt x="1622269" y="516041"/>
                </a:lnTo>
                <a:lnTo>
                  <a:pt x="1619561" y="517025"/>
                </a:lnTo>
                <a:lnTo>
                  <a:pt x="1616362" y="518748"/>
                </a:lnTo>
                <a:lnTo>
                  <a:pt x="1612177" y="518748"/>
                </a:lnTo>
                <a:close/>
                <a:moveTo>
                  <a:pt x="1913957" y="493394"/>
                </a:moveTo>
                <a:lnTo>
                  <a:pt x="1912234" y="495118"/>
                </a:lnTo>
                <a:lnTo>
                  <a:pt x="1910511" y="496840"/>
                </a:lnTo>
                <a:lnTo>
                  <a:pt x="1908787" y="496840"/>
                </a:lnTo>
                <a:lnTo>
                  <a:pt x="1908787" y="498563"/>
                </a:lnTo>
                <a:lnTo>
                  <a:pt x="1908049" y="499302"/>
                </a:lnTo>
                <a:lnTo>
                  <a:pt x="1906819" y="502749"/>
                </a:lnTo>
                <a:lnTo>
                  <a:pt x="1909280" y="502749"/>
                </a:lnTo>
                <a:lnTo>
                  <a:pt x="1914203" y="501025"/>
                </a:lnTo>
                <a:lnTo>
                  <a:pt x="1916665" y="499302"/>
                </a:lnTo>
                <a:lnTo>
                  <a:pt x="1919864" y="498563"/>
                </a:lnTo>
                <a:lnTo>
                  <a:pt x="1922326" y="496840"/>
                </a:lnTo>
                <a:lnTo>
                  <a:pt x="1925526" y="493394"/>
                </a:lnTo>
                <a:close/>
                <a:moveTo>
                  <a:pt x="1697345" y="493394"/>
                </a:moveTo>
                <a:lnTo>
                  <a:pt x="1701530" y="493394"/>
                </a:lnTo>
                <a:lnTo>
                  <a:pt x="1707192" y="493394"/>
                </a:lnTo>
                <a:lnTo>
                  <a:pt x="1708914" y="506934"/>
                </a:lnTo>
                <a:lnTo>
                  <a:pt x="1710639" y="522933"/>
                </a:lnTo>
                <a:lnTo>
                  <a:pt x="1703008" y="522933"/>
                </a:lnTo>
                <a:lnTo>
                  <a:pt x="1701530" y="524410"/>
                </a:lnTo>
                <a:lnTo>
                  <a:pt x="1699068" y="524410"/>
                </a:lnTo>
                <a:lnTo>
                  <a:pt x="1695621" y="524410"/>
                </a:lnTo>
                <a:lnTo>
                  <a:pt x="1691438" y="526133"/>
                </a:lnTo>
                <a:lnTo>
                  <a:pt x="1689960" y="514564"/>
                </a:lnTo>
                <a:lnTo>
                  <a:pt x="1689960" y="502749"/>
                </a:lnTo>
                <a:lnTo>
                  <a:pt x="1691438" y="496840"/>
                </a:lnTo>
                <a:lnTo>
                  <a:pt x="1693899" y="495118"/>
                </a:lnTo>
                <a:close/>
                <a:moveTo>
                  <a:pt x="1699807" y="464841"/>
                </a:moveTo>
                <a:lnTo>
                  <a:pt x="1707192" y="464841"/>
                </a:lnTo>
                <a:lnTo>
                  <a:pt x="1705468" y="470750"/>
                </a:lnTo>
                <a:lnTo>
                  <a:pt x="1705468" y="474934"/>
                </a:lnTo>
                <a:lnTo>
                  <a:pt x="1705468" y="479119"/>
                </a:lnTo>
                <a:lnTo>
                  <a:pt x="1704729" y="482565"/>
                </a:lnTo>
                <a:lnTo>
                  <a:pt x="1703007" y="486750"/>
                </a:lnTo>
                <a:lnTo>
                  <a:pt x="1697345" y="486750"/>
                </a:lnTo>
                <a:lnTo>
                  <a:pt x="1697345" y="480841"/>
                </a:lnTo>
                <a:lnTo>
                  <a:pt x="1699068" y="474934"/>
                </a:lnTo>
                <a:lnTo>
                  <a:pt x="1699068" y="469272"/>
                </a:lnTo>
                <a:close/>
                <a:moveTo>
                  <a:pt x="757274" y="424736"/>
                </a:moveTo>
                <a:lnTo>
                  <a:pt x="755814" y="426195"/>
                </a:lnTo>
                <a:lnTo>
                  <a:pt x="754104" y="427905"/>
                </a:lnTo>
                <a:lnTo>
                  <a:pt x="755812" y="426441"/>
                </a:lnTo>
                <a:close/>
                <a:moveTo>
                  <a:pt x="3219548" y="424717"/>
                </a:moveTo>
                <a:lnTo>
                  <a:pt x="3226933" y="435548"/>
                </a:lnTo>
                <a:lnTo>
                  <a:pt x="3233579" y="441455"/>
                </a:lnTo>
                <a:lnTo>
                  <a:pt x="3242687" y="443917"/>
                </a:lnTo>
                <a:lnTo>
                  <a:pt x="3248595" y="447363"/>
                </a:lnTo>
                <a:lnTo>
                  <a:pt x="3254257" y="451548"/>
                </a:lnTo>
                <a:lnTo>
                  <a:pt x="3255979" y="454009"/>
                </a:lnTo>
                <a:lnTo>
                  <a:pt x="3256717" y="457455"/>
                </a:lnTo>
                <a:lnTo>
                  <a:pt x="3256717" y="459917"/>
                </a:lnTo>
                <a:lnTo>
                  <a:pt x="3256717" y="464840"/>
                </a:lnTo>
                <a:lnTo>
                  <a:pt x="3246871" y="467548"/>
                </a:lnTo>
                <a:lnTo>
                  <a:pt x="3239487" y="473455"/>
                </a:lnTo>
                <a:lnTo>
                  <a:pt x="3233579" y="479117"/>
                </a:lnTo>
                <a:lnTo>
                  <a:pt x="3225457" y="483301"/>
                </a:lnTo>
                <a:lnTo>
                  <a:pt x="3222010" y="479117"/>
                </a:lnTo>
                <a:lnTo>
                  <a:pt x="3219548" y="477639"/>
                </a:lnTo>
                <a:lnTo>
                  <a:pt x="3217087" y="476655"/>
                </a:lnTo>
                <a:lnTo>
                  <a:pt x="3213887" y="477639"/>
                </a:lnTo>
                <a:lnTo>
                  <a:pt x="3211426" y="479117"/>
                </a:lnTo>
                <a:lnTo>
                  <a:pt x="3209702" y="482563"/>
                </a:lnTo>
                <a:lnTo>
                  <a:pt x="3206502" y="483301"/>
                </a:lnTo>
                <a:lnTo>
                  <a:pt x="3211426" y="501024"/>
                </a:lnTo>
                <a:lnTo>
                  <a:pt x="3212164" y="514563"/>
                </a:lnTo>
                <a:lnTo>
                  <a:pt x="3212164" y="524409"/>
                </a:lnTo>
                <a:lnTo>
                  <a:pt x="3211426" y="534501"/>
                </a:lnTo>
                <a:lnTo>
                  <a:pt x="3207980" y="545578"/>
                </a:lnTo>
                <a:lnTo>
                  <a:pt x="3205518" y="559855"/>
                </a:lnTo>
                <a:lnTo>
                  <a:pt x="3203795" y="577330"/>
                </a:lnTo>
                <a:lnTo>
                  <a:pt x="3184841" y="587423"/>
                </a:lnTo>
                <a:lnTo>
                  <a:pt x="3163425" y="597515"/>
                </a:lnTo>
                <a:lnTo>
                  <a:pt x="3142749" y="606868"/>
                </a:lnTo>
                <a:lnTo>
                  <a:pt x="3138564" y="599238"/>
                </a:lnTo>
                <a:lnTo>
                  <a:pt x="3134625" y="593330"/>
                </a:lnTo>
                <a:lnTo>
                  <a:pt x="3132903" y="599238"/>
                </a:lnTo>
                <a:lnTo>
                  <a:pt x="3132903" y="602684"/>
                </a:lnTo>
                <a:lnTo>
                  <a:pt x="3132165" y="606868"/>
                </a:lnTo>
                <a:lnTo>
                  <a:pt x="3130441" y="609330"/>
                </a:lnTo>
                <a:lnTo>
                  <a:pt x="3126257" y="609330"/>
                </a:lnTo>
                <a:lnTo>
                  <a:pt x="3123056" y="609330"/>
                </a:lnTo>
                <a:lnTo>
                  <a:pt x="3121333" y="611053"/>
                </a:lnTo>
                <a:lnTo>
                  <a:pt x="3120595" y="611053"/>
                </a:lnTo>
                <a:lnTo>
                  <a:pt x="3118873" y="612530"/>
                </a:lnTo>
                <a:lnTo>
                  <a:pt x="3117149" y="614253"/>
                </a:lnTo>
                <a:lnTo>
                  <a:pt x="3112964" y="614253"/>
                </a:lnTo>
                <a:lnTo>
                  <a:pt x="3109026" y="615238"/>
                </a:lnTo>
                <a:lnTo>
                  <a:pt x="3107303" y="612530"/>
                </a:lnTo>
                <a:lnTo>
                  <a:pt x="3107303" y="608346"/>
                </a:lnTo>
                <a:lnTo>
                  <a:pt x="3107303" y="606868"/>
                </a:lnTo>
                <a:lnTo>
                  <a:pt x="3107303" y="603422"/>
                </a:lnTo>
                <a:lnTo>
                  <a:pt x="3107303" y="602684"/>
                </a:lnTo>
                <a:lnTo>
                  <a:pt x="3103856" y="602684"/>
                </a:lnTo>
                <a:lnTo>
                  <a:pt x="3101395" y="600961"/>
                </a:lnTo>
                <a:lnTo>
                  <a:pt x="3095734" y="599238"/>
                </a:lnTo>
                <a:lnTo>
                  <a:pt x="3095734" y="602684"/>
                </a:lnTo>
                <a:lnTo>
                  <a:pt x="3098194" y="606868"/>
                </a:lnTo>
                <a:lnTo>
                  <a:pt x="3101395" y="608346"/>
                </a:lnTo>
                <a:lnTo>
                  <a:pt x="3101395" y="611053"/>
                </a:lnTo>
                <a:lnTo>
                  <a:pt x="3101395" y="615238"/>
                </a:lnTo>
                <a:lnTo>
                  <a:pt x="3103118" y="622623"/>
                </a:lnTo>
                <a:lnTo>
                  <a:pt x="3098194" y="626807"/>
                </a:lnTo>
                <a:lnTo>
                  <a:pt x="3095734" y="632715"/>
                </a:lnTo>
                <a:lnTo>
                  <a:pt x="3092288" y="638621"/>
                </a:lnTo>
                <a:lnTo>
                  <a:pt x="3082442" y="638621"/>
                </a:lnTo>
                <a:lnTo>
                  <a:pt x="3080964" y="626807"/>
                </a:lnTo>
                <a:lnTo>
                  <a:pt x="3079980" y="620899"/>
                </a:lnTo>
                <a:lnTo>
                  <a:pt x="3076779" y="615238"/>
                </a:lnTo>
                <a:lnTo>
                  <a:pt x="3074318" y="606868"/>
                </a:lnTo>
                <a:lnTo>
                  <a:pt x="3082442" y="606868"/>
                </a:lnTo>
                <a:lnTo>
                  <a:pt x="3092288" y="593330"/>
                </a:lnTo>
                <a:lnTo>
                  <a:pt x="3105579" y="581515"/>
                </a:lnTo>
                <a:lnTo>
                  <a:pt x="3121333" y="574132"/>
                </a:lnTo>
                <a:lnTo>
                  <a:pt x="3126994" y="573148"/>
                </a:lnTo>
                <a:lnTo>
                  <a:pt x="3132903" y="573148"/>
                </a:lnTo>
                <a:lnTo>
                  <a:pt x="3137825" y="574132"/>
                </a:lnTo>
                <a:lnTo>
                  <a:pt x="3140288" y="574132"/>
                </a:lnTo>
                <a:lnTo>
                  <a:pt x="3142749" y="574132"/>
                </a:lnTo>
                <a:lnTo>
                  <a:pt x="3146195" y="569947"/>
                </a:lnTo>
                <a:lnTo>
                  <a:pt x="3148656" y="565763"/>
                </a:lnTo>
                <a:lnTo>
                  <a:pt x="3150133" y="561331"/>
                </a:lnTo>
                <a:lnTo>
                  <a:pt x="3151856" y="558132"/>
                </a:lnTo>
                <a:lnTo>
                  <a:pt x="3154318" y="553947"/>
                </a:lnTo>
                <a:lnTo>
                  <a:pt x="3159241" y="551486"/>
                </a:lnTo>
                <a:lnTo>
                  <a:pt x="3160226" y="553947"/>
                </a:lnTo>
                <a:lnTo>
                  <a:pt x="3161703" y="555671"/>
                </a:lnTo>
                <a:lnTo>
                  <a:pt x="3163425" y="555671"/>
                </a:lnTo>
                <a:lnTo>
                  <a:pt x="3165150" y="555671"/>
                </a:lnTo>
                <a:lnTo>
                  <a:pt x="3165887" y="553947"/>
                </a:lnTo>
                <a:lnTo>
                  <a:pt x="3177456" y="543855"/>
                </a:lnTo>
                <a:lnTo>
                  <a:pt x="3184841" y="534501"/>
                </a:lnTo>
                <a:lnTo>
                  <a:pt x="3188288" y="524409"/>
                </a:lnTo>
                <a:lnTo>
                  <a:pt x="3190748" y="512840"/>
                </a:lnTo>
                <a:lnTo>
                  <a:pt x="3194933" y="502747"/>
                </a:lnTo>
                <a:lnTo>
                  <a:pt x="3203795" y="489209"/>
                </a:lnTo>
                <a:lnTo>
                  <a:pt x="3198133" y="489209"/>
                </a:lnTo>
                <a:lnTo>
                  <a:pt x="3193949" y="486747"/>
                </a:lnTo>
                <a:lnTo>
                  <a:pt x="3192472" y="483301"/>
                </a:lnTo>
                <a:lnTo>
                  <a:pt x="3190748" y="480841"/>
                </a:lnTo>
                <a:lnTo>
                  <a:pt x="3190748" y="474932"/>
                </a:lnTo>
                <a:lnTo>
                  <a:pt x="3190748" y="467548"/>
                </a:lnTo>
                <a:lnTo>
                  <a:pt x="3192472" y="465824"/>
                </a:lnTo>
                <a:lnTo>
                  <a:pt x="3193949" y="464840"/>
                </a:lnTo>
                <a:lnTo>
                  <a:pt x="3193949" y="463363"/>
                </a:lnTo>
                <a:lnTo>
                  <a:pt x="3193949" y="461640"/>
                </a:lnTo>
                <a:lnTo>
                  <a:pt x="3199856" y="459917"/>
                </a:lnTo>
                <a:lnTo>
                  <a:pt x="3203795" y="459917"/>
                </a:lnTo>
                <a:lnTo>
                  <a:pt x="3206502" y="459178"/>
                </a:lnTo>
                <a:lnTo>
                  <a:pt x="3209702" y="459178"/>
                </a:lnTo>
                <a:lnTo>
                  <a:pt x="3209702" y="443917"/>
                </a:lnTo>
                <a:lnTo>
                  <a:pt x="3212164" y="432348"/>
                </a:lnTo>
                <a:close/>
                <a:moveTo>
                  <a:pt x="763197" y="422258"/>
                </a:moveTo>
                <a:lnTo>
                  <a:pt x="761474" y="423733"/>
                </a:lnTo>
                <a:lnTo>
                  <a:pt x="759751" y="426442"/>
                </a:lnTo>
                <a:lnTo>
                  <a:pt x="759751" y="427918"/>
                </a:lnTo>
                <a:lnTo>
                  <a:pt x="759071" y="432000"/>
                </a:lnTo>
                <a:lnTo>
                  <a:pt x="759260" y="432103"/>
                </a:lnTo>
                <a:lnTo>
                  <a:pt x="759999" y="427918"/>
                </a:lnTo>
                <a:lnTo>
                  <a:pt x="759999" y="426195"/>
                </a:lnTo>
                <a:lnTo>
                  <a:pt x="761721" y="423733"/>
                </a:lnTo>
                <a:close/>
                <a:moveTo>
                  <a:pt x="1749281" y="422010"/>
                </a:moveTo>
                <a:lnTo>
                  <a:pt x="1748542" y="423733"/>
                </a:lnTo>
                <a:lnTo>
                  <a:pt x="1746819" y="423733"/>
                </a:lnTo>
                <a:lnTo>
                  <a:pt x="1745097" y="423733"/>
                </a:lnTo>
                <a:lnTo>
                  <a:pt x="1745097" y="424472"/>
                </a:lnTo>
                <a:lnTo>
                  <a:pt x="1743373" y="424472"/>
                </a:lnTo>
                <a:lnTo>
                  <a:pt x="1740911" y="427918"/>
                </a:lnTo>
                <a:lnTo>
                  <a:pt x="1737711" y="429640"/>
                </a:lnTo>
                <a:lnTo>
                  <a:pt x="1737711" y="430379"/>
                </a:lnTo>
                <a:lnTo>
                  <a:pt x="1737711" y="433825"/>
                </a:lnTo>
                <a:lnTo>
                  <a:pt x="1737711" y="436286"/>
                </a:lnTo>
                <a:lnTo>
                  <a:pt x="1737711" y="441210"/>
                </a:lnTo>
                <a:lnTo>
                  <a:pt x="1749281" y="453026"/>
                </a:lnTo>
                <a:lnTo>
                  <a:pt x="1760112" y="465578"/>
                </a:lnTo>
                <a:lnTo>
                  <a:pt x="1769958" y="480595"/>
                </a:lnTo>
                <a:lnTo>
                  <a:pt x="1781527" y="480595"/>
                </a:lnTo>
                <a:lnTo>
                  <a:pt x="1781527" y="488964"/>
                </a:lnTo>
                <a:lnTo>
                  <a:pt x="1793096" y="493147"/>
                </a:lnTo>
                <a:lnTo>
                  <a:pt x="1801465" y="499056"/>
                </a:lnTo>
                <a:lnTo>
                  <a:pt x="1810572" y="506687"/>
                </a:lnTo>
                <a:lnTo>
                  <a:pt x="1810572" y="510133"/>
                </a:lnTo>
                <a:lnTo>
                  <a:pt x="1807373" y="510133"/>
                </a:lnTo>
                <a:lnTo>
                  <a:pt x="1804911" y="510133"/>
                </a:lnTo>
                <a:lnTo>
                  <a:pt x="1801711" y="510133"/>
                </a:lnTo>
                <a:lnTo>
                  <a:pt x="1799988" y="510133"/>
                </a:lnTo>
                <a:lnTo>
                  <a:pt x="1797527" y="508409"/>
                </a:lnTo>
                <a:lnTo>
                  <a:pt x="1793342" y="506687"/>
                </a:lnTo>
                <a:lnTo>
                  <a:pt x="1789158" y="506687"/>
                </a:lnTo>
                <a:lnTo>
                  <a:pt x="1789158" y="510871"/>
                </a:lnTo>
                <a:lnTo>
                  <a:pt x="1789896" y="514317"/>
                </a:lnTo>
                <a:lnTo>
                  <a:pt x="1791619" y="516779"/>
                </a:lnTo>
                <a:lnTo>
                  <a:pt x="1791619" y="518501"/>
                </a:lnTo>
                <a:lnTo>
                  <a:pt x="1793342" y="521947"/>
                </a:lnTo>
                <a:lnTo>
                  <a:pt x="1794081" y="526132"/>
                </a:lnTo>
                <a:lnTo>
                  <a:pt x="1789896" y="528594"/>
                </a:lnTo>
                <a:lnTo>
                  <a:pt x="1787435" y="532040"/>
                </a:lnTo>
                <a:lnTo>
                  <a:pt x="1784235" y="536224"/>
                </a:lnTo>
                <a:lnTo>
                  <a:pt x="1781773" y="542133"/>
                </a:lnTo>
                <a:lnTo>
                  <a:pt x="1772666" y="542133"/>
                </a:lnTo>
                <a:lnTo>
                  <a:pt x="1772666" y="561578"/>
                </a:lnTo>
                <a:lnTo>
                  <a:pt x="1766020" y="561578"/>
                </a:lnTo>
                <a:lnTo>
                  <a:pt x="1758634" y="555672"/>
                </a:lnTo>
                <a:lnTo>
                  <a:pt x="1749528" y="552225"/>
                </a:lnTo>
                <a:lnTo>
                  <a:pt x="1742882" y="548040"/>
                </a:lnTo>
                <a:lnTo>
                  <a:pt x="1737958" y="537948"/>
                </a:lnTo>
                <a:lnTo>
                  <a:pt x="1749528" y="539671"/>
                </a:lnTo>
                <a:lnTo>
                  <a:pt x="1761096" y="537948"/>
                </a:lnTo>
                <a:lnTo>
                  <a:pt x="1770204" y="534502"/>
                </a:lnTo>
                <a:lnTo>
                  <a:pt x="1775866" y="528594"/>
                </a:lnTo>
                <a:lnTo>
                  <a:pt x="1777589" y="527856"/>
                </a:lnTo>
                <a:lnTo>
                  <a:pt x="1777589" y="526132"/>
                </a:lnTo>
                <a:lnTo>
                  <a:pt x="1778326" y="524410"/>
                </a:lnTo>
                <a:lnTo>
                  <a:pt x="1778326" y="521947"/>
                </a:lnTo>
                <a:lnTo>
                  <a:pt x="1778326" y="518501"/>
                </a:lnTo>
                <a:lnTo>
                  <a:pt x="1756912" y="502502"/>
                </a:lnTo>
                <a:lnTo>
                  <a:pt x="1733773" y="486501"/>
                </a:lnTo>
                <a:lnTo>
                  <a:pt x="1726389" y="477394"/>
                </a:lnTo>
                <a:lnTo>
                  <a:pt x="1719745" y="469025"/>
                </a:lnTo>
                <a:lnTo>
                  <a:pt x="1714084" y="458932"/>
                </a:lnTo>
                <a:lnTo>
                  <a:pt x="1704976" y="449826"/>
                </a:lnTo>
                <a:lnTo>
                  <a:pt x="1693406" y="445640"/>
                </a:lnTo>
                <a:lnTo>
                  <a:pt x="1683560" y="454009"/>
                </a:lnTo>
                <a:lnTo>
                  <a:pt x="1670268" y="461640"/>
                </a:lnTo>
                <a:lnTo>
                  <a:pt x="1654516" y="465086"/>
                </a:lnTo>
                <a:lnTo>
                  <a:pt x="1652792" y="461640"/>
                </a:lnTo>
                <a:lnTo>
                  <a:pt x="1652053" y="459179"/>
                </a:lnTo>
                <a:lnTo>
                  <a:pt x="1650330" y="457456"/>
                </a:lnTo>
                <a:lnTo>
                  <a:pt x="1647130" y="457456"/>
                </a:lnTo>
                <a:lnTo>
                  <a:pt x="1646392" y="457456"/>
                </a:lnTo>
                <a:lnTo>
                  <a:pt x="1643191" y="459179"/>
                </a:lnTo>
                <a:lnTo>
                  <a:pt x="1635808" y="465086"/>
                </a:lnTo>
                <a:lnTo>
                  <a:pt x="1633346" y="473456"/>
                </a:lnTo>
                <a:lnTo>
                  <a:pt x="1631622" y="482563"/>
                </a:lnTo>
                <a:lnTo>
                  <a:pt x="1627438" y="489210"/>
                </a:lnTo>
                <a:lnTo>
                  <a:pt x="1611685" y="489210"/>
                </a:lnTo>
                <a:lnTo>
                  <a:pt x="1606024" y="496840"/>
                </a:lnTo>
                <a:lnTo>
                  <a:pt x="1601838" y="505209"/>
                </a:lnTo>
                <a:lnTo>
                  <a:pt x="1598638" y="516041"/>
                </a:lnTo>
                <a:lnTo>
                  <a:pt x="1596915" y="516779"/>
                </a:lnTo>
                <a:lnTo>
                  <a:pt x="1596915" y="520225"/>
                </a:lnTo>
                <a:lnTo>
                  <a:pt x="1598638" y="521947"/>
                </a:lnTo>
                <a:lnTo>
                  <a:pt x="1600362" y="522686"/>
                </a:lnTo>
                <a:lnTo>
                  <a:pt x="1602823" y="526132"/>
                </a:lnTo>
                <a:lnTo>
                  <a:pt x="1604546" y="528594"/>
                </a:lnTo>
                <a:lnTo>
                  <a:pt x="1600362" y="528594"/>
                </a:lnTo>
                <a:lnTo>
                  <a:pt x="1598638" y="530318"/>
                </a:lnTo>
                <a:lnTo>
                  <a:pt x="1596915" y="530318"/>
                </a:lnTo>
                <a:lnTo>
                  <a:pt x="1596177" y="532040"/>
                </a:lnTo>
                <a:lnTo>
                  <a:pt x="1594454" y="533763"/>
                </a:lnTo>
                <a:lnTo>
                  <a:pt x="1591254" y="534502"/>
                </a:lnTo>
                <a:lnTo>
                  <a:pt x="1591254" y="537948"/>
                </a:lnTo>
                <a:lnTo>
                  <a:pt x="1591254" y="539671"/>
                </a:lnTo>
                <a:lnTo>
                  <a:pt x="1591254" y="541148"/>
                </a:lnTo>
                <a:lnTo>
                  <a:pt x="1591254" y="546071"/>
                </a:lnTo>
                <a:lnTo>
                  <a:pt x="1581408" y="546809"/>
                </a:lnTo>
                <a:lnTo>
                  <a:pt x="1577224" y="550255"/>
                </a:lnTo>
                <a:lnTo>
                  <a:pt x="1574024" y="552717"/>
                </a:lnTo>
                <a:lnTo>
                  <a:pt x="1571562" y="557640"/>
                </a:lnTo>
                <a:lnTo>
                  <a:pt x="1567377" y="561825"/>
                </a:lnTo>
                <a:lnTo>
                  <a:pt x="1562454" y="563548"/>
                </a:lnTo>
                <a:lnTo>
                  <a:pt x="1559993" y="563548"/>
                </a:lnTo>
                <a:lnTo>
                  <a:pt x="1555808" y="561825"/>
                </a:lnTo>
                <a:lnTo>
                  <a:pt x="1552608" y="560102"/>
                </a:lnTo>
                <a:lnTo>
                  <a:pt x="1550147" y="558378"/>
                </a:lnTo>
                <a:lnTo>
                  <a:pt x="1548424" y="558378"/>
                </a:lnTo>
                <a:lnTo>
                  <a:pt x="1545962" y="560102"/>
                </a:lnTo>
                <a:lnTo>
                  <a:pt x="1542761" y="561825"/>
                </a:lnTo>
                <a:lnTo>
                  <a:pt x="1540300" y="563548"/>
                </a:lnTo>
                <a:lnTo>
                  <a:pt x="1535378" y="564286"/>
                </a:lnTo>
                <a:lnTo>
                  <a:pt x="1535378" y="571917"/>
                </a:lnTo>
                <a:lnTo>
                  <a:pt x="1575746" y="577823"/>
                </a:lnTo>
                <a:lnTo>
                  <a:pt x="1587316" y="571917"/>
                </a:lnTo>
                <a:lnTo>
                  <a:pt x="1598884" y="564286"/>
                </a:lnTo>
                <a:lnTo>
                  <a:pt x="1607993" y="558378"/>
                </a:lnTo>
                <a:lnTo>
                  <a:pt x="1620300" y="555917"/>
                </a:lnTo>
                <a:lnTo>
                  <a:pt x="1639253" y="552471"/>
                </a:lnTo>
                <a:lnTo>
                  <a:pt x="1659191" y="551732"/>
                </a:lnTo>
                <a:lnTo>
                  <a:pt x="1681592" y="551732"/>
                </a:lnTo>
                <a:lnTo>
                  <a:pt x="1699807" y="551732"/>
                </a:lnTo>
                <a:lnTo>
                  <a:pt x="1715560" y="552471"/>
                </a:lnTo>
                <a:lnTo>
                  <a:pt x="1722943" y="554194"/>
                </a:lnTo>
                <a:lnTo>
                  <a:pt x="1726634" y="554194"/>
                </a:lnTo>
                <a:lnTo>
                  <a:pt x="1721712" y="567732"/>
                </a:lnTo>
                <a:lnTo>
                  <a:pt x="1719253" y="582007"/>
                </a:lnTo>
                <a:lnTo>
                  <a:pt x="1716053" y="597022"/>
                </a:lnTo>
                <a:lnTo>
                  <a:pt x="1720975" y="599484"/>
                </a:lnTo>
                <a:lnTo>
                  <a:pt x="1721712" y="602930"/>
                </a:lnTo>
                <a:lnTo>
                  <a:pt x="1724912" y="605392"/>
                </a:lnTo>
                <a:lnTo>
                  <a:pt x="1726634" y="607115"/>
                </a:lnTo>
                <a:lnTo>
                  <a:pt x="1729096" y="609576"/>
                </a:lnTo>
                <a:lnTo>
                  <a:pt x="1738943" y="613022"/>
                </a:lnTo>
                <a:lnTo>
                  <a:pt x="1750512" y="613022"/>
                </a:lnTo>
                <a:lnTo>
                  <a:pt x="1762081" y="614746"/>
                </a:lnTo>
                <a:lnTo>
                  <a:pt x="1773650" y="620653"/>
                </a:lnTo>
                <a:lnTo>
                  <a:pt x="1776850" y="632469"/>
                </a:lnTo>
                <a:lnTo>
                  <a:pt x="1782512" y="634930"/>
                </a:lnTo>
                <a:lnTo>
                  <a:pt x="1790881" y="638376"/>
                </a:lnTo>
                <a:lnTo>
                  <a:pt x="1802451" y="640837"/>
                </a:lnTo>
                <a:lnTo>
                  <a:pt x="1812296" y="644283"/>
                </a:lnTo>
                <a:lnTo>
                  <a:pt x="1817958" y="645022"/>
                </a:lnTo>
                <a:lnTo>
                  <a:pt x="1819681" y="636653"/>
                </a:lnTo>
                <a:lnTo>
                  <a:pt x="1822881" y="629022"/>
                </a:lnTo>
                <a:lnTo>
                  <a:pt x="1825342" y="621392"/>
                </a:lnTo>
                <a:lnTo>
                  <a:pt x="1834450" y="615484"/>
                </a:lnTo>
                <a:lnTo>
                  <a:pt x="1846757" y="613022"/>
                </a:lnTo>
                <a:lnTo>
                  <a:pt x="1858327" y="615484"/>
                </a:lnTo>
                <a:lnTo>
                  <a:pt x="1869895" y="621392"/>
                </a:lnTo>
                <a:lnTo>
                  <a:pt x="1881465" y="626315"/>
                </a:lnTo>
                <a:lnTo>
                  <a:pt x="1887126" y="627053"/>
                </a:lnTo>
                <a:lnTo>
                  <a:pt x="1898695" y="628776"/>
                </a:lnTo>
                <a:lnTo>
                  <a:pt x="1910265" y="632222"/>
                </a:lnTo>
                <a:lnTo>
                  <a:pt x="1921834" y="632961"/>
                </a:lnTo>
                <a:lnTo>
                  <a:pt x="1930941" y="634684"/>
                </a:lnTo>
                <a:lnTo>
                  <a:pt x="1935126" y="636407"/>
                </a:lnTo>
                <a:lnTo>
                  <a:pt x="1937587" y="634684"/>
                </a:lnTo>
                <a:lnTo>
                  <a:pt x="1939311" y="632222"/>
                </a:lnTo>
                <a:lnTo>
                  <a:pt x="1941034" y="630499"/>
                </a:lnTo>
                <a:lnTo>
                  <a:pt x="1943495" y="627053"/>
                </a:lnTo>
                <a:lnTo>
                  <a:pt x="1946695" y="626315"/>
                </a:lnTo>
                <a:lnTo>
                  <a:pt x="1949156" y="626315"/>
                </a:lnTo>
                <a:lnTo>
                  <a:pt x="1953342" y="626315"/>
                </a:lnTo>
                <a:lnTo>
                  <a:pt x="1964172" y="628776"/>
                </a:lnTo>
                <a:lnTo>
                  <a:pt x="1972541" y="632961"/>
                </a:lnTo>
                <a:lnTo>
                  <a:pt x="1982387" y="632222"/>
                </a:lnTo>
                <a:lnTo>
                  <a:pt x="1993217" y="628776"/>
                </a:lnTo>
                <a:lnTo>
                  <a:pt x="1993956" y="616960"/>
                </a:lnTo>
                <a:lnTo>
                  <a:pt x="1999618" y="602684"/>
                </a:lnTo>
                <a:lnTo>
                  <a:pt x="2004541" y="589145"/>
                </a:lnTo>
                <a:lnTo>
                  <a:pt x="2006018" y="577823"/>
                </a:lnTo>
                <a:lnTo>
                  <a:pt x="2003556" y="567732"/>
                </a:lnTo>
                <a:lnTo>
                  <a:pt x="2001834" y="564286"/>
                </a:lnTo>
                <a:lnTo>
                  <a:pt x="2001834" y="561825"/>
                </a:lnTo>
                <a:lnTo>
                  <a:pt x="2000110" y="560102"/>
                </a:lnTo>
                <a:lnTo>
                  <a:pt x="1998388" y="558378"/>
                </a:lnTo>
                <a:lnTo>
                  <a:pt x="1995925" y="558378"/>
                </a:lnTo>
                <a:lnTo>
                  <a:pt x="1992725" y="558378"/>
                </a:lnTo>
                <a:lnTo>
                  <a:pt x="1987064" y="558378"/>
                </a:lnTo>
                <a:lnTo>
                  <a:pt x="1980418" y="564286"/>
                </a:lnTo>
                <a:lnTo>
                  <a:pt x="1974756" y="566009"/>
                </a:lnTo>
                <a:lnTo>
                  <a:pt x="1969094" y="564286"/>
                </a:lnTo>
                <a:lnTo>
                  <a:pt x="1963433" y="561825"/>
                </a:lnTo>
                <a:lnTo>
                  <a:pt x="1956049" y="558378"/>
                </a:lnTo>
                <a:lnTo>
                  <a:pt x="1951864" y="557640"/>
                </a:lnTo>
                <a:lnTo>
                  <a:pt x="1948665" y="558378"/>
                </a:lnTo>
                <a:lnTo>
                  <a:pt x="1944480" y="560102"/>
                </a:lnTo>
                <a:lnTo>
                  <a:pt x="1942757" y="563548"/>
                </a:lnTo>
                <a:lnTo>
                  <a:pt x="1940295" y="566009"/>
                </a:lnTo>
                <a:lnTo>
                  <a:pt x="1937095" y="567732"/>
                </a:lnTo>
                <a:lnTo>
                  <a:pt x="1924788" y="564286"/>
                </a:lnTo>
                <a:lnTo>
                  <a:pt x="1911496" y="555917"/>
                </a:lnTo>
                <a:lnTo>
                  <a:pt x="1901649" y="542379"/>
                </a:lnTo>
                <a:lnTo>
                  <a:pt x="1896726" y="528840"/>
                </a:lnTo>
                <a:lnTo>
                  <a:pt x="1896726" y="526378"/>
                </a:lnTo>
                <a:lnTo>
                  <a:pt x="1896726" y="522932"/>
                </a:lnTo>
                <a:lnTo>
                  <a:pt x="1896726" y="520471"/>
                </a:lnTo>
                <a:lnTo>
                  <a:pt x="1896726" y="517025"/>
                </a:lnTo>
                <a:lnTo>
                  <a:pt x="1896726" y="514563"/>
                </a:lnTo>
                <a:lnTo>
                  <a:pt x="1898449" y="511117"/>
                </a:lnTo>
                <a:lnTo>
                  <a:pt x="1900173" y="506933"/>
                </a:lnTo>
                <a:lnTo>
                  <a:pt x="1896973" y="504471"/>
                </a:lnTo>
                <a:lnTo>
                  <a:pt x="1894510" y="502749"/>
                </a:lnTo>
                <a:lnTo>
                  <a:pt x="1892788" y="501025"/>
                </a:lnTo>
                <a:lnTo>
                  <a:pt x="1891064" y="499302"/>
                </a:lnTo>
                <a:lnTo>
                  <a:pt x="1888603" y="498563"/>
                </a:lnTo>
                <a:lnTo>
                  <a:pt x="1884418" y="496840"/>
                </a:lnTo>
                <a:lnTo>
                  <a:pt x="1882696" y="495118"/>
                </a:lnTo>
                <a:lnTo>
                  <a:pt x="1880972" y="495118"/>
                </a:lnTo>
                <a:lnTo>
                  <a:pt x="1879250" y="493394"/>
                </a:lnTo>
                <a:lnTo>
                  <a:pt x="1876787" y="493394"/>
                </a:lnTo>
                <a:lnTo>
                  <a:pt x="1873588" y="493394"/>
                </a:lnTo>
                <a:lnTo>
                  <a:pt x="1873588" y="496840"/>
                </a:lnTo>
                <a:lnTo>
                  <a:pt x="1871126" y="496840"/>
                </a:lnTo>
                <a:lnTo>
                  <a:pt x="1871126" y="501025"/>
                </a:lnTo>
                <a:lnTo>
                  <a:pt x="1872850" y="504471"/>
                </a:lnTo>
                <a:lnTo>
                  <a:pt x="1872850" y="505209"/>
                </a:lnTo>
                <a:lnTo>
                  <a:pt x="1872850" y="506933"/>
                </a:lnTo>
                <a:lnTo>
                  <a:pt x="1871126" y="508655"/>
                </a:lnTo>
                <a:lnTo>
                  <a:pt x="1869404" y="508655"/>
                </a:lnTo>
                <a:lnTo>
                  <a:pt x="1866942" y="508655"/>
                </a:lnTo>
                <a:lnTo>
                  <a:pt x="1861280" y="510380"/>
                </a:lnTo>
                <a:lnTo>
                  <a:pt x="1859557" y="506933"/>
                </a:lnTo>
                <a:lnTo>
                  <a:pt x="1857834" y="505209"/>
                </a:lnTo>
                <a:lnTo>
                  <a:pt x="1857834" y="504471"/>
                </a:lnTo>
                <a:lnTo>
                  <a:pt x="1855373" y="502749"/>
                </a:lnTo>
                <a:lnTo>
                  <a:pt x="1855373" y="506687"/>
                </a:lnTo>
                <a:lnTo>
                  <a:pt x="1862757" y="515794"/>
                </a:lnTo>
                <a:lnTo>
                  <a:pt x="1868419" y="528347"/>
                </a:lnTo>
                <a:lnTo>
                  <a:pt x="1870880" y="541887"/>
                </a:lnTo>
                <a:lnTo>
                  <a:pt x="1866695" y="545333"/>
                </a:lnTo>
                <a:lnTo>
                  <a:pt x="1863495" y="546071"/>
                </a:lnTo>
                <a:lnTo>
                  <a:pt x="1862757" y="549517"/>
                </a:lnTo>
                <a:lnTo>
                  <a:pt x="1861034" y="551979"/>
                </a:lnTo>
                <a:lnTo>
                  <a:pt x="1861034" y="553701"/>
                </a:lnTo>
                <a:lnTo>
                  <a:pt x="1859311" y="557147"/>
                </a:lnTo>
                <a:lnTo>
                  <a:pt x="1857589" y="557887"/>
                </a:lnTo>
                <a:lnTo>
                  <a:pt x="1853403" y="559610"/>
                </a:lnTo>
                <a:lnTo>
                  <a:pt x="1849218" y="561332"/>
                </a:lnTo>
                <a:lnTo>
                  <a:pt x="1847496" y="559610"/>
                </a:lnTo>
                <a:lnTo>
                  <a:pt x="1845772" y="559610"/>
                </a:lnTo>
                <a:lnTo>
                  <a:pt x="1845034" y="557887"/>
                </a:lnTo>
                <a:lnTo>
                  <a:pt x="1841834" y="557887"/>
                </a:lnTo>
                <a:lnTo>
                  <a:pt x="1828542" y="518501"/>
                </a:lnTo>
                <a:lnTo>
                  <a:pt x="1826081" y="516779"/>
                </a:lnTo>
                <a:lnTo>
                  <a:pt x="1822881" y="514317"/>
                </a:lnTo>
                <a:lnTo>
                  <a:pt x="1818696" y="510871"/>
                </a:lnTo>
                <a:lnTo>
                  <a:pt x="1816235" y="510133"/>
                </a:lnTo>
                <a:lnTo>
                  <a:pt x="1813035" y="506687"/>
                </a:lnTo>
                <a:lnTo>
                  <a:pt x="1811312" y="498318"/>
                </a:lnTo>
                <a:lnTo>
                  <a:pt x="1813035" y="490687"/>
                </a:lnTo>
                <a:lnTo>
                  <a:pt x="1814757" y="484779"/>
                </a:lnTo>
                <a:lnTo>
                  <a:pt x="1814757" y="478871"/>
                </a:lnTo>
                <a:lnTo>
                  <a:pt x="1810572" y="474687"/>
                </a:lnTo>
                <a:lnTo>
                  <a:pt x="1799742" y="467056"/>
                </a:lnTo>
                <a:lnTo>
                  <a:pt x="1791374" y="462871"/>
                </a:lnTo>
                <a:lnTo>
                  <a:pt x="1783988" y="461147"/>
                </a:lnTo>
                <a:lnTo>
                  <a:pt x="1777342" y="456964"/>
                </a:lnTo>
                <a:lnTo>
                  <a:pt x="1771681" y="447855"/>
                </a:lnTo>
                <a:lnTo>
                  <a:pt x="1766020" y="431856"/>
                </a:lnTo>
                <a:lnTo>
                  <a:pt x="1754450" y="435303"/>
                </a:lnTo>
                <a:lnTo>
                  <a:pt x="1752728" y="430379"/>
                </a:lnTo>
                <a:lnTo>
                  <a:pt x="1752728" y="427918"/>
                </a:lnTo>
                <a:lnTo>
                  <a:pt x="1751004" y="424472"/>
                </a:lnTo>
                <a:close/>
                <a:moveTo>
                  <a:pt x="761721" y="418564"/>
                </a:moveTo>
                <a:lnTo>
                  <a:pt x="761599" y="418810"/>
                </a:lnTo>
                <a:lnTo>
                  <a:pt x="763935" y="418810"/>
                </a:lnTo>
                <a:lnTo>
                  <a:pt x="763935" y="418811"/>
                </a:lnTo>
                <a:lnTo>
                  <a:pt x="763936" y="418811"/>
                </a:lnTo>
                <a:lnTo>
                  <a:pt x="763198" y="422257"/>
                </a:lnTo>
                <a:lnTo>
                  <a:pt x="763445" y="422010"/>
                </a:lnTo>
                <a:lnTo>
                  <a:pt x="764184" y="418564"/>
                </a:lnTo>
                <a:close/>
                <a:moveTo>
                  <a:pt x="1948172" y="406502"/>
                </a:moveTo>
                <a:lnTo>
                  <a:pt x="1944972" y="413148"/>
                </a:lnTo>
                <a:lnTo>
                  <a:pt x="1939311" y="423979"/>
                </a:lnTo>
                <a:lnTo>
                  <a:pt x="1931926" y="435794"/>
                </a:lnTo>
                <a:lnTo>
                  <a:pt x="1925280" y="447610"/>
                </a:lnTo>
                <a:lnTo>
                  <a:pt x="1919618" y="457702"/>
                </a:lnTo>
                <a:lnTo>
                  <a:pt x="1916418" y="466071"/>
                </a:lnTo>
                <a:lnTo>
                  <a:pt x="1916418" y="470994"/>
                </a:lnTo>
                <a:lnTo>
                  <a:pt x="1918142" y="476902"/>
                </a:lnTo>
                <a:lnTo>
                  <a:pt x="1918142" y="479363"/>
                </a:lnTo>
                <a:lnTo>
                  <a:pt x="1919864" y="482810"/>
                </a:lnTo>
                <a:lnTo>
                  <a:pt x="1922326" y="483548"/>
                </a:lnTo>
                <a:lnTo>
                  <a:pt x="1925526" y="485271"/>
                </a:lnTo>
                <a:lnTo>
                  <a:pt x="1929710" y="486994"/>
                </a:lnTo>
                <a:lnTo>
                  <a:pt x="1941280" y="491179"/>
                </a:lnTo>
                <a:lnTo>
                  <a:pt x="1952849" y="489456"/>
                </a:lnTo>
                <a:lnTo>
                  <a:pt x="1962695" y="485271"/>
                </a:lnTo>
                <a:lnTo>
                  <a:pt x="1974265" y="479363"/>
                </a:lnTo>
                <a:lnTo>
                  <a:pt x="1985833" y="477640"/>
                </a:lnTo>
                <a:lnTo>
                  <a:pt x="1997403" y="477640"/>
                </a:lnTo>
                <a:lnTo>
                  <a:pt x="2004787" y="482563"/>
                </a:lnTo>
                <a:lnTo>
                  <a:pt x="2010448" y="486748"/>
                </a:lnTo>
                <a:lnTo>
                  <a:pt x="2017094" y="489210"/>
                </a:lnTo>
                <a:lnTo>
                  <a:pt x="2034325" y="492656"/>
                </a:lnTo>
                <a:lnTo>
                  <a:pt x="2051556" y="490932"/>
                </a:lnTo>
                <a:lnTo>
                  <a:pt x="2067309" y="486748"/>
                </a:lnTo>
                <a:lnTo>
                  <a:pt x="2071740" y="477887"/>
                </a:lnTo>
                <a:lnTo>
                  <a:pt x="2066818" y="477887"/>
                </a:lnTo>
                <a:lnTo>
                  <a:pt x="2060171" y="466071"/>
                </a:lnTo>
                <a:lnTo>
                  <a:pt x="2048601" y="455979"/>
                </a:lnTo>
                <a:lnTo>
                  <a:pt x="2032110" y="445887"/>
                </a:lnTo>
                <a:lnTo>
                  <a:pt x="2016356" y="436778"/>
                </a:lnTo>
                <a:lnTo>
                  <a:pt x="2004049" y="432595"/>
                </a:lnTo>
                <a:lnTo>
                  <a:pt x="1996663" y="438502"/>
                </a:lnTo>
                <a:lnTo>
                  <a:pt x="1986818" y="442687"/>
                </a:lnTo>
                <a:lnTo>
                  <a:pt x="1979433" y="441949"/>
                </a:lnTo>
                <a:lnTo>
                  <a:pt x="1975249" y="436041"/>
                </a:lnTo>
                <a:lnTo>
                  <a:pt x="1969587" y="430133"/>
                </a:lnTo>
                <a:lnTo>
                  <a:pt x="1966388" y="422502"/>
                </a:lnTo>
                <a:lnTo>
                  <a:pt x="1976233" y="419056"/>
                </a:lnTo>
                <a:lnTo>
                  <a:pt x="1975495" y="418318"/>
                </a:lnTo>
                <a:lnTo>
                  <a:pt x="1973772" y="418318"/>
                </a:lnTo>
                <a:lnTo>
                  <a:pt x="1972049" y="418318"/>
                </a:lnTo>
                <a:lnTo>
                  <a:pt x="1969587" y="416595"/>
                </a:lnTo>
                <a:lnTo>
                  <a:pt x="1964664" y="412410"/>
                </a:lnTo>
                <a:lnTo>
                  <a:pt x="1960480" y="410687"/>
                </a:lnTo>
                <a:lnTo>
                  <a:pt x="1954818" y="408224"/>
                </a:lnTo>
                <a:close/>
                <a:moveTo>
                  <a:pt x="2179063" y="402318"/>
                </a:moveTo>
                <a:lnTo>
                  <a:pt x="2169955" y="409949"/>
                </a:lnTo>
                <a:lnTo>
                  <a:pt x="2160109" y="414133"/>
                </a:lnTo>
                <a:lnTo>
                  <a:pt x="2150263" y="418318"/>
                </a:lnTo>
                <a:lnTo>
                  <a:pt x="2141155" y="425948"/>
                </a:lnTo>
                <a:lnTo>
                  <a:pt x="2135494" y="435056"/>
                </a:lnTo>
                <a:lnTo>
                  <a:pt x="2133032" y="447610"/>
                </a:lnTo>
                <a:lnTo>
                  <a:pt x="2137217" y="461147"/>
                </a:lnTo>
                <a:lnTo>
                  <a:pt x="2146324" y="474687"/>
                </a:lnTo>
                <a:lnTo>
                  <a:pt x="2154694" y="488225"/>
                </a:lnTo>
                <a:lnTo>
                  <a:pt x="2164540" y="499056"/>
                </a:lnTo>
                <a:lnTo>
                  <a:pt x="2170202" y="509887"/>
                </a:lnTo>
                <a:lnTo>
                  <a:pt x="2160356" y="509887"/>
                </a:lnTo>
                <a:lnTo>
                  <a:pt x="2160356" y="528347"/>
                </a:lnTo>
                <a:lnTo>
                  <a:pt x="2163556" y="541887"/>
                </a:lnTo>
                <a:lnTo>
                  <a:pt x="2171924" y="549517"/>
                </a:lnTo>
                <a:lnTo>
                  <a:pt x="2186694" y="551979"/>
                </a:lnTo>
                <a:lnTo>
                  <a:pt x="2208108" y="551241"/>
                </a:lnTo>
                <a:lnTo>
                  <a:pt x="2206385" y="534502"/>
                </a:lnTo>
                <a:lnTo>
                  <a:pt x="2203185" y="524410"/>
                </a:lnTo>
                <a:lnTo>
                  <a:pt x="2199002" y="516041"/>
                </a:lnTo>
                <a:lnTo>
                  <a:pt x="2197278" y="506933"/>
                </a:lnTo>
                <a:lnTo>
                  <a:pt x="2199002" y="493394"/>
                </a:lnTo>
                <a:lnTo>
                  <a:pt x="2202201" y="495118"/>
                </a:lnTo>
                <a:lnTo>
                  <a:pt x="2204663" y="495118"/>
                </a:lnTo>
                <a:lnTo>
                  <a:pt x="2207863" y="495118"/>
                </a:lnTo>
                <a:lnTo>
                  <a:pt x="2210323" y="495118"/>
                </a:lnTo>
                <a:lnTo>
                  <a:pt x="2214509" y="493147"/>
                </a:lnTo>
                <a:lnTo>
                  <a:pt x="2212047" y="490687"/>
                </a:lnTo>
                <a:lnTo>
                  <a:pt x="2208848" y="488964"/>
                </a:lnTo>
                <a:lnTo>
                  <a:pt x="2208108" y="488225"/>
                </a:lnTo>
                <a:lnTo>
                  <a:pt x="2204909" y="484779"/>
                </a:lnTo>
                <a:lnTo>
                  <a:pt x="2202447" y="483055"/>
                </a:lnTo>
                <a:lnTo>
                  <a:pt x="2200724" y="484779"/>
                </a:lnTo>
                <a:lnTo>
                  <a:pt x="2200724" y="488225"/>
                </a:lnTo>
                <a:lnTo>
                  <a:pt x="2199002" y="490687"/>
                </a:lnTo>
                <a:lnTo>
                  <a:pt x="2199002" y="492410"/>
                </a:lnTo>
                <a:lnTo>
                  <a:pt x="2197278" y="493147"/>
                </a:lnTo>
                <a:lnTo>
                  <a:pt x="2196539" y="492410"/>
                </a:lnTo>
                <a:lnTo>
                  <a:pt x="2194816" y="488964"/>
                </a:lnTo>
                <a:lnTo>
                  <a:pt x="2190632" y="482317"/>
                </a:lnTo>
                <a:lnTo>
                  <a:pt x="2186447" y="474687"/>
                </a:lnTo>
                <a:lnTo>
                  <a:pt x="2187185" y="471241"/>
                </a:lnTo>
                <a:lnTo>
                  <a:pt x="2188909" y="471241"/>
                </a:lnTo>
                <a:lnTo>
                  <a:pt x="2190632" y="470502"/>
                </a:lnTo>
                <a:lnTo>
                  <a:pt x="2191371" y="467056"/>
                </a:lnTo>
                <a:lnTo>
                  <a:pt x="2179063" y="459425"/>
                </a:lnTo>
                <a:lnTo>
                  <a:pt x="2169217" y="447610"/>
                </a:lnTo>
                <a:lnTo>
                  <a:pt x="2163556" y="435056"/>
                </a:lnTo>
                <a:lnTo>
                  <a:pt x="2179309" y="433333"/>
                </a:lnTo>
                <a:lnTo>
                  <a:pt x="2190878" y="429148"/>
                </a:lnTo>
                <a:lnTo>
                  <a:pt x="2196539" y="418318"/>
                </a:lnTo>
                <a:lnTo>
                  <a:pt x="2199002" y="405764"/>
                </a:lnTo>
                <a:lnTo>
                  <a:pt x="2194816" y="404041"/>
                </a:lnTo>
                <a:lnTo>
                  <a:pt x="2190632" y="404041"/>
                </a:lnTo>
                <a:lnTo>
                  <a:pt x="2186447" y="402318"/>
                </a:lnTo>
                <a:close/>
                <a:moveTo>
                  <a:pt x="2024479" y="400349"/>
                </a:moveTo>
                <a:lnTo>
                  <a:pt x="2012911" y="406256"/>
                </a:lnTo>
                <a:lnTo>
                  <a:pt x="1998879" y="410440"/>
                </a:lnTo>
                <a:lnTo>
                  <a:pt x="1998879" y="422256"/>
                </a:lnTo>
                <a:lnTo>
                  <a:pt x="2004541" y="423979"/>
                </a:lnTo>
                <a:lnTo>
                  <a:pt x="2011187" y="424717"/>
                </a:lnTo>
                <a:lnTo>
                  <a:pt x="2020295" y="424717"/>
                </a:lnTo>
                <a:lnTo>
                  <a:pt x="2020295" y="418810"/>
                </a:lnTo>
                <a:lnTo>
                  <a:pt x="2022757" y="414626"/>
                </a:lnTo>
                <a:lnTo>
                  <a:pt x="2024479" y="410440"/>
                </a:lnTo>
                <a:lnTo>
                  <a:pt x="2024479" y="406256"/>
                </a:lnTo>
                <a:lnTo>
                  <a:pt x="2024479" y="402810"/>
                </a:lnTo>
                <a:close/>
                <a:moveTo>
                  <a:pt x="904489" y="392717"/>
                </a:moveTo>
                <a:lnTo>
                  <a:pt x="906951" y="400348"/>
                </a:lnTo>
                <a:lnTo>
                  <a:pt x="908427" y="410440"/>
                </a:lnTo>
                <a:lnTo>
                  <a:pt x="910151" y="418809"/>
                </a:lnTo>
                <a:lnTo>
                  <a:pt x="908427" y="420532"/>
                </a:lnTo>
                <a:lnTo>
                  <a:pt x="906951" y="420532"/>
                </a:lnTo>
                <a:lnTo>
                  <a:pt x="905966" y="420532"/>
                </a:lnTo>
                <a:lnTo>
                  <a:pt x="905966" y="422255"/>
                </a:lnTo>
                <a:lnTo>
                  <a:pt x="904489" y="422255"/>
                </a:lnTo>
                <a:lnTo>
                  <a:pt x="898581" y="422255"/>
                </a:lnTo>
                <a:lnTo>
                  <a:pt x="896858" y="420532"/>
                </a:lnTo>
                <a:lnTo>
                  <a:pt x="896858" y="418809"/>
                </a:lnTo>
                <a:lnTo>
                  <a:pt x="896858" y="418071"/>
                </a:lnTo>
                <a:lnTo>
                  <a:pt x="895381" y="418071"/>
                </a:lnTo>
                <a:lnTo>
                  <a:pt x="894396" y="416348"/>
                </a:lnTo>
                <a:close/>
                <a:moveTo>
                  <a:pt x="583999" y="365149"/>
                </a:moveTo>
                <a:lnTo>
                  <a:pt x="577353" y="375241"/>
                </a:lnTo>
                <a:lnTo>
                  <a:pt x="569969" y="384349"/>
                </a:lnTo>
                <a:lnTo>
                  <a:pt x="565784" y="396903"/>
                </a:lnTo>
                <a:lnTo>
                  <a:pt x="574153" y="396164"/>
                </a:lnTo>
                <a:lnTo>
                  <a:pt x="579815" y="398626"/>
                </a:lnTo>
                <a:lnTo>
                  <a:pt x="583999" y="402810"/>
                </a:lnTo>
                <a:lnTo>
                  <a:pt x="589661" y="410441"/>
                </a:lnTo>
                <a:lnTo>
                  <a:pt x="591385" y="404534"/>
                </a:lnTo>
                <a:lnTo>
                  <a:pt x="591385" y="400349"/>
                </a:lnTo>
                <a:lnTo>
                  <a:pt x="593107" y="396903"/>
                </a:lnTo>
                <a:lnTo>
                  <a:pt x="593107" y="392718"/>
                </a:lnTo>
                <a:lnTo>
                  <a:pt x="600491" y="392718"/>
                </a:lnTo>
                <a:lnTo>
                  <a:pt x="604677" y="402810"/>
                </a:lnTo>
                <a:lnTo>
                  <a:pt x="611323" y="406257"/>
                </a:lnTo>
                <a:lnTo>
                  <a:pt x="616984" y="408718"/>
                </a:lnTo>
                <a:lnTo>
                  <a:pt x="622645" y="412164"/>
                </a:lnTo>
                <a:lnTo>
                  <a:pt x="628306" y="418810"/>
                </a:lnTo>
                <a:lnTo>
                  <a:pt x="622645" y="427918"/>
                </a:lnTo>
                <a:lnTo>
                  <a:pt x="615999" y="438010"/>
                </a:lnTo>
                <a:lnTo>
                  <a:pt x="610338" y="451549"/>
                </a:lnTo>
                <a:lnTo>
                  <a:pt x="605415" y="463364"/>
                </a:lnTo>
                <a:lnTo>
                  <a:pt x="605415" y="470749"/>
                </a:lnTo>
                <a:lnTo>
                  <a:pt x="606400" y="475671"/>
                </a:lnTo>
                <a:lnTo>
                  <a:pt x="606400" y="478134"/>
                </a:lnTo>
                <a:lnTo>
                  <a:pt x="608122" y="479856"/>
                </a:lnTo>
                <a:lnTo>
                  <a:pt x="609846" y="481580"/>
                </a:lnTo>
                <a:lnTo>
                  <a:pt x="610584" y="483302"/>
                </a:lnTo>
                <a:lnTo>
                  <a:pt x="615507" y="484042"/>
                </a:lnTo>
                <a:lnTo>
                  <a:pt x="615507" y="481580"/>
                </a:lnTo>
                <a:lnTo>
                  <a:pt x="617969" y="475671"/>
                </a:lnTo>
                <a:lnTo>
                  <a:pt x="622153" y="466564"/>
                </a:lnTo>
                <a:lnTo>
                  <a:pt x="627076" y="454749"/>
                </a:lnTo>
                <a:lnTo>
                  <a:pt x="631261" y="444656"/>
                </a:lnTo>
                <a:lnTo>
                  <a:pt x="635445" y="436287"/>
                </a:lnTo>
                <a:lnTo>
                  <a:pt x="637169" y="430379"/>
                </a:lnTo>
                <a:lnTo>
                  <a:pt x="647014" y="430379"/>
                </a:lnTo>
                <a:lnTo>
                  <a:pt x="648738" y="446379"/>
                </a:lnTo>
                <a:lnTo>
                  <a:pt x="648738" y="460657"/>
                </a:lnTo>
                <a:lnTo>
                  <a:pt x="648738" y="478379"/>
                </a:lnTo>
                <a:lnTo>
                  <a:pt x="650461" y="497579"/>
                </a:lnTo>
                <a:lnTo>
                  <a:pt x="668677" y="500041"/>
                </a:lnTo>
                <a:lnTo>
                  <a:pt x="676061" y="489210"/>
                </a:lnTo>
                <a:lnTo>
                  <a:pt x="689353" y="481580"/>
                </a:lnTo>
                <a:lnTo>
                  <a:pt x="703383" y="473949"/>
                </a:lnTo>
                <a:lnTo>
                  <a:pt x="718153" y="468041"/>
                </a:lnTo>
                <a:lnTo>
                  <a:pt x="732184" y="462133"/>
                </a:lnTo>
                <a:lnTo>
                  <a:pt x="745476" y="454502"/>
                </a:lnTo>
                <a:lnTo>
                  <a:pt x="751137" y="446133"/>
                </a:lnTo>
                <a:lnTo>
                  <a:pt x="747937" y="446133"/>
                </a:lnTo>
                <a:lnTo>
                  <a:pt x="747198" y="442688"/>
                </a:lnTo>
                <a:lnTo>
                  <a:pt x="747198" y="441949"/>
                </a:lnTo>
                <a:lnTo>
                  <a:pt x="745476" y="440225"/>
                </a:lnTo>
                <a:lnTo>
                  <a:pt x="743752" y="440225"/>
                </a:lnTo>
                <a:lnTo>
                  <a:pt x="742029" y="440225"/>
                </a:lnTo>
                <a:lnTo>
                  <a:pt x="739568" y="438503"/>
                </a:lnTo>
                <a:lnTo>
                  <a:pt x="733906" y="442688"/>
                </a:lnTo>
                <a:lnTo>
                  <a:pt x="724060" y="448595"/>
                </a:lnTo>
                <a:lnTo>
                  <a:pt x="712491" y="457702"/>
                </a:lnTo>
                <a:lnTo>
                  <a:pt x="697722" y="465334"/>
                </a:lnTo>
                <a:lnTo>
                  <a:pt x="684429" y="473703"/>
                </a:lnTo>
                <a:lnTo>
                  <a:pt x="672122" y="479611"/>
                </a:lnTo>
                <a:lnTo>
                  <a:pt x="663014" y="483056"/>
                </a:lnTo>
                <a:lnTo>
                  <a:pt x="660553" y="483795"/>
                </a:lnTo>
                <a:lnTo>
                  <a:pt x="658830" y="483056"/>
                </a:lnTo>
                <a:lnTo>
                  <a:pt x="657107" y="481334"/>
                </a:lnTo>
                <a:lnTo>
                  <a:pt x="657107" y="479611"/>
                </a:lnTo>
                <a:lnTo>
                  <a:pt x="657107" y="477887"/>
                </a:lnTo>
                <a:lnTo>
                  <a:pt x="656368" y="475425"/>
                </a:lnTo>
                <a:lnTo>
                  <a:pt x="660553" y="467794"/>
                </a:lnTo>
                <a:lnTo>
                  <a:pt x="660553" y="461887"/>
                </a:lnTo>
                <a:lnTo>
                  <a:pt x="658830" y="457702"/>
                </a:lnTo>
                <a:lnTo>
                  <a:pt x="657107" y="450071"/>
                </a:lnTo>
                <a:lnTo>
                  <a:pt x="660306" y="441703"/>
                </a:lnTo>
                <a:lnTo>
                  <a:pt x="662031" y="439980"/>
                </a:lnTo>
                <a:lnTo>
                  <a:pt x="662768" y="438257"/>
                </a:lnTo>
                <a:lnTo>
                  <a:pt x="664491" y="436534"/>
                </a:lnTo>
                <a:lnTo>
                  <a:pt x="666215" y="436534"/>
                </a:lnTo>
                <a:lnTo>
                  <a:pt x="667937" y="436534"/>
                </a:lnTo>
                <a:lnTo>
                  <a:pt x="668677" y="435794"/>
                </a:lnTo>
                <a:lnTo>
                  <a:pt x="670399" y="434072"/>
                </a:lnTo>
                <a:lnTo>
                  <a:pt x="670399" y="430626"/>
                </a:lnTo>
                <a:lnTo>
                  <a:pt x="672122" y="426441"/>
                </a:lnTo>
                <a:lnTo>
                  <a:pt x="672122" y="418810"/>
                </a:lnTo>
                <a:lnTo>
                  <a:pt x="664738" y="414626"/>
                </a:lnTo>
                <a:lnTo>
                  <a:pt x="657353" y="412903"/>
                </a:lnTo>
                <a:lnTo>
                  <a:pt x="651692" y="412903"/>
                </a:lnTo>
                <a:lnTo>
                  <a:pt x="645046" y="410441"/>
                </a:lnTo>
                <a:lnTo>
                  <a:pt x="634215" y="402810"/>
                </a:lnTo>
                <a:lnTo>
                  <a:pt x="627569" y="396164"/>
                </a:lnTo>
                <a:lnTo>
                  <a:pt x="622645" y="387057"/>
                </a:lnTo>
                <a:lnTo>
                  <a:pt x="616984" y="378687"/>
                </a:lnTo>
                <a:lnTo>
                  <a:pt x="610338" y="372780"/>
                </a:lnTo>
                <a:lnTo>
                  <a:pt x="598769" y="366872"/>
                </a:lnTo>
                <a:close/>
                <a:moveTo>
                  <a:pt x="873963" y="351856"/>
                </a:moveTo>
                <a:lnTo>
                  <a:pt x="884795" y="352594"/>
                </a:lnTo>
                <a:lnTo>
                  <a:pt x="891195" y="354317"/>
                </a:lnTo>
                <a:lnTo>
                  <a:pt x="900304" y="357764"/>
                </a:lnTo>
                <a:lnTo>
                  <a:pt x="900304" y="364410"/>
                </a:lnTo>
                <a:lnTo>
                  <a:pt x="897102" y="364410"/>
                </a:lnTo>
                <a:lnTo>
                  <a:pt x="894641" y="366134"/>
                </a:lnTo>
                <a:lnTo>
                  <a:pt x="891195" y="366134"/>
                </a:lnTo>
                <a:lnTo>
                  <a:pt x="888733" y="366134"/>
                </a:lnTo>
                <a:lnTo>
                  <a:pt x="884795" y="367611"/>
                </a:lnTo>
                <a:lnTo>
                  <a:pt x="881348" y="363426"/>
                </a:lnTo>
                <a:lnTo>
                  <a:pt x="879625" y="361948"/>
                </a:lnTo>
                <a:lnTo>
                  <a:pt x="878887" y="358503"/>
                </a:lnTo>
                <a:lnTo>
                  <a:pt x="877164" y="356041"/>
                </a:lnTo>
                <a:close/>
                <a:moveTo>
                  <a:pt x="941657" y="335118"/>
                </a:moveTo>
                <a:lnTo>
                  <a:pt x="950765" y="335118"/>
                </a:lnTo>
                <a:lnTo>
                  <a:pt x="950765" y="346932"/>
                </a:lnTo>
                <a:lnTo>
                  <a:pt x="950765" y="357763"/>
                </a:lnTo>
                <a:lnTo>
                  <a:pt x="952488" y="366133"/>
                </a:lnTo>
                <a:lnTo>
                  <a:pt x="953226" y="375979"/>
                </a:lnTo>
                <a:lnTo>
                  <a:pt x="969718" y="375979"/>
                </a:lnTo>
                <a:lnTo>
                  <a:pt x="969718" y="392717"/>
                </a:lnTo>
                <a:lnTo>
                  <a:pt x="976365" y="392717"/>
                </a:lnTo>
                <a:lnTo>
                  <a:pt x="978089" y="393456"/>
                </a:lnTo>
                <a:lnTo>
                  <a:pt x="979811" y="393456"/>
                </a:lnTo>
                <a:lnTo>
                  <a:pt x="981288" y="393456"/>
                </a:lnTo>
                <a:lnTo>
                  <a:pt x="982272" y="393456"/>
                </a:lnTo>
                <a:lnTo>
                  <a:pt x="983750" y="393456"/>
                </a:lnTo>
                <a:lnTo>
                  <a:pt x="985472" y="395179"/>
                </a:lnTo>
                <a:lnTo>
                  <a:pt x="983750" y="404286"/>
                </a:lnTo>
                <a:lnTo>
                  <a:pt x="981288" y="414379"/>
                </a:lnTo>
                <a:lnTo>
                  <a:pt x="979811" y="424225"/>
                </a:lnTo>
                <a:lnTo>
                  <a:pt x="976365" y="424225"/>
                </a:lnTo>
                <a:lnTo>
                  <a:pt x="975626" y="421025"/>
                </a:lnTo>
                <a:lnTo>
                  <a:pt x="975626" y="420041"/>
                </a:lnTo>
                <a:lnTo>
                  <a:pt x="975626" y="418563"/>
                </a:lnTo>
                <a:lnTo>
                  <a:pt x="973904" y="416841"/>
                </a:lnTo>
                <a:lnTo>
                  <a:pt x="973904" y="415117"/>
                </a:lnTo>
                <a:lnTo>
                  <a:pt x="972180" y="418563"/>
                </a:lnTo>
                <a:lnTo>
                  <a:pt x="970703" y="418563"/>
                </a:lnTo>
                <a:lnTo>
                  <a:pt x="970703" y="420041"/>
                </a:lnTo>
                <a:lnTo>
                  <a:pt x="969718" y="420041"/>
                </a:lnTo>
                <a:lnTo>
                  <a:pt x="966519" y="421025"/>
                </a:lnTo>
                <a:lnTo>
                  <a:pt x="966519" y="415117"/>
                </a:lnTo>
                <a:lnTo>
                  <a:pt x="968242" y="414379"/>
                </a:lnTo>
                <a:lnTo>
                  <a:pt x="968242" y="412655"/>
                </a:lnTo>
                <a:lnTo>
                  <a:pt x="969718" y="410932"/>
                </a:lnTo>
                <a:lnTo>
                  <a:pt x="969718" y="408471"/>
                </a:lnTo>
                <a:lnTo>
                  <a:pt x="969718" y="405271"/>
                </a:lnTo>
                <a:lnTo>
                  <a:pt x="966519" y="405271"/>
                </a:lnTo>
                <a:lnTo>
                  <a:pt x="960611" y="410932"/>
                </a:lnTo>
                <a:lnTo>
                  <a:pt x="954950" y="416841"/>
                </a:lnTo>
                <a:lnTo>
                  <a:pt x="947565" y="421025"/>
                </a:lnTo>
                <a:lnTo>
                  <a:pt x="947565" y="416841"/>
                </a:lnTo>
                <a:lnTo>
                  <a:pt x="947565" y="412655"/>
                </a:lnTo>
                <a:lnTo>
                  <a:pt x="947565" y="410932"/>
                </a:lnTo>
                <a:lnTo>
                  <a:pt x="946580" y="410194"/>
                </a:lnTo>
                <a:lnTo>
                  <a:pt x="943380" y="408471"/>
                </a:lnTo>
                <a:lnTo>
                  <a:pt x="939195" y="408471"/>
                </a:lnTo>
                <a:lnTo>
                  <a:pt x="931811" y="408471"/>
                </a:lnTo>
                <a:lnTo>
                  <a:pt x="929349" y="408471"/>
                </a:lnTo>
                <a:lnTo>
                  <a:pt x="925903" y="408471"/>
                </a:lnTo>
                <a:lnTo>
                  <a:pt x="921965" y="406748"/>
                </a:lnTo>
                <a:lnTo>
                  <a:pt x="917780" y="406748"/>
                </a:lnTo>
                <a:lnTo>
                  <a:pt x="913595" y="405271"/>
                </a:lnTo>
                <a:lnTo>
                  <a:pt x="910395" y="402564"/>
                </a:lnTo>
                <a:lnTo>
                  <a:pt x="918519" y="390994"/>
                </a:lnTo>
                <a:lnTo>
                  <a:pt x="927626" y="373518"/>
                </a:lnTo>
                <a:lnTo>
                  <a:pt x="933534" y="354317"/>
                </a:lnTo>
                <a:close/>
                <a:moveTo>
                  <a:pt x="668181" y="284409"/>
                </a:moveTo>
                <a:lnTo>
                  <a:pt x="680489" y="284409"/>
                </a:lnTo>
                <a:lnTo>
                  <a:pt x="680489" y="290318"/>
                </a:lnTo>
                <a:lnTo>
                  <a:pt x="678027" y="290318"/>
                </a:lnTo>
                <a:lnTo>
                  <a:pt x="676551" y="291793"/>
                </a:lnTo>
                <a:lnTo>
                  <a:pt x="675565" y="291793"/>
                </a:lnTo>
                <a:lnTo>
                  <a:pt x="674089" y="291793"/>
                </a:lnTo>
                <a:lnTo>
                  <a:pt x="672366" y="293518"/>
                </a:lnTo>
                <a:lnTo>
                  <a:pt x="668181" y="293518"/>
                </a:lnTo>
                <a:close/>
                <a:moveTo>
                  <a:pt x="3216347" y="266933"/>
                </a:moveTo>
                <a:lnTo>
                  <a:pt x="3218071" y="268656"/>
                </a:lnTo>
                <a:lnTo>
                  <a:pt x="3218071" y="270133"/>
                </a:lnTo>
                <a:lnTo>
                  <a:pt x="3218809" y="270133"/>
                </a:lnTo>
                <a:lnTo>
                  <a:pt x="3218809" y="271856"/>
                </a:lnTo>
                <a:lnTo>
                  <a:pt x="3223732" y="281948"/>
                </a:lnTo>
                <a:lnTo>
                  <a:pt x="3223732" y="295240"/>
                </a:lnTo>
                <a:lnTo>
                  <a:pt x="3223732" y="307795"/>
                </a:lnTo>
                <a:lnTo>
                  <a:pt x="3226193" y="322810"/>
                </a:lnTo>
                <a:lnTo>
                  <a:pt x="3230377" y="336841"/>
                </a:lnTo>
                <a:lnTo>
                  <a:pt x="3237763" y="352595"/>
                </a:lnTo>
                <a:lnTo>
                  <a:pt x="3241947" y="370071"/>
                </a:lnTo>
                <a:lnTo>
                  <a:pt x="3222255" y="367609"/>
                </a:lnTo>
                <a:lnTo>
                  <a:pt x="3222255" y="380902"/>
                </a:lnTo>
                <a:lnTo>
                  <a:pt x="3224717" y="390995"/>
                </a:lnTo>
                <a:lnTo>
                  <a:pt x="3226193" y="401087"/>
                </a:lnTo>
                <a:lnTo>
                  <a:pt x="3229639" y="415117"/>
                </a:lnTo>
                <a:lnTo>
                  <a:pt x="3224717" y="415117"/>
                </a:lnTo>
                <a:lnTo>
                  <a:pt x="3222255" y="415117"/>
                </a:lnTo>
                <a:lnTo>
                  <a:pt x="3218071" y="416840"/>
                </a:lnTo>
                <a:lnTo>
                  <a:pt x="3216347" y="416840"/>
                </a:lnTo>
                <a:lnTo>
                  <a:pt x="3213885" y="418564"/>
                </a:lnTo>
                <a:lnTo>
                  <a:pt x="3210686" y="410194"/>
                </a:lnTo>
                <a:lnTo>
                  <a:pt x="3208962" y="393456"/>
                </a:lnTo>
                <a:lnTo>
                  <a:pt x="3208962" y="375240"/>
                </a:lnTo>
                <a:lnTo>
                  <a:pt x="3208962" y="354317"/>
                </a:lnTo>
                <a:lnTo>
                  <a:pt x="3208962" y="335117"/>
                </a:lnTo>
                <a:lnTo>
                  <a:pt x="3206501" y="322810"/>
                </a:lnTo>
                <a:lnTo>
                  <a:pt x="3206501" y="290318"/>
                </a:lnTo>
                <a:lnTo>
                  <a:pt x="3208962" y="286133"/>
                </a:lnTo>
                <a:lnTo>
                  <a:pt x="3210686" y="283672"/>
                </a:lnTo>
                <a:lnTo>
                  <a:pt x="3212163" y="280226"/>
                </a:lnTo>
                <a:lnTo>
                  <a:pt x="3213885" y="277764"/>
                </a:lnTo>
                <a:lnTo>
                  <a:pt x="3214625" y="272841"/>
                </a:lnTo>
                <a:close/>
                <a:moveTo>
                  <a:pt x="1521837" y="255363"/>
                </a:moveTo>
                <a:lnTo>
                  <a:pt x="1525037" y="272840"/>
                </a:lnTo>
                <a:lnTo>
                  <a:pt x="1523314" y="290318"/>
                </a:lnTo>
                <a:lnTo>
                  <a:pt x="1519375" y="309272"/>
                </a:lnTo>
                <a:lnTo>
                  <a:pt x="1507806" y="315179"/>
                </a:lnTo>
                <a:lnTo>
                  <a:pt x="1496976" y="318626"/>
                </a:lnTo>
                <a:lnTo>
                  <a:pt x="1481221" y="319364"/>
                </a:lnTo>
                <a:lnTo>
                  <a:pt x="1481221" y="312718"/>
                </a:lnTo>
                <a:lnTo>
                  <a:pt x="1485406" y="301887"/>
                </a:lnTo>
                <a:lnTo>
                  <a:pt x="1485406" y="289332"/>
                </a:lnTo>
                <a:lnTo>
                  <a:pt x="1484667" y="274317"/>
                </a:lnTo>
                <a:lnTo>
                  <a:pt x="1492791" y="266933"/>
                </a:lnTo>
                <a:lnTo>
                  <a:pt x="1500175" y="261025"/>
                </a:lnTo>
                <a:lnTo>
                  <a:pt x="1508545" y="256841"/>
                </a:lnTo>
                <a:close/>
                <a:moveTo>
                  <a:pt x="1728358" y="232718"/>
                </a:moveTo>
                <a:lnTo>
                  <a:pt x="1730820" y="235180"/>
                </a:lnTo>
                <a:lnTo>
                  <a:pt x="1732542" y="236903"/>
                </a:lnTo>
                <a:lnTo>
                  <a:pt x="1734019" y="238625"/>
                </a:lnTo>
                <a:lnTo>
                  <a:pt x="1734019" y="241087"/>
                </a:lnTo>
                <a:lnTo>
                  <a:pt x="1734019" y="244533"/>
                </a:lnTo>
                <a:lnTo>
                  <a:pt x="1735004" y="248472"/>
                </a:lnTo>
                <a:lnTo>
                  <a:pt x="1734019" y="251179"/>
                </a:lnTo>
                <a:lnTo>
                  <a:pt x="1732542" y="252656"/>
                </a:lnTo>
                <a:lnTo>
                  <a:pt x="1732542" y="254379"/>
                </a:lnTo>
                <a:lnTo>
                  <a:pt x="1732542" y="255364"/>
                </a:lnTo>
                <a:lnTo>
                  <a:pt x="1732542" y="256841"/>
                </a:lnTo>
                <a:lnTo>
                  <a:pt x="1730820" y="258564"/>
                </a:lnTo>
                <a:lnTo>
                  <a:pt x="1729095" y="260287"/>
                </a:lnTo>
                <a:lnTo>
                  <a:pt x="1728358" y="260287"/>
                </a:lnTo>
                <a:lnTo>
                  <a:pt x="1726634" y="260287"/>
                </a:lnTo>
                <a:lnTo>
                  <a:pt x="1724911" y="261025"/>
                </a:lnTo>
                <a:lnTo>
                  <a:pt x="1722449" y="261025"/>
                </a:lnTo>
                <a:lnTo>
                  <a:pt x="1717527" y="251179"/>
                </a:lnTo>
                <a:lnTo>
                  <a:pt x="1715066" y="246995"/>
                </a:lnTo>
                <a:lnTo>
                  <a:pt x="1715066" y="245271"/>
                </a:lnTo>
                <a:lnTo>
                  <a:pt x="1716788" y="244533"/>
                </a:lnTo>
                <a:lnTo>
                  <a:pt x="1722449" y="241087"/>
                </a:lnTo>
                <a:close/>
                <a:moveTo>
                  <a:pt x="1794327" y="200225"/>
                </a:moveTo>
                <a:lnTo>
                  <a:pt x="1798512" y="201949"/>
                </a:lnTo>
                <a:lnTo>
                  <a:pt x="1800236" y="201949"/>
                </a:lnTo>
                <a:lnTo>
                  <a:pt x="1801712" y="201949"/>
                </a:lnTo>
                <a:lnTo>
                  <a:pt x="1802696" y="203671"/>
                </a:lnTo>
                <a:lnTo>
                  <a:pt x="1804420" y="203671"/>
                </a:lnTo>
                <a:lnTo>
                  <a:pt x="1801712" y="207856"/>
                </a:lnTo>
                <a:lnTo>
                  <a:pt x="1800236" y="212041"/>
                </a:lnTo>
                <a:lnTo>
                  <a:pt x="1798512" y="216226"/>
                </a:lnTo>
                <a:lnTo>
                  <a:pt x="1796050" y="221148"/>
                </a:lnTo>
                <a:lnTo>
                  <a:pt x="1791127" y="223610"/>
                </a:lnTo>
                <a:lnTo>
                  <a:pt x="1791127" y="219426"/>
                </a:lnTo>
                <a:lnTo>
                  <a:pt x="1790143" y="219426"/>
                </a:lnTo>
                <a:lnTo>
                  <a:pt x="1790143" y="217703"/>
                </a:lnTo>
                <a:lnTo>
                  <a:pt x="1790143" y="216226"/>
                </a:lnTo>
                <a:lnTo>
                  <a:pt x="1788665" y="213518"/>
                </a:lnTo>
                <a:lnTo>
                  <a:pt x="1791127" y="210317"/>
                </a:lnTo>
                <a:lnTo>
                  <a:pt x="1792850" y="207856"/>
                </a:lnTo>
                <a:lnTo>
                  <a:pt x="1794327" y="204411"/>
                </a:lnTo>
                <a:close/>
                <a:moveTo>
                  <a:pt x="1846512" y="178564"/>
                </a:moveTo>
                <a:lnTo>
                  <a:pt x="1858082" y="184473"/>
                </a:lnTo>
                <a:lnTo>
                  <a:pt x="1858082" y="188657"/>
                </a:lnTo>
                <a:lnTo>
                  <a:pt x="1854635" y="188657"/>
                </a:lnTo>
                <a:lnTo>
                  <a:pt x="1853897" y="190380"/>
                </a:lnTo>
                <a:lnTo>
                  <a:pt x="1850696" y="191858"/>
                </a:lnTo>
                <a:lnTo>
                  <a:pt x="1848973" y="194565"/>
                </a:lnTo>
                <a:lnTo>
                  <a:pt x="1846512" y="192842"/>
                </a:lnTo>
                <a:lnTo>
                  <a:pt x="1844788" y="192842"/>
                </a:lnTo>
                <a:lnTo>
                  <a:pt x="1843065" y="191858"/>
                </a:lnTo>
                <a:lnTo>
                  <a:pt x="1842326" y="191858"/>
                </a:lnTo>
                <a:lnTo>
                  <a:pt x="1842326" y="188657"/>
                </a:lnTo>
                <a:lnTo>
                  <a:pt x="1842326" y="186196"/>
                </a:lnTo>
                <a:lnTo>
                  <a:pt x="1842326" y="184473"/>
                </a:lnTo>
                <a:lnTo>
                  <a:pt x="1843065" y="181026"/>
                </a:lnTo>
                <a:close/>
                <a:moveTo>
                  <a:pt x="1537343" y="171179"/>
                </a:moveTo>
                <a:lnTo>
                  <a:pt x="1552360" y="172902"/>
                </a:lnTo>
                <a:lnTo>
                  <a:pt x="1563928" y="175364"/>
                </a:lnTo>
                <a:lnTo>
                  <a:pt x="1560482" y="181025"/>
                </a:lnTo>
                <a:lnTo>
                  <a:pt x="1559006" y="186194"/>
                </a:lnTo>
                <a:lnTo>
                  <a:pt x="1556544" y="190379"/>
                </a:lnTo>
                <a:lnTo>
                  <a:pt x="1553098" y="194564"/>
                </a:lnTo>
                <a:lnTo>
                  <a:pt x="1560482" y="194564"/>
                </a:lnTo>
                <a:lnTo>
                  <a:pt x="1563928" y="191856"/>
                </a:lnTo>
                <a:lnTo>
                  <a:pt x="1564667" y="190379"/>
                </a:lnTo>
                <a:lnTo>
                  <a:pt x="1568112" y="188656"/>
                </a:lnTo>
                <a:lnTo>
                  <a:pt x="1572051" y="188656"/>
                </a:lnTo>
                <a:lnTo>
                  <a:pt x="1572051" y="194564"/>
                </a:lnTo>
                <a:lnTo>
                  <a:pt x="1576236" y="204410"/>
                </a:lnTo>
                <a:lnTo>
                  <a:pt x="1573774" y="213517"/>
                </a:lnTo>
                <a:lnTo>
                  <a:pt x="1569590" y="221148"/>
                </a:lnTo>
                <a:lnTo>
                  <a:pt x="1566390" y="227055"/>
                </a:lnTo>
                <a:lnTo>
                  <a:pt x="1573774" y="233702"/>
                </a:lnTo>
                <a:lnTo>
                  <a:pt x="1581159" y="244532"/>
                </a:lnTo>
                <a:lnTo>
                  <a:pt x="1591251" y="255363"/>
                </a:lnTo>
                <a:lnTo>
                  <a:pt x="1599374" y="268655"/>
                </a:lnTo>
                <a:lnTo>
                  <a:pt x="1606758" y="283671"/>
                </a:lnTo>
                <a:lnTo>
                  <a:pt x="1612667" y="295978"/>
                </a:lnTo>
                <a:lnTo>
                  <a:pt x="1614389" y="306810"/>
                </a:lnTo>
                <a:lnTo>
                  <a:pt x="1610943" y="316901"/>
                </a:lnTo>
                <a:lnTo>
                  <a:pt x="1604297" y="322809"/>
                </a:lnTo>
                <a:lnTo>
                  <a:pt x="1595190" y="328471"/>
                </a:lnTo>
                <a:lnTo>
                  <a:pt x="1581159" y="334379"/>
                </a:lnTo>
                <a:lnTo>
                  <a:pt x="1563928" y="338563"/>
                </a:lnTo>
                <a:lnTo>
                  <a:pt x="1548175" y="342747"/>
                </a:lnTo>
                <a:lnTo>
                  <a:pt x="1534883" y="344470"/>
                </a:lnTo>
                <a:lnTo>
                  <a:pt x="1534883" y="341025"/>
                </a:lnTo>
                <a:lnTo>
                  <a:pt x="1543251" y="328471"/>
                </a:lnTo>
                <a:lnTo>
                  <a:pt x="1550635" y="315178"/>
                </a:lnTo>
                <a:lnTo>
                  <a:pt x="1546451" y="315178"/>
                </a:lnTo>
                <a:lnTo>
                  <a:pt x="1543251" y="315178"/>
                </a:lnTo>
                <a:lnTo>
                  <a:pt x="1540790" y="313456"/>
                </a:lnTo>
                <a:lnTo>
                  <a:pt x="1540790" y="312716"/>
                </a:lnTo>
                <a:lnTo>
                  <a:pt x="1539067" y="310994"/>
                </a:lnTo>
                <a:lnTo>
                  <a:pt x="1539067" y="307793"/>
                </a:lnTo>
                <a:lnTo>
                  <a:pt x="1537343" y="303609"/>
                </a:lnTo>
                <a:lnTo>
                  <a:pt x="1548175" y="301147"/>
                </a:lnTo>
                <a:lnTo>
                  <a:pt x="1544974" y="297701"/>
                </a:lnTo>
                <a:lnTo>
                  <a:pt x="1544974" y="295978"/>
                </a:lnTo>
                <a:lnTo>
                  <a:pt x="1543251" y="295240"/>
                </a:lnTo>
                <a:lnTo>
                  <a:pt x="1543251" y="293517"/>
                </a:lnTo>
                <a:lnTo>
                  <a:pt x="1544974" y="290317"/>
                </a:lnTo>
                <a:lnTo>
                  <a:pt x="1546451" y="284409"/>
                </a:lnTo>
                <a:lnTo>
                  <a:pt x="1550635" y="280225"/>
                </a:lnTo>
                <a:lnTo>
                  <a:pt x="1553098" y="277763"/>
                </a:lnTo>
                <a:lnTo>
                  <a:pt x="1559006" y="274317"/>
                </a:lnTo>
                <a:lnTo>
                  <a:pt x="1563928" y="271855"/>
                </a:lnTo>
                <a:lnTo>
                  <a:pt x="1562205" y="268655"/>
                </a:lnTo>
                <a:lnTo>
                  <a:pt x="1562205" y="266932"/>
                </a:lnTo>
                <a:lnTo>
                  <a:pt x="1560482" y="266194"/>
                </a:lnTo>
                <a:lnTo>
                  <a:pt x="1560482" y="264471"/>
                </a:lnTo>
                <a:lnTo>
                  <a:pt x="1559006" y="261025"/>
                </a:lnTo>
                <a:lnTo>
                  <a:pt x="1558021" y="261025"/>
                </a:lnTo>
                <a:lnTo>
                  <a:pt x="1558021" y="260286"/>
                </a:lnTo>
                <a:lnTo>
                  <a:pt x="1556544" y="260286"/>
                </a:lnTo>
                <a:lnTo>
                  <a:pt x="1553098" y="258562"/>
                </a:lnTo>
                <a:lnTo>
                  <a:pt x="1550635" y="256840"/>
                </a:lnTo>
                <a:lnTo>
                  <a:pt x="1548913" y="256840"/>
                </a:lnTo>
                <a:lnTo>
                  <a:pt x="1546451" y="256840"/>
                </a:lnTo>
                <a:lnTo>
                  <a:pt x="1543251" y="255363"/>
                </a:lnTo>
                <a:lnTo>
                  <a:pt x="1540790" y="255363"/>
                </a:lnTo>
                <a:lnTo>
                  <a:pt x="1540790" y="254379"/>
                </a:lnTo>
                <a:lnTo>
                  <a:pt x="1539067" y="252656"/>
                </a:lnTo>
                <a:lnTo>
                  <a:pt x="1539067" y="251178"/>
                </a:lnTo>
                <a:lnTo>
                  <a:pt x="1539067" y="248471"/>
                </a:lnTo>
                <a:lnTo>
                  <a:pt x="1537343" y="245271"/>
                </a:lnTo>
                <a:lnTo>
                  <a:pt x="1539067" y="244532"/>
                </a:lnTo>
                <a:lnTo>
                  <a:pt x="1539067" y="242810"/>
                </a:lnTo>
                <a:lnTo>
                  <a:pt x="1540790" y="241086"/>
                </a:lnTo>
                <a:lnTo>
                  <a:pt x="1540790" y="239364"/>
                </a:lnTo>
                <a:lnTo>
                  <a:pt x="1540790" y="236902"/>
                </a:lnTo>
                <a:lnTo>
                  <a:pt x="1537343" y="236902"/>
                </a:lnTo>
                <a:lnTo>
                  <a:pt x="1536605" y="239364"/>
                </a:lnTo>
                <a:lnTo>
                  <a:pt x="1536605" y="241086"/>
                </a:lnTo>
                <a:lnTo>
                  <a:pt x="1536605" y="242810"/>
                </a:lnTo>
                <a:lnTo>
                  <a:pt x="1534883" y="242810"/>
                </a:lnTo>
                <a:lnTo>
                  <a:pt x="1533405" y="244532"/>
                </a:lnTo>
                <a:lnTo>
                  <a:pt x="1531682" y="245271"/>
                </a:lnTo>
                <a:lnTo>
                  <a:pt x="1529221" y="230994"/>
                </a:lnTo>
                <a:lnTo>
                  <a:pt x="1525774" y="217702"/>
                </a:lnTo>
                <a:lnTo>
                  <a:pt x="1525036" y="207856"/>
                </a:lnTo>
                <a:lnTo>
                  <a:pt x="1527497" y="200225"/>
                </a:lnTo>
                <a:lnTo>
                  <a:pt x="1531682" y="192840"/>
                </a:lnTo>
                <a:lnTo>
                  <a:pt x="1536605" y="184471"/>
                </a:lnTo>
                <a:close/>
                <a:moveTo>
                  <a:pt x="683935" y="95365"/>
                </a:moveTo>
                <a:lnTo>
                  <a:pt x="688119" y="98810"/>
                </a:lnTo>
                <a:lnTo>
                  <a:pt x="692058" y="102749"/>
                </a:lnTo>
                <a:lnTo>
                  <a:pt x="695504" y="108657"/>
                </a:lnTo>
                <a:lnTo>
                  <a:pt x="697227" y="114565"/>
                </a:lnTo>
                <a:lnTo>
                  <a:pt x="693781" y="114565"/>
                </a:lnTo>
                <a:lnTo>
                  <a:pt x="691319" y="116288"/>
                </a:lnTo>
                <a:lnTo>
                  <a:pt x="689596" y="116288"/>
                </a:lnTo>
                <a:lnTo>
                  <a:pt x="685657" y="117765"/>
                </a:lnTo>
                <a:lnTo>
                  <a:pt x="680488" y="117765"/>
                </a:lnTo>
                <a:lnTo>
                  <a:pt x="680488" y="114565"/>
                </a:lnTo>
                <a:lnTo>
                  <a:pt x="679750" y="114565"/>
                </a:lnTo>
                <a:lnTo>
                  <a:pt x="679750" y="112843"/>
                </a:lnTo>
                <a:lnTo>
                  <a:pt x="678027" y="112103"/>
                </a:lnTo>
                <a:lnTo>
                  <a:pt x="679750" y="108657"/>
                </a:lnTo>
                <a:lnTo>
                  <a:pt x="679750" y="106934"/>
                </a:lnTo>
                <a:lnTo>
                  <a:pt x="679750" y="106196"/>
                </a:lnTo>
                <a:lnTo>
                  <a:pt x="680488" y="104473"/>
                </a:lnTo>
                <a:close/>
                <a:moveTo>
                  <a:pt x="659074" y="85274"/>
                </a:moveTo>
                <a:lnTo>
                  <a:pt x="662520" y="88719"/>
                </a:lnTo>
                <a:lnTo>
                  <a:pt x="663997" y="90442"/>
                </a:lnTo>
                <a:lnTo>
                  <a:pt x="663997" y="91181"/>
                </a:lnTo>
                <a:lnTo>
                  <a:pt x="664982" y="94627"/>
                </a:lnTo>
                <a:lnTo>
                  <a:pt x="664982" y="97088"/>
                </a:lnTo>
                <a:lnTo>
                  <a:pt x="664982" y="101273"/>
                </a:lnTo>
                <a:lnTo>
                  <a:pt x="662520" y="101273"/>
                </a:lnTo>
                <a:lnTo>
                  <a:pt x="662520" y="104473"/>
                </a:lnTo>
                <a:lnTo>
                  <a:pt x="656613" y="102751"/>
                </a:lnTo>
                <a:lnTo>
                  <a:pt x="650951" y="101273"/>
                </a:lnTo>
                <a:lnTo>
                  <a:pt x="646766" y="98812"/>
                </a:lnTo>
                <a:lnTo>
                  <a:pt x="643320" y="98812"/>
                </a:lnTo>
                <a:lnTo>
                  <a:pt x="643320" y="95365"/>
                </a:lnTo>
                <a:lnTo>
                  <a:pt x="649228" y="92904"/>
                </a:lnTo>
                <a:lnTo>
                  <a:pt x="654889" y="90442"/>
                </a:lnTo>
                <a:close/>
                <a:moveTo>
                  <a:pt x="722827" y="59426"/>
                </a:moveTo>
                <a:lnTo>
                  <a:pt x="726028" y="61150"/>
                </a:lnTo>
                <a:lnTo>
                  <a:pt x="726766" y="62135"/>
                </a:lnTo>
                <a:lnTo>
                  <a:pt x="728489" y="63611"/>
                </a:lnTo>
                <a:lnTo>
                  <a:pt x="731935" y="63611"/>
                </a:lnTo>
                <a:lnTo>
                  <a:pt x="731935" y="65335"/>
                </a:lnTo>
                <a:lnTo>
                  <a:pt x="731935" y="67057"/>
                </a:lnTo>
                <a:lnTo>
                  <a:pt x="730213" y="67796"/>
                </a:lnTo>
                <a:lnTo>
                  <a:pt x="728489" y="69519"/>
                </a:lnTo>
                <a:lnTo>
                  <a:pt x="726766" y="71242"/>
                </a:lnTo>
                <a:lnTo>
                  <a:pt x="726028" y="71242"/>
                </a:lnTo>
                <a:lnTo>
                  <a:pt x="724304" y="72966"/>
                </a:lnTo>
                <a:lnTo>
                  <a:pt x="722827" y="72966"/>
                </a:lnTo>
                <a:lnTo>
                  <a:pt x="720366" y="72966"/>
                </a:lnTo>
                <a:lnTo>
                  <a:pt x="720366" y="67796"/>
                </a:lnTo>
                <a:lnTo>
                  <a:pt x="720366" y="65335"/>
                </a:lnTo>
                <a:lnTo>
                  <a:pt x="721104" y="63611"/>
                </a:lnTo>
                <a:close/>
                <a:moveTo>
                  <a:pt x="633474" y="8720"/>
                </a:moveTo>
                <a:lnTo>
                  <a:pt x="633474" y="15366"/>
                </a:lnTo>
                <a:lnTo>
                  <a:pt x="635197" y="18812"/>
                </a:lnTo>
                <a:lnTo>
                  <a:pt x="635936" y="21274"/>
                </a:lnTo>
                <a:lnTo>
                  <a:pt x="635936" y="26197"/>
                </a:lnTo>
                <a:lnTo>
                  <a:pt x="635936" y="32104"/>
                </a:lnTo>
                <a:lnTo>
                  <a:pt x="652428" y="32104"/>
                </a:lnTo>
                <a:lnTo>
                  <a:pt x="666459" y="47859"/>
                </a:lnTo>
                <a:lnTo>
                  <a:pt x="680489" y="63611"/>
                </a:lnTo>
                <a:lnTo>
                  <a:pt x="680489" y="65336"/>
                </a:lnTo>
                <a:lnTo>
                  <a:pt x="679752" y="67058"/>
                </a:lnTo>
                <a:lnTo>
                  <a:pt x="679752" y="67796"/>
                </a:lnTo>
                <a:lnTo>
                  <a:pt x="678028" y="69520"/>
                </a:lnTo>
                <a:lnTo>
                  <a:pt x="675566" y="72966"/>
                </a:lnTo>
                <a:lnTo>
                  <a:pt x="674090" y="73704"/>
                </a:lnTo>
                <a:lnTo>
                  <a:pt x="672367" y="75428"/>
                </a:lnTo>
                <a:lnTo>
                  <a:pt x="670643" y="75428"/>
                </a:lnTo>
                <a:lnTo>
                  <a:pt x="666459" y="75428"/>
                </a:lnTo>
                <a:lnTo>
                  <a:pt x="662520" y="77151"/>
                </a:lnTo>
                <a:lnTo>
                  <a:pt x="662520" y="72966"/>
                </a:lnTo>
                <a:lnTo>
                  <a:pt x="662520" y="67796"/>
                </a:lnTo>
                <a:lnTo>
                  <a:pt x="662520" y="65336"/>
                </a:lnTo>
                <a:lnTo>
                  <a:pt x="662520" y="63611"/>
                </a:lnTo>
                <a:lnTo>
                  <a:pt x="659074" y="61151"/>
                </a:lnTo>
                <a:lnTo>
                  <a:pt x="656613" y="59427"/>
                </a:lnTo>
                <a:lnTo>
                  <a:pt x="652428" y="56227"/>
                </a:lnTo>
                <a:lnTo>
                  <a:pt x="647505" y="67796"/>
                </a:lnTo>
                <a:lnTo>
                  <a:pt x="639381" y="75428"/>
                </a:lnTo>
                <a:lnTo>
                  <a:pt x="627813" y="79612"/>
                </a:lnTo>
                <a:lnTo>
                  <a:pt x="627813" y="75428"/>
                </a:lnTo>
                <a:lnTo>
                  <a:pt x="627813" y="72966"/>
                </a:lnTo>
                <a:lnTo>
                  <a:pt x="629290" y="69520"/>
                </a:lnTo>
                <a:lnTo>
                  <a:pt x="627813" y="67058"/>
                </a:lnTo>
                <a:lnTo>
                  <a:pt x="626089" y="63611"/>
                </a:lnTo>
                <a:lnTo>
                  <a:pt x="624367" y="59427"/>
                </a:lnTo>
                <a:lnTo>
                  <a:pt x="620182" y="57950"/>
                </a:lnTo>
                <a:lnTo>
                  <a:pt x="617720" y="56227"/>
                </a:lnTo>
                <a:lnTo>
                  <a:pt x="614520" y="56227"/>
                </a:lnTo>
                <a:lnTo>
                  <a:pt x="612058" y="55490"/>
                </a:lnTo>
                <a:lnTo>
                  <a:pt x="610335" y="55490"/>
                </a:lnTo>
                <a:lnTo>
                  <a:pt x="607135" y="53766"/>
                </a:lnTo>
                <a:lnTo>
                  <a:pt x="604674" y="50319"/>
                </a:lnTo>
                <a:lnTo>
                  <a:pt x="612797" y="40474"/>
                </a:lnTo>
                <a:lnTo>
                  <a:pt x="618704" y="28658"/>
                </a:lnTo>
                <a:lnTo>
                  <a:pt x="624367" y="17089"/>
                </a:lnTo>
                <a:close/>
                <a:moveTo>
                  <a:pt x="3641951" y="0"/>
                </a:moveTo>
                <a:lnTo>
                  <a:pt x="3750040" y="0"/>
                </a:lnTo>
                <a:lnTo>
                  <a:pt x="3751729" y="7982"/>
                </a:lnTo>
                <a:lnTo>
                  <a:pt x="3722929" y="7982"/>
                </a:lnTo>
                <a:lnTo>
                  <a:pt x="3721206" y="10443"/>
                </a:lnTo>
                <a:lnTo>
                  <a:pt x="3718744" y="13888"/>
                </a:lnTo>
                <a:lnTo>
                  <a:pt x="3717022" y="15612"/>
                </a:lnTo>
                <a:lnTo>
                  <a:pt x="3715298" y="19797"/>
                </a:lnTo>
                <a:lnTo>
                  <a:pt x="3713576" y="23981"/>
                </a:lnTo>
                <a:lnTo>
                  <a:pt x="3716775" y="25705"/>
                </a:lnTo>
                <a:lnTo>
                  <a:pt x="3718497" y="27428"/>
                </a:lnTo>
                <a:lnTo>
                  <a:pt x="3719237" y="28166"/>
                </a:lnTo>
                <a:lnTo>
                  <a:pt x="3720959" y="31611"/>
                </a:lnTo>
                <a:lnTo>
                  <a:pt x="3720959" y="33335"/>
                </a:lnTo>
                <a:lnTo>
                  <a:pt x="3719237" y="35797"/>
                </a:lnTo>
                <a:lnTo>
                  <a:pt x="3716775" y="39982"/>
                </a:lnTo>
                <a:lnTo>
                  <a:pt x="3715052" y="41704"/>
                </a:lnTo>
                <a:lnTo>
                  <a:pt x="3712591" y="43428"/>
                </a:lnTo>
                <a:lnTo>
                  <a:pt x="3709391" y="43428"/>
                </a:lnTo>
                <a:lnTo>
                  <a:pt x="3706929" y="43428"/>
                </a:lnTo>
                <a:lnTo>
                  <a:pt x="3701267" y="43428"/>
                </a:lnTo>
                <a:lnTo>
                  <a:pt x="3695606" y="34320"/>
                </a:lnTo>
                <a:lnTo>
                  <a:pt x="3686498" y="30136"/>
                </a:lnTo>
                <a:lnTo>
                  <a:pt x="3674930" y="27674"/>
                </a:lnTo>
                <a:lnTo>
                  <a:pt x="3674930" y="16844"/>
                </a:lnTo>
                <a:lnTo>
                  <a:pt x="3672467" y="16104"/>
                </a:lnTo>
                <a:lnTo>
                  <a:pt x="3669267" y="14381"/>
                </a:lnTo>
                <a:lnTo>
                  <a:pt x="3668529" y="12659"/>
                </a:lnTo>
                <a:lnTo>
                  <a:pt x="3665329" y="10935"/>
                </a:lnTo>
                <a:lnTo>
                  <a:pt x="3659668" y="10935"/>
                </a:lnTo>
                <a:lnTo>
                  <a:pt x="3657944" y="10935"/>
                </a:lnTo>
                <a:lnTo>
                  <a:pt x="3657207" y="12659"/>
                </a:lnTo>
                <a:lnTo>
                  <a:pt x="3655483" y="12659"/>
                </a:lnTo>
                <a:lnTo>
                  <a:pt x="3653760" y="12659"/>
                </a:lnTo>
                <a:lnTo>
                  <a:pt x="3651298" y="14381"/>
                </a:lnTo>
                <a:lnTo>
                  <a:pt x="3648098" y="8474"/>
                </a:lnTo>
                <a:lnTo>
                  <a:pt x="3643914" y="2567"/>
                </a:lnTo>
                <a:close/>
                <a:moveTo>
                  <a:pt x="1870193" y="0"/>
                </a:moveTo>
                <a:lnTo>
                  <a:pt x="1986120" y="0"/>
                </a:lnTo>
                <a:lnTo>
                  <a:pt x="1986571" y="3551"/>
                </a:lnTo>
                <a:lnTo>
                  <a:pt x="1988295" y="17827"/>
                </a:lnTo>
                <a:lnTo>
                  <a:pt x="1990757" y="29643"/>
                </a:lnTo>
                <a:lnTo>
                  <a:pt x="1993956" y="37274"/>
                </a:lnTo>
                <a:lnTo>
                  <a:pt x="1996418" y="41458"/>
                </a:lnTo>
                <a:lnTo>
                  <a:pt x="2000603" y="43181"/>
                </a:lnTo>
                <a:lnTo>
                  <a:pt x="2003802" y="46628"/>
                </a:lnTo>
                <a:lnTo>
                  <a:pt x="2009465" y="47366"/>
                </a:lnTo>
                <a:lnTo>
                  <a:pt x="2007741" y="37274"/>
                </a:lnTo>
                <a:lnTo>
                  <a:pt x="2006018" y="29643"/>
                </a:lnTo>
                <a:lnTo>
                  <a:pt x="2006018" y="21274"/>
                </a:lnTo>
                <a:lnTo>
                  <a:pt x="2011187" y="21274"/>
                </a:lnTo>
                <a:lnTo>
                  <a:pt x="2011187" y="17827"/>
                </a:lnTo>
                <a:lnTo>
                  <a:pt x="2021032" y="23735"/>
                </a:lnTo>
                <a:lnTo>
                  <a:pt x="2030879" y="29643"/>
                </a:lnTo>
                <a:lnTo>
                  <a:pt x="2042448" y="34566"/>
                </a:lnTo>
                <a:lnTo>
                  <a:pt x="2044171" y="31120"/>
                </a:lnTo>
                <a:lnTo>
                  <a:pt x="2045895" y="28658"/>
                </a:lnTo>
                <a:lnTo>
                  <a:pt x="2046633" y="26936"/>
                </a:lnTo>
                <a:lnTo>
                  <a:pt x="2048355" y="22750"/>
                </a:lnTo>
                <a:lnTo>
                  <a:pt x="2048355" y="17827"/>
                </a:lnTo>
                <a:lnTo>
                  <a:pt x="2046633" y="17089"/>
                </a:lnTo>
                <a:lnTo>
                  <a:pt x="2045895" y="15366"/>
                </a:lnTo>
                <a:lnTo>
                  <a:pt x="2044171" y="13643"/>
                </a:lnTo>
                <a:lnTo>
                  <a:pt x="2044171" y="11920"/>
                </a:lnTo>
                <a:lnTo>
                  <a:pt x="2044171" y="9458"/>
                </a:lnTo>
                <a:lnTo>
                  <a:pt x="2042448" y="5274"/>
                </a:lnTo>
                <a:lnTo>
                  <a:pt x="2054314" y="0"/>
                </a:lnTo>
                <a:lnTo>
                  <a:pt x="3640714" y="0"/>
                </a:lnTo>
                <a:lnTo>
                  <a:pt x="3640714" y="8474"/>
                </a:lnTo>
                <a:lnTo>
                  <a:pt x="3638252" y="20290"/>
                </a:lnTo>
                <a:lnTo>
                  <a:pt x="3635053" y="30382"/>
                </a:lnTo>
                <a:lnTo>
                  <a:pt x="3628406" y="36289"/>
                </a:lnTo>
                <a:lnTo>
                  <a:pt x="3625207" y="38012"/>
                </a:lnTo>
                <a:lnTo>
                  <a:pt x="3622745" y="38012"/>
                </a:lnTo>
                <a:lnTo>
                  <a:pt x="3621022" y="38012"/>
                </a:lnTo>
                <a:lnTo>
                  <a:pt x="3619298" y="38012"/>
                </a:lnTo>
                <a:lnTo>
                  <a:pt x="3617576" y="36289"/>
                </a:lnTo>
                <a:lnTo>
                  <a:pt x="3616838" y="36289"/>
                </a:lnTo>
                <a:lnTo>
                  <a:pt x="3615114" y="36289"/>
                </a:lnTo>
                <a:lnTo>
                  <a:pt x="3613391" y="38012"/>
                </a:lnTo>
                <a:lnTo>
                  <a:pt x="3611668" y="39735"/>
                </a:lnTo>
                <a:lnTo>
                  <a:pt x="3609207" y="43920"/>
                </a:lnTo>
                <a:lnTo>
                  <a:pt x="3617576" y="54012"/>
                </a:lnTo>
                <a:lnTo>
                  <a:pt x="3626683" y="71735"/>
                </a:lnTo>
                <a:lnTo>
                  <a:pt x="3630868" y="91920"/>
                </a:lnTo>
                <a:lnTo>
                  <a:pt x="3628406" y="91920"/>
                </a:lnTo>
                <a:lnTo>
                  <a:pt x="3626683" y="93643"/>
                </a:lnTo>
                <a:lnTo>
                  <a:pt x="3623483" y="93643"/>
                </a:lnTo>
                <a:lnTo>
                  <a:pt x="3619298" y="95365"/>
                </a:lnTo>
                <a:lnTo>
                  <a:pt x="3613637" y="91181"/>
                </a:lnTo>
                <a:lnTo>
                  <a:pt x="3609452" y="87734"/>
                </a:lnTo>
                <a:lnTo>
                  <a:pt x="3603791" y="86996"/>
                </a:lnTo>
                <a:lnTo>
                  <a:pt x="3596406" y="85274"/>
                </a:lnTo>
                <a:lnTo>
                  <a:pt x="3592222" y="97089"/>
                </a:lnTo>
                <a:lnTo>
                  <a:pt x="3583854" y="102997"/>
                </a:lnTo>
                <a:lnTo>
                  <a:pt x="3573022" y="107181"/>
                </a:lnTo>
                <a:lnTo>
                  <a:pt x="3561453" y="111366"/>
                </a:lnTo>
                <a:lnTo>
                  <a:pt x="3560715" y="123180"/>
                </a:lnTo>
                <a:lnTo>
                  <a:pt x="3557514" y="132289"/>
                </a:lnTo>
                <a:lnTo>
                  <a:pt x="3551854" y="140657"/>
                </a:lnTo>
                <a:lnTo>
                  <a:pt x="3540284" y="142381"/>
                </a:lnTo>
                <a:lnTo>
                  <a:pt x="3531915" y="144842"/>
                </a:lnTo>
                <a:lnTo>
                  <a:pt x="3526253" y="148288"/>
                </a:lnTo>
                <a:lnTo>
                  <a:pt x="3520592" y="150012"/>
                </a:lnTo>
                <a:lnTo>
                  <a:pt x="3516408" y="146565"/>
                </a:lnTo>
                <a:lnTo>
                  <a:pt x="3511484" y="142381"/>
                </a:lnTo>
                <a:lnTo>
                  <a:pt x="3509022" y="138196"/>
                </a:lnTo>
                <a:lnTo>
                  <a:pt x="3503362" y="138935"/>
                </a:lnTo>
                <a:lnTo>
                  <a:pt x="3495977" y="140657"/>
                </a:lnTo>
                <a:lnTo>
                  <a:pt x="3490315" y="144103"/>
                </a:lnTo>
                <a:lnTo>
                  <a:pt x="3486130" y="146565"/>
                </a:lnTo>
                <a:lnTo>
                  <a:pt x="3486130" y="152473"/>
                </a:lnTo>
                <a:lnTo>
                  <a:pt x="3481946" y="154195"/>
                </a:lnTo>
                <a:lnTo>
                  <a:pt x="3474562" y="154195"/>
                </a:lnTo>
                <a:lnTo>
                  <a:pt x="3464716" y="154195"/>
                </a:lnTo>
                <a:lnTo>
                  <a:pt x="3455608" y="155919"/>
                </a:lnTo>
                <a:lnTo>
                  <a:pt x="3451423" y="156658"/>
                </a:lnTo>
                <a:lnTo>
                  <a:pt x="3444038" y="174381"/>
                </a:lnTo>
                <a:lnTo>
                  <a:pt x="3443300" y="193580"/>
                </a:lnTo>
                <a:lnTo>
                  <a:pt x="3443300" y="215488"/>
                </a:lnTo>
                <a:lnTo>
                  <a:pt x="3445762" y="234687"/>
                </a:lnTo>
                <a:lnTo>
                  <a:pt x="3441577" y="234687"/>
                </a:lnTo>
                <a:lnTo>
                  <a:pt x="3439854" y="234687"/>
                </a:lnTo>
                <a:lnTo>
                  <a:pt x="3438131" y="234687"/>
                </a:lnTo>
                <a:lnTo>
                  <a:pt x="3437392" y="236410"/>
                </a:lnTo>
                <a:lnTo>
                  <a:pt x="3435670" y="237150"/>
                </a:lnTo>
                <a:lnTo>
                  <a:pt x="3433946" y="242072"/>
                </a:lnTo>
                <a:lnTo>
                  <a:pt x="3432223" y="246257"/>
                </a:lnTo>
                <a:lnTo>
                  <a:pt x="3432223" y="252164"/>
                </a:lnTo>
                <a:lnTo>
                  <a:pt x="3432223" y="258810"/>
                </a:lnTo>
                <a:lnTo>
                  <a:pt x="3422377" y="258810"/>
                </a:lnTo>
                <a:lnTo>
                  <a:pt x="3416715" y="267918"/>
                </a:lnTo>
                <a:lnTo>
                  <a:pt x="3412531" y="273825"/>
                </a:lnTo>
                <a:lnTo>
                  <a:pt x="3410808" y="279734"/>
                </a:lnTo>
                <a:lnTo>
                  <a:pt x="3409084" y="291548"/>
                </a:lnTo>
                <a:lnTo>
                  <a:pt x="3406623" y="291548"/>
                </a:lnTo>
                <a:lnTo>
                  <a:pt x="3403423" y="291548"/>
                </a:lnTo>
                <a:lnTo>
                  <a:pt x="3402685" y="291548"/>
                </a:lnTo>
                <a:lnTo>
                  <a:pt x="3400962" y="291548"/>
                </a:lnTo>
                <a:lnTo>
                  <a:pt x="3397762" y="291548"/>
                </a:lnTo>
                <a:lnTo>
                  <a:pt x="3392100" y="303365"/>
                </a:lnTo>
                <a:lnTo>
                  <a:pt x="3387915" y="317641"/>
                </a:lnTo>
                <a:lnTo>
                  <a:pt x="3378069" y="317641"/>
                </a:lnTo>
                <a:lnTo>
                  <a:pt x="3374869" y="333640"/>
                </a:lnTo>
                <a:lnTo>
                  <a:pt x="3369947" y="333640"/>
                </a:lnTo>
                <a:lnTo>
                  <a:pt x="3369947" y="329457"/>
                </a:lnTo>
                <a:lnTo>
                  <a:pt x="3358378" y="313456"/>
                </a:lnTo>
                <a:lnTo>
                  <a:pt x="3350993" y="294256"/>
                </a:lnTo>
                <a:lnTo>
                  <a:pt x="3349270" y="272349"/>
                </a:lnTo>
                <a:lnTo>
                  <a:pt x="3350993" y="246257"/>
                </a:lnTo>
                <a:lnTo>
                  <a:pt x="3355178" y="242811"/>
                </a:lnTo>
                <a:lnTo>
                  <a:pt x="3358378" y="240349"/>
                </a:lnTo>
                <a:lnTo>
                  <a:pt x="3362562" y="236903"/>
                </a:lnTo>
                <a:lnTo>
                  <a:pt x="3364285" y="232719"/>
                </a:lnTo>
                <a:lnTo>
                  <a:pt x="3366747" y="226811"/>
                </a:lnTo>
                <a:lnTo>
                  <a:pt x="3362562" y="219180"/>
                </a:lnTo>
                <a:lnTo>
                  <a:pt x="3360839" y="209088"/>
                </a:lnTo>
                <a:lnTo>
                  <a:pt x="3366501" y="197272"/>
                </a:lnTo>
                <a:lnTo>
                  <a:pt x="3372162" y="193088"/>
                </a:lnTo>
                <a:lnTo>
                  <a:pt x="3379547" y="189642"/>
                </a:lnTo>
                <a:lnTo>
                  <a:pt x="3387915" y="187180"/>
                </a:lnTo>
                <a:lnTo>
                  <a:pt x="3393577" y="181272"/>
                </a:lnTo>
                <a:lnTo>
                  <a:pt x="3405147" y="163550"/>
                </a:lnTo>
                <a:lnTo>
                  <a:pt x="3416715" y="145827"/>
                </a:lnTo>
                <a:lnTo>
                  <a:pt x="3425824" y="138196"/>
                </a:lnTo>
                <a:lnTo>
                  <a:pt x="3435670" y="131550"/>
                </a:lnTo>
                <a:lnTo>
                  <a:pt x="3445515" y="123920"/>
                </a:lnTo>
                <a:lnTo>
                  <a:pt x="3449700" y="113827"/>
                </a:lnTo>
                <a:lnTo>
                  <a:pt x="3452900" y="102011"/>
                </a:lnTo>
                <a:lnTo>
                  <a:pt x="3457085" y="91181"/>
                </a:lnTo>
                <a:lnTo>
                  <a:pt x="3457085" y="90443"/>
                </a:lnTo>
                <a:lnTo>
                  <a:pt x="3455361" y="90443"/>
                </a:lnTo>
                <a:lnTo>
                  <a:pt x="3455361" y="88719"/>
                </a:lnTo>
                <a:lnTo>
                  <a:pt x="3453639" y="86996"/>
                </a:lnTo>
                <a:lnTo>
                  <a:pt x="3451176" y="88719"/>
                </a:lnTo>
                <a:lnTo>
                  <a:pt x="3449454" y="90443"/>
                </a:lnTo>
                <a:lnTo>
                  <a:pt x="3448715" y="91181"/>
                </a:lnTo>
                <a:lnTo>
                  <a:pt x="3441331" y="102011"/>
                </a:lnTo>
                <a:lnTo>
                  <a:pt x="3433946" y="113827"/>
                </a:lnTo>
                <a:lnTo>
                  <a:pt x="3426561" y="123920"/>
                </a:lnTo>
                <a:lnTo>
                  <a:pt x="3416715" y="131550"/>
                </a:lnTo>
                <a:lnTo>
                  <a:pt x="3403423" y="137457"/>
                </a:lnTo>
                <a:lnTo>
                  <a:pt x="3402685" y="132535"/>
                </a:lnTo>
                <a:lnTo>
                  <a:pt x="3402685" y="131796"/>
                </a:lnTo>
                <a:lnTo>
                  <a:pt x="3400962" y="128350"/>
                </a:lnTo>
                <a:lnTo>
                  <a:pt x="3400962" y="124165"/>
                </a:lnTo>
                <a:lnTo>
                  <a:pt x="3402685" y="122442"/>
                </a:lnTo>
                <a:lnTo>
                  <a:pt x="3402685" y="120719"/>
                </a:lnTo>
                <a:lnTo>
                  <a:pt x="3402685" y="119980"/>
                </a:lnTo>
                <a:lnTo>
                  <a:pt x="3403423" y="116534"/>
                </a:lnTo>
                <a:lnTo>
                  <a:pt x="3403423" y="114073"/>
                </a:lnTo>
                <a:lnTo>
                  <a:pt x="3399238" y="110628"/>
                </a:lnTo>
                <a:lnTo>
                  <a:pt x="3395054" y="108903"/>
                </a:lnTo>
                <a:lnTo>
                  <a:pt x="3391854" y="108166"/>
                </a:lnTo>
                <a:lnTo>
                  <a:pt x="3387670" y="106442"/>
                </a:lnTo>
                <a:lnTo>
                  <a:pt x="3385208" y="108166"/>
                </a:lnTo>
                <a:lnTo>
                  <a:pt x="3377824" y="112350"/>
                </a:lnTo>
                <a:lnTo>
                  <a:pt x="3367978" y="120719"/>
                </a:lnTo>
                <a:lnTo>
                  <a:pt x="3358870" y="131550"/>
                </a:lnTo>
                <a:lnTo>
                  <a:pt x="3350500" y="141642"/>
                </a:lnTo>
                <a:lnTo>
                  <a:pt x="3346316" y="149273"/>
                </a:lnTo>
                <a:lnTo>
                  <a:pt x="3346316" y="151734"/>
                </a:lnTo>
                <a:lnTo>
                  <a:pt x="3346316" y="155180"/>
                </a:lnTo>
                <a:lnTo>
                  <a:pt x="3347055" y="157642"/>
                </a:lnTo>
                <a:lnTo>
                  <a:pt x="3348778" y="161826"/>
                </a:lnTo>
                <a:lnTo>
                  <a:pt x="3350500" y="165272"/>
                </a:lnTo>
                <a:lnTo>
                  <a:pt x="3350500" y="167734"/>
                </a:lnTo>
                <a:lnTo>
                  <a:pt x="3341394" y="171918"/>
                </a:lnTo>
                <a:lnTo>
                  <a:pt x="3331548" y="173642"/>
                </a:lnTo>
                <a:lnTo>
                  <a:pt x="3318255" y="175365"/>
                </a:lnTo>
                <a:lnTo>
                  <a:pt x="3305947" y="175365"/>
                </a:lnTo>
                <a:lnTo>
                  <a:pt x="3305947" y="159365"/>
                </a:lnTo>
                <a:lnTo>
                  <a:pt x="3292655" y="161826"/>
                </a:lnTo>
                <a:lnTo>
                  <a:pt x="3281085" y="166750"/>
                </a:lnTo>
                <a:lnTo>
                  <a:pt x="3271240" y="165026"/>
                </a:lnTo>
                <a:lnTo>
                  <a:pt x="3263855" y="155919"/>
                </a:lnTo>
                <a:lnTo>
                  <a:pt x="3235055" y="151734"/>
                </a:lnTo>
                <a:lnTo>
                  <a:pt x="3225209" y="161826"/>
                </a:lnTo>
                <a:lnTo>
                  <a:pt x="3213640" y="169457"/>
                </a:lnTo>
                <a:lnTo>
                  <a:pt x="3203794" y="177827"/>
                </a:lnTo>
                <a:lnTo>
                  <a:pt x="3198133" y="188657"/>
                </a:lnTo>
                <a:lnTo>
                  <a:pt x="3192471" y="198750"/>
                </a:lnTo>
                <a:lnTo>
                  <a:pt x="3186810" y="208841"/>
                </a:lnTo>
                <a:lnTo>
                  <a:pt x="3179425" y="216473"/>
                </a:lnTo>
                <a:lnTo>
                  <a:pt x="3156287" y="224103"/>
                </a:lnTo>
                <a:lnTo>
                  <a:pt x="3150625" y="230011"/>
                </a:lnTo>
                <a:lnTo>
                  <a:pt x="3146441" y="236657"/>
                </a:lnTo>
                <a:lnTo>
                  <a:pt x="3142256" y="242564"/>
                </a:lnTo>
                <a:lnTo>
                  <a:pt x="3132409" y="250195"/>
                </a:lnTo>
                <a:lnTo>
                  <a:pt x="3132409" y="258564"/>
                </a:lnTo>
                <a:lnTo>
                  <a:pt x="3144717" y="258564"/>
                </a:lnTo>
                <a:lnTo>
                  <a:pt x="3146441" y="263487"/>
                </a:lnTo>
                <a:lnTo>
                  <a:pt x="3148164" y="265949"/>
                </a:lnTo>
                <a:lnTo>
                  <a:pt x="3148902" y="269395"/>
                </a:lnTo>
                <a:lnTo>
                  <a:pt x="3152102" y="271857"/>
                </a:lnTo>
                <a:lnTo>
                  <a:pt x="3154563" y="273580"/>
                </a:lnTo>
                <a:lnTo>
                  <a:pt x="3160225" y="275303"/>
                </a:lnTo>
                <a:lnTo>
                  <a:pt x="3163425" y="271857"/>
                </a:lnTo>
                <a:lnTo>
                  <a:pt x="3165887" y="270133"/>
                </a:lnTo>
                <a:lnTo>
                  <a:pt x="3170809" y="269395"/>
                </a:lnTo>
                <a:lnTo>
                  <a:pt x="3174994" y="269395"/>
                </a:lnTo>
                <a:lnTo>
                  <a:pt x="3182379" y="269395"/>
                </a:lnTo>
                <a:lnTo>
                  <a:pt x="3188041" y="276041"/>
                </a:lnTo>
                <a:lnTo>
                  <a:pt x="3192225" y="281949"/>
                </a:lnTo>
                <a:lnTo>
                  <a:pt x="3194687" y="289580"/>
                </a:lnTo>
                <a:lnTo>
                  <a:pt x="3197887" y="301394"/>
                </a:lnTo>
                <a:lnTo>
                  <a:pt x="3199609" y="309026"/>
                </a:lnTo>
                <a:lnTo>
                  <a:pt x="3197887" y="313210"/>
                </a:lnTo>
                <a:lnTo>
                  <a:pt x="3193702" y="317395"/>
                </a:lnTo>
                <a:lnTo>
                  <a:pt x="3191978" y="325026"/>
                </a:lnTo>
                <a:lnTo>
                  <a:pt x="3191978" y="333395"/>
                </a:lnTo>
                <a:lnTo>
                  <a:pt x="3194441" y="341025"/>
                </a:lnTo>
                <a:lnTo>
                  <a:pt x="3197640" y="348656"/>
                </a:lnTo>
                <a:lnTo>
                  <a:pt x="3200102" y="358748"/>
                </a:lnTo>
                <a:lnTo>
                  <a:pt x="3191733" y="367856"/>
                </a:lnTo>
                <a:lnTo>
                  <a:pt x="3186072" y="377949"/>
                </a:lnTo>
                <a:lnTo>
                  <a:pt x="3181886" y="388041"/>
                </a:lnTo>
                <a:lnTo>
                  <a:pt x="3176226" y="401579"/>
                </a:lnTo>
                <a:lnTo>
                  <a:pt x="3173025" y="404041"/>
                </a:lnTo>
                <a:lnTo>
                  <a:pt x="3165640" y="413148"/>
                </a:lnTo>
                <a:lnTo>
                  <a:pt x="3157271" y="423241"/>
                </a:lnTo>
                <a:lnTo>
                  <a:pt x="3148164" y="435056"/>
                </a:lnTo>
                <a:lnTo>
                  <a:pt x="3138318" y="445148"/>
                </a:lnTo>
                <a:lnTo>
                  <a:pt x="3129949" y="455241"/>
                </a:lnTo>
                <a:lnTo>
                  <a:pt x="3124288" y="462871"/>
                </a:lnTo>
                <a:lnTo>
                  <a:pt x="3121088" y="466318"/>
                </a:lnTo>
                <a:lnTo>
                  <a:pt x="3111241" y="468778"/>
                </a:lnTo>
                <a:lnTo>
                  <a:pt x="3101395" y="467056"/>
                </a:lnTo>
                <a:lnTo>
                  <a:pt x="3092288" y="467056"/>
                </a:lnTo>
                <a:lnTo>
                  <a:pt x="3083918" y="468778"/>
                </a:lnTo>
                <a:lnTo>
                  <a:pt x="3076533" y="476409"/>
                </a:lnTo>
                <a:lnTo>
                  <a:pt x="3070872" y="484779"/>
                </a:lnTo>
                <a:lnTo>
                  <a:pt x="3066687" y="493887"/>
                </a:lnTo>
                <a:lnTo>
                  <a:pt x="3061026" y="502256"/>
                </a:lnTo>
                <a:lnTo>
                  <a:pt x="3052657" y="508164"/>
                </a:lnTo>
                <a:lnTo>
                  <a:pt x="3050934" y="508164"/>
                </a:lnTo>
                <a:lnTo>
                  <a:pt x="3049211" y="509887"/>
                </a:lnTo>
                <a:lnTo>
                  <a:pt x="3047487" y="509887"/>
                </a:lnTo>
                <a:lnTo>
                  <a:pt x="3045026" y="509887"/>
                </a:lnTo>
                <a:lnTo>
                  <a:pt x="3041826" y="511610"/>
                </a:lnTo>
                <a:lnTo>
                  <a:pt x="3045026" y="519979"/>
                </a:lnTo>
                <a:lnTo>
                  <a:pt x="3050688" y="529086"/>
                </a:lnTo>
                <a:lnTo>
                  <a:pt x="3054872" y="539179"/>
                </a:lnTo>
                <a:lnTo>
                  <a:pt x="3060534" y="549271"/>
                </a:lnTo>
                <a:lnTo>
                  <a:pt x="3062995" y="558378"/>
                </a:lnTo>
                <a:lnTo>
                  <a:pt x="3064719" y="568471"/>
                </a:lnTo>
                <a:lnTo>
                  <a:pt x="3062256" y="575117"/>
                </a:lnTo>
                <a:lnTo>
                  <a:pt x="3056595" y="581022"/>
                </a:lnTo>
                <a:lnTo>
                  <a:pt x="3045026" y="585945"/>
                </a:lnTo>
                <a:lnTo>
                  <a:pt x="3026073" y="588407"/>
                </a:lnTo>
                <a:lnTo>
                  <a:pt x="3026073" y="580776"/>
                </a:lnTo>
                <a:lnTo>
                  <a:pt x="3024348" y="574133"/>
                </a:lnTo>
                <a:lnTo>
                  <a:pt x="3024348" y="564040"/>
                </a:lnTo>
                <a:lnTo>
                  <a:pt x="3026073" y="552225"/>
                </a:lnTo>
                <a:lnTo>
                  <a:pt x="3026073" y="543117"/>
                </a:lnTo>
                <a:lnTo>
                  <a:pt x="3021888" y="543117"/>
                </a:lnTo>
                <a:lnTo>
                  <a:pt x="3018688" y="543117"/>
                </a:lnTo>
                <a:lnTo>
                  <a:pt x="3016226" y="543117"/>
                </a:lnTo>
                <a:lnTo>
                  <a:pt x="3014503" y="543117"/>
                </a:lnTo>
                <a:lnTo>
                  <a:pt x="3012780" y="541394"/>
                </a:lnTo>
                <a:lnTo>
                  <a:pt x="3010318" y="540655"/>
                </a:lnTo>
                <a:lnTo>
                  <a:pt x="3007118" y="535733"/>
                </a:lnTo>
                <a:lnTo>
                  <a:pt x="3010318" y="531548"/>
                </a:lnTo>
                <a:lnTo>
                  <a:pt x="3012780" y="527363"/>
                </a:lnTo>
                <a:lnTo>
                  <a:pt x="3014503" y="523179"/>
                </a:lnTo>
                <a:lnTo>
                  <a:pt x="3017703" y="517271"/>
                </a:lnTo>
                <a:lnTo>
                  <a:pt x="3010318" y="517271"/>
                </a:lnTo>
                <a:lnTo>
                  <a:pt x="3001211" y="515548"/>
                </a:lnTo>
                <a:lnTo>
                  <a:pt x="2991365" y="518010"/>
                </a:lnTo>
                <a:lnTo>
                  <a:pt x="2979796" y="522932"/>
                </a:lnTo>
                <a:lnTo>
                  <a:pt x="2969950" y="527117"/>
                </a:lnTo>
                <a:lnTo>
                  <a:pt x="2969950" y="523672"/>
                </a:lnTo>
                <a:lnTo>
                  <a:pt x="2971672" y="519486"/>
                </a:lnTo>
                <a:lnTo>
                  <a:pt x="2973396" y="517025"/>
                </a:lnTo>
                <a:lnTo>
                  <a:pt x="2974134" y="512102"/>
                </a:lnTo>
                <a:lnTo>
                  <a:pt x="2975857" y="509640"/>
                </a:lnTo>
                <a:lnTo>
                  <a:pt x="2978318" y="503733"/>
                </a:lnTo>
                <a:lnTo>
                  <a:pt x="2975857" y="503733"/>
                </a:lnTo>
                <a:lnTo>
                  <a:pt x="2973396" y="502009"/>
                </a:lnTo>
                <a:lnTo>
                  <a:pt x="2970196" y="502009"/>
                </a:lnTo>
                <a:lnTo>
                  <a:pt x="2966011" y="500287"/>
                </a:lnTo>
                <a:lnTo>
                  <a:pt x="2956904" y="509395"/>
                </a:lnTo>
                <a:lnTo>
                  <a:pt x="2947058" y="517025"/>
                </a:lnTo>
                <a:lnTo>
                  <a:pt x="2937212" y="525394"/>
                </a:lnTo>
                <a:lnTo>
                  <a:pt x="2931550" y="535487"/>
                </a:lnTo>
                <a:lnTo>
                  <a:pt x="2937212" y="538932"/>
                </a:lnTo>
                <a:lnTo>
                  <a:pt x="2941396" y="541394"/>
                </a:lnTo>
                <a:lnTo>
                  <a:pt x="2944596" y="544840"/>
                </a:lnTo>
                <a:lnTo>
                  <a:pt x="2947058" y="547301"/>
                </a:lnTo>
                <a:lnTo>
                  <a:pt x="2950257" y="552225"/>
                </a:lnTo>
                <a:lnTo>
                  <a:pt x="2958626" y="547301"/>
                </a:lnTo>
                <a:lnTo>
                  <a:pt x="2966011" y="544840"/>
                </a:lnTo>
                <a:lnTo>
                  <a:pt x="2973396" y="544840"/>
                </a:lnTo>
                <a:lnTo>
                  <a:pt x="2981764" y="549025"/>
                </a:lnTo>
                <a:lnTo>
                  <a:pt x="2985949" y="549025"/>
                </a:lnTo>
                <a:lnTo>
                  <a:pt x="2985949" y="559117"/>
                </a:lnTo>
                <a:lnTo>
                  <a:pt x="2970196" y="559117"/>
                </a:lnTo>
                <a:lnTo>
                  <a:pt x="2964534" y="566748"/>
                </a:lnTo>
                <a:lnTo>
                  <a:pt x="2958873" y="572655"/>
                </a:lnTo>
                <a:lnTo>
                  <a:pt x="2954688" y="578561"/>
                </a:lnTo>
                <a:lnTo>
                  <a:pt x="2950503" y="588653"/>
                </a:lnTo>
                <a:lnTo>
                  <a:pt x="2962073" y="596284"/>
                </a:lnTo>
                <a:lnTo>
                  <a:pt x="2968719" y="608099"/>
                </a:lnTo>
                <a:lnTo>
                  <a:pt x="2974380" y="624099"/>
                </a:lnTo>
                <a:lnTo>
                  <a:pt x="2977581" y="640099"/>
                </a:lnTo>
                <a:lnTo>
                  <a:pt x="2978318" y="657822"/>
                </a:lnTo>
                <a:lnTo>
                  <a:pt x="2978318" y="673330"/>
                </a:lnTo>
                <a:lnTo>
                  <a:pt x="2968472" y="679976"/>
                </a:lnTo>
                <a:lnTo>
                  <a:pt x="2962811" y="691791"/>
                </a:lnTo>
                <a:lnTo>
                  <a:pt x="2957149" y="702622"/>
                </a:lnTo>
                <a:lnTo>
                  <a:pt x="2950503" y="714437"/>
                </a:lnTo>
                <a:lnTo>
                  <a:pt x="2935734" y="730437"/>
                </a:lnTo>
                <a:lnTo>
                  <a:pt x="2916781" y="742251"/>
                </a:lnTo>
                <a:lnTo>
                  <a:pt x="2896842" y="750622"/>
                </a:lnTo>
                <a:lnTo>
                  <a:pt x="2873704" y="758252"/>
                </a:lnTo>
                <a:lnTo>
                  <a:pt x="2852289" y="762437"/>
                </a:lnTo>
                <a:lnTo>
                  <a:pt x="2852289" y="768345"/>
                </a:lnTo>
                <a:lnTo>
                  <a:pt x="2852289" y="771791"/>
                </a:lnTo>
                <a:lnTo>
                  <a:pt x="2852289" y="774251"/>
                </a:lnTo>
                <a:lnTo>
                  <a:pt x="2852289" y="775976"/>
                </a:lnTo>
                <a:lnTo>
                  <a:pt x="2854012" y="777698"/>
                </a:lnTo>
                <a:lnTo>
                  <a:pt x="2854012" y="781882"/>
                </a:lnTo>
                <a:lnTo>
                  <a:pt x="2854750" y="786068"/>
                </a:lnTo>
                <a:lnTo>
                  <a:pt x="2852289" y="789513"/>
                </a:lnTo>
                <a:lnTo>
                  <a:pt x="2849089" y="791974"/>
                </a:lnTo>
                <a:lnTo>
                  <a:pt x="2848350" y="793699"/>
                </a:lnTo>
                <a:lnTo>
                  <a:pt x="2845150" y="796159"/>
                </a:lnTo>
                <a:lnTo>
                  <a:pt x="2839489" y="799605"/>
                </a:lnTo>
                <a:lnTo>
                  <a:pt x="2837766" y="799605"/>
                </a:lnTo>
                <a:lnTo>
                  <a:pt x="2837027" y="801329"/>
                </a:lnTo>
                <a:lnTo>
                  <a:pt x="2835304" y="801329"/>
                </a:lnTo>
                <a:lnTo>
                  <a:pt x="2833582" y="801329"/>
                </a:lnTo>
                <a:lnTo>
                  <a:pt x="2831119" y="802067"/>
                </a:lnTo>
                <a:lnTo>
                  <a:pt x="2829396" y="797883"/>
                </a:lnTo>
                <a:lnTo>
                  <a:pt x="2827673" y="793699"/>
                </a:lnTo>
                <a:lnTo>
                  <a:pt x="2827673" y="789513"/>
                </a:lnTo>
                <a:lnTo>
                  <a:pt x="2827673" y="781882"/>
                </a:lnTo>
                <a:lnTo>
                  <a:pt x="2830873" y="780160"/>
                </a:lnTo>
                <a:lnTo>
                  <a:pt x="2833336" y="780160"/>
                </a:lnTo>
                <a:lnTo>
                  <a:pt x="2836535" y="778437"/>
                </a:lnTo>
                <a:lnTo>
                  <a:pt x="2837274" y="775976"/>
                </a:lnTo>
                <a:lnTo>
                  <a:pt x="2838997" y="772529"/>
                </a:lnTo>
                <a:lnTo>
                  <a:pt x="2837274" y="770067"/>
                </a:lnTo>
                <a:lnTo>
                  <a:pt x="2834812" y="765883"/>
                </a:lnTo>
                <a:lnTo>
                  <a:pt x="2833089" y="762437"/>
                </a:lnTo>
                <a:lnTo>
                  <a:pt x="2830627" y="760714"/>
                </a:lnTo>
                <a:lnTo>
                  <a:pt x="2828905" y="760714"/>
                </a:lnTo>
                <a:lnTo>
                  <a:pt x="2824720" y="759975"/>
                </a:lnTo>
                <a:lnTo>
                  <a:pt x="2819797" y="759975"/>
                </a:lnTo>
                <a:lnTo>
                  <a:pt x="2814874" y="766621"/>
                </a:lnTo>
                <a:lnTo>
                  <a:pt x="2809213" y="771545"/>
                </a:lnTo>
                <a:lnTo>
                  <a:pt x="2804289" y="775729"/>
                </a:lnTo>
                <a:lnTo>
                  <a:pt x="2800104" y="783360"/>
                </a:lnTo>
                <a:lnTo>
                  <a:pt x="2798382" y="795174"/>
                </a:lnTo>
                <a:lnTo>
                  <a:pt x="2811674" y="807729"/>
                </a:lnTo>
                <a:lnTo>
                  <a:pt x="2821520" y="821268"/>
                </a:lnTo>
                <a:lnTo>
                  <a:pt x="2830627" y="835544"/>
                </a:lnTo>
                <a:lnTo>
                  <a:pt x="2834812" y="854743"/>
                </a:lnTo>
                <a:lnTo>
                  <a:pt x="2836535" y="878129"/>
                </a:lnTo>
                <a:lnTo>
                  <a:pt x="2788535" y="917512"/>
                </a:lnTo>
                <a:lnTo>
                  <a:pt x="2782874" y="917512"/>
                </a:lnTo>
                <a:lnTo>
                  <a:pt x="2778689" y="901513"/>
                </a:lnTo>
                <a:lnTo>
                  <a:pt x="2769582" y="889697"/>
                </a:lnTo>
                <a:lnTo>
                  <a:pt x="2758012" y="879605"/>
                </a:lnTo>
                <a:lnTo>
                  <a:pt x="2745705" y="869513"/>
                </a:lnTo>
                <a:lnTo>
                  <a:pt x="2732412" y="858682"/>
                </a:lnTo>
                <a:lnTo>
                  <a:pt x="2726752" y="882067"/>
                </a:lnTo>
                <a:lnTo>
                  <a:pt x="2719366" y="901266"/>
                </a:lnTo>
                <a:lnTo>
                  <a:pt x="2726752" y="905451"/>
                </a:lnTo>
                <a:lnTo>
                  <a:pt x="2729951" y="911359"/>
                </a:lnTo>
                <a:lnTo>
                  <a:pt x="2730690" y="918989"/>
                </a:lnTo>
                <a:lnTo>
                  <a:pt x="2735613" y="927359"/>
                </a:lnTo>
                <a:lnTo>
                  <a:pt x="2736351" y="929082"/>
                </a:lnTo>
                <a:lnTo>
                  <a:pt x="2739551" y="929082"/>
                </a:lnTo>
                <a:lnTo>
                  <a:pt x="2742013" y="929082"/>
                </a:lnTo>
                <a:lnTo>
                  <a:pt x="2745213" y="929082"/>
                </a:lnTo>
                <a:lnTo>
                  <a:pt x="2747675" y="930805"/>
                </a:lnTo>
                <a:lnTo>
                  <a:pt x="2759243" y="942619"/>
                </a:lnTo>
                <a:lnTo>
                  <a:pt x="2768351" y="960342"/>
                </a:lnTo>
                <a:lnTo>
                  <a:pt x="2774013" y="980527"/>
                </a:lnTo>
                <a:lnTo>
                  <a:pt x="2774751" y="1001451"/>
                </a:lnTo>
                <a:lnTo>
                  <a:pt x="2766382" y="1001451"/>
                </a:lnTo>
                <a:lnTo>
                  <a:pt x="2757274" y="993820"/>
                </a:lnTo>
                <a:lnTo>
                  <a:pt x="2748905" y="989635"/>
                </a:lnTo>
                <a:lnTo>
                  <a:pt x="2747182" y="987911"/>
                </a:lnTo>
                <a:lnTo>
                  <a:pt x="2739797" y="982005"/>
                </a:lnTo>
                <a:lnTo>
                  <a:pt x="2734874" y="970188"/>
                </a:lnTo>
                <a:lnTo>
                  <a:pt x="2731675" y="956651"/>
                </a:lnTo>
                <a:lnTo>
                  <a:pt x="2727490" y="944835"/>
                </a:lnTo>
                <a:lnTo>
                  <a:pt x="2723305" y="933020"/>
                </a:lnTo>
                <a:lnTo>
                  <a:pt x="2715920" y="922928"/>
                </a:lnTo>
                <a:lnTo>
                  <a:pt x="2715920" y="920467"/>
                </a:lnTo>
                <a:lnTo>
                  <a:pt x="2708536" y="922928"/>
                </a:lnTo>
                <a:lnTo>
                  <a:pt x="2708536" y="920467"/>
                </a:lnTo>
                <a:lnTo>
                  <a:pt x="2706074" y="908651"/>
                </a:lnTo>
                <a:lnTo>
                  <a:pt x="2706074" y="893636"/>
                </a:lnTo>
                <a:lnTo>
                  <a:pt x="2706074" y="877636"/>
                </a:lnTo>
                <a:lnTo>
                  <a:pt x="2706074" y="859913"/>
                </a:lnTo>
                <a:lnTo>
                  <a:pt x="2704351" y="843913"/>
                </a:lnTo>
                <a:lnTo>
                  <a:pt x="2698690" y="830374"/>
                </a:lnTo>
                <a:lnTo>
                  <a:pt x="2689582" y="820283"/>
                </a:lnTo>
                <a:lnTo>
                  <a:pt x="2687121" y="822744"/>
                </a:lnTo>
                <a:lnTo>
                  <a:pt x="2682936" y="826190"/>
                </a:lnTo>
                <a:lnTo>
                  <a:pt x="2679736" y="827913"/>
                </a:lnTo>
                <a:lnTo>
                  <a:pt x="2674074" y="828652"/>
                </a:lnTo>
                <a:lnTo>
                  <a:pt x="2668414" y="828652"/>
                </a:lnTo>
                <a:lnTo>
                  <a:pt x="2666690" y="828652"/>
                </a:lnTo>
                <a:lnTo>
                  <a:pt x="2666690" y="827913"/>
                </a:lnTo>
                <a:lnTo>
                  <a:pt x="2665951" y="827913"/>
                </a:lnTo>
                <a:lnTo>
                  <a:pt x="2664228" y="826190"/>
                </a:lnTo>
                <a:lnTo>
                  <a:pt x="2664228" y="808467"/>
                </a:lnTo>
                <a:lnTo>
                  <a:pt x="2660044" y="794191"/>
                </a:lnTo>
                <a:lnTo>
                  <a:pt x="2654383" y="782375"/>
                </a:lnTo>
                <a:lnTo>
                  <a:pt x="2645275" y="771545"/>
                </a:lnTo>
                <a:lnTo>
                  <a:pt x="2638629" y="759729"/>
                </a:lnTo>
                <a:lnTo>
                  <a:pt x="2629522" y="745452"/>
                </a:lnTo>
                <a:lnTo>
                  <a:pt x="2627059" y="747914"/>
                </a:lnTo>
                <a:lnTo>
                  <a:pt x="2625337" y="749637"/>
                </a:lnTo>
                <a:lnTo>
                  <a:pt x="2623613" y="753083"/>
                </a:lnTo>
                <a:lnTo>
                  <a:pt x="2621891" y="753821"/>
                </a:lnTo>
                <a:lnTo>
                  <a:pt x="2621151" y="755545"/>
                </a:lnTo>
                <a:lnTo>
                  <a:pt x="2607860" y="757268"/>
                </a:lnTo>
                <a:lnTo>
                  <a:pt x="2596290" y="755545"/>
                </a:lnTo>
                <a:lnTo>
                  <a:pt x="2584721" y="755545"/>
                </a:lnTo>
                <a:lnTo>
                  <a:pt x="2581521" y="767360"/>
                </a:lnTo>
                <a:lnTo>
                  <a:pt x="2577337" y="773268"/>
                </a:lnTo>
                <a:lnTo>
                  <a:pt x="2574875" y="774991"/>
                </a:lnTo>
                <a:lnTo>
                  <a:pt x="2569214" y="774991"/>
                </a:lnTo>
                <a:lnTo>
                  <a:pt x="2563553" y="776714"/>
                </a:lnTo>
                <a:lnTo>
                  <a:pt x="2557891" y="780897"/>
                </a:lnTo>
                <a:lnTo>
                  <a:pt x="2548045" y="806991"/>
                </a:lnTo>
                <a:lnTo>
                  <a:pt x="2534753" y="806991"/>
                </a:lnTo>
                <a:lnTo>
                  <a:pt x="2527369" y="812897"/>
                </a:lnTo>
                <a:lnTo>
                  <a:pt x="2519983" y="820528"/>
                </a:lnTo>
                <a:lnTo>
                  <a:pt x="2510137" y="826436"/>
                </a:lnTo>
                <a:lnTo>
                  <a:pt x="2507676" y="855728"/>
                </a:lnTo>
                <a:lnTo>
                  <a:pt x="2500292" y="880836"/>
                </a:lnTo>
                <a:lnTo>
                  <a:pt x="2490445" y="901020"/>
                </a:lnTo>
                <a:lnTo>
                  <a:pt x="2474691" y="920221"/>
                </a:lnTo>
                <a:lnTo>
                  <a:pt x="2472968" y="920221"/>
                </a:lnTo>
                <a:lnTo>
                  <a:pt x="2471245" y="918497"/>
                </a:lnTo>
                <a:lnTo>
                  <a:pt x="2469522" y="918497"/>
                </a:lnTo>
                <a:lnTo>
                  <a:pt x="2468784" y="916775"/>
                </a:lnTo>
                <a:lnTo>
                  <a:pt x="2459676" y="906682"/>
                </a:lnTo>
                <a:lnTo>
                  <a:pt x="2451308" y="890682"/>
                </a:lnTo>
                <a:lnTo>
                  <a:pt x="2446384" y="877144"/>
                </a:lnTo>
                <a:lnTo>
                  <a:pt x="2445645" y="874682"/>
                </a:lnTo>
                <a:lnTo>
                  <a:pt x="2446384" y="871236"/>
                </a:lnTo>
                <a:lnTo>
                  <a:pt x="2448107" y="868774"/>
                </a:lnTo>
                <a:lnTo>
                  <a:pt x="2449830" y="867051"/>
                </a:lnTo>
                <a:lnTo>
                  <a:pt x="2449830" y="865328"/>
                </a:lnTo>
                <a:lnTo>
                  <a:pt x="2435061" y="843421"/>
                </a:lnTo>
                <a:lnTo>
                  <a:pt x="2425215" y="820036"/>
                </a:lnTo>
                <a:lnTo>
                  <a:pt x="2418568" y="794929"/>
                </a:lnTo>
                <a:lnTo>
                  <a:pt x="2415369" y="764652"/>
                </a:lnTo>
                <a:lnTo>
                  <a:pt x="2405523" y="765390"/>
                </a:lnTo>
                <a:lnTo>
                  <a:pt x="2398139" y="765390"/>
                </a:lnTo>
                <a:lnTo>
                  <a:pt x="2389769" y="764652"/>
                </a:lnTo>
                <a:lnTo>
                  <a:pt x="2386568" y="761206"/>
                </a:lnTo>
                <a:lnTo>
                  <a:pt x="2382384" y="758744"/>
                </a:lnTo>
                <a:lnTo>
                  <a:pt x="2379184" y="755298"/>
                </a:lnTo>
                <a:lnTo>
                  <a:pt x="2376723" y="752837"/>
                </a:lnTo>
                <a:lnTo>
                  <a:pt x="2379184" y="742006"/>
                </a:lnTo>
                <a:lnTo>
                  <a:pt x="2373523" y="733637"/>
                </a:lnTo>
                <a:lnTo>
                  <a:pt x="2363677" y="726006"/>
                </a:lnTo>
                <a:lnTo>
                  <a:pt x="2353830" y="719360"/>
                </a:lnTo>
                <a:lnTo>
                  <a:pt x="2344723" y="710252"/>
                </a:lnTo>
                <a:lnTo>
                  <a:pt x="2320847" y="713699"/>
                </a:lnTo>
                <a:lnTo>
                  <a:pt x="2295986" y="713699"/>
                </a:lnTo>
                <a:lnTo>
                  <a:pt x="2271123" y="711976"/>
                </a:lnTo>
                <a:lnTo>
                  <a:pt x="2247247" y="710252"/>
                </a:lnTo>
                <a:lnTo>
                  <a:pt x="2243063" y="701883"/>
                </a:lnTo>
                <a:lnTo>
                  <a:pt x="2237401" y="691053"/>
                </a:lnTo>
                <a:lnTo>
                  <a:pt x="2228293" y="694499"/>
                </a:lnTo>
                <a:lnTo>
                  <a:pt x="2222632" y="696222"/>
                </a:lnTo>
                <a:lnTo>
                  <a:pt x="2215247" y="696960"/>
                </a:lnTo>
                <a:lnTo>
                  <a:pt x="2205401" y="696960"/>
                </a:lnTo>
                <a:lnTo>
                  <a:pt x="2197031" y="691053"/>
                </a:lnTo>
                <a:lnTo>
                  <a:pt x="2187925" y="686868"/>
                </a:lnTo>
                <a:lnTo>
                  <a:pt x="2178078" y="680960"/>
                </a:lnTo>
                <a:lnTo>
                  <a:pt x="2170694" y="675053"/>
                </a:lnTo>
                <a:lnTo>
                  <a:pt x="2168232" y="666683"/>
                </a:lnTo>
                <a:lnTo>
                  <a:pt x="2164047" y="659053"/>
                </a:lnTo>
                <a:lnTo>
                  <a:pt x="2154940" y="651422"/>
                </a:lnTo>
                <a:lnTo>
                  <a:pt x="2153217" y="651422"/>
                </a:lnTo>
                <a:lnTo>
                  <a:pt x="2152479" y="651422"/>
                </a:lnTo>
                <a:lnTo>
                  <a:pt x="2150754" y="651422"/>
                </a:lnTo>
                <a:lnTo>
                  <a:pt x="2147555" y="651422"/>
                </a:lnTo>
                <a:lnTo>
                  <a:pt x="2141893" y="651422"/>
                </a:lnTo>
                <a:lnTo>
                  <a:pt x="2145094" y="663237"/>
                </a:lnTo>
                <a:lnTo>
                  <a:pt x="2149279" y="676776"/>
                </a:lnTo>
                <a:lnTo>
                  <a:pt x="2156663" y="690314"/>
                </a:lnTo>
                <a:lnTo>
                  <a:pt x="2162324" y="702130"/>
                </a:lnTo>
                <a:lnTo>
                  <a:pt x="2167986" y="710498"/>
                </a:lnTo>
                <a:lnTo>
                  <a:pt x="2169709" y="706314"/>
                </a:lnTo>
                <a:lnTo>
                  <a:pt x="2170448" y="704591"/>
                </a:lnTo>
                <a:lnTo>
                  <a:pt x="2170448" y="702868"/>
                </a:lnTo>
                <a:lnTo>
                  <a:pt x="2172170" y="702868"/>
                </a:lnTo>
                <a:lnTo>
                  <a:pt x="2173893" y="702868"/>
                </a:lnTo>
                <a:lnTo>
                  <a:pt x="2178078" y="704591"/>
                </a:lnTo>
                <a:lnTo>
                  <a:pt x="2179801" y="708776"/>
                </a:lnTo>
                <a:lnTo>
                  <a:pt x="2181524" y="713699"/>
                </a:lnTo>
                <a:lnTo>
                  <a:pt x="2181524" y="717883"/>
                </a:lnTo>
                <a:lnTo>
                  <a:pt x="2182262" y="722068"/>
                </a:lnTo>
                <a:lnTo>
                  <a:pt x="2183986" y="726252"/>
                </a:lnTo>
                <a:lnTo>
                  <a:pt x="2189647" y="725514"/>
                </a:lnTo>
                <a:lnTo>
                  <a:pt x="2197031" y="723791"/>
                </a:lnTo>
                <a:lnTo>
                  <a:pt x="2205401" y="723791"/>
                </a:lnTo>
                <a:lnTo>
                  <a:pt x="2218694" y="708776"/>
                </a:lnTo>
                <a:lnTo>
                  <a:pt x="2234447" y="696960"/>
                </a:lnTo>
                <a:lnTo>
                  <a:pt x="2236170" y="711976"/>
                </a:lnTo>
                <a:lnTo>
                  <a:pt x="2237892" y="723791"/>
                </a:lnTo>
                <a:lnTo>
                  <a:pt x="2259308" y="735605"/>
                </a:lnTo>
                <a:lnTo>
                  <a:pt x="2276538" y="749882"/>
                </a:lnTo>
                <a:lnTo>
                  <a:pt x="2270877" y="757513"/>
                </a:lnTo>
                <a:lnTo>
                  <a:pt x="2265954" y="765145"/>
                </a:lnTo>
                <a:lnTo>
                  <a:pt x="2261031" y="771052"/>
                </a:lnTo>
                <a:lnTo>
                  <a:pt x="2250200" y="775236"/>
                </a:lnTo>
                <a:lnTo>
                  <a:pt x="2250200" y="791236"/>
                </a:lnTo>
                <a:lnTo>
                  <a:pt x="2236170" y="800345"/>
                </a:lnTo>
                <a:lnTo>
                  <a:pt x="2221400" y="810436"/>
                </a:lnTo>
                <a:lnTo>
                  <a:pt x="2221400" y="817575"/>
                </a:lnTo>
                <a:lnTo>
                  <a:pt x="2203185" y="817575"/>
                </a:lnTo>
                <a:lnTo>
                  <a:pt x="2192355" y="823483"/>
                </a:lnTo>
                <a:lnTo>
                  <a:pt x="2183986" y="832590"/>
                </a:lnTo>
                <a:lnTo>
                  <a:pt x="2174140" y="840220"/>
                </a:lnTo>
                <a:lnTo>
                  <a:pt x="2160847" y="846129"/>
                </a:lnTo>
                <a:lnTo>
                  <a:pt x="2147555" y="848590"/>
                </a:lnTo>
                <a:lnTo>
                  <a:pt x="2133524" y="852775"/>
                </a:lnTo>
                <a:lnTo>
                  <a:pt x="2121956" y="857698"/>
                </a:lnTo>
                <a:lnTo>
                  <a:pt x="2112109" y="863605"/>
                </a:lnTo>
                <a:lnTo>
                  <a:pt x="2102263" y="866067"/>
                </a:lnTo>
                <a:lnTo>
                  <a:pt x="2094878" y="866067"/>
                </a:lnTo>
                <a:lnTo>
                  <a:pt x="2091678" y="864344"/>
                </a:lnTo>
                <a:lnTo>
                  <a:pt x="2090940" y="864344"/>
                </a:lnTo>
                <a:lnTo>
                  <a:pt x="2089217" y="863605"/>
                </a:lnTo>
                <a:lnTo>
                  <a:pt x="2087494" y="861882"/>
                </a:lnTo>
                <a:lnTo>
                  <a:pt x="2085771" y="858436"/>
                </a:lnTo>
                <a:lnTo>
                  <a:pt x="2081586" y="850067"/>
                </a:lnTo>
                <a:lnTo>
                  <a:pt x="2079864" y="840959"/>
                </a:lnTo>
                <a:lnTo>
                  <a:pt x="2079864" y="832590"/>
                </a:lnTo>
                <a:lnTo>
                  <a:pt x="2079125" y="823483"/>
                </a:lnTo>
                <a:lnTo>
                  <a:pt x="2071740" y="809206"/>
                </a:lnTo>
                <a:lnTo>
                  <a:pt x="2061895" y="795667"/>
                </a:lnTo>
                <a:lnTo>
                  <a:pt x="2051064" y="783853"/>
                </a:lnTo>
                <a:lnTo>
                  <a:pt x="2041218" y="772036"/>
                </a:lnTo>
                <a:lnTo>
                  <a:pt x="2038756" y="763667"/>
                </a:lnTo>
                <a:lnTo>
                  <a:pt x="2037033" y="753575"/>
                </a:lnTo>
                <a:lnTo>
                  <a:pt x="2035309" y="742744"/>
                </a:lnTo>
                <a:lnTo>
                  <a:pt x="2031125" y="734375"/>
                </a:lnTo>
                <a:lnTo>
                  <a:pt x="2015371" y="724284"/>
                </a:lnTo>
                <a:lnTo>
                  <a:pt x="2011187" y="714191"/>
                </a:lnTo>
                <a:lnTo>
                  <a:pt x="2006264" y="703361"/>
                </a:lnTo>
                <a:lnTo>
                  <a:pt x="2002079" y="693268"/>
                </a:lnTo>
                <a:lnTo>
                  <a:pt x="1996418" y="684899"/>
                </a:lnTo>
                <a:lnTo>
                  <a:pt x="1988049" y="678991"/>
                </a:lnTo>
                <a:lnTo>
                  <a:pt x="1983126" y="677268"/>
                </a:lnTo>
                <a:lnTo>
                  <a:pt x="1982387" y="673821"/>
                </a:lnTo>
                <a:lnTo>
                  <a:pt x="1979187" y="673083"/>
                </a:lnTo>
                <a:lnTo>
                  <a:pt x="1976725" y="671361"/>
                </a:lnTo>
                <a:lnTo>
                  <a:pt x="1973525" y="669637"/>
                </a:lnTo>
                <a:lnTo>
                  <a:pt x="1971065" y="667176"/>
                </a:lnTo>
                <a:lnTo>
                  <a:pt x="1967864" y="662253"/>
                </a:lnTo>
                <a:lnTo>
                  <a:pt x="1965403" y="656345"/>
                </a:lnTo>
                <a:lnTo>
                  <a:pt x="1962203" y="656345"/>
                </a:lnTo>
                <a:lnTo>
                  <a:pt x="1962203" y="662253"/>
                </a:lnTo>
                <a:lnTo>
                  <a:pt x="1972049" y="675791"/>
                </a:lnTo>
                <a:lnTo>
                  <a:pt x="1981156" y="690806"/>
                </a:lnTo>
                <a:lnTo>
                  <a:pt x="1986818" y="708529"/>
                </a:lnTo>
                <a:lnTo>
                  <a:pt x="1992479" y="724529"/>
                </a:lnTo>
                <a:lnTo>
                  <a:pt x="1999863" y="740529"/>
                </a:lnTo>
                <a:lnTo>
                  <a:pt x="2002326" y="742991"/>
                </a:lnTo>
                <a:lnTo>
                  <a:pt x="2006509" y="746437"/>
                </a:lnTo>
                <a:lnTo>
                  <a:pt x="2009710" y="748898"/>
                </a:lnTo>
                <a:lnTo>
                  <a:pt x="2013895" y="752344"/>
                </a:lnTo>
                <a:lnTo>
                  <a:pt x="2015618" y="756528"/>
                </a:lnTo>
                <a:lnTo>
                  <a:pt x="2015618" y="785821"/>
                </a:lnTo>
                <a:lnTo>
                  <a:pt x="2018079" y="789268"/>
                </a:lnTo>
                <a:lnTo>
                  <a:pt x="2021279" y="793452"/>
                </a:lnTo>
                <a:lnTo>
                  <a:pt x="2025464" y="795914"/>
                </a:lnTo>
                <a:lnTo>
                  <a:pt x="2029648" y="799360"/>
                </a:lnTo>
                <a:lnTo>
                  <a:pt x="2031371" y="801820"/>
                </a:lnTo>
                <a:lnTo>
                  <a:pt x="2033834" y="810929"/>
                </a:lnTo>
                <a:lnTo>
                  <a:pt x="2035556" y="817575"/>
                </a:lnTo>
                <a:lnTo>
                  <a:pt x="2038756" y="826682"/>
                </a:lnTo>
                <a:lnTo>
                  <a:pt x="2047125" y="836775"/>
                </a:lnTo>
                <a:lnTo>
                  <a:pt x="2060417" y="845882"/>
                </a:lnTo>
                <a:lnTo>
                  <a:pt x="2074448" y="854252"/>
                </a:lnTo>
                <a:lnTo>
                  <a:pt x="2086017" y="863359"/>
                </a:lnTo>
                <a:lnTo>
                  <a:pt x="2089217" y="867544"/>
                </a:lnTo>
                <a:lnTo>
                  <a:pt x="2089217" y="873451"/>
                </a:lnTo>
                <a:lnTo>
                  <a:pt x="2089217" y="877636"/>
                </a:lnTo>
                <a:lnTo>
                  <a:pt x="2090940" y="881821"/>
                </a:lnTo>
                <a:lnTo>
                  <a:pt x="2095125" y="886743"/>
                </a:lnTo>
                <a:lnTo>
                  <a:pt x="2107433" y="887482"/>
                </a:lnTo>
                <a:lnTo>
                  <a:pt x="2122201" y="880836"/>
                </a:lnTo>
                <a:lnTo>
                  <a:pt x="2142140" y="875912"/>
                </a:lnTo>
                <a:lnTo>
                  <a:pt x="2161093" y="871728"/>
                </a:lnTo>
                <a:lnTo>
                  <a:pt x="2178323" y="869267"/>
                </a:lnTo>
                <a:lnTo>
                  <a:pt x="2178323" y="871728"/>
                </a:lnTo>
                <a:lnTo>
                  <a:pt x="2174140" y="879359"/>
                </a:lnTo>
                <a:lnTo>
                  <a:pt x="2174140" y="888221"/>
                </a:lnTo>
                <a:lnTo>
                  <a:pt x="2170940" y="898313"/>
                </a:lnTo>
                <a:lnTo>
                  <a:pt x="2165278" y="913328"/>
                </a:lnTo>
                <a:lnTo>
                  <a:pt x="2156909" y="931051"/>
                </a:lnTo>
                <a:lnTo>
                  <a:pt x="2147063" y="948774"/>
                </a:lnTo>
                <a:lnTo>
                  <a:pt x="2136232" y="963051"/>
                </a:lnTo>
                <a:lnTo>
                  <a:pt x="2120479" y="979050"/>
                </a:lnTo>
                <a:lnTo>
                  <a:pt x="2103248" y="994066"/>
                </a:lnTo>
                <a:lnTo>
                  <a:pt x="2085032" y="1008343"/>
                </a:lnTo>
                <a:lnTo>
                  <a:pt x="2067802" y="1025082"/>
                </a:lnTo>
                <a:lnTo>
                  <a:pt x="2053032" y="1042804"/>
                </a:lnTo>
                <a:lnTo>
                  <a:pt x="2041464" y="1062988"/>
                </a:lnTo>
                <a:lnTo>
                  <a:pt x="2037279" y="1082189"/>
                </a:lnTo>
                <a:lnTo>
                  <a:pt x="2039740" y="1099911"/>
                </a:lnTo>
                <a:lnTo>
                  <a:pt x="2045402" y="1117634"/>
                </a:lnTo>
                <a:lnTo>
                  <a:pt x="2051064" y="1133634"/>
                </a:lnTo>
                <a:lnTo>
                  <a:pt x="2056725" y="1151357"/>
                </a:lnTo>
                <a:lnTo>
                  <a:pt x="2061648" y="1169080"/>
                </a:lnTo>
                <a:lnTo>
                  <a:pt x="2059925" y="1186804"/>
                </a:lnTo>
                <a:lnTo>
                  <a:pt x="2050818" y="1205264"/>
                </a:lnTo>
                <a:lnTo>
                  <a:pt x="2038509" y="1214372"/>
                </a:lnTo>
                <a:lnTo>
                  <a:pt x="2023741" y="1221018"/>
                </a:lnTo>
                <a:lnTo>
                  <a:pt x="2009710" y="1228649"/>
                </a:lnTo>
                <a:lnTo>
                  <a:pt x="1999990" y="1237129"/>
                </a:lnTo>
                <a:lnTo>
                  <a:pt x="1730490" y="1237129"/>
                </a:lnTo>
                <a:lnTo>
                  <a:pt x="1729835" y="1236280"/>
                </a:lnTo>
                <a:lnTo>
                  <a:pt x="1724174" y="1224465"/>
                </a:lnTo>
                <a:lnTo>
                  <a:pt x="1722450" y="1210188"/>
                </a:lnTo>
                <a:lnTo>
                  <a:pt x="1725650" y="1193450"/>
                </a:lnTo>
                <a:lnTo>
                  <a:pt x="1731312" y="1179173"/>
                </a:lnTo>
                <a:lnTo>
                  <a:pt x="1739681" y="1163172"/>
                </a:lnTo>
                <a:lnTo>
                  <a:pt x="1745342" y="1149634"/>
                </a:lnTo>
                <a:lnTo>
                  <a:pt x="1750265" y="1137819"/>
                </a:lnTo>
                <a:lnTo>
                  <a:pt x="1744604" y="1126003"/>
                </a:lnTo>
                <a:lnTo>
                  <a:pt x="1742882" y="1115911"/>
                </a:lnTo>
                <a:lnTo>
                  <a:pt x="1742882" y="1105819"/>
                </a:lnTo>
                <a:lnTo>
                  <a:pt x="1739681" y="1092281"/>
                </a:lnTo>
                <a:lnTo>
                  <a:pt x="1731312" y="1074558"/>
                </a:lnTo>
                <a:lnTo>
                  <a:pt x="1718022" y="1056835"/>
                </a:lnTo>
                <a:lnTo>
                  <a:pt x="1705715" y="1040834"/>
                </a:lnTo>
                <a:lnTo>
                  <a:pt x="1692422" y="1027297"/>
                </a:lnTo>
                <a:lnTo>
                  <a:pt x="1696606" y="1009574"/>
                </a:lnTo>
                <a:lnTo>
                  <a:pt x="1700792" y="993574"/>
                </a:lnTo>
                <a:lnTo>
                  <a:pt x="1705715" y="975851"/>
                </a:lnTo>
                <a:lnTo>
                  <a:pt x="1700792" y="973389"/>
                </a:lnTo>
                <a:lnTo>
                  <a:pt x="1698330" y="971666"/>
                </a:lnTo>
                <a:lnTo>
                  <a:pt x="1695130" y="968220"/>
                </a:lnTo>
                <a:lnTo>
                  <a:pt x="1692669" y="967481"/>
                </a:lnTo>
                <a:lnTo>
                  <a:pt x="1688484" y="967481"/>
                </a:lnTo>
                <a:lnTo>
                  <a:pt x="1682823" y="965758"/>
                </a:lnTo>
                <a:lnTo>
                  <a:pt x="1679622" y="968220"/>
                </a:lnTo>
                <a:lnTo>
                  <a:pt x="1677899" y="969943"/>
                </a:lnTo>
                <a:lnTo>
                  <a:pt x="1673715" y="971666"/>
                </a:lnTo>
                <a:lnTo>
                  <a:pt x="1669530" y="971666"/>
                </a:lnTo>
                <a:lnTo>
                  <a:pt x="1663869" y="971666"/>
                </a:lnTo>
                <a:lnTo>
                  <a:pt x="1648114" y="946558"/>
                </a:lnTo>
                <a:lnTo>
                  <a:pt x="1637284" y="944835"/>
                </a:lnTo>
                <a:lnTo>
                  <a:pt x="1627438" y="944097"/>
                </a:lnTo>
                <a:lnTo>
                  <a:pt x="1615870" y="942374"/>
                </a:lnTo>
                <a:lnTo>
                  <a:pt x="1601838" y="948282"/>
                </a:lnTo>
                <a:lnTo>
                  <a:pt x="1587070" y="954189"/>
                </a:lnTo>
                <a:lnTo>
                  <a:pt x="1575500" y="958374"/>
                </a:lnTo>
                <a:lnTo>
                  <a:pt x="1547439" y="952466"/>
                </a:lnTo>
                <a:lnTo>
                  <a:pt x="1544239" y="962558"/>
                </a:lnTo>
                <a:lnTo>
                  <a:pt x="1534393" y="962558"/>
                </a:lnTo>
                <a:lnTo>
                  <a:pt x="1525285" y="960097"/>
                </a:lnTo>
                <a:lnTo>
                  <a:pt x="1518639" y="958374"/>
                </a:lnTo>
                <a:lnTo>
                  <a:pt x="1515439" y="960097"/>
                </a:lnTo>
                <a:lnTo>
                  <a:pt x="1512978" y="962558"/>
                </a:lnTo>
                <a:lnTo>
                  <a:pt x="1508055" y="964282"/>
                </a:lnTo>
                <a:lnTo>
                  <a:pt x="1502393" y="966005"/>
                </a:lnTo>
                <a:lnTo>
                  <a:pt x="1494024" y="955912"/>
                </a:lnTo>
                <a:lnTo>
                  <a:pt x="1482455" y="950005"/>
                </a:lnTo>
                <a:lnTo>
                  <a:pt x="1470885" y="944097"/>
                </a:lnTo>
                <a:lnTo>
                  <a:pt x="1459316" y="938189"/>
                </a:lnTo>
                <a:lnTo>
                  <a:pt x="1449471" y="930558"/>
                </a:lnTo>
                <a:lnTo>
                  <a:pt x="1442086" y="911359"/>
                </a:lnTo>
                <a:lnTo>
                  <a:pt x="1433717" y="901266"/>
                </a:lnTo>
                <a:lnTo>
                  <a:pt x="1420424" y="891174"/>
                </a:lnTo>
                <a:lnTo>
                  <a:pt x="1408856" y="881082"/>
                </a:lnTo>
                <a:lnTo>
                  <a:pt x="1401471" y="871974"/>
                </a:lnTo>
                <a:lnTo>
                  <a:pt x="1401471" y="852775"/>
                </a:lnTo>
                <a:lnTo>
                  <a:pt x="1399010" y="844405"/>
                </a:lnTo>
                <a:lnTo>
                  <a:pt x="1399748" y="830867"/>
                </a:lnTo>
                <a:lnTo>
                  <a:pt x="1402948" y="819052"/>
                </a:lnTo>
                <a:lnTo>
                  <a:pt x="1405410" y="808959"/>
                </a:lnTo>
                <a:lnTo>
                  <a:pt x="1407132" y="801329"/>
                </a:lnTo>
                <a:lnTo>
                  <a:pt x="1407132" y="789513"/>
                </a:lnTo>
                <a:lnTo>
                  <a:pt x="1404671" y="782867"/>
                </a:lnTo>
                <a:lnTo>
                  <a:pt x="1399748" y="775236"/>
                </a:lnTo>
                <a:lnTo>
                  <a:pt x="1397286" y="769329"/>
                </a:lnTo>
                <a:lnTo>
                  <a:pt x="1397286" y="760221"/>
                </a:lnTo>
                <a:lnTo>
                  <a:pt x="1399748" y="748407"/>
                </a:lnTo>
                <a:lnTo>
                  <a:pt x="1405410" y="735852"/>
                </a:lnTo>
                <a:lnTo>
                  <a:pt x="1411071" y="720837"/>
                </a:lnTo>
                <a:lnTo>
                  <a:pt x="1416733" y="708283"/>
                </a:lnTo>
                <a:lnTo>
                  <a:pt x="1422394" y="697452"/>
                </a:lnTo>
                <a:lnTo>
                  <a:pt x="1425594" y="691545"/>
                </a:lnTo>
                <a:lnTo>
                  <a:pt x="1435439" y="683175"/>
                </a:lnTo>
                <a:lnTo>
                  <a:pt x="1447009" y="675545"/>
                </a:lnTo>
                <a:lnTo>
                  <a:pt x="1458578" y="669637"/>
                </a:lnTo>
                <a:lnTo>
                  <a:pt x="1470147" y="662006"/>
                </a:lnTo>
                <a:lnTo>
                  <a:pt x="1472608" y="655360"/>
                </a:lnTo>
                <a:lnTo>
                  <a:pt x="1472608" y="646253"/>
                </a:lnTo>
                <a:lnTo>
                  <a:pt x="1471871" y="636161"/>
                </a:lnTo>
                <a:lnTo>
                  <a:pt x="1472608" y="627791"/>
                </a:lnTo>
                <a:lnTo>
                  <a:pt x="1479993" y="615976"/>
                </a:lnTo>
                <a:lnTo>
                  <a:pt x="1489839" y="606868"/>
                </a:lnTo>
                <a:lnTo>
                  <a:pt x="1500669" y="598499"/>
                </a:lnTo>
                <a:lnTo>
                  <a:pt x="1510516" y="589392"/>
                </a:lnTo>
                <a:lnTo>
                  <a:pt x="1518885" y="579299"/>
                </a:lnTo>
                <a:lnTo>
                  <a:pt x="1523808" y="565763"/>
                </a:lnTo>
                <a:lnTo>
                  <a:pt x="1523808" y="565024"/>
                </a:lnTo>
                <a:lnTo>
                  <a:pt x="1522085" y="565024"/>
                </a:lnTo>
                <a:lnTo>
                  <a:pt x="1522085" y="563302"/>
                </a:lnTo>
                <a:lnTo>
                  <a:pt x="1522085" y="561578"/>
                </a:lnTo>
                <a:lnTo>
                  <a:pt x="1520363" y="559856"/>
                </a:lnTo>
                <a:lnTo>
                  <a:pt x="1517901" y="559117"/>
                </a:lnTo>
                <a:lnTo>
                  <a:pt x="1514701" y="557394"/>
                </a:lnTo>
                <a:lnTo>
                  <a:pt x="1512239" y="557394"/>
                </a:lnTo>
                <a:lnTo>
                  <a:pt x="1507316" y="555672"/>
                </a:lnTo>
                <a:lnTo>
                  <a:pt x="1504855" y="559117"/>
                </a:lnTo>
                <a:lnTo>
                  <a:pt x="1501655" y="559117"/>
                </a:lnTo>
                <a:lnTo>
                  <a:pt x="1497469" y="559856"/>
                </a:lnTo>
                <a:lnTo>
                  <a:pt x="1491808" y="559856"/>
                </a:lnTo>
                <a:lnTo>
                  <a:pt x="1491808" y="555672"/>
                </a:lnTo>
                <a:lnTo>
                  <a:pt x="1489348" y="555672"/>
                </a:lnTo>
                <a:lnTo>
                  <a:pt x="1489348" y="543855"/>
                </a:lnTo>
                <a:lnTo>
                  <a:pt x="1487624" y="527856"/>
                </a:lnTo>
                <a:lnTo>
                  <a:pt x="1485901" y="508655"/>
                </a:lnTo>
                <a:lnTo>
                  <a:pt x="1485901" y="490194"/>
                </a:lnTo>
                <a:lnTo>
                  <a:pt x="1485901" y="473456"/>
                </a:lnTo>
                <a:lnTo>
                  <a:pt x="1489101" y="463363"/>
                </a:lnTo>
                <a:lnTo>
                  <a:pt x="1489593" y="460410"/>
                </a:lnTo>
                <a:lnTo>
                  <a:pt x="1491316" y="456964"/>
                </a:lnTo>
                <a:lnTo>
                  <a:pt x="1493038" y="456225"/>
                </a:lnTo>
                <a:lnTo>
                  <a:pt x="1494762" y="456225"/>
                </a:lnTo>
                <a:lnTo>
                  <a:pt x="1497224" y="456225"/>
                </a:lnTo>
                <a:lnTo>
                  <a:pt x="1500424" y="454501"/>
                </a:lnTo>
                <a:lnTo>
                  <a:pt x="1504609" y="454501"/>
                </a:lnTo>
                <a:lnTo>
                  <a:pt x="1516177" y="458687"/>
                </a:lnTo>
                <a:lnTo>
                  <a:pt x="1529469" y="462133"/>
                </a:lnTo>
                <a:lnTo>
                  <a:pt x="1543501" y="462133"/>
                </a:lnTo>
                <a:lnTo>
                  <a:pt x="1557531" y="458687"/>
                </a:lnTo>
                <a:lnTo>
                  <a:pt x="1568362" y="454501"/>
                </a:lnTo>
                <a:lnTo>
                  <a:pt x="1569100" y="452779"/>
                </a:lnTo>
                <a:lnTo>
                  <a:pt x="1569100" y="451056"/>
                </a:lnTo>
                <a:lnTo>
                  <a:pt x="1570824" y="451056"/>
                </a:lnTo>
                <a:lnTo>
                  <a:pt x="1570824" y="450318"/>
                </a:lnTo>
                <a:lnTo>
                  <a:pt x="1570824" y="448595"/>
                </a:lnTo>
                <a:lnTo>
                  <a:pt x="1574024" y="436778"/>
                </a:lnTo>
                <a:lnTo>
                  <a:pt x="1574024" y="423241"/>
                </a:lnTo>
                <a:lnTo>
                  <a:pt x="1572300" y="410687"/>
                </a:lnTo>
                <a:lnTo>
                  <a:pt x="1570578" y="395672"/>
                </a:lnTo>
                <a:lnTo>
                  <a:pt x="1560731" y="393210"/>
                </a:lnTo>
                <a:lnTo>
                  <a:pt x="1550885" y="389764"/>
                </a:lnTo>
                <a:lnTo>
                  <a:pt x="1541039" y="383856"/>
                </a:lnTo>
                <a:lnTo>
                  <a:pt x="1533654" y="376225"/>
                </a:lnTo>
                <a:lnTo>
                  <a:pt x="1536115" y="375487"/>
                </a:lnTo>
                <a:lnTo>
                  <a:pt x="1539316" y="373764"/>
                </a:lnTo>
                <a:lnTo>
                  <a:pt x="1541039" y="372041"/>
                </a:lnTo>
                <a:lnTo>
                  <a:pt x="1543501" y="372041"/>
                </a:lnTo>
                <a:lnTo>
                  <a:pt x="1546701" y="370318"/>
                </a:lnTo>
                <a:lnTo>
                  <a:pt x="1551624" y="370318"/>
                </a:lnTo>
                <a:lnTo>
                  <a:pt x="1554823" y="369579"/>
                </a:lnTo>
                <a:lnTo>
                  <a:pt x="1559008" y="367856"/>
                </a:lnTo>
                <a:lnTo>
                  <a:pt x="1563193" y="367856"/>
                </a:lnTo>
                <a:lnTo>
                  <a:pt x="1568115" y="367856"/>
                </a:lnTo>
                <a:lnTo>
                  <a:pt x="1568115" y="351856"/>
                </a:lnTo>
                <a:lnTo>
                  <a:pt x="1572300" y="351856"/>
                </a:lnTo>
                <a:lnTo>
                  <a:pt x="1576484" y="352595"/>
                </a:lnTo>
                <a:lnTo>
                  <a:pt x="1578208" y="354318"/>
                </a:lnTo>
                <a:lnTo>
                  <a:pt x="1580670" y="354318"/>
                </a:lnTo>
                <a:lnTo>
                  <a:pt x="1583870" y="356041"/>
                </a:lnTo>
                <a:lnTo>
                  <a:pt x="1586331" y="357764"/>
                </a:lnTo>
                <a:lnTo>
                  <a:pt x="1589531" y="354318"/>
                </a:lnTo>
                <a:lnTo>
                  <a:pt x="1593716" y="352595"/>
                </a:lnTo>
                <a:lnTo>
                  <a:pt x="1596915" y="351856"/>
                </a:lnTo>
                <a:lnTo>
                  <a:pt x="1601100" y="350133"/>
                </a:lnTo>
                <a:lnTo>
                  <a:pt x="1602823" y="348410"/>
                </a:lnTo>
                <a:lnTo>
                  <a:pt x="1603562" y="345949"/>
                </a:lnTo>
                <a:lnTo>
                  <a:pt x="1603562" y="342502"/>
                </a:lnTo>
                <a:lnTo>
                  <a:pt x="1603562" y="340041"/>
                </a:lnTo>
                <a:lnTo>
                  <a:pt x="1603562" y="336595"/>
                </a:lnTo>
                <a:lnTo>
                  <a:pt x="1605285" y="334133"/>
                </a:lnTo>
                <a:lnTo>
                  <a:pt x="1607008" y="330687"/>
                </a:lnTo>
                <a:lnTo>
                  <a:pt x="1634331" y="322318"/>
                </a:lnTo>
                <a:lnTo>
                  <a:pt x="1639992" y="313210"/>
                </a:lnTo>
                <a:lnTo>
                  <a:pt x="1641715" y="304840"/>
                </a:lnTo>
                <a:lnTo>
                  <a:pt x="1645899" y="295734"/>
                </a:lnTo>
                <a:lnTo>
                  <a:pt x="1654269" y="289826"/>
                </a:lnTo>
                <a:lnTo>
                  <a:pt x="1665100" y="285641"/>
                </a:lnTo>
                <a:lnTo>
                  <a:pt x="1677407" y="281457"/>
                </a:lnTo>
                <a:lnTo>
                  <a:pt x="1688976" y="277271"/>
                </a:lnTo>
                <a:lnTo>
                  <a:pt x="1690699" y="275549"/>
                </a:lnTo>
                <a:lnTo>
                  <a:pt x="1690699" y="273825"/>
                </a:lnTo>
                <a:lnTo>
                  <a:pt x="1690699" y="272103"/>
                </a:lnTo>
                <a:lnTo>
                  <a:pt x="1692422" y="271365"/>
                </a:lnTo>
                <a:lnTo>
                  <a:pt x="1686760" y="256348"/>
                </a:lnTo>
                <a:lnTo>
                  <a:pt x="1683560" y="238625"/>
                </a:lnTo>
                <a:lnTo>
                  <a:pt x="1683560" y="222626"/>
                </a:lnTo>
                <a:lnTo>
                  <a:pt x="1682823" y="209088"/>
                </a:lnTo>
                <a:lnTo>
                  <a:pt x="1695130" y="208349"/>
                </a:lnTo>
                <a:lnTo>
                  <a:pt x="1704238" y="204903"/>
                </a:lnTo>
                <a:lnTo>
                  <a:pt x="1714084" y="202441"/>
                </a:lnTo>
                <a:lnTo>
                  <a:pt x="1714084" y="209088"/>
                </a:lnTo>
                <a:lnTo>
                  <a:pt x="1712361" y="214996"/>
                </a:lnTo>
                <a:lnTo>
                  <a:pt x="1710637" y="225826"/>
                </a:lnTo>
                <a:lnTo>
                  <a:pt x="1709899" y="240103"/>
                </a:lnTo>
                <a:lnTo>
                  <a:pt x="1708176" y="253641"/>
                </a:lnTo>
                <a:lnTo>
                  <a:pt x="1708176" y="263734"/>
                </a:lnTo>
                <a:lnTo>
                  <a:pt x="1712361" y="266194"/>
                </a:lnTo>
                <a:lnTo>
                  <a:pt x="1715560" y="267918"/>
                </a:lnTo>
                <a:lnTo>
                  <a:pt x="1716300" y="269640"/>
                </a:lnTo>
                <a:lnTo>
                  <a:pt x="1719499" y="271365"/>
                </a:lnTo>
                <a:lnTo>
                  <a:pt x="1723681" y="273825"/>
                </a:lnTo>
                <a:lnTo>
                  <a:pt x="1732789" y="269640"/>
                </a:lnTo>
                <a:lnTo>
                  <a:pt x="1739189" y="269640"/>
                </a:lnTo>
                <a:lnTo>
                  <a:pt x="1743373" y="272103"/>
                </a:lnTo>
                <a:lnTo>
                  <a:pt x="1749035" y="277026"/>
                </a:lnTo>
                <a:lnTo>
                  <a:pt x="1756419" y="277026"/>
                </a:lnTo>
                <a:lnTo>
                  <a:pt x="1764788" y="273580"/>
                </a:lnTo>
                <a:lnTo>
                  <a:pt x="1772173" y="269395"/>
                </a:lnTo>
                <a:lnTo>
                  <a:pt x="1776357" y="265210"/>
                </a:lnTo>
                <a:lnTo>
                  <a:pt x="1782019" y="261764"/>
                </a:lnTo>
                <a:lnTo>
                  <a:pt x="1789403" y="259303"/>
                </a:lnTo>
                <a:lnTo>
                  <a:pt x="1800973" y="260041"/>
                </a:lnTo>
                <a:lnTo>
                  <a:pt x="1816727" y="263487"/>
                </a:lnTo>
                <a:lnTo>
                  <a:pt x="1818450" y="259303"/>
                </a:lnTo>
                <a:lnTo>
                  <a:pt x="1819188" y="257580"/>
                </a:lnTo>
                <a:lnTo>
                  <a:pt x="1822388" y="254133"/>
                </a:lnTo>
                <a:lnTo>
                  <a:pt x="1824849" y="253395"/>
                </a:lnTo>
                <a:lnTo>
                  <a:pt x="1828049" y="253395"/>
                </a:lnTo>
                <a:lnTo>
                  <a:pt x="1832235" y="251673"/>
                </a:lnTo>
                <a:lnTo>
                  <a:pt x="1832235" y="226564"/>
                </a:lnTo>
                <a:lnTo>
                  <a:pt x="1835434" y="206380"/>
                </a:lnTo>
                <a:lnTo>
                  <a:pt x="1837895" y="202934"/>
                </a:lnTo>
                <a:lnTo>
                  <a:pt x="1841096" y="202195"/>
                </a:lnTo>
                <a:lnTo>
                  <a:pt x="1843557" y="198750"/>
                </a:lnTo>
                <a:lnTo>
                  <a:pt x="1846757" y="197026"/>
                </a:lnTo>
                <a:lnTo>
                  <a:pt x="1850943" y="196288"/>
                </a:lnTo>
                <a:lnTo>
                  <a:pt x="1850943" y="198750"/>
                </a:lnTo>
                <a:lnTo>
                  <a:pt x="1853403" y="202195"/>
                </a:lnTo>
                <a:lnTo>
                  <a:pt x="1855127" y="204657"/>
                </a:lnTo>
                <a:lnTo>
                  <a:pt x="1856849" y="208103"/>
                </a:lnTo>
                <a:lnTo>
                  <a:pt x="1858573" y="208841"/>
                </a:lnTo>
                <a:lnTo>
                  <a:pt x="1862757" y="210564"/>
                </a:lnTo>
                <a:lnTo>
                  <a:pt x="1866942" y="212288"/>
                </a:lnTo>
                <a:lnTo>
                  <a:pt x="1865219" y="198750"/>
                </a:lnTo>
                <a:lnTo>
                  <a:pt x="1864480" y="190380"/>
                </a:lnTo>
                <a:lnTo>
                  <a:pt x="1861280" y="184473"/>
                </a:lnTo>
                <a:lnTo>
                  <a:pt x="1859557" y="176842"/>
                </a:lnTo>
                <a:lnTo>
                  <a:pt x="1857096" y="163304"/>
                </a:lnTo>
                <a:lnTo>
                  <a:pt x="1864480" y="162565"/>
                </a:lnTo>
                <a:lnTo>
                  <a:pt x="1869404" y="159119"/>
                </a:lnTo>
                <a:lnTo>
                  <a:pt x="1874326" y="156658"/>
                </a:lnTo>
                <a:lnTo>
                  <a:pt x="1879988" y="153212"/>
                </a:lnTo>
                <a:lnTo>
                  <a:pt x="1889834" y="153212"/>
                </a:lnTo>
                <a:lnTo>
                  <a:pt x="1899680" y="154934"/>
                </a:lnTo>
                <a:lnTo>
                  <a:pt x="1907065" y="156658"/>
                </a:lnTo>
                <a:lnTo>
                  <a:pt x="1914449" y="153212"/>
                </a:lnTo>
                <a:lnTo>
                  <a:pt x="1920111" y="144842"/>
                </a:lnTo>
                <a:lnTo>
                  <a:pt x="1915187" y="143119"/>
                </a:lnTo>
                <a:lnTo>
                  <a:pt x="1911003" y="141396"/>
                </a:lnTo>
                <a:lnTo>
                  <a:pt x="1908541" y="139673"/>
                </a:lnTo>
                <a:lnTo>
                  <a:pt x="1903619" y="138935"/>
                </a:lnTo>
                <a:lnTo>
                  <a:pt x="1897957" y="138935"/>
                </a:lnTo>
                <a:lnTo>
                  <a:pt x="1883926" y="145581"/>
                </a:lnTo>
                <a:lnTo>
                  <a:pt x="1868173" y="150503"/>
                </a:lnTo>
                <a:lnTo>
                  <a:pt x="1850943" y="152965"/>
                </a:lnTo>
                <a:lnTo>
                  <a:pt x="1847742" y="145334"/>
                </a:lnTo>
                <a:lnTo>
                  <a:pt x="1843557" y="139427"/>
                </a:lnTo>
                <a:lnTo>
                  <a:pt x="1839373" y="133519"/>
                </a:lnTo>
                <a:lnTo>
                  <a:pt x="1836173" y="126873"/>
                </a:lnTo>
                <a:lnTo>
                  <a:pt x="1835434" y="115058"/>
                </a:lnTo>
                <a:lnTo>
                  <a:pt x="1836173" y="105950"/>
                </a:lnTo>
                <a:lnTo>
                  <a:pt x="1835434" y="95858"/>
                </a:lnTo>
                <a:lnTo>
                  <a:pt x="1833711" y="84042"/>
                </a:lnTo>
                <a:lnTo>
                  <a:pt x="1835434" y="73950"/>
                </a:lnTo>
                <a:lnTo>
                  <a:pt x="1842081" y="58935"/>
                </a:lnTo>
                <a:lnTo>
                  <a:pt x="1853649" y="48843"/>
                </a:lnTo>
                <a:lnTo>
                  <a:pt x="1865219" y="37027"/>
                </a:lnTo>
                <a:lnTo>
                  <a:pt x="1875065" y="25212"/>
                </a:lnTo>
                <a:lnTo>
                  <a:pt x="1882450" y="11673"/>
                </a:lnTo>
                <a:lnTo>
                  <a:pt x="1878265" y="7489"/>
                </a:lnTo>
                <a:lnTo>
                  <a:pt x="1874081" y="3304"/>
                </a:lnTo>
                <a:close/>
                <a:moveTo>
                  <a:pt x="1731537" y="0"/>
                </a:moveTo>
                <a:lnTo>
                  <a:pt x="1863626" y="0"/>
                </a:lnTo>
                <a:lnTo>
                  <a:pt x="1858327" y="843"/>
                </a:lnTo>
                <a:lnTo>
                  <a:pt x="1845034" y="1582"/>
                </a:lnTo>
                <a:lnTo>
                  <a:pt x="1840850" y="22505"/>
                </a:lnTo>
                <a:lnTo>
                  <a:pt x="1833465" y="38504"/>
                </a:lnTo>
                <a:lnTo>
                  <a:pt x="1823619" y="52043"/>
                </a:lnTo>
                <a:lnTo>
                  <a:pt x="1812050" y="64596"/>
                </a:lnTo>
                <a:lnTo>
                  <a:pt x="1801219" y="79612"/>
                </a:lnTo>
                <a:lnTo>
                  <a:pt x="1794573" y="97335"/>
                </a:lnTo>
                <a:lnTo>
                  <a:pt x="1789649" y="117519"/>
                </a:lnTo>
                <a:lnTo>
                  <a:pt x="1798758" y="125150"/>
                </a:lnTo>
                <a:lnTo>
                  <a:pt x="1807126" y="133519"/>
                </a:lnTo>
                <a:lnTo>
                  <a:pt x="1812788" y="144350"/>
                </a:lnTo>
                <a:lnTo>
                  <a:pt x="1815988" y="156904"/>
                </a:lnTo>
                <a:lnTo>
                  <a:pt x="1811804" y="158626"/>
                </a:lnTo>
                <a:lnTo>
                  <a:pt x="1810081" y="160350"/>
                </a:lnTo>
                <a:lnTo>
                  <a:pt x="1808357" y="162073"/>
                </a:lnTo>
                <a:lnTo>
                  <a:pt x="1808357" y="162811"/>
                </a:lnTo>
                <a:lnTo>
                  <a:pt x="1806634" y="164535"/>
                </a:lnTo>
                <a:lnTo>
                  <a:pt x="1806634" y="167981"/>
                </a:lnTo>
                <a:lnTo>
                  <a:pt x="1805896" y="168719"/>
                </a:lnTo>
                <a:lnTo>
                  <a:pt x="1786943" y="176349"/>
                </a:lnTo>
                <a:lnTo>
                  <a:pt x="1784481" y="194073"/>
                </a:lnTo>
                <a:lnTo>
                  <a:pt x="1778819" y="207611"/>
                </a:lnTo>
                <a:lnTo>
                  <a:pt x="1773158" y="217703"/>
                </a:lnTo>
                <a:lnTo>
                  <a:pt x="1764050" y="226073"/>
                </a:lnTo>
                <a:lnTo>
                  <a:pt x="1756666" y="235180"/>
                </a:lnTo>
                <a:lnTo>
                  <a:pt x="1750019" y="246995"/>
                </a:lnTo>
                <a:lnTo>
                  <a:pt x="1745097" y="246995"/>
                </a:lnTo>
                <a:lnTo>
                  <a:pt x="1745097" y="243549"/>
                </a:lnTo>
                <a:lnTo>
                  <a:pt x="1733527" y="227549"/>
                </a:lnTo>
                <a:lnTo>
                  <a:pt x="1726881" y="209826"/>
                </a:lnTo>
                <a:lnTo>
                  <a:pt x="1721958" y="190626"/>
                </a:lnTo>
                <a:lnTo>
                  <a:pt x="1713592" y="168719"/>
                </a:lnTo>
                <a:lnTo>
                  <a:pt x="1702022" y="174627"/>
                </a:lnTo>
                <a:lnTo>
                  <a:pt x="1694637" y="182257"/>
                </a:lnTo>
                <a:lnTo>
                  <a:pt x="1686269" y="188165"/>
                </a:lnTo>
                <a:lnTo>
                  <a:pt x="1677161" y="192349"/>
                </a:lnTo>
                <a:lnTo>
                  <a:pt x="1663130" y="195795"/>
                </a:lnTo>
                <a:lnTo>
                  <a:pt x="1661407" y="194073"/>
                </a:lnTo>
                <a:lnTo>
                  <a:pt x="1659684" y="194073"/>
                </a:lnTo>
                <a:lnTo>
                  <a:pt x="1658946" y="194073"/>
                </a:lnTo>
                <a:lnTo>
                  <a:pt x="1657223" y="192349"/>
                </a:lnTo>
                <a:lnTo>
                  <a:pt x="1654023" y="192349"/>
                </a:lnTo>
                <a:lnTo>
                  <a:pt x="1653285" y="174627"/>
                </a:lnTo>
                <a:lnTo>
                  <a:pt x="1651560" y="160350"/>
                </a:lnTo>
                <a:lnTo>
                  <a:pt x="1648361" y="148534"/>
                </a:lnTo>
                <a:lnTo>
                  <a:pt x="1645899" y="134996"/>
                </a:lnTo>
                <a:lnTo>
                  <a:pt x="1644176" y="117273"/>
                </a:lnTo>
                <a:lnTo>
                  <a:pt x="1651560" y="109642"/>
                </a:lnTo>
                <a:lnTo>
                  <a:pt x="1654023" y="102997"/>
                </a:lnTo>
                <a:lnTo>
                  <a:pt x="1655746" y="93889"/>
                </a:lnTo>
                <a:lnTo>
                  <a:pt x="1659931" y="82074"/>
                </a:lnTo>
                <a:lnTo>
                  <a:pt x="1663130" y="79612"/>
                </a:lnTo>
                <a:lnTo>
                  <a:pt x="1667315" y="75428"/>
                </a:lnTo>
                <a:lnTo>
                  <a:pt x="1671499" y="70504"/>
                </a:lnTo>
                <a:lnTo>
                  <a:pt x="1676422" y="66319"/>
                </a:lnTo>
                <a:lnTo>
                  <a:pt x="1678884" y="68042"/>
                </a:lnTo>
                <a:lnTo>
                  <a:pt x="1680607" y="69765"/>
                </a:lnTo>
                <a:lnTo>
                  <a:pt x="1682329" y="70504"/>
                </a:lnTo>
                <a:lnTo>
                  <a:pt x="1683068" y="72227"/>
                </a:lnTo>
                <a:lnTo>
                  <a:pt x="1686269" y="69765"/>
                </a:lnTo>
                <a:lnTo>
                  <a:pt x="1687991" y="66319"/>
                </a:lnTo>
                <a:lnTo>
                  <a:pt x="1688731" y="63858"/>
                </a:lnTo>
                <a:lnTo>
                  <a:pt x="1690453" y="58935"/>
                </a:lnTo>
                <a:lnTo>
                  <a:pt x="1692176" y="56473"/>
                </a:lnTo>
                <a:lnTo>
                  <a:pt x="1702022" y="50566"/>
                </a:lnTo>
                <a:lnTo>
                  <a:pt x="1710391" y="47119"/>
                </a:lnTo>
                <a:lnTo>
                  <a:pt x="1717775" y="40473"/>
                </a:lnTo>
                <a:lnTo>
                  <a:pt x="1715314" y="38750"/>
                </a:lnTo>
                <a:lnTo>
                  <a:pt x="1713592" y="38750"/>
                </a:lnTo>
                <a:lnTo>
                  <a:pt x="1711869" y="38750"/>
                </a:lnTo>
                <a:lnTo>
                  <a:pt x="1711869" y="37027"/>
                </a:lnTo>
                <a:lnTo>
                  <a:pt x="1711869" y="34566"/>
                </a:lnTo>
                <a:lnTo>
                  <a:pt x="1710146" y="31120"/>
                </a:lnTo>
                <a:lnTo>
                  <a:pt x="1720975" y="17581"/>
                </a:lnTo>
                <a:lnTo>
                  <a:pt x="1730820" y="1582"/>
                </a:lnTo>
                <a:close/>
                <a:moveTo>
                  <a:pt x="1335283" y="0"/>
                </a:moveTo>
                <a:lnTo>
                  <a:pt x="1355141" y="0"/>
                </a:lnTo>
                <a:lnTo>
                  <a:pt x="1357409" y="4536"/>
                </a:lnTo>
                <a:lnTo>
                  <a:pt x="1360609" y="6998"/>
                </a:lnTo>
                <a:lnTo>
                  <a:pt x="1363070" y="12905"/>
                </a:lnTo>
                <a:lnTo>
                  <a:pt x="1372178" y="5521"/>
                </a:lnTo>
                <a:lnTo>
                  <a:pt x="1380000" y="0"/>
                </a:lnTo>
                <a:lnTo>
                  <a:pt x="1394146" y="0"/>
                </a:lnTo>
                <a:lnTo>
                  <a:pt x="1396054" y="1337"/>
                </a:lnTo>
                <a:lnTo>
                  <a:pt x="1396054" y="2812"/>
                </a:lnTo>
                <a:lnTo>
                  <a:pt x="1397778" y="2812"/>
                </a:lnTo>
                <a:lnTo>
                  <a:pt x="1399501" y="2812"/>
                </a:lnTo>
                <a:lnTo>
                  <a:pt x="1401962" y="2812"/>
                </a:lnTo>
                <a:lnTo>
                  <a:pt x="1407235" y="0"/>
                </a:lnTo>
                <a:lnTo>
                  <a:pt x="1442331" y="0"/>
                </a:lnTo>
                <a:lnTo>
                  <a:pt x="1442331" y="2812"/>
                </a:lnTo>
                <a:lnTo>
                  <a:pt x="1442331" y="6998"/>
                </a:lnTo>
                <a:lnTo>
                  <a:pt x="1444054" y="18813"/>
                </a:lnTo>
                <a:lnTo>
                  <a:pt x="1445777" y="32105"/>
                </a:lnTo>
                <a:lnTo>
                  <a:pt x="1445777" y="43674"/>
                </a:lnTo>
                <a:lnTo>
                  <a:pt x="1429285" y="52043"/>
                </a:lnTo>
                <a:lnTo>
                  <a:pt x="1411070" y="59428"/>
                </a:lnTo>
                <a:lnTo>
                  <a:pt x="1393594" y="67796"/>
                </a:lnTo>
                <a:lnTo>
                  <a:pt x="1378824" y="79612"/>
                </a:lnTo>
                <a:lnTo>
                  <a:pt x="1374640" y="77151"/>
                </a:lnTo>
                <a:lnTo>
                  <a:pt x="1367255" y="73705"/>
                </a:lnTo>
                <a:lnTo>
                  <a:pt x="1357409" y="67796"/>
                </a:lnTo>
                <a:lnTo>
                  <a:pt x="1349040" y="63612"/>
                </a:lnTo>
                <a:lnTo>
                  <a:pt x="1341655" y="59428"/>
                </a:lnTo>
                <a:lnTo>
                  <a:pt x="1338209" y="56228"/>
                </a:lnTo>
                <a:lnTo>
                  <a:pt x="1339932" y="55490"/>
                </a:lnTo>
                <a:lnTo>
                  <a:pt x="1341655" y="53766"/>
                </a:lnTo>
                <a:lnTo>
                  <a:pt x="1343378" y="52043"/>
                </a:lnTo>
                <a:lnTo>
                  <a:pt x="1343378" y="50320"/>
                </a:lnTo>
                <a:lnTo>
                  <a:pt x="1344116" y="47859"/>
                </a:lnTo>
                <a:lnTo>
                  <a:pt x="1339932" y="44658"/>
                </a:lnTo>
                <a:lnTo>
                  <a:pt x="1334271" y="43674"/>
                </a:lnTo>
                <a:lnTo>
                  <a:pt x="1330086" y="40474"/>
                </a:lnTo>
                <a:lnTo>
                  <a:pt x="1325901" y="38012"/>
                </a:lnTo>
                <a:lnTo>
                  <a:pt x="1328363" y="38012"/>
                </a:lnTo>
                <a:lnTo>
                  <a:pt x="1331809" y="34567"/>
                </a:lnTo>
                <a:lnTo>
                  <a:pt x="1332547" y="32844"/>
                </a:lnTo>
                <a:lnTo>
                  <a:pt x="1334271" y="32844"/>
                </a:lnTo>
                <a:lnTo>
                  <a:pt x="1335747" y="32105"/>
                </a:lnTo>
                <a:lnTo>
                  <a:pt x="1339932" y="32105"/>
                </a:lnTo>
                <a:lnTo>
                  <a:pt x="1344116" y="32105"/>
                </a:lnTo>
                <a:lnTo>
                  <a:pt x="1344116" y="21275"/>
                </a:lnTo>
                <a:lnTo>
                  <a:pt x="1322701" y="21275"/>
                </a:lnTo>
                <a:lnTo>
                  <a:pt x="1318517" y="12905"/>
                </a:lnTo>
                <a:lnTo>
                  <a:pt x="1325901" y="6998"/>
                </a:lnTo>
                <a:lnTo>
                  <a:pt x="1331809" y="1337"/>
                </a:lnTo>
                <a:close/>
                <a:moveTo>
                  <a:pt x="994515" y="0"/>
                </a:moveTo>
                <a:lnTo>
                  <a:pt x="1240498" y="0"/>
                </a:lnTo>
                <a:lnTo>
                  <a:pt x="1238272" y="6013"/>
                </a:lnTo>
                <a:lnTo>
                  <a:pt x="1230887" y="13644"/>
                </a:lnTo>
                <a:lnTo>
                  <a:pt x="1218579" y="22012"/>
                </a:lnTo>
                <a:lnTo>
                  <a:pt x="1202088" y="29643"/>
                </a:lnTo>
                <a:lnTo>
                  <a:pt x="1188057" y="35551"/>
                </a:lnTo>
                <a:lnTo>
                  <a:pt x="1174765" y="38997"/>
                </a:lnTo>
                <a:lnTo>
                  <a:pt x="1174765" y="35551"/>
                </a:lnTo>
                <a:lnTo>
                  <a:pt x="1174765" y="33089"/>
                </a:lnTo>
                <a:lnTo>
                  <a:pt x="1173042" y="33089"/>
                </a:lnTo>
                <a:lnTo>
                  <a:pt x="1173042" y="31367"/>
                </a:lnTo>
                <a:lnTo>
                  <a:pt x="1172304" y="29643"/>
                </a:lnTo>
                <a:lnTo>
                  <a:pt x="1170580" y="41458"/>
                </a:lnTo>
                <a:lnTo>
                  <a:pt x="1166396" y="51551"/>
                </a:lnTo>
                <a:lnTo>
                  <a:pt x="1163196" y="60658"/>
                </a:lnTo>
                <a:lnTo>
                  <a:pt x="1159011" y="69027"/>
                </a:lnTo>
                <a:lnTo>
                  <a:pt x="1155811" y="80844"/>
                </a:lnTo>
                <a:lnTo>
                  <a:pt x="1159011" y="82566"/>
                </a:lnTo>
                <a:lnTo>
                  <a:pt x="1159011" y="84289"/>
                </a:lnTo>
                <a:lnTo>
                  <a:pt x="1160735" y="84289"/>
                </a:lnTo>
                <a:lnTo>
                  <a:pt x="1160735" y="86012"/>
                </a:lnTo>
                <a:lnTo>
                  <a:pt x="1159011" y="86750"/>
                </a:lnTo>
                <a:lnTo>
                  <a:pt x="1155811" y="90197"/>
                </a:lnTo>
                <a:lnTo>
                  <a:pt x="1153350" y="91920"/>
                </a:lnTo>
                <a:lnTo>
                  <a:pt x="1150889" y="94381"/>
                </a:lnTo>
                <a:lnTo>
                  <a:pt x="1147689" y="96104"/>
                </a:lnTo>
                <a:lnTo>
                  <a:pt x="1145965" y="98566"/>
                </a:lnTo>
                <a:lnTo>
                  <a:pt x="1143504" y="102750"/>
                </a:lnTo>
                <a:lnTo>
                  <a:pt x="1137597" y="119489"/>
                </a:lnTo>
                <a:lnTo>
                  <a:pt x="1133412" y="136966"/>
                </a:lnTo>
                <a:lnTo>
                  <a:pt x="1131688" y="157150"/>
                </a:lnTo>
                <a:lnTo>
                  <a:pt x="1128489" y="176350"/>
                </a:lnTo>
                <a:lnTo>
                  <a:pt x="1124305" y="193826"/>
                </a:lnTo>
                <a:lnTo>
                  <a:pt x="1121842" y="192104"/>
                </a:lnTo>
                <a:lnTo>
                  <a:pt x="1120119" y="192104"/>
                </a:lnTo>
                <a:lnTo>
                  <a:pt x="1120119" y="190380"/>
                </a:lnTo>
                <a:lnTo>
                  <a:pt x="1118396" y="190380"/>
                </a:lnTo>
                <a:lnTo>
                  <a:pt x="1114212" y="187919"/>
                </a:lnTo>
                <a:lnTo>
                  <a:pt x="1106828" y="182012"/>
                </a:lnTo>
                <a:lnTo>
                  <a:pt x="1095258" y="172903"/>
                </a:lnTo>
                <a:lnTo>
                  <a:pt x="1081966" y="165273"/>
                </a:lnTo>
                <a:lnTo>
                  <a:pt x="1069658" y="156904"/>
                </a:lnTo>
                <a:lnTo>
                  <a:pt x="1059813" y="149273"/>
                </a:lnTo>
                <a:lnTo>
                  <a:pt x="1050706" y="145088"/>
                </a:lnTo>
                <a:lnTo>
                  <a:pt x="1048243" y="143366"/>
                </a:lnTo>
                <a:lnTo>
                  <a:pt x="1045043" y="111612"/>
                </a:lnTo>
                <a:lnTo>
                  <a:pt x="1043320" y="108166"/>
                </a:lnTo>
                <a:lnTo>
                  <a:pt x="1039136" y="105705"/>
                </a:lnTo>
                <a:lnTo>
                  <a:pt x="1036674" y="103982"/>
                </a:lnTo>
                <a:lnTo>
                  <a:pt x="1031751" y="100535"/>
                </a:lnTo>
                <a:lnTo>
                  <a:pt x="1029290" y="98074"/>
                </a:lnTo>
                <a:lnTo>
                  <a:pt x="1031751" y="96351"/>
                </a:lnTo>
                <a:lnTo>
                  <a:pt x="1031751" y="94628"/>
                </a:lnTo>
                <a:lnTo>
                  <a:pt x="1033474" y="93889"/>
                </a:lnTo>
                <a:lnTo>
                  <a:pt x="1035197" y="90443"/>
                </a:lnTo>
                <a:lnTo>
                  <a:pt x="1036919" y="87982"/>
                </a:lnTo>
                <a:lnTo>
                  <a:pt x="1029536" y="87982"/>
                </a:lnTo>
                <a:lnTo>
                  <a:pt x="1025351" y="87982"/>
                </a:lnTo>
                <a:lnTo>
                  <a:pt x="1022152" y="87982"/>
                </a:lnTo>
                <a:lnTo>
                  <a:pt x="1020428" y="86258"/>
                </a:lnTo>
                <a:lnTo>
                  <a:pt x="1019689" y="83797"/>
                </a:lnTo>
                <a:lnTo>
                  <a:pt x="1016489" y="78873"/>
                </a:lnTo>
                <a:lnTo>
                  <a:pt x="1014766" y="76413"/>
                </a:lnTo>
                <a:lnTo>
                  <a:pt x="1014766" y="72966"/>
                </a:lnTo>
                <a:lnTo>
                  <a:pt x="1014766" y="72227"/>
                </a:lnTo>
                <a:lnTo>
                  <a:pt x="1014766" y="68782"/>
                </a:lnTo>
                <a:lnTo>
                  <a:pt x="1016489" y="66320"/>
                </a:lnTo>
                <a:lnTo>
                  <a:pt x="1016489" y="62874"/>
                </a:lnTo>
                <a:lnTo>
                  <a:pt x="1008119" y="62874"/>
                </a:lnTo>
                <a:lnTo>
                  <a:pt x="1008119" y="58690"/>
                </a:lnTo>
                <a:lnTo>
                  <a:pt x="1008859" y="54505"/>
                </a:lnTo>
                <a:lnTo>
                  <a:pt x="1010582" y="52782"/>
                </a:lnTo>
                <a:lnTo>
                  <a:pt x="1010582" y="49828"/>
                </a:lnTo>
                <a:lnTo>
                  <a:pt x="1012305" y="47366"/>
                </a:lnTo>
                <a:lnTo>
                  <a:pt x="1014028" y="43181"/>
                </a:lnTo>
                <a:lnTo>
                  <a:pt x="1009104" y="43181"/>
                </a:lnTo>
                <a:lnTo>
                  <a:pt x="1004182" y="43181"/>
                </a:lnTo>
                <a:lnTo>
                  <a:pt x="1001720" y="41458"/>
                </a:lnTo>
                <a:lnTo>
                  <a:pt x="996797" y="39735"/>
                </a:lnTo>
                <a:lnTo>
                  <a:pt x="996059" y="18075"/>
                </a:lnTo>
                <a:close/>
                <a:moveTo>
                  <a:pt x="864598" y="0"/>
                </a:moveTo>
                <a:lnTo>
                  <a:pt x="901871" y="0"/>
                </a:lnTo>
                <a:lnTo>
                  <a:pt x="899566" y="15368"/>
                </a:lnTo>
                <a:lnTo>
                  <a:pt x="895383" y="17090"/>
                </a:lnTo>
                <a:lnTo>
                  <a:pt x="890459" y="17090"/>
                </a:lnTo>
                <a:lnTo>
                  <a:pt x="886521" y="17829"/>
                </a:lnTo>
                <a:lnTo>
                  <a:pt x="880613" y="17829"/>
                </a:lnTo>
                <a:lnTo>
                  <a:pt x="874951" y="11183"/>
                </a:lnTo>
                <a:lnTo>
                  <a:pt x="867321" y="3552"/>
                </a:lnTo>
                <a:close/>
                <a:moveTo>
                  <a:pt x="769123" y="0"/>
                </a:moveTo>
                <a:lnTo>
                  <a:pt x="842019" y="0"/>
                </a:lnTo>
                <a:lnTo>
                  <a:pt x="845906" y="11921"/>
                </a:lnTo>
                <a:lnTo>
                  <a:pt x="851813" y="37275"/>
                </a:lnTo>
                <a:lnTo>
                  <a:pt x="861659" y="37275"/>
                </a:lnTo>
                <a:lnTo>
                  <a:pt x="867321" y="48845"/>
                </a:lnTo>
                <a:lnTo>
                  <a:pt x="872244" y="60660"/>
                </a:lnTo>
                <a:lnTo>
                  <a:pt x="873228" y="76660"/>
                </a:lnTo>
                <a:lnTo>
                  <a:pt x="872244" y="78383"/>
                </a:lnTo>
                <a:lnTo>
                  <a:pt x="870767" y="79859"/>
                </a:lnTo>
                <a:lnTo>
                  <a:pt x="870767" y="81582"/>
                </a:lnTo>
                <a:lnTo>
                  <a:pt x="869044" y="82567"/>
                </a:lnTo>
                <a:lnTo>
                  <a:pt x="867321" y="84290"/>
                </a:lnTo>
                <a:lnTo>
                  <a:pt x="864858" y="85767"/>
                </a:lnTo>
                <a:lnTo>
                  <a:pt x="859198" y="82567"/>
                </a:lnTo>
                <a:lnTo>
                  <a:pt x="851813" y="78383"/>
                </a:lnTo>
                <a:lnTo>
                  <a:pt x="844182" y="74198"/>
                </a:lnTo>
                <a:lnTo>
                  <a:pt x="838521" y="70752"/>
                </a:lnTo>
                <a:lnTo>
                  <a:pt x="836060" y="70013"/>
                </a:lnTo>
                <a:lnTo>
                  <a:pt x="833598" y="70013"/>
                </a:lnTo>
                <a:lnTo>
                  <a:pt x="841721" y="81582"/>
                </a:lnTo>
                <a:lnTo>
                  <a:pt x="849352" y="91675"/>
                </a:lnTo>
                <a:lnTo>
                  <a:pt x="855013" y="104229"/>
                </a:lnTo>
                <a:lnTo>
                  <a:pt x="851813" y="104229"/>
                </a:lnTo>
                <a:lnTo>
                  <a:pt x="841721" y="100044"/>
                </a:lnTo>
                <a:lnTo>
                  <a:pt x="828674" y="97582"/>
                </a:lnTo>
                <a:lnTo>
                  <a:pt x="814644" y="94136"/>
                </a:lnTo>
                <a:lnTo>
                  <a:pt x="804551" y="88475"/>
                </a:lnTo>
                <a:lnTo>
                  <a:pt x="795689" y="79859"/>
                </a:lnTo>
                <a:lnTo>
                  <a:pt x="789782" y="66567"/>
                </a:lnTo>
                <a:lnTo>
                  <a:pt x="784121" y="54752"/>
                </a:lnTo>
                <a:lnTo>
                  <a:pt x="775751" y="43183"/>
                </a:lnTo>
                <a:lnTo>
                  <a:pt x="766644" y="34568"/>
                </a:lnTo>
                <a:lnTo>
                  <a:pt x="754336" y="41460"/>
                </a:lnTo>
                <a:lnTo>
                  <a:pt x="739321" y="46383"/>
                </a:lnTo>
                <a:lnTo>
                  <a:pt x="722090" y="47368"/>
                </a:lnTo>
                <a:lnTo>
                  <a:pt x="720368" y="43183"/>
                </a:lnTo>
                <a:lnTo>
                  <a:pt x="719628" y="38998"/>
                </a:lnTo>
                <a:lnTo>
                  <a:pt x="719628" y="34568"/>
                </a:lnTo>
                <a:lnTo>
                  <a:pt x="719628" y="28906"/>
                </a:lnTo>
                <a:lnTo>
                  <a:pt x="731937" y="23737"/>
                </a:lnTo>
                <a:lnTo>
                  <a:pt x="748428" y="19552"/>
                </a:lnTo>
                <a:lnTo>
                  <a:pt x="762460" y="15368"/>
                </a:lnTo>
                <a:lnTo>
                  <a:pt x="766644" y="6998"/>
                </a:lnTo>
                <a:close/>
                <a:moveTo>
                  <a:pt x="0" y="0"/>
                </a:moveTo>
                <a:lnTo>
                  <a:pt x="611304" y="0"/>
                </a:lnTo>
                <a:lnTo>
                  <a:pt x="611815" y="1336"/>
                </a:lnTo>
                <a:lnTo>
                  <a:pt x="610093" y="10444"/>
                </a:lnTo>
                <a:lnTo>
                  <a:pt x="608368" y="24721"/>
                </a:lnTo>
                <a:lnTo>
                  <a:pt x="600984" y="24721"/>
                </a:lnTo>
                <a:lnTo>
                  <a:pt x="591138" y="18813"/>
                </a:lnTo>
                <a:lnTo>
                  <a:pt x="577108" y="15367"/>
                </a:lnTo>
                <a:lnTo>
                  <a:pt x="577108" y="18567"/>
                </a:lnTo>
                <a:lnTo>
                  <a:pt x="579569" y="18567"/>
                </a:lnTo>
                <a:lnTo>
                  <a:pt x="582769" y="21028"/>
                </a:lnTo>
                <a:lnTo>
                  <a:pt x="584492" y="22751"/>
                </a:lnTo>
                <a:lnTo>
                  <a:pt x="585230" y="24474"/>
                </a:lnTo>
                <a:lnTo>
                  <a:pt x="586954" y="26197"/>
                </a:lnTo>
                <a:lnTo>
                  <a:pt x="588677" y="30382"/>
                </a:lnTo>
                <a:lnTo>
                  <a:pt x="588677" y="34567"/>
                </a:lnTo>
                <a:lnTo>
                  <a:pt x="586954" y="38012"/>
                </a:lnTo>
                <a:lnTo>
                  <a:pt x="584492" y="40474"/>
                </a:lnTo>
                <a:lnTo>
                  <a:pt x="582769" y="43921"/>
                </a:lnTo>
                <a:lnTo>
                  <a:pt x="575384" y="49828"/>
                </a:lnTo>
                <a:lnTo>
                  <a:pt x="569722" y="55735"/>
                </a:lnTo>
                <a:lnTo>
                  <a:pt x="567262" y="62381"/>
                </a:lnTo>
                <a:lnTo>
                  <a:pt x="564061" y="73213"/>
                </a:lnTo>
                <a:lnTo>
                  <a:pt x="558400" y="73213"/>
                </a:lnTo>
                <a:lnTo>
                  <a:pt x="554215" y="71489"/>
                </a:lnTo>
                <a:lnTo>
                  <a:pt x="550031" y="69766"/>
                </a:lnTo>
                <a:lnTo>
                  <a:pt x="546830" y="68043"/>
                </a:lnTo>
                <a:lnTo>
                  <a:pt x="541169" y="67305"/>
                </a:lnTo>
                <a:lnTo>
                  <a:pt x="541169" y="69766"/>
                </a:lnTo>
                <a:lnTo>
                  <a:pt x="548554" y="69766"/>
                </a:lnTo>
                <a:lnTo>
                  <a:pt x="550277" y="73213"/>
                </a:lnTo>
                <a:lnTo>
                  <a:pt x="551015" y="75673"/>
                </a:lnTo>
                <a:lnTo>
                  <a:pt x="552739" y="77397"/>
                </a:lnTo>
                <a:lnTo>
                  <a:pt x="552739" y="79858"/>
                </a:lnTo>
                <a:lnTo>
                  <a:pt x="554461" y="84782"/>
                </a:lnTo>
                <a:lnTo>
                  <a:pt x="554461" y="88966"/>
                </a:lnTo>
                <a:lnTo>
                  <a:pt x="541169" y="93151"/>
                </a:lnTo>
                <a:lnTo>
                  <a:pt x="529601" y="100535"/>
                </a:lnTo>
                <a:lnTo>
                  <a:pt x="522216" y="108904"/>
                </a:lnTo>
                <a:lnTo>
                  <a:pt x="517292" y="122196"/>
                </a:lnTo>
                <a:lnTo>
                  <a:pt x="517292" y="141397"/>
                </a:lnTo>
                <a:lnTo>
                  <a:pt x="522216" y="152966"/>
                </a:lnTo>
                <a:lnTo>
                  <a:pt x="525416" y="168719"/>
                </a:lnTo>
                <a:lnTo>
                  <a:pt x="525416" y="184473"/>
                </a:lnTo>
                <a:lnTo>
                  <a:pt x="541169" y="184473"/>
                </a:lnTo>
                <a:lnTo>
                  <a:pt x="541169" y="191857"/>
                </a:lnTo>
                <a:lnTo>
                  <a:pt x="544369" y="194320"/>
                </a:lnTo>
                <a:lnTo>
                  <a:pt x="544369" y="197765"/>
                </a:lnTo>
                <a:lnTo>
                  <a:pt x="544369" y="200227"/>
                </a:lnTo>
                <a:lnTo>
                  <a:pt x="544369" y="201950"/>
                </a:lnTo>
                <a:lnTo>
                  <a:pt x="544369" y="203673"/>
                </a:lnTo>
                <a:lnTo>
                  <a:pt x="544369" y="204411"/>
                </a:lnTo>
                <a:lnTo>
                  <a:pt x="545108" y="206134"/>
                </a:lnTo>
                <a:lnTo>
                  <a:pt x="550031" y="206134"/>
                </a:lnTo>
                <a:lnTo>
                  <a:pt x="554215" y="207857"/>
                </a:lnTo>
                <a:lnTo>
                  <a:pt x="564061" y="206134"/>
                </a:lnTo>
                <a:lnTo>
                  <a:pt x="573908" y="210319"/>
                </a:lnTo>
                <a:lnTo>
                  <a:pt x="584739" y="217703"/>
                </a:lnTo>
                <a:lnTo>
                  <a:pt x="594584" y="227795"/>
                </a:lnTo>
                <a:lnTo>
                  <a:pt x="602954" y="236903"/>
                </a:lnTo>
                <a:lnTo>
                  <a:pt x="613292" y="242072"/>
                </a:lnTo>
                <a:lnTo>
                  <a:pt x="617476" y="243795"/>
                </a:lnTo>
                <a:lnTo>
                  <a:pt x="619938" y="244534"/>
                </a:lnTo>
                <a:lnTo>
                  <a:pt x="623138" y="243795"/>
                </a:lnTo>
                <a:lnTo>
                  <a:pt x="625600" y="243795"/>
                </a:lnTo>
                <a:lnTo>
                  <a:pt x="627323" y="242072"/>
                </a:lnTo>
                <a:lnTo>
                  <a:pt x="630523" y="240349"/>
                </a:lnTo>
                <a:lnTo>
                  <a:pt x="631261" y="238626"/>
                </a:lnTo>
                <a:lnTo>
                  <a:pt x="634462" y="238626"/>
                </a:lnTo>
                <a:lnTo>
                  <a:pt x="657600" y="244534"/>
                </a:lnTo>
                <a:lnTo>
                  <a:pt x="660060" y="260288"/>
                </a:lnTo>
                <a:lnTo>
                  <a:pt x="663261" y="271857"/>
                </a:lnTo>
                <a:lnTo>
                  <a:pt x="664984" y="280965"/>
                </a:lnTo>
                <a:lnTo>
                  <a:pt x="665722" y="289334"/>
                </a:lnTo>
                <a:lnTo>
                  <a:pt x="668922" y="298441"/>
                </a:lnTo>
                <a:lnTo>
                  <a:pt x="676307" y="308534"/>
                </a:lnTo>
                <a:lnTo>
                  <a:pt x="684676" y="321827"/>
                </a:lnTo>
                <a:lnTo>
                  <a:pt x="687138" y="320103"/>
                </a:lnTo>
                <a:lnTo>
                  <a:pt x="688860" y="320103"/>
                </a:lnTo>
                <a:lnTo>
                  <a:pt x="690584" y="318380"/>
                </a:lnTo>
                <a:lnTo>
                  <a:pt x="692306" y="318380"/>
                </a:lnTo>
                <a:lnTo>
                  <a:pt x="694769" y="317642"/>
                </a:lnTo>
                <a:lnTo>
                  <a:pt x="696491" y="317642"/>
                </a:lnTo>
                <a:lnTo>
                  <a:pt x="696491" y="315918"/>
                </a:lnTo>
                <a:lnTo>
                  <a:pt x="696491" y="314196"/>
                </a:lnTo>
                <a:lnTo>
                  <a:pt x="698215" y="311734"/>
                </a:lnTo>
                <a:lnTo>
                  <a:pt x="698215" y="302626"/>
                </a:lnTo>
                <a:lnTo>
                  <a:pt x="696491" y="291057"/>
                </a:lnTo>
                <a:lnTo>
                  <a:pt x="693291" y="276780"/>
                </a:lnTo>
                <a:lnTo>
                  <a:pt x="689107" y="263488"/>
                </a:lnTo>
                <a:lnTo>
                  <a:pt x="700676" y="257580"/>
                </a:lnTo>
                <a:lnTo>
                  <a:pt x="712246" y="249211"/>
                </a:lnTo>
                <a:lnTo>
                  <a:pt x="719629" y="237641"/>
                </a:lnTo>
                <a:lnTo>
                  <a:pt x="723814" y="222627"/>
                </a:lnTo>
                <a:lnTo>
                  <a:pt x="725538" y="214258"/>
                </a:lnTo>
                <a:lnTo>
                  <a:pt x="723814" y="200966"/>
                </a:lnTo>
                <a:lnTo>
                  <a:pt x="723814" y="187674"/>
                </a:lnTo>
                <a:lnTo>
                  <a:pt x="718153" y="185211"/>
                </a:lnTo>
                <a:lnTo>
                  <a:pt x="715692" y="183488"/>
                </a:lnTo>
                <a:lnTo>
                  <a:pt x="712491" y="181765"/>
                </a:lnTo>
                <a:lnTo>
                  <a:pt x="710030" y="179304"/>
                </a:lnTo>
                <a:lnTo>
                  <a:pt x="708307" y="174381"/>
                </a:lnTo>
                <a:lnTo>
                  <a:pt x="713968" y="164288"/>
                </a:lnTo>
                <a:lnTo>
                  <a:pt x="716429" y="152719"/>
                </a:lnTo>
                <a:lnTo>
                  <a:pt x="713968" y="140166"/>
                </a:lnTo>
                <a:lnTo>
                  <a:pt x="710768" y="126874"/>
                </a:lnTo>
                <a:lnTo>
                  <a:pt x="706583" y="111858"/>
                </a:lnTo>
                <a:lnTo>
                  <a:pt x="704861" y="97581"/>
                </a:lnTo>
                <a:lnTo>
                  <a:pt x="708061" y="97581"/>
                </a:lnTo>
                <a:lnTo>
                  <a:pt x="708061" y="94135"/>
                </a:lnTo>
                <a:lnTo>
                  <a:pt x="727999" y="97581"/>
                </a:lnTo>
                <a:lnTo>
                  <a:pt x="745229" y="97581"/>
                </a:lnTo>
                <a:lnTo>
                  <a:pt x="764184" y="94135"/>
                </a:lnTo>
                <a:lnTo>
                  <a:pt x="768368" y="101520"/>
                </a:lnTo>
                <a:lnTo>
                  <a:pt x="772552" y="111612"/>
                </a:lnTo>
                <a:lnTo>
                  <a:pt x="777476" y="118996"/>
                </a:lnTo>
                <a:lnTo>
                  <a:pt x="781660" y="122443"/>
                </a:lnTo>
                <a:lnTo>
                  <a:pt x="784122" y="123181"/>
                </a:lnTo>
                <a:lnTo>
                  <a:pt x="789044" y="123181"/>
                </a:lnTo>
                <a:lnTo>
                  <a:pt x="793229" y="124904"/>
                </a:lnTo>
                <a:lnTo>
                  <a:pt x="797415" y="126627"/>
                </a:lnTo>
                <a:lnTo>
                  <a:pt x="800615" y="129089"/>
                </a:lnTo>
                <a:lnTo>
                  <a:pt x="801352" y="136473"/>
                </a:lnTo>
                <a:lnTo>
                  <a:pt x="804552" y="149765"/>
                </a:lnTo>
                <a:lnTo>
                  <a:pt x="806276" y="161335"/>
                </a:lnTo>
                <a:lnTo>
                  <a:pt x="808736" y="169704"/>
                </a:lnTo>
                <a:lnTo>
                  <a:pt x="810460" y="171426"/>
                </a:lnTo>
                <a:lnTo>
                  <a:pt x="812922" y="173888"/>
                </a:lnTo>
                <a:lnTo>
                  <a:pt x="816122" y="175612"/>
                </a:lnTo>
                <a:lnTo>
                  <a:pt x="818583" y="179057"/>
                </a:lnTo>
                <a:lnTo>
                  <a:pt x="823506" y="179797"/>
                </a:lnTo>
                <a:lnTo>
                  <a:pt x="824244" y="183243"/>
                </a:lnTo>
                <a:lnTo>
                  <a:pt x="835814" y="174134"/>
                </a:lnTo>
                <a:lnTo>
                  <a:pt x="844922" y="163305"/>
                </a:lnTo>
                <a:lnTo>
                  <a:pt x="851568" y="151735"/>
                </a:lnTo>
                <a:lnTo>
                  <a:pt x="863137" y="142627"/>
                </a:lnTo>
                <a:lnTo>
                  <a:pt x="864860" y="152719"/>
                </a:lnTo>
                <a:lnTo>
                  <a:pt x="869044" y="158627"/>
                </a:lnTo>
                <a:lnTo>
                  <a:pt x="874705" y="164535"/>
                </a:lnTo>
                <a:lnTo>
                  <a:pt x="880367" y="170442"/>
                </a:lnTo>
                <a:lnTo>
                  <a:pt x="885290" y="177827"/>
                </a:lnTo>
                <a:lnTo>
                  <a:pt x="885290" y="180288"/>
                </a:lnTo>
                <a:lnTo>
                  <a:pt x="885290" y="183735"/>
                </a:lnTo>
                <a:lnTo>
                  <a:pt x="883567" y="185458"/>
                </a:lnTo>
                <a:lnTo>
                  <a:pt x="883567" y="187918"/>
                </a:lnTo>
                <a:lnTo>
                  <a:pt x="881845" y="191365"/>
                </a:lnTo>
                <a:lnTo>
                  <a:pt x="883567" y="193827"/>
                </a:lnTo>
                <a:lnTo>
                  <a:pt x="885290" y="197273"/>
                </a:lnTo>
                <a:lnTo>
                  <a:pt x="886028" y="198012"/>
                </a:lnTo>
                <a:lnTo>
                  <a:pt x="889228" y="198012"/>
                </a:lnTo>
                <a:lnTo>
                  <a:pt x="891689" y="198012"/>
                </a:lnTo>
                <a:lnTo>
                  <a:pt x="893414" y="198012"/>
                </a:lnTo>
                <a:lnTo>
                  <a:pt x="896613" y="198012"/>
                </a:lnTo>
                <a:lnTo>
                  <a:pt x="897352" y="199735"/>
                </a:lnTo>
                <a:lnTo>
                  <a:pt x="902275" y="211304"/>
                </a:lnTo>
                <a:lnTo>
                  <a:pt x="902275" y="220411"/>
                </a:lnTo>
                <a:lnTo>
                  <a:pt x="900552" y="228780"/>
                </a:lnTo>
                <a:lnTo>
                  <a:pt x="903013" y="236166"/>
                </a:lnTo>
                <a:lnTo>
                  <a:pt x="913844" y="244534"/>
                </a:lnTo>
                <a:lnTo>
                  <a:pt x="904736" y="262011"/>
                </a:lnTo>
                <a:lnTo>
                  <a:pt x="894890" y="277026"/>
                </a:lnTo>
                <a:lnTo>
                  <a:pt x="897352" y="277026"/>
                </a:lnTo>
                <a:lnTo>
                  <a:pt x="906459" y="267919"/>
                </a:lnTo>
                <a:lnTo>
                  <a:pt x="914828" y="260535"/>
                </a:lnTo>
                <a:lnTo>
                  <a:pt x="922213" y="252165"/>
                </a:lnTo>
                <a:lnTo>
                  <a:pt x="932059" y="254626"/>
                </a:lnTo>
                <a:lnTo>
                  <a:pt x="937720" y="260535"/>
                </a:lnTo>
                <a:lnTo>
                  <a:pt x="943382" y="267919"/>
                </a:lnTo>
                <a:lnTo>
                  <a:pt x="945105" y="279487"/>
                </a:lnTo>
                <a:lnTo>
                  <a:pt x="960120" y="279487"/>
                </a:lnTo>
                <a:lnTo>
                  <a:pt x="960120" y="283672"/>
                </a:lnTo>
                <a:lnTo>
                  <a:pt x="960859" y="287118"/>
                </a:lnTo>
                <a:lnTo>
                  <a:pt x="960859" y="291304"/>
                </a:lnTo>
                <a:lnTo>
                  <a:pt x="962582" y="295488"/>
                </a:lnTo>
                <a:lnTo>
                  <a:pt x="960859" y="300410"/>
                </a:lnTo>
                <a:lnTo>
                  <a:pt x="960859" y="302872"/>
                </a:lnTo>
                <a:lnTo>
                  <a:pt x="960859" y="306319"/>
                </a:lnTo>
                <a:lnTo>
                  <a:pt x="962582" y="307057"/>
                </a:lnTo>
                <a:lnTo>
                  <a:pt x="962582" y="310503"/>
                </a:lnTo>
                <a:lnTo>
                  <a:pt x="962582" y="312226"/>
                </a:lnTo>
                <a:lnTo>
                  <a:pt x="962582" y="314687"/>
                </a:lnTo>
                <a:lnTo>
                  <a:pt x="946828" y="326257"/>
                </a:lnTo>
                <a:lnTo>
                  <a:pt x="929598" y="333641"/>
                </a:lnTo>
                <a:lnTo>
                  <a:pt x="909659" y="337826"/>
                </a:lnTo>
                <a:lnTo>
                  <a:pt x="888983" y="340287"/>
                </a:lnTo>
                <a:lnTo>
                  <a:pt x="869044" y="343733"/>
                </a:lnTo>
                <a:lnTo>
                  <a:pt x="848367" y="346196"/>
                </a:lnTo>
                <a:lnTo>
                  <a:pt x="831137" y="352103"/>
                </a:lnTo>
                <a:lnTo>
                  <a:pt x="815382" y="359488"/>
                </a:lnTo>
                <a:lnTo>
                  <a:pt x="803814" y="372780"/>
                </a:lnTo>
                <a:lnTo>
                  <a:pt x="807014" y="372780"/>
                </a:lnTo>
                <a:lnTo>
                  <a:pt x="821045" y="362688"/>
                </a:lnTo>
                <a:lnTo>
                  <a:pt x="838275" y="355302"/>
                </a:lnTo>
                <a:lnTo>
                  <a:pt x="857228" y="351118"/>
                </a:lnTo>
                <a:lnTo>
                  <a:pt x="857967" y="353580"/>
                </a:lnTo>
                <a:lnTo>
                  <a:pt x="859690" y="357026"/>
                </a:lnTo>
                <a:lnTo>
                  <a:pt x="861414" y="357764"/>
                </a:lnTo>
                <a:lnTo>
                  <a:pt x="863874" y="359488"/>
                </a:lnTo>
                <a:lnTo>
                  <a:pt x="867075" y="361210"/>
                </a:lnTo>
                <a:lnTo>
                  <a:pt x="869536" y="363673"/>
                </a:lnTo>
                <a:lnTo>
                  <a:pt x="865352" y="371057"/>
                </a:lnTo>
                <a:lnTo>
                  <a:pt x="862890" y="376965"/>
                </a:lnTo>
                <a:lnTo>
                  <a:pt x="861168" y="382871"/>
                </a:lnTo>
                <a:lnTo>
                  <a:pt x="859444" y="391980"/>
                </a:lnTo>
                <a:lnTo>
                  <a:pt x="871014" y="397888"/>
                </a:lnTo>
                <a:lnTo>
                  <a:pt x="878397" y="406257"/>
                </a:lnTo>
                <a:lnTo>
                  <a:pt x="884060" y="414626"/>
                </a:lnTo>
                <a:lnTo>
                  <a:pt x="891443" y="423733"/>
                </a:lnTo>
                <a:lnTo>
                  <a:pt x="891443" y="426195"/>
                </a:lnTo>
                <a:lnTo>
                  <a:pt x="891443" y="427918"/>
                </a:lnTo>
                <a:lnTo>
                  <a:pt x="889721" y="427918"/>
                </a:lnTo>
                <a:lnTo>
                  <a:pt x="889721" y="429641"/>
                </a:lnTo>
                <a:lnTo>
                  <a:pt x="887998" y="431364"/>
                </a:lnTo>
                <a:lnTo>
                  <a:pt x="879629" y="441456"/>
                </a:lnTo>
                <a:lnTo>
                  <a:pt x="868059" y="449826"/>
                </a:lnTo>
                <a:lnTo>
                  <a:pt x="853290" y="455733"/>
                </a:lnTo>
                <a:lnTo>
                  <a:pt x="853290" y="443180"/>
                </a:lnTo>
                <a:lnTo>
                  <a:pt x="860674" y="438257"/>
                </a:lnTo>
                <a:lnTo>
                  <a:pt x="866336" y="434072"/>
                </a:lnTo>
                <a:lnTo>
                  <a:pt x="871999" y="426687"/>
                </a:lnTo>
                <a:lnTo>
                  <a:pt x="866336" y="424226"/>
                </a:lnTo>
                <a:lnTo>
                  <a:pt x="866336" y="420780"/>
                </a:lnTo>
                <a:lnTo>
                  <a:pt x="864613" y="420780"/>
                </a:lnTo>
                <a:lnTo>
                  <a:pt x="862890" y="420780"/>
                </a:lnTo>
                <a:lnTo>
                  <a:pt x="862890" y="422502"/>
                </a:lnTo>
                <a:lnTo>
                  <a:pt x="862890" y="424226"/>
                </a:lnTo>
                <a:lnTo>
                  <a:pt x="853044" y="431611"/>
                </a:lnTo>
                <a:lnTo>
                  <a:pt x="839751" y="437518"/>
                </a:lnTo>
                <a:lnTo>
                  <a:pt x="828921" y="441703"/>
                </a:lnTo>
                <a:lnTo>
                  <a:pt x="817352" y="447611"/>
                </a:lnTo>
                <a:lnTo>
                  <a:pt x="806521" y="454995"/>
                </a:lnTo>
                <a:lnTo>
                  <a:pt x="799875" y="465087"/>
                </a:lnTo>
                <a:lnTo>
                  <a:pt x="794952" y="479364"/>
                </a:lnTo>
                <a:lnTo>
                  <a:pt x="799875" y="481087"/>
                </a:lnTo>
                <a:lnTo>
                  <a:pt x="805536" y="482810"/>
                </a:lnTo>
                <a:lnTo>
                  <a:pt x="807998" y="485271"/>
                </a:lnTo>
                <a:lnTo>
                  <a:pt x="802337" y="485271"/>
                </a:lnTo>
                <a:lnTo>
                  <a:pt x="793968" y="492657"/>
                </a:lnTo>
                <a:lnTo>
                  <a:pt x="782398" y="495118"/>
                </a:lnTo>
                <a:lnTo>
                  <a:pt x="771568" y="496841"/>
                </a:lnTo>
                <a:lnTo>
                  <a:pt x="759999" y="498564"/>
                </a:lnTo>
                <a:lnTo>
                  <a:pt x="751629" y="521948"/>
                </a:lnTo>
                <a:lnTo>
                  <a:pt x="741783" y="546810"/>
                </a:lnTo>
                <a:lnTo>
                  <a:pt x="738583" y="543364"/>
                </a:lnTo>
                <a:lnTo>
                  <a:pt x="737845" y="541641"/>
                </a:lnTo>
                <a:lnTo>
                  <a:pt x="734645" y="540903"/>
                </a:lnTo>
                <a:lnTo>
                  <a:pt x="732922" y="539179"/>
                </a:lnTo>
                <a:lnTo>
                  <a:pt x="728737" y="535733"/>
                </a:lnTo>
                <a:lnTo>
                  <a:pt x="728737" y="543118"/>
                </a:lnTo>
                <a:lnTo>
                  <a:pt x="730459" y="546564"/>
                </a:lnTo>
                <a:lnTo>
                  <a:pt x="732922" y="554933"/>
                </a:lnTo>
                <a:lnTo>
                  <a:pt x="736122" y="565025"/>
                </a:lnTo>
                <a:lnTo>
                  <a:pt x="738583" y="574134"/>
                </a:lnTo>
                <a:lnTo>
                  <a:pt x="738583" y="578315"/>
                </a:lnTo>
                <a:lnTo>
                  <a:pt x="727014" y="585699"/>
                </a:lnTo>
                <a:lnTo>
                  <a:pt x="714707" y="592346"/>
                </a:lnTo>
                <a:lnTo>
                  <a:pt x="701415" y="601453"/>
                </a:lnTo>
                <a:lnTo>
                  <a:pt x="688123" y="609823"/>
                </a:lnTo>
                <a:lnTo>
                  <a:pt x="679753" y="621391"/>
                </a:lnTo>
                <a:lnTo>
                  <a:pt x="675568" y="636407"/>
                </a:lnTo>
                <a:lnTo>
                  <a:pt x="670645" y="647976"/>
                </a:lnTo>
                <a:lnTo>
                  <a:pt x="672368" y="662253"/>
                </a:lnTo>
                <a:lnTo>
                  <a:pt x="676553" y="678007"/>
                </a:lnTo>
                <a:lnTo>
                  <a:pt x="682214" y="694744"/>
                </a:lnTo>
                <a:lnTo>
                  <a:pt x="687876" y="710499"/>
                </a:lnTo>
                <a:lnTo>
                  <a:pt x="691076" y="724776"/>
                </a:lnTo>
                <a:lnTo>
                  <a:pt x="687876" y="724776"/>
                </a:lnTo>
                <a:lnTo>
                  <a:pt x="687876" y="728222"/>
                </a:lnTo>
                <a:lnTo>
                  <a:pt x="678030" y="724776"/>
                </a:lnTo>
                <a:lnTo>
                  <a:pt x="673845" y="712222"/>
                </a:lnTo>
                <a:lnTo>
                  <a:pt x="666461" y="695484"/>
                </a:lnTo>
                <a:lnTo>
                  <a:pt x="658091" y="678007"/>
                </a:lnTo>
                <a:lnTo>
                  <a:pt x="648983" y="665453"/>
                </a:lnTo>
                <a:lnTo>
                  <a:pt x="640615" y="658069"/>
                </a:lnTo>
                <a:lnTo>
                  <a:pt x="629784" y="656345"/>
                </a:lnTo>
                <a:lnTo>
                  <a:pt x="617476" y="650438"/>
                </a:lnTo>
                <a:lnTo>
                  <a:pt x="602707" y="644530"/>
                </a:lnTo>
                <a:lnTo>
                  <a:pt x="585477" y="642068"/>
                </a:lnTo>
                <a:lnTo>
                  <a:pt x="585477" y="644530"/>
                </a:lnTo>
                <a:lnTo>
                  <a:pt x="583014" y="644530"/>
                </a:lnTo>
                <a:lnTo>
                  <a:pt x="584739" y="649453"/>
                </a:lnTo>
                <a:lnTo>
                  <a:pt x="587199" y="653638"/>
                </a:lnTo>
                <a:lnTo>
                  <a:pt x="588923" y="656099"/>
                </a:lnTo>
                <a:lnTo>
                  <a:pt x="590645" y="659545"/>
                </a:lnTo>
                <a:lnTo>
                  <a:pt x="593107" y="663730"/>
                </a:lnTo>
                <a:lnTo>
                  <a:pt x="579815" y="663730"/>
                </a:lnTo>
                <a:lnTo>
                  <a:pt x="569969" y="659545"/>
                </a:lnTo>
                <a:lnTo>
                  <a:pt x="556677" y="656099"/>
                </a:lnTo>
                <a:lnTo>
                  <a:pt x="544369" y="656099"/>
                </a:lnTo>
                <a:lnTo>
                  <a:pt x="531077" y="657822"/>
                </a:lnTo>
                <a:lnTo>
                  <a:pt x="521970" y="660284"/>
                </a:lnTo>
                <a:lnTo>
                  <a:pt x="512124" y="665207"/>
                </a:lnTo>
                <a:lnTo>
                  <a:pt x="503754" y="671115"/>
                </a:lnTo>
                <a:lnTo>
                  <a:pt x="498092" y="679484"/>
                </a:lnTo>
                <a:lnTo>
                  <a:pt x="494892" y="686869"/>
                </a:lnTo>
                <a:lnTo>
                  <a:pt x="496616" y="692776"/>
                </a:lnTo>
                <a:lnTo>
                  <a:pt x="496616" y="700161"/>
                </a:lnTo>
                <a:lnTo>
                  <a:pt x="494154" y="708529"/>
                </a:lnTo>
                <a:lnTo>
                  <a:pt x="488492" y="727730"/>
                </a:lnTo>
                <a:lnTo>
                  <a:pt x="488492" y="742007"/>
                </a:lnTo>
                <a:lnTo>
                  <a:pt x="489231" y="757022"/>
                </a:lnTo>
                <a:lnTo>
                  <a:pt x="494892" y="771298"/>
                </a:lnTo>
                <a:lnTo>
                  <a:pt x="504000" y="788775"/>
                </a:lnTo>
                <a:lnTo>
                  <a:pt x="513846" y="790499"/>
                </a:lnTo>
                <a:lnTo>
                  <a:pt x="519508" y="792221"/>
                </a:lnTo>
                <a:lnTo>
                  <a:pt x="521970" y="794683"/>
                </a:lnTo>
                <a:lnTo>
                  <a:pt x="525170" y="796405"/>
                </a:lnTo>
                <a:lnTo>
                  <a:pt x="529354" y="798129"/>
                </a:lnTo>
                <a:lnTo>
                  <a:pt x="536738" y="794683"/>
                </a:lnTo>
                <a:lnTo>
                  <a:pt x="548308" y="788775"/>
                </a:lnTo>
                <a:lnTo>
                  <a:pt x="550770" y="787052"/>
                </a:lnTo>
                <a:lnTo>
                  <a:pt x="552492" y="787052"/>
                </a:lnTo>
                <a:lnTo>
                  <a:pt x="555692" y="787052"/>
                </a:lnTo>
                <a:lnTo>
                  <a:pt x="556430" y="787052"/>
                </a:lnTo>
                <a:lnTo>
                  <a:pt x="558153" y="787052"/>
                </a:lnTo>
                <a:lnTo>
                  <a:pt x="558153" y="786313"/>
                </a:lnTo>
                <a:lnTo>
                  <a:pt x="561354" y="782867"/>
                </a:lnTo>
                <a:lnTo>
                  <a:pt x="562092" y="778682"/>
                </a:lnTo>
                <a:lnTo>
                  <a:pt x="563816" y="774499"/>
                </a:lnTo>
                <a:lnTo>
                  <a:pt x="565538" y="769576"/>
                </a:lnTo>
                <a:lnTo>
                  <a:pt x="567262" y="767114"/>
                </a:lnTo>
                <a:lnTo>
                  <a:pt x="573908" y="759729"/>
                </a:lnTo>
                <a:lnTo>
                  <a:pt x="583014" y="755544"/>
                </a:lnTo>
                <a:lnTo>
                  <a:pt x="596308" y="753821"/>
                </a:lnTo>
                <a:lnTo>
                  <a:pt x="597046" y="757268"/>
                </a:lnTo>
                <a:lnTo>
                  <a:pt x="598769" y="758006"/>
                </a:lnTo>
                <a:lnTo>
                  <a:pt x="598769" y="759729"/>
                </a:lnTo>
                <a:lnTo>
                  <a:pt x="600491" y="759729"/>
                </a:lnTo>
                <a:lnTo>
                  <a:pt x="600491" y="758006"/>
                </a:lnTo>
                <a:lnTo>
                  <a:pt x="601477" y="758006"/>
                </a:lnTo>
                <a:lnTo>
                  <a:pt x="604677" y="758006"/>
                </a:lnTo>
                <a:lnTo>
                  <a:pt x="608861" y="757268"/>
                </a:lnTo>
                <a:lnTo>
                  <a:pt x="608861" y="769821"/>
                </a:lnTo>
                <a:lnTo>
                  <a:pt x="603200" y="775729"/>
                </a:lnTo>
                <a:lnTo>
                  <a:pt x="599015" y="786559"/>
                </a:lnTo>
                <a:lnTo>
                  <a:pt x="594831" y="800836"/>
                </a:lnTo>
                <a:lnTo>
                  <a:pt x="590645" y="814128"/>
                </a:lnTo>
                <a:lnTo>
                  <a:pt x="585722" y="824221"/>
                </a:lnTo>
                <a:lnTo>
                  <a:pt x="600491" y="824221"/>
                </a:lnTo>
                <a:lnTo>
                  <a:pt x="612799" y="822498"/>
                </a:lnTo>
                <a:lnTo>
                  <a:pt x="624369" y="822498"/>
                </a:lnTo>
                <a:lnTo>
                  <a:pt x="635199" y="824221"/>
                </a:lnTo>
                <a:lnTo>
                  <a:pt x="641845" y="828405"/>
                </a:lnTo>
                <a:lnTo>
                  <a:pt x="647507" y="837514"/>
                </a:lnTo>
                <a:lnTo>
                  <a:pt x="649229" y="850066"/>
                </a:lnTo>
                <a:lnTo>
                  <a:pt x="646768" y="859174"/>
                </a:lnTo>
                <a:lnTo>
                  <a:pt x="643568" y="870744"/>
                </a:lnTo>
                <a:lnTo>
                  <a:pt x="643568" y="882313"/>
                </a:lnTo>
                <a:lnTo>
                  <a:pt x="650954" y="889697"/>
                </a:lnTo>
                <a:lnTo>
                  <a:pt x="655138" y="894620"/>
                </a:lnTo>
                <a:lnTo>
                  <a:pt x="660799" y="900529"/>
                </a:lnTo>
                <a:lnTo>
                  <a:pt x="669906" y="905451"/>
                </a:lnTo>
                <a:lnTo>
                  <a:pt x="680738" y="907913"/>
                </a:lnTo>
                <a:lnTo>
                  <a:pt x="686399" y="900529"/>
                </a:lnTo>
                <a:lnTo>
                  <a:pt x="693784" y="898066"/>
                </a:lnTo>
                <a:lnTo>
                  <a:pt x="707076" y="898066"/>
                </a:lnTo>
                <a:lnTo>
                  <a:pt x="708798" y="900529"/>
                </a:lnTo>
                <a:lnTo>
                  <a:pt x="711261" y="903975"/>
                </a:lnTo>
                <a:lnTo>
                  <a:pt x="712737" y="905697"/>
                </a:lnTo>
                <a:lnTo>
                  <a:pt x="714460" y="905697"/>
                </a:lnTo>
                <a:lnTo>
                  <a:pt x="718645" y="906436"/>
                </a:lnTo>
                <a:lnTo>
                  <a:pt x="724060" y="907667"/>
                </a:lnTo>
                <a:lnTo>
                  <a:pt x="729722" y="896098"/>
                </a:lnTo>
                <a:lnTo>
                  <a:pt x="737106" y="887728"/>
                </a:lnTo>
                <a:lnTo>
                  <a:pt x="745476" y="880343"/>
                </a:lnTo>
                <a:lnTo>
                  <a:pt x="756306" y="874436"/>
                </a:lnTo>
                <a:lnTo>
                  <a:pt x="772060" y="871975"/>
                </a:lnTo>
                <a:lnTo>
                  <a:pt x="774522" y="870251"/>
                </a:lnTo>
                <a:lnTo>
                  <a:pt x="776244" y="870251"/>
                </a:lnTo>
                <a:lnTo>
                  <a:pt x="778707" y="870251"/>
                </a:lnTo>
                <a:lnTo>
                  <a:pt x="780429" y="870251"/>
                </a:lnTo>
                <a:lnTo>
                  <a:pt x="783629" y="871975"/>
                </a:lnTo>
                <a:lnTo>
                  <a:pt x="787813" y="871975"/>
                </a:lnTo>
                <a:lnTo>
                  <a:pt x="786090" y="874436"/>
                </a:lnTo>
                <a:lnTo>
                  <a:pt x="786090" y="877882"/>
                </a:lnTo>
                <a:lnTo>
                  <a:pt x="784367" y="877882"/>
                </a:lnTo>
                <a:lnTo>
                  <a:pt x="784367" y="878621"/>
                </a:lnTo>
                <a:lnTo>
                  <a:pt x="786090" y="878621"/>
                </a:lnTo>
                <a:lnTo>
                  <a:pt x="787813" y="880343"/>
                </a:lnTo>
                <a:lnTo>
                  <a:pt x="790275" y="882066"/>
                </a:lnTo>
                <a:lnTo>
                  <a:pt x="790275" y="878621"/>
                </a:lnTo>
                <a:lnTo>
                  <a:pt x="793475" y="876160"/>
                </a:lnTo>
                <a:lnTo>
                  <a:pt x="795199" y="874436"/>
                </a:lnTo>
                <a:lnTo>
                  <a:pt x="795937" y="872714"/>
                </a:lnTo>
                <a:lnTo>
                  <a:pt x="797660" y="871975"/>
                </a:lnTo>
                <a:lnTo>
                  <a:pt x="800860" y="870251"/>
                </a:lnTo>
                <a:lnTo>
                  <a:pt x="803320" y="868529"/>
                </a:lnTo>
                <a:lnTo>
                  <a:pt x="816613" y="880097"/>
                </a:lnTo>
                <a:lnTo>
                  <a:pt x="833845" y="886006"/>
                </a:lnTo>
                <a:lnTo>
                  <a:pt x="851075" y="887728"/>
                </a:lnTo>
                <a:lnTo>
                  <a:pt x="871014" y="886006"/>
                </a:lnTo>
                <a:lnTo>
                  <a:pt x="891689" y="884281"/>
                </a:lnTo>
                <a:lnTo>
                  <a:pt x="891689" y="887728"/>
                </a:lnTo>
                <a:lnTo>
                  <a:pt x="891689" y="889452"/>
                </a:lnTo>
                <a:lnTo>
                  <a:pt x="889967" y="890190"/>
                </a:lnTo>
                <a:lnTo>
                  <a:pt x="889967" y="891912"/>
                </a:lnTo>
                <a:lnTo>
                  <a:pt x="888243" y="894374"/>
                </a:lnTo>
                <a:lnTo>
                  <a:pt x="898090" y="897820"/>
                </a:lnTo>
                <a:lnTo>
                  <a:pt x="903751" y="902005"/>
                </a:lnTo>
                <a:lnTo>
                  <a:pt x="909413" y="906190"/>
                </a:lnTo>
                <a:lnTo>
                  <a:pt x="919259" y="911113"/>
                </a:lnTo>
                <a:lnTo>
                  <a:pt x="919259" y="919481"/>
                </a:lnTo>
                <a:lnTo>
                  <a:pt x="930090" y="922928"/>
                </a:lnTo>
                <a:lnTo>
                  <a:pt x="936736" y="923667"/>
                </a:lnTo>
                <a:lnTo>
                  <a:pt x="942397" y="929574"/>
                </a:lnTo>
                <a:lnTo>
                  <a:pt x="945597" y="938682"/>
                </a:lnTo>
                <a:lnTo>
                  <a:pt x="962828" y="940404"/>
                </a:lnTo>
                <a:lnTo>
                  <a:pt x="976859" y="941143"/>
                </a:lnTo>
                <a:lnTo>
                  <a:pt x="995813" y="942867"/>
                </a:lnTo>
                <a:lnTo>
                  <a:pt x="1009104" y="960343"/>
                </a:lnTo>
                <a:lnTo>
                  <a:pt x="1024859" y="976097"/>
                </a:lnTo>
                <a:lnTo>
                  <a:pt x="1042089" y="989389"/>
                </a:lnTo>
                <a:lnTo>
                  <a:pt x="1062028" y="999481"/>
                </a:lnTo>
                <a:lnTo>
                  <a:pt x="1061290" y="1005389"/>
                </a:lnTo>
                <a:lnTo>
                  <a:pt x="1058089" y="1008835"/>
                </a:lnTo>
                <a:lnTo>
                  <a:pt x="1055627" y="1013020"/>
                </a:lnTo>
                <a:lnTo>
                  <a:pt x="1052427" y="1015481"/>
                </a:lnTo>
                <a:lnTo>
                  <a:pt x="1049966" y="1020404"/>
                </a:lnTo>
                <a:lnTo>
                  <a:pt x="1068182" y="1020404"/>
                </a:lnTo>
                <a:lnTo>
                  <a:pt x="1085412" y="1026312"/>
                </a:lnTo>
                <a:lnTo>
                  <a:pt x="1088612" y="1036404"/>
                </a:lnTo>
                <a:lnTo>
                  <a:pt x="1092798" y="1034681"/>
                </a:lnTo>
                <a:lnTo>
                  <a:pt x="1095258" y="1032958"/>
                </a:lnTo>
                <a:lnTo>
                  <a:pt x="1100181" y="1034681"/>
                </a:lnTo>
                <a:lnTo>
                  <a:pt x="1100919" y="1034681"/>
                </a:lnTo>
                <a:lnTo>
                  <a:pt x="1104120" y="1036404"/>
                </a:lnTo>
                <a:lnTo>
                  <a:pt x="1106582" y="1038127"/>
                </a:lnTo>
                <a:lnTo>
                  <a:pt x="1109782" y="1038865"/>
                </a:lnTo>
                <a:lnTo>
                  <a:pt x="1154335" y="1042312"/>
                </a:lnTo>
                <a:lnTo>
                  <a:pt x="1158519" y="1046496"/>
                </a:lnTo>
                <a:lnTo>
                  <a:pt x="1161719" y="1054866"/>
                </a:lnTo>
                <a:lnTo>
                  <a:pt x="1162457" y="1062250"/>
                </a:lnTo>
                <a:lnTo>
                  <a:pt x="1167381" y="1068158"/>
                </a:lnTo>
                <a:lnTo>
                  <a:pt x="1174027" y="1069881"/>
                </a:lnTo>
                <a:lnTo>
                  <a:pt x="1181411" y="1069881"/>
                </a:lnTo>
                <a:lnTo>
                  <a:pt x="1187072" y="1068158"/>
                </a:lnTo>
                <a:lnTo>
                  <a:pt x="1191257" y="1074065"/>
                </a:lnTo>
                <a:lnTo>
                  <a:pt x="1196181" y="1078250"/>
                </a:lnTo>
                <a:lnTo>
                  <a:pt x="1198642" y="1083174"/>
                </a:lnTo>
                <a:lnTo>
                  <a:pt x="1200612" y="1088835"/>
                </a:lnTo>
                <a:lnTo>
                  <a:pt x="1202334" y="1095481"/>
                </a:lnTo>
                <a:lnTo>
                  <a:pt x="1191503" y="1108773"/>
                </a:lnTo>
                <a:lnTo>
                  <a:pt x="1179934" y="1124527"/>
                </a:lnTo>
                <a:lnTo>
                  <a:pt x="1168366" y="1142003"/>
                </a:lnTo>
                <a:lnTo>
                  <a:pt x="1158519" y="1159481"/>
                </a:lnTo>
                <a:lnTo>
                  <a:pt x="1151874" y="1172772"/>
                </a:lnTo>
                <a:lnTo>
                  <a:pt x="1151874" y="1181142"/>
                </a:lnTo>
                <a:lnTo>
                  <a:pt x="1152611" y="1192710"/>
                </a:lnTo>
                <a:lnTo>
                  <a:pt x="1155811" y="1206003"/>
                </a:lnTo>
                <a:lnTo>
                  <a:pt x="1154089" y="1217572"/>
                </a:lnTo>
                <a:lnTo>
                  <a:pt x="1151627" y="1224957"/>
                </a:lnTo>
                <a:lnTo>
                  <a:pt x="1145965" y="1236526"/>
                </a:lnTo>
                <a:lnTo>
                  <a:pt x="1145610" y="1237129"/>
                </a:lnTo>
                <a:lnTo>
                  <a:pt x="795176" y="1237129"/>
                </a:lnTo>
                <a:lnTo>
                  <a:pt x="797415" y="1220772"/>
                </a:lnTo>
                <a:lnTo>
                  <a:pt x="768614" y="1209941"/>
                </a:lnTo>
                <a:lnTo>
                  <a:pt x="743752" y="1193203"/>
                </a:lnTo>
                <a:lnTo>
                  <a:pt x="723814" y="1171542"/>
                </a:lnTo>
                <a:lnTo>
                  <a:pt x="707322" y="1148157"/>
                </a:lnTo>
                <a:lnTo>
                  <a:pt x="701661" y="1134865"/>
                </a:lnTo>
                <a:lnTo>
                  <a:pt x="697476" y="1122311"/>
                </a:lnTo>
                <a:lnTo>
                  <a:pt x="693291" y="1107296"/>
                </a:lnTo>
                <a:lnTo>
                  <a:pt x="687630" y="1095727"/>
                </a:lnTo>
                <a:lnTo>
                  <a:pt x="678522" y="1087357"/>
                </a:lnTo>
                <a:lnTo>
                  <a:pt x="676061" y="1083911"/>
                </a:lnTo>
                <a:lnTo>
                  <a:pt x="671876" y="1083911"/>
                </a:lnTo>
                <a:lnTo>
                  <a:pt x="668677" y="1083174"/>
                </a:lnTo>
                <a:lnTo>
                  <a:pt x="666215" y="1079727"/>
                </a:lnTo>
                <a:lnTo>
                  <a:pt x="663014" y="1077265"/>
                </a:lnTo>
                <a:lnTo>
                  <a:pt x="666215" y="1071358"/>
                </a:lnTo>
                <a:lnTo>
                  <a:pt x="666215" y="1066434"/>
                </a:lnTo>
                <a:lnTo>
                  <a:pt x="666215" y="1060527"/>
                </a:lnTo>
                <a:lnTo>
                  <a:pt x="666215" y="1054620"/>
                </a:lnTo>
                <a:lnTo>
                  <a:pt x="673599" y="1050435"/>
                </a:lnTo>
                <a:lnTo>
                  <a:pt x="678522" y="1046250"/>
                </a:lnTo>
                <a:lnTo>
                  <a:pt x="685907" y="1042065"/>
                </a:lnTo>
                <a:lnTo>
                  <a:pt x="685907" y="1038619"/>
                </a:lnTo>
                <a:lnTo>
                  <a:pt x="678522" y="1038619"/>
                </a:lnTo>
                <a:lnTo>
                  <a:pt x="674337" y="1037881"/>
                </a:lnTo>
                <a:lnTo>
                  <a:pt x="670152" y="1037881"/>
                </a:lnTo>
                <a:lnTo>
                  <a:pt x="665969" y="1036158"/>
                </a:lnTo>
                <a:lnTo>
                  <a:pt x="671630" y="1022866"/>
                </a:lnTo>
                <a:lnTo>
                  <a:pt x="675815" y="1009574"/>
                </a:lnTo>
                <a:lnTo>
                  <a:pt x="681476" y="997020"/>
                </a:lnTo>
                <a:lnTo>
                  <a:pt x="691322" y="986189"/>
                </a:lnTo>
                <a:lnTo>
                  <a:pt x="702891" y="976097"/>
                </a:lnTo>
                <a:lnTo>
                  <a:pt x="712737" y="964528"/>
                </a:lnTo>
                <a:lnTo>
                  <a:pt x="711998" y="956159"/>
                </a:lnTo>
                <a:lnTo>
                  <a:pt x="711998" y="944590"/>
                </a:lnTo>
                <a:lnTo>
                  <a:pt x="710276" y="933020"/>
                </a:lnTo>
                <a:lnTo>
                  <a:pt x="706091" y="925636"/>
                </a:lnTo>
                <a:lnTo>
                  <a:pt x="700430" y="917266"/>
                </a:lnTo>
                <a:lnTo>
                  <a:pt x="694769" y="908159"/>
                </a:lnTo>
                <a:lnTo>
                  <a:pt x="689107" y="908159"/>
                </a:lnTo>
                <a:lnTo>
                  <a:pt x="687384" y="909882"/>
                </a:lnTo>
                <a:lnTo>
                  <a:pt x="685660" y="911605"/>
                </a:lnTo>
                <a:lnTo>
                  <a:pt x="683938" y="912343"/>
                </a:lnTo>
                <a:lnTo>
                  <a:pt x="681476" y="914066"/>
                </a:lnTo>
                <a:lnTo>
                  <a:pt x="683199" y="917513"/>
                </a:lnTo>
                <a:lnTo>
                  <a:pt x="683199" y="919974"/>
                </a:lnTo>
                <a:lnTo>
                  <a:pt x="683199" y="921697"/>
                </a:lnTo>
                <a:lnTo>
                  <a:pt x="681476" y="924159"/>
                </a:lnTo>
                <a:lnTo>
                  <a:pt x="679753" y="924159"/>
                </a:lnTo>
                <a:lnTo>
                  <a:pt x="678030" y="925882"/>
                </a:lnTo>
                <a:lnTo>
                  <a:pt x="677292" y="925882"/>
                </a:lnTo>
                <a:lnTo>
                  <a:pt x="675568" y="925882"/>
                </a:lnTo>
                <a:lnTo>
                  <a:pt x="673108" y="927605"/>
                </a:lnTo>
                <a:lnTo>
                  <a:pt x="665722" y="921697"/>
                </a:lnTo>
                <a:lnTo>
                  <a:pt x="652430" y="914313"/>
                </a:lnTo>
                <a:lnTo>
                  <a:pt x="639137" y="906929"/>
                </a:lnTo>
                <a:lnTo>
                  <a:pt x="626831" y="901020"/>
                </a:lnTo>
                <a:lnTo>
                  <a:pt x="617722" y="898558"/>
                </a:lnTo>
                <a:lnTo>
                  <a:pt x="610338" y="881082"/>
                </a:lnTo>
                <a:lnTo>
                  <a:pt x="603692" y="870989"/>
                </a:lnTo>
                <a:lnTo>
                  <a:pt x="596308" y="863605"/>
                </a:lnTo>
                <a:lnTo>
                  <a:pt x="588923" y="861144"/>
                </a:lnTo>
                <a:lnTo>
                  <a:pt x="577353" y="857698"/>
                </a:lnTo>
                <a:lnTo>
                  <a:pt x="565046" y="853513"/>
                </a:lnTo>
                <a:lnTo>
                  <a:pt x="548554" y="847606"/>
                </a:lnTo>
                <a:lnTo>
                  <a:pt x="538708" y="840221"/>
                </a:lnTo>
                <a:lnTo>
                  <a:pt x="530338" y="832836"/>
                </a:lnTo>
                <a:lnTo>
                  <a:pt x="517046" y="826929"/>
                </a:lnTo>
                <a:lnTo>
                  <a:pt x="508677" y="826929"/>
                </a:lnTo>
                <a:lnTo>
                  <a:pt x="503016" y="830375"/>
                </a:lnTo>
                <a:lnTo>
                  <a:pt x="498092" y="832836"/>
                </a:lnTo>
                <a:lnTo>
                  <a:pt x="492431" y="836283"/>
                </a:lnTo>
                <a:lnTo>
                  <a:pt x="485785" y="834560"/>
                </a:lnTo>
                <a:lnTo>
                  <a:pt x="482585" y="832836"/>
                </a:lnTo>
                <a:lnTo>
                  <a:pt x="480124" y="830375"/>
                </a:lnTo>
                <a:lnTo>
                  <a:pt x="476924" y="826929"/>
                </a:lnTo>
                <a:lnTo>
                  <a:pt x="472739" y="822744"/>
                </a:lnTo>
                <a:lnTo>
                  <a:pt x="469539" y="820283"/>
                </a:lnTo>
                <a:lnTo>
                  <a:pt x="467077" y="818559"/>
                </a:lnTo>
                <a:lnTo>
                  <a:pt x="448124" y="815113"/>
                </a:lnTo>
                <a:lnTo>
                  <a:pt x="445662" y="812652"/>
                </a:lnTo>
                <a:lnTo>
                  <a:pt x="442462" y="810190"/>
                </a:lnTo>
                <a:lnTo>
                  <a:pt x="440000" y="806744"/>
                </a:lnTo>
                <a:lnTo>
                  <a:pt x="436801" y="804283"/>
                </a:lnTo>
                <a:lnTo>
                  <a:pt x="436062" y="802560"/>
                </a:lnTo>
                <a:lnTo>
                  <a:pt x="419570" y="805021"/>
                </a:lnTo>
                <a:lnTo>
                  <a:pt x="417108" y="804283"/>
                </a:lnTo>
                <a:lnTo>
                  <a:pt x="412924" y="798375"/>
                </a:lnTo>
                <a:lnTo>
                  <a:pt x="405539" y="792467"/>
                </a:lnTo>
                <a:lnTo>
                  <a:pt x="399878" y="785082"/>
                </a:lnTo>
                <a:lnTo>
                  <a:pt x="394217" y="779175"/>
                </a:lnTo>
                <a:lnTo>
                  <a:pt x="391017" y="775729"/>
                </a:lnTo>
                <a:lnTo>
                  <a:pt x="396677" y="757513"/>
                </a:lnTo>
                <a:lnTo>
                  <a:pt x="380924" y="740036"/>
                </a:lnTo>
                <a:lnTo>
                  <a:pt x="366893" y="720837"/>
                </a:lnTo>
                <a:lnTo>
                  <a:pt x="352124" y="700899"/>
                </a:lnTo>
                <a:lnTo>
                  <a:pt x="338094" y="679976"/>
                </a:lnTo>
                <a:lnTo>
                  <a:pt x="334894" y="678252"/>
                </a:lnTo>
                <a:lnTo>
                  <a:pt x="330709" y="677514"/>
                </a:lnTo>
                <a:lnTo>
                  <a:pt x="328248" y="677514"/>
                </a:lnTo>
                <a:lnTo>
                  <a:pt x="323324" y="675792"/>
                </a:lnTo>
                <a:lnTo>
                  <a:pt x="322586" y="674068"/>
                </a:lnTo>
                <a:lnTo>
                  <a:pt x="316925" y="666683"/>
                </a:lnTo>
                <a:lnTo>
                  <a:pt x="313725" y="658315"/>
                </a:lnTo>
                <a:lnTo>
                  <a:pt x="311262" y="649945"/>
                </a:lnTo>
                <a:lnTo>
                  <a:pt x="306339" y="640837"/>
                </a:lnTo>
                <a:lnTo>
                  <a:pt x="299694" y="636653"/>
                </a:lnTo>
                <a:lnTo>
                  <a:pt x="296493" y="633207"/>
                </a:lnTo>
                <a:lnTo>
                  <a:pt x="294032" y="630746"/>
                </a:lnTo>
                <a:lnTo>
                  <a:pt x="290832" y="629022"/>
                </a:lnTo>
                <a:lnTo>
                  <a:pt x="290832" y="644777"/>
                </a:lnTo>
                <a:lnTo>
                  <a:pt x="295017" y="650683"/>
                </a:lnTo>
                <a:lnTo>
                  <a:pt x="304124" y="660776"/>
                </a:lnTo>
                <a:lnTo>
                  <a:pt x="312494" y="672346"/>
                </a:lnTo>
                <a:lnTo>
                  <a:pt x="323324" y="687360"/>
                </a:lnTo>
                <a:lnTo>
                  <a:pt x="331693" y="701637"/>
                </a:lnTo>
                <a:lnTo>
                  <a:pt x="340801" y="716653"/>
                </a:lnTo>
                <a:lnTo>
                  <a:pt x="347447" y="729945"/>
                </a:lnTo>
                <a:lnTo>
                  <a:pt x="350647" y="738314"/>
                </a:lnTo>
                <a:lnTo>
                  <a:pt x="350647" y="744222"/>
                </a:lnTo>
                <a:lnTo>
                  <a:pt x="348925" y="746683"/>
                </a:lnTo>
                <a:lnTo>
                  <a:pt x="347200" y="748406"/>
                </a:lnTo>
                <a:lnTo>
                  <a:pt x="347200" y="750129"/>
                </a:lnTo>
                <a:lnTo>
                  <a:pt x="344740" y="751853"/>
                </a:lnTo>
                <a:lnTo>
                  <a:pt x="344740" y="745945"/>
                </a:lnTo>
                <a:lnTo>
                  <a:pt x="343017" y="741021"/>
                </a:lnTo>
                <a:lnTo>
                  <a:pt x="343017" y="738561"/>
                </a:lnTo>
                <a:lnTo>
                  <a:pt x="341294" y="735114"/>
                </a:lnTo>
                <a:lnTo>
                  <a:pt x="338832" y="735114"/>
                </a:lnTo>
                <a:lnTo>
                  <a:pt x="337109" y="735114"/>
                </a:lnTo>
                <a:lnTo>
                  <a:pt x="335386" y="735114"/>
                </a:lnTo>
                <a:lnTo>
                  <a:pt x="334648" y="735114"/>
                </a:lnTo>
                <a:lnTo>
                  <a:pt x="332924" y="735114"/>
                </a:lnTo>
                <a:lnTo>
                  <a:pt x="328740" y="735114"/>
                </a:lnTo>
                <a:lnTo>
                  <a:pt x="325540" y="725022"/>
                </a:lnTo>
                <a:lnTo>
                  <a:pt x="323078" y="714929"/>
                </a:lnTo>
                <a:lnTo>
                  <a:pt x="318156" y="706561"/>
                </a:lnTo>
                <a:lnTo>
                  <a:pt x="311509" y="699175"/>
                </a:lnTo>
                <a:lnTo>
                  <a:pt x="302401" y="693269"/>
                </a:lnTo>
                <a:lnTo>
                  <a:pt x="294032" y="687360"/>
                </a:lnTo>
                <a:lnTo>
                  <a:pt x="286647" y="677268"/>
                </a:lnTo>
                <a:lnTo>
                  <a:pt x="289109" y="675545"/>
                </a:lnTo>
                <a:lnTo>
                  <a:pt x="290832" y="675545"/>
                </a:lnTo>
                <a:lnTo>
                  <a:pt x="292555" y="675545"/>
                </a:lnTo>
                <a:lnTo>
                  <a:pt x="292555" y="673821"/>
                </a:lnTo>
                <a:lnTo>
                  <a:pt x="292555" y="672099"/>
                </a:lnTo>
                <a:lnTo>
                  <a:pt x="294278" y="671361"/>
                </a:lnTo>
                <a:lnTo>
                  <a:pt x="283447" y="663976"/>
                </a:lnTo>
                <a:lnTo>
                  <a:pt x="278524" y="654869"/>
                </a:lnTo>
                <a:lnTo>
                  <a:pt x="273601" y="644777"/>
                </a:lnTo>
                <a:lnTo>
                  <a:pt x="271140" y="633207"/>
                </a:lnTo>
                <a:lnTo>
                  <a:pt x="265478" y="623115"/>
                </a:lnTo>
                <a:lnTo>
                  <a:pt x="258093" y="614745"/>
                </a:lnTo>
                <a:lnTo>
                  <a:pt x="249725" y="609823"/>
                </a:lnTo>
                <a:lnTo>
                  <a:pt x="238894" y="605638"/>
                </a:lnTo>
                <a:lnTo>
                  <a:pt x="230524" y="599730"/>
                </a:lnTo>
                <a:lnTo>
                  <a:pt x="224863" y="592346"/>
                </a:lnTo>
                <a:lnTo>
                  <a:pt x="221663" y="583977"/>
                </a:lnTo>
                <a:lnTo>
                  <a:pt x="217478" y="574871"/>
                </a:lnTo>
                <a:lnTo>
                  <a:pt x="207633" y="560594"/>
                </a:lnTo>
                <a:lnTo>
                  <a:pt x="199264" y="550502"/>
                </a:lnTo>
                <a:lnTo>
                  <a:pt x="190156" y="541394"/>
                </a:lnTo>
                <a:lnTo>
                  <a:pt x="184494" y="531303"/>
                </a:lnTo>
                <a:lnTo>
                  <a:pt x="180309" y="518010"/>
                </a:lnTo>
                <a:lnTo>
                  <a:pt x="177109" y="500533"/>
                </a:lnTo>
                <a:lnTo>
                  <a:pt x="176371" y="476410"/>
                </a:lnTo>
                <a:lnTo>
                  <a:pt x="176371" y="470503"/>
                </a:lnTo>
                <a:lnTo>
                  <a:pt x="177109" y="458933"/>
                </a:lnTo>
                <a:lnTo>
                  <a:pt x="177109" y="443180"/>
                </a:lnTo>
                <a:lnTo>
                  <a:pt x="177109" y="423980"/>
                </a:lnTo>
                <a:lnTo>
                  <a:pt x="177109" y="406503"/>
                </a:lnTo>
                <a:lnTo>
                  <a:pt x="178833" y="392226"/>
                </a:lnTo>
                <a:lnTo>
                  <a:pt x="180556" y="383118"/>
                </a:lnTo>
                <a:lnTo>
                  <a:pt x="184740" y="381396"/>
                </a:lnTo>
                <a:lnTo>
                  <a:pt x="187940" y="381396"/>
                </a:lnTo>
                <a:lnTo>
                  <a:pt x="190402" y="381396"/>
                </a:lnTo>
                <a:lnTo>
                  <a:pt x="193602" y="381396"/>
                </a:lnTo>
                <a:lnTo>
                  <a:pt x="196064" y="383118"/>
                </a:lnTo>
                <a:lnTo>
                  <a:pt x="197787" y="386564"/>
                </a:lnTo>
                <a:lnTo>
                  <a:pt x="200248" y="389026"/>
                </a:lnTo>
                <a:lnTo>
                  <a:pt x="201970" y="392473"/>
                </a:lnTo>
                <a:lnTo>
                  <a:pt x="201970" y="375733"/>
                </a:lnTo>
                <a:lnTo>
                  <a:pt x="192125" y="364165"/>
                </a:lnTo>
                <a:lnTo>
                  <a:pt x="180556" y="352596"/>
                </a:lnTo>
                <a:lnTo>
                  <a:pt x="167264" y="344226"/>
                </a:lnTo>
                <a:lnTo>
                  <a:pt x="167264" y="351611"/>
                </a:lnTo>
                <a:lnTo>
                  <a:pt x="172926" y="355795"/>
                </a:lnTo>
                <a:lnTo>
                  <a:pt x="178586" y="359980"/>
                </a:lnTo>
                <a:lnTo>
                  <a:pt x="184247" y="364165"/>
                </a:lnTo>
                <a:lnTo>
                  <a:pt x="188433" y="370072"/>
                </a:lnTo>
                <a:lnTo>
                  <a:pt x="188433" y="373518"/>
                </a:lnTo>
                <a:lnTo>
                  <a:pt x="187694" y="373518"/>
                </a:lnTo>
                <a:lnTo>
                  <a:pt x="187694" y="375241"/>
                </a:lnTo>
                <a:lnTo>
                  <a:pt x="185971" y="375980"/>
                </a:lnTo>
                <a:lnTo>
                  <a:pt x="182772" y="377703"/>
                </a:lnTo>
                <a:lnTo>
                  <a:pt x="182032" y="379426"/>
                </a:lnTo>
                <a:lnTo>
                  <a:pt x="177109" y="379426"/>
                </a:lnTo>
                <a:lnTo>
                  <a:pt x="172926" y="379426"/>
                </a:lnTo>
                <a:lnTo>
                  <a:pt x="171202" y="379426"/>
                </a:lnTo>
                <a:lnTo>
                  <a:pt x="171202" y="377703"/>
                </a:lnTo>
                <a:lnTo>
                  <a:pt x="170463" y="377703"/>
                </a:lnTo>
                <a:lnTo>
                  <a:pt x="167264" y="375980"/>
                </a:lnTo>
                <a:lnTo>
                  <a:pt x="157418" y="363426"/>
                </a:lnTo>
                <a:lnTo>
                  <a:pt x="148310" y="350134"/>
                </a:lnTo>
                <a:lnTo>
                  <a:pt x="141664" y="335119"/>
                </a:lnTo>
                <a:lnTo>
                  <a:pt x="148310" y="335119"/>
                </a:lnTo>
                <a:lnTo>
                  <a:pt x="151510" y="336841"/>
                </a:lnTo>
                <a:lnTo>
                  <a:pt x="153972" y="336841"/>
                </a:lnTo>
                <a:lnTo>
                  <a:pt x="157171" y="336841"/>
                </a:lnTo>
                <a:lnTo>
                  <a:pt x="159633" y="335119"/>
                </a:lnTo>
                <a:lnTo>
                  <a:pt x="148064" y="330934"/>
                </a:lnTo>
                <a:lnTo>
                  <a:pt x="141418" y="324288"/>
                </a:lnTo>
                <a:lnTo>
                  <a:pt x="135756" y="315180"/>
                </a:lnTo>
                <a:lnTo>
                  <a:pt x="130834" y="305088"/>
                </a:lnTo>
                <a:lnTo>
                  <a:pt x="128371" y="294995"/>
                </a:lnTo>
                <a:lnTo>
                  <a:pt x="124187" y="285888"/>
                </a:lnTo>
                <a:lnTo>
                  <a:pt x="118525" y="278503"/>
                </a:lnTo>
                <a:lnTo>
                  <a:pt x="109418" y="274319"/>
                </a:lnTo>
                <a:lnTo>
                  <a:pt x="112618" y="255118"/>
                </a:lnTo>
                <a:lnTo>
                  <a:pt x="102772" y="244287"/>
                </a:lnTo>
                <a:lnTo>
                  <a:pt x="93664" y="230995"/>
                </a:lnTo>
                <a:lnTo>
                  <a:pt x="86279" y="217703"/>
                </a:lnTo>
                <a:lnTo>
                  <a:pt x="76433" y="204411"/>
                </a:lnTo>
                <a:lnTo>
                  <a:pt x="64865" y="194320"/>
                </a:lnTo>
                <a:lnTo>
                  <a:pt x="49111" y="186935"/>
                </a:lnTo>
                <a:lnTo>
                  <a:pt x="30156" y="182750"/>
                </a:lnTo>
                <a:lnTo>
                  <a:pt x="14403" y="175366"/>
                </a:lnTo>
                <a:lnTo>
                  <a:pt x="2834" y="165273"/>
                </a:lnTo>
                <a:lnTo>
                  <a:pt x="0" y="162806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310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21211699-FA0D-4F4D-AE41-43D98EA13D02}"/>
              </a:ext>
            </a:extLst>
          </p:cNvPr>
          <p:cNvGrpSpPr/>
          <p:nvPr userDrawn="1"/>
        </p:nvGrpSpPr>
        <p:grpSpPr>
          <a:xfrm>
            <a:off x="10415614" y="1995380"/>
            <a:ext cx="1344926" cy="246023"/>
            <a:chOff x="6916230" y="365408"/>
            <a:chExt cx="3673340" cy="671952"/>
          </a:xfrm>
          <a:solidFill>
            <a:schemeClr val="bg1">
              <a:alpha val="94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A3517EDD-BC26-4280-96E8-1130BB6B2552}"/>
                </a:ext>
              </a:extLst>
            </p:cNvPr>
            <p:cNvSpPr/>
            <p:nvPr/>
          </p:nvSpPr>
          <p:spPr>
            <a:xfrm rot="1020000">
              <a:off x="8384147" y="408886"/>
              <a:ext cx="403282" cy="600493"/>
            </a:xfrm>
            <a:custGeom>
              <a:avLst/>
              <a:gdLst>
                <a:gd name="connsiteX0" fmla="*/ 370630 w 403282"/>
                <a:gd name="connsiteY0" fmla="*/ 493654 h 600493"/>
                <a:gd name="connsiteX1" fmla="*/ 383308 w 403282"/>
                <a:gd name="connsiteY1" fmla="*/ 495095 h 600493"/>
                <a:gd name="connsiteX2" fmla="*/ 402037 w 403282"/>
                <a:gd name="connsiteY2" fmla="*/ 508637 h 600493"/>
                <a:gd name="connsiteX3" fmla="*/ 395698 w 403282"/>
                <a:gd name="connsiteY3" fmla="*/ 532265 h 600493"/>
                <a:gd name="connsiteX4" fmla="*/ 377833 w 403282"/>
                <a:gd name="connsiteY4" fmla="*/ 541197 h 600493"/>
                <a:gd name="connsiteX5" fmla="*/ 306951 w 403282"/>
                <a:gd name="connsiteY5" fmla="*/ 562519 h 600493"/>
                <a:gd name="connsiteX6" fmla="*/ 261137 w 403282"/>
                <a:gd name="connsiteY6" fmla="*/ 575774 h 600493"/>
                <a:gd name="connsiteX7" fmla="*/ 186510 w 403282"/>
                <a:gd name="connsiteY7" fmla="*/ 597384 h 600493"/>
                <a:gd name="connsiteX8" fmla="*/ 165476 w 403282"/>
                <a:gd name="connsiteY8" fmla="*/ 600265 h 600493"/>
                <a:gd name="connsiteX9" fmla="*/ 146747 w 403282"/>
                <a:gd name="connsiteY9" fmla="*/ 584706 h 600493"/>
                <a:gd name="connsiteX10" fmla="*/ 153950 w 403282"/>
                <a:gd name="connsiteY10" fmla="*/ 562519 h 600493"/>
                <a:gd name="connsiteX11" fmla="*/ 162594 w 403282"/>
                <a:gd name="connsiteY11" fmla="*/ 556180 h 600493"/>
                <a:gd name="connsiteX12" fmla="*/ 172391 w 403282"/>
                <a:gd name="connsiteY12" fmla="*/ 524773 h 600493"/>
                <a:gd name="connsiteX13" fmla="*/ 164323 w 403282"/>
                <a:gd name="connsiteY13" fmla="*/ 507197 h 600493"/>
                <a:gd name="connsiteX14" fmla="*/ 151645 w 403282"/>
                <a:gd name="connsiteY14" fmla="*/ 463400 h 600493"/>
                <a:gd name="connsiteX15" fmla="*/ 87679 w 403282"/>
                <a:gd name="connsiteY15" fmla="*/ 246432 h 600493"/>
                <a:gd name="connsiteX16" fmla="*/ 54543 w 403282"/>
                <a:gd name="connsiteY16" fmla="*/ 132330 h 600493"/>
                <a:gd name="connsiteX17" fmla="*/ 32356 w 403282"/>
                <a:gd name="connsiteY17" fmla="*/ 112737 h 600493"/>
                <a:gd name="connsiteX18" fmla="*/ 20543 w 403282"/>
                <a:gd name="connsiteY18" fmla="*/ 110720 h 600493"/>
                <a:gd name="connsiteX19" fmla="*/ 373 w 403282"/>
                <a:gd name="connsiteY19" fmla="*/ 91991 h 600493"/>
                <a:gd name="connsiteX20" fmla="*/ 12475 w 403282"/>
                <a:gd name="connsiteY20" fmla="*/ 65482 h 600493"/>
                <a:gd name="connsiteX21" fmla="*/ 33509 w 403282"/>
                <a:gd name="connsiteY21" fmla="*/ 57414 h 600493"/>
                <a:gd name="connsiteX22" fmla="*/ 219357 w 403282"/>
                <a:gd name="connsiteY22" fmla="*/ 2956 h 600493"/>
                <a:gd name="connsiteX23" fmla="*/ 233188 w 403282"/>
                <a:gd name="connsiteY23" fmla="*/ 75 h 600493"/>
                <a:gd name="connsiteX24" fmla="*/ 242697 w 403282"/>
                <a:gd name="connsiteY24" fmla="*/ 1227 h 600493"/>
                <a:gd name="connsiteX25" fmla="*/ 261426 w 403282"/>
                <a:gd name="connsiteY25" fmla="*/ 19092 h 600493"/>
                <a:gd name="connsiteX26" fmla="*/ 253070 w 403282"/>
                <a:gd name="connsiteY26" fmla="*/ 43296 h 600493"/>
                <a:gd name="connsiteX27" fmla="*/ 239527 w 403282"/>
                <a:gd name="connsiteY27" fmla="*/ 92279 h 600493"/>
                <a:gd name="connsiteX28" fmla="*/ 295714 w 403282"/>
                <a:gd name="connsiteY28" fmla="*/ 283314 h 600493"/>
                <a:gd name="connsiteX29" fmla="*/ 298019 w 403282"/>
                <a:gd name="connsiteY29" fmla="*/ 300890 h 600493"/>
                <a:gd name="connsiteX30" fmla="*/ 333748 w 403282"/>
                <a:gd name="connsiteY30" fmla="*/ 422484 h 600493"/>
                <a:gd name="connsiteX31" fmla="*/ 347867 w 403282"/>
                <a:gd name="connsiteY31" fmla="*/ 461383 h 600493"/>
                <a:gd name="connsiteX32" fmla="*/ 370630 w 403282"/>
                <a:gd name="connsiteY32" fmla="*/ 493654 h 600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03282" h="600493">
                  <a:moveTo>
                    <a:pt x="370630" y="493654"/>
                  </a:moveTo>
                  <a:cubicBezTo>
                    <a:pt x="374952" y="494230"/>
                    <a:pt x="378986" y="494807"/>
                    <a:pt x="383308" y="495095"/>
                  </a:cubicBezTo>
                  <a:cubicBezTo>
                    <a:pt x="392528" y="495671"/>
                    <a:pt x="399443" y="499705"/>
                    <a:pt x="402037" y="508637"/>
                  </a:cubicBezTo>
                  <a:cubicBezTo>
                    <a:pt x="404630" y="517281"/>
                    <a:pt x="403477" y="525638"/>
                    <a:pt x="395698" y="532265"/>
                  </a:cubicBezTo>
                  <a:cubicBezTo>
                    <a:pt x="390511" y="536587"/>
                    <a:pt x="384460" y="539180"/>
                    <a:pt x="377833" y="541197"/>
                  </a:cubicBezTo>
                  <a:cubicBezTo>
                    <a:pt x="354206" y="548112"/>
                    <a:pt x="330579" y="555316"/>
                    <a:pt x="306951" y="562519"/>
                  </a:cubicBezTo>
                  <a:cubicBezTo>
                    <a:pt x="292832" y="571163"/>
                    <a:pt x="277561" y="575197"/>
                    <a:pt x="261137" y="575774"/>
                  </a:cubicBezTo>
                  <a:cubicBezTo>
                    <a:pt x="236358" y="582977"/>
                    <a:pt x="211290" y="590180"/>
                    <a:pt x="186510" y="597384"/>
                  </a:cubicBezTo>
                  <a:cubicBezTo>
                    <a:pt x="179594" y="599401"/>
                    <a:pt x="172967" y="601130"/>
                    <a:pt x="165476" y="600265"/>
                  </a:cubicBezTo>
                  <a:cubicBezTo>
                    <a:pt x="155967" y="599113"/>
                    <a:pt x="149628" y="594214"/>
                    <a:pt x="146747" y="584706"/>
                  </a:cubicBezTo>
                  <a:cubicBezTo>
                    <a:pt x="143577" y="575485"/>
                    <a:pt x="147323" y="568570"/>
                    <a:pt x="153950" y="562519"/>
                  </a:cubicBezTo>
                  <a:cubicBezTo>
                    <a:pt x="156543" y="560214"/>
                    <a:pt x="159713" y="558485"/>
                    <a:pt x="162594" y="556180"/>
                  </a:cubicBezTo>
                  <a:cubicBezTo>
                    <a:pt x="175849" y="546383"/>
                    <a:pt x="177001" y="541773"/>
                    <a:pt x="172391" y="524773"/>
                  </a:cubicBezTo>
                  <a:cubicBezTo>
                    <a:pt x="166628" y="520163"/>
                    <a:pt x="166340" y="513248"/>
                    <a:pt x="164323" y="507197"/>
                  </a:cubicBezTo>
                  <a:cubicBezTo>
                    <a:pt x="160001" y="492502"/>
                    <a:pt x="155103" y="478383"/>
                    <a:pt x="151645" y="463400"/>
                  </a:cubicBezTo>
                  <a:cubicBezTo>
                    <a:pt x="130035" y="391077"/>
                    <a:pt x="109289" y="318755"/>
                    <a:pt x="87679" y="246432"/>
                  </a:cubicBezTo>
                  <a:cubicBezTo>
                    <a:pt x="77018" y="208398"/>
                    <a:pt x="65492" y="170364"/>
                    <a:pt x="54543" y="132330"/>
                  </a:cubicBezTo>
                  <a:cubicBezTo>
                    <a:pt x="51085" y="120805"/>
                    <a:pt x="44746" y="113601"/>
                    <a:pt x="32356" y="112737"/>
                  </a:cubicBezTo>
                  <a:cubicBezTo>
                    <a:pt x="28322" y="112449"/>
                    <a:pt x="24577" y="111584"/>
                    <a:pt x="20543" y="110720"/>
                  </a:cubicBezTo>
                  <a:cubicBezTo>
                    <a:pt x="8729" y="108415"/>
                    <a:pt x="2102" y="102076"/>
                    <a:pt x="373" y="91991"/>
                  </a:cubicBezTo>
                  <a:cubicBezTo>
                    <a:pt x="-1356" y="81330"/>
                    <a:pt x="2966" y="71533"/>
                    <a:pt x="12475" y="65482"/>
                  </a:cubicBezTo>
                  <a:cubicBezTo>
                    <a:pt x="18814" y="61448"/>
                    <a:pt x="26305" y="59431"/>
                    <a:pt x="33509" y="57414"/>
                  </a:cubicBezTo>
                  <a:cubicBezTo>
                    <a:pt x="95458" y="38974"/>
                    <a:pt x="157408" y="21397"/>
                    <a:pt x="219357" y="2956"/>
                  </a:cubicBezTo>
                  <a:cubicBezTo>
                    <a:pt x="223968" y="1516"/>
                    <a:pt x="228578" y="363"/>
                    <a:pt x="233188" y="75"/>
                  </a:cubicBezTo>
                  <a:cubicBezTo>
                    <a:pt x="236358" y="-213"/>
                    <a:pt x="239527" y="363"/>
                    <a:pt x="242697" y="1227"/>
                  </a:cubicBezTo>
                  <a:cubicBezTo>
                    <a:pt x="252205" y="3533"/>
                    <a:pt x="258832" y="9295"/>
                    <a:pt x="261426" y="19092"/>
                  </a:cubicBezTo>
                  <a:cubicBezTo>
                    <a:pt x="264307" y="29177"/>
                    <a:pt x="261426" y="38397"/>
                    <a:pt x="253070" y="43296"/>
                  </a:cubicBezTo>
                  <a:cubicBezTo>
                    <a:pt x="232036" y="55685"/>
                    <a:pt x="233476" y="72109"/>
                    <a:pt x="239527" y="92279"/>
                  </a:cubicBezTo>
                  <a:cubicBezTo>
                    <a:pt x="258832" y="155669"/>
                    <a:pt x="276985" y="219636"/>
                    <a:pt x="295714" y="283314"/>
                  </a:cubicBezTo>
                  <a:cubicBezTo>
                    <a:pt x="297443" y="289077"/>
                    <a:pt x="298595" y="294839"/>
                    <a:pt x="298019" y="300890"/>
                  </a:cubicBezTo>
                  <a:cubicBezTo>
                    <a:pt x="309833" y="341518"/>
                    <a:pt x="321646" y="381857"/>
                    <a:pt x="333748" y="422484"/>
                  </a:cubicBezTo>
                  <a:cubicBezTo>
                    <a:pt x="340951" y="434586"/>
                    <a:pt x="344409" y="448129"/>
                    <a:pt x="347867" y="461383"/>
                  </a:cubicBezTo>
                  <a:cubicBezTo>
                    <a:pt x="351324" y="474925"/>
                    <a:pt x="356223" y="487315"/>
                    <a:pt x="370630" y="493654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="" xmlns:a16="http://schemas.microsoft.com/office/drawing/2014/main" id="{C0528C0E-261E-4AA7-94CE-271A5504982D}"/>
                </a:ext>
              </a:extLst>
            </p:cNvPr>
            <p:cNvSpPr/>
            <p:nvPr userDrawn="1"/>
          </p:nvSpPr>
          <p:spPr>
            <a:xfrm rot="1020000">
              <a:off x="9705320" y="428745"/>
              <a:ext cx="391436" cy="584760"/>
            </a:xfrm>
            <a:custGeom>
              <a:avLst/>
              <a:gdLst>
                <a:gd name="connsiteX0" fmla="*/ 167549 w 391436"/>
                <a:gd name="connsiteY0" fmla="*/ 584760 h 584760"/>
                <a:gd name="connsiteX1" fmla="*/ 143634 w 391436"/>
                <a:gd name="connsiteY1" fmla="*/ 569201 h 584760"/>
                <a:gd name="connsiteX2" fmla="*/ 154871 w 391436"/>
                <a:gd name="connsiteY2" fmla="*/ 544709 h 584760"/>
                <a:gd name="connsiteX3" fmla="*/ 158905 w 391436"/>
                <a:gd name="connsiteY3" fmla="*/ 542404 h 584760"/>
                <a:gd name="connsiteX4" fmla="*/ 175329 w 391436"/>
                <a:gd name="connsiteY4" fmla="*/ 500048 h 584760"/>
                <a:gd name="connsiteX5" fmla="*/ 69006 w 391436"/>
                <a:gd name="connsiteY5" fmla="*/ 137859 h 584760"/>
                <a:gd name="connsiteX6" fmla="*/ 65837 w 391436"/>
                <a:gd name="connsiteY6" fmla="*/ 127774 h 584760"/>
                <a:gd name="connsiteX7" fmla="*/ 27515 w 391436"/>
                <a:gd name="connsiteY7" fmla="*/ 102706 h 584760"/>
                <a:gd name="connsiteX8" fmla="*/ 718 w 391436"/>
                <a:gd name="connsiteY8" fmla="*/ 88011 h 584760"/>
                <a:gd name="connsiteX9" fmla="*/ 18582 w 391436"/>
                <a:gd name="connsiteY9" fmla="*/ 59774 h 584760"/>
                <a:gd name="connsiteX10" fmla="*/ 123176 w 391436"/>
                <a:gd name="connsiteY10" fmla="*/ 22316 h 584760"/>
                <a:gd name="connsiteX11" fmla="*/ 182244 w 391436"/>
                <a:gd name="connsiteY11" fmla="*/ 1570 h 584760"/>
                <a:gd name="connsiteX12" fmla="*/ 194922 w 391436"/>
                <a:gd name="connsiteY12" fmla="*/ 7621 h 584760"/>
                <a:gd name="connsiteX13" fmla="*/ 277906 w 391436"/>
                <a:gd name="connsiteY13" fmla="*/ 291724 h 584760"/>
                <a:gd name="connsiteX14" fmla="*/ 327754 w 391436"/>
                <a:gd name="connsiteY14" fmla="*/ 460861 h 584760"/>
                <a:gd name="connsiteX15" fmla="*/ 357143 w 391436"/>
                <a:gd name="connsiteY15" fmla="*/ 483048 h 584760"/>
                <a:gd name="connsiteX16" fmla="*/ 371262 w 391436"/>
                <a:gd name="connsiteY16" fmla="*/ 482760 h 584760"/>
                <a:gd name="connsiteX17" fmla="*/ 389127 w 391436"/>
                <a:gd name="connsiteY17" fmla="*/ 494285 h 584760"/>
                <a:gd name="connsiteX18" fmla="*/ 385669 w 391436"/>
                <a:gd name="connsiteY18" fmla="*/ 517336 h 584760"/>
                <a:gd name="connsiteX19" fmla="*/ 368381 w 391436"/>
                <a:gd name="connsiteY19" fmla="*/ 527421 h 584760"/>
                <a:gd name="connsiteX20" fmla="*/ 178787 w 391436"/>
                <a:gd name="connsiteY20" fmla="*/ 583031 h 584760"/>
                <a:gd name="connsiteX21" fmla="*/ 167549 w 391436"/>
                <a:gd name="connsiteY21" fmla="*/ 584760 h 584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91436" h="584760">
                  <a:moveTo>
                    <a:pt x="167549" y="584760"/>
                  </a:moveTo>
                  <a:cubicBezTo>
                    <a:pt x="155447" y="584472"/>
                    <a:pt x="146803" y="580438"/>
                    <a:pt x="143634" y="569201"/>
                  </a:cubicBezTo>
                  <a:cubicBezTo>
                    <a:pt x="140464" y="557963"/>
                    <a:pt x="144786" y="549896"/>
                    <a:pt x="154871" y="544709"/>
                  </a:cubicBezTo>
                  <a:cubicBezTo>
                    <a:pt x="156312" y="544133"/>
                    <a:pt x="157753" y="543268"/>
                    <a:pt x="158905" y="542404"/>
                  </a:cubicBezTo>
                  <a:cubicBezTo>
                    <a:pt x="181380" y="528573"/>
                    <a:pt x="182820" y="525116"/>
                    <a:pt x="175329" y="500048"/>
                  </a:cubicBezTo>
                  <a:cubicBezTo>
                    <a:pt x="139888" y="379318"/>
                    <a:pt x="104447" y="258589"/>
                    <a:pt x="69006" y="137859"/>
                  </a:cubicBezTo>
                  <a:cubicBezTo>
                    <a:pt x="68142" y="134402"/>
                    <a:pt x="66989" y="130944"/>
                    <a:pt x="65837" y="127774"/>
                  </a:cubicBezTo>
                  <a:cubicBezTo>
                    <a:pt x="56904" y="102418"/>
                    <a:pt x="54311" y="100689"/>
                    <a:pt x="27515" y="102706"/>
                  </a:cubicBezTo>
                  <a:cubicBezTo>
                    <a:pt x="10226" y="103859"/>
                    <a:pt x="3887" y="100401"/>
                    <a:pt x="718" y="88011"/>
                  </a:cubicBezTo>
                  <a:cubicBezTo>
                    <a:pt x="-2164" y="76198"/>
                    <a:pt x="3599" y="65537"/>
                    <a:pt x="18582" y="59774"/>
                  </a:cubicBezTo>
                  <a:cubicBezTo>
                    <a:pt x="53159" y="46808"/>
                    <a:pt x="88312" y="34706"/>
                    <a:pt x="123176" y="22316"/>
                  </a:cubicBezTo>
                  <a:cubicBezTo>
                    <a:pt x="142770" y="15401"/>
                    <a:pt x="162939" y="8774"/>
                    <a:pt x="182244" y="1570"/>
                  </a:cubicBezTo>
                  <a:cubicBezTo>
                    <a:pt x="189736" y="-1311"/>
                    <a:pt x="192617" y="-735"/>
                    <a:pt x="194922" y="7621"/>
                  </a:cubicBezTo>
                  <a:cubicBezTo>
                    <a:pt x="222295" y="102418"/>
                    <a:pt x="250245" y="196927"/>
                    <a:pt x="277906" y="291724"/>
                  </a:cubicBezTo>
                  <a:cubicBezTo>
                    <a:pt x="294330" y="348199"/>
                    <a:pt x="311042" y="404386"/>
                    <a:pt x="327754" y="460861"/>
                  </a:cubicBezTo>
                  <a:cubicBezTo>
                    <a:pt x="333228" y="479590"/>
                    <a:pt x="337262" y="482760"/>
                    <a:pt x="357143" y="483048"/>
                  </a:cubicBezTo>
                  <a:cubicBezTo>
                    <a:pt x="361754" y="483048"/>
                    <a:pt x="366652" y="482760"/>
                    <a:pt x="371262" y="482760"/>
                  </a:cubicBezTo>
                  <a:cubicBezTo>
                    <a:pt x="379906" y="482471"/>
                    <a:pt x="385669" y="486505"/>
                    <a:pt x="389127" y="494285"/>
                  </a:cubicBezTo>
                  <a:cubicBezTo>
                    <a:pt x="392873" y="502641"/>
                    <a:pt x="392296" y="510421"/>
                    <a:pt x="385669" y="517336"/>
                  </a:cubicBezTo>
                  <a:cubicBezTo>
                    <a:pt x="380771" y="522234"/>
                    <a:pt x="374720" y="525404"/>
                    <a:pt x="368381" y="527421"/>
                  </a:cubicBezTo>
                  <a:cubicBezTo>
                    <a:pt x="305279" y="546150"/>
                    <a:pt x="241889" y="564591"/>
                    <a:pt x="178787" y="583031"/>
                  </a:cubicBezTo>
                  <a:cubicBezTo>
                    <a:pt x="175041" y="583896"/>
                    <a:pt x="170719" y="584184"/>
                    <a:pt x="167549" y="584760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="" xmlns:a16="http://schemas.microsoft.com/office/drawing/2014/main" id="{9949530E-E7BF-40F8-9FAE-1A1060591BB3}"/>
                </a:ext>
              </a:extLst>
            </p:cNvPr>
            <p:cNvSpPr/>
            <p:nvPr/>
          </p:nvSpPr>
          <p:spPr>
            <a:xfrm rot="1020000">
              <a:off x="8699841" y="425712"/>
              <a:ext cx="573136" cy="611648"/>
            </a:xfrm>
            <a:custGeom>
              <a:avLst/>
              <a:gdLst>
                <a:gd name="connsiteX0" fmla="*/ 255772 w 573136"/>
                <a:gd name="connsiteY0" fmla="*/ 7712 h 611648"/>
                <a:gd name="connsiteX1" fmla="*/ 475333 w 573136"/>
                <a:gd name="connsiteY1" fmla="*/ 71679 h 611648"/>
                <a:gd name="connsiteX2" fmla="*/ 572723 w 573136"/>
                <a:gd name="connsiteY2" fmla="*/ 301612 h 611648"/>
                <a:gd name="connsiteX3" fmla="*/ 423756 w 573136"/>
                <a:gd name="connsiteY3" fmla="*/ 538173 h 611648"/>
                <a:gd name="connsiteX4" fmla="*/ 416553 w 573136"/>
                <a:gd name="connsiteY4" fmla="*/ 541919 h 611648"/>
                <a:gd name="connsiteX5" fmla="*/ 396095 w 573136"/>
                <a:gd name="connsiteY5" fmla="*/ 536732 h 611648"/>
                <a:gd name="connsiteX6" fmla="*/ 392061 w 573136"/>
                <a:gd name="connsiteY6" fmla="*/ 524343 h 611648"/>
                <a:gd name="connsiteX7" fmla="*/ 402722 w 573136"/>
                <a:gd name="connsiteY7" fmla="*/ 492359 h 611648"/>
                <a:gd name="connsiteX8" fmla="*/ 417129 w 573136"/>
                <a:gd name="connsiteY8" fmla="*/ 446834 h 611648"/>
                <a:gd name="connsiteX9" fmla="*/ 394366 w 573136"/>
                <a:gd name="connsiteY9" fmla="*/ 362121 h 611648"/>
                <a:gd name="connsiteX10" fmla="*/ 318010 w 573136"/>
                <a:gd name="connsiteY10" fmla="*/ 103662 h 611648"/>
                <a:gd name="connsiteX11" fmla="*/ 296399 w 573136"/>
                <a:gd name="connsiteY11" fmla="*/ 66204 h 611648"/>
                <a:gd name="connsiteX12" fmla="*/ 270755 w 573136"/>
                <a:gd name="connsiteY12" fmla="*/ 55831 h 611648"/>
                <a:gd name="connsiteX13" fmla="*/ 254619 w 573136"/>
                <a:gd name="connsiteY13" fmla="*/ 45746 h 611648"/>
                <a:gd name="connsiteX14" fmla="*/ 247992 w 573136"/>
                <a:gd name="connsiteY14" fmla="*/ 21831 h 611648"/>
                <a:gd name="connsiteX15" fmla="*/ 255772 w 573136"/>
                <a:gd name="connsiteY15" fmla="*/ 7712 h 611648"/>
                <a:gd name="connsiteX16" fmla="*/ 50907 w 573136"/>
                <a:gd name="connsiteY16" fmla="*/ 64474 h 611648"/>
                <a:gd name="connsiteX17" fmla="*/ 150026 w 573136"/>
                <a:gd name="connsiteY17" fmla="*/ 35662 h 611648"/>
                <a:gd name="connsiteX18" fmla="*/ 188925 w 573136"/>
                <a:gd name="connsiteY18" fmla="*/ 27306 h 611648"/>
                <a:gd name="connsiteX19" fmla="*/ 200162 w 573136"/>
                <a:gd name="connsiteY19" fmla="*/ 24136 h 611648"/>
                <a:gd name="connsiteX20" fmla="*/ 217451 w 573136"/>
                <a:gd name="connsiteY20" fmla="*/ 33356 h 611648"/>
                <a:gd name="connsiteX21" fmla="*/ 227824 w 573136"/>
                <a:gd name="connsiteY21" fmla="*/ 58135 h 611648"/>
                <a:gd name="connsiteX22" fmla="*/ 245688 w 573136"/>
                <a:gd name="connsiteY22" fmla="*/ 118357 h 611648"/>
                <a:gd name="connsiteX23" fmla="*/ 256061 w 573136"/>
                <a:gd name="connsiteY23" fmla="*/ 153798 h 611648"/>
                <a:gd name="connsiteX24" fmla="*/ 270468 w 573136"/>
                <a:gd name="connsiteY24" fmla="*/ 203934 h 611648"/>
                <a:gd name="connsiteX25" fmla="*/ 343654 w 573136"/>
                <a:gd name="connsiteY25" fmla="*/ 453749 h 611648"/>
                <a:gd name="connsiteX26" fmla="*/ 369299 w 573136"/>
                <a:gd name="connsiteY26" fmla="*/ 541343 h 611648"/>
                <a:gd name="connsiteX27" fmla="*/ 358638 w 573136"/>
                <a:gd name="connsiteY27" fmla="*/ 562377 h 611648"/>
                <a:gd name="connsiteX28" fmla="*/ 287179 w 573136"/>
                <a:gd name="connsiteY28" fmla="*/ 583699 h 611648"/>
                <a:gd name="connsiteX29" fmla="*/ 273061 w 573136"/>
                <a:gd name="connsiteY29" fmla="*/ 584274 h 611648"/>
                <a:gd name="connsiteX30" fmla="*/ 191230 w 573136"/>
                <a:gd name="connsiteY30" fmla="*/ 607614 h 611648"/>
                <a:gd name="connsiteX31" fmla="*/ 167891 w 573136"/>
                <a:gd name="connsiteY31" fmla="*/ 611648 h 611648"/>
                <a:gd name="connsiteX32" fmla="*/ 148874 w 573136"/>
                <a:gd name="connsiteY32" fmla="*/ 598394 h 611648"/>
                <a:gd name="connsiteX33" fmla="*/ 153484 w 573136"/>
                <a:gd name="connsiteY33" fmla="*/ 575343 h 611648"/>
                <a:gd name="connsiteX34" fmla="*/ 155213 w 573136"/>
                <a:gd name="connsiteY34" fmla="*/ 573902 h 611648"/>
                <a:gd name="connsiteX35" fmla="*/ 169908 w 573136"/>
                <a:gd name="connsiteY35" fmla="*/ 522326 h 611648"/>
                <a:gd name="connsiteX36" fmla="*/ 152332 w 573136"/>
                <a:gd name="connsiteY36" fmla="*/ 466139 h 611648"/>
                <a:gd name="connsiteX37" fmla="*/ 132738 w 573136"/>
                <a:gd name="connsiteY37" fmla="*/ 408223 h 611648"/>
                <a:gd name="connsiteX38" fmla="*/ 111992 w 573136"/>
                <a:gd name="connsiteY38" fmla="*/ 337917 h 611648"/>
                <a:gd name="connsiteX39" fmla="*/ 83467 w 573136"/>
                <a:gd name="connsiteY39" fmla="*/ 240238 h 611648"/>
                <a:gd name="connsiteX40" fmla="*/ 55517 w 573136"/>
                <a:gd name="connsiteY40" fmla="*/ 144577 h 611648"/>
                <a:gd name="connsiteX41" fmla="*/ 29297 w 573136"/>
                <a:gd name="connsiteY41" fmla="*/ 124119 h 611648"/>
                <a:gd name="connsiteX42" fmla="*/ 23534 w 573136"/>
                <a:gd name="connsiteY42" fmla="*/ 123543 h 611648"/>
                <a:gd name="connsiteX43" fmla="*/ 195 w 573136"/>
                <a:gd name="connsiteY43" fmla="*/ 101645 h 611648"/>
                <a:gd name="connsiteX44" fmla="*/ 17195 w 573136"/>
                <a:gd name="connsiteY44" fmla="*/ 75713 h 611648"/>
                <a:gd name="connsiteX45" fmla="*/ 50907 w 573136"/>
                <a:gd name="connsiteY45" fmla="*/ 64474 h 611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73136" h="611648">
                  <a:moveTo>
                    <a:pt x="255772" y="7712"/>
                  </a:moveTo>
                  <a:cubicBezTo>
                    <a:pt x="341349" y="-12746"/>
                    <a:pt x="415688" y="7136"/>
                    <a:pt x="475333" y="71679"/>
                  </a:cubicBezTo>
                  <a:cubicBezTo>
                    <a:pt x="534977" y="136221"/>
                    <a:pt x="567537" y="214019"/>
                    <a:pt x="572723" y="301612"/>
                  </a:cubicBezTo>
                  <a:cubicBezTo>
                    <a:pt x="578774" y="403613"/>
                    <a:pt x="517977" y="498698"/>
                    <a:pt x="423756" y="538173"/>
                  </a:cubicBezTo>
                  <a:cubicBezTo>
                    <a:pt x="421163" y="539326"/>
                    <a:pt x="418858" y="540766"/>
                    <a:pt x="416553" y="541919"/>
                  </a:cubicBezTo>
                  <a:cubicBezTo>
                    <a:pt x="406468" y="549410"/>
                    <a:pt x="400705" y="547970"/>
                    <a:pt x="396095" y="536732"/>
                  </a:cubicBezTo>
                  <a:cubicBezTo>
                    <a:pt x="394366" y="532698"/>
                    <a:pt x="393214" y="528665"/>
                    <a:pt x="392061" y="524343"/>
                  </a:cubicBezTo>
                  <a:cubicBezTo>
                    <a:pt x="386587" y="504461"/>
                    <a:pt x="386587" y="504461"/>
                    <a:pt x="402722" y="492359"/>
                  </a:cubicBezTo>
                  <a:cubicBezTo>
                    <a:pt x="415976" y="479969"/>
                    <a:pt x="419722" y="464122"/>
                    <a:pt x="417129" y="446834"/>
                  </a:cubicBezTo>
                  <a:cubicBezTo>
                    <a:pt x="412807" y="417732"/>
                    <a:pt x="402722" y="390070"/>
                    <a:pt x="394366" y="362121"/>
                  </a:cubicBezTo>
                  <a:cubicBezTo>
                    <a:pt x="369010" y="275968"/>
                    <a:pt x="344518" y="189527"/>
                    <a:pt x="318010" y="103662"/>
                  </a:cubicBezTo>
                  <a:cubicBezTo>
                    <a:pt x="313688" y="89543"/>
                    <a:pt x="307925" y="76289"/>
                    <a:pt x="296399" y="66204"/>
                  </a:cubicBezTo>
                  <a:cubicBezTo>
                    <a:pt x="288908" y="59577"/>
                    <a:pt x="280840" y="55543"/>
                    <a:pt x="270755" y="55831"/>
                  </a:cubicBezTo>
                  <a:cubicBezTo>
                    <a:pt x="263840" y="54967"/>
                    <a:pt x="254908" y="57272"/>
                    <a:pt x="254619" y="45746"/>
                  </a:cubicBezTo>
                  <a:cubicBezTo>
                    <a:pt x="252603" y="37678"/>
                    <a:pt x="251162" y="29611"/>
                    <a:pt x="247992" y="21831"/>
                  </a:cubicBezTo>
                  <a:cubicBezTo>
                    <a:pt x="244535" y="12899"/>
                    <a:pt x="246840" y="9729"/>
                    <a:pt x="255772" y="7712"/>
                  </a:cubicBezTo>
                  <a:close/>
                  <a:moveTo>
                    <a:pt x="50907" y="64474"/>
                  </a:moveTo>
                  <a:cubicBezTo>
                    <a:pt x="84043" y="54966"/>
                    <a:pt x="116891" y="45169"/>
                    <a:pt x="150026" y="35662"/>
                  </a:cubicBezTo>
                  <a:cubicBezTo>
                    <a:pt x="162993" y="32492"/>
                    <a:pt x="175094" y="25865"/>
                    <a:pt x="188925" y="27306"/>
                  </a:cubicBezTo>
                  <a:cubicBezTo>
                    <a:pt x="192671" y="26152"/>
                    <a:pt x="196705" y="25576"/>
                    <a:pt x="200162" y="24136"/>
                  </a:cubicBezTo>
                  <a:cubicBezTo>
                    <a:pt x="210247" y="19526"/>
                    <a:pt x="216298" y="21831"/>
                    <a:pt x="217451" y="33356"/>
                  </a:cubicBezTo>
                  <a:cubicBezTo>
                    <a:pt x="224366" y="39984"/>
                    <a:pt x="225230" y="49492"/>
                    <a:pt x="227824" y="58135"/>
                  </a:cubicBezTo>
                  <a:cubicBezTo>
                    <a:pt x="233586" y="78305"/>
                    <a:pt x="239925" y="98187"/>
                    <a:pt x="245688" y="118357"/>
                  </a:cubicBezTo>
                  <a:cubicBezTo>
                    <a:pt x="248570" y="130459"/>
                    <a:pt x="252892" y="141695"/>
                    <a:pt x="256061" y="153798"/>
                  </a:cubicBezTo>
                  <a:cubicBezTo>
                    <a:pt x="260383" y="170510"/>
                    <a:pt x="266146" y="187222"/>
                    <a:pt x="270468" y="203934"/>
                  </a:cubicBezTo>
                  <a:cubicBezTo>
                    <a:pt x="295248" y="287206"/>
                    <a:pt x="319450" y="370477"/>
                    <a:pt x="343654" y="453749"/>
                  </a:cubicBezTo>
                  <a:cubicBezTo>
                    <a:pt x="352587" y="482850"/>
                    <a:pt x="360654" y="511953"/>
                    <a:pt x="369299" y="541343"/>
                  </a:cubicBezTo>
                  <a:cubicBezTo>
                    <a:pt x="373333" y="555461"/>
                    <a:pt x="371892" y="558343"/>
                    <a:pt x="358638" y="562377"/>
                  </a:cubicBezTo>
                  <a:cubicBezTo>
                    <a:pt x="335011" y="569868"/>
                    <a:pt x="310807" y="576496"/>
                    <a:pt x="287179" y="583699"/>
                  </a:cubicBezTo>
                  <a:cubicBezTo>
                    <a:pt x="282570" y="584563"/>
                    <a:pt x="277960" y="585715"/>
                    <a:pt x="273061" y="584274"/>
                  </a:cubicBezTo>
                  <a:cubicBezTo>
                    <a:pt x="245688" y="592055"/>
                    <a:pt x="218603" y="599835"/>
                    <a:pt x="191230" y="607614"/>
                  </a:cubicBezTo>
                  <a:cubicBezTo>
                    <a:pt x="183739" y="609919"/>
                    <a:pt x="175959" y="611647"/>
                    <a:pt x="167891" y="611648"/>
                  </a:cubicBezTo>
                  <a:cubicBezTo>
                    <a:pt x="158383" y="611647"/>
                    <a:pt x="152042" y="607326"/>
                    <a:pt x="148874" y="598394"/>
                  </a:cubicBezTo>
                  <a:cubicBezTo>
                    <a:pt x="145704" y="590038"/>
                    <a:pt x="146857" y="581970"/>
                    <a:pt x="153484" y="575343"/>
                  </a:cubicBezTo>
                  <a:cubicBezTo>
                    <a:pt x="154060" y="574766"/>
                    <a:pt x="154637" y="574190"/>
                    <a:pt x="155213" y="573902"/>
                  </a:cubicBezTo>
                  <a:cubicBezTo>
                    <a:pt x="179705" y="562088"/>
                    <a:pt x="178264" y="543936"/>
                    <a:pt x="169908" y="522326"/>
                  </a:cubicBezTo>
                  <a:cubicBezTo>
                    <a:pt x="162993" y="503885"/>
                    <a:pt x="158094" y="484868"/>
                    <a:pt x="152332" y="466139"/>
                  </a:cubicBezTo>
                  <a:cubicBezTo>
                    <a:pt x="141382" y="448273"/>
                    <a:pt x="139077" y="427527"/>
                    <a:pt x="132738" y="408223"/>
                  </a:cubicBezTo>
                  <a:cubicBezTo>
                    <a:pt x="125247" y="384884"/>
                    <a:pt x="118908" y="361257"/>
                    <a:pt x="111992" y="337917"/>
                  </a:cubicBezTo>
                  <a:cubicBezTo>
                    <a:pt x="102772" y="305358"/>
                    <a:pt x="93263" y="272799"/>
                    <a:pt x="83467" y="240238"/>
                  </a:cubicBezTo>
                  <a:cubicBezTo>
                    <a:pt x="74534" y="208256"/>
                    <a:pt x="64738" y="176560"/>
                    <a:pt x="55517" y="144577"/>
                  </a:cubicBezTo>
                  <a:cubicBezTo>
                    <a:pt x="51772" y="131322"/>
                    <a:pt x="43992" y="123255"/>
                    <a:pt x="29297" y="124119"/>
                  </a:cubicBezTo>
                  <a:cubicBezTo>
                    <a:pt x="27280" y="124119"/>
                    <a:pt x="25263" y="123832"/>
                    <a:pt x="23534" y="123543"/>
                  </a:cubicBezTo>
                  <a:cubicBezTo>
                    <a:pt x="10280" y="120950"/>
                    <a:pt x="1924" y="113170"/>
                    <a:pt x="195" y="101645"/>
                  </a:cubicBezTo>
                  <a:cubicBezTo>
                    <a:pt x="-1246" y="91559"/>
                    <a:pt x="5381" y="81187"/>
                    <a:pt x="17195" y="75713"/>
                  </a:cubicBezTo>
                  <a:cubicBezTo>
                    <a:pt x="27856" y="70526"/>
                    <a:pt x="39670" y="67645"/>
                    <a:pt x="50907" y="64474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F0284A17-5081-4C6E-8DC2-6EFBA6EFCBC6}"/>
                </a:ext>
              </a:extLst>
            </p:cNvPr>
            <p:cNvSpPr/>
            <p:nvPr/>
          </p:nvSpPr>
          <p:spPr>
            <a:xfrm rot="1020000">
              <a:off x="9339897" y="633711"/>
              <a:ext cx="279964" cy="180525"/>
            </a:xfrm>
            <a:custGeom>
              <a:avLst/>
              <a:gdLst>
                <a:gd name="connsiteX0" fmla="*/ 34527 w 279964"/>
                <a:gd name="connsiteY0" fmla="*/ 180221 h 180525"/>
                <a:gd name="connsiteX1" fmla="*/ 29341 w 279964"/>
                <a:gd name="connsiteY1" fmla="*/ 175611 h 180525"/>
                <a:gd name="connsiteX2" fmla="*/ 527 w 279964"/>
                <a:gd name="connsiteY2" fmla="*/ 78220 h 180525"/>
                <a:gd name="connsiteX3" fmla="*/ 8019 w 279964"/>
                <a:gd name="connsiteY3" fmla="*/ 69576 h 180525"/>
                <a:gd name="connsiteX4" fmla="*/ 203087 w 279964"/>
                <a:gd name="connsiteY4" fmla="*/ 12237 h 180525"/>
                <a:gd name="connsiteX5" fmla="*/ 240545 w 279964"/>
                <a:gd name="connsiteY5" fmla="*/ 999 h 180525"/>
                <a:gd name="connsiteX6" fmla="*/ 252071 w 279964"/>
                <a:gd name="connsiteY6" fmla="*/ 7050 h 180525"/>
                <a:gd name="connsiteX7" fmla="*/ 278868 w 279964"/>
                <a:gd name="connsiteY7" fmla="*/ 98966 h 180525"/>
                <a:gd name="connsiteX8" fmla="*/ 273681 w 279964"/>
                <a:gd name="connsiteY8" fmla="*/ 109915 h 180525"/>
                <a:gd name="connsiteX9" fmla="*/ 37697 w 279964"/>
                <a:gd name="connsiteY9" fmla="*/ 178780 h 180525"/>
                <a:gd name="connsiteX10" fmla="*/ 34527 w 279964"/>
                <a:gd name="connsiteY10" fmla="*/ 180221 h 18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9964" h="180525">
                  <a:moveTo>
                    <a:pt x="34527" y="180221"/>
                  </a:moveTo>
                  <a:cubicBezTo>
                    <a:pt x="29917" y="181662"/>
                    <a:pt x="30205" y="177628"/>
                    <a:pt x="29341" y="175611"/>
                  </a:cubicBezTo>
                  <a:cubicBezTo>
                    <a:pt x="19544" y="143051"/>
                    <a:pt x="10323" y="110492"/>
                    <a:pt x="527" y="78220"/>
                  </a:cubicBezTo>
                  <a:cubicBezTo>
                    <a:pt x="-1778" y="70152"/>
                    <a:pt x="3985" y="70729"/>
                    <a:pt x="8019" y="69576"/>
                  </a:cubicBezTo>
                  <a:cubicBezTo>
                    <a:pt x="73138" y="50271"/>
                    <a:pt x="137968" y="31542"/>
                    <a:pt x="203087" y="12237"/>
                  </a:cubicBezTo>
                  <a:cubicBezTo>
                    <a:pt x="215478" y="8491"/>
                    <a:pt x="228156" y="5033"/>
                    <a:pt x="240545" y="999"/>
                  </a:cubicBezTo>
                  <a:cubicBezTo>
                    <a:pt x="246885" y="-1018"/>
                    <a:pt x="250054" y="-441"/>
                    <a:pt x="252071" y="7050"/>
                  </a:cubicBezTo>
                  <a:cubicBezTo>
                    <a:pt x="260427" y="37881"/>
                    <a:pt x="269647" y="68424"/>
                    <a:pt x="278868" y="98966"/>
                  </a:cubicBezTo>
                  <a:cubicBezTo>
                    <a:pt x="280596" y="104729"/>
                    <a:pt x="281173" y="107898"/>
                    <a:pt x="273681" y="109915"/>
                  </a:cubicBezTo>
                  <a:cubicBezTo>
                    <a:pt x="195020" y="132678"/>
                    <a:pt x="116358" y="155729"/>
                    <a:pt x="37697" y="178780"/>
                  </a:cubicBezTo>
                  <a:cubicBezTo>
                    <a:pt x="36544" y="179068"/>
                    <a:pt x="35392" y="179645"/>
                    <a:pt x="34527" y="180221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7A5A8AFA-272C-4A8F-8FCB-4495E5F6689B}"/>
                </a:ext>
              </a:extLst>
            </p:cNvPr>
            <p:cNvSpPr/>
            <p:nvPr/>
          </p:nvSpPr>
          <p:spPr>
            <a:xfrm rot="1020000">
              <a:off x="10118028" y="422365"/>
              <a:ext cx="471542" cy="578663"/>
            </a:xfrm>
            <a:custGeom>
              <a:avLst/>
              <a:gdLst>
                <a:gd name="connsiteX0" fmla="*/ 175480 w 471542"/>
                <a:gd name="connsiteY0" fmla="*/ 400270 h 578663"/>
                <a:gd name="connsiteX1" fmla="*/ 245930 w 471542"/>
                <a:gd name="connsiteY1" fmla="*/ 416442 h 578663"/>
                <a:gd name="connsiteX2" fmla="*/ 262642 w 471542"/>
                <a:gd name="connsiteY2" fmla="*/ 482713 h 578663"/>
                <a:gd name="connsiteX3" fmla="*/ 256879 w 471542"/>
                <a:gd name="connsiteY3" fmla="*/ 496832 h 578663"/>
                <a:gd name="connsiteX4" fmla="*/ 281947 w 471542"/>
                <a:gd name="connsiteY4" fmla="*/ 530256 h 578663"/>
                <a:gd name="connsiteX5" fmla="*/ 296642 w 471542"/>
                <a:gd name="connsiteY5" fmla="*/ 540629 h 578663"/>
                <a:gd name="connsiteX6" fmla="*/ 300100 w 471542"/>
                <a:gd name="connsiteY6" fmla="*/ 553307 h 578663"/>
                <a:gd name="connsiteX7" fmla="*/ 286557 w 471542"/>
                <a:gd name="connsiteY7" fmla="*/ 575494 h 578663"/>
                <a:gd name="connsiteX8" fmla="*/ 255727 w 471542"/>
                <a:gd name="connsiteY8" fmla="*/ 578663 h 578663"/>
                <a:gd name="connsiteX9" fmla="*/ 159489 w 471542"/>
                <a:gd name="connsiteY9" fmla="*/ 552443 h 578663"/>
                <a:gd name="connsiteX10" fmla="*/ 120590 w 471542"/>
                <a:gd name="connsiteY10" fmla="*/ 450442 h 578663"/>
                <a:gd name="connsiteX11" fmla="*/ 175480 w 471542"/>
                <a:gd name="connsiteY11" fmla="*/ 400270 h 578663"/>
                <a:gd name="connsiteX12" fmla="*/ 183980 w 471542"/>
                <a:gd name="connsiteY12" fmla="*/ 2964 h 578663"/>
                <a:gd name="connsiteX13" fmla="*/ 305286 w 471542"/>
                <a:gd name="connsiteY13" fmla="*/ 23422 h 578663"/>
                <a:gd name="connsiteX14" fmla="*/ 427457 w 471542"/>
                <a:gd name="connsiteY14" fmla="*/ 155389 h 578663"/>
                <a:gd name="connsiteX15" fmla="*/ 471542 w 471542"/>
                <a:gd name="connsiteY15" fmla="*/ 341525 h 578663"/>
                <a:gd name="connsiteX16" fmla="*/ 420254 w 471542"/>
                <a:gd name="connsiteY16" fmla="*/ 502594 h 578663"/>
                <a:gd name="connsiteX17" fmla="*/ 345626 w 471542"/>
                <a:gd name="connsiteY17" fmla="*/ 559357 h 578663"/>
                <a:gd name="connsiteX18" fmla="*/ 334389 w 471542"/>
                <a:gd name="connsiteY18" fmla="*/ 553883 h 578663"/>
                <a:gd name="connsiteX19" fmla="*/ 331507 w 471542"/>
                <a:gd name="connsiteY19" fmla="*/ 543510 h 578663"/>
                <a:gd name="connsiteX20" fmla="*/ 338998 w 471542"/>
                <a:gd name="connsiteY20" fmla="*/ 508069 h 578663"/>
                <a:gd name="connsiteX21" fmla="*/ 349948 w 471542"/>
                <a:gd name="connsiteY21" fmla="*/ 462255 h 578663"/>
                <a:gd name="connsiteX22" fmla="*/ 308455 w 471542"/>
                <a:gd name="connsiteY22" fmla="*/ 316746 h 578663"/>
                <a:gd name="connsiteX23" fmla="*/ 244489 w 471542"/>
                <a:gd name="connsiteY23" fmla="*/ 98626 h 578663"/>
                <a:gd name="connsiteX24" fmla="*/ 234117 w 471542"/>
                <a:gd name="connsiteY24" fmla="*/ 72405 h 578663"/>
                <a:gd name="connsiteX25" fmla="*/ 192913 w 471542"/>
                <a:gd name="connsiteY25" fmla="*/ 47049 h 578663"/>
                <a:gd name="connsiteX26" fmla="*/ 184269 w 471542"/>
                <a:gd name="connsiteY26" fmla="*/ 40422 h 578663"/>
                <a:gd name="connsiteX27" fmla="*/ 176778 w 471542"/>
                <a:gd name="connsiteY27" fmla="*/ 15354 h 578663"/>
                <a:gd name="connsiteX28" fmla="*/ 183980 w 471542"/>
                <a:gd name="connsiteY28" fmla="*/ 2964 h 578663"/>
                <a:gd name="connsiteX29" fmla="*/ 131826 w 471542"/>
                <a:gd name="connsiteY29" fmla="*/ 17660 h 578663"/>
                <a:gd name="connsiteX30" fmla="*/ 145082 w 471542"/>
                <a:gd name="connsiteY30" fmla="*/ 25152 h 578663"/>
                <a:gd name="connsiteX31" fmla="*/ 148827 w 471542"/>
                <a:gd name="connsiteY31" fmla="*/ 37542 h 578663"/>
                <a:gd name="connsiteX32" fmla="*/ 142199 w 471542"/>
                <a:gd name="connsiteY32" fmla="*/ 67220 h 578663"/>
                <a:gd name="connsiteX33" fmla="*/ 135573 w 471542"/>
                <a:gd name="connsiteY33" fmla="*/ 92000 h 578663"/>
                <a:gd name="connsiteX34" fmla="*/ 183404 w 471542"/>
                <a:gd name="connsiteY34" fmla="*/ 254221 h 578663"/>
                <a:gd name="connsiteX35" fmla="*/ 237861 w 471542"/>
                <a:gd name="connsiteY35" fmla="*/ 268628 h 578663"/>
                <a:gd name="connsiteX36" fmla="*/ 246505 w 471542"/>
                <a:gd name="connsiteY36" fmla="*/ 258543 h 578663"/>
                <a:gd name="connsiteX37" fmla="*/ 258319 w 471542"/>
                <a:gd name="connsiteY37" fmla="*/ 297154 h 578663"/>
                <a:gd name="connsiteX38" fmla="*/ 256014 w 471542"/>
                <a:gd name="connsiteY38" fmla="*/ 305798 h 578663"/>
                <a:gd name="connsiteX39" fmla="*/ 35013 w 471542"/>
                <a:gd name="connsiteY39" fmla="*/ 302916 h 578663"/>
                <a:gd name="connsiteX40" fmla="*/ 147 w 471542"/>
                <a:gd name="connsiteY40" fmla="*/ 186221 h 578663"/>
                <a:gd name="connsiteX41" fmla="*/ 131826 w 471542"/>
                <a:gd name="connsiteY41" fmla="*/ 17660 h 578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471542" h="578663">
                  <a:moveTo>
                    <a:pt x="175480" y="400270"/>
                  </a:moveTo>
                  <a:cubicBezTo>
                    <a:pt x="199756" y="393679"/>
                    <a:pt x="226625" y="398145"/>
                    <a:pt x="245930" y="416442"/>
                  </a:cubicBezTo>
                  <a:cubicBezTo>
                    <a:pt x="265235" y="434883"/>
                    <a:pt x="270421" y="457357"/>
                    <a:pt x="262642" y="482713"/>
                  </a:cubicBezTo>
                  <a:cubicBezTo>
                    <a:pt x="261201" y="487612"/>
                    <a:pt x="258608" y="492222"/>
                    <a:pt x="256879" y="496832"/>
                  </a:cubicBezTo>
                  <a:cubicBezTo>
                    <a:pt x="248811" y="518154"/>
                    <a:pt x="258608" y="532561"/>
                    <a:pt x="281947" y="530256"/>
                  </a:cubicBezTo>
                  <a:cubicBezTo>
                    <a:pt x="291744" y="529104"/>
                    <a:pt x="295201" y="531985"/>
                    <a:pt x="296642" y="540629"/>
                  </a:cubicBezTo>
                  <a:cubicBezTo>
                    <a:pt x="297506" y="544951"/>
                    <a:pt x="298659" y="548985"/>
                    <a:pt x="300100" y="553307"/>
                  </a:cubicBezTo>
                  <a:cubicBezTo>
                    <a:pt x="305863" y="572612"/>
                    <a:pt x="305863" y="572900"/>
                    <a:pt x="286557" y="575494"/>
                  </a:cubicBezTo>
                  <a:cubicBezTo>
                    <a:pt x="275032" y="577222"/>
                    <a:pt x="264083" y="577799"/>
                    <a:pt x="255727" y="578663"/>
                  </a:cubicBezTo>
                  <a:cubicBezTo>
                    <a:pt x="219709" y="577222"/>
                    <a:pt x="187726" y="571460"/>
                    <a:pt x="159489" y="552443"/>
                  </a:cubicBezTo>
                  <a:cubicBezTo>
                    <a:pt x="123759" y="528527"/>
                    <a:pt x="107912" y="487035"/>
                    <a:pt x="120590" y="450442"/>
                  </a:cubicBezTo>
                  <a:cubicBezTo>
                    <a:pt x="129523" y="424509"/>
                    <a:pt x="151204" y="406861"/>
                    <a:pt x="175480" y="400270"/>
                  </a:cubicBezTo>
                  <a:close/>
                  <a:moveTo>
                    <a:pt x="183980" y="2964"/>
                  </a:moveTo>
                  <a:cubicBezTo>
                    <a:pt x="226914" y="-4816"/>
                    <a:pt x="267253" y="2964"/>
                    <a:pt x="305286" y="23422"/>
                  </a:cubicBezTo>
                  <a:cubicBezTo>
                    <a:pt x="361185" y="53388"/>
                    <a:pt x="398931" y="100066"/>
                    <a:pt x="427457" y="155389"/>
                  </a:cubicBezTo>
                  <a:cubicBezTo>
                    <a:pt x="456847" y="212152"/>
                    <a:pt x="470678" y="272372"/>
                    <a:pt x="471542" y="341525"/>
                  </a:cubicBezTo>
                  <a:cubicBezTo>
                    <a:pt x="470678" y="396272"/>
                    <a:pt x="458000" y="453323"/>
                    <a:pt x="420254" y="502594"/>
                  </a:cubicBezTo>
                  <a:cubicBezTo>
                    <a:pt x="400660" y="528239"/>
                    <a:pt x="375880" y="547256"/>
                    <a:pt x="345626" y="559357"/>
                  </a:cubicBezTo>
                  <a:cubicBezTo>
                    <a:pt x="339287" y="561951"/>
                    <a:pt x="335540" y="561662"/>
                    <a:pt x="334389" y="553883"/>
                  </a:cubicBezTo>
                  <a:cubicBezTo>
                    <a:pt x="334100" y="550425"/>
                    <a:pt x="332660" y="546967"/>
                    <a:pt x="331507" y="543510"/>
                  </a:cubicBezTo>
                  <a:cubicBezTo>
                    <a:pt x="326321" y="529967"/>
                    <a:pt x="323440" y="519018"/>
                    <a:pt x="338998" y="508069"/>
                  </a:cubicBezTo>
                  <a:cubicBezTo>
                    <a:pt x="353694" y="497696"/>
                    <a:pt x="354270" y="478679"/>
                    <a:pt x="349948" y="462255"/>
                  </a:cubicBezTo>
                  <a:cubicBezTo>
                    <a:pt x="336694" y="413560"/>
                    <a:pt x="322575" y="365153"/>
                    <a:pt x="308455" y="316746"/>
                  </a:cubicBezTo>
                  <a:cubicBezTo>
                    <a:pt x="287422" y="244135"/>
                    <a:pt x="265811" y="171524"/>
                    <a:pt x="244489" y="98626"/>
                  </a:cubicBezTo>
                  <a:cubicBezTo>
                    <a:pt x="241897" y="89405"/>
                    <a:pt x="238727" y="80473"/>
                    <a:pt x="234117" y="72405"/>
                  </a:cubicBezTo>
                  <a:cubicBezTo>
                    <a:pt x="225185" y="56269"/>
                    <a:pt x="211641" y="47049"/>
                    <a:pt x="192913" y="47049"/>
                  </a:cubicBezTo>
                  <a:cubicBezTo>
                    <a:pt x="187438" y="47049"/>
                    <a:pt x="185421" y="45608"/>
                    <a:pt x="184269" y="40422"/>
                  </a:cubicBezTo>
                  <a:cubicBezTo>
                    <a:pt x="182251" y="32066"/>
                    <a:pt x="180235" y="23422"/>
                    <a:pt x="176778" y="15354"/>
                  </a:cubicBezTo>
                  <a:cubicBezTo>
                    <a:pt x="173320" y="6998"/>
                    <a:pt x="175912" y="4405"/>
                    <a:pt x="183980" y="2964"/>
                  </a:cubicBezTo>
                  <a:close/>
                  <a:moveTo>
                    <a:pt x="131826" y="17660"/>
                  </a:moveTo>
                  <a:cubicBezTo>
                    <a:pt x="139606" y="15355"/>
                    <a:pt x="144217" y="15643"/>
                    <a:pt x="145082" y="25152"/>
                  </a:cubicBezTo>
                  <a:cubicBezTo>
                    <a:pt x="145658" y="29474"/>
                    <a:pt x="147387" y="33508"/>
                    <a:pt x="148827" y="37542"/>
                  </a:cubicBezTo>
                  <a:cubicBezTo>
                    <a:pt x="153149" y="48779"/>
                    <a:pt x="156031" y="58864"/>
                    <a:pt x="142199" y="67220"/>
                  </a:cubicBezTo>
                  <a:cubicBezTo>
                    <a:pt x="134131" y="72118"/>
                    <a:pt x="132979" y="82491"/>
                    <a:pt x="135573" y="92000"/>
                  </a:cubicBezTo>
                  <a:cubicBezTo>
                    <a:pt x="151420" y="146170"/>
                    <a:pt x="166979" y="200339"/>
                    <a:pt x="183404" y="254221"/>
                  </a:cubicBezTo>
                  <a:cubicBezTo>
                    <a:pt x="192048" y="283035"/>
                    <a:pt x="215386" y="288798"/>
                    <a:pt x="237861" y="268628"/>
                  </a:cubicBezTo>
                  <a:cubicBezTo>
                    <a:pt x="240455" y="266323"/>
                    <a:pt x="242471" y="263153"/>
                    <a:pt x="246505" y="258543"/>
                  </a:cubicBezTo>
                  <a:cubicBezTo>
                    <a:pt x="250828" y="273238"/>
                    <a:pt x="254574" y="285340"/>
                    <a:pt x="258319" y="297154"/>
                  </a:cubicBezTo>
                  <a:cubicBezTo>
                    <a:pt x="259184" y="300323"/>
                    <a:pt x="258607" y="303204"/>
                    <a:pt x="256014" y="305798"/>
                  </a:cubicBezTo>
                  <a:cubicBezTo>
                    <a:pt x="189454" y="374086"/>
                    <a:pt x="90335" y="372069"/>
                    <a:pt x="35013" y="302916"/>
                  </a:cubicBezTo>
                  <a:cubicBezTo>
                    <a:pt x="7639" y="268916"/>
                    <a:pt x="-1292" y="228577"/>
                    <a:pt x="147" y="186221"/>
                  </a:cubicBezTo>
                  <a:cubicBezTo>
                    <a:pt x="3030" y="105542"/>
                    <a:pt x="54317" y="40711"/>
                    <a:pt x="131826" y="17660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2310C909-0DE1-4807-8F9A-F312673372C1}"/>
                </a:ext>
              </a:extLst>
            </p:cNvPr>
            <p:cNvSpPr/>
            <p:nvPr/>
          </p:nvSpPr>
          <p:spPr>
            <a:xfrm rot="1020000">
              <a:off x="7393031" y="417861"/>
              <a:ext cx="516389" cy="582638"/>
            </a:xfrm>
            <a:custGeom>
              <a:avLst/>
              <a:gdLst>
                <a:gd name="connsiteX0" fmla="*/ 202598 w 516389"/>
                <a:gd name="connsiteY0" fmla="*/ 4066 h 582638"/>
                <a:gd name="connsiteX1" fmla="*/ 273480 w 516389"/>
                <a:gd name="connsiteY1" fmla="*/ 1761 h 582638"/>
                <a:gd name="connsiteX2" fmla="*/ 467108 w 516389"/>
                <a:gd name="connsiteY2" fmla="*/ 142084 h 582638"/>
                <a:gd name="connsiteX3" fmla="*/ 499380 w 516389"/>
                <a:gd name="connsiteY3" fmla="*/ 221034 h 582638"/>
                <a:gd name="connsiteX4" fmla="*/ 516380 w 516389"/>
                <a:gd name="connsiteY4" fmla="*/ 331967 h 582638"/>
                <a:gd name="connsiteX5" fmla="*/ 504278 w 516389"/>
                <a:gd name="connsiteY5" fmla="*/ 412645 h 582638"/>
                <a:gd name="connsiteX6" fmla="*/ 469702 w 516389"/>
                <a:gd name="connsiteY6" fmla="*/ 482662 h 582638"/>
                <a:gd name="connsiteX7" fmla="*/ 459040 w 516389"/>
                <a:gd name="connsiteY7" fmla="*/ 494188 h 582638"/>
                <a:gd name="connsiteX8" fmla="*/ 364531 w 516389"/>
                <a:gd name="connsiteY8" fmla="*/ 562189 h 582638"/>
                <a:gd name="connsiteX9" fmla="*/ 353582 w 516389"/>
                <a:gd name="connsiteY9" fmla="*/ 557002 h 582638"/>
                <a:gd name="connsiteX10" fmla="*/ 351277 w 516389"/>
                <a:gd name="connsiteY10" fmla="*/ 548934 h 582638"/>
                <a:gd name="connsiteX11" fmla="*/ 358192 w 516389"/>
                <a:gd name="connsiteY11" fmla="*/ 508883 h 582638"/>
                <a:gd name="connsiteX12" fmla="*/ 367413 w 516389"/>
                <a:gd name="connsiteY12" fmla="*/ 471425 h 582638"/>
                <a:gd name="connsiteX13" fmla="*/ 354735 w 516389"/>
                <a:gd name="connsiteY13" fmla="*/ 429645 h 582638"/>
                <a:gd name="connsiteX14" fmla="*/ 342633 w 516389"/>
                <a:gd name="connsiteY14" fmla="*/ 397374 h 582638"/>
                <a:gd name="connsiteX15" fmla="*/ 278667 w 516389"/>
                <a:gd name="connsiteY15" fmla="*/ 179830 h 582638"/>
                <a:gd name="connsiteX16" fmla="*/ 251582 w 516389"/>
                <a:gd name="connsiteY16" fmla="*/ 87626 h 582638"/>
                <a:gd name="connsiteX17" fmla="*/ 217581 w 516389"/>
                <a:gd name="connsiteY17" fmla="*/ 56219 h 582638"/>
                <a:gd name="connsiteX18" fmla="*/ 197412 w 516389"/>
                <a:gd name="connsiteY18" fmla="*/ 36338 h 582638"/>
                <a:gd name="connsiteX19" fmla="*/ 192513 w 516389"/>
                <a:gd name="connsiteY19" fmla="*/ 20490 h 582638"/>
                <a:gd name="connsiteX20" fmla="*/ 202598 w 516389"/>
                <a:gd name="connsiteY20" fmla="*/ 4066 h 582638"/>
                <a:gd name="connsiteX21" fmla="*/ 150733 w 516389"/>
                <a:gd name="connsiteY21" fmla="*/ 19050 h 582638"/>
                <a:gd name="connsiteX22" fmla="*/ 166869 w 516389"/>
                <a:gd name="connsiteY22" fmla="*/ 26541 h 582638"/>
                <a:gd name="connsiteX23" fmla="*/ 170327 w 516389"/>
                <a:gd name="connsiteY23" fmla="*/ 37779 h 582638"/>
                <a:gd name="connsiteX24" fmla="*/ 164276 w 516389"/>
                <a:gd name="connsiteY24" fmla="*/ 72643 h 582638"/>
                <a:gd name="connsiteX25" fmla="*/ 157649 w 516389"/>
                <a:gd name="connsiteY25" fmla="*/ 129983 h 582638"/>
                <a:gd name="connsiteX26" fmla="*/ 228819 w 516389"/>
                <a:gd name="connsiteY26" fmla="*/ 371442 h 582638"/>
                <a:gd name="connsiteX27" fmla="*/ 246395 w 516389"/>
                <a:gd name="connsiteY27" fmla="*/ 431951 h 582638"/>
                <a:gd name="connsiteX28" fmla="*/ 250429 w 516389"/>
                <a:gd name="connsiteY28" fmla="*/ 445781 h 582638"/>
                <a:gd name="connsiteX29" fmla="*/ 263107 w 516389"/>
                <a:gd name="connsiteY29" fmla="*/ 488714 h 582638"/>
                <a:gd name="connsiteX30" fmla="*/ 300565 w 516389"/>
                <a:gd name="connsiteY30" fmla="*/ 528188 h 582638"/>
                <a:gd name="connsiteX31" fmla="*/ 305175 w 516389"/>
                <a:gd name="connsiteY31" fmla="*/ 531358 h 582638"/>
                <a:gd name="connsiteX32" fmla="*/ 314395 w 516389"/>
                <a:gd name="connsiteY32" fmla="*/ 540290 h 582638"/>
                <a:gd name="connsiteX33" fmla="*/ 321887 w 516389"/>
                <a:gd name="connsiteY33" fmla="*/ 566223 h 582638"/>
                <a:gd name="connsiteX34" fmla="*/ 315260 w 516389"/>
                <a:gd name="connsiteY34" fmla="*/ 576307 h 582638"/>
                <a:gd name="connsiteX35" fmla="*/ 267141 w 516389"/>
                <a:gd name="connsiteY35" fmla="*/ 580918 h 582638"/>
                <a:gd name="connsiteX36" fmla="*/ 221615 w 516389"/>
                <a:gd name="connsiteY36" fmla="*/ 576019 h 582638"/>
                <a:gd name="connsiteX37" fmla="*/ 164852 w 516389"/>
                <a:gd name="connsiteY37" fmla="*/ 555850 h 582638"/>
                <a:gd name="connsiteX38" fmla="*/ 128547 w 516389"/>
                <a:gd name="connsiteY38" fmla="*/ 532799 h 582638"/>
                <a:gd name="connsiteX39" fmla="*/ 43834 w 516389"/>
                <a:gd name="connsiteY39" fmla="*/ 425035 h 582638"/>
                <a:gd name="connsiteX40" fmla="*/ 33461 w 516389"/>
                <a:gd name="connsiteY40" fmla="*/ 408035 h 582638"/>
                <a:gd name="connsiteX41" fmla="*/ 4936 w 516389"/>
                <a:gd name="connsiteY41" fmla="*/ 309492 h 582638"/>
                <a:gd name="connsiteX42" fmla="*/ 38 w 516389"/>
                <a:gd name="connsiteY42" fmla="*/ 266272 h 582638"/>
                <a:gd name="connsiteX43" fmla="*/ 51902 w 516389"/>
                <a:gd name="connsiteY43" fmla="*/ 92813 h 582638"/>
                <a:gd name="connsiteX44" fmla="*/ 72072 w 516389"/>
                <a:gd name="connsiteY44" fmla="*/ 71203 h 582638"/>
                <a:gd name="connsiteX45" fmla="*/ 150733 w 516389"/>
                <a:gd name="connsiteY45" fmla="*/ 19050 h 582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16389" h="582638">
                  <a:moveTo>
                    <a:pt x="202598" y="4066"/>
                  </a:moveTo>
                  <a:cubicBezTo>
                    <a:pt x="226226" y="-544"/>
                    <a:pt x="249853" y="-1120"/>
                    <a:pt x="273480" y="1761"/>
                  </a:cubicBezTo>
                  <a:cubicBezTo>
                    <a:pt x="363667" y="12999"/>
                    <a:pt x="425040" y="64863"/>
                    <a:pt x="467108" y="142084"/>
                  </a:cubicBezTo>
                  <a:cubicBezTo>
                    <a:pt x="480651" y="167152"/>
                    <a:pt x="491600" y="193661"/>
                    <a:pt x="499380" y="221034"/>
                  </a:cubicBezTo>
                  <a:cubicBezTo>
                    <a:pt x="510329" y="257339"/>
                    <a:pt x="516668" y="294221"/>
                    <a:pt x="516380" y="331967"/>
                  </a:cubicBezTo>
                  <a:cubicBezTo>
                    <a:pt x="516092" y="359340"/>
                    <a:pt x="512634" y="386425"/>
                    <a:pt x="504278" y="412645"/>
                  </a:cubicBezTo>
                  <a:cubicBezTo>
                    <a:pt x="495634" y="437425"/>
                    <a:pt x="485549" y="461340"/>
                    <a:pt x="469702" y="482662"/>
                  </a:cubicBezTo>
                  <a:cubicBezTo>
                    <a:pt x="467685" y="487561"/>
                    <a:pt x="465091" y="492747"/>
                    <a:pt x="459040" y="494188"/>
                  </a:cubicBezTo>
                  <a:cubicBezTo>
                    <a:pt x="432820" y="524154"/>
                    <a:pt x="401125" y="546341"/>
                    <a:pt x="364531" y="562189"/>
                  </a:cubicBezTo>
                  <a:cubicBezTo>
                    <a:pt x="358192" y="565070"/>
                    <a:pt x="354447" y="565070"/>
                    <a:pt x="353582" y="557002"/>
                  </a:cubicBezTo>
                  <a:cubicBezTo>
                    <a:pt x="353294" y="554409"/>
                    <a:pt x="352430" y="551527"/>
                    <a:pt x="351277" y="548934"/>
                  </a:cubicBezTo>
                  <a:cubicBezTo>
                    <a:pt x="344938" y="533951"/>
                    <a:pt x="342921" y="521273"/>
                    <a:pt x="358192" y="508883"/>
                  </a:cubicBezTo>
                  <a:cubicBezTo>
                    <a:pt x="368854" y="500239"/>
                    <a:pt x="371159" y="485832"/>
                    <a:pt x="367413" y="471425"/>
                  </a:cubicBezTo>
                  <a:cubicBezTo>
                    <a:pt x="363955" y="457306"/>
                    <a:pt x="360786" y="443188"/>
                    <a:pt x="354735" y="429645"/>
                  </a:cubicBezTo>
                  <a:cubicBezTo>
                    <a:pt x="346955" y="420137"/>
                    <a:pt x="347531" y="407747"/>
                    <a:pt x="342633" y="397374"/>
                  </a:cubicBezTo>
                  <a:cubicBezTo>
                    <a:pt x="321599" y="324763"/>
                    <a:pt x="299989" y="252153"/>
                    <a:pt x="278667" y="179830"/>
                  </a:cubicBezTo>
                  <a:cubicBezTo>
                    <a:pt x="270310" y="148711"/>
                    <a:pt x="261090" y="118169"/>
                    <a:pt x="251582" y="87626"/>
                  </a:cubicBezTo>
                  <a:cubicBezTo>
                    <a:pt x="246395" y="70914"/>
                    <a:pt x="234870" y="59389"/>
                    <a:pt x="217581" y="56219"/>
                  </a:cubicBezTo>
                  <a:cubicBezTo>
                    <a:pt x="205480" y="54202"/>
                    <a:pt x="199429" y="47863"/>
                    <a:pt x="197412" y="36338"/>
                  </a:cubicBezTo>
                  <a:cubicBezTo>
                    <a:pt x="196547" y="30863"/>
                    <a:pt x="193954" y="25965"/>
                    <a:pt x="192513" y="20490"/>
                  </a:cubicBezTo>
                  <a:cubicBezTo>
                    <a:pt x="189632" y="8965"/>
                    <a:pt x="191361" y="6083"/>
                    <a:pt x="202598" y="4066"/>
                  </a:cubicBezTo>
                  <a:close/>
                  <a:moveTo>
                    <a:pt x="150733" y="19050"/>
                  </a:moveTo>
                  <a:cubicBezTo>
                    <a:pt x="161106" y="14439"/>
                    <a:pt x="163411" y="15592"/>
                    <a:pt x="166869" y="26541"/>
                  </a:cubicBezTo>
                  <a:cubicBezTo>
                    <a:pt x="168022" y="30287"/>
                    <a:pt x="168598" y="34321"/>
                    <a:pt x="170327" y="37779"/>
                  </a:cubicBezTo>
                  <a:cubicBezTo>
                    <a:pt x="175801" y="50745"/>
                    <a:pt x="176666" y="61118"/>
                    <a:pt x="164276" y="72643"/>
                  </a:cubicBezTo>
                  <a:cubicBezTo>
                    <a:pt x="146700" y="88779"/>
                    <a:pt x="149869" y="109813"/>
                    <a:pt x="157649" y="129983"/>
                  </a:cubicBezTo>
                  <a:cubicBezTo>
                    <a:pt x="181564" y="210373"/>
                    <a:pt x="204903" y="291051"/>
                    <a:pt x="228819" y="371442"/>
                  </a:cubicBezTo>
                  <a:cubicBezTo>
                    <a:pt x="234293" y="391611"/>
                    <a:pt x="240920" y="411493"/>
                    <a:pt x="246395" y="431951"/>
                  </a:cubicBezTo>
                  <a:cubicBezTo>
                    <a:pt x="247836" y="436561"/>
                    <a:pt x="248700" y="441171"/>
                    <a:pt x="250429" y="445781"/>
                  </a:cubicBezTo>
                  <a:cubicBezTo>
                    <a:pt x="255039" y="459900"/>
                    <a:pt x="259073" y="474307"/>
                    <a:pt x="263107" y="488714"/>
                  </a:cubicBezTo>
                  <a:cubicBezTo>
                    <a:pt x="268293" y="508883"/>
                    <a:pt x="279243" y="523290"/>
                    <a:pt x="300565" y="528188"/>
                  </a:cubicBezTo>
                  <a:cubicBezTo>
                    <a:pt x="302294" y="529053"/>
                    <a:pt x="303734" y="529917"/>
                    <a:pt x="305175" y="531358"/>
                  </a:cubicBezTo>
                  <a:cubicBezTo>
                    <a:pt x="310362" y="532222"/>
                    <a:pt x="313243" y="535104"/>
                    <a:pt x="314395" y="540290"/>
                  </a:cubicBezTo>
                  <a:cubicBezTo>
                    <a:pt x="316412" y="548934"/>
                    <a:pt x="318429" y="557867"/>
                    <a:pt x="321887" y="566223"/>
                  </a:cubicBezTo>
                  <a:cubicBezTo>
                    <a:pt x="325057" y="574002"/>
                    <a:pt x="321599" y="575731"/>
                    <a:pt x="315260" y="576307"/>
                  </a:cubicBezTo>
                  <a:cubicBezTo>
                    <a:pt x="299124" y="577748"/>
                    <a:pt x="283277" y="579477"/>
                    <a:pt x="267141" y="580918"/>
                  </a:cubicBezTo>
                  <a:cubicBezTo>
                    <a:pt x="251581" y="583511"/>
                    <a:pt x="236310" y="584087"/>
                    <a:pt x="221615" y="576019"/>
                  </a:cubicBezTo>
                  <a:cubicBezTo>
                    <a:pt x="202310" y="570545"/>
                    <a:pt x="183005" y="564782"/>
                    <a:pt x="164852" y="555850"/>
                  </a:cubicBezTo>
                  <a:cubicBezTo>
                    <a:pt x="149869" y="552680"/>
                    <a:pt x="137479" y="545189"/>
                    <a:pt x="128547" y="532799"/>
                  </a:cubicBezTo>
                  <a:cubicBezTo>
                    <a:pt x="91953" y="503409"/>
                    <a:pt x="65157" y="466239"/>
                    <a:pt x="43834" y="425035"/>
                  </a:cubicBezTo>
                  <a:cubicBezTo>
                    <a:pt x="37784" y="421001"/>
                    <a:pt x="36343" y="414086"/>
                    <a:pt x="33461" y="408035"/>
                  </a:cubicBezTo>
                  <a:cubicBezTo>
                    <a:pt x="19343" y="376628"/>
                    <a:pt x="11275" y="343204"/>
                    <a:pt x="4936" y="309492"/>
                  </a:cubicBezTo>
                  <a:cubicBezTo>
                    <a:pt x="2343" y="295085"/>
                    <a:pt x="2343" y="280678"/>
                    <a:pt x="38" y="266272"/>
                  </a:cubicBezTo>
                  <a:cubicBezTo>
                    <a:pt x="-827" y="203169"/>
                    <a:pt x="12716" y="144101"/>
                    <a:pt x="51902" y="92813"/>
                  </a:cubicBezTo>
                  <a:cubicBezTo>
                    <a:pt x="57953" y="85033"/>
                    <a:pt x="65157" y="78406"/>
                    <a:pt x="72072" y="71203"/>
                  </a:cubicBezTo>
                  <a:cubicBezTo>
                    <a:pt x="94547" y="48152"/>
                    <a:pt x="121632" y="32304"/>
                    <a:pt x="150733" y="19050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2184DA59-633E-4A29-A30D-7764544CADA1}"/>
                </a:ext>
              </a:extLst>
            </p:cNvPr>
            <p:cNvSpPr/>
            <p:nvPr/>
          </p:nvSpPr>
          <p:spPr>
            <a:xfrm rot="1020000">
              <a:off x="6916230" y="374174"/>
              <a:ext cx="483867" cy="617945"/>
            </a:xfrm>
            <a:custGeom>
              <a:avLst/>
              <a:gdLst>
                <a:gd name="connsiteX0" fmla="*/ 444716 w 483867"/>
                <a:gd name="connsiteY0" fmla="*/ 394271 h 617945"/>
                <a:gd name="connsiteX1" fmla="*/ 468667 w 483867"/>
                <a:gd name="connsiteY1" fmla="*/ 392002 h 617945"/>
                <a:gd name="connsiteX2" fmla="*/ 481345 w 483867"/>
                <a:gd name="connsiteY2" fmla="*/ 448765 h 617945"/>
                <a:gd name="connsiteX3" fmla="*/ 413345 w 483867"/>
                <a:gd name="connsiteY3" fmla="*/ 568630 h 617945"/>
                <a:gd name="connsiteX4" fmla="*/ 409311 w 483867"/>
                <a:gd name="connsiteY4" fmla="*/ 572664 h 617945"/>
                <a:gd name="connsiteX5" fmla="*/ 368972 w 483867"/>
                <a:gd name="connsiteY5" fmla="*/ 598596 h 617945"/>
                <a:gd name="connsiteX6" fmla="*/ 354565 w 483867"/>
                <a:gd name="connsiteY6" fmla="*/ 591393 h 617945"/>
                <a:gd name="connsiteX7" fmla="*/ 346497 w 483867"/>
                <a:gd name="connsiteY7" fmla="*/ 564020 h 617945"/>
                <a:gd name="connsiteX8" fmla="*/ 362057 w 483867"/>
                <a:gd name="connsiteY8" fmla="*/ 546732 h 617945"/>
                <a:gd name="connsiteX9" fmla="*/ 434955 w 483867"/>
                <a:gd name="connsiteY9" fmla="*/ 425714 h 617945"/>
                <a:gd name="connsiteX10" fmla="*/ 435243 w 483867"/>
                <a:gd name="connsiteY10" fmla="*/ 416205 h 617945"/>
                <a:gd name="connsiteX11" fmla="*/ 444716 w 483867"/>
                <a:gd name="connsiteY11" fmla="*/ 394271 h 617945"/>
                <a:gd name="connsiteX12" fmla="*/ 201564 w 483867"/>
                <a:gd name="connsiteY12" fmla="*/ 41050 h 617945"/>
                <a:gd name="connsiteX13" fmla="*/ 212225 w 483867"/>
                <a:gd name="connsiteY13" fmla="*/ 39897 h 617945"/>
                <a:gd name="connsiteX14" fmla="*/ 253141 w 483867"/>
                <a:gd name="connsiteY14" fmla="*/ 37592 h 617945"/>
                <a:gd name="connsiteX15" fmla="*/ 314226 w 483867"/>
                <a:gd name="connsiteY15" fmla="*/ 35863 h 617945"/>
                <a:gd name="connsiteX16" fmla="*/ 320853 w 483867"/>
                <a:gd name="connsiteY16" fmla="*/ 20016 h 617945"/>
                <a:gd name="connsiteX17" fmla="*/ 341023 w 483867"/>
                <a:gd name="connsiteY17" fmla="*/ 134 h 617945"/>
                <a:gd name="connsiteX18" fmla="*/ 364362 w 483867"/>
                <a:gd name="connsiteY18" fmla="*/ 16270 h 617945"/>
                <a:gd name="connsiteX19" fmla="*/ 385108 w 483867"/>
                <a:gd name="connsiteY19" fmla="*/ 85423 h 617945"/>
                <a:gd name="connsiteX20" fmla="*/ 392599 w 483867"/>
                <a:gd name="connsiteY20" fmla="*/ 109050 h 617945"/>
                <a:gd name="connsiteX21" fmla="*/ 401820 w 483867"/>
                <a:gd name="connsiteY21" fmla="*/ 130661 h 617945"/>
                <a:gd name="connsiteX22" fmla="*/ 418243 w 483867"/>
                <a:gd name="connsiteY22" fmla="*/ 188864 h 617945"/>
                <a:gd name="connsiteX23" fmla="*/ 394040 w 483867"/>
                <a:gd name="connsiteY23" fmla="*/ 223153 h 617945"/>
                <a:gd name="connsiteX24" fmla="*/ 366091 w 483867"/>
                <a:gd name="connsiteY24" fmla="*/ 208169 h 617945"/>
                <a:gd name="connsiteX25" fmla="*/ 346209 w 483867"/>
                <a:gd name="connsiteY25" fmla="*/ 175898 h 617945"/>
                <a:gd name="connsiteX26" fmla="*/ 284548 w 483867"/>
                <a:gd name="connsiteY26" fmla="*/ 111067 h 617945"/>
                <a:gd name="connsiteX27" fmla="*/ 272734 w 483867"/>
                <a:gd name="connsiteY27" fmla="*/ 103864 h 617945"/>
                <a:gd name="connsiteX28" fmla="*/ 228073 w 483867"/>
                <a:gd name="connsiteY28" fmla="*/ 88592 h 617945"/>
                <a:gd name="connsiteX29" fmla="*/ 199547 w 483867"/>
                <a:gd name="connsiteY29" fmla="*/ 51711 h 617945"/>
                <a:gd name="connsiteX30" fmla="*/ 201564 w 483867"/>
                <a:gd name="connsiteY30" fmla="*/ 41050 h 617945"/>
                <a:gd name="connsiteX31" fmla="*/ 153732 w 483867"/>
                <a:gd name="connsiteY31" fmla="*/ 55458 h 617945"/>
                <a:gd name="connsiteX32" fmla="*/ 168428 w 483867"/>
                <a:gd name="connsiteY32" fmla="*/ 63238 h 617945"/>
                <a:gd name="connsiteX33" fmla="*/ 173039 w 483867"/>
                <a:gd name="connsiteY33" fmla="*/ 77645 h 617945"/>
                <a:gd name="connsiteX34" fmla="*/ 172462 w 483867"/>
                <a:gd name="connsiteY34" fmla="*/ 99831 h 617945"/>
                <a:gd name="connsiteX35" fmla="*/ 152869 w 483867"/>
                <a:gd name="connsiteY35" fmla="*/ 167832 h 617945"/>
                <a:gd name="connsiteX36" fmla="*/ 215682 w 483867"/>
                <a:gd name="connsiteY36" fmla="*/ 383358 h 617945"/>
                <a:gd name="connsiteX37" fmla="*/ 254581 w 483867"/>
                <a:gd name="connsiteY37" fmla="*/ 514461 h 617945"/>
                <a:gd name="connsiteX38" fmla="*/ 267259 w 483867"/>
                <a:gd name="connsiteY38" fmla="*/ 539817 h 617945"/>
                <a:gd name="connsiteX39" fmla="*/ 273886 w 483867"/>
                <a:gd name="connsiteY39" fmla="*/ 548173 h 617945"/>
                <a:gd name="connsiteX40" fmla="*/ 309327 w 483867"/>
                <a:gd name="connsiteY40" fmla="*/ 562868 h 617945"/>
                <a:gd name="connsiteX41" fmla="*/ 318835 w 483867"/>
                <a:gd name="connsiteY41" fmla="*/ 568631 h 617945"/>
                <a:gd name="connsiteX42" fmla="*/ 328057 w 483867"/>
                <a:gd name="connsiteY42" fmla="*/ 605512 h 617945"/>
                <a:gd name="connsiteX43" fmla="*/ 272158 w 483867"/>
                <a:gd name="connsiteY43" fmla="*/ 617326 h 617945"/>
                <a:gd name="connsiteX44" fmla="*/ 75936 w 483867"/>
                <a:gd name="connsiteY44" fmla="*/ 525986 h 617945"/>
                <a:gd name="connsiteX45" fmla="*/ 12258 w 483867"/>
                <a:gd name="connsiteY45" fmla="*/ 211917 h 617945"/>
                <a:gd name="connsiteX46" fmla="*/ 153732 w 483867"/>
                <a:gd name="connsiteY46" fmla="*/ 55458 h 617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483867" h="617945">
                  <a:moveTo>
                    <a:pt x="444716" y="394271"/>
                  </a:moveTo>
                  <a:cubicBezTo>
                    <a:pt x="450371" y="390201"/>
                    <a:pt x="458438" y="389409"/>
                    <a:pt x="468667" y="392002"/>
                  </a:cubicBezTo>
                  <a:cubicBezTo>
                    <a:pt x="487684" y="407561"/>
                    <a:pt x="484803" y="428884"/>
                    <a:pt x="481345" y="448765"/>
                  </a:cubicBezTo>
                  <a:cubicBezTo>
                    <a:pt x="472989" y="496596"/>
                    <a:pt x="448786" y="536071"/>
                    <a:pt x="413345" y="568630"/>
                  </a:cubicBezTo>
                  <a:cubicBezTo>
                    <a:pt x="411904" y="570071"/>
                    <a:pt x="410752" y="571512"/>
                    <a:pt x="409311" y="572664"/>
                  </a:cubicBezTo>
                  <a:cubicBezTo>
                    <a:pt x="398938" y="585918"/>
                    <a:pt x="383955" y="592546"/>
                    <a:pt x="368972" y="598596"/>
                  </a:cubicBezTo>
                  <a:cubicBezTo>
                    <a:pt x="361480" y="601766"/>
                    <a:pt x="357158" y="598885"/>
                    <a:pt x="354565" y="591393"/>
                  </a:cubicBezTo>
                  <a:cubicBezTo>
                    <a:pt x="351684" y="582461"/>
                    <a:pt x="349090" y="573240"/>
                    <a:pt x="346497" y="564020"/>
                  </a:cubicBezTo>
                  <a:cubicBezTo>
                    <a:pt x="343904" y="555088"/>
                    <a:pt x="346497" y="552494"/>
                    <a:pt x="362057" y="546732"/>
                  </a:cubicBezTo>
                  <a:cubicBezTo>
                    <a:pt x="405853" y="517918"/>
                    <a:pt x="430633" y="478155"/>
                    <a:pt x="434955" y="425714"/>
                  </a:cubicBezTo>
                  <a:cubicBezTo>
                    <a:pt x="435243" y="422545"/>
                    <a:pt x="434955" y="419375"/>
                    <a:pt x="435243" y="416205"/>
                  </a:cubicBezTo>
                  <a:cubicBezTo>
                    <a:pt x="435820" y="405688"/>
                    <a:pt x="439061" y="398340"/>
                    <a:pt x="444716" y="394271"/>
                  </a:cubicBezTo>
                  <a:close/>
                  <a:moveTo>
                    <a:pt x="201564" y="41050"/>
                  </a:moveTo>
                  <a:cubicBezTo>
                    <a:pt x="204661" y="40114"/>
                    <a:pt x="209200" y="40762"/>
                    <a:pt x="212225" y="39897"/>
                  </a:cubicBezTo>
                  <a:cubicBezTo>
                    <a:pt x="225479" y="34135"/>
                    <a:pt x="239598" y="36151"/>
                    <a:pt x="253141" y="37592"/>
                  </a:cubicBezTo>
                  <a:cubicBezTo>
                    <a:pt x="273310" y="39321"/>
                    <a:pt x="293768" y="40185"/>
                    <a:pt x="314226" y="35863"/>
                  </a:cubicBezTo>
                  <a:cubicBezTo>
                    <a:pt x="319700" y="32118"/>
                    <a:pt x="320277" y="25779"/>
                    <a:pt x="320853" y="20016"/>
                  </a:cubicBezTo>
                  <a:cubicBezTo>
                    <a:pt x="322582" y="7914"/>
                    <a:pt x="329497" y="1575"/>
                    <a:pt x="341023" y="134"/>
                  </a:cubicBezTo>
                  <a:cubicBezTo>
                    <a:pt x="353124" y="-1018"/>
                    <a:pt x="360904" y="5321"/>
                    <a:pt x="364362" y="16270"/>
                  </a:cubicBezTo>
                  <a:cubicBezTo>
                    <a:pt x="371853" y="39033"/>
                    <a:pt x="378192" y="62372"/>
                    <a:pt x="385108" y="85423"/>
                  </a:cubicBezTo>
                  <a:cubicBezTo>
                    <a:pt x="387413" y="93203"/>
                    <a:pt x="390006" y="101271"/>
                    <a:pt x="392599" y="109050"/>
                  </a:cubicBezTo>
                  <a:cubicBezTo>
                    <a:pt x="397497" y="115389"/>
                    <a:pt x="398938" y="123457"/>
                    <a:pt x="401820" y="130661"/>
                  </a:cubicBezTo>
                  <a:cubicBezTo>
                    <a:pt x="407006" y="149966"/>
                    <a:pt x="414209" y="168983"/>
                    <a:pt x="418243" y="188864"/>
                  </a:cubicBezTo>
                  <a:cubicBezTo>
                    <a:pt x="422277" y="208458"/>
                    <a:pt x="412481" y="222000"/>
                    <a:pt x="394040" y="223153"/>
                  </a:cubicBezTo>
                  <a:cubicBezTo>
                    <a:pt x="382226" y="223729"/>
                    <a:pt x="372718" y="217966"/>
                    <a:pt x="366091" y="208169"/>
                  </a:cubicBezTo>
                  <a:cubicBezTo>
                    <a:pt x="358887" y="197797"/>
                    <a:pt x="353413" y="186271"/>
                    <a:pt x="346209" y="175898"/>
                  </a:cubicBezTo>
                  <a:cubicBezTo>
                    <a:pt x="329785" y="150254"/>
                    <a:pt x="309904" y="128067"/>
                    <a:pt x="284548" y="111067"/>
                  </a:cubicBezTo>
                  <a:cubicBezTo>
                    <a:pt x="280802" y="108474"/>
                    <a:pt x="277056" y="105881"/>
                    <a:pt x="272734" y="103864"/>
                  </a:cubicBezTo>
                  <a:cubicBezTo>
                    <a:pt x="258615" y="96372"/>
                    <a:pt x="243920" y="90898"/>
                    <a:pt x="228073" y="88592"/>
                  </a:cubicBezTo>
                  <a:cubicBezTo>
                    <a:pt x="205598" y="85423"/>
                    <a:pt x="197530" y="75050"/>
                    <a:pt x="199547" y="51711"/>
                  </a:cubicBezTo>
                  <a:cubicBezTo>
                    <a:pt x="196810" y="44508"/>
                    <a:pt x="198467" y="41986"/>
                    <a:pt x="201564" y="41050"/>
                  </a:cubicBezTo>
                  <a:close/>
                  <a:moveTo>
                    <a:pt x="153732" y="55458"/>
                  </a:moveTo>
                  <a:cubicBezTo>
                    <a:pt x="163530" y="51712"/>
                    <a:pt x="166700" y="54306"/>
                    <a:pt x="168428" y="63238"/>
                  </a:cubicBezTo>
                  <a:cubicBezTo>
                    <a:pt x="169292" y="68136"/>
                    <a:pt x="171309" y="73035"/>
                    <a:pt x="173039" y="77645"/>
                  </a:cubicBezTo>
                  <a:cubicBezTo>
                    <a:pt x="180241" y="87729"/>
                    <a:pt x="180817" y="93492"/>
                    <a:pt x="172462" y="99831"/>
                  </a:cubicBezTo>
                  <a:cubicBezTo>
                    <a:pt x="148834" y="117696"/>
                    <a:pt x="147683" y="141611"/>
                    <a:pt x="152869" y="167832"/>
                  </a:cubicBezTo>
                  <a:cubicBezTo>
                    <a:pt x="173039" y="239866"/>
                    <a:pt x="194648" y="311612"/>
                    <a:pt x="215682" y="383358"/>
                  </a:cubicBezTo>
                  <a:cubicBezTo>
                    <a:pt x="228360" y="427155"/>
                    <a:pt x="240750" y="470952"/>
                    <a:pt x="254581" y="514461"/>
                  </a:cubicBezTo>
                  <a:cubicBezTo>
                    <a:pt x="257462" y="523681"/>
                    <a:pt x="261496" y="532037"/>
                    <a:pt x="267259" y="539817"/>
                  </a:cubicBezTo>
                  <a:cubicBezTo>
                    <a:pt x="269277" y="542698"/>
                    <a:pt x="271005" y="545868"/>
                    <a:pt x="273886" y="548173"/>
                  </a:cubicBezTo>
                  <a:cubicBezTo>
                    <a:pt x="284260" y="556529"/>
                    <a:pt x="295497" y="562292"/>
                    <a:pt x="309327" y="562868"/>
                  </a:cubicBezTo>
                  <a:cubicBezTo>
                    <a:pt x="313361" y="563156"/>
                    <a:pt x="317396" y="564309"/>
                    <a:pt x="318835" y="568631"/>
                  </a:cubicBezTo>
                  <a:cubicBezTo>
                    <a:pt x="322869" y="580444"/>
                    <a:pt x="328633" y="592258"/>
                    <a:pt x="328057" y="605512"/>
                  </a:cubicBezTo>
                  <a:cubicBezTo>
                    <a:pt x="310767" y="615021"/>
                    <a:pt x="291174" y="616174"/>
                    <a:pt x="272158" y="617326"/>
                  </a:cubicBezTo>
                  <a:cubicBezTo>
                    <a:pt x="190326" y="622801"/>
                    <a:pt x="123478" y="591970"/>
                    <a:pt x="75936" y="525986"/>
                  </a:cubicBezTo>
                  <a:cubicBezTo>
                    <a:pt x="7935" y="431477"/>
                    <a:pt x="-17420" y="326019"/>
                    <a:pt x="12258" y="211917"/>
                  </a:cubicBezTo>
                  <a:cubicBezTo>
                    <a:pt x="31851" y="136425"/>
                    <a:pt x="80835" y="84560"/>
                    <a:pt x="153732" y="55458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F00DE9D1-C3AF-4C0E-B19C-4FB1DE3998AF}"/>
                </a:ext>
              </a:extLst>
            </p:cNvPr>
            <p:cNvSpPr/>
            <p:nvPr/>
          </p:nvSpPr>
          <p:spPr>
            <a:xfrm rot="1020000">
              <a:off x="7873009" y="365408"/>
              <a:ext cx="472408" cy="616235"/>
            </a:xfrm>
            <a:custGeom>
              <a:avLst/>
              <a:gdLst>
                <a:gd name="connsiteX0" fmla="*/ 340279 w 472408"/>
                <a:gd name="connsiteY0" fmla="*/ 30674 h 616235"/>
                <a:gd name="connsiteX1" fmla="*/ 435653 w 472408"/>
                <a:gd name="connsiteY1" fmla="*/ 2725 h 616235"/>
                <a:gd name="connsiteX2" fmla="*/ 440263 w 472408"/>
                <a:gd name="connsiteY2" fmla="*/ 1284 h 616235"/>
                <a:gd name="connsiteX3" fmla="*/ 469364 w 472408"/>
                <a:gd name="connsiteY3" fmla="*/ 10217 h 616235"/>
                <a:gd name="connsiteX4" fmla="*/ 459856 w 472408"/>
                <a:gd name="connsiteY4" fmla="*/ 40759 h 616235"/>
                <a:gd name="connsiteX5" fmla="*/ 422974 w 472408"/>
                <a:gd name="connsiteY5" fmla="*/ 122302 h 616235"/>
                <a:gd name="connsiteX6" fmla="*/ 426432 w 472408"/>
                <a:gd name="connsiteY6" fmla="*/ 297778 h 616235"/>
                <a:gd name="connsiteX7" fmla="*/ 426432 w 472408"/>
                <a:gd name="connsiteY7" fmla="*/ 378168 h 616235"/>
                <a:gd name="connsiteX8" fmla="*/ 388974 w 472408"/>
                <a:gd name="connsiteY8" fmla="*/ 318812 h 616235"/>
                <a:gd name="connsiteX9" fmla="*/ 383788 w 472408"/>
                <a:gd name="connsiteY9" fmla="*/ 297490 h 616235"/>
                <a:gd name="connsiteX10" fmla="*/ 380618 w 472408"/>
                <a:gd name="connsiteY10" fmla="*/ 132675 h 616235"/>
                <a:gd name="connsiteX11" fmla="*/ 369957 w 472408"/>
                <a:gd name="connsiteY11" fmla="*/ 95793 h 616235"/>
                <a:gd name="connsiteX12" fmla="*/ 333364 w 472408"/>
                <a:gd name="connsiteY12" fmla="*/ 79946 h 616235"/>
                <a:gd name="connsiteX13" fmla="*/ 314059 w 472408"/>
                <a:gd name="connsiteY13" fmla="*/ 72166 h 616235"/>
                <a:gd name="connsiteX14" fmla="*/ 316940 w 472408"/>
                <a:gd name="connsiteY14" fmla="*/ 41624 h 616235"/>
                <a:gd name="connsiteX15" fmla="*/ 340279 w 472408"/>
                <a:gd name="connsiteY15" fmla="*/ 30674 h 616235"/>
                <a:gd name="connsiteX16" fmla="*/ 101162 w 472408"/>
                <a:gd name="connsiteY16" fmla="*/ 97126 h 616235"/>
                <a:gd name="connsiteX17" fmla="*/ 114091 w 472408"/>
                <a:gd name="connsiteY17" fmla="*/ 93777 h 616235"/>
                <a:gd name="connsiteX18" fmla="*/ 150974 w 472408"/>
                <a:gd name="connsiteY18" fmla="*/ 82828 h 616235"/>
                <a:gd name="connsiteX19" fmla="*/ 227330 w 472408"/>
                <a:gd name="connsiteY19" fmla="*/ 61217 h 616235"/>
                <a:gd name="connsiteX20" fmla="*/ 256720 w 472408"/>
                <a:gd name="connsiteY20" fmla="*/ 71014 h 616235"/>
                <a:gd name="connsiteX21" fmla="*/ 253550 w 472408"/>
                <a:gd name="connsiteY21" fmla="*/ 104150 h 616235"/>
                <a:gd name="connsiteX22" fmla="*/ 251246 w 472408"/>
                <a:gd name="connsiteY22" fmla="*/ 150252 h 616235"/>
                <a:gd name="connsiteX23" fmla="*/ 358145 w 472408"/>
                <a:gd name="connsiteY23" fmla="*/ 319677 h 616235"/>
                <a:gd name="connsiteX24" fmla="*/ 364196 w 472408"/>
                <a:gd name="connsiteY24" fmla="*/ 333507 h 616235"/>
                <a:gd name="connsiteX25" fmla="*/ 423264 w 472408"/>
                <a:gd name="connsiteY25" fmla="*/ 427728 h 616235"/>
                <a:gd name="connsiteX26" fmla="*/ 429026 w 472408"/>
                <a:gd name="connsiteY26" fmla="*/ 446457 h 616235"/>
                <a:gd name="connsiteX27" fmla="*/ 431043 w 472408"/>
                <a:gd name="connsiteY27" fmla="*/ 518780 h 616235"/>
                <a:gd name="connsiteX28" fmla="*/ 431620 w 472408"/>
                <a:gd name="connsiteY28" fmla="*/ 574390 h 616235"/>
                <a:gd name="connsiteX29" fmla="*/ 421246 w 472408"/>
                <a:gd name="connsiteY29" fmla="*/ 587644 h 616235"/>
                <a:gd name="connsiteX30" fmla="*/ 401077 w 472408"/>
                <a:gd name="connsiteY30" fmla="*/ 593695 h 616235"/>
                <a:gd name="connsiteX31" fmla="*/ 399060 w 472408"/>
                <a:gd name="connsiteY31" fmla="*/ 596577 h 616235"/>
                <a:gd name="connsiteX32" fmla="*/ 334229 w 472408"/>
                <a:gd name="connsiteY32" fmla="*/ 615882 h 616235"/>
                <a:gd name="connsiteX33" fmla="*/ 320111 w 472408"/>
                <a:gd name="connsiteY33" fmla="*/ 607526 h 616235"/>
                <a:gd name="connsiteX34" fmla="*/ 294466 w 472408"/>
                <a:gd name="connsiteY34" fmla="*/ 566322 h 616235"/>
                <a:gd name="connsiteX35" fmla="*/ 184974 w 472408"/>
                <a:gd name="connsiteY35" fmla="*/ 398914 h 616235"/>
                <a:gd name="connsiteX36" fmla="*/ 181516 w 472408"/>
                <a:gd name="connsiteY36" fmla="*/ 390558 h 616235"/>
                <a:gd name="connsiteX37" fmla="*/ 89313 w 472408"/>
                <a:gd name="connsiteY37" fmla="*/ 247066 h 616235"/>
                <a:gd name="connsiteX38" fmla="*/ 56177 w 472408"/>
                <a:gd name="connsiteY38" fmla="*/ 195201 h 616235"/>
                <a:gd name="connsiteX39" fmla="*/ 19583 w 472408"/>
                <a:gd name="connsiteY39" fmla="*/ 170133 h 616235"/>
                <a:gd name="connsiteX40" fmla="*/ 1431 w 472408"/>
                <a:gd name="connsiteY40" fmla="*/ 155438 h 616235"/>
                <a:gd name="connsiteX41" fmla="*/ 7769 w 472408"/>
                <a:gd name="connsiteY41" fmla="*/ 133828 h 616235"/>
                <a:gd name="connsiteX42" fmla="*/ 68278 w 472408"/>
                <a:gd name="connsiteY42" fmla="*/ 110201 h 616235"/>
                <a:gd name="connsiteX43" fmla="*/ 89313 w 472408"/>
                <a:gd name="connsiteY43" fmla="*/ 103285 h 616235"/>
                <a:gd name="connsiteX44" fmla="*/ 101162 w 472408"/>
                <a:gd name="connsiteY44" fmla="*/ 97126 h 61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72408" h="616235">
                  <a:moveTo>
                    <a:pt x="340279" y="30674"/>
                  </a:moveTo>
                  <a:cubicBezTo>
                    <a:pt x="371974" y="21454"/>
                    <a:pt x="403669" y="11945"/>
                    <a:pt x="435653" y="2725"/>
                  </a:cubicBezTo>
                  <a:cubicBezTo>
                    <a:pt x="437093" y="2149"/>
                    <a:pt x="438534" y="1573"/>
                    <a:pt x="440263" y="1284"/>
                  </a:cubicBezTo>
                  <a:cubicBezTo>
                    <a:pt x="455534" y="-1885"/>
                    <a:pt x="464466" y="708"/>
                    <a:pt x="469364" y="10217"/>
                  </a:cubicBezTo>
                  <a:cubicBezTo>
                    <a:pt x="475127" y="21454"/>
                    <a:pt x="473110" y="31251"/>
                    <a:pt x="459856" y="40759"/>
                  </a:cubicBezTo>
                  <a:cubicBezTo>
                    <a:pt x="431330" y="60929"/>
                    <a:pt x="422398" y="89743"/>
                    <a:pt x="422974" y="122302"/>
                  </a:cubicBezTo>
                  <a:cubicBezTo>
                    <a:pt x="423839" y="180794"/>
                    <a:pt x="425279" y="239286"/>
                    <a:pt x="426432" y="297778"/>
                  </a:cubicBezTo>
                  <a:cubicBezTo>
                    <a:pt x="426432" y="323998"/>
                    <a:pt x="426432" y="350219"/>
                    <a:pt x="426432" y="378168"/>
                  </a:cubicBezTo>
                  <a:cubicBezTo>
                    <a:pt x="413754" y="357998"/>
                    <a:pt x="401364" y="338405"/>
                    <a:pt x="388974" y="318812"/>
                  </a:cubicBezTo>
                  <a:cubicBezTo>
                    <a:pt x="384652" y="312185"/>
                    <a:pt x="384076" y="304981"/>
                    <a:pt x="383788" y="297490"/>
                  </a:cubicBezTo>
                  <a:cubicBezTo>
                    <a:pt x="382923" y="242455"/>
                    <a:pt x="381771" y="187709"/>
                    <a:pt x="380618" y="132675"/>
                  </a:cubicBezTo>
                  <a:cubicBezTo>
                    <a:pt x="380330" y="119421"/>
                    <a:pt x="377449" y="106743"/>
                    <a:pt x="369957" y="95793"/>
                  </a:cubicBezTo>
                  <a:cubicBezTo>
                    <a:pt x="361313" y="82827"/>
                    <a:pt x="347482" y="80810"/>
                    <a:pt x="333364" y="79946"/>
                  </a:cubicBezTo>
                  <a:cubicBezTo>
                    <a:pt x="326160" y="79370"/>
                    <a:pt x="319245" y="78217"/>
                    <a:pt x="314059" y="72166"/>
                  </a:cubicBezTo>
                  <a:cubicBezTo>
                    <a:pt x="306279" y="62946"/>
                    <a:pt x="307431" y="49403"/>
                    <a:pt x="316940" y="41624"/>
                  </a:cubicBezTo>
                  <a:cubicBezTo>
                    <a:pt x="323855" y="35861"/>
                    <a:pt x="331923" y="33268"/>
                    <a:pt x="340279" y="30674"/>
                  </a:cubicBezTo>
                  <a:close/>
                  <a:moveTo>
                    <a:pt x="101162" y="97126"/>
                  </a:moveTo>
                  <a:cubicBezTo>
                    <a:pt x="105447" y="95938"/>
                    <a:pt x="109914" y="95218"/>
                    <a:pt x="114091" y="93777"/>
                  </a:cubicBezTo>
                  <a:cubicBezTo>
                    <a:pt x="126194" y="89743"/>
                    <a:pt x="138583" y="85997"/>
                    <a:pt x="150974" y="82828"/>
                  </a:cubicBezTo>
                  <a:cubicBezTo>
                    <a:pt x="176329" y="75624"/>
                    <a:pt x="201397" y="66692"/>
                    <a:pt x="227330" y="61217"/>
                  </a:cubicBezTo>
                  <a:cubicBezTo>
                    <a:pt x="239143" y="58624"/>
                    <a:pt x="249517" y="60641"/>
                    <a:pt x="256720" y="71014"/>
                  </a:cubicBezTo>
                  <a:cubicBezTo>
                    <a:pt x="263059" y="79946"/>
                    <a:pt x="261331" y="93777"/>
                    <a:pt x="253550" y="104150"/>
                  </a:cubicBezTo>
                  <a:cubicBezTo>
                    <a:pt x="237991" y="124608"/>
                    <a:pt x="237415" y="128353"/>
                    <a:pt x="251246" y="150252"/>
                  </a:cubicBezTo>
                  <a:cubicBezTo>
                    <a:pt x="286686" y="206727"/>
                    <a:pt x="322416" y="263202"/>
                    <a:pt x="358145" y="319677"/>
                  </a:cubicBezTo>
                  <a:cubicBezTo>
                    <a:pt x="361026" y="323999"/>
                    <a:pt x="363907" y="328321"/>
                    <a:pt x="364196" y="333507"/>
                  </a:cubicBezTo>
                  <a:cubicBezTo>
                    <a:pt x="383789" y="364914"/>
                    <a:pt x="403382" y="396609"/>
                    <a:pt x="423264" y="427728"/>
                  </a:cubicBezTo>
                  <a:cubicBezTo>
                    <a:pt x="427010" y="433491"/>
                    <a:pt x="428738" y="439254"/>
                    <a:pt x="429026" y="446457"/>
                  </a:cubicBezTo>
                  <a:cubicBezTo>
                    <a:pt x="429314" y="470661"/>
                    <a:pt x="428162" y="494576"/>
                    <a:pt x="431043" y="518780"/>
                  </a:cubicBezTo>
                  <a:cubicBezTo>
                    <a:pt x="431042" y="537220"/>
                    <a:pt x="430466" y="555949"/>
                    <a:pt x="431620" y="574390"/>
                  </a:cubicBezTo>
                  <a:cubicBezTo>
                    <a:pt x="432196" y="583322"/>
                    <a:pt x="428737" y="585916"/>
                    <a:pt x="421246" y="587644"/>
                  </a:cubicBezTo>
                  <a:cubicBezTo>
                    <a:pt x="414332" y="589085"/>
                    <a:pt x="407704" y="591678"/>
                    <a:pt x="401077" y="593695"/>
                  </a:cubicBezTo>
                  <a:cubicBezTo>
                    <a:pt x="400789" y="594848"/>
                    <a:pt x="400213" y="596000"/>
                    <a:pt x="399060" y="596577"/>
                  </a:cubicBezTo>
                  <a:cubicBezTo>
                    <a:pt x="377738" y="604068"/>
                    <a:pt x="356127" y="610119"/>
                    <a:pt x="334229" y="615882"/>
                  </a:cubicBezTo>
                  <a:cubicBezTo>
                    <a:pt x="327313" y="617611"/>
                    <a:pt x="323279" y="612712"/>
                    <a:pt x="320111" y="607526"/>
                  </a:cubicBezTo>
                  <a:cubicBezTo>
                    <a:pt x="311466" y="593695"/>
                    <a:pt x="301958" y="580729"/>
                    <a:pt x="294466" y="566322"/>
                  </a:cubicBezTo>
                  <a:cubicBezTo>
                    <a:pt x="256719" y="511288"/>
                    <a:pt x="222144" y="454525"/>
                    <a:pt x="184974" y="398914"/>
                  </a:cubicBezTo>
                  <a:cubicBezTo>
                    <a:pt x="182381" y="396609"/>
                    <a:pt x="180652" y="394016"/>
                    <a:pt x="181516" y="390558"/>
                  </a:cubicBezTo>
                  <a:cubicBezTo>
                    <a:pt x="150686" y="342728"/>
                    <a:pt x="120143" y="294897"/>
                    <a:pt x="89313" y="247066"/>
                  </a:cubicBezTo>
                  <a:cubicBezTo>
                    <a:pt x="78074" y="229778"/>
                    <a:pt x="65973" y="213066"/>
                    <a:pt x="56177" y="195201"/>
                  </a:cubicBezTo>
                  <a:cubicBezTo>
                    <a:pt x="47820" y="179930"/>
                    <a:pt x="37448" y="170133"/>
                    <a:pt x="19583" y="170133"/>
                  </a:cubicBezTo>
                  <a:cubicBezTo>
                    <a:pt x="8922" y="170710"/>
                    <a:pt x="4024" y="164082"/>
                    <a:pt x="1431" y="155438"/>
                  </a:cubicBezTo>
                  <a:cubicBezTo>
                    <a:pt x="-1163" y="147082"/>
                    <a:pt x="-875" y="139014"/>
                    <a:pt x="7769" y="133828"/>
                  </a:cubicBezTo>
                  <a:cubicBezTo>
                    <a:pt x="25633" y="119709"/>
                    <a:pt x="47821" y="117404"/>
                    <a:pt x="68278" y="110201"/>
                  </a:cubicBezTo>
                  <a:cubicBezTo>
                    <a:pt x="75194" y="107896"/>
                    <a:pt x="82108" y="105591"/>
                    <a:pt x="89313" y="103285"/>
                  </a:cubicBezTo>
                  <a:cubicBezTo>
                    <a:pt x="92770" y="99972"/>
                    <a:pt x="96876" y="98315"/>
                    <a:pt x="101162" y="97126"/>
                  </a:cubicBezTo>
                  <a:close/>
                </a:path>
              </a:pathLst>
            </a:custGeom>
            <a:grpFill/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="" xmlns:a16="http://schemas.microsoft.com/office/drawing/2014/main" id="{67BABC97-97B7-40EB-B6B6-C07E0F6C2DFF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1237AB6E-35AE-4784-9CD2-5C629674D4BC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92" r:id="rId2"/>
    <p:sldLayoutId id="2147483685" r:id="rId3"/>
    <p:sldLayoutId id="2147483675" r:id="rId4"/>
    <p:sldLayoutId id="2147483676" r:id="rId5"/>
    <p:sldLayoutId id="2147483677" r:id="rId6"/>
    <p:sldLayoutId id="2147483654" r:id="rId7"/>
    <p:sldLayoutId id="2147483680" r:id="rId8"/>
    <p:sldLayoutId id="2147483682" r:id="rId9"/>
    <p:sldLayoutId id="2147483684" r:id="rId10"/>
    <p:sldLayoutId id="2147483683" r:id="rId11"/>
    <p:sldLayoutId id="2147483678" r:id="rId12"/>
    <p:sldLayoutId id="2147483687" r:id="rId13"/>
    <p:sldLayoutId id="2147483688" r:id="rId14"/>
    <p:sldLayoutId id="2147483671" r:id="rId15"/>
    <p:sldLayoutId id="2147483672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9597" y="2481443"/>
            <a:ext cx="6189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TRIO FAIRIES</a:t>
            </a:r>
          </a:p>
          <a:p>
            <a:pPr algn="ctr"/>
            <a:r>
              <a:rPr lang="en-US" sz="2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Covid</a:t>
            </a: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Track</a:t>
            </a:r>
          </a:p>
          <a:p>
            <a:pPr algn="ctr"/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Good Health </a:t>
            </a:r>
            <a:r>
              <a:rPr lang="en-US" sz="2000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and Well-being</a:t>
            </a:r>
            <a:endParaRPr lang="en-US" sz="2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022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eeform: Shape 66">
            <a:extLst>
              <a:ext uri="{FF2B5EF4-FFF2-40B4-BE49-F238E27FC236}">
                <a16:creationId xmlns="" xmlns:a16="http://schemas.microsoft.com/office/drawing/2014/main" id="{E650A5BA-0D75-436C-9755-689F0321DCEB}"/>
              </a:ext>
            </a:extLst>
          </p:cNvPr>
          <p:cNvSpPr/>
          <p:nvPr/>
        </p:nvSpPr>
        <p:spPr>
          <a:xfrm>
            <a:off x="4364736" y="599327"/>
            <a:ext cx="7827265" cy="1056227"/>
          </a:xfrm>
          <a:custGeom>
            <a:avLst/>
            <a:gdLst>
              <a:gd name="connsiteX0" fmla="*/ 445031 w 7827265"/>
              <a:gd name="connsiteY0" fmla="*/ 0 h 1056227"/>
              <a:gd name="connsiteX1" fmla="*/ 7827265 w 7827265"/>
              <a:gd name="connsiteY1" fmla="*/ 0 h 1056227"/>
              <a:gd name="connsiteX2" fmla="*/ 7827265 w 7827265"/>
              <a:gd name="connsiteY2" fmla="*/ 1056227 h 1056227"/>
              <a:gd name="connsiteX3" fmla="*/ 0 w 7827265"/>
              <a:gd name="connsiteY3" fmla="*/ 1056227 h 1056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7265" h="1056227">
                <a:moveTo>
                  <a:pt x="445031" y="0"/>
                </a:moveTo>
                <a:lnTo>
                  <a:pt x="7827265" y="0"/>
                </a:lnTo>
                <a:lnTo>
                  <a:pt x="7827265" y="1056227"/>
                </a:lnTo>
                <a:lnTo>
                  <a:pt x="0" y="105622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PROBLEM STATEMENT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7C55EF75-3977-46AB-AA8B-89748C23529B}"/>
              </a:ext>
            </a:extLst>
          </p:cNvPr>
          <p:cNvGrpSpPr/>
          <p:nvPr/>
        </p:nvGrpSpPr>
        <p:grpSpPr>
          <a:xfrm>
            <a:off x="5324137" y="1626707"/>
            <a:ext cx="6064211" cy="3366705"/>
            <a:chOff x="5698284" y="-999089"/>
            <a:chExt cx="5579859" cy="3366705"/>
          </a:xfrm>
        </p:grpSpPr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58986AA2-B5CA-4AD1-8965-1B243B7E8B39}"/>
                </a:ext>
              </a:extLst>
            </p:cNvPr>
            <p:cNvSpPr txBox="1"/>
            <p:nvPr/>
          </p:nvSpPr>
          <p:spPr>
            <a:xfrm>
              <a:off x="6770451" y="2090617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17D4E488-5759-47F9-94BA-419303D1CE6A}"/>
                </a:ext>
              </a:extLst>
            </p:cNvPr>
            <p:cNvSpPr txBox="1"/>
            <p:nvPr/>
          </p:nvSpPr>
          <p:spPr>
            <a:xfrm>
              <a:off x="5698284" y="-999089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endParaRPr lang="ko-KR" altLang="en-US" sz="27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A560D346-5CDE-4F51-8958-05FCCF972CE3}"/>
              </a:ext>
            </a:extLst>
          </p:cNvPr>
          <p:cNvSpPr txBox="1"/>
          <p:nvPr/>
        </p:nvSpPr>
        <p:spPr>
          <a:xfrm>
            <a:off x="6489372" y="5836933"/>
            <a:ext cx="4898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64736" y="2499075"/>
            <a:ext cx="773166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fast infection rate with not enough test kits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</a:p>
          <a:p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vercrowded wards due to test delays, potentially infecting negative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patients stationed with asymptomatic patients.</a:t>
            </a:r>
          </a:p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Testing is likely to only be performed on patients with severe symptoms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384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66">
            <a:extLst>
              <a:ext uri="{FF2B5EF4-FFF2-40B4-BE49-F238E27FC236}">
                <a16:creationId xmlns="" xmlns:a16="http://schemas.microsoft.com/office/drawing/2014/main" id="{E650A5BA-0D75-436C-9755-689F0321DCEB}"/>
              </a:ext>
            </a:extLst>
          </p:cNvPr>
          <p:cNvSpPr/>
          <p:nvPr/>
        </p:nvSpPr>
        <p:spPr>
          <a:xfrm>
            <a:off x="4364736" y="599327"/>
            <a:ext cx="7827265" cy="1056227"/>
          </a:xfrm>
          <a:custGeom>
            <a:avLst/>
            <a:gdLst>
              <a:gd name="connsiteX0" fmla="*/ 445031 w 7827265"/>
              <a:gd name="connsiteY0" fmla="*/ 0 h 1056227"/>
              <a:gd name="connsiteX1" fmla="*/ 7827265 w 7827265"/>
              <a:gd name="connsiteY1" fmla="*/ 0 h 1056227"/>
              <a:gd name="connsiteX2" fmla="*/ 7827265 w 7827265"/>
              <a:gd name="connsiteY2" fmla="*/ 1056227 h 1056227"/>
              <a:gd name="connsiteX3" fmla="*/ 0 w 7827265"/>
              <a:gd name="connsiteY3" fmla="*/ 1056227 h 1056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7265" h="1056227">
                <a:moveTo>
                  <a:pt x="445031" y="0"/>
                </a:moveTo>
                <a:lnTo>
                  <a:pt x="7827265" y="0"/>
                </a:lnTo>
                <a:lnTo>
                  <a:pt x="7827265" y="1056227"/>
                </a:lnTo>
                <a:lnTo>
                  <a:pt x="0" y="105622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72251" y="2088107"/>
            <a:ext cx="71514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Early detection.</a:t>
            </a:r>
          </a:p>
          <a:p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By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integrating and comparing information on reported symptoms on our website with positive results from traditional lab-based test results, researchers will be able to determine whether symptoms associated with Covid-19 are most likely to be associated with positive results.</a:t>
            </a:r>
          </a:p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903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66">
            <a:extLst>
              <a:ext uri="{FF2B5EF4-FFF2-40B4-BE49-F238E27FC236}">
                <a16:creationId xmlns="" xmlns:a16="http://schemas.microsoft.com/office/drawing/2014/main" id="{E650A5BA-0D75-436C-9755-689F0321DCEB}"/>
              </a:ext>
            </a:extLst>
          </p:cNvPr>
          <p:cNvSpPr/>
          <p:nvPr/>
        </p:nvSpPr>
        <p:spPr>
          <a:xfrm>
            <a:off x="4364736" y="599327"/>
            <a:ext cx="7827265" cy="1056227"/>
          </a:xfrm>
          <a:custGeom>
            <a:avLst/>
            <a:gdLst>
              <a:gd name="connsiteX0" fmla="*/ 445031 w 7827265"/>
              <a:gd name="connsiteY0" fmla="*/ 0 h 1056227"/>
              <a:gd name="connsiteX1" fmla="*/ 7827265 w 7827265"/>
              <a:gd name="connsiteY1" fmla="*/ 0 h 1056227"/>
              <a:gd name="connsiteX2" fmla="*/ 7827265 w 7827265"/>
              <a:gd name="connsiteY2" fmla="*/ 1056227 h 1056227"/>
              <a:gd name="connsiteX3" fmla="*/ 0 w 7827265"/>
              <a:gd name="connsiteY3" fmla="*/ 1056227 h 1056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7265" h="1056227">
                <a:moveTo>
                  <a:pt x="445031" y="0"/>
                </a:moveTo>
                <a:lnTo>
                  <a:pt x="7827265" y="0"/>
                </a:lnTo>
                <a:lnTo>
                  <a:pt x="7827265" y="1056227"/>
                </a:lnTo>
                <a:lnTo>
                  <a:pt x="0" y="105622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68286" y="2115402"/>
            <a:ext cx="59094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IDE: Visual 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Framework: ASP.NET MVC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Version Control system: GitHub and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378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66">
            <a:extLst>
              <a:ext uri="{FF2B5EF4-FFF2-40B4-BE49-F238E27FC236}">
                <a16:creationId xmlns="" xmlns:a16="http://schemas.microsoft.com/office/drawing/2014/main" id="{E650A5BA-0D75-436C-9755-689F0321DCEB}"/>
              </a:ext>
            </a:extLst>
          </p:cNvPr>
          <p:cNvSpPr/>
          <p:nvPr/>
        </p:nvSpPr>
        <p:spPr>
          <a:xfrm>
            <a:off x="4364735" y="626622"/>
            <a:ext cx="7827265" cy="1056227"/>
          </a:xfrm>
          <a:custGeom>
            <a:avLst/>
            <a:gdLst>
              <a:gd name="connsiteX0" fmla="*/ 445031 w 7827265"/>
              <a:gd name="connsiteY0" fmla="*/ 0 h 1056227"/>
              <a:gd name="connsiteX1" fmla="*/ 7827265 w 7827265"/>
              <a:gd name="connsiteY1" fmla="*/ 0 h 1056227"/>
              <a:gd name="connsiteX2" fmla="*/ 7827265 w 7827265"/>
              <a:gd name="connsiteY2" fmla="*/ 1056227 h 1056227"/>
              <a:gd name="connsiteX3" fmla="*/ 0 w 7827265"/>
              <a:gd name="connsiteY3" fmla="*/ 1056227 h 1056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7265" h="1056227">
                <a:moveTo>
                  <a:pt x="445031" y="0"/>
                </a:moveTo>
                <a:lnTo>
                  <a:pt x="7827265" y="0"/>
                </a:lnTo>
                <a:lnTo>
                  <a:pt x="7827265" y="1056227"/>
                </a:lnTo>
                <a:lnTo>
                  <a:pt x="0" y="105622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MAKES OUR SOLUTION UNIQUE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50424" y="2142699"/>
            <a:ext cx="57184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Real time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screening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User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Friendly interface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Self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report daily on symptoms experienced or lack thereof.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69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ALLPPT -COLOR 1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AAF40"/>
      </a:accent1>
      <a:accent2>
        <a:srgbClr val="F07624"/>
      </a:accent2>
      <a:accent3>
        <a:srgbClr val="E62949"/>
      </a:accent3>
      <a:accent4>
        <a:srgbClr val="2A78BD"/>
      </a:accent4>
      <a:accent5>
        <a:srgbClr val="379153"/>
      </a:accent5>
      <a:accent6>
        <a:srgbClr val="59595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 -COLOR 1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AAF40"/>
      </a:accent1>
      <a:accent2>
        <a:srgbClr val="F07624"/>
      </a:accent2>
      <a:accent3>
        <a:srgbClr val="E62949"/>
      </a:accent3>
      <a:accent4>
        <a:srgbClr val="2A78BD"/>
      </a:accent4>
      <a:accent5>
        <a:srgbClr val="379153"/>
      </a:accent5>
      <a:accent6>
        <a:srgbClr val="59595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4177</TotalTime>
  <Words>133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 Unicode MS</vt:lpstr>
      <vt:lpstr>Arial</vt:lpstr>
      <vt:lpstr>Calibri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MMULE</cp:lastModifiedBy>
  <cp:revision>119</cp:revision>
  <dcterms:created xsi:type="dcterms:W3CDTF">2020-01-20T05:08:25Z</dcterms:created>
  <dcterms:modified xsi:type="dcterms:W3CDTF">2020-08-02T05:09:08Z</dcterms:modified>
</cp:coreProperties>
</file>