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4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5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6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7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8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9" r:id="rId2"/>
    <p:sldMasterId id="2147483697" r:id="rId3"/>
    <p:sldMasterId id="2147483715" r:id="rId4"/>
    <p:sldMasterId id="2147483733" r:id="rId5"/>
    <p:sldMasterId id="2147483751" r:id="rId6"/>
    <p:sldMasterId id="2147483769" r:id="rId7"/>
    <p:sldMasterId id="2147483787" r:id="rId8"/>
    <p:sldMasterId id="2147483823" r:id="rId9"/>
  </p:sldMasterIdLst>
  <p:notesMasterIdLst>
    <p:notesMasterId r:id="rId51"/>
  </p:notesMasterIdLst>
  <p:sldIdLst>
    <p:sldId id="256" r:id="rId10"/>
    <p:sldId id="287" r:id="rId11"/>
    <p:sldId id="257" r:id="rId12"/>
    <p:sldId id="261" r:id="rId13"/>
    <p:sldId id="258" r:id="rId14"/>
    <p:sldId id="259" r:id="rId15"/>
    <p:sldId id="269" r:id="rId16"/>
    <p:sldId id="265" r:id="rId17"/>
    <p:sldId id="266" r:id="rId18"/>
    <p:sldId id="270" r:id="rId19"/>
    <p:sldId id="267" r:id="rId20"/>
    <p:sldId id="293" r:id="rId21"/>
    <p:sldId id="268" r:id="rId22"/>
    <p:sldId id="272" r:id="rId23"/>
    <p:sldId id="273" r:id="rId24"/>
    <p:sldId id="292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94" r:id="rId35"/>
    <p:sldId id="283" r:id="rId36"/>
    <p:sldId id="271" r:id="rId37"/>
    <p:sldId id="262" r:id="rId38"/>
    <p:sldId id="263" r:id="rId39"/>
    <p:sldId id="264" r:id="rId40"/>
    <p:sldId id="297" r:id="rId41"/>
    <p:sldId id="295" r:id="rId42"/>
    <p:sldId id="296" r:id="rId43"/>
    <p:sldId id="298" r:id="rId44"/>
    <p:sldId id="289" r:id="rId45"/>
    <p:sldId id="291" r:id="rId46"/>
    <p:sldId id="284" r:id="rId47"/>
    <p:sldId id="290" r:id="rId48"/>
    <p:sldId id="288" r:id="rId49"/>
    <p:sldId id="28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4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8" Type="http://schemas.openxmlformats.org/officeDocument/2006/relationships/slideMaster" Target="slideMasters/slideMaster8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F2142D-B537-4DB2-BAD8-D0619B7211A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E061F8B5-1D23-46D1-8C4C-B74F57FB270E}">
      <dgm:prSet/>
      <dgm:spPr/>
      <dgm:t>
        <a:bodyPr/>
        <a:lstStyle/>
        <a:p>
          <a:pPr rtl="0"/>
          <a:r>
            <a:rPr lang="en-US" dirty="0" smtClean="0"/>
            <a:t>From Variable Enumerator</a:t>
          </a:r>
          <a:endParaRPr lang="en-US" dirty="0"/>
        </a:p>
      </dgm:t>
    </dgm:pt>
    <dgm:pt modelId="{F80BC72B-AAC8-4D5E-8FDD-26BD589126F7}" type="parTrans" cxnId="{218A2550-CEA7-4B23-8246-2E71B493F6BE}">
      <dgm:prSet/>
      <dgm:spPr/>
      <dgm:t>
        <a:bodyPr/>
        <a:lstStyle/>
        <a:p>
          <a:endParaRPr lang="en-US"/>
        </a:p>
      </dgm:t>
    </dgm:pt>
    <dgm:pt modelId="{BCD86AFC-27CE-400D-B6DB-B1849B414F03}" type="sibTrans" cxnId="{218A2550-CEA7-4B23-8246-2E71B493F6BE}">
      <dgm:prSet/>
      <dgm:spPr/>
      <dgm:t>
        <a:bodyPr/>
        <a:lstStyle/>
        <a:p>
          <a:endParaRPr lang="en-US"/>
        </a:p>
      </dgm:t>
    </dgm:pt>
    <dgm:pt modelId="{EF443B57-BB23-4916-AA35-7C2E81D490C2}">
      <dgm:prSet/>
      <dgm:spPr/>
      <dgm:t>
        <a:bodyPr/>
        <a:lstStyle/>
        <a:p>
          <a:pPr rtl="0"/>
          <a:r>
            <a:rPr lang="en-US" dirty="0" smtClean="0"/>
            <a:t>Item Enumerator</a:t>
          </a:r>
          <a:endParaRPr lang="en-US" dirty="0"/>
        </a:p>
      </dgm:t>
    </dgm:pt>
    <dgm:pt modelId="{9AD9405E-9EA8-4BF5-B790-E0DA74306231}" type="parTrans" cxnId="{FFA26725-F9A6-4762-9410-C883DA65AD66}">
      <dgm:prSet/>
      <dgm:spPr/>
      <dgm:t>
        <a:bodyPr/>
        <a:lstStyle/>
        <a:p>
          <a:endParaRPr lang="en-US"/>
        </a:p>
      </dgm:t>
    </dgm:pt>
    <dgm:pt modelId="{296F27A9-A0C8-4503-AD91-B4DF45ED4412}" type="sibTrans" cxnId="{FFA26725-F9A6-4762-9410-C883DA65AD66}">
      <dgm:prSet/>
      <dgm:spPr/>
      <dgm:t>
        <a:bodyPr/>
        <a:lstStyle/>
        <a:p>
          <a:endParaRPr lang="en-US"/>
        </a:p>
      </dgm:t>
    </dgm:pt>
    <dgm:pt modelId="{10271CED-8530-49DF-9DEF-8602C95355CB}">
      <dgm:prSet/>
      <dgm:spPr/>
      <dgm:t>
        <a:bodyPr/>
        <a:lstStyle/>
        <a:p>
          <a:pPr rtl="0"/>
          <a:r>
            <a:rPr lang="en-US" smtClean="0"/>
            <a:t>ADO Enumerator</a:t>
          </a:r>
          <a:endParaRPr lang="en-US"/>
        </a:p>
      </dgm:t>
    </dgm:pt>
    <dgm:pt modelId="{6D7F3F7C-911A-4616-9350-E9F3ECCDB5D3}" type="parTrans" cxnId="{2BB25A0D-8C98-4D29-9A6B-1C2FDA892F6D}">
      <dgm:prSet/>
      <dgm:spPr/>
      <dgm:t>
        <a:bodyPr/>
        <a:lstStyle/>
        <a:p>
          <a:endParaRPr lang="en-US"/>
        </a:p>
      </dgm:t>
    </dgm:pt>
    <dgm:pt modelId="{94DAD79C-1C9A-4CD6-BF7F-4B9441BD3E9F}" type="sibTrans" cxnId="{2BB25A0D-8C98-4D29-9A6B-1C2FDA892F6D}">
      <dgm:prSet/>
      <dgm:spPr/>
      <dgm:t>
        <a:bodyPr/>
        <a:lstStyle/>
        <a:p>
          <a:endParaRPr lang="en-US"/>
        </a:p>
      </dgm:t>
    </dgm:pt>
    <dgm:pt modelId="{0D2E9A6E-6042-4141-89E3-CFC6E8FB153E}">
      <dgm:prSet/>
      <dgm:spPr/>
      <dgm:t>
        <a:bodyPr/>
        <a:lstStyle/>
        <a:p>
          <a:pPr rtl="0"/>
          <a:r>
            <a:rPr lang="en-US" smtClean="0"/>
            <a:t>ADO.NET Schema Rowset Enumerator</a:t>
          </a:r>
          <a:endParaRPr lang="en-US"/>
        </a:p>
      </dgm:t>
    </dgm:pt>
    <dgm:pt modelId="{C98D7006-18CB-4DE7-B076-6A4E052DECD1}" type="parTrans" cxnId="{CCD20625-B555-4376-8246-BB0EFBCF2D34}">
      <dgm:prSet/>
      <dgm:spPr/>
      <dgm:t>
        <a:bodyPr/>
        <a:lstStyle/>
        <a:p>
          <a:endParaRPr lang="en-US"/>
        </a:p>
      </dgm:t>
    </dgm:pt>
    <dgm:pt modelId="{758F842E-18F8-416E-B5F6-D6C5D9EA34F8}" type="sibTrans" cxnId="{CCD20625-B555-4376-8246-BB0EFBCF2D34}">
      <dgm:prSet/>
      <dgm:spPr/>
      <dgm:t>
        <a:bodyPr/>
        <a:lstStyle/>
        <a:p>
          <a:endParaRPr lang="en-US"/>
        </a:p>
      </dgm:t>
    </dgm:pt>
    <dgm:pt modelId="{3598CDB7-712B-493D-9275-E33CDEE616ED}">
      <dgm:prSet/>
      <dgm:spPr/>
      <dgm:t>
        <a:bodyPr/>
        <a:lstStyle/>
        <a:p>
          <a:pPr rtl="0"/>
          <a:r>
            <a:rPr lang="en-US" smtClean="0"/>
            <a:t>Nodelist Enumerator</a:t>
          </a:r>
          <a:endParaRPr lang="en-US"/>
        </a:p>
      </dgm:t>
    </dgm:pt>
    <dgm:pt modelId="{5E83564E-CCCE-4210-9642-8BB618797DA6}" type="parTrans" cxnId="{C4E34D92-A755-42A8-A01C-2779B08E7BF0}">
      <dgm:prSet/>
      <dgm:spPr/>
      <dgm:t>
        <a:bodyPr/>
        <a:lstStyle/>
        <a:p>
          <a:endParaRPr lang="en-US"/>
        </a:p>
      </dgm:t>
    </dgm:pt>
    <dgm:pt modelId="{5CF9FF4C-84A3-478B-A8D0-C131FC1B58CD}" type="sibTrans" cxnId="{C4E34D92-A755-42A8-A01C-2779B08E7BF0}">
      <dgm:prSet/>
      <dgm:spPr/>
      <dgm:t>
        <a:bodyPr/>
        <a:lstStyle/>
        <a:p>
          <a:endParaRPr lang="en-US"/>
        </a:p>
      </dgm:t>
    </dgm:pt>
    <dgm:pt modelId="{C124AF5F-BBDF-46E5-848C-35DCE518C0E1}">
      <dgm:prSet/>
      <dgm:spPr/>
      <dgm:t>
        <a:bodyPr/>
        <a:lstStyle/>
        <a:p>
          <a:pPr rtl="0"/>
          <a:r>
            <a:rPr lang="en-US" dirty="0" smtClean="0"/>
            <a:t>SMO Enumerator</a:t>
          </a:r>
          <a:endParaRPr lang="en-US" dirty="0"/>
        </a:p>
      </dgm:t>
    </dgm:pt>
    <dgm:pt modelId="{046AD8DE-A92E-4163-93A2-4C9B76B139B2}" type="parTrans" cxnId="{3D303A41-0458-45A7-9626-3890520FCB8F}">
      <dgm:prSet/>
      <dgm:spPr/>
      <dgm:t>
        <a:bodyPr/>
        <a:lstStyle/>
        <a:p>
          <a:endParaRPr lang="en-US"/>
        </a:p>
      </dgm:t>
    </dgm:pt>
    <dgm:pt modelId="{4D0A271F-60E1-4AC0-9B89-CA29A998E6D7}" type="sibTrans" cxnId="{3D303A41-0458-45A7-9626-3890520FCB8F}">
      <dgm:prSet/>
      <dgm:spPr/>
      <dgm:t>
        <a:bodyPr/>
        <a:lstStyle/>
        <a:p>
          <a:endParaRPr lang="en-US"/>
        </a:p>
      </dgm:t>
    </dgm:pt>
    <dgm:pt modelId="{E69A46C9-DE59-4982-9235-051024CCDC90}">
      <dgm:prSet/>
      <dgm:spPr/>
      <dgm:t>
        <a:bodyPr/>
        <a:lstStyle/>
        <a:p>
          <a:pPr rtl="0"/>
          <a:r>
            <a:rPr lang="en-US" smtClean="0"/>
            <a:t>File Enumerator</a:t>
          </a:r>
          <a:endParaRPr lang="en-US"/>
        </a:p>
      </dgm:t>
    </dgm:pt>
    <dgm:pt modelId="{4D96764A-26E8-4456-9F16-3D9DE2F311D5}" type="parTrans" cxnId="{881D5F3A-98B1-41A0-8B45-84CC9F56559F}">
      <dgm:prSet/>
      <dgm:spPr/>
      <dgm:t>
        <a:bodyPr/>
        <a:lstStyle/>
        <a:p>
          <a:endParaRPr lang="en-US"/>
        </a:p>
      </dgm:t>
    </dgm:pt>
    <dgm:pt modelId="{C2E3E4F1-E319-4737-91A5-1F6ABBA37325}" type="sibTrans" cxnId="{881D5F3A-98B1-41A0-8B45-84CC9F56559F}">
      <dgm:prSet/>
      <dgm:spPr/>
      <dgm:t>
        <a:bodyPr/>
        <a:lstStyle/>
        <a:p>
          <a:endParaRPr lang="en-US"/>
        </a:p>
      </dgm:t>
    </dgm:pt>
    <dgm:pt modelId="{23D5EA8F-D15E-40DA-BD9B-B7F2CF7F6B6D}" type="pres">
      <dgm:prSet presAssocID="{D6F2142D-B537-4DB2-BAD8-D0619B7211A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57C24D7-3FBA-4AFA-9135-0C5F179E608A}" type="pres">
      <dgm:prSet presAssocID="{D6F2142D-B537-4DB2-BAD8-D0619B7211AA}" presName="Name1" presStyleCnt="0"/>
      <dgm:spPr/>
      <dgm:t>
        <a:bodyPr/>
        <a:lstStyle/>
        <a:p>
          <a:endParaRPr lang="en-US"/>
        </a:p>
      </dgm:t>
    </dgm:pt>
    <dgm:pt modelId="{61B5107A-946D-4CAF-A61C-C06CA92BA9FE}" type="pres">
      <dgm:prSet presAssocID="{D6F2142D-B537-4DB2-BAD8-D0619B7211AA}" presName="cycle" presStyleCnt="0"/>
      <dgm:spPr/>
      <dgm:t>
        <a:bodyPr/>
        <a:lstStyle/>
        <a:p>
          <a:endParaRPr lang="en-US"/>
        </a:p>
      </dgm:t>
    </dgm:pt>
    <dgm:pt modelId="{8D2BBB66-D96C-4A95-ADC1-C27DCCEAEAFF}" type="pres">
      <dgm:prSet presAssocID="{D6F2142D-B537-4DB2-BAD8-D0619B7211AA}" presName="srcNode" presStyleLbl="node1" presStyleIdx="0" presStyleCnt="7"/>
      <dgm:spPr/>
      <dgm:t>
        <a:bodyPr/>
        <a:lstStyle/>
        <a:p>
          <a:endParaRPr lang="en-US"/>
        </a:p>
      </dgm:t>
    </dgm:pt>
    <dgm:pt modelId="{7CD24891-5550-49EE-B439-02FC80FBEE72}" type="pres">
      <dgm:prSet presAssocID="{D6F2142D-B537-4DB2-BAD8-D0619B7211AA}" presName="conn" presStyleLbl="parChTrans1D2" presStyleIdx="0" presStyleCnt="1"/>
      <dgm:spPr/>
      <dgm:t>
        <a:bodyPr/>
        <a:lstStyle/>
        <a:p>
          <a:endParaRPr lang="en-US"/>
        </a:p>
      </dgm:t>
    </dgm:pt>
    <dgm:pt modelId="{1B4FEAC3-673F-47BE-B5AF-A58C750C8595}" type="pres">
      <dgm:prSet presAssocID="{D6F2142D-B537-4DB2-BAD8-D0619B7211AA}" presName="extraNode" presStyleLbl="node1" presStyleIdx="0" presStyleCnt="7"/>
      <dgm:spPr/>
      <dgm:t>
        <a:bodyPr/>
        <a:lstStyle/>
        <a:p>
          <a:endParaRPr lang="en-US"/>
        </a:p>
      </dgm:t>
    </dgm:pt>
    <dgm:pt modelId="{4A4C7DB8-7D7A-4FE6-8513-A2D55577E11C}" type="pres">
      <dgm:prSet presAssocID="{D6F2142D-B537-4DB2-BAD8-D0619B7211AA}" presName="dstNode" presStyleLbl="node1" presStyleIdx="0" presStyleCnt="7"/>
      <dgm:spPr/>
      <dgm:t>
        <a:bodyPr/>
        <a:lstStyle/>
        <a:p>
          <a:endParaRPr lang="en-US"/>
        </a:p>
      </dgm:t>
    </dgm:pt>
    <dgm:pt modelId="{CCF119F5-3AB3-4FB6-A577-4BF5BDB461D2}" type="pres">
      <dgm:prSet presAssocID="{E061F8B5-1D23-46D1-8C4C-B74F57FB270E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314E36-E1BA-4374-B80C-5B69E322F92D}" type="pres">
      <dgm:prSet presAssocID="{E061F8B5-1D23-46D1-8C4C-B74F57FB270E}" presName="accent_1" presStyleCnt="0"/>
      <dgm:spPr/>
      <dgm:t>
        <a:bodyPr/>
        <a:lstStyle/>
        <a:p>
          <a:endParaRPr lang="en-US"/>
        </a:p>
      </dgm:t>
    </dgm:pt>
    <dgm:pt modelId="{BB3AC320-E1E1-4921-8FC5-D61F7E5E582C}" type="pres">
      <dgm:prSet presAssocID="{E061F8B5-1D23-46D1-8C4C-B74F57FB270E}" presName="accentRepeatNode" presStyleLbl="solidFgAcc1" presStyleIdx="0" presStyleCnt="7"/>
      <dgm:spPr/>
      <dgm:t>
        <a:bodyPr/>
        <a:lstStyle/>
        <a:p>
          <a:endParaRPr lang="en-US"/>
        </a:p>
      </dgm:t>
    </dgm:pt>
    <dgm:pt modelId="{ABD7FF8B-BE41-4E03-B271-9FFB7C15556A}" type="pres">
      <dgm:prSet presAssocID="{EF443B57-BB23-4916-AA35-7C2E81D490C2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575E60-8760-4D28-8359-3C0C07A64050}" type="pres">
      <dgm:prSet presAssocID="{EF443B57-BB23-4916-AA35-7C2E81D490C2}" presName="accent_2" presStyleCnt="0"/>
      <dgm:spPr/>
      <dgm:t>
        <a:bodyPr/>
        <a:lstStyle/>
        <a:p>
          <a:endParaRPr lang="en-US"/>
        </a:p>
      </dgm:t>
    </dgm:pt>
    <dgm:pt modelId="{5E00FBF2-F0CC-4F7C-B74E-137DA16F90AD}" type="pres">
      <dgm:prSet presAssocID="{EF443B57-BB23-4916-AA35-7C2E81D490C2}" presName="accentRepeatNode" presStyleLbl="solidFgAcc1" presStyleIdx="1" presStyleCnt="7"/>
      <dgm:spPr/>
      <dgm:t>
        <a:bodyPr/>
        <a:lstStyle/>
        <a:p>
          <a:endParaRPr lang="en-US"/>
        </a:p>
      </dgm:t>
    </dgm:pt>
    <dgm:pt modelId="{2EDFB0CC-DA61-41CD-9820-3EE1BDCEF13D}" type="pres">
      <dgm:prSet presAssocID="{10271CED-8530-49DF-9DEF-8602C95355CB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8B53B-D3BA-441D-9BE3-917917CCF0DB}" type="pres">
      <dgm:prSet presAssocID="{10271CED-8530-49DF-9DEF-8602C95355CB}" presName="accent_3" presStyleCnt="0"/>
      <dgm:spPr/>
      <dgm:t>
        <a:bodyPr/>
        <a:lstStyle/>
        <a:p>
          <a:endParaRPr lang="en-US"/>
        </a:p>
      </dgm:t>
    </dgm:pt>
    <dgm:pt modelId="{2BDA82B1-CCDC-4673-BFE5-DF178F7C7DCA}" type="pres">
      <dgm:prSet presAssocID="{10271CED-8530-49DF-9DEF-8602C95355CB}" presName="accentRepeatNode" presStyleLbl="solidFgAcc1" presStyleIdx="2" presStyleCnt="7"/>
      <dgm:spPr/>
      <dgm:t>
        <a:bodyPr/>
        <a:lstStyle/>
        <a:p>
          <a:endParaRPr lang="en-US"/>
        </a:p>
      </dgm:t>
    </dgm:pt>
    <dgm:pt modelId="{80D65C67-811D-4BF6-A727-11D087BAB25F}" type="pres">
      <dgm:prSet presAssocID="{0D2E9A6E-6042-4141-89E3-CFC6E8FB153E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00616F-A611-4E48-A74F-66DAF965EC18}" type="pres">
      <dgm:prSet presAssocID="{0D2E9A6E-6042-4141-89E3-CFC6E8FB153E}" presName="accent_4" presStyleCnt="0"/>
      <dgm:spPr/>
      <dgm:t>
        <a:bodyPr/>
        <a:lstStyle/>
        <a:p>
          <a:endParaRPr lang="en-US"/>
        </a:p>
      </dgm:t>
    </dgm:pt>
    <dgm:pt modelId="{3F1AE755-9003-42B5-B4DD-AF362C04D2A6}" type="pres">
      <dgm:prSet presAssocID="{0D2E9A6E-6042-4141-89E3-CFC6E8FB153E}" presName="accentRepeatNode" presStyleLbl="solidFgAcc1" presStyleIdx="3" presStyleCnt="7"/>
      <dgm:spPr/>
      <dgm:t>
        <a:bodyPr/>
        <a:lstStyle/>
        <a:p>
          <a:endParaRPr lang="en-US"/>
        </a:p>
      </dgm:t>
    </dgm:pt>
    <dgm:pt modelId="{036CA4B6-50B4-4930-9A48-C5310BB199DE}" type="pres">
      <dgm:prSet presAssocID="{3598CDB7-712B-493D-9275-E33CDEE616ED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5C271F-987C-4B35-BD01-CF9CD0362205}" type="pres">
      <dgm:prSet presAssocID="{3598CDB7-712B-493D-9275-E33CDEE616ED}" presName="accent_5" presStyleCnt="0"/>
      <dgm:spPr/>
      <dgm:t>
        <a:bodyPr/>
        <a:lstStyle/>
        <a:p>
          <a:endParaRPr lang="en-US"/>
        </a:p>
      </dgm:t>
    </dgm:pt>
    <dgm:pt modelId="{A47A2748-A466-481D-932D-A7FE2CDA2E7F}" type="pres">
      <dgm:prSet presAssocID="{3598CDB7-712B-493D-9275-E33CDEE616ED}" presName="accentRepeatNode" presStyleLbl="solidFgAcc1" presStyleIdx="4" presStyleCnt="7"/>
      <dgm:spPr/>
      <dgm:t>
        <a:bodyPr/>
        <a:lstStyle/>
        <a:p>
          <a:endParaRPr lang="en-US"/>
        </a:p>
      </dgm:t>
    </dgm:pt>
    <dgm:pt modelId="{B436524B-11BB-4749-A350-6E779F31B979}" type="pres">
      <dgm:prSet presAssocID="{C124AF5F-BBDF-46E5-848C-35DCE518C0E1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E9DEF9-9410-4116-B71D-26879A335685}" type="pres">
      <dgm:prSet presAssocID="{C124AF5F-BBDF-46E5-848C-35DCE518C0E1}" presName="accent_6" presStyleCnt="0"/>
      <dgm:spPr/>
      <dgm:t>
        <a:bodyPr/>
        <a:lstStyle/>
        <a:p>
          <a:endParaRPr lang="en-US"/>
        </a:p>
      </dgm:t>
    </dgm:pt>
    <dgm:pt modelId="{37D7967B-61EB-4A68-AAB6-DEE31DCE64C5}" type="pres">
      <dgm:prSet presAssocID="{C124AF5F-BBDF-46E5-848C-35DCE518C0E1}" presName="accentRepeatNode" presStyleLbl="solidFgAcc1" presStyleIdx="5" presStyleCnt="7"/>
      <dgm:spPr/>
      <dgm:t>
        <a:bodyPr/>
        <a:lstStyle/>
        <a:p>
          <a:endParaRPr lang="en-US"/>
        </a:p>
      </dgm:t>
    </dgm:pt>
    <dgm:pt modelId="{F0B84876-615B-4B88-869B-01DF07CF0484}" type="pres">
      <dgm:prSet presAssocID="{E69A46C9-DE59-4982-9235-051024CCDC90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863665-EC49-41EA-A21A-275ABEAC0A05}" type="pres">
      <dgm:prSet presAssocID="{E69A46C9-DE59-4982-9235-051024CCDC90}" presName="accent_7" presStyleCnt="0"/>
      <dgm:spPr/>
      <dgm:t>
        <a:bodyPr/>
        <a:lstStyle/>
        <a:p>
          <a:endParaRPr lang="en-US"/>
        </a:p>
      </dgm:t>
    </dgm:pt>
    <dgm:pt modelId="{9C9EE1AF-CDF3-4A21-B263-16FD23BC997D}" type="pres">
      <dgm:prSet presAssocID="{E69A46C9-DE59-4982-9235-051024CCDC90}" presName="accentRepeatNode" presStyleLbl="solidFgAcc1" presStyleIdx="6" presStyleCnt="7"/>
      <dgm:spPr/>
      <dgm:t>
        <a:bodyPr/>
        <a:lstStyle/>
        <a:p>
          <a:endParaRPr lang="en-US"/>
        </a:p>
      </dgm:t>
    </dgm:pt>
  </dgm:ptLst>
  <dgm:cxnLst>
    <dgm:cxn modelId="{FFA26725-F9A6-4762-9410-C883DA65AD66}" srcId="{D6F2142D-B537-4DB2-BAD8-D0619B7211AA}" destId="{EF443B57-BB23-4916-AA35-7C2E81D490C2}" srcOrd="1" destOrd="0" parTransId="{9AD9405E-9EA8-4BF5-B790-E0DA74306231}" sibTransId="{296F27A9-A0C8-4503-AD91-B4DF45ED4412}"/>
    <dgm:cxn modelId="{B2297EBA-693C-4448-B8BA-3D410D275692}" type="presOf" srcId="{10271CED-8530-49DF-9DEF-8602C95355CB}" destId="{2EDFB0CC-DA61-41CD-9820-3EE1BDCEF13D}" srcOrd="0" destOrd="0" presId="urn:microsoft.com/office/officeart/2008/layout/VerticalCurvedList"/>
    <dgm:cxn modelId="{7666FD61-14FA-4AD1-9E73-257867D1AE1B}" type="presOf" srcId="{C124AF5F-BBDF-46E5-848C-35DCE518C0E1}" destId="{B436524B-11BB-4749-A350-6E779F31B979}" srcOrd="0" destOrd="0" presId="urn:microsoft.com/office/officeart/2008/layout/VerticalCurvedList"/>
    <dgm:cxn modelId="{218A2550-CEA7-4B23-8246-2E71B493F6BE}" srcId="{D6F2142D-B537-4DB2-BAD8-D0619B7211AA}" destId="{E061F8B5-1D23-46D1-8C4C-B74F57FB270E}" srcOrd="0" destOrd="0" parTransId="{F80BC72B-AAC8-4D5E-8FDD-26BD589126F7}" sibTransId="{BCD86AFC-27CE-400D-B6DB-B1849B414F03}"/>
    <dgm:cxn modelId="{B40800D2-B3AC-4BEE-BFF8-E0E3F0D4FA8E}" type="presOf" srcId="{E061F8B5-1D23-46D1-8C4C-B74F57FB270E}" destId="{CCF119F5-3AB3-4FB6-A577-4BF5BDB461D2}" srcOrd="0" destOrd="0" presId="urn:microsoft.com/office/officeart/2008/layout/VerticalCurvedList"/>
    <dgm:cxn modelId="{2BB25A0D-8C98-4D29-9A6B-1C2FDA892F6D}" srcId="{D6F2142D-B537-4DB2-BAD8-D0619B7211AA}" destId="{10271CED-8530-49DF-9DEF-8602C95355CB}" srcOrd="2" destOrd="0" parTransId="{6D7F3F7C-911A-4616-9350-E9F3ECCDB5D3}" sibTransId="{94DAD79C-1C9A-4CD6-BF7F-4B9441BD3E9F}"/>
    <dgm:cxn modelId="{C4E34D92-A755-42A8-A01C-2779B08E7BF0}" srcId="{D6F2142D-B537-4DB2-BAD8-D0619B7211AA}" destId="{3598CDB7-712B-493D-9275-E33CDEE616ED}" srcOrd="4" destOrd="0" parTransId="{5E83564E-CCCE-4210-9642-8BB618797DA6}" sibTransId="{5CF9FF4C-84A3-478B-A8D0-C131FC1B58CD}"/>
    <dgm:cxn modelId="{D74541F8-949B-4A73-96E1-D0CC8692367E}" type="presOf" srcId="{3598CDB7-712B-493D-9275-E33CDEE616ED}" destId="{036CA4B6-50B4-4930-9A48-C5310BB199DE}" srcOrd="0" destOrd="0" presId="urn:microsoft.com/office/officeart/2008/layout/VerticalCurvedList"/>
    <dgm:cxn modelId="{67FCC01D-C4FC-46FF-9024-AC969E6552BE}" type="presOf" srcId="{BCD86AFC-27CE-400D-B6DB-B1849B414F03}" destId="{7CD24891-5550-49EE-B439-02FC80FBEE72}" srcOrd="0" destOrd="0" presId="urn:microsoft.com/office/officeart/2008/layout/VerticalCurvedList"/>
    <dgm:cxn modelId="{61F0F3DC-C2B3-40D2-B6A3-DEC495CB6264}" type="presOf" srcId="{E69A46C9-DE59-4982-9235-051024CCDC90}" destId="{F0B84876-615B-4B88-869B-01DF07CF0484}" srcOrd="0" destOrd="0" presId="urn:microsoft.com/office/officeart/2008/layout/VerticalCurvedList"/>
    <dgm:cxn modelId="{CCD20625-B555-4376-8246-BB0EFBCF2D34}" srcId="{D6F2142D-B537-4DB2-BAD8-D0619B7211AA}" destId="{0D2E9A6E-6042-4141-89E3-CFC6E8FB153E}" srcOrd="3" destOrd="0" parTransId="{C98D7006-18CB-4DE7-B076-6A4E052DECD1}" sibTransId="{758F842E-18F8-416E-B5F6-D6C5D9EA34F8}"/>
    <dgm:cxn modelId="{881D5F3A-98B1-41A0-8B45-84CC9F56559F}" srcId="{D6F2142D-B537-4DB2-BAD8-D0619B7211AA}" destId="{E69A46C9-DE59-4982-9235-051024CCDC90}" srcOrd="6" destOrd="0" parTransId="{4D96764A-26E8-4456-9F16-3D9DE2F311D5}" sibTransId="{C2E3E4F1-E319-4737-91A5-1F6ABBA37325}"/>
    <dgm:cxn modelId="{E7C3A72B-D0CD-4A3F-85B4-49039F366567}" type="presOf" srcId="{D6F2142D-B537-4DB2-BAD8-D0619B7211AA}" destId="{23D5EA8F-D15E-40DA-BD9B-B7F2CF7F6B6D}" srcOrd="0" destOrd="0" presId="urn:microsoft.com/office/officeart/2008/layout/VerticalCurvedList"/>
    <dgm:cxn modelId="{A553721F-A2CA-4325-9D1D-8F5AEF2B4378}" type="presOf" srcId="{EF443B57-BB23-4916-AA35-7C2E81D490C2}" destId="{ABD7FF8B-BE41-4E03-B271-9FFB7C15556A}" srcOrd="0" destOrd="0" presId="urn:microsoft.com/office/officeart/2008/layout/VerticalCurvedList"/>
    <dgm:cxn modelId="{A484EFB3-DBBE-45F4-A070-18CEDCC85AC5}" type="presOf" srcId="{0D2E9A6E-6042-4141-89E3-CFC6E8FB153E}" destId="{80D65C67-811D-4BF6-A727-11D087BAB25F}" srcOrd="0" destOrd="0" presId="urn:microsoft.com/office/officeart/2008/layout/VerticalCurvedList"/>
    <dgm:cxn modelId="{3D303A41-0458-45A7-9626-3890520FCB8F}" srcId="{D6F2142D-B537-4DB2-BAD8-D0619B7211AA}" destId="{C124AF5F-BBDF-46E5-848C-35DCE518C0E1}" srcOrd="5" destOrd="0" parTransId="{046AD8DE-A92E-4163-93A2-4C9B76B139B2}" sibTransId="{4D0A271F-60E1-4AC0-9B89-CA29A998E6D7}"/>
    <dgm:cxn modelId="{465C3D77-7A27-40EF-9148-42EB0307D20E}" type="presParOf" srcId="{23D5EA8F-D15E-40DA-BD9B-B7F2CF7F6B6D}" destId="{457C24D7-3FBA-4AFA-9135-0C5F179E608A}" srcOrd="0" destOrd="0" presId="urn:microsoft.com/office/officeart/2008/layout/VerticalCurvedList"/>
    <dgm:cxn modelId="{04260E51-33EB-49BA-92E6-14723E8161AA}" type="presParOf" srcId="{457C24D7-3FBA-4AFA-9135-0C5F179E608A}" destId="{61B5107A-946D-4CAF-A61C-C06CA92BA9FE}" srcOrd="0" destOrd="0" presId="urn:microsoft.com/office/officeart/2008/layout/VerticalCurvedList"/>
    <dgm:cxn modelId="{0CC9A2FF-7F89-4CF0-83B7-5089498E9582}" type="presParOf" srcId="{61B5107A-946D-4CAF-A61C-C06CA92BA9FE}" destId="{8D2BBB66-D96C-4A95-ADC1-C27DCCEAEAFF}" srcOrd="0" destOrd="0" presId="urn:microsoft.com/office/officeart/2008/layout/VerticalCurvedList"/>
    <dgm:cxn modelId="{C7382E3A-5703-4DF3-9F5D-3BC2E1ACF390}" type="presParOf" srcId="{61B5107A-946D-4CAF-A61C-C06CA92BA9FE}" destId="{7CD24891-5550-49EE-B439-02FC80FBEE72}" srcOrd="1" destOrd="0" presId="urn:microsoft.com/office/officeart/2008/layout/VerticalCurvedList"/>
    <dgm:cxn modelId="{5A58B7F7-9882-4533-8F58-43C18A69C751}" type="presParOf" srcId="{61B5107A-946D-4CAF-A61C-C06CA92BA9FE}" destId="{1B4FEAC3-673F-47BE-B5AF-A58C750C8595}" srcOrd="2" destOrd="0" presId="urn:microsoft.com/office/officeart/2008/layout/VerticalCurvedList"/>
    <dgm:cxn modelId="{4EAAA15C-FD88-463A-842A-E880F0E692AF}" type="presParOf" srcId="{61B5107A-946D-4CAF-A61C-C06CA92BA9FE}" destId="{4A4C7DB8-7D7A-4FE6-8513-A2D55577E11C}" srcOrd="3" destOrd="0" presId="urn:microsoft.com/office/officeart/2008/layout/VerticalCurvedList"/>
    <dgm:cxn modelId="{8890FA10-3958-418F-AA3A-B17383068EE0}" type="presParOf" srcId="{457C24D7-3FBA-4AFA-9135-0C5F179E608A}" destId="{CCF119F5-3AB3-4FB6-A577-4BF5BDB461D2}" srcOrd="1" destOrd="0" presId="urn:microsoft.com/office/officeart/2008/layout/VerticalCurvedList"/>
    <dgm:cxn modelId="{7F04B2DE-ACFC-4CB0-9A2F-5EA43582760C}" type="presParOf" srcId="{457C24D7-3FBA-4AFA-9135-0C5F179E608A}" destId="{92314E36-E1BA-4374-B80C-5B69E322F92D}" srcOrd="2" destOrd="0" presId="urn:microsoft.com/office/officeart/2008/layout/VerticalCurvedList"/>
    <dgm:cxn modelId="{1084BC33-6405-4E0E-B250-2C3A12A227BC}" type="presParOf" srcId="{92314E36-E1BA-4374-B80C-5B69E322F92D}" destId="{BB3AC320-E1E1-4921-8FC5-D61F7E5E582C}" srcOrd="0" destOrd="0" presId="urn:microsoft.com/office/officeart/2008/layout/VerticalCurvedList"/>
    <dgm:cxn modelId="{D859FC96-F39A-4C0A-9DD8-B5DB199271ED}" type="presParOf" srcId="{457C24D7-3FBA-4AFA-9135-0C5F179E608A}" destId="{ABD7FF8B-BE41-4E03-B271-9FFB7C15556A}" srcOrd="3" destOrd="0" presId="urn:microsoft.com/office/officeart/2008/layout/VerticalCurvedList"/>
    <dgm:cxn modelId="{5CF1670B-817F-4C40-AC6D-6C3C45133173}" type="presParOf" srcId="{457C24D7-3FBA-4AFA-9135-0C5F179E608A}" destId="{E9575E60-8760-4D28-8359-3C0C07A64050}" srcOrd="4" destOrd="0" presId="urn:microsoft.com/office/officeart/2008/layout/VerticalCurvedList"/>
    <dgm:cxn modelId="{7DC176E1-15AF-4F64-869D-3F97A5D3F6BA}" type="presParOf" srcId="{E9575E60-8760-4D28-8359-3C0C07A64050}" destId="{5E00FBF2-F0CC-4F7C-B74E-137DA16F90AD}" srcOrd="0" destOrd="0" presId="urn:microsoft.com/office/officeart/2008/layout/VerticalCurvedList"/>
    <dgm:cxn modelId="{9EA7B76C-6103-4FE3-88DD-49AE6EF9762E}" type="presParOf" srcId="{457C24D7-3FBA-4AFA-9135-0C5F179E608A}" destId="{2EDFB0CC-DA61-41CD-9820-3EE1BDCEF13D}" srcOrd="5" destOrd="0" presId="urn:microsoft.com/office/officeart/2008/layout/VerticalCurvedList"/>
    <dgm:cxn modelId="{0EF0A74F-3A28-4B6D-8D45-D9B8F8DE162C}" type="presParOf" srcId="{457C24D7-3FBA-4AFA-9135-0C5F179E608A}" destId="{71B8B53B-D3BA-441D-9BE3-917917CCF0DB}" srcOrd="6" destOrd="0" presId="urn:microsoft.com/office/officeart/2008/layout/VerticalCurvedList"/>
    <dgm:cxn modelId="{DB0ABC76-1333-49CD-B473-D539549C825A}" type="presParOf" srcId="{71B8B53B-D3BA-441D-9BE3-917917CCF0DB}" destId="{2BDA82B1-CCDC-4673-BFE5-DF178F7C7DCA}" srcOrd="0" destOrd="0" presId="urn:microsoft.com/office/officeart/2008/layout/VerticalCurvedList"/>
    <dgm:cxn modelId="{7A24580C-ED16-476C-98A0-8A7F418CE8F5}" type="presParOf" srcId="{457C24D7-3FBA-4AFA-9135-0C5F179E608A}" destId="{80D65C67-811D-4BF6-A727-11D087BAB25F}" srcOrd="7" destOrd="0" presId="urn:microsoft.com/office/officeart/2008/layout/VerticalCurvedList"/>
    <dgm:cxn modelId="{C3840EB8-81A3-4444-B8A7-588D59CBC58C}" type="presParOf" srcId="{457C24D7-3FBA-4AFA-9135-0C5F179E608A}" destId="{9F00616F-A611-4E48-A74F-66DAF965EC18}" srcOrd="8" destOrd="0" presId="urn:microsoft.com/office/officeart/2008/layout/VerticalCurvedList"/>
    <dgm:cxn modelId="{01E01CBA-4355-4A84-9133-57372E1F4A2C}" type="presParOf" srcId="{9F00616F-A611-4E48-A74F-66DAF965EC18}" destId="{3F1AE755-9003-42B5-B4DD-AF362C04D2A6}" srcOrd="0" destOrd="0" presId="urn:microsoft.com/office/officeart/2008/layout/VerticalCurvedList"/>
    <dgm:cxn modelId="{7AC762B5-D521-4009-BBBA-531AC44CA4F1}" type="presParOf" srcId="{457C24D7-3FBA-4AFA-9135-0C5F179E608A}" destId="{036CA4B6-50B4-4930-9A48-C5310BB199DE}" srcOrd="9" destOrd="0" presId="urn:microsoft.com/office/officeart/2008/layout/VerticalCurvedList"/>
    <dgm:cxn modelId="{92B09286-97E8-4978-AF92-B5F4AABEECA0}" type="presParOf" srcId="{457C24D7-3FBA-4AFA-9135-0C5F179E608A}" destId="{4F5C271F-987C-4B35-BD01-CF9CD0362205}" srcOrd="10" destOrd="0" presId="urn:microsoft.com/office/officeart/2008/layout/VerticalCurvedList"/>
    <dgm:cxn modelId="{7735413B-C07E-46F0-A3CA-5A6E0019F406}" type="presParOf" srcId="{4F5C271F-987C-4B35-BD01-CF9CD0362205}" destId="{A47A2748-A466-481D-932D-A7FE2CDA2E7F}" srcOrd="0" destOrd="0" presId="urn:microsoft.com/office/officeart/2008/layout/VerticalCurvedList"/>
    <dgm:cxn modelId="{481DA4AB-093D-442F-A44F-8C10AB9C0E85}" type="presParOf" srcId="{457C24D7-3FBA-4AFA-9135-0C5F179E608A}" destId="{B436524B-11BB-4749-A350-6E779F31B979}" srcOrd="11" destOrd="0" presId="urn:microsoft.com/office/officeart/2008/layout/VerticalCurvedList"/>
    <dgm:cxn modelId="{A073E6BD-0BDB-41B8-B620-3D24C5CF0A62}" type="presParOf" srcId="{457C24D7-3FBA-4AFA-9135-0C5F179E608A}" destId="{EAE9DEF9-9410-4116-B71D-26879A335685}" srcOrd="12" destOrd="0" presId="urn:microsoft.com/office/officeart/2008/layout/VerticalCurvedList"/>
    <dgm:cxn modelId="{1B82B2A1-84B7-4174-9A18-55DB7CEFD602}" type="presParOf" srcId="{EAE9DEF9-9410-4116-B71D-26879A335685}" destId="{37D7967B-61EB-4A68-AAB6-DEE31DCE64C5}" srcOrd="0" destOrd="0" presId="urn:microsoft.com/office/officeart/2008/layout/VerticalCurvedList"/>
    <dgm:cxn modelId="{A6F6D668-2C4E-4840-9DE0-9ED4A0EDA5AE}" type="presParOf" srcId="{457C24D7-3FBA-4AFA-9135-0C5F179E608A}" destId="{F0B84876-615B-4B88-869B-01DF07CF0484}" srcOrd="13" destOrd="0" presId="urn:microsoft.com/office/officeart/2008/layout/VerticalCurvedList"/>
    <dgm:cxn modelId="{64953FDF-5E8B-4F28-9993-299FBC2FBA69}" type="presParOf" srcId="{457C24D7-3FBA-4AFA-9135-0C5F179E608A}" destId="{E9863665-EC49-41EA-A21A-275ABEAC0A05}" srcOrd="14" destOrd="0" presId="urn:microsoft.com/office/officeart/2008/layout/VerticalCurvedList"/>
    <dgm:cxn modelId="{A7B6B644-B727-45A5-8669-89E33D5AF244}" type="presParOf" srcId="{E9863665-EC49-41EA-A21A-275ABEAC0A05}" destId="{9C9EE1AF-CDF3-4A21-B263-16FD23BC997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57D397-F1B2-41FB-AE28-2E416DCFBE67}" type="doc">
      <dgm:prSet loTypeId="urn:microsoft.com/office/officeart/2005/8/layout/process1" loCatId="process" qsTypeId="urn:microsoft.com/office/officeart/2005/8/quickstyle/simple1" qsCatId="simple" csTypeId="urn:microsoft.com/office/officeart/2005/8/colors/colorful1#1" csCatId="colorful"/>
      <dgm:spPr/>
      <dgm:t>
        <a:bodyPr/>
        <a:lstStyle/>
        <a:p>
          <a:endParaRPr lang="en-US"/>
        </a:p>
      </dgm:t>
    </dgm:pt>
    <dgm:pt modelId="{FD3DAED4-E56C-4198-B9C7-2197664818EA}">
      <dgm:prSet/>
      <dgm:spPr/>
      <dgm:t>
        <a:bodyPr/>
        <a:lstStyle/>
        <a:p>
          <a:pPr rtl="0"/>
          <a:r>
            <a:rPr lang="en-US" dirty="0" smtClean="0"/>
            <a:t>Init Expression	@</a:t>
          </a:r>
          <a:r>
            <a:rPr lang="en-US" dirty="0" err="1" smtClean="0"/>
            <a:t>i</a:t>
          </a:r>
          <a:r>
            <a:rPr lang="en-US" dirty="0" smtClean="0"/>
            <a:t>=0</a:t>
          </a:r>
          <a:endParaRPr lang="en-US" dirty="0"/>
        </a:p>
      </dgm:t>
    </dgm:pt>
    <dgm:pt modelId="{CA7E9D43-CB09-4544-BC31-32EBD047E987}" type="parTrans" cxnId="{F567BD19-0773-48D1-BD79-CBBF6190AF21}">
      <dgm:prSet/>
      <dgm:spPr/>
      <dgm:t>
        <a:bodyPr/>
        <a:lstStyle/>
        <a:p>
          <a:endParaRPr lang="en-US"/>
        </a:p>
      </dgm:t>
    </dgm:pt>
    <dgm:pt modelId="{30B9EF5A-6A6D-487E-9981-4DEB91E6B963}" type="sibTrans" cxnId="{F567BD19-0773-48D1-BD79-CBBF6190AF21}">
      <dgm:prSet/>
      <dgm:spPr/>
      <dgm:t>
        <a:bodyPr/>
        <a:lstStyle/>
        <a:p>
          <a:endParaRPr lang="en-US"/>
        </a:p>
      </dgm:t>
    </dgm:pt>
    <dgm:pt modelId="{98092553-719A-4EED-AFF9-9C89F64DE506}">
      <dgm:prSet/>
      <dgm:spPr/>
      <dgm:t>
        <a:bodyPr/>
        <a:lstStyle/>
        <a:p>
          <a:pPr rtl="0"/>
          <a:r>
            <a:rPr lang="en-US" smtClean="0"/>
            <a:t>Eval Expression	@i&lt;=20</a:t>
          </a:r>
          <a:endParaRPr lang="en-US"/>
        </a:p>
      </dgm:t>
    </dgm:pt>
    <dgm:pt modelId="{964E384F-BCC8-40CD-B648-4B41FD360B62}" type="parTrans" cxnId="{4DCE0146-C5D2-463D-98B6-2A8BF06261FA}">
      <dgm:prSet/>
      <dgm:spPr/>
      <dgm:t>
        <a:bodyPr/>
        <a:lstStyle/>
        <a:p>
          <a:endParaRPr lang="en-US"/>
        </a:p>
      </dgm:t>
    </dgm:pt>
    <dgm:pt modelId="{A74B0BD8-7078-4DE4-A506-035E05862486}" type="sibTrans" cxnId="{4DCE0146-C5D2-463D-98B6-2A8BF06261FA}">
      <dgm:prSet/>
      <dgm:spPr/>
      <dgm:t>
        <a:bodyPr/>
        <a:lstStyle/>
        <a:p>
          <a:endParaRPr lang="en-US"/>
        </a:p>
      </dgm:t>
    </dgm:pt>
    <dgm:pt modelId="{0BC0A1AA-9F1A-4A41-8E87-CEDE4551E0D9}">
      <dgm:prSet/>
      <dgm:spPr/>
      <dgm:t>
        <a:bodyPr/>
        <a:lstStyle/>
        <a:p>
          <a:pPr rtl="0"/>
          <a:r>
            <a:rPr lang="en-US" smtClean="0"/>
            <a:t>Assign Expression	@i=@i+1</a:t>
          </a:r>
          <a:endParaRPr lang="en-US"/>
        </a:p>
      </dgm:t>
    </dgm:pt>
    <dgm:pt modelId="{0B67C3C3-62A7-4FB6-BD84-C9FAE5EE8135}" type="parTrans" cxnId="{BE03EB2E-1346-495F-944C-A82DF23960F0}">
      <dgm:prSet/>
      <dgm:spPr/>
      <dgm:t>
        <a:bodyPr/>
        <a:lstStyle/>
        <a:p>
          <a:endParaRPr lang="en-US"/>
        </a:p>
      </dgm:t>
    </dgm:pt>
    <dgm:pt modelId="{EA92732E-43B8-44A1-B6D1-9598DA88D7E6}" type="sibTrans" cxnId="{BE03EB2E-1346-495F-944C-A82DF23960F0}">
      <dgm:prSet/>
      <dgm:spPr/>
      <dgm:t>
        <a:bodyPr/>
        <a:lstStyle/>
        <a:p>
          <a:endParaRPr lang="en-US"/>
        </a:p>
      </dgm:t>
    </dgm:pt>
    <dgm:pt modelId="{DDE7E880-EADC-4562-BF2E-D81CF604E4A0}" type="pres">
      <dgm:prSet presAssocID="{0657D397-F1B2-41FB-AE28-2E416DCFBE6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25C9A4-788F-4E1A-8C15-5344FE17A30D}" type="pres">
      <dgm:prSet presAssocID="{FD3DAED4-E56C-4198-B9C7-2197664818E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401231-FA5E-42C5-BED6-84530BDC7AB6}" type="pres">
      <dgm:prSet presAssocID="{30B9EF5A-6A6D-487E-9981-4DEB91E6B96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49E87BE-355E-48FB-9C51-B4315954CE05}" type="pres">
      <dgm:prSet presAssocID="{30B9EF5A-6A6D-487E-9981-4DEB91E6B96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75B91F33-7A66-4B4A-A97E-34888F664A81}" type="pres">
      <dgm:prSet presAssocID="{98092553-719A-4EED-AFF9-9C89F64DE50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6A207F-40E8-4786-938F-99DCC7749D1E}" type="pres">
      <dgm:prSet presAssocID="{A74B0BD8-7078-4DE4-A506-035E0586248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F4D20BA-1B33-4505-97BF-81A46907ADEA}" type="pres">
      <dgm:prSet presAssocID="{A74B0BD8-7078-4DE4-A506-035E0586248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9AC4387-E70B-4DED-8185-4C206379BF08}" type="pres">
      <dgm:prSet presAssocID="{0BC0A1AA-9F1A-4A41-8E87-CEDE4551E0D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67BD19-0773-48D1-BD79-CBBF6190AF21}" srcId="{0657D397-F1B2-41FB-AE28-2E416DCFBE67}" destId="{FD3DAED4-E56C-4198-B9C7-2197664818EA}" srcOrd="0" destOrd="0" parTransId="{CA7E9D43-CB09-4544-BC31-32EBD047E987}" sibTransId="{30B9EF5A-6A6D-487E-9981-4DEB91E6B963}"/>
    <dgm:cxn modelId="{5B8BE80D-1553-4F79-AD97-E17F8CC0DA2B}" type="presOf" srcId="{0657D397-F1B2-41FB-AE28-2E416DCFBE67}" destId="{DDE7E880-EADC-4562-BF2E-D81CF604E4A0}" srcOrd="0" destOrd="0" presId="urn:microsoft.com/office/officeart/2005/8/layout/process1"/>
    <dgm:cxn modelId="{885F9D81-9869-468D-AA2C-1D34F7407B08}" type="presOf" srcId="{A74B0BD8-7078-4DE4-A506-035E05862486}" destId="{2F4D20BA-1B33-4505-97BF-81A46907ADEA}" srcOrd="1" destOrd="0" presId="urn:microsoft.com/office/officeart/2005/8/layout/process1"/>
    <dgm:cxn modelId="{3DF15A1F-993E-43A6-83EB-6271DADE46F3}" type="presOf" srcId="{30B9EF5A-6A6D-487E-9981-4DEB91E6B963}" destId="{E2401231-FA5E-42C5-BED6-84530BDC7AB6}" srcOrd="0" destOrd="0" presId="urn:microsoft.com/office/officeart/2005/8/layout/process1"/>
    <dgm:cxn modelId="{116AE727-749A-4F64-93FB-3E101F063A80}" type="presOf" srcId="{98092553-719A-4EED-AFF9-9C89F64DE506}" destId="{75B91F33-7A66-4B4A-A97E-34888F664A81}" srcOrd="0" destOrd="0" presId="urn:microsoft.com/office/officeart/2005/8/layout/process1"/>
    <dgm:cxn modelId="{87D7D107-9621-4BED-B458-24F0158A4307}" type="presOf" srcId="{FD3DAED4-E56C-4198-B9C7-2197664818EA}" destId="{9825C9A4-788F-4E1A-8C15-5344FE17A30D}" srcOrd="0" destOrd="0" presId="urn:microsoft.com/office/officeart/2005/8/layout/process1"/>
    <dgm:cxn modelId="{BE03EB2E-1346-495F-944C-A82DF23960F0}" srcId="{0657D397-F1B2-41FB-AE28-2E416DCFBE67}" destId="{0BC0A1AA-9F1A-4A41-8E87-CEDE4551E0D9}" srcOrd="2" destOrd="0" parTransId="{0B67C3C3-62A7-4FB6-BD84-C9FAE5EE8135}" sibTransId="{EA92732E-43B8-44A1-B6D1-9598DA88D7E6}"/>
    <dgm:cxn modelId="{30C7E908-C545-4CCC-BB0D-3F00E8BA226B}" type="presOf" srcId="{0BC0A1AA-9F1A-4A41-8E87-CEDE4551E0D9}" destId="{49AC4387-E70B-4DED-8185-4C206379BF08}" srcOrd="0" destOrd="0" presId="urn:microsoft.com/office/officeart/2005/8/layout/process1"/>
    <dgm:cxn modelId="{7908A30F-E8AB-4014-9113-5FFCFE1C72A7}" type="presOf" srcId="{A74B0BD8-7078-4DE4-A506-035E05862486}" destId="{186A207F-40E8-4786-938F-99DCC7749D1E}" srcOrd="0" destOrd="0" presId="urn:microsoft.com/office/officeart/2005/8/layout/process1"/>
    <dgm:cxn modelId="{4DCE0146-C5D2-463D-98B6-2A8BF06261FA}" srcId="{0657D397-F1B2-41FB-AE28-2E416DCFBE67}" destId="{98092553-719A-4EED-AFF9-9C89F64DE506}" srcOrd="1" destOrd="0" parTransId="{964E384F-BCC8-40CD-B648-4B41FD360B62}" sibTransId="{A74B0BD8-7078-4DE4-A506-035E05862486}"/>
    <dgm:cxn modelId="{482558DB-D2EA-4C54-B948-984158113828}" type="presOf" srcId="{30B9EF5A-6A6D-487E-9981-4DEB91E6B963}" destId="{149E87BE-355E-48FB-9C51-B4315954CE05}" srcOrd="1" destOrd="0" presId="urn:microsoft.com/office/officeart/2005/8/layout/process1"/>
    <dgm:cxn modelId="{24784E78-0757-417E-99C3-2984F9358F0C}" type="presParOf" srcId="{DDE7E880-EADC-4562-BF2E-D81CF604E4A0}" destId="{9825C9A4-788F-4E1A-8C15-5344FE17A30D}" srcOrd="0" destOrd="0" presId="urn:microsoft.com/office/officeart/2005/8/layout/process1"/>
    <dgm:cxn modelId="{517F93F4-6B85-4AF5-ABCC-5B8795297DC1}" type="presParOf" srcId="{DDE7E880-EADC-4562-BF2E-D81CF604E4A0}" destId="{E2401231-FA5E-42C5-BED6-84530BDC7AB6}" srcOrd="1" destOrd="0" presId="urn:microsoft.com/office/officeart/2005/8/layout/process1"/>
    <dgm:cxn modelId="{F3C39BE3-3155-4294-863B-73872D621601}" type="presParOf" srcId="{E2401231-FA5E-42C5-BED6-84530BDC7AB6}" destId="{149E87BE-355E-48FB-9C51-B4315954CE05}" srcOrd="0" destOrd="0" presId="urn:microsoft.com/office/officeart/2005/8/layout/process1"/>
    <dgm:cxn modelId="{B8BD0701-CF76-4EC6-B76F-923CD5E29165}" type="presParOf" srcId="{DDE7E880-EADC-4562-BF2E-D81CF604E4A0}" destId="{75B91F33-7A66-4B4A-A97E-34888F664A81}" srcOrd="2" destOrd="0" presId="urn:microsoft.com/office/officeart/2005/8/layout/process1"/>
    <dgm:cxn modelId="{FD7374E4-D670-49A5-B6DD-965A9569A92D}" type="presParOf" srcId="{DDE7E880-EADC-4562-BF2E-D81CF604E4A0}" destId="{186A207F-40E8-4786-938F-99DCC7749D1E}" srcOrd="3" destOrd="0" presId="urn:microsoft.com/office/officeart/2005/8/layout/process1"/>
    <dgm:cxn modelId="{1FF6E812-918C-4EBC-9FDB-2407F4555EB4}" type="presParOf" srcId="{186A207F-40E8-4786-938F-99DCC7749D1E}" destId="{2F4D20BA-1B33-4505-97BF-81A46907ADEA}" srcOrd="0" destOrd="0" presId="urn:microsoft.com/office/officeart/2005/8/layout/process1"/>
    <dgm:cxn modelId="{A316145D-2D10-4D30-BDEB-2548E82E2482}" type="presParOf" srcId="{DDE7E880-EADC-4562-BF2E-D81CF604E4A0}" destId="{49AC4387-E70B-4DED-8185-4C206379BF0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24891-5550-49EE-B439-02FC80FBEE72}">
      <dsp:nvSpPr>
        <dsp:cNvPr id="0" name=""/>
        <dsp:cNvSpPr/>
      </dsp:nvSpPr>
      <dsp:spPr>
        <a:xfrm>
          <a:off x="-4018208" y="-616821"/>
          <a:ext cx="4788418" cy="4788418"/>
        </a:xfrm>
        <a:prstGeom prst="blockArc">
          <a:avLst>
            <a:gd name="adj1" fmla="val 18900000"/>
            <a:gd name="adj2" fmla="val 2700000"/>
            <a:gd name="adj3" fmla="val 451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F119F5-3AB3-4FB6-A577-4BF5BDB461D2}">
      <dsp:nvSpPr>
        <dsp:cNvPr id="0" name=""/>
        <dsp:cNvSpPr/>
      </dsp:nvSpPr>
      <dsp:spPr>
        <a:xfrm>
          <a:off x="249679" y="161600"/>
          <a:ext cx="9721889" cy="3230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427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From Variable Enumerator</a:t>
          </a:r>
          <a:endParaRPr lang="en-US" sz="1600" kern="1200" dirty="0"/>
        </a:p>
      </dsp:txBody>
      <dsp:txXfrm>
        <a:off x="249679" y="161600"/>
        <a:ext cx="9721889" cy="323058"/>
      </dsp:txXfrm>
    </dsp:sp>
    <dsp:sp modelId="{BB3AC320-E1E1-4921-8FC5-D61F7E5E582C}">
      <dsp:nvSpPr>
        <dsp:cNvPr id="0" name=""/>
        <dsp:cNvSpPr/>
      </dsp:nvSpPr>
      <dsp:spPr>
        <a:xfrm>
          <a:off x="47768" y="121217"/>
          <a:ext cx="403822" cy="403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7FF8B-BE41-4E03-B271-9FFB7C15556A}">
      <dsp:nvSpPr>
        <dsp:cNvPr id="0" name=""/>
        <dsp:cNvSpPr/>
      </dsp:nvSpPr>
      <dsp:spPr>
        <a:xfrm>
          <a:off x="542237" y="646471"/>
          <a:ext cx="9429331" cy="323058"/>
        </a:xfrm>
        <a:prstGeom prst="rect">
          <a:avLst/>
        </a:prstGeom>
        <a:solidFill>
          <a:schemeClr val="accent3">
            <a:hueOff val="-289505"/>
            <a:satOff val="-1412"/>
            <a:lumOff val="-49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427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Item Enumerator</a:t>
          </a:r>
          <a:endParaRPr lang="en-US" sz="1600" kern="1200" dirty="0"/>
        </a:p>
      </dsp:txBody>
      <dsp:txXfrm>
        <a:off x="542237" y="646471"/>
        <a:ext cx="9429331" cy="323058"/>
      </dsp:txXfrm>
    </dsp:sp>
    <dsp:sp modelId="{5E00FBF2-F0CC-4F7C-B74E-137DA16F90AD}">
      <dsp:nvSpPr>
        <dsp:cNvPr id="0" name=""/>
        <dsp:cNvSpPr/>
      </dsp:nvSpPr>
      <dsp:spPr>
        <a:xfrm>
          <a:off x="340326" y="606089"/>
          <a:ext cx="403822" cy="403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-289505"/>
              <a:satOff val="-1412"/>
              <a:lumOff val="-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FB0CC-DA61-41CD-9820-3EE1BDCEF13D}">
      <dsp:nvSpPr>
        <dsp:cNvPr id="0" name=""/>
        <dsp:cNvSpPr/>
      </dsp:nvSpPr>
      <dsp:spPr>
        <a:xfrm>
          <a:off x="702558" y="1130987"/>
          <a:ext cx="9269010" cy="323058"/>
        </a:xfrm>
        <a:prstGeom prst="rect">
          <a:avLst/>
        </a:prstGeom>
        <a:solidFill>
          <a:schemeClr val="accent3">
            <a:hueOff val="-579010"/>
            <a:satOff val="-2825"/>
            <a:lumOff val="-98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427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ADO Enumerator</a:t>
          </a:r>
          <a:endParaRPr lang="en-US" sz="1600" kern="1200"/>
        </a:p>
      </dsp:txBody>
      <dsp:txXfrm>
        <a:off x="702558" y="1130987"/>
        <a:ext cx="9269010" cy="323058"/>
      </dsp:txXfrm>
    </dsp:sp>
    <dsp:sp modelId="{2BDA82B1-CCDC-4673-BFE5-DF178F7C7DCA}">
      <dsp:nvSpPr>
        <dsp:cNvPr id="0" name=""/>
        <dsp:cNvSpPr/>
      </dsp:nvSpPr>
      <dsp:spPr>
        <a:xfrm>
          <a:off x="500647" y="1090605"/>
          <a:ext cx="403822" cy="403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-579010"/>
              <a:satOff val="-2825"/>
              <a:lumOff val="-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65C67-811D-4BF6-A727-11D087BAB25F}">
      <dsp:nvSpPr>
        <dsp:cNvPr id="0" name=""/>
        <dsp:cNvSpPr/>
      </dsp:nvSpPr>
      <dsp:spPr>
        <a:xfrm>
          <a:off x="753747" y="1615858"/>
          <a:ext cx="9217821" cy="323058"/>
        </a:xfrm>
        <a:prstGeom prst="rect">
          <a:avLst/>
        </a:prstGeom>
        <a:solidFill>
          <a:schemeClr val="accent3">
            <a:hueOff val="-868515"/>
            <a:satOff val="-4237"/>
            <a:lumOff val="-147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427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ADO.NET Schema Rowset Enumerator</a:t>
          </a:r>
          <a:endParaRPr lang="en-US" sz="1600" kern="1200"/>
        </a:p>
      </dsp:txBody>
      <dsp:txXfrm>
        <a:off x="753747" y="1615858"/>
        <a:ext cx="9217821" cy="323058"/>
      </dsp:txXfrm>
    </dsp:sp>
    <dsp:sp modelId="{3F1AE755-9003-42B5-B4DD-AF362C04D2A6}">
      <dsp:nvSpPr>
        <dsp:cNvPr id="0" name=""/>
        <dsp:cNvSpPr/>
      </dsp:nvSpPr>
      <dsp:spPr>
        <a:xfrm>
          <a:off x="551835" y="1575476"/>
          <a:ext cx="403822" cy="403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-868515"/>
              <a:satOff val="-4237"/>
              <a:lumOff val="-1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CA4B6-50B4-4930-9A48-C5310BB199DE}">
      <dsp:nvSpPr>
        <dsp:cNvPr id="0" name=""/>
        <dsp:cNvSpPr/>
      </dsp:nvSpPr>
      <dsp:spPr>
        <a:xfrm>
          <a:off x="702558" y="2100730"/>
          <a:ext cx="9269010" cy="323058"/>
        </a:xfrm>
        <a:prstGeom prst="rect">
          <a:avLst/>
        </a:prstGeom>
        <a:solidFill>
          <a:schemeClr val="accent3">
            <a:hueOff val="-1158020"/>
            <a:satOff val="-5649"/>
            <a:lumOff val="-196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427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Nodelist Enumerator</a:t>
          </a:r>
          <a:endParaRPr lang="en-US" sz="1600" kern="1200"/>
        </a:p>
      </dsp:txBody>
      <dsp:txXfrm>
        <a:off x="702558" y="2100730"/>
        <a:ext cx="9269010" cy="323058"/>
      </dsp:txXfrm>
    </dsp:sp>
    <dsp:sp modelId="{A47A2748-A466-481D-932D-A7FE2CDA2E7F}">
      <dsp:nvSpPr>
        <dsp:cNvPr id="0" name=""/>
        <dsp:cNvSpPr/>
      </dsp:nvSpPr>
      <dsp:spPr>
        <a:xfrm>
          <a:off x="500647" y="2060348"/>
          <a:ext cx="403822" cy="403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-1158020"/>
              <a:satOff val="-5649"/>
              <a:lumOff val="-19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6524B-11BB-4749-A350-6E779F31B979}">
      <dsp:nvSpPr>
        <dsp:cNvPr id="0" name=""/>
        <dsp:cNvSpPr/>
      </dsp:nvSpPr>
      <dsp:spPr>
        <a:xfrm>
          <a:off x="542237" y="2585246"/>
          <a:ext cx="9429331" cy="323058"/>
        </a:xfrm>
        <a:prstGeom prst="rect">
          <a:avLst/>
        </a:prstGeom>
        <a:solidFill>
          <a:schemeClr val="accent3">
            <a:hueOff val="-1447525"/>
            <a:satOff val="-7062"/>
            <a:lumOff val="-245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427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SMO Enumerator</a:t>
          </a:r>
          <a:endParaRPr lang="en-US" sz="1600" kern="1200" dirty="0"/>
        </a:p>
      </dsp:txBody>
      <dsp:txXfrm>
        <a:off x="542237" y="2585246"/>
        <a:ext cx="9429331" cy="323058"/>
      </dsp:txXfrm>
    </dsp:sp>
    <dsp:sp modelId="{37D7967B-61EB-4A68-AAB6-DEE31DCE64C5}">
      <dsp:nvSpPr>
        <dsp:cNvPr id="0" name=""/>
        <dsp:cNvSpPr/>
      </dsp:nvSpPr>
      <dsp:spPr>
        <a:xfrm>
          <a:off x="340326" y="2544864"/>
          <a:ext cx="403822" cy="403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-1447525"/>
              <a:satOff val="-7062"/>
              <a:lumOff val="-24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84876-615B-4B88-869B-01DF07CF0484}">
      <dsp:nvSpPr>
        <dsp:cNvPr id="0" name=""/>
        <dsp:cNvSpPr/>
      </dsp:nvSpPr>
      <dsp:spPr>
        <a:xfrm>
          <a:off x="249679" y="3070117"/>
          <a:ext cx="9721889" cy="323058"/>
        </a:xfrm>
        <a:prstGeom prst="rect">
          <a:avLst/>
        </a:prstGeom>
        <a:solidFill>
          <a:schemeClr val="accent3">
            <a:hueOff val="-1737030"/>
            <a:satOff val="-8474"/>
            <a:lumOff val="-294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427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File Enumerator</a:t>
          </a:r>
          <a:endParaRPr lang="en-US" sz="1600" kern="1200"/>
        </a:p>
      </dsp:txBody>
      <dsp:txXfrm>
        <a:off x="249679" y="3070117"/>
        <a:ext cx="9721889" cy="323058"/>
      </dsp:txXfrm>
    </dsp:sp>
    <dsp:sp modelId="{9C9EE1AF-CDF3-4A21-B263-16FD23BC997D}">
      <dsp:nvSpPr>
        <dsp:cNvPr id="0" name=""/>
        <dsp:cNvSpPr/>
      </dsp:nvSpPr>
      <dsp:spPr>
        <a:xfrm>
          <a:off x="47768" y="3029735"/>
          <a:ext cx="403822" cy="403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-1737030"/>
              <a:satOff val="-8474"/>
              <a:lumOff val="-29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5C9A4-788F-4E1A-8C15-5344FE17A30D}">
      <dsp:nvSpPr>
        <dsp:cNvPr id="0" name=""/>
        <dsp:cNvSpPr/>
      </dsp:nvSpPr>
      <dsp:spPr>
        <a:xfrm>
          <a:off x="7233" y="445777"/>
          <a:ext cx="2161877" cy="12971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Init Expression	@</a:t>
          </a:r>
          <a:r>
            <a:rPr lang="en-US" sz="2000" kern="1200" dirty="0" err="1" smtClean="0"/>
            <a:t>i</a:t>
          </a:r>
          <a:r>
            <a:rPr lang="en-US" sz="2000" kern="1200" dirty="0" smtClean="0"/>
            <a:t>=0</a:t>
          </a:r>
          <a:endParaRPr lang="en-US" sz="2000" kern="1200" dirty="0"/>
        </a:p>
      </dsp:txBody>
      <dsp:txXfrm>
        <a:off x="7233" y="445777"/>
        <a:ext cx="2161877" cy="1297126"/>
      </dsp:txXfrm>
    </dsp:sp>
    <dsp:sp modelId="{E2401231-FA5E-42C5-BED6-84530BDC7AB6}">
      <dsp:nvSpPr>
        <dsp:cNvPr id="0" name=""/>
        <dsp:cNvSpPr/>
      </dsp:nvSpPr>
      <dsp:spPr>
        <a:xfrm>
          <a:off x="2385298" y="82626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385298" y="826268"/>
        <a:ext cx="458317" cy="536145"/>
      </dsp:txXfrm>
    </dsp:sp>
    <dsp:sp modelId="{75B91F33-7A66-4B4A-A97E-34888F664A81}">
      <dsp:nvSpPr>
        <dsp:cNvPr id="0" name=""/>
        <dsp:cNvSpPr/>
      </dsp:nvSpPr>
      <dsp:spPr>
        <a:xfrm>
          <a:off x="3033861" y="445777"/>
          <a:ext cx="2161877" cy="12971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Eval Expression	@i&lt;=20</a:t>
          </a:r>
          <a:endParaRPr lang="en-US" sz="2000" kern="1200"/>
        </a:p>
      </dsp:txBody>
      <dsp:txXfrm>
        <a:off x="3033861" y="445777"/>
        <a:ext cx="2161877" cy="1297126"/>
      </dsp:txXfrm>
    </dsp:sp>
    <dsp:sp modelId="{186A207F-40E8-4786-938F-99DCC7749D1E}">
      <dsp:nvSpPr>
        <dsp:cNvPr id="0" name=""/>
        <dsp:cNvSpPr/>
      </dsp:nvSpPr>
      <dsp:spPr>
        <a:xfrm>
          <a:off x="5411926" y="82626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411926" y="826268"/>
        <a:ext cx="458317" cy="536145"/>
      </dsp:txXfrm>
    </dsp:sp>
    <dsp:sp modelId="{49AC4387-E70B-4DED-8185-4C206379BF08}">
      <dsp:nvSpPr>
        <dsp:cNvPr id="0" name=""/>
        <dsp:cNvSpPr/>
      </dsp:nvSpPr>
      <dsp:spPr>
        <a:xfrm>
          <a:off x="6060489" y="445777"/>
          <a:ext cx="2161877" cy="12971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Assign Expression	@i=@i+1</a:t>
          </a:r>
          <a:endParaRPr lang="en-US" sz="2000" kern="1200"/>
        </a:p>
      </dsp:txBody>
      <dsp:txXfrm>
        <a:off x="6060489" y="445777"/>
        <a:ext cx="2161877" cy="1297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CA331-9D6D-4B77-93A7-CD239696DECA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C144C-8543-4D31-9DBD-AD042D3E1A09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D480-AD31-4075-846C-D21D77FA7DA3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1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42CB-0C1A-4EB8-BC97-3E44837B572B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4548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7822-5DCF-445A-8332-61843A47FB77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60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E39-54EA-438B-B1B7-D50A18016FB9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5475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3F4-637C-4465-B393-D78563773F8B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72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8782-BB54-4C98-AB1C-7B3CE646A416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323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D884-D8F9-4B26-BBB0-2E1F6930C21C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9315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A276-8A5A-4799-B0AD-4A3ACFE38E35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5050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E668-36F9-4EE5-B955-18B28B284DF0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3469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4A84-E173-40F2-AA18-C216BBC7CE72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2934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CFD-DFF6-4F6B-8F19-0F1C377F8A51}" type="datetime1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4673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9725-8AB8-472D-8CD5-9072D4E3D763}" type="datetime1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6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A90-1F3D-4179-945C-A0F94B00714B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404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0FFD-6292-42EE-9232-DA41364DD99A}" type="datetime1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7873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10B4-7217-44FE-93C4-231235C6AC3D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7234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8089-825D-484E-A73F-91E74189BA9C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7909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545-9F56-416C-94BB-EFBEDB6887C5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2856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6C28-8C0A-44F1-8017-64181D995E0A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7966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8C8A-B416-414D-8856-7551FC525E03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7348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6FA-E29C-4237-990A-0037F3B897FE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6938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144D-4FB1-438B-867A-13A0DBA6FC63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4818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F935-8966-4BED-801D-3024656ADAA1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3473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EE41-ADD8-4AFB-94F9-9D538365BE7B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40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4FFC-54CF-46CA-A631-72A037B0BE69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8014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9805-C3E1-492A-AC06-5E39874B5745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7057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AA71-0568-4AB2-9CDA-E851D2F88759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699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8382-152F-4513-9F83-EB247E4D0492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4563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B085-94E3-43D2-A68F-7CC470F5F248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6648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B1CA-3867-474F-B03D-FD12C3970CFA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825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2F48-7BBB-4CF9-B37E-6D0AA7F88FC9}" type="datetime1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3007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A6CD-637A-4DFA-B282-2DF527BC04AB}" type="datetime1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2219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CA76-66B1-4B2E-A9DD-D861585AB14B}" type="datetime1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9622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6924-B711-4DFE-83E3-30C9B3718501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12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F451-12C9-47D2-A846-17DC8856A68D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99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3A7A-ECEC-4FD3-857B-2937273E09E8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9042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1794-388A-4770-A9CD-B000784C8316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3041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2772-9693-48B8-A934-A37399854961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2575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5BBF-F805-4BAB-87A1-CFC74B72F281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2957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272C-3248-49A8-9AA5-B1966B87D1F0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3976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00D7-F05F-49DE-B50E-51165D2E367E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897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5A3C-E657-4E7F-BB5C-B1CFA77A5600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0203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981E-D55E-41C7-B938-094B22FA8063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3039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5714-C29C-43FA-8A62-AFF99B628E2F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5039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BA81-310D-4130-830A-5B5924C4F0B3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9486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25C0-F680-42F6-808F-43EB0C9CC4D7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53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7CAE-DE4C-419D-B0BF-6484DA9FBB5C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5251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7DF7-5BE5-45BF-A135-AA3BCE61296C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35247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924D-5430-4D02-8326-A0827D612EB6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4858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96ED-7288-469C-9605-2E802BD0BE02}" type="datetime1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5888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1038-4D71-4B4D-BCF8-DCECF21D6DF6}" type="datetime1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444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6192-198F-4432-B505-CDB4416923B6}" type="datetime1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18420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DD22-3814-4EBC-A85F-A91DEAA06455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2048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6446-C32D-4C5F-8F31-7184ECA0C151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9714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D283-7C2A-47AA-9FEE-DEA567EBDAD3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7985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21FF-DE80-4650-B712-CD99261D0C07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7570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F92-86D1-4210-A53E-372BD6C63AE8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04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602E-B65B-48C9-896B-F6638E1AC0E8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7403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F3BD-7744-43D9-BA58-50237D19A724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2469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43E0-A24E-4BA6-97E2-502B8A7D0858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3838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4126-4F19-4355-BF56-7B3787CB6023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4331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22E1-D7BC-47B5-B736-3BE50A64D84B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6474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1B34-BB74-433E-BBEC-F6AD5ED11551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00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2437-E36E-4711-BFDC-C554A4FE87AB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2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A9EB-0FA7-4414-B7D0-39612E157CCB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75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5" y="967982"/>
            <a:ext cx="5498540" cy="286257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353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170419" indent="0">
              <a:buNone/>
              <a:tabLst/>
              <a:defRPr sz="1961"/>
            </a:lvl3pPr>
            <a:lvl4pPr marL="338503" indent="0">
              <a:buNone/>
              <a:defRPr sz="1765"/>
            </a:lvl4pPr>
            <a:lvl5pPr marL="504253" indent="0">
              <a:buNone/>
              <a:tabLst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35690" y="967982"/>
            <a:ext cx="5498540" cy="286257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353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170419" indent="0">
              <a:buNone/>
              <a:tabLst/>
              <a:defRPr sz="1961"/>
            </a:lvl3pPr>
            <a:lvl4pPr marL="338503" indent="0">
              <a:buNone/>
              <a:defRPr sz="1765"/>
            </a:lvl4pPr>
            <a:lvl5pPr marL="504253" indent="0">
              <a:buNone/>
              <a:tabLst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0927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8961-EEAA-47BD-8EC6-F1E54DCD57BB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1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E42B-953C-4710-9828-CEB37BFDDBE4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CDC1-7314-42DE-AEA0-D1C2E34B1814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353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8EC-54D4-486D-AF3B-2F6F3C3D06D3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12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58B-9964-4204-9F87-C325BEB62ABF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612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8DC2-2620-4FB2-950B-710507B2D222}" type="datetime1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953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C472-8739-410B-A27A-FDF88159B182}" type="datetime1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51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0F3F-1E0D-4044-8EF8-EAAF00E74932}" type="datetime1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02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E74-A81A-439B-93C0-7587CE6428A2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0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1F50-3CA4-412E-8ACB-ECB1F5A7124D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98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F40C-997C-4C42-BD33-F3D0BAD1A52A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443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FF4F-DD47-47FC-9321-D70364BB02C3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3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1DF9-E941-4510-91A9-F08CA82F0C8E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960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5C5C-2F17-450A-9394-E5F3EEBAF70C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65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7122-03B2-44A0-89EA-2CAE93BE3FB5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001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AAD6-E0B5-4C60-BD23-F6419CE285BF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66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D335-6F2F-4DFF-9D06-2848CEDDF8A2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826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C1EF-1321-4895-B7E0-08AF1BE979E5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869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166D-742C-4550-8BBD-EF2319BAD493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382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1066-8799-4161-A853-466A12B55C20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92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BBBA-330F-4625-946B-1C5FB75C144C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505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EE0F-012F-42D9-85C6-3F8A3D6B9DD7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276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9F47-14E4-425F-B3E3-A4BD47D91D36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6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E591-31A9-4BA4-8572-DD7E680C14A8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252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679-7B21-4DC6-9DB1-77A9B25C8EAE}" type="datetime1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206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1FBD-7FBA-4460-93BA-94ACA5B01A2D}" type="datetime1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002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1884-347F-4CDD-83A9-1C2AB65E433F}" type="datetime1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499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6EDB-4116-4574-A2C2-94A15147D77D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038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D912-0A10-4D3E-AFAB-7B447D8F09A7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517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F9B8-C589-4FC3-953B-FF93A6009C64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510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A8DA-E888-496A-9B08-BCECD6D11008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44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ABD-0A6A-49ED-B158-E9847550BA49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329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3D1-EC61-4C8F-8039-1E64DA20A7D0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089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DA98-06B6-4781-A3CE-C6F4CDD10DA0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9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6FE0-CE15-42E9-8BCA-62A1A6B59FD2}" type="datetime1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854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C75F-E5B3-42EC-8535-3597821A4B58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53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5F89-E4A9-4D53-8AEB-BA4430171CFF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861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9004-CF69-44ED-9AAB-1CDE6CBEAB4C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59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3F63-73E9-4C20-B633-52EF04F5B8F7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661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D8BE-3B01-40E4-B3B0-24AAC78609B4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038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8C90-B88C-4F51-851C-2FBF64119868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926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A138-985B-4542-B01D-0A7584855100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590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2718-D531-4EC2-9606-27E5ED5149C9}" type="datetime1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1440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1E63-DBBF-45DD-AF35-9AD85736163F}" type="datetime1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20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BB00-404F-4575-A9D2-03122146078F}" type="datetime1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4638-2459-41F7-A077-BF5BEFAFD6A7}" type="datetime1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780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5966-20F4-4785-A434-BE79D29C505E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9367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70DE-C9C5-4FE0-8339-9CF23A662589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1075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2BB3-A2FB-4D15-97D1-4BE38C32A54C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873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B2A7-1526-4F7C-9552-6E301D624D11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670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F5B1-90B7-42FF-AEE9-E59D76BBCB5F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5941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688E-D872-48C7-B7BC-E09D4B40E039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850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5679-700E-482C-8E06-E205F287773C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291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71AA-BE48-4B43-A277-5A2FB633CB32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029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A943-0DDB-4ABB-934C-E34B2ECEE795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88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AE5F-8140-43E4-9A02-93EA5F1922D8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8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7FF6-9525-449D-BB45-3228E1BA751A}" type="datetime1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6131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50E3-A2DB-4EE8-ABFA-AF1A988C35A6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1350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4634-E2B5-47CF-8E8E-0FC2BF4222DC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228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C09B-DA41-4AB9-9EA8-7F859AF4C5F5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567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9E1F-6761-44B3-A384-C659D9933CB7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6731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930-B671-4401-B2DB-E7BE9F48AEC5}" type="datetime1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8948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E7DA-BA2B-4B1E-A878-E20C689B4EA8}" type="datetime1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1709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7529-EF5F-4BB1-93F1-B0066CEAA8E7}" type="datetime1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5919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7C36-3789-48F9-AD36-35A3B98020BF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6203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DF36-4030-440F-8961-998C6D7A7C3D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1351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5213-5E81-4F75-9F51-9261800C3E64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5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A37F-6538-4E5E-95F8-ECF0FD7FE45D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0474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94D9-C41C-41A6-9880-FD29CDE881E4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5160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E23C-6F66-4876-A620-B6B3991216A7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6203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B4385-67CF-4383-B65E-E9552AF11589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4290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C2FF-1B1F-4B27-AAE7-399B1E3E99E7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7937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B8E6-C022-4A2B-B3DB-A4F701FD471A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6976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A6E5-E5C6-4466-BAE9-44AF13F03DE5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6822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4674-A44D-4AED-9929-21E930DC42A3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1573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9826-0628-46A5-8D98-F6A47A4F54F5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3674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5D3A-1EB0-45A9-BB9B-7060FB39789F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4822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09E7-6A64-4C0F-912B-B0E8AE0F9D84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4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897D-26F3-4458-96D4-31A30CAC9555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9709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F768-B3EC-40BB-B042-96E3721230C2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5990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5A81-A4A1-4931-9CB8-AFBC94014042}" type="datetime1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5463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B5AA-106D-434A-8A58-5ABFD9784F2B}" type="datetime1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3979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818C-C430-418C-9B6C-AE0816C6DAD1}" type="datetime1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6074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0718-56BA-4B70-94F5-E3F8940482FA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4518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A596-238A-4F92-9F38-C2790178CB98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796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46-32D1-4234-AA5E-3F2511428B9C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3219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5CB3-3F4E-4FEB-B28A-230AEAE32204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6272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1960-A88A-4989-BBBB-E9D521D8BDC0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060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CE82-CAFB-49DC-BD59-26ADCF4BBA3C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8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9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slideLayout" Target="../slideLayouts/slideLayout116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33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17" Type="http://schemas.openxmlformats.org/officeDocument/2006/relationships/slideLayout" Target="../slideLayouts/slideLayout137.xml"/><Relationship Id="rId2" Type="http://schemas.openxmlformats.org/officeDocument/2006/relationships/slideLayout" Target="../slideLayouts/slideLayout122.xml"/><Relationship Id="rId16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3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13" Type="http://schemas.openxmlformats.org/officeDocument/2006/relationships/slideLayout" Target="../slideLayouts/slideLayout150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12" Type="http://schemas.openxmlformats.org/officeDocument/2006/relationships/slideLayout" Target="../slideLayouts/slideLayout149.xml"/><Relationship Id="rId17" Type="http://schemas.openxmlformats.org/officeDocument/2006/relationships/slideLayout" Target="../slideLayouts/slideLayout154.xml"/><Relationship Id="rId2" Type="http://schemas.openxmlformats.org/officeDocument/2006/relationships/slideLayout" Target="../slideLayouts/slideLayout139.xml"/><Relationship Id="rId16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2.xml"/><Relationship Id="rId15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Relationship Id="rId14" Type="http://schemas.openxmlformats.org/officeDocument/2006/relationships/slideLayout" Target="../slideLayouts/slideLayout1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76F08B-3E52-4E4B-B2C7-A06C8AB81B59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0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6022DA-FFF0-4F83-B5C7-457AA8780B48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4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FD3430-3223-4490-A4B7-31994E8F8A5B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3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626FA0-43B6-4D3C-8356-1E2DA0AA8BF6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3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3FE1B7-9AC3-4FA1-B814-95650C6FE887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4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2630D0-277C-4FCA-8EFC-7C2A74EA3A02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9CD603-9B95-4058-BF84-051A295848B7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9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D3FD70-3A8E-4AAB-886B-6C9E00CF4E09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7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1B9AE7-4D3D-4D59-9C80-3121A5666AFA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www.NetComLearning.com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4D11B9-A9E4-4FFC-BEF6-F53A7B251D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0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gif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w3schools.com/xpath/default.asp" TargetMode="External"/><Relationship Id="rId1" Type="http://schemas.openxmlformats.org/officeDocument/2006/relationships/slideLayout" Target="../slideLayouts/slideLayout71.xml"/><Relationship Id="rId4" Type="http://schemas.openxmlformats.org/officeDocument/2006/relationships/image" Target="../media/image2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0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0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0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0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4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gi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ad.pasfu.com/index.php?/archives/113-Foreach-Loop-Container-File-Enumerator-SSIS-2012-Tutorial-Videos.html" TargetMode="External"/><Relationship Id="rId3" Type="http://schemas.openxmlformats.org/officeDocument/2006/relationships/hyperlink" Target="http://www.rad.pasfu.com/index.php?/archives/119-Foreach-Loop-Item-Enumerator-SSIS-2012-Tutorial-Videos.html" TargetMode="External"/><Relationship Id="rId7" Type="http://schemas.openxmlformats.org/officeDocument/2006/relationships/hyperlink" Target="http://www.rad.pasfu.com/index.php?/archives/114-Foreach-Loop-NodeList-Enumerator-SSIS-2012-Tutorial-Videos.html" TargetMode="External"/><Relationship Id="rId2" Type="http://schemas.openxmlformats.org/officeDocument/2006/relationships/hyperlink" Target="http://www.rad.pasfu.com/index.php?/archives/121-Foreach-Loop-ADO-Enumerator-SSIS-2012-Tutorial-Video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ad.pasfu.com/index.php?/archives/115-Foreach-Loop-From-Variable-Enumerator-SSIS-2012-Tutorial-Videos.html" TargetMode="External"/><Relationship Id="rId5" Type="http://schemas.openxmlformats.org/officeDocument/2006/relationships/hyperlink" Target="http://www.rad.pasfu.com/index.php?/archives/117-Foreach-Loop-ADO.NET-Schema-Rowset-Enumerator-SSIS-2012-Tutorial-Videos.html" TargetMode="External"/><Relationship Id="rId10" Type="http://schemas.openxmlformats.org/officeDocument/2006/relationships/image" Target="../media/image2.gif"/><Relationship Id="rId4" Type="http://schemas.openxmlformats.org/officeDocument/2006/relationships/hyperlink" Target="http://www.rad.pasfu.com/index.php?/archives/118-Foreach-Loop-SMO-Enumerator-SSIS-2012-Tutorial-Videos.html" TargetMode="External"/><Relationship Id="rId9" Type="http://schemas.openxmlformats.org/officeDocument/2006/relationships/hyperlink" Target="http://www.rad.pasfu.com/index.php?/archives/124-For-Loop-Container-SSIS-2012-Tutorial-Videos.html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945178"/>
            <a:ext cx="8574622" cy="2051089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Foreach</a:t>
            </a:r>
            <a:r>
              <a:rPr lang="en-US" b="1" dirty="0" smtClean="0"/>
              <a:t> Loop Enumerators in SSIS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4172989"/>
            <a:ext cx="6987645" cy="1211812"/>
          </a:xfrm>
        </p:spPr>
        <p:txBody>
          <a:bodyPr/>
          <a:lstStyle/>
          <a:p>
            <a:r>
              <a:rPr lang="en-US" dirty="0" smtClean="0"/>
              <a:t>Reza Rad</a:t>
            </a:r>
          </a:p>
          <a:p>
            <a:r>
              <a:rPr lang="en-US" dirty="0" smtClean="0"/>
              <a:t>SQL Server MVP, Author, DW / BI Architect</a:t>
            </a:r>
            <a:endParaRPr lang="en-US" dirty="0"/>
          </a:p>
        </p:txBody>
      </p:sp>
      <p:pic>
        <p:nvPicPr>
          <p:cNvPr id="1026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3341" y="231198"/>
            <a:ext cx="1071875" cy="1024024"/>
          </a:xfrm>
          <a:prstGeom prst="rect">
            <a:avLst/>
          </a:prstGeom>
          <a:noFill/>
        </p:spPr>
      </p:pic>
      <p:pic>
        <p:nvPicPr>
          <p:cNvPr id="1027" name="Picture 3" descr="\\fileserver1\Office\MarketingNEW\Misc\Part Of the Year Finalist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35934" y="424555"/>
            <a:ext cx="1433455" cy="8191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201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From Variable Enumerator </a:t>
            </a:r>
            <a:endParaRPr lang="en-US" dirty="0"/>
          </a:p>
        </p:txBody>
      </p:sp>
      <p:pic>
        <p:nvPicPr>
          <p:cNvPr id="3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1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From Variable Enumerator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33600" y="2226327"/>
            <a:ext cx="8229600" cy="3866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Looping through arrays of objects</a:t>
            </a:r>
          </a:p>
          <a:p>
            <a:r>
              <a:rPr lang="en-US" dirty="0"/>
              <a:t>Array can be loaded with .NET scripts through Array or </a:t>
            </a:r>
            <a:r>
              <a:rPr lang="en-US" dirty="0" err="1"/>
              <a:t>ArrayList</a:t>
            </a:r>
            <a:r>
              <a:rPr lang="en-US" dirty="0"/>
              <a:t> or similar collection structures</a:t>
            </a:r>
          </a:p>
          <a:p>
            <a:r>
              <a:rPr lang="en-US" dirty="0"/>
              <a:t>Array should be loaded into an OBJECT type variable in the package</a:t>
            </a:r>
          </a:p>
        </p:txBody>
      </p:sp>
      <p:pic>
        <p:nvPicPr>
          <p:cNvPr id="5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4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Variable Enumerator: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184792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err="1" smtClean="0"/>
              <a:t>SalesData</a:t>
            </a:r>
            <a:r>
              <a:rPr lang="en-US" dirty="0" smtClean="0"/>
              <a:t> CSV files coming from a source directory</a:t>
            </a:r>
          </a:p>
          <a:p>
            <a:r>
              <a:rPr lang="en-US" dirty="0" smtClean="0"/>
              <a:t>A loop structure should only pick those files that does not exists in the Archive folder. Load them with file name and date time into a database table, and move them to archive</a:t>
            </a:r>
          </a:p>
          <a:p>
            <a:r>
              <a:rPr lang="en-US" dirty="0" smtClean="0"/>
              <a:t>We use Script Task to find new files and then we fill them into an </a:t>
            </a:r>
            <a:r>
              <a:rPr lang="en-US" dirty="0" err="1" smtClean="0"/>
              <a:t>ArrayList</a:t>
            </a:r>
            <a:r>
              <a:rPr lang="en-US" dirty="0" smtClean="0"/>
              <a:t>, the </a:t>
            </a:r>
            <a:r>
              <a:rPr lang="en-US" dirty="0" err="1" smtClean="0"/>
              <a:t>ArrayList</a:t>
            </a:r>
            <a:r>
              <a:rPr lang="en-US" dirty="0" smtClean="0"/>
              <a:t> will be used in the </a:t>
            </a:r>
            <a:r>
              <a:rPr lang="en-US" dirty="0" err="1" smtClean="0"/>
              <a:t>Foreach</a:t>
            </a:r>
            <a:r>
              <a:rPr lang="en-US" dirty="0" smtClean="0"/>
              <a:t> Loop.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8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practice to use From Variable is; where you can fetch an array (much easier) in a .NET script, and then use that array in the </a:t>
            </a:r>
            <a:r>
              <a:rPr lang="en-US" dirty="0" err="1" smtClean="0"/>
              <a:t>Foreach</a:t>
            </a:r>
            <a:r>
              <a:rPr lang="en-US" dirty="0" smtClean="0"/>
              <a:t> Loop.</a:t>
            </a:r>
          </a:p>
          <a:p>
            <a:r>
              <a:rPr lang="en-US" dirty="0" smtClean="0"/>
              <a:t>There are many situations that few lines of .NET script do same thing that more than dozens of SSIS tasks do. This enumerator impressively helps in those scenarios.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ADO.NET Schema </a:t>
            </a:r>
            <a:r>
              <a:rPr lang="en-US" dirty="0" err="1" smtClean="0"/>
              <a:t>Rowset</a:t>
            </a:r>
            <a:r>
              <a:rPr lang="en-US" dirty="0" smtClean="0"/>
              <a:t> Enumerator</a:t>
            </a:r>
            <a:endParaRPr lang="en-US" dirty="0"/>
          </a:p>
        </p:txBody>
      </p:sp>
      <p:pic>
        <p:nvPicPr>
          <p:cNvPr id="3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ADO.NET Schema </a:t>
            </a:r>
            <a:r>
              <a:rPr lang="en-US" dirty="0" err="1" smtClean="0"/>
              <a:t>Rowset</a:t>
            </a:r>
            <a:r>
              <a:rPr lang="en-US" dirty="0" smtClean="0"/>
              <a:t> Enumerator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33600" y="202802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Looping through schema and metadata of the data source</a:t>
            </a:r>
          </a:p>
          <a:p>
            <a:r>
              <a:rPr lang="en-US" dirty="0"/>
              <a:t>Examples;</a:t>
            </a:r>
          </a:p>
          <a:p>
            <a:pPr lvl="1"/>
            <a:r>
              <a:rPr lang="en-US" dirty="0"/>
              <a:t>All tables under specific database</a:t>
            </a:r>
          </a:p>
          <a:p>
            <a:pPr lvl="1"/>
            <a:r>
              <a:rPr lang="en-US" dirty="0"/>
              <a:t>Views of Sales schema under the database</a:t>
            </a:r>
          </a:p>
          <a:p>
            <a:pPr lvl="1"/>
            <a:r>
              <a:rPr lang="en-US" dirty="0"/>
              <a:t>All system objects</a:t>
            </a:r>
          </a:p>
          <a:p>
            <a:r>
              <a:rPr lang="en-US" dirty="0"/>
              <a:t>List of items can be filtered</a:t>
            </a:r>
          </a:p>
          <a:p>
            <a:r>
              <a:rPr lang="en-US" dirty="0"/>
              <a:t>INFORMATION_SCHEMA views in SQL Server</a:t>
            </a:r>
          </a:p>
          <a:p>
            <a:endParaRPr lang="en-US" dirty="0"/>
          </a:p>
        </p:txBody>
      </p:sp>
      <p:pic>
        <p:nvPicPr>
          <p:cNvPr id="5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2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ADO.NET Schema </a:t>
            </a:r>
            <a:r>
              <a:rPr lang="en-US" dirty="0" err="1" smtClean="0"/>
              <a:t>Rowset</a:t>
            </a:r>
            <a:r>
              <a:rPr lang="en-US" dirty="0" smtClean="0"/>
              <a:t> Enumerator: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 through all tables under AdventureWorks2012 database, with Sales Schema.</a:t>
            </a:r>
          </a:p>
          <a:p>
            <a:r>
              <a:rPr lang="en-US" dirty="0" smtClean="0"/>
              <a:t>Export the data of each table into a csv file with name of same table</a:t>
            </a:r>
          </a:p>
          <a:p>
            <a:r>
              <a:rPr lang="en-US" dirty="0" smtClean="0"/>
              <a:t>Structure of tables are different (Data flow cannot be used)</a:t>
            </a:r>
          </a:p>
          <a:p>
            <a:pPr lvl="1"/>
            <a:r>
              <a:rPr lang="en-US" dirty="0" smtClean="0"/>
              <a:t>BCP for export from SQL Server to CSV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2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for scenarios that looping through schema and metadata is required.</a:t>
            </a:r>
          </a:p>
          <a:p>
            <a:r>
              <a:rPr lang="en-US" dirty="0" smtClean="0"/>
              <a:t>Output for each schema view differs based on the information provided.</a:t>
            </a:r>
          </a:p>
          <a:p>
            <a:r>
              <a:rPr lang="en-US" dirty="0" smtClean="0"/>
              <a:t>Loop can be narrowed using filters in schema view’s columns.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7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 err="1" smtClean="0"/>
              <a:t>Nodelist</a:t>
            </a:r>
            <a:r>
              <a:rPr lang="en-US" dirty="0" smtClean="0"/>
              <a:t> Enumerator</a:t>
            </a:r>
            <a:endParaRPr lang="en-US" dirty="0"/>
          </a:p>
        </p:txBody>
      </p:sp>
      <p:pic>
        <p:nvPicPr>
          <p:cNvPr id="3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3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493835"/>
          </a:xfrm>
        </p:spPr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 err="1" smtClean="0"/>
              <a:t>Nodelist</a:t>
            </a:r>
            <a:r>
              <a:rPr lang="en-US" dirty="0" smtClean="0"/>
              <a:t> Enumerator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33600" y="18187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Looping through elements and attributes of an xml data</a:t>
            </a:r>
          </a:p>
          <a:p>
            <a:r>
              <a:rPr lang="en-US" dirty="0"/>
              <a:t>XML can be</a:t>
            </a:r>
          </a:p>
          <a:p>
            <a:pPr lvl="1"/>
            <a:r>
              <a:rPr lang="en-US" dirty="0"/>
              <a:t>DirectInput -&gt; Static loop</a:t>
            </a:r>
          </a:p>
          <a:p>
            <a:pPr lvl="1"/>
            <a:r>
              <a:rPr lang="en-US" dirty="0"/>
              <a:t>File Connection -&gt; Configurable loop</a:t>
            </a:r>
          </a:p>
          <a:p>
            <a:pPr lvl="1"/>
            <a:r>
              <a:rPr lang="en-US" dirty="0"/>
              <a:t>Variable -&gt; Dynamic loop</a:t>
            </a:r>
          </a:p>
        </p:txBody>
      </p:sp>
      <p:pic>
        <p:nvPicPr>
          <p:cNvPr id="5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11225"/>
            <a:ext cx="10018713" cy="1752599"/>
          </a:xfrm>
        </p:spPr>
        <p:txBody>
          <a:bodyPr/>
          <a:lstStyle/>
          <a:p>
            <a:r>
              <a:rPr lang="en-US" dirty="0" smtClean="0"/>
              <a:t>About Me: Reza Rad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26916" y="1752595"/>
            <a:ext cx="7682446" cy="357790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cs typeface="Segoe UI" panose="020B0502040204020203" pitchFamily="34" charset="0"/>
              </a:rPr>
              <a:t>SQL Server MVP</a:t>
            </a:r>
          </a:p>
          <a:p>
            <a:r>
              <a:rPr lang="en-US" dirty="0" smtClean="0">
                <a:cs typeface="Segoe UI" panose="020B0502040204020203" pitchFamily="34" charset="0"/>
              </a:rPr>
              <a:t>Author of some SQL Server BI books</a:t>
            </a:r>
          </a:p>
          <a:p>
            <a:r>
              <a:rPr lang="en-US" dirty="0" smtClean="0">
                <a:cs typeface="Segoe UI" panose="020B0502040204020203" pitchFamily="34" charset="0"/>
              </a:rPr>
              <a:t>DW / BI Architect</a:t>
            </a:r>
          </a:p>
          <a:p>
            <a:r>
              <a:rPr lang="en-US" dirty="0" smtClean="0"/>
              <a:t>Trainer</a:t>
            </a:r>
          </a:p>
          <a:p>
            <a:r>
              <a:rPr lang="en-US" dirty="0" smtClean="0"/>
              <a:t>Author of SSIS Webcast Series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92" y="5497807"/>
            <a:ext cx="1929736" cy="788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86" y="5539633"/>
            <a:ext cx="1419541" cy="7471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690" y="5539633"/>
            <a:ext cx="1494253" cy="747127"/>
          </a:xfrm>
          <a:prstGeom prst="rect">
            <a:avLst/>
          </a:prstGeom>
        </p:spPr>
      </p:pic>
      <p:pic>
        <p:nvPicPr>
          <p:cNvPr id="1026" name="Picture 2" descr="http://www.rad.pasfu.com/publications/9781849685245_lar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109" y="1953079"/>
            <a:ext cx="2573317" cy="317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2220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78656" y="3373635"/>
            <a:ext cx="4350745" cy="26479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List of all books: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/bookstore/book</a:t>
            </a:r>
          </a:p>
          <a:p>
            <a:pPr marL="0" indent="0">
              <a:buNone/>
            </a:pPr>
            <a:r>
              <a:rPr lang="en-US" sz="1600" dirty="0"/>
              <a:t>Title of the specific book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/bookstore/book[1]/title</a:t>
            </a:r>
          </a:p>
          <a:p>
            <a:pPr marL="0" indent="0">
              <a:buNone/>
            </a:pPr>
            <a:r>
              <a:rPr lang="en-US" sz="1600" dirty="0"/>
              <a:t>Author of books with price greater than 30: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/bookstore/book[price&gt;=30]/author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More here: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http://www.w3schools.com/xpath/default.asp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46799" y="3373635"/>
            <a:ext cx="3457575" cy="264795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286000" y="1905001"/>
            <a:ext cx="8229600" cy="131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Standard query language for XML content</a:t>
            </a:r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pic>
        <p:nvPicPr>
          <p:cNvPr id="7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30287"/>
          </a:xfrm>
        </p:spPr>
        <p:txBody>
          <a:bodyPr/>
          <a:lstStyle/>
          <a:p>
            <a:r>
              <a:rPr lang="en-US" dirty="0" err="1" smtClean="0"/>
              <a:t>Xpath</a:t>
            </a:r>
            <a:r>
              <a:rPr lang="en-US" dirty="0" smtClean="0"/>
              <a:t> enumeration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33600" y="196192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Navigagor</a:t>
            </a:r>
            <a:r>
              <a:rPr lang="en-US" dirty="0"/>
              <a:t>: Looping based on .NET </a:t>
            </a:r>
            <a:r>
              <a:rPr lang="en-US" dirty="0" err="1"/>
              <a:t>XPathNavigator</a:t>
            </a:r>
            <a:endParaRPr lang="en-US" dirty="0"/>
          </a:p>
          <a:p>
            <a:r>
              <a:rPr lang="en-US" dirty="0"/>
              <a:t>Node: Looping based on </a:t>
            </a:r>
            <a:r>
              <a:rPr lang="en-US" dirty="0" err="1"/>
              <a:t>Xpath</a:t>
            </a:r>
            <a:r>
              <a:rPr lang="en-US" dirty="0"/>
              <a:t> provided and returns Nodes</a:t>
            </a:r>
          </a:p>
          <a:p>
            <a:r>
              <a:rPr lang="en-US" dirty="0" err="1"/>
              <a:t>NodeText</a:t>
            </a:r>
            <a:r>
              <a:rPr lang="en-US" dirty="0"/>
              <a:t>: Looping based on </a:t>
            </a:r>
            <a:r>
              <a:rPr lang="en-US" dirty="0" err="1"/>
              <a:t>Xpath</a:t>
            </a:r>
            <a:r>
              <a:rPr lang="en-US" dirty="0"/>
              <a:t> provided and returns Node Texts</a:t>
            </a:r>
          </a:p>
          <a:p>
            <a:r>
              <a:rPr lang="en-US" dirty="0" err="1"/>
              <a:t>ElementCollection</a:t>
            </a:r>
            <a:r>
              <a:rPr lang="en-US" dirty="0"/>
              <a:t>: looping through elements provided through </a:t>
            </a:r>
            <a:r>
              <a:rPr lang="en-US" dirty="0" err="1"/>
              <a:t>OuterXpath</a:t>
            </a:r>
            <a:r>
              <a:rPr lang="en-US" dirty="0"/>
              <a:t>, and fetch data based on </a:t>
            </a:r>
            <a:r>
              <a:rPr lang="en-US" dirty="0" err="1"/>
              <a:t>InnerXpath</a:t>
            </a:r>
            <a:endParaRPr lang="en-US" dirty="0"/>
          </a:p>
        </p:txBody>
      </p:sp>
      <p:pic>
        <p:nvPicPr>
          <p:cNvPr id="5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3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407405"/>
          </a:xfrm>
        </p:spPr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33600" y="185175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</a:t>
            </a:r>
            <a:r>
              <a:rPr lang="en-US" dirty="0" err="1"/>
              <a:t>Nodelist</a:t>
            </a:r>
            <a:r>
              <a:rPr lang="en-US" dirty="0"/>
              <a:t> enumerator with Web Service Task empowers the ETL scenario</a:t>
            </a:r>
          </a:p>
          <a:p>
            <a:r>
              <a:rPr lang="en-US" dirty="0"/>
              <a:t>XPATH; more profession you gain in this query language, more power you’ll have in </a:t>
            </a:r>
            <a:r>
              <a:rPr lang="en-US" dirty="0" err="1"/>
              <a:t>Nodelist</a:t>
            </a:r>
            <a:r>
              <a:rPr lang="en-US" dirty="0"/>
              <a:t> enumerators</a:t>
            </a:r>
          </a:p>
        </p:txBody>
      </p:sp>
      <p:pic>
        <p:nvPicPr>
          <p:cNvPr id="5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7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Nodelist</a:t>
            </a:r>
            <a:r>
              <a:rPr lang="en-US" dirty="0" smtClean="0"/>
              <a:t> Enumerator :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teams that played in FIFA 2010 fetched from a web service</a:t>
            </a:r>
          </a:p>
          <a:p>
            <a:r>
              <a:rPr lang="en-US" dirty="0" smtClean="0"/>
              <a:t>A loop structure required to loop through team names, and call another web service to get full details of each team based on another web service.</a:t>
            </a:r>
          </a:p>
          <a:p>
            <a:r>
              <a:rPr lang="en-US" dirty="0" smtClean="0"/>
              <a:t>The second web service accepts team name as an input parameter</a:t>
            </a:r>
          </a:p>
          <a:p>
            <a:r>
              <a:rPr lang="en-US" dirty="0" smtClean="0"/>
              <a:t>Results of inner web services should be written into xml files named based on each time, such as Brazil.xml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Item Enumerator</a:t>
            </a:r>
            <a:endParaRPr lang="en-US" dirty="0"/>
          </a:p>
        </p:txBody>
      </p:sp>
      <p:pic>
        <p:nvPicPr>
          <p:cNvPr id="3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Foreach</a:t>
            </a:r>
            <a:r>
              <a:rPr lang="en-US" dirty="0" smtClean="0"/>
              <a:t> Item Enumerator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33600" y="2148289"/>
            <a:ext cx="8229600" cy="413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Loops through Static data table defined in the enumerator configuration.</a:t>
            </a:r>
          </a:p>
          <a:p>
            <a:r>
              <a:rPr lang="en-US" dirty="0"/>
              <a:t>Column data types can be different, but not names. </a:t>
            </a:r>
          </a:p>
          <a:p>
            <a:r>
              <a:rPr lang="en-US" dirty="0"/>
              <a:t>Useful for defining loop structure for multi column arrays in the packages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Foreach</a:t>
            </a:r>
            <a:r>
              <a:rPr lang="en-US" dirty="0" smtClean="0"/>
              <a:t> Item Enumerator: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database servers for Employee info, one for each department; Sales, and Production. Name of databases, and name of tables are different.</a:t>
            </a:r>
          </a:p>
          <a:p>
            <a:r>
              <a:rPr lang="en-US" dirty="0" smtClean="0"/>
              <a:t>Loop structure required to loop through two different servers with different </a:t>
            </a:r>
            <a:r>
              <a:rPr lang="en-US" dirty="0" err="1" smtClean="0"/>
              <a:t>db</a:t>
            </a:r>
            <a:r>
              <a:rPr lang="en-US" dirty="0" smtClean="0"/>
              <a:t> name and table names, and load data into a single destination database table on a third server.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4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for looping through arrays with multiple columns (each column can have different data type).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2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ADO Enumerator</a:t>
            </a:r>
            <a:endParaRPr lang="en-US" dirty="0"/>
          </a:p>
        </p:txBody>
      </p:sp>
      <p:pic>
        <p:nvPicPr>
          <p:cNvPr id="3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1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ADO Enumerator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33600" y="2170323"/>
            <a:ext cx="8229600" cy="4108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most useful type of enumerator</a:t>
            </a:r>
          </a:p>
          <a:p>
            <a:r>
              <a:rPr lang="en-US" dirty="0"/>
              <a:t>Loops through a data table that loaded into an object type variable</a:t>
            </a:r>
          </a:p>
          <a:p>
            <a:r>
              <a:rPr lang="en-US" dirty="0"/>
              <a:t>Data table can be loaded from Execute SQL Task with Full Result Set</a:t>
            </a:r>
          </a:p>
          <a:p>
            <a:r>
              <a:rPr lang="en-US" dirty="0"/>
              <a:t>Data table can be loaded from Data Flow Task with </a:t>
            </a:r>
            <a:r>
              <a:rPr lang="en-US" dirty="0" err="1"/>
              <a:t>RecordSet</a:t>
            </a:r>
            <a:r>
              <a:rPr lang="en-US" dirty="0"/>
              <a:t> Destination</a:t>
            </a:r>
          </a:p>
        </p:txBody>
      </p:sp>
      <p:pic>
        <p:nvPicPr>
          <p:cNvPr id="5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in SSIS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491726" y="2666999"/>
            <a:ext cx="2998765" cy="3124200"/>
          </a:xfrm>
          <a:custGeom>
            <a:avLst/>
            <a:gdLst>
              <a:gd name="connsiteX0" fmla="*/ 0 w 2998765"/>
              <a:gd name="connsiteY0" fmla="*/ 299877 h 3124200"/>
              <a:gd name="connsiteX1" fmla="*/ 299877 w 2998765"/>
              <a:gd name="connsiteY1" fmla="*/ 0 h 3124200"/>
              <a:gd name="connsiteX2" fmla="*/ 2698889 w 2998765"/>
              <a:gd name="connsiteY2" fmla="*/ 0 h 3124200"/>
              <a:gd name="connsiteX3" fmla="*/ 2998766 w 2998765"/>
              <a:gd name="connsiteY3" fmla="*/ 299877 h 3124200"/>
              <a:gd name="connsiteX4" fmla="*/ 2998765 w 2998765"/>
              <a:gd name="connsiteY4" fmla="*/ 2824324 h 3124200"/>
              <a:gd name="connsiteX5" fmla="*/ 2698888 w 2998765"/>
              <a:gd name="connsiteY5" fmla="*/ 3124201 h 3124200"/>
              <a:gd name="connsiteX6" fmla="*/ 299877 w 2998765"/>
              <a:gd name="connsiteY6" fmla="*/ 3124200 h 3124200"/>
              <a:gd name="connsiteX7" fmla="*/ 0 w 2998765"/>
              <a:gd name="connsiteY7" fmla="*/ 2824323 h 3124200"/>
              <a:gd name="connsiteX8" fmla="*/ 0 w 2998765"/>
              <a:gd name="connsiteY8" fmla="*/ 299877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8765" h="3124200">
                <a:moveTo>
                  <a:pt x="0" y="299877"/>
                </a:moveTo>
                <a:cubicBezTo>
                  <a:pt x="0" y="134260"/>
                  <a:pt x="134260" y="0"/>
                  <a:pt x="299877" y="0"/>
                </a:cubicBezTo>
                <a:lnTo>
                  <a:pt x="2698889" y="0"/>
                </a:lnTo>
                <a:cubicBezTo>
                  <a:pt x="2864506" y="0"/>
                  <a:pt x="2998766" y="134260"/>
                  <a:pt x="2998766" y="299877"/>
                </a:cubicBezTo>
                <a:cubicBezTo>
                  <a:pt x="2998766" y="1141359"/>
                  <a:pt x="2998765" y="1982842"/>
                  <a:pt x="2998765" y="2824324"/>
                </a:cubicBezTo>
                <a:cubicBezTo>
                  <a:pt x="2998765" y="2989941"/>
                  <a:pt x="2864505" y="3124201"/>
                  <a:pt x="2698888" y="3124201"/>
                </a:cubicBezTo>
                <a:lnTo>
                  <a:pt x="299877" y="3124200"/>
                </a:lnTo>
                <a:cubicBezTo>
                  <a:pt x="134260" y="3124200"/>
                  <a:pt x="0" y="2989940"/>
                  <a:pt x="0" y="2824323"/>
                </a:cubicBezTo>
                <a:lnTo>
                  <a:pt x="0" y="299877"/>
                </a:lnTo>
                <a:close/>
              </a:path>
            </a:pathLst>
          </a:custGeom>
          <a:scene3d>
            <a:camera prst="perspectiveRelaxedModerately" zoom="92000"/>
            <a:lightRig rig="balanced" dir="t">
              <a:rot lat="0" lon="0" rev="12700000"/>
            </a:lightRig>
          </a:scene3d>
          <a:sp3d prstMaterial="plastic">
            <a:bevelT w="50800" h="50800"/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6901" tIns="266901" rIns="266901" bIns="266901" numCol="1" spcCol="1270" anchor="ctr" anchorCtr="0">
            <a:noAutofit/>
          </a:bodyPr>
          <a:lstStyle/>
          <a:p>
            <a:pPr lvl="0" algn="ctr" defTabSz="2089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700" kern="1200" dirty="0" smtClean="0"/>
              <a:t>Sequence Container</a:t>
            </a:r>
            <a:endParaRPr lang="en-US" sz="4700" kern="1200" dirty="0"/>
          </a:p>
        </p:txBody>
      </p:sp>
      <p:sp>
        <p:nvSpPr>
          <p:cNvPr id="6" name="Freeform 5"/>
          <p:cNvSpPr/>
          <p:nvPr/>
        </p:nvSpPr>
        <p:spPr>
          <a:xfrm>
            <a:off x="4994283" y="2666999"/>
            <a:ext cx="2998765" cy="3124200"/>
          </a:xfrm>
          <a:custGeom>
            <a:avLst/>
            <a:gdLst>
              <a:gd name="connsiteX0" fmla="*/ 0 w 2998765"/>
              <a:gd name="connsiteY0" fmla="*/ 299877 h 3124200"/>
              <a:gd name="connsiteX1" fmla="*/ 299877 w 2998765"/>
              <a:gd name="connsiteY1" fmla="*/ 0 h 3124200"/>
              <a:gd name="connsiteX2" fmla="*/ 2698889 w 2998765"/>
              <a:gd name="connsiteY2" fmla="*/ 0 h 3124200"/>
              <a:gd name="connsiteX3" fmla="*/ 2998766 w 2998765"/>
              <a:gd name="connsiteY3" fmla="*/ 299877 h 3124200"/>
              <a:gd name="connsiteX4" fmla="*/ 2998765 w 2998765"/>
              <a:gd name="connsiteY4" fmla="*/ 2824324 h 3124200"/>
              <a:gd name="connsiteX5" fmla="*/ 2698888 w 2998765"/>
              <a:gd name="connsiteY5" fmla="*/ 3124201 h 3124200"/>
              <a:gd name="connsiteX6" fmla="*/ 299877 w 2998765"/>
              <a:gd name="connsiteY6" fmla="*/ 3124200 h 3124200"/>
              <a:gd name="connsiteX7" fmla="*/ 0 w 2998765"/>
              <a:gd name="connsiteY7" fmla="*/ 2824323 h 3124200"/>
              <a:gd name="connsiteX8" fmla="*/ 0 w 2998765"/>
              <a:gd name="connsiteY8" fmla="*/ 299877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8765" h="3124200">
                <a:moveTo>
                  <a:pt x="0" y="299877"/>
                </a:moveTo>
                <a:cubicBezTo>
                  <a:pt x="0" y="134260"/>
                  <a:pt x="134260" y="0"/>
                  <a:pt x="299877" y="0"/>
                </a:cubicBezTo>
                <a:lnTo>
                  <a:pt x="2698889" y="0"/>
                </a:lnTo>
                <a:cubicBezTo>
                  <a:pt x="2864506" y="0"/>
                  <a:pt x="2998766" y="134260"/>
                  <a:pt x="2998766" y="299877"/>
                </a:cubicBezTo>
                <a:cubicBezTo>
                  <a:pt x="2998766" y="1141359"/>
                  <a:pt x="2998765" y="1982842"/>
                  <a:pt x="2998765" y="2824324"/>
                </a:cubicBezTo>
                <a:cubicBezTo>
                  <a:pt x="2998765" y="2989941"/>
                  <a:pt x="2864505" y="3124201"/>
                  <a:pt x="2698888" y="3124201"/>
                </a:cubicBezTo>
                <a:lnTo>
                  <a:pt x="299877" y="3124200"/>
                </a:lnTo>
                <a:cubicBezTo>
                  <a:pt x="134260" y="3124200"/>
                  <a:pt x="0" y="2989940"/>
                  <a:pt x="0" y="2824323"/>
                </a:cubicBezTo>
                <a:lnTo>
                  <a:pt x="0" y="299877"/>
                </a:lnTo>
                <a:close/>
              </a:path>
            </a:pathLst>
          </a:custGeom>
          <a:scene3d>
            <a:camera prst="perspectiveRelaxedModerately" zoom="92000"/>
            <a:lightRig rig="balanced" dir="t">
              <a:rot lat="0" lon="0" rev="12700000"/>
            </a:lightRig>
          </a:scene3d>
          <a:sp3d prstMaterial="plastic">
            <a:bevelT w="50800" h="50800"/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6901" tIns="266901" rIns="266901" bIns="266901" numCol="1" spcCol="1270" anchor="ctr" anchorCtr="0">
            <a:noAutofit/>
          </a:bodyPr>
          <a:lstStyle/>
          <a:p>
            <a:pPr lvl="0" algn="ctr" defTabSz="2089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700" kern="1200" dirty="0" smtClean="0"/>
              <a:t>For Loop Container</a:t>
            </a:r>
            <a:endParaRPr lang="en-US" sz="4700" kern="1200" dirty="0"/>
          </a:p>
        </p:txBody>
      </p:sp>
      <p:sp>
        <p:nvSpPr>
          <p:cNvPr id="7" name="Freeform 6"/>
          <p:cNvSpPr/>
          <p:nvPr/>
        </p:nvSpPr>
        <p:spPr>
          <a:xfrm>
            <a:off x="8496841" y="2666999"/>
            <a:ext cx="2998765" cy="3124200"/>
          </a:xfrm>
          <a:custGeom>
            <a:avLst/>
            <a:gdLst>
              <a:gd name="connsiteX0" fmla="*/ 0 w 2998765"/>
              <a:gd name="connsiteY0" fmla="*/ 299877 h 3124200"/>
              <a:gd name="connsiteX1" fmla="*/ 299877 w 2998765"/>
              <a:gd name="connsiteY1" fmla="*/ 0 h 3124200"/>
              <a:gd name="connsiteX2" fmla="*/ 2698889 w 2998765"/>
              <a:gd name="connsiteY2" fmla="*/ 0 h 3124200"/>
              <a:gd name="connsiteX3" fmla="*/ 2998766 w 2998765"/>
              <a:gd name="connsiteY3" fmla="*/ 299877 h 3124200"/>
              <a:gd name="connsiteX4" fmla="*/ 2998765 w 2998765"/>
              <a:gd name="connsiteY4" fmla="*/ 2824324 h 3124200"/>
              <a:gd name="connsiteX5" fmla="*/ 2698888 w 2998765"/>
              <a:gd name="connsiteY5" fmla="*/ 3124201 h 3124200"/>
              <a:gd name="connsiteX6" fmla="*/ 299877 w 2998765"/>
              <a:gd name="connsiteY6" fmla="*/ 3124200 h 3124200"/>
              <a:gd name="connsiteX7" fmla="*/ 0 w 2998765"/>
              <a:gd name="connsiteY7" fmla="*/ 2824323 h 3124200"/>
              <a:gd name="connsiteX8" fmla="*/ 0 w 2998765"/>
              <a:gd name="connsiteY8" fmla="*/ 299877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8765" h="3124200">
                <a:moveTo>
                  <a:pt x="0" y="299877"/>
                </a:moveTo>
                <a:cubicBezTo>
                  <a:pt x="0" y="134260"/>
                  <a:pt x="134260" y="0"/>
                  <a:pt x="299877" y="0"/>
                </a:cubicBezTo>
                <a:lnTo>
                  <a:pt x="2698889" y="0"/>
                </a:lnTo>
                <a:cubicBezTo>
                  <a:pt x="2864506" y="0"/>
                  <a:pt x="2998766" y="134260"/>
                  <a:pt x="2998766" y="299877"/>
                </a:cubicBezTo>
                <a:cubicBezTo>
                  <a:pt x="2998766" y="1141359"/>
                  <a:pt x="2998765" y="1982842"/>
                  <a:pt x="2998765" y="2824324"/>
                </a:cubicBezTo>
                <a:cubicBezTo>
                  <a:pt x="2998765" y="2989941"/>
                  <a:pt x="2864505" y="3124201"/>
                  <a:pt x="2698888" y="3124201"/>
                </a:cubicBezTo>
                <a:lnTo>
                  <a:pt x="299877" y="3124200"/>
                </a:lnTo>
                <a:cubicBezTo>
                  <a:pt x="134260" y="3124200"/>
                  <a:pt x="0" y="2989940"/>
                  <a:pt x="0" y="2824323"/>
                </a:cubicBezTo>
                <a:lnTo>
                  <a:pt x="0" y="299877"/>
                </a:lnTo>
                <a:close/>
              </a:path>
            </a:pathLst>
          </a:custGeom>
          <a:scene3d>
            <a:camera prst="perspectiveRelaxedModerately" zoom="92000"/>
            <a:lightRig rig="balanced" dir="t">
              <a:rot lat="0" lon="0" rev="12700000"/>
            </a:lightRig>
          </a:scene3d>
          <a:sp3d prstMaterial="plastic">
            <a:bevelT w="50800" h="50800"/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6901" tIns="266901" rIns="266901" bIns="266901" numCol="1" spcCol="1270" anchor="ctr" anchorCtr="0">
            <a:noAutofit/>
          </a:bodyPr>
          <a:lstStyle/>
          <a:p>
            <a:pPr lvl="0" algn="ctr" defTabSz="2089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700" kern="1200" dirty="0" err="1" smtClean="0"/>
              <a:t>Foreach</a:t>
            </a:r>
            <a:r>
              <a:rPr lang="en-US" sz="4700" kern="1200" dirty="0" smtClean="0"/>
              <a:t> Loop Container</a:t>
            </a:r>
            <a:endParaRPr lang="en-US" sz="4700" kern="1200" dirty="0"/>
          </a:p>
        </p:txBody>
      </p:sp>
      <p:pic>
        <p:nvPicPr>
          <p:cNvPr id="8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4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7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ADO Enumerator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33600" y="2060154"/>
            <a:ext cx="8229600" cy="4218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Table can be loaded from any source through the Data Flow (Excel, Oracle, DB2, Flat File…)</a:t>
            </a:r>
          </a:p>
          <a:p>
            <a:r>
              <a:rPr lang="en-US" dirty="0"/>
              <a:t>Data Table can be transformed through any transformation through the Data Flow</a:t>
            </a:r>
          </a:p>
          <a:p>
            <a:r>
              <a:rPr lang="en-US" dirty="0"/>
              <a:t>Loop structure will be dynamic, because the source table that the data table comes from can be changed</a:t>
            </a:r>
          </a:p>
          <a:p>
            <a:endParaRPr lang="en-US" dirty="0"/>
          </a:p>
        </p:txBody>
      </p:sp>
      <p:pic>
        <p:nvPicPr>
          <p:cNvPr id="5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8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ADO Enumerator: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778786"/>
            <a:ext cx="10018713" cy="275421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Using ADO Enumerator to implement a simple package execution framework.</a:t>
            </a:r>
          </a:p>
          <a:p>
            <a:r>
              <a:rPr lang="en-US" dirty="0" smtClean="0"/>
              <a:t>Packages with their execution order entered into a database table, there is also an enable/disable tag.</a:t>
            </a:r>
          </a:p>
          <a:p>
            <a:r>
              <a:rPr lang="en-US" dirty="0" smtClean="0"/>
              <a:t>Loop structure will iterates through packages in the execution order and execute them one by one</a:t>
            </a:r>
          </a:p>
          <a:p>
            <a:r>
              <a:rPr lang="en-US" dirty="0" smtClean="0"/>
              <a:t>A log entry will be written back into a log table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2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 Enumerator</a:t>
            </a:r>
            <a:endParaRPr lang="en-US" dirty="0"/>
          </a:p>
        </p:txBody>
      </p:sp>
      <p:pic>
        <p:nvPicPr>
          <p:cNvPr id="3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2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Foreach</a:t>
            </a:r>
            <a:r>
              <a:rPr lang="en-US" dirty="0" smtClean="0"/>
              <a:t> SMO Enumerator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33600" y="2438399"/>
            <a:ext cx="8229600" cy="3840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SMO = SQL Server Management Objects</a:t>
            </a:r>
          </a:p>
          <a:p>
            <a:r>
              <a:rPr lang="en-US" dirty="0"/>
              <a:t>List of .NET libraries for managing SQL Server objects.</a:t>
            </a:r>
          </a:p>
          <a:p>
            <a:r>
              <a:rPr lang="en-US" dirty="0"/>
              <a:t>Examples;</a:t>
            </a:r>
          </a:p>
          <a:p>
            <a:pPr lvl="1"/>
            <a:r>
              <a:rPr lang="en-US" dirty="0"/>
              <a:t>Looping through SQL Server jobs, Logins</a:t>
            </a:r>
          </a:p>
          <a:p>
            <a:pPr lvl="1"/>
            <a:r>
              <a:rPr lang="en-US" dirty="0"/>
              <a:t>Linked Servers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1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Foreach</a:t>
            </a:r>
            <a:r>
              <a:rPr lang="en-US" smtClean="0"/>
              <a:t> SMO </a:t>
            </a:r>
            <a:r>
              <a:rPr lang="en-US" dirty="0" smtClean="0"/>
              <a:t>Enumerator: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database servers for customer info; North Island, and South Island. Two Linked Server created to connect to each of these servers.</a:t>
            </a:r>
          </a:p>
          <a:p>
            <a:r>
              <a:rPr lang="en-US" dirty="0" smtClean="0"/>
              <a:t>Loop structure required to loop through these linked servers </a:t>
            </a:r>
            <a:r>
              <a:rPr lang="en-US" b="1" dirty="0" smtClean="0"/>
              <a:t>(and any future linked servers with customer info)</a:t>
            </a:r>
            <a:r>
              <a:rPr lang="en-US" dirty="0" smtClean="0"/>
              <a:t>, and load Customer data from </a:t>
            </a:r>
            <a:r>
              <a:rPr lang="en-US" dirty="0" err="1" smtClean="0"/>
              <a:t>CustomerInfo</a:t>
            </a:r>
            <a:r>
              <a:rPr lang="en-US" dirty="0" smtClean="0"/>
              <a:t> table into an integrated database.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Container</a:t>
            </a:r>
            <a:endParaRPr lang="en-US" dirty="0"/>
          </a:p>
        </p:txBody>
      </p:sp>
      <p:pic>
        <p:nvPicPr>
          <p:cNvPr id="3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5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73657"/>
            <a:ext cx="10018713" cy="927340"/>
          </a:xfrm>
        </p:spPr>
        <p:txBody>
          <a:bodyPr/>
          <a:lstStyle/>
          <a:p>
            <a:r>
              <a:rPr lang="en-US" dirty="0" smtClean="0"/>
              <a:t>For Loop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33600" y="17526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Simple Loop structure, such as For in programming languages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848929" y="3754918"/>
          <a:ext cx="8229600" cy="2188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2133600" y="3061353"/>
            <a:ext cx="8229600" cy="9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&lt;=20;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</p:txBody>
      </p:sp>
      <p:pic>
        <p:nvPicPr>
          <p:cNvPr id="7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1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4" grpId="0">
        <p:bldAsOne/>
      </p:bldGraphic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12011"/>
          </a:xfrm>
        </p:spPr>
        <p:txBody>
          <a:bodyPr>
            <a:normAutofit/>
          </a:bodyPr>
          <a:lstStyle/>
          <a:p>
            <a:r>
              <a:rPr lang="en-US" dirty="0" smtClean="0"/>
              <a:t>For Loop: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60121"/>
            <a:ext cx="10018713" cy="301924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Loop through numbers from 2 to the specified number.</a:t>
            </a:r>
          </a:p>
          <a:p>
            <a:r>
              <a:rPr lang="en-US" dirty="0" smtClean="0"/>
              <a:t>Find all dividers of the number.</a:t>
            </a:r>
          </a:p>
          <a:p>
            <a:r>
              <a:rPr lang="en-US" dirty="0" smtClean="0"/>
              <a:t>Create a string of all dividers with comma delimiter</a:t>
            </a:r>
          </a:p>
          <a:p>
            <a:r>
              <a:rPr lang="en-US" dirty="0" smtClean="0"/>
              <a:t>Use this for BANDING time dimension for Hour column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7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25747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63" y="2045898"/>
            <a:ext cx="10018713" cy="3124201"/>
          </a:xfrm>
        </p:spPr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Loop empowers ETL design</a:t>
            </a:r>
          </a:p>
          <a:p>
            <a:pPr lvl="1"/>
            <a:r>
              <a:rPr lang="en-US" dirty="0" smtClean="0"/>
              <a:t>Reduces redundant work</a:t>
            </a:r>
          </a:p>
          <a:p>
            <a:pPr lvl="1"/>
            <a:r>
              <a:rPr lang="en-US" dirty="0" smtClean="0"/>
              <a:t>Reduces maintenance and support costs</a:t>
            </a:r>
          </a:p>
          <a:p>
            <a:pPr lvl="1"/>
            <a:r>
              <a:rPr lang="en-US" dirty="0" smtClean="0"/>
              <a:t>Improves consistency and standardization</a:t>
            </a:r>
          </a:p>
          <a:p>
            <a:r>
              <a:rPr lang="en-US" dirty="0" smtClean="0"/>
              <a:t>Empower </a:t>
            </a:r>
            <a:r>
              <a:rPr lang="en-US" dirty="0" err="1" smtClean="0"/>
              <a:t>Foreach</a:t>
            </a:r>
            <a:r>
              <a:rPr lang="en-US" dirty="0" smtClean="0"/>
              <a:t> Loop with Expressions and Variables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3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15528"/>
          </a:xfrm>
        </p:spPr>
        <p:txBody>
          <a:bodyPr/>
          <a:lstStyle/>
          <a:p>
            <a:r>
              <a:rPr lang="en-US" dirty="0" smtClean="0"/>
              <a:t>Time for Action!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84" y="2183919"/>
            <a:ext cx="10018713" cy="2508851"/>
          </a:xfrm>
        </p:spPr>
        <p:txBody>
          <a:bodyPr/>
          <a:lstStyle/>
          <a:p>
            <a:r>
              <a:rPr lang="en-US" dirty="0" smtClean="0"/>
              <a:t>Find where in your SSIS packages you can use the power of </a:t>
            </a:r>
            <a:r>
              <a:rPr lang="en-US" dirty="0" err="1" smtClean="0"/>
              <a:t>Foreach</a:t>
            </a:r>
            <a:r>
              <a:rPr lang="en-US" dirty="0" smtClean="0"/>
              <a:t> Loop Container to reduce number of redundant tasks and packages</a:t>
            </a:r>
            <a:endParaRPr lang="en-US" dirty="0"/>
          </a:p>
        </p:txBody>
      </p:sp>
      <p:pic>
        <p:nvPicPr>
          <p:cNvPr id="4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9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Loop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through items of an array, data table, object collection, xml content, files, SQL Server objects, metadata objects.</a:t>
            </a:r>
          </a:p>
          <a:p>
            <a:r>
              <a:rPr lang="en-US" dirty="0" smtClean="0"/>
              <a:t>Benefits;</a:t>
            </a:r>
          </a:p>
          <a:p>
            <a:pPr lvl="1"/>
            <a:r>
              <a:rPr lang="en-US" dirty="0" smtClean="0"/>
              <a:t>Reducing number of packages and tasks &gt;&gt; Lower maintenance cost</a:t>
            </a:r>
            <a:endParaRPr lang="en-US" dirty="0"/>
          </a:p>
        </p:txBody>
      </p:sp>
      <p:pic>
        <p:nvPicPr>
          <p:cNvPr id="4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55143"/>
          </a:xfrm>
        </p:spPr>
        <p:txBody>
          <a:bodyPr/>
          <a:lstStyle/>
          <a:p>
            <a:r>
              <a:rPr lang="en-US" dirty="0" smtClean="0"/>
              <a:t>References to Study More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937" y="2145102"/>
            <a:ext cx="10018713" cy="36429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ADO Enumerator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Item Enumerator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SMO Enumerator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ADO.NET Schema </a:t>
            </a:r>
            <a:r>
              <a:rPr lang="en-US" dirty="0" err="1" smtClean="0">
                <a:hlinkClick r:id="rId5"/>
              </a:rPr>
              <a:t>Rowset</a:t>
            </a:r>
            <a:r>
              <a:rPr lang="en-US" dirty="0" smtClean="0">
                <a:hlinkClick r:id="rId5"/>
              </a:rPr>
              <a:t> Enumerator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From Variable Enumerator</a:t>
            </a:r>
            <a:endParaRPr lang="en-US" dirty="0" smtClean="0"/>
          </a:p>
          <a:p>
            <a:r>
              <a:rPr lang="en-US" dirty="0" err="1" smtClean="0">
                <a:hlinkClick r:id="rId7"/>
              </a:rPr>
              <a:t>Nodelist</a:t>
            </a:r>
            <a:r>
              <a:rPr lang="en-US" dirty="0" smtClean="0">
                <a:hlinkClick r:id="rId7"/>
              </a:rPr>
              <a:t> Enumerator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File Enumerator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For Loop Container</a:t>
            </a:r>
            <a:endParaRPr lang="en-US" dirty="0"/>
          </a:p>
        </p:txBody>
      </p:sp>
      <p:pic>
        <p:nvPicPr>
          <p:cNvPr id="4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8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2123902"/>
          </a:xfrm>
        </p:spPr>
        <p:txBody>
          <a:bodyPr/>
          <a:lstStyle/>
          <a:p>
            <a:r>
              <a:rPr lang="en-US" dirty="0" smtClean="0"/>
              <a:t>Thank you..</a:t>
            </a:r>
            <a:br>
              <a:rPr lang="en-US" dirty="0" smtClean="0"/>
            </a:br>
            <a:r>
              <a:rPr lang="en-US" dirty="0" smtClean="0"/>
              <a:t>Stick Around for Q&amp;A</a:t>
            </a:r>
            <a:endParaRPr lang="en-US" dirty="0"/>
          </a:p>
        </p:txBody>
      </p:sp>
      <p:pic>
        <p:nvPicPr>
          <p:cNvPr id="3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55654" y="6332162"/>
            <a:ext cx="7084177" cy="365125"/>
          </a:xfrm>
        </p:spPr>
        <p:txBody>
          <a:bodyPr/>
          <a:lstStyle/>
          <a:p>
            <a:r>
              <a:rPr lang="en-US" dirty="0" smtClean="0"/>
              <a:t>www.NetComLearning.com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9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Types of Enumerators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243784"/>
              </p:ext>
            </p:extLst>
          </p:nvPr>
        </p:nvGraphicFramePr>
        <p:xfrm>
          <a:off x="1484310" y="2236425"/>
          <a:ext cx="10018713" cy="3554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9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Dynamism in SSIS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</a:p>
          <a:p>
            <a:r>
              <a:rPr lang="en-US" dirty="0" smtClean="0"/>
              <a:t>Expression Language</a:t>
            </a:r>
          </a:p>
          <a:p>
            <a:pPr lvl="1"/>
            <a:r>
              <a:rPr lang="en-US" dirty="0" smtClean="0"/>
              <a:t>Data Flow -&gt; Derived Column, Conditional Split Transformation</a:t>
            </a:r>
          </a:p>
          <a:p>
            <a:pPr lvl="1"/>
            <a:r>
              <a:rPr lang="en-US" dirty="0" smtClean="0"/>
              <a:t>Control Flow -&gt; Expression Task, Precedence Constraint</a:t>
            </a:r>
          </a:p>
          <a:p>
            <a:r>
              <a:rPr lang="en-US" dirty="0" smtClean="0"/>
              <a:t>Expression Property </a:t>
            </a:r>
          </a:p>
          <a:p>
            <a:pPr lvl="1"/>
            <a:r>
              <a:rPr lang="en-US" dirty="0" smtClean="0"/>
              <a:t>Setting property values dynamically</a:t>
            </a:r>
          </a:p>
          <a:p>
            <a:endParaRPr lang="en-US" dirty="0"/>
          </a:p>
        </p:txBody>
      </p:sp>
      <p:pic>
        <p:nvPicPr>
          <p:cNvPr id="4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4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File Enumerator</a:t>
            </a:r>
            <a:endParaRPr lang="en-US" dirty="0"/>
          </a:p>
        </p:txBody>
      </p:sp>
      <p:pic>
        <p:nvPicPr>
          <p:cNvPr id="3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Foreach File Enumerator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33600" y="2457678"/>
            <a:ext cx="8229600" cy="393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Looping through files of a directory</a:t>
            </a:r>
          </a:p>
          <a:p>
            <a:r>
              <a:rPr lang="en-US" dirty="0"/>
              <a:t>File mask can be used, such as “</a:t>
            </a:r>
            <a:r>
              <a:rPr lang="en-US" dirty="0" err="1"/>
              <a:t>Customers?.csv</a:t>
            </a:r>
            <a:r>
              <a:rPr lang="en-US" dirty="0"/>
              <a:t>”</a:t>
            </a:r>
          </a:p>
          <a:p>
            <a:r>
              <a:rPr lang="en-US" dirty="0"/>
              <a:t>Fully qualified file path, or file name only (with or without extension) can be fetched</a:t>
            </a:r>
          </a:p>
          <a:p>
            <a:r>
              <a:rPr lang="en-US" dirty="0"/>
              <a:t>Ability to traverse subfolders</a:t>
            </a:r>
          </a:p>
        </p:txBody>
      </p:sp>
      <p:pic>
        <p:nvPicPr>
          <p:cNvPr id="5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Enumerator: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 records exists in multiple CSV files in a source folder</a:t>
            </a:r>
          </a:p>
          <a:p>
            <a:r>
              <a:rPr lang="en-US" dirty="0" smtClean="0"/>
              <a:t>A loop structure will </a:t>
            </a:r>
            <a:r>
              <a:rPr lang="en-US" dirty="0"/>
              <a:t>loops through CSV files, </a:t>
            </a:r>
            <a:r>
              <a:rPr lang="en-US" dirty="0" smtClean="0"/>
              <a:t>and;</a:t>
            </a:r>
          </a:p>
          <a:p>
            <a:pPr lvl="1"/>
            <a:r>
              <a:rPr lang="en-US" dirty="0" smtClean="0"/>
              <a:t>Extract data from each file, and load it into the Customer database table</a:t>
            </a:r>
          </a:p>
          <a:p>
            <a:pPr lvl="1"/>
            <a:r>
              <a:rPr lang="en-US" dirty="0" smtClean="0"/>
              <a:t>Move CSV files to Archive folder</a:t>
            </a:r>
          </a:p>
          <a:p>
            <a:pPr lvl="1"/>
            <a:r>
              <a:rPr lang="en-US" dirty="0" smtClean="0"/>
              <a:t>Log an entry with file name and </a:t>
            </a:r>
            <a:r>
              <a:rPr lang="en-US" dirty="0" err="1" smtClean="0"/>
              <a:t>datetime</a:t>
            </a:r>
            <a:r>
              <a:rPr lang="en-US" dirty="0" smtClean="0"/>
              <a:t> into </a:t>
            </a:r>
            <a:r>
              <a:rPr lang="en-US" dirty="0" err="1" smtClean="0"/>
              <a:t>SourceFileLog</a:t>
            </a:r>
            <a:r>
              <a:rPr lang="en-US" dirty="0" smtClean="0"/>
              <a:t> table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rinchen\Desktop\Logos\NetCom_Logo-Black_no-backgrou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872" y="123132"/>
            <a:ext cx="845127" cy="807399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www.NetComLearning.com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3.xml><?xml version="1.0" encoding="utf-8"?>
<a:theme xmlns:a="http://schemas.openxmlformats.org/drawingml/2006/main" name="2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4.xml><?xml version="1.0" encoding="utf-8"?>
<a:theme xmlns:a="http://schemas.openxmlformats.org/drawingml/2006/main" name="3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5.xml><?xml version="1.0" encoding="utf-8"?>
<a:theme xmlns:a="http://schemas.openxmlformats.org/drawingml/2006/main" name="4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6.xml><?xml version="1.0" encoding="utf-8"?>
<a:theme xmlns:a="http://schemas.openxmlformats.org/drawingml/2006/main" name="5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7.xml><?xml version="1.0" encoding="utf-8"?>
<a:theme xmlns:a="http://schemas.openxmlformats.org/drawingml/2006/main" name="6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8.xml><?xml version="1.0" encoding="utf-8"?>
<a:theme xmlns:a="http://schemas.openxmlformats.org/drawingml/2006/main" name="7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9.xml><?xml version="1.0" encoding="utf-8"?>
<a:theme xmlns:a="http://schemas.openxmlformats.org/drawingml/2006/main" name="8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482</TotalTime>
  <Words>1360</Words>
  <Application>Microsoft Office PowerPoint</Application>
  <PresentationFormat>Panorámica</PresentationFormat>
  <Paragraphs>222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9</vt:i4>
      </vt:variant>
      <vt:variant>
        <vt:lpstr>Títulos de diapositiva</vt:lpstr>
      </vt:variant>
      <vt:variant>
        <vt:i4>41</vt:i4>
      </vt:variant>
    </vt:vector>
  </HeadingPairs>
  <TitlesOfParts>
    <vt:vector size="55" baseType="lpstr">
      <vt:lpstr>Arial</vt:lpstr>
      <vt:lpstr>Calibri</vt:lpstr>
      <vt:lpstr>Corbel</vt:lpstr>
      <vt:lpstr>Segoe UI</vt:lpstr>
      <vt:lpstr>Wingdings</vt:lpstr>
      <vt:lpstr>Parallax</vt:lpstr>
      <vt:lpstr>1_Parallax</vt:lpstr>
      <vt:lpstr>2_Parallax</vt:lpstr>
      <vt:lpstr>3_Parallax</vt:lpstr>
      <vt:lpstr>4_Parallax</vt:lpstr>
      <vt:lpstr>5_Parallax</vt:lpstr>
      <vt:lpstr>6_Parallax</vt:lpstr>
      <vt:lpstr>7_Parallax</vt:lpstr>
      <vt:lpstr>8_Parallax</vt:lpstr>
      <vt:lpstr>Foreach Loop Enumerators in SSIS</vt:lpstr>
      <vt:lpstr>About Me: Reza Rad</vt:lpstr>
      <vt:lpstr>Containers in SSIS</vt:lpstr>
      <vt:lpstr>Foreach Loop Container</vt:lpstr>
      <vt:lpstr>Seven Types of Enumerators</vt:lpstr>
      <vt:lpstr>Dynamism in SSIS</vt:lpstr>
      <vt:lpstr>Foreach File Enumerator</vt:lpstr>
      <vt:lpstr>Foreach File Enumerator</vt:lpstr>
      <vt:lpstr>File Enumerator: DEMO</vt:lpstr>
      <vt:lpstr>Foreach From Variable Enumerator </vt:lpstr>
      <vt:lpstr>Foreach From Variable Enumerator</vt:lpstr>
      <vt:lpstr>From Variable Enumerator: Sample</vt:lpstr>
      <vt:lpstr>Considerations</vt:lpstr>
      <vt:lpstr>Foreach ADO.NET Schema Rowset Enumerator</vt:lpstr>
      <vt:lpstr>ADO.NET Schema Rowset Enumerator</vt:lpstr>
      <vt:lpstr>ADO.NET Schema Rowset Enumerator: Sample</vt:lpstr>
      <vt:lpstr>Considerations</vt:lpstr>
      <vt:lpstr>Foreach Nodelist Enumerator</vt:lpstr>
      <vt:lpstr>Foreach Nodelist Enumerator</vt:lpstr>
      <vt:lpstr>XPath</vt:lpstr>
      <vt:lpstr>Xpath enumeration types</vt:lpstr>
      <vt:lpstr>Considerations</vt:lpstr>
      <vt:lpstr>Nodelist Enumerator : DEMO</vt:lpstr>
      <vt:lpstr>Foreach Item Enumerator</vt:lpstr>
      <vt:lpstr>Foreach Item Enumerator</vt:lpstr>
      <vt:lpstr>Foreach Item Enumerator: Sample</vt:lpstr>
      <vt:lpstr>Considerations</vt:lpstr>
      <vt:lpstr>Foreach ADO Enumerator</vt:lpstr>
      <vt:lpstr>Foreach ADO Enumerator</vt:lpstr>
      <vt:lpstr>Advantages of ADO Enumerator</vt:lpstr>
      <vt:lpstr>ADO Enumerator: DEMO</vt:lpstr>
      <vt:lpstr>SMO Enumerator</vt:lpstr>
      <vt:lpstr>Foreach SMO Enumerator</vt:lpstr>
      <vt:lpstr>Foreach SMO Enumerator: Sample</vt:lpstr>
      <vt:lpstr>For Loop Container</vt:lpstr>
      <vt:lpstr>For Loop Container</vt:lpstr>
      <vt:lpstr>For Loop: DEMO</vt:lpstr>
      <vt:lpstr>Summary</vt:lpstr>
      <vt:lpstr>Time for Action!</vt:lpstr>
      <vt:lpstr>References to Study More </vt:lpstr>
      <vt:lpstr>Thank you.. Stick Around for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Foreach Loop Enumerators in SSIS</dc:title>
  <dc:creator>Reza Rad</dc:creator>
  <cp:lastModifiedBy>Laboratorio Estudiantes</cp:lastModifiedBy>
  <cp:revision>32</cp:revision>
  <dcterms:created xsi:type="dcterms:W3CDTF">2013-07-09T13:18:23Z</dcterms:created>
  <dcterms:modified xsi:type="dcterms:W3CDTF">2018-06-16T02:16:31Z</dcterms:modified>
</cp:coreProperties>
</file>