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4FD2FA-AAC3-4222-BE3F-38DA158C6AD4}" v="9" dt="2020-05-28T17:33:15.6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2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Kennedy" userId="c9803a5179f80760" providerId="LiveId" clId="{234FD2FA-AAC3-4222-BE3F-38DA158C6AD4}"/>
    <pc:docChg chg="undo custSel modSld">
      <pc:chgData name="Chris Kennedy" userId="c9803a5179f80760" providerId="LiveId" clId="{234FD2FA-AAC3-4222-BE3F-38DA158C6AD4}" dt="2020-05-28T17:33:23.195" v="252" actId="1076"/>
      <pc:docMkLst>
        <pc:docMk/>
      </pc:docMkLst>
      <pc:sldChg chg="addSp modSp mod">
        <pc:chgData name="Chris Kennedy" userId="c9803a5179f80760" providerId="LiveId" clId="{234FD2FA-AAC3-4222-BE3F-38DA158C6AD4}" dt="2020-05-28T17:30:37.178" v="192" actId="114"/>
        <pc:sldMkLst>
          <pc:docMk/>
          <pc:sldMk cId="2280844454" sldId="256"/>
        </pc:sldMkLst>
        <pc:spChg chg="add mod">
          <ac:chgData name="Chris Kennedy" userId="c9803a5179f80760" providerId="LiveId" clId="{234FD2FA-AAC3-4222-BE3F-38DA158C6AD4}" dt="2020-05-28T17:30:37.178" v="192" actId="114"/>
          <ac:spMkLst>
            <pc:docMk/>
            <pc:sldMk cId="2280844454" sldId="256"/>
            <ac:spMk id="8" creationId="{936AEBAA-7F4E-4E9F-88C4-9C8147745160}"/>
          </ac:spMkLst>
        </pc:spChg>
      </pc:sldChg>
      <pc:sldChg chg="addSp delSp modSp mod">
        <pc:chgData name="Chris Kennedy" userId="c9803a5179f80760" providerId="LiveId" clId="{234FD2FA-AAC3-4222-BE3F-38DA158C6AD4}" dt="2020-05-28T17:33:23.195" v="252" actId="1076"/>
        <pc:sldMkLst>
          <pc:docMk/>
          <pc:sldMk cId="3794717122" sldId="257"/>
        </pc:sldMkLst>
        <pc:spChg chg="mod">
          <ac:chgData name="Chris Kennedy" userId="c9803a5179f80760" providerId="LiveId" clId="{234FD2FA-AAC3-4222-BE3F-38DA158C6AD4}" dt="2020-05-28T17:32:15.315" v="217" actId="255"/>
          <ac:spMkLst>
            <pc:docMk/>
            <pc:sldMk cId="3794717122" sldId="257"/>
            <ac:spMk id="7" creationId="{EFFA010B-B0D8-4A29-AFE0-829C80A45FB1}"/>
          </ac:spMkLst>
        </pc:spChg>
        <pc:spChg chg="mod">
          <ac:chgData name="Chris Kennedy" userId="c9803a5179f80760" providerId="LiveId" clId="{234FD2FA-AAC3-4222-BE3F-38DA158C6AD4}" dt="2020-05-28T17:33:12.985" v="247" actId="1076"/>
          <ac:spMkLst>
            <pc:docMk/>
            <pc:sldMk cId="3794717122" sldId="257"/>
            <ac:spMk id="8" creationId="{C8E34945-87B2-4024-8300-EE6CEE39248A}"/>
          </ac:spMkLst>
        </pc:spChg>
        <pc:spChg chg="add mod">
          <ac:chgData name="Chris Kennedy" userId="c9803a5179f80760" providerId="LiveId" clId="{234FD2FA-AAC3-4222-BE3F-38DA158C6AD4}" dt="2020-05-28T17:33:07.794" v="244" actId="1038"/>
          <ac:spMkLst>
            <pc:docMk/>
            <pc:sldMk cId="3794717122" sldId="257"/>
            <ac:spMk id="10" creationId="{7DA369E4-D14F-4369-91BA-9916EB15A08C}"/>
          </ac:spMkLst>
        </pc:spChg>
        <pc:spChg chg="add del mod">
          <ac:chgData name="Chris Kennedy" userId="c9803a5179f80760" providerId="LiveId" clId="{234FD2FA-AAC3-4222-BE3F-38DA158C6AD4}" dt="2020-05-28T17:32:38.316" v="222" actId="478"/>
          <ac:spMkLst>
            <pc:docMk/>
            <pc:sldMk cId="3794717122" sldId="257"/>
            <ac:spMk id="11" creationId="{120FED5E-4336-4655-A3FE-07F40FC36EEE}"/>
          </ac:spMkLst>
        </pc:spChg>
        <pc:spChg chg="add mod">
          <ac:chgData name="Chris Kennedy" userId="c9803a5179f80760" providerId="LiveId" clId="{234FD2FA-AAC3-4222-BE3F-38DA158C6AD4}" dt="2020-05-28T17:33:07.794" v="244" actId="1038"/>
          <ac:spMkLst>
            <pc:docMk/>
            <pc:sldMk cId="3794717122" sldId="257"/>
            <ac:spMk id="12" creationId="{D4AF2FD0-5F2C-4F47-A42C-4F8BDA1961E5}"/>
          </ac:spMkLst>
        </pc:spChg>
        <pc:spChg chg="add mod">
          <ac:chgData name="Chris Kennedy" userId="c9803a5179f80760" providerId="LiveId" clId="{234FD2FA-AAC3-4222-BE3F-38DA158C6AD4}" dt="2020-05-28T17:33:07.794" v="244" actId="1038"/>
          <ac:spMkLst>
            <pc:docMk/>
            <pc:sldMk cId="3794717122" sldId="257"/>
            <ac:spMk id="13" creationId="{35DF281C-D11B-449E-96B0-2DDA3A475B20}"/>
          </ac:spMkLst>
        </pc:spChg>
        <pc:spChg chg="add mod">
          <ac:chgData name="Chris Kennedy" userId="c9803a5179f80760" providerId="LiveId" clId="{234FD2FA-AAC3-4222-BE3F-38DA158C6AD4}" dt="2020-05-28T17:33:07.794" v="244" actId="1038"/>
          <ac:spMkLst>
            <pc:docMk/>
            <pc:sldMk cId="3794717122" sldId="257"/>
            <ac:spMk id="14" creationId="{A5E9DAB8-9FA4-43BE-AABC-6DDA06B46A8B}"/>
          </ac:spMkLst>
        </pc:spChg>
        <pc:spChg chg="add del mod">
          <ac:chgData name="Chris Kennedy" userId="c9803a5179f80760" providerId="LiveId" clId="{234FD2FA-AAC3-4222-BE3F-38DA158C6AD4}" dt="2020-05-28T17:33:14.843" v="250"/>
          <ac:spMkLst>
            <pc:docMk/>
            <pc:sldMk cId="3794717122" sldId="257"/>
            <ac:spMk id="15" creationId="{65A6BB51-08E8-4A80-86BD-BCDC0519BF42}"/>
          </ac:spMkLst>
        </pc:spChg>
        <pc:spChg chg="add del mod">
          <ac:chgData name="Chris Kennedy" userId="c9803a5179f80760" providerId="LiveId" clId="{234FD2FA-AAC3-4222-BE3F-38DA158C6AD4}" dt="2020-05-28T17:33:14.843" v="250"/>
          <ac:spMkLst>
            <pc:docMk/>
            <pc:sldMk cId="3794717122" sldId="257"/>
            <ac:spMk id="16" creationId="{8B2DC8B8-2993-4151-BBD5-C7D49DDB7551}"/>
          </ac:spMkLst>
        </pc:spChg>
        <pc:spChg chg="add del mod">
          <ac:chgData name="Chris Kennedy" userId="c9803a5179f80760" providerId="LiveId" clId="{234FD2FA-AAC3-4222-BE3F-38DA158C6AD4}" dt="2020-05-28T17:33:14.843" v="250"/>
          <ac:spMkLst>
            <pc:docMk/>
            <pc:sldMk cId="3794717122" sldId="257"/>
            <ac:spMk id="17" creationId="{9D24FC70-23F7-49AC-B8F8-43A07D6597A6}"/>
          </ac:spMkLst>
        </pc:spChg>
        <pc:spChg chg="add del mod">
          <ac:chgData name="Chris Kennedy" userId="c9803a5179f80760" providerId="LiveId" clId="{234FD2FA-AAC3-4222-BE3F-38DA158C6AD4}" dt="2020-05-28T17:33:14.843" v="250"/>
          <ac:spMkLst>
            <pc:docMk/>
            <pc:sldMk cId="3794717122" sldId="257"/>
            <ac:spMk id="18" creationId="{987D0EC7-50AB-4578-A619-5764720331AC}"/>
          </ac:spMkLst>
        </pc:spChg>
        <pc:spChg chg="add mod">
          <ac:chgData name="Chris Kennedy" userId="c9803a5179f80760" providerId="LiveId" clId="{234FD2FA-AAC3-4222-BE3F-38DA158C6AD4}" dt="2020-05-28T17:33:23.195" v="252" actId="1076"/>
          <ac:spMkLst>
            <pc:docMk/>
            <pc:sldMk cId="3794717122" sldId="257"/>
            <ac:spMk id="19" creationId="{0B3F6675-00C1-4401-9A77-D2AEFE985CAA}"/>
          </ac:spMkLst>
        </pc:spChg>
        <pc:spChg chg="add mod">
          <ac:chgData name="Chris Kennedy" userId="c9803a5179f80760" providerId="LiveId" clId="{234FD2FA-AAC3-4222-BE3F-38DA158C6AD4}" dt="2020-05-28T17:33:23.195" v="252" actId="1076"/>
          <ac:spMkLst>
            <pc:docMk/>
            <pc:sldMk cId="3794717122" sldId="257"/>
            <ac:spMk id="20" creationId="{2810A1AE-7AB0-4EA5-AE5C-87AFCFB6466F}"/>
          </ac:spMkLst>
        </pc:spChg>
        <pc:spChg chg="add mod">
          <ac:chgData name="Chris Kennedy" userId="c9803a5179f80760" providerId="LiveId" clId="{234FD2FA-AAC3-4222-BE3F-38DA158C6AD4}" dt="2020-05-28T17:33:23.195" v="252" actId="1076"/>
          <ac:spMkLst>
            <pc:docMk/>
            <pc:sldMk cId="3794717122" sldId="257"/>
            <ac:spMk id="21" creationId="{726F5076-1AB3-40FB-B192-E21A5AA0306C}"/>
          </ac:spMkLst>
        </pc:spChg>
        <pc:spChg chg="add mod">
          <ac:chgData name="Chris Kennedy" userId="c9803a5179f80760" providerId="LiveId" clId="{234FD2FA-AAC3-4222-BE3F-38DA158C6AD4}" dt="2020-05-28T17:33:23.195" v="252" actId="1076"/>
          <ac:spMkLst>
            <pc:docMk/>
            <pc:sldMk cId="3794717122" sldId="257"/>
            <ac:spMk id="22" creationId="{1B6D3E8C-B020-4EEE-B096-57F1860D61A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A9852-CBAD-42D5-A50B-FA4ED48AE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12A99-813F-441B-8ECA-B533B004C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9ED0B-594E-462C-8DF9-4519F8063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25F8-B5B7-4BE4-A13B-0B53997080CA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F7ADF-CDCA-4763-92C1-630FC15E9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9394-D765-4B19-A696-1416690E7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924D-F9A9-48A6-ABFA-C9F2234A1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3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55FB0-E41E-47D5-A25D-09587F0F8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DB457-D834-4A48-86E2-46298E47D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0C9D5-026B-4300-9C5E-DC15E98F0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25F8-B5B7-4BE4-A13B-0B53997080CA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E7094-8B59-4636-A246-F465CF830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DD083-82DE-4022-AEBE-B2004F96F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924D-F9A9-48A6-ABFA-C9F2234A1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01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76572D-EA97-4502-98AA-2E688A2CA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F46BE-2E11-4F15-8921-7070CAB7C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76A12-E330-4B4F-BA63-FBD9A0AD4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25F8-B5B7-4BE4-A13B-0B53997080CA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5976F-1BEA-4306-88D9-E77B241FB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61EC0-59AC-475E-A501-0FADF187B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924D-F9A9-48A6-ABFA-C9F2234A1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3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5EDE3-49A5-4A63-8291-18ACAA887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8B7EB-4CD9-4E42-9A0B-1D7436D1C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1439F-7268-4C97-A067-19A6AEB68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25F8-B5B7-4BE4-A13B-0B53997080CA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14C2A-F5F9-4114-91AF-DAE8A8B99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0715C-D4A8-42A8-9F89-9D037AC9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924D-F9A9-48A6-ABFA-C9F2234A1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2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FCBCD-AE32-4D0F-9804-1CE6F5AF2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2FDBC-E60A-48BA-9E66-EE5D86853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A63F4-B109-4479-8B73-7BA644E9C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25F8-B5B7-4BE4-A13B-0B53997080CA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EE82A-DA61-4837-AF21-40CB7F0B6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E823C-25C9-4EC1-89F9-9B6BD06A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924D-F9A9-48A6-ABFA-C9F2234A1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28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8E3F-FA6B-412B-A25C-7FF35BA60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8EEE2-3DD3-48E3-9EF5-9B9566A9B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C3BBC-7FF0-40CD-822E-D96000299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21049-18AB-4117-8118-DA3D5FAD8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25F8-B5B7-4BE4-A13B-0B53997080CA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F0E0D-D079-41E8-8034-B1F0E7367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E678A-8F0A-4CD8-8359-337F063B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924D-F9A9-48A6-ABFA-C9F2234A1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2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BF7A0-F19A-4815-899B-8F97606D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C3841-0315-4009-BB04-9F211D202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FF265-D20E-4282-A528-0CA5E9E35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A3F1F1-D6E1-4213-969D-460618FE1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1B11CC-4A2A-4518-A8C6-547E300D57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791276-2CC2-49CA-8313-57AB148E6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25F8-B5B7-4BE4-A13B-0B53997080CA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2DC3EE-0225-4B39-94C4-AD91901B9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3D4CF-0675-4761-867E-B328744A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924D-F9A9-48A6-ABFA-C9F2234A1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33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1DA5A-0285-4051-8CD6-15FB7DBA2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EFE0D8-339D-473B-B730-7C14F6926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25F8-B5B7-4BE4-A13B-0B53997080CA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B2B026-D91A-4198-BAFA-9F9237F3E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42BA5-D59A-4B57-BE1A-3D474CC1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924D-F9A9-48A6-ABFA-C9F2234A1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5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904EE-46B7-4B7E-86BF-EB50C5699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25F8-B5B7-4BE4-A13B-0B53997080CA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09C6FF-5E71-4340-A69E-FF988938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FECE0-2F6A-467F-9BDF-7524183C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924D-F9A9-48A6-ABFA-C9F2234A1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3236B-92C2-45F7-89AD-80EB61DB2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627CF-7B65-4BE4-8F83-BF2FF3EFA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6F4E2-C337-4A6B-8418-80949DCE9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274E8-1BB4-422D-B5DD-FD2A381E0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25F8-B5B7-4BE4-A13B-0B53997080CA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325AE-E882-4F3A-8984-EC976786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ACCF8-04E7-4387-8D39-12FED3C42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924D-F9A9-48A6-ABFA-C9F2234A1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0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09D16-5CAD-4329-BB4D-7DDCF5E8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522F8D-DAD8-4E42-BD13-79A2F37F66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601D4-DB33-4076-916C-A62AB4FA3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759FB-6BCC-4F3C-99E8-3EA052ACC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25F8-B5B7-4BE4-A13B-0B53997080CA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B9A75-3FDB-48C8-A614-8FFA59A82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A515D-7553-4513-B7D6-322B3044A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924D-F9A9-48A6-ABFA-C9F2234A1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5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51ED15-D666-4250-BBFD-04E47C69D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71C67-6CCF-4803-9CE6-F5749A7E5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7C592-6AB4-4010-B5E6-96C62E1DD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325F8-B5B7-4BE4-A13B-0B53997080CA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E823A-928B-4C0E-9D00-9E0E8A916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0C6DC-7F56-4003-B01E-830DB0751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0924D-F9A9-48A6-ABFA-C9F2234A1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8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1B8A2E41-FC87-49F9-8D84-C98B81BA7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0687" y="400050"/>
            <a:ext cx="8810625" cy="6057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C29225-F9C2-4599-8697-89B16327AF1F}"/>
              </a:ext>
            </a:extLst>
          </p:cNvPr>
          <p:cNvSpPr txBox="1"/>
          <p:nvPr/>
        </p:nvSpPr>
        <p:spPr>
          <a:xfrm>
            <a:off x="291253" y="318347"/>
            <a:ext cx="3487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Sci-Kit-Learn Decision Tree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3D19BE-BCA6-4FDA-B56A-0A9BF9883A21}"/>
              </a:ext>
            </a:extLst>
          </p:cNvPr>
          <p:cNvSpPr txBox="1"/>
          <p:nvPr/>
        </p:nvSpPr>
        <p:spPr>
          <a:xfrm>
            <a:off x="8412999" y="318346"/>
            <a:ext cx="3508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UNC vs. Duke MBA Choice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6AEBAA-7F4E-4E9F-88C4-9C8147745160}"/>
              </a:ext>
            </a:extLst>
          </p:cNvPr>
          <p:cNvSpPr txBox="1"/>
          <p:nvPr/>
        </p:nvSpPr>
        <p:spPr>
          <a:xfrm>
            <a:off x="128693" y="6217920"/>
            <a:ext cx="5513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Will awfully overfit without controlling hyperparameters </a:t>
            </a:r>
            <a:br>
              <a:rPr lang="en-US" i="1" dirty="0"/>
            </a:br>
            <a:r>
              <a:rPr lang="en-US" i="1" dirty="0"/>
              <a:t>or using cross-validation. This dataset is not large enough</a:t>
            </a:r>
          </a:p>
        </p:txBody>
      </p:sp>
    </p:spTree>
    <p:extLst>
      <p:ext uri="{BB962C8B-B14F-4D97-AF65-F5344CB8AC3E}">
        <p14:creationId xmlns:p14="http://schemas.microsoft.com/office/powerpoint/2010/main" val="2280844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F576B7-6AC4-48E8-85DB-E3BD8E4F2DDA}"/>
              </a:ext>
            </a:extLst>
          </p:cNvPr>
          <p:cNvSpPr txBox="1"/>
          <p:nvPr/>
        </p:nvSpPr>
        <p:spPr>
          <a:xfrm>
            <a:off x="291253" y="318347"/>
            <a:ext cx="4164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Sci-Kit-Learn Logistic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E6DDC1-7C56-4231-A8A4-A4F9737E0DA5}"/>
              </a:ext>
            </a:extLst>
          </p:cNvPr>
          <p:cNvSpPr txBox="1"/>
          <p:nvPr/>
        </p:nvSpPr>
        <p:spPr>
          <a:xfrm>
            <a:off x="430106" y="1859280"/>
            <a:ext cx="155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L2-Regularized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B0E74D-55B9-414E-A404-157BD8100641}"/>
              </a:ext>
            </a:extLst>
          </p:cNvPr>
          <p:cNvSpPr txBox="1"/>
          <p:nvPr/>
        </p:nvSpPr>
        <p:spPr>
          <a:xfrm>
            <a:off x="6526106" y="1859280"/>
            <a:ext cx="1953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Penalty (</a:t>
            </a:r>
            <a:r>
              <a:rPr lang="en-US" i="1" dirty="0"/>
              <a:t>EXCEL)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39F167-2140-4B8A-AE7A-06C806A09418}"/>
              </a:ext>
            </a:extLst>
          </p:cNvPr>
          <p:cNvSpPr/>
          <p:nvPr/>
        </p:nvSpPr>
        <p:spPr>
          <a:xfrm>
            <a:off x="6526106" y="2430717"/>
            <a:ext cx="52357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       		   Value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  	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Intercept :   		-70.1946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GMAT :   	 	 	  0.0937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 University :     	  1.6816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BB IQ :     			  0.0618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857E18-8BCA-4C78-948E-B493629634F4}"/>
              </a:ext>
            </a:extLst>
          </p:cNvPr>
          <p:cNvSpPr/>
          <p:nvPr/>
        </p:nvSpPr>
        <p:spPr>
          <a:xfrm>
            <a:off x="430106" y="2430717"/>
            <a:ext cx="52357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       		   Value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  	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Intercept :   		-58.8009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GMAT :   	 	 	  0.0781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 University :     	  0.5581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BB IQ :     			  0.0629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FA010B-B0D8-4A29-AFE0-829C80A45FB1}"/>
              </a:ext>
            </a:extLst>
          </p:cNvPr>
          <p:cNvSpPr txBox="1"/>
          <p:nvPr/>
        </p:nvSpPr>
        <p:spPr>
          <a:xfrm>
            <a:off x="6526106" y="4725323"/>
            <a:ext cx="4429418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Confusion Matrix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Actual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UNC	Duke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Predicted	UNC	18	2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Duke	2	13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E34945-87B2-4024-8300-EE6CEE39248A}"/>
              </a:ext>
            </a:extLst>
          </p:cNvPr>
          <p:cNvSpPr txBox="1"/>
          <p:nvPr/>
        </p:nvSpPr>
        <p:spPr>
          <a:xfrm>
            <a:off x="430106" y="4725323"/>
            <a:ext cx="4429418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Confusion Matrix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Actual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UNC	Duke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Predicted	UNC	18	2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Duke	1	14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F98606-A0C0-43B7-A6CC-5F954E9446D3}"/>
              </a:ext>
            </a:extLst>
          </p:cNvPr>
          <p:cNvSpPr txBox="1"/>
          <p:nvPr/>
        </p:nvSpPr>
        <p:spPr>
          <a:xfrm>
            <a:off x="8412999" y="318346"/>
            <a:ext cx="3508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UNC vs. Duke MBA Choice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A369E4-D14F-4369-91BA-9916EB15A08C}"/>
              </a:ext>
            </a:extLst>
          </p:cNvPr>
          <p:cNvSpPr/>
          <p:nvPr/>
        </p:nvSpPr>
        <p:spPr>
          <a:xfrm>
            <a:off x="3061547" y="5822201"/>
            <a:ext cx="846667" cy="3957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AF2FD0-5F2C-4F47-A42C-4F8BDA1961E5}"/>
              </a:ext>
            </a:extLst>
          </p:cNvPr>
          <p:cNvSpPr/>
          <p:nvPr/>
        </p:nvSpPr>
        <p:spPr>
          <a:xfrm>
            <a:off x="3908214" y="5822722"/>
            <a:ext cx="846667" cy="395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DF281C-D11B-449E-96B0-2DDA3A475B20}"/>
              </a:ext>
            </a:extLst>
          </p:cNvPr>
          <p:cNvSpPr/>
          <p:nvPr/>
        </p:nvSpPr>
        <p:spPr>
          <a:xfrm>
            <a:off x="3908214" y="6218022"/>
            <a:ext cx="846667" cy="395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E9DAB8-9FA4-43BE-AABC-6DDA06B46A8B}"/>
              </a:ext>
            </a:extLst>
          </p:cNvPr>
          <p:cNvSpPr/>
          <p:nvPr/>
        </p:nvSpPr>
        <p:spPr>
          <a:xfrm>
            <a:off x="3061547" y="6217919"/>
            <a:ext cx="846667" cy="395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3F6675-00C1-4401-9A77-D2AEFE985CAA}"/>
              </a:ext>
            </a:extLst>
          </p:cNvPr>
          <p:cNvSpPr/>
          <p:nvPr/>
        </p:nvSpPr>
        <p:spPr>
          <a:xfrm>
            <a:off x="9217821" y="5817874"/>
            <a:ext cx="846667" cy="3957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10A1AE-7AB0-4EA5-AE5C-87AFCFB6466F}"/>
              </a:ext>
            </a:extLst>
          </p:cNvPr>
          <p:cNvSpPr/>
          <p:nvPr/>
        </p:nvSpPr>
        <p:spPr>
          <a:xfrm>
            <a:off x="10064488" y="5818395"/>
            <a:ext cx="846667" cy="395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6F5076-1AB3-40FB-B192-E21A5AA0306C}"/>
              </a:ext>
            </a:extLst>
          </p:cNvPr>
          <p:cNvSpPr/>
          <p:nvPr/>
        </p:nvSpPr>
        <p:spPr>
          <a:xfrm>
            <a:off x="10064488" y="6213695"/>
            <a:ext cx="846667" cy="395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6D3E8C-B020-4EEE-B096-57F1860D61A3}"/>
              </a:ext>
            </a:extLst>
          </p:cNvPr>
          <p:cNvSpPr/>
          <p:nvPr/>
        </p:nvSpPr>
        <p:spPr>
          <a:xfrm>
            <a:off x="9217821" y="6213592"/>
            <a:ext cx="846667" cy="395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17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171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Kennedy</dc:creator>
  <cp:lastModifiedBy>Chris Kennedy</cp:lastModifiedBy>
  <cp:revision>5</cp:revision>
  <dcterms:created xsi:type="dcterms:W3CDTF">2020-05-28T14:12:18Z</dcterms:created>
  <dcterms:modified xsi:type="dcterms:W3CDTF">2020-05-28T17:33:33Z</dcterms:modified>
</cp:coreProperties>
</file>