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419" r:id="rId7"/>
    <p:sldId id="392" r:id="rId8"/>
    <p:sldId id="393" r:id="rId9"/>
    <p:sldId id="396" r:id="rId10"/>
    <p:sldId id="394" r:id="rId11"/>
    <p:sldId id="421" r:id="rId12"/>
    <p:sldId id="395" r:id="rId13"/>
    <p:sldId id="444" r:id="rId14"/>
    <p:sldId id="420" r:id="rId15"/>
    <p:sldId id="4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D36-B2DE-4285-A2B7-A707272D9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299F-4E9B-43D0-9E67-86ADB7D3A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5917-39DA-4557-A70F-31616A23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0D32-D79B-45D4-BF17-B750C547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79FE-A64C-4386-A7D9-736031F8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DAA7-1396-42FE-A27B-10ECCFA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73A62-DE8E-4FE2-BE07-BB1B77A5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9762-5909-4C11-9715-17C5BCDB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98A7-0750-4508-922F-8A0D2E2E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ECEE-262E-4072-B428-A0299429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4EC8F-A33F-4642-B32E-57C1B90A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4953-6468-4C41-A220-E41B7059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FA0D-4E92-4768-9FA4-C1292D2F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16C8-F0ED-4648-99D2-10936BAD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B908-ACBD-4330-BD65-4C7CCD1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B2EA90-AADE-4FEC-AB5C-BA7E4B8504AC}" type="datetime1">
              <a:rPr lang="en-SG" smtClean="0"/>
              <a:t>14/6/2022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18E-0172-4AEF-964C-5B9D95D2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EB91-4D00-4E48-B237-E9022F32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F301-FCDB-49DA-B1F6-F8CB44D6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9595-F831-48DB-A2A1-281B1F27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70BD-C019-49AA-8788-169DD352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1BED-4E73-4D53-8FC2-9F992D66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7695-30EB-482C-B41C-5448398D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5850-7736-41A5-8D00-19DBB70E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62AE-F3F0-443B-AE4D-B724237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37E4-042E-4371-9E18-069E36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9981-35F2-4D1A-B9C5-AC20AE18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791E-DDA8-4F05-B2FB-20653912F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2C4D9-5ACA-42DE-9ACE-A07A487B6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28CAD-15FE-4EDC-B1C8-FD59B62D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4B25D-D98B-4955-924F-048CE9E8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07F5-A380-496A-9571-699C5B1B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7A83-3246-4FE1-B6B7-D7CFE2C2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6A7-20AB-49E2-962E-E2898003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2183-C83D-48F6-B9D1-5A161FB7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5FDF-64BB-4284-9EBF-C1ED321E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E089-71FB-4F88-9E07-9F023FB77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F8BC3-A94F-43E2-9B8F-7E191F83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0F9A-0C56-433F-9DDC-F7333E41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F89D-6D9D-4F3E-9E0D-D7BF0CB9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7979-3A1D-4759-9D63-E77941EE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1C92-D139-4F63-B169-2BD9FD15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55FA-320C-486D-9727-491EE468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4254F-5F79-44F5-A2BF-2F488362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697B-DF2B-49D3-9B2C-534CAFC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E97A-F6AC-412C-89AB-663090BA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360C-C9D1-4692-8BB0-568283F0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07F5-835B-4A61-8B54-757406E9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AA69-8511-4913-BBDE-738DCECA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E7E1A-C281-46D6-B6B2-7449E9E1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2467-11AE-40D0-98C3-885F6D0E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CF556-4603-483F-B228-21111E66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BF2C-3949-4B49-AAA4-2F006CE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A1B7-6C85-4EE8-8E3D-E3848F9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A10D-41A8-4652-8B7D-ABE6CA950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F8312-EEC4-4300-B902-B7593754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07DA-3DAC-4DC0-9619-4C286442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C299D-3B48-4C1C-BCF6-823179E0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05F9-37D3-4D42-B6FA-CDDE9FBF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B0816-3041-4A0C-9B4D-9B683605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6193-8020-4A82-801F-483FF72B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8003-5330-48D5-A849-CD14F438A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96DE-0D36-4043-B197-B43A25F7152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5883-224F-4B09-96A9-E244A888C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64E4-6571-4482-9C36-730280A6B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5B19-44B2-4B10-BEEA-F1C38BCA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+mn-lt"/>
              </a:rPr>
              <a:t>Voice-To-Text</a:t>
            </a:r>
            <a:r>
              <a:rPr lang="en-US" dirty="0"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Analysis Web User Guide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18D5A-7FBD-4217-9586-1B30FAEFF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9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4C8EA0-B4B1-C9C5-A9DD-531E3AD4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1059361"/>
            <a:ext cx="9975011" cy="5084334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>
                <a:ea typeface="宋体"/>
                <a:cs typeface="Arial"/>
              </a:rPr>
              <a:t>Web Portal</a:t>
            </a:r>
            <a:endParaRPr lang="zh-CN" altLang="en-US" sz="3600" b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AC131B-EF05-7E8D-4243-B7C34C39DC47}"/>
              </a:ext>
            </a:extLst>
          </p:cNvPr>
          <p:cNvSpPr/>
          <p:nvPr/>
        </p:nvSpPr>
        <p:spPr>
          <a:xfrm>
            <a:off x="9572706" y="3012056"/>
            <a:ext cx="425309" cy="3181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CB4D531-D09B-9FE7-62BA-E5A2E872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1" y="1294419"/>
            <a:ext cx="9989388" cy="5059916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>
                <a:ea typeface="宋体"/>
                <a:cs typeface="Arial"/>
              </a:rPr>
              <a:t>Web Portal</a:t>
            </a:r>
            <a:endParaRPr lang="zh-CN" altLang="en-US" sz="3600" b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AC131B-EF05-7E8D-4243-B7C34C39DC47}"/>
              </a:ext>
            </a:extLst>
          </p:cNvPr>
          <p:cNvSpPr/>
          <p:nvPr/>
        </p:nvSpPr>
        <p:spPr>
          <a:xfrm>
            <a:off x="9379214" y="3244682"/>
            <a:ext cx="394829" cy="3651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>
                <a:ea typeface="宋体"/>
                <a:cs typeface="Arial"/>
              </a:rPr>
              <a:t>Web Portal</a:t>
            </a:r>
            <a:endParaRPr lang="zh-CN" altLang="en-US" sz="3600" b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D80DB-42C3-A42E-4EBE-7A838BF7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325182"/>
            <a:ext cx="9716218" cy="494088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99F6F2-EE31-C1B7-F255-C7361D7C5F03}"/>
              </a:ext>
            </a:extLst>
          </p:cNvPr>
          <p:cNvSpPr/>
          <p:nvPr/>
        </p:nvSpPr>
        <p:spPr>
          <a:xfrm>
            <a:off x="1514799" y="4581776"/>
            <a:ext cx="423583" cy="8395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BA189E-2C6D-8D40-DC15-847F236FD959}"/>
              </a:ext>
            </a:extLst>
          </p:cNvPr>
          <p:cNvSpPr/>
          <p:nvPr/>
        </p:nvSpPr>
        <p:spPr>
          <a:xfrm>
            <a:off x="9177930" y="5516304"/>
            <a:ext cx="1329356" cy="6095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>
                <a:ea typeface="宋体"/>
                <a:cs typeface="Arial"/>
              </a:rPr>
              <a:t>Web Portal</a:t>
            </a:r>
            <a:endParaRPr lang="zh-CN" altLang="en-US" sz="3600" b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BC466E0-473E-56E8-F8AB-B03F73AB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98" y="1210163"/>
            <a:ext cx="9615577" cy="48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>
                <a:ea typeface="宋体"/>
                <a:cs typeface="Arial"/>
              </a:rPr>
              <a:t>Web Portal</a:t>
            </a:r>
            <a:endParaRPr lang="zh-CN" altLang="en-US" sz="3600" b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47FB71-0D4C-8FD6-96D1-6858075C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5" y="1134260"/>
            <a:ext cx="10147539" cy="52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6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F9BFB-1A7C-4705-BCCE-4E4EFB7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BFA11CF6-82D4-B75E-8E75-6F359B679429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9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3600" b="1">
                <a:ea typeface="宋体"/>
                <a:cs typeface="Arial"/>
              </a:rPr>
              <a:t>Web Portal</a:t>
            </a:r>
            <a:endParaRPr lang="en-GB" altLang="zh-CN" sz="3600" b="1">
              <a:ea typeface="宋体"/>
            </a:endParaRP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56B29A-493C-56C4-777F-8C677E05A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" b="2769"/>
          <a:stretch/>
        </p:blipFill>
        <p:spPr>
          <a:xfrm>
            <a:off x="1158815" y="1304781"/>
            <a:ext cx="9558074" cy="4751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39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9B27-EC36-41BF-BD7D-5CDCB291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399991-9401-4F5D-9F62-4AE3BD5DB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26632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3874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1569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865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751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1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2022.06.09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Tongtong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7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2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8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98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C1C3-BEE5-4A53-8316-F7F56FAB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8903-B2F3-4CA9-A141-37101E72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Main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Report</a:t>
            </a:r>
          </a:p>
          <a:p>
            <a:r>
              <a:rPr lang="en-US" dirty="0"/>
              <a:t>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48A-31D2-4E26-B0A3-2FC10AE6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1472241" y="6123543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login with his/her username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177732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6C0C58-FEB8-4DFC-B8B6-C1B14D7D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01" y="1690688"/>
            <a:ext cx="8043446" cy="4130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CA48A-31D2-4E26-B0A3-2FC10AE6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1472241" y="6123543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designed as a dashboard to show summary information of current user.</a:t>
            </a:r>
          </a:p>
        </p:txBody>
      </p:sp>
    </p:spTree>
    <p:extLst>
      <p:ext uri="{BB962C8B-B14F-4D97-AF65-F5344CB8AC3E}">
        <p14:creationId xmlns:p14="http://schemas.microsoft.com/office/powerpoint/2010/main" val="260791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>
                <a:ea typeface="宋体"/>
                <a:cs typeface="Arial"/>
              </a:rPr>
              <a:t>Web Portal</a:t>
            </a:r>
            <a:endParaRPr lang="zh-CN" altLang="en-US" sz="36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9336C1-9643-9062-263A-1C0831F3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0" y="1377672"/>
            <a:ext cx="8954217" cy="45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1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>
                <a:ea typeface="宋体"/>
                <a:cs typeface="Arial"/>
              </a:rPr>
              <a:t>Web Portal</a:t>
            </a:r>
            <a:endParaRPr lang="zh-CN" altLang="en-US" sz="3600" b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91E7A98-277C-CDA1-EF2E-FDA7B227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7" y="1277030"/>
            <a:ext cx="9701841" cy="495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3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EB6E118-FD54-25FC-D0AE-9C2C6CCF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1174379"/>
            <a:ext cx="10003766" cy="5084334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>
                <a:ea typeface="宋体"/>
                <a:cs typeface="Arial"/>
              </a:rPr>
              <a:t>Web Portal</a:t>
            </a:r>
            <a:endParaRPr lang="zh-CN" altLang="en-US" sz="3600" b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E149E3-66A3-A11B-D3DB-5EB22B71E8C8}"/>
              </a:ext>
            </a:extLst>
          </p:cNvPr>
          <p:cNvSpPr/>
          <p:nvPr/>
        </p:nvSpPr>
        <p:spPr>
          <a:xfrm>
            <a:off x="1720316" y="4566119"/>
            <a:ext cx="2113210" cy="4326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931689E-C63E-4904-B2E1-C09AA81C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8357"/>
            <a:ext cx="10190671" cy="520136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>
                <a:ea typeface="宋体"/>
                <a:cs typeface="Arial"/>
              </a:rPr>
              <a:t>Web Portal</a:t>
            </a:r>
            <a:endParaRPr lang="zh-CN" altLang="en-US" sz="3600" b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0A0F2C-EBA4-54AF-1588-12627841FE25}"/>
              </a:ext>
            </a:extLst>
          </p:cNvPr>
          <p:cNvSpPr/>
          <p:nvPr/>
        </p:nvSpPr>
        <p:spPr>
          <a:xfrm>
            <a:off x="10296803" y="5002928"/>
            <a:ext cx="540327" cy="3325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2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207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80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Voice-To-Text Analysis Web User Guide</vt:lpstr>
      <vt:lpstr>Versions</vt:lpstr>
      <vt:lpstr>Contents</vt:lpstr>
      <vt:lpstr>Login</vt:lpstr>
      <vt:lpstr>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Voice-To-Text Analysis Web UserGuide</dc:title>
  <dc:creator>赵 彤彤</dc:creator>
  <cp:lastModifiedBy>赵 彤彤</cp:lastModifiedBy>
  <cp:revision>2</cp:revision>
  <dcterms:created xsi:type="dcterms:W3CDTF">2022-06-09T08:25:20Z</dcterms:created>
  <dcterms:modified xsi:type="dcterms:W3CDTF">2022-06-14T09:42:35Z</dcterms:modified>
</cp:coreProperties>
</file>