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32" r:id="rId3"/>
    <p:sldId id="433" r:id="rId4"/>
    <p:sldId id="434" r:id="rId5"/>
    <p:sldId id="43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  <a:endParaRPr lang="en-US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EE76918-E559-3D49-ADCA-3C53E433209B}" type="datetime1">
              <a:rPr lang="en-SG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635" y="914400"/>
            <a:ext cx="12192000" cy="2570480"/>
          </a:xfrm>
        </p:spPr>
        <p:txBody>
          <a:bodyPr/>
          <a:p>
            <a:r>
              <a:rPr lang="en-US"/>
              <a:t>How to test STT accuracy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By character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By words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</a:t>
            </a:r>
            <a:r>
              <a:rPr lang="zh-CN" altLang="en-US"/>
              <a:t>ifference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For example: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r>
              <a:rPr lang="en-US" altLang="zh-CN"/>
              <a:t>By character the accuracy for the example is 83.33%. Differences of only one space will be considered.</a:t>
            </a:r>
            <a:endParaRPr lang="en-US" altLang="zh-CN"/>
          </a:p>
          <a:p>
            <a:r>
              <a:rPr lang="en-US" altLang="zh-CN"/>
              <a:t>By words the accuracy for the example is 0%. Because there are no words to match.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400810" y="2101850"/>
          <a:ext cx="853313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Accurate transcript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STT results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justin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just in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test STT accuracy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Code: in the ucloud folder Documentation/Test documentation/Test3 STT Accuracy</a:t>
            </a:r>
            <a:endParaRPr lang="en-US" altLang="zh-CN" b="1"/>
          </a:p>
          <a:p>
            <a:r>
              <a:rPr lang="en-US" altLang="zh-CN"/>
              <a:t>accuracy by character.py</a:t>
            </a:r>
            <a:endParaRPr lang="en-US" altLang="zh-CN"/>
          </a:p>
          <a:p>
            <a:r>
              <a:rPr lang="en-US" altLang="zh-CN"/>
              <a:t>accuracy by words.py</a:t>
            </a:r>
            <a:endParaRPr lang="en-US" altLang="zh-CN"/>
          </a:p>
          <a:p>
            <a:r>
              <a:rPr lang="en-US" altLang="zh-CN" b="1"/>
              <a:t>How to use:</a:t>
            </a:r>
            <a:endParaRPr lang="en-US" altLang="zh-CN" b="1"/>
          </a:p>
          <a:p>
            <a:r>
              <a:rPr lang="en-US" altLang="zh-CN"/>
              <a:t>1. First prepare a csv or excel with two columns. One column 'transcript' is the actual text, and one column 'stt' is the result of stt. As shown below:</a:t>
            </a:r>
            <a:endParaRPr lang="en-US" altLang="zh-CN"/>
          </a:p>
          <a:p>
            <a:endParaRPr lang="en-US" alt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4434840"/>
            <a:ext cx="10350500" cy="1651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test STT accuracy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How to use:</a:t>
            </a:r>
            <a:endParaRPr lang="en-US" altLang="zh-CN" b="1"/>
          </a:p>
          <a:p>
            <a:r>
              <a:rPr lang="en-US" altLang="zh-CN"/>
              <a:t>2. Write path</a:t>
            </a:r>
            <a:endParaRPr lang="en-US" altLang="zh-CN"/>
          </a:p>
          <a:p>
            <a:r>
              <a:rPr lang="en-US" altLang="zh-CN"/>
              <a:t>For excel: </a:t>
            </a:r>
            <a:endParaRPr lang="en-US" altLang="zh-CN"/>
          </a:p>
          <a:p>
            <a:r>
              <a:rPr lang="en-US" altLang="zh-CN"/>
              <a:t>For csv: </a:t>
            </a:r>
            <a:endParaRPr lang="en-US" altLang="zh-CN"/>
          </a:p>
          <a:p>
            <a:r>
              <a:rPr lang="en-US" altLang="zh-CN"/>
              <a:t>3. Path to output file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 Run the code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840" y="2402205"/>
            <a:ext cx="3890010" cy="669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740" y="2969260"/>
            <a:ext cx="3324860" cy="601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3845560"/>
            <a:ext cx="6653530" cy="6896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TABLE_BEAUTIFY" val="smartTable{e60a0fcb-e60f-4d28-baef-22cc49150d17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WPS 演示</Application>
  <PresentationFormat>宽屏</PresentationFormat>
  <Paragraphs>42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</vt:lpstr>
      <vt:lpstr>Calibri</vt:lpstr>
      <vt:lpstr>Calibri</vt:lpstr>
      <vt:lpstr>Arial Unicode MS</vt:lpstr>
      <vt:lpstr>Office 主题​​</vt:lpstr>
      <vt:lpstr>How to test STT accuracy</vt:lpstr>
      <vt:lpstr>Difference</vt:lpstr>
      <vt:lpstr>How to test STT accuracy</vt:lpstr>
      <vt:lpstr>How to test STT accuracy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可爱多果果</cp:lastModifiedBy>
  <cp:revision>205</cp:revision>
  <dcterms:created xsi:type="dcterms:W3CDTF">2019-06-19T02:08:00Z</dcterms:created>
  <dcterms:modified xsi:type="dcterms:W3CDTF">2022-06-23T10:46:56Z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