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2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0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3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11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9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32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6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26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64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98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6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1A7149-4CE8-41A2-8EB7-B9E029381A38}" type="datetimeFigureOut">
              <a:rPr lang="ru-RU" smtClean="0"/>
              <a:t>07.05.2020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5CD9AC-D2E6-4FE4-9888-93D847F960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58499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Солнечная система</a:t>
            </a:r>
            <a:endParaRPr lang="ru-RU" sz="6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4609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55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Основная 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нашего проекта – это создание модели солнечной системы, для лучшего понимания ей работы, а также исследование влияния солнца на планеты входящие в его систему. </a:t>
            </a:r>
          </a:p>
        </p:txBody>
      </p:sp>
    </p:spTree>
    <p:extLst>
      <p:ext uri="{BB962C8B-B14F-4D97-AF65-F5344CB8AC3E}">
        <p14:creationId xmlns:p14="http://schemas.microsoft.com/office/powerpoint/2010/main" val="582141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0708" y="2378416"/>
            <a:ext cx="8825659" cy="4036451"/>
          </a:xfrm>
        </p:spPr>
        <p:txBody>
          <a:bodyPr/>
          <a:lstStyle/>
          <a:p>
            <a:r>
              <a:rPr lang="ru-RU" dirty="0"/>
              <a:t>Для решения этой задачи необходимо узнать некоторые параметры самих планет, и конечно же самого солнца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 именно</a:t>
            </a:r>
            <a:r>
              <a:rPr lang="en-US" dirty="0" smtClean="0"/>
              <a:t>: </a:t>
            </a:r>
            <a:r>
              <a:rPr lang="ru-RU" dirty="0"/>
              <a:t>массу Солнца, орбитальную скорость планет, а также на каком расстоянии от солнца они находятся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Изменение </a:t>
            </a:r>
            <a:r>
              <a:rPr lang="ru-RU" dirty="0"/>
              <a:t>искомого параметра описываются уравнением: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4"/>
          <a:stretch/>
        </p:blipFill>
        <p:spPr>
          <a:xfrm>
            <a:off x="945089" y="4142539"/>
            <a:ext cx="3296110" cy="2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Начальные условия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92722"/>
          </a:xfrm>
        </p:spPr>
        <p:txBody>
          <a:bodyPr>
            <a:normAutofit/>
          </a:bodyPr>
          <a:lstStyle/>
          <a:p>
            <a:r>
              <a:rPr lang="ru-RU" dirty="0"/>
              <a:t>Для решения поставленной задачи необходимо определить следующие начальные условия:  </a:t>
            </a:r>
          </a:p>
          <a:p>
            <a:r>
              <a:rPr lang="en-US" dirty="0"/>
              <a:t>G</a:t>
            </a:r>
            <a:r>
              <a:rPr lang="ru-RU" dirty="0"/>
              <a:t>=6.67*10**(-11) – ускорение свободного падения</a:t>
            </a:r>
          </a:p>
          <a:p>
            <a:r>
              <a:rPr lang="en-US" dirty="0"/>
              <a:t>sun</a:t>
            </a:r>
            <a:r>
              <a:rPr lang="ru-RU" dirty="0"/>
              <a:t>_</a:t>
            </a:r>
            <a:r>
              <a:rPr lang="en-US" dirty="0"/>
              <a:t>mass</a:t>
            </a:r>
            <a:r>
              <a:rPr lang="ru-RU" dirty="0"/>
              <a:t>=1.9*10**30 – масса </a:t>
            </a:r>
            <a:r>
              <a:rPr lang="ru-RU" dirty="0" smtClean="0"/>
              <a:t>Солнца</a:t>
            </a:r>
          </a:p>
          <a:p>
            <a:r>
              <a:rPr lang="ru-RU" dirty="0"/>
              <a:t>Для примера мы рассмотрим начальные условия </a:t>
            </a:r>
            <a:r>
              <a:rPr lang="ru-RU" dirty="0" smtClean="0"/>
              <a:t>Марса</a:t>
            </a:r>
            <a:endParaRPr lang="ru-RU" dirty="0"/>
          </a:p>
          <a:p>
            <a:r>
              <a:rPr lang="en-US" dirty="0"/>
              <a:t>x0_mars= 0</a:t>
            </a:r>
            <a:endParaRPr lang="ru-RU" dirty="0"/>
          </a:p>
          <a:p>
            <a:r>
              <a:rPr lang="en-US" dirty="0"/>
              <a:t>v_x0_mars=24100</a:t>
            </a:r>
            <a:endParaRPr lang="ru-RU" dirty="0"/>
          </a:p>
          <a:p>
            <a:r>
              <a:rPr lang="en-US" dirty="0"/>
              <a:t>y0_mars=-228*10**9</a:t>
            </a:r>
            <a:endParaRPr lang="ru-RU" dirty="0"/>
          </a:p>
          <a:p>
            <a:r>
              <a:rPr lang="en-US" dirty="0" smtClean="0"/>
              <a:t>v_y0_mars=0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2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 код программы 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392484"/>
            <a:ext cx="8825659" cy="160274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Тут должны были быть 152 строчки кода, но я подумал что это слишком скучно и сложно, поэтому перейдём сразу к результатам моделирования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80" y="4150447"/>
            <a:ext cx="4275175" cy="216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6" y="3995224"/>
            <a:ext cx="4838407" cy="25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1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Результаты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8" y="2377343"/>
            <a:ext cx="6069342" cy="404622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61" y="2377344"/>
            <a:ext cx="6069339" cy="40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Проведённое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исследование показало, что чем ближе планета к солнцу тем сильнее оно влияет на его орбитальную скорость, орбиту В то же время, наш проект поможет людям не разбирающимся в физике и астрономии лучше узнать Солнечную систему. Дальнейшим развитием этой работы может стать добавление спутников, а 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также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наглядных контуров орбит планет.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91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211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Ион (конференц-зал)</vt:lpstr>
      <vt:lpstr>Солнечная система</vt:lpstr>
      <vt:lpstr>Введение</vt:lpstr>
      <vt:lpstr>Постановка задачи</vt:lpstr>
      <vt:lpstr>Начальные условия</vt:lpstr>
      <vt:lpstr>Сам код программы </vt:lpstr>
      <vt:lpstr>Результаты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Солнечная система</dc:title>
  <dc:creator>Артем</dc:creator>
  <cp:lastModifiedBy>Артем</cp:lastModifiedBy>
  <cp:revision>4</cp:revision>
  <dcterms:created xsi:type="dcterms:W3CDTF">2020-05-07T19:34:14Z</dcterms:created>
  <dcterms:modified xsi:type="dcterms:W3CDTF">2020-05-07T19:55:34Z</dcterms:modified>
</cp:coreProperties>
</file>