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8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0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1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2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3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5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16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1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18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19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0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theme/theme21.xml" ContentType="application/vnd.openxmlformats-officedocument.theme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2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2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24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25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26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27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28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theme/theme29.xml" ContentType="application/vnd.openxmlformats-officedocument.theme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theme/theme30.xml" ContentType="application/vnd.openxmlformats-officedocument.theme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31.xml" ContentType="application/vnd.openxmlformats-officedocument.theme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theme/theme32.xml" ContentType="application/vnd.openxmlformats-officedocument.theme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33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theme/theme34.xml" ContentType="application/vnd.openxmlformats-officedocument.theme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theme/theme35.xml" ContentType="application/vnd.openxmlformats-officedocument.theme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theme/theme36.xml" ContentType="application/vnd.openxmlformats-officedocument.theme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37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theme/theme38.xml" ContentType="application/vnd.openxmlformats-officedocument.theme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theme/theme39.xml" ContentType="application/vnd.openxmlformats-officedocument.theme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theme/theme40.xml" ContentType="application/vnd.openxmlformats-officedocument.theme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theme/theme41.xml" ContentType="application/vnd.openxmlformats-officedocument.theme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theme/theme42.xml" ContentType="application/vnd.openxmlformats-officedocument.theme+xml"/>
  <Override PartName="/ppt/theme/theme4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2" r:id="rId3"/>
    <p:sldMasterId id="2147483708" r:id="rId4"/>
    <p:sldMasterId id="2147483724" r:id="rId5"/>
    <p:sldMasterId id="2147483740" r:id="rId6"/>
    <p:sldMasterId id="2147483756" r:id="rId7"/>
    <p:sldMasterId id="2147483772" r:id="rId8"/>
    <p:sldMasterId id="2147483788" r:id="rId9"/>
    <p:sldMasterId id="2147483804" r:id="rId10"/>
    <p:sldMasterId id="2147483820" r:id="rId11"/>
    <p:sldMasterId id="2147483835" r:id="rId12"/>
    <p:sldMasterId id="2147483850" r:id="rId13"/>
    <p:sldMasterId id="2147483865" r:id="rId14"/>
    <p:sldMasterId id="2147483880" r:id="rId15"/>
    <p:sldMasterId id="2147483895" r:id="rId16"/>
    <p:sldMasterId id="2147483910" r:id="rId17"/>
    <p:sldMasterId id="2147483925" r:id="rId18"/>
    <p:sldMasterId id="2147483940" r:id="rId19"/>
    <p:sldMasterId id="2147483955" r:id="rId20"/>
    <p:sldMasterId id="2147483970" r:id="rId21"/>
    <p:sldMasterId id="2147483985" r:id="rId22"/>
    <p:sldMasterId id="2147484000" r:id="rId23"/>
    <p:sldMasterId id="2147484015" r:id="rId24"/>
    <p:sldMasterId id="2147484030" r:id="rId25"/>
    <p:sldMasterId id="2147484045" r:id="rId26"/>
    <p:sldMasterId id="2147484060" r:id="rId27"/>
    <p:sldMasterId id="2147484075" r:id="rId28"/>
    <p:sldMasterId id="2147484090" r:id="rId29"/>
    <p:sldMasterId id="2147484105" r:id="rId30"/>
    <p:sldMasterId id="2147484120" r:id="rId31"/>
    <p:sldMasterId id="2147484135" r:id="rId32"/>
    <p:sldMasterId id="2147484150" r:id="rId33"/>
    <p:sldMasterId id="2147484165" r:id="rId34"/>
    <p:sldMasterId id="2147484180" r:id="rId35"/>
    <p:sldMasterId id="2147484195" r:id="rId36"/>
    <p:sldMasterId id="2147484210" r:id="rId37"/>
    <p:sldMasterId id="2147484225" r:id="rId38"/>
    <p:sldMasterId id="2147484240" r:id="rId39"/>
    <p:sldMasterId id="2147484255" r:id="rId40"/>
    <p:sldMasterId id="2147484270" r:id="rId41"/>
    <p:sldMasterId id="2147484285" r:id="rId42"/>
  </p:sldMasterIdLst>
  <p:notesMasterIdLst>
    <p:notesMasterId r:id="rId158"/>
  </p:notesMasterIdLst>
  <p:sldIdLst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279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1" r:id="rId76"/>
    <p:sldId id="292" r:id="rId77"/>
    <p:sldId id="293" r:id="rId78"/>
    <p:sldId id="294" r:id="rId79"/>
    <p:sldId id="295" r:id="rId80"/>
    <p:sldId id="296" r:id="rId81"/>
    <p:sldId id="297" r:id="rId82"/>
    <p:sldId id="298" r:id="rId83"/>
    <p:sldId id="299" r:id="rId84"/>
    <p:sldId id="300" r:id="rId85"/>
    <p:sldId id="301" r:id="rId86"/>
    <p:sldId id="302" r:id="rId87"/>
    <p:sldId id="303" r:id="rId88"/>
    <p:sldId id="304" r:id="rId89"/>
    <p:sldId id="305" r:id="rId90"/>
    <p:sldId id="306" r:id="rId91"/>
    <p:sldId id="307" r:id="rId92"/>
    <p:sldId id="308" r:id="rId93"/>
    <p:sldId id="309" r:id="rId94"/>
    <p:sldId id="310" r:id="rId95"/>
    <p:sldId id="311" r:id="rId96"/>
    <p:sldId id="312" r:id="rId97"/>
    <p:sldId id="313" r:id="rId98"/>
    <p:sldId id="314" r:id="rId99"/>
    <p:sldId id="315" r:id="rId100"/>
    <p:sldId id="316" r:id="rId101"/>
    <p:sldId id="317" r:id="rId102"/>
    <p:sldId id="318" r:id="rId103"/>
    <p:sldId id="319" r:id="rId104"/>
    <p:sldId id="320" r:id="rId105"/>
    <p:sldId id="321" r:id="rId106"/>
    <p:sldId id="322" r:id="rId107"/>
    <p:sldId id="323" r:id="rId108"/>
    <p:sldId id="324" r:id="rId109"/>
    <p:sldId id="325" r:id="rId110"/>
    <p:sldId id="326" r:id="rId111"/>
    <p:sldId id="327" r:id="rId112"/>
    <p:sldId id="328" r:id="rId113"/>
    <p:sldId id="329" r:id="rId114"/>
    <p:sldId id="330" r:id="rId115"/>
    <p:sldId id="331" r:id="rId116"/>
    <p:sldId id="332" r:id="rId117"/>
    <p:sldId id="333" r:id="rId118"/>
    <p:sldId id="334" r:id="rId119"/>
    <p:sldId id="335" r:id="rId120"/>
    <p:sldId id="336" r:id="rId121"/>
    <p:sldId id="337" r:id="rId122"/>
    <p:sldId id="338" r:id="rId123"/>
    <p:sldId id="339" r:id="rId124"/>
    <p:sldId id="340" r:id="rId125"/>
    <p:sldId id="341" r:id="rId126"/>
    <p:sldId id="342" r:id="rId127"/>
    <p:sldId id="343" r:id="rId128"/>
    <p:sldId id="344" r:id="rId129"/>
    <p:sldId id="345" r:id="rId130"/>
    <p:sldId id="346" r:id="rId131"/>
    <p:sldId id="347" r:id="rId132"/>
    <p:sldId id="348" r:id="rId133"/>
    <p:sldId id="349" r:id="rId134"/>
    <p:sldId id="350" r:id="rId135"/>
    <p:sldId id="351" r:id="rId136"/>
    <p:sldId id="352" r:id="rId137"/>
    <p:sldId id="353" r:id="rId138"/>
    <p:sldId id="354" r:id="rId139"/>
    <p:sldId id="355" r:id="rId140"/>
    <p:sldId id="356" r:id="rId141"/>
    <p:sldId id="357" r:id="rId142"/>
    <p:sldId id="358" r:id="rId143"/>
    <p:sldId id="359" r:id="rId144"/>
    <p:sldId id="360" r:id="rId145"/>
    <p:sldId id="361" r:id="rId146"/>
    <p:sldId id="362" r:id="rId147"/>
    <p:sldId id="363" r:id="rId148"/>
    <p:sldId id="364" r:id="rId149"/>
    <p:sldId id="365" r:id="rId150"/>
    <p:sldId id="366" r:id="rId151"/>
    <p:sldId id="367" r:id="rId152"/>
    <p:sldId id="368" r:id="rId153"/>
    <p:sldId id="369" r:id="rId154"/>
    <p:sldId id="370" r:id="rId155"/>
    <p:sldId id="371" r:id="rId156"/>
    <p:sldId id="372" r:id="rId1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75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" Target="slides/slide21.xml"/><Relationship Id="rId84" Type="http://schemas.openxmlformats.org/officeDocument/2006/relationships/slide" Target="slides/slide42.xml"/><Relationship Id="rId138" Type="http://schemas.openxmlformats.org/officeDocument/2006/relationships/slide" Target="slides/slide96.xml"/><Relationship Id="rId159" Type="http://schemas.openxmlformats.org/officeDocument/2006/relationships/presProps" Target="presProps.xml"/><Relationship Id="rId107" Type="http://schemas.openxmlformats.org/officeDocument/2006/relationships/slide" Target="slides/slide65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" Target="slides/slide11.xml"/><Relationship Id="rId74" Type="http://schemas.openxmlformats.org/officeDocument/2006/relationships/slide" Target="slides/slide32.xml"/><Relationship Id="rId128" Type="http://schemas.openxmlformats.org/officeDocument/2006/relationships/slide" Target="slides/slide86.xml"/><Relationship Id="rId149" Type="http://schemas.openxmlformats.org/officeDocument/2006/relationships/slide" Target="slides/slide107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53.xml"/><Relationship Id="rId160" Type="http://schemas.openxmlformats.org/officeDocument/2006/relationships/viewProps" Target="viewProps.xml"/><Relationship Id="rId22" Type="http://schemas.openxmlformats.org/officeDocument/2006/relationships/slideMaster" Target="slideMasters/slideMaster22.xml"/><Relationship Id="rId43" Type="http://schemas.openxmlformats.org/officeDocument/2006/relationships/slide" Target="slides/slide1.xml"/><Relationship Id="rId64" Type="http://schemas.openxmlformats.org/officeDocument/2006/relationships/slide" Target="slides/slide22.xml"/><Relationship Id="rId118" Type="http://schemas.openxmlformats.org/officeDocument/2006/relationships/slide" Target="slides/slide76.xml"/><Relationship Id="rId139" Type="http://schemas.openxmlformats.org/officeDocument/2006/relationships/slide" Target="slides/slide97.xml"/><Relationship Id="rId85" Type="http://schemas.openxmlformats.org/officeDocument/2006/relationships/slide" Target="slides/slide43.xml"/><Relationship Id="rId150" Type="http://schemas.openxmlformats.org/officeDocument/2006/relationships/slide" Target="slides/slide108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" Target="slides/slide17.xml"/><Relationship Id="rId103" Type="http://schemas.openxmlformats.org/officeDocument/2006/relationships/slide" Target="slides/slide61.xml"/><Relationship Id="rId108" Type="http://schemas.openxmlformats.org/officeDocument/2006/relationships/slide" Target="slides/slide66.xml"/><Relationship Id="rId124" Type="http://schemas.openxmlformats.org/officeDocument/2006/relationships/slide" Target="slides/slide82.xml"/><Relationship Id="rId129" Type="http://schemas.openxmlformats.org/officeDocument/2006/relationships/slide" Target="slides/slide87.xml"/><Relationship Id="rId54" Type="http://schemas.openxmlformats.org/officeDocument/2006/relationships/slide" Target="slides/slide12.xml"/><Relationship Id="rId70" Type="http://schemas.openxmlformats.org/officeDocument/2006/relationships/slide" Target="slides/slide28.xml"/><Relationship Id="rId75" Type="http://schemas.openxmlformats.org/officeDocument/2006/relationships/slide" Target="slides/slide33.xml"/><Relationship Id="rId91" Type="http://schemas.openxmlformats.org/officeDocument/2006/relationships/slide" Target="slides/slide49.xml"/><Relationship Id="rId96" Type="http://schemas.openxmlformats.org/officeDocument/2006/relationships/slide" Target="slides/slide54.xml"/><Relationship Id="rId140" Type="http://schemas.openxmlformats.org/officeDocument/2006/relationships/slide" Target="slides/slide98.xml"/><Relationship Id="rId145" Type="http://schemas.openxmlformats.org/officeDocument/2006/relationships/slide" Target="slides/slide103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7.xml"/><Relationship Id="rId114" Type="http://schemas.openxmlformats.org/officeDocument/2006/relationships/slide" Target="slides/slide72.xml"/><Relationship Id="rId119" Type="http://schemas.openxmlformats.org/officeDocument/2006/relationships/slide" Target="slides/slide77.xml"/><Relationship Id="rId44" Type="http://schemas.openxmlformats.org/officeDocument/2006/relationships/slide" Target="slides/slide2.xml"/><Relationship Id="rId60" Type="http://schemas.openxmlformats.org/officeDocument/2006/relationships/slide" Target="slides/slide18.xml"/><Relationship Id="rId65" Type="http://schemas.openxmlformats.org/officeDocument/2006/relationships/slide" Target="slides/slide23.xml"/><Relationship Id="rId81" Type="http://schemas.openxmlformats.org/officeDocument/2006/relationships/slide" Target="slides/slide39.xml"/><Relationship Id="rId86" Type="http://schemas.openxmlformats.org/officeDocument/2006/relationships/slide" Target="slides/slide44.xml"/><Relationship Id="rId130" Type="http://schemas.openxmlformats.org/officeDocument/2006/relationships/slide" Target="slides/slide88.xml"/><Relationship Id="rId135" Type="http://schemas.openxmlformats.org/officeDocument/2006/relationships/slide" Target="slides/slide93.xml"/><Relationship Id="rId151" Type="http://schemas.openxmlformats.org/officeDocument/2006/relationships/slide" Target="slides/slide109.xml"/><Relationship Id="rId156" Type="http://schemas.openxmlformats.org/officeDocument/2006/relationships/slide" Target="slides/slide114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67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76" Type="http://schemas.openxmlformats.org/officeDocument/2006/relationships/slide" Target="slides/slide34.xml"/><Relationship Id="rId97" Type="http://schemas.openxmlformats.org/officeDocument/2006/relationships/slide" Target="slides/slide55.xml"/><Relationship Id="rId104" Type="http://schemas.openxmlformats.org/officeDocument/2006/relationships/slide" Target="slides/slide62.xml"/><Relationship Id="rId120" Type="http://schemas.openxmlformats.org/officeDocument/2006/relationships/slide" Target="slides/slide78.xml"/><Relationship Id="rId125" Type="http://schemas.openxmlformats.org/officeDocument/2006/relationships/slide" Target="slides/slide83.xml"/><Relationship Id="rId141" Type="http://schemas.openxmlformats.org/officeDocument/2006/relationships/slide" Target="slides/slide99.xml"/><Relationship Id="rId146" Type="http://schemas.openxmlformats.org/officeDocument/2006/relationships/slide" Target="slides/slide10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9.xml"/><Relationship Id="rId92" Type="http://schemas.openxmlformats.org/officeDocument/2006/relationships/slide" Target="slides/slide50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3.xml"/><Relationship Id="rId66" Type="http://schemas.openxmlformats.org/officeDocument/2006/relationships/slide" Target="slides/slide24.xml"/><Relationship Id="rId87" Type="http://schemas.openxmlformats.org/officeDocument/2006/relationships/slide" Target="slides/slide45.xml"/><Relationship Id="rId110" Type="http://schemas.openxmlformats.org/officeDocument/2006/relationships/slide" Target="slides/slide68.xml"/><Relationship Id="rId115" Type="http://schemas.openxmlformats.org/officeDocument/2006/relationships/slide" Target="slides/slide73.xml"/><Relationship Id="rId131" Type="http://schemas.openxmlformats.org/officeDocument/2006/relationships/slide" Target="slides/slide89.xml"/><Relationship Id="rId136" Type="http://schemas.openxmlformats.org/officeDocument/2006/relationships/slide" Target="slides/slide94.xml"/><Relationship Id="rId157" Type="http://schemas.openxmlformats.org/officeDocument/2006/relationships/slide" Target="slides/slide115.xml"/><Relationship Id="rId61" Type="http://schemas.openxmlformats.org/officeDocument/2006/relationships/slide" Target="slides/slide19.xml"/><Relationship Id="rId82" Type="http://schemas.openxmlformats.org/officeDocument/2006/relationships/slide" Target="slides/slide40.xml"/><Relationship Id="rId152" Type="http://schemas.openxmlformats.org/officeDocument/2006/relationships/slide" Target="slides/slide11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14.xml"/><Relationship Id="rId77" Type="http://schemas.openxmlformats.org/officeDocument/2006/relationships/slide" Target="slides/slide35.xml"/><Relationship Id="rId100" Type="http://schemas.openxmlformats.org/officeDocument/2006/relationships/slide" Target="slides/slide58.xml"/><Relationship Id="rId105" Type="http://schemas.openxmlformats.org/officeDocument/2006/relationships/slide" Target="slides/slide63.xml"/><Relationship Id="rId126" Type="http://schemas.openxmlformats.org/officeDocument/2006/relationships/slide" Target="slides/slide84.xml"/><Relationship Id="rId147" Type="http://schemas.openxmlformats.org/officeDocument/2006/relationships/slide" Target="slides/slide10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9.xml"/><Relationship Id="rId72" Type="http://schemas.openxmlformats.org/officeDocument/2006/relationships/slide" Target="slides/slide30.xml"/><Relationship Id="rId93" Type="http://schemas.openxmlformats.org/officeDocument/2006/relationships/slide" Target="slides/slide51.xml"/><Relationship Id="rId98" Type="http://schemas.openxmlformats.org/officeDocument/2006/relationships/slide" Target="slides/slide56.xml"/><Relationship Id="rId121" Type="http://schemas.openxmlformats.org/officeDocument/2006/relationships/slide" Target="slides/slide79.xml"/><Relationship Id="rId142" Type="http://schemas.openxmlformats.org/officeDocument/2006/relationships/slide" Target="slides/slide100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4.xml"/><Relationship Id="rId67" Type="http://schemas.openxmlformats.org/officeDocument/2006/relationships/slide" Target="slides/slide25.xml"/><Relationship Id="rId116" Type="http://schemas.openxmlformats.org/officeDocument/2006/relationships/slide" Target="slides/slide74.xml"/><Relationship Id="rId137" Type="http://schemas.openxmlformats.org/officeDocument/2006/relationships/slide" Target="slides/slide95.xml"/><Relationship Id="rId158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" Target="slides/slide20.xml"/><Relationship Id="rId83" Type="http://schemas.openxmlformats.org/officeDocument/2006/relationships/slide" Target="slides/slide41.xml"/><Relationship Id="rId88" Type="http://schemas.openxmlformats.org/officeDocument/2006/relationships/slide" Target="slides/slide46.xml"/><Relationship Id="rId111" Type="http://schemas.openxmlformats.org/officeDocument/2006/relationships/slide" Target="slides/slide69.xml"/><Relationship Id="rId132" Type="http://schemas.openxmlformats.org/officeDocument/2006/relationships/slide" Target="slides/slide90.xml"/><Relationship Id="rId153" Type="http://schemas.openxmlformats.org/officeDocument/2006/relationships/slide" Target="slides/slide111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" Target="slides/slide15.xml"/><Relationship Id="rId106" Type="http://schemas.openxmlformats.org/officeDocument/2006/relationships/slide" Target="slides/slide64.xml"/><Relationship Id="rId127" Type="http://schemas.openxmlformats.org/officeDocument/2006/relationships/slide" Target="slides/slide8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10.xml"/><Relationship Id="rId73" Type="http://schemas.openxmlformats.org/officeDocument/2006/relationships/slide" Target="slides/slide31.xml"/><Relationship Id="rId78" Type="http://schemas.openxmlformats.org/officeDocument/2006/relationships/slide" Target="slides/slide36.xml"/><Relationship Id="rId94" Type="http://schemas.openxmlformats.org/officeDocument/2006/relationships/slide" Target="slides/slide52.xml"/><Relationship Id="rId99" Type="http://schemas.openxmlformats.org/officeDocument/2006/relationships/slide" Target="slides/slide57.xml"/><Relationship Id="rId101" Type="http://schemas.openxmlformats.org/officeDocument/2006/relationships/slide" Target="slides/slide59.xml"/><Relationship Id="rId122" Type="http://schemas.openxmlformats.org/officeDocument/2006/relationships/slide" Target="slides/slide80.xml"/><Relationship Id="rId143" Type="http://schemas.openxmlformats.org/officeDocument/2006/relationships/slide" Target="slides/slide101.xml"/><Relationship Id="rId148" Type="http://schemas.openxmlformats.org/officeDocument/2006/relationships/slide" Target="slides/slide10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5.xml"/><Relationship Id="rId68" Type="http://schemas.openxmlformats.org/officeDocument/2006/relationships/slide" Target="slides/slide26.xml"/><Relationship Id="rId89" Type="http://schemas.openxmlformats.org/officeDocument/2006/relationships/slide" Target="slides/slide47.xml"/><Relationship Id="rId112" Type="http://schemas.openxmlformats.org/officeDocument/2006/relationships/slide" Target="slides/slide70.xml"/><Relationship Id="rId133" Type="http://schemas.openxmlformats.org/officeDocument/2006/relationships/slide" Target="slides/slide91.xml"/><Relationship Id="rId154" Type="http://schemas.openxmlformats.org/officeDocument/2006/relationships/slide" Target="slides/slide112.xml"/><Relationship Id="rId16" Type="http://schemas.openxmlformats.org/officeDocument/2006/relationships/slideMaster" Target="slideMasters/slideMaster16.xml"/><Relationship Id="rId37" Type="http://schemas.openxmlformats.org/officeDocument/2006/relationships/slideMaster" Target="slideMasters/slideMaster37.xml"/><Relationship Id="rId58" Type="http://schemas.openxmlformats.org/officeDocument/2006/relationships/slide" Target="slides/slide16.xml"/><Relationship Id="rId79" Type="http://schemas.openxmlformats.org/officeDocument/2006/relationships/slide" Target="slides/slide37.xml"/><Relationship Id="rId102" Type="http://schemas.openxmlformats.org/officeDocument/2006/relationships/slide" Target="slides/slide60.xml"/><Relationship Id="rId123" Type="http://schemas.openxmlformats.org/officeDocument/2006/relationships/slide" Target="slides/slide81.xml"/><Relationship Id="rId144" Type="http://schemas.openxmlformats.org/officeDocument/2006/relationships/slide" Target="slides/slide102.xml"/><Relationship Id="rId90" Type="http://schemas.openxmlformats.org/officeDocument/2006/relationships/slide" Target="slides/slide48.xml"/><Relationship Id="rId27" Type="http://schemas.openxmlformats.org/officeDocument/2006/relationships/slideMaster" Target="slideMasters/slideMaster27.xml"/><Relationship Id="rId48" Type="http://schemas.openxmlformats.org/officeDocument/2006/relationships/slide" Target="slides/slide6.xml"/><Relationship Id="rId69" Type="http://schemas.openxmlformats.org/officeDocument/2006/relationships/slide" Target="slides/slide27.xml"/><Relationship Id="rId113" Type="http://schemas.openxmlformats.org/officeDocument/2006/relationships/slide" Target="slides/slide71.xml"/><Relationship Id="rId134" Type="http://schemas.openxmlformats.org/officeDocument/2006/relationships/slide" Target="slides/slide92.xml"/><Relationship Id="rId80" Type="http://schemas.openxmlformats.org/officeDocument/2006/relationships/slide" Target="slides/slide38.xml"/><Relationship Id="rId155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5.emf"/></Relationships>
</file>

<file path=ppt/drawings/_rels/vmlDrawing10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7.emf"/><Relationship Id="rId1" Type="http://schemas.openxmlformats.org/officeDocument/2006/relationships/image" Target="../media/image596.e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9.emf"/><Relationship Id="rId1" Type="http://schemas.openxmlformats.org/officeDocument/2006/relationships/image" Target="../media/image598.e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emf"/><Relationship Id="rId2" Type="http://schemas.openxmlformats.org/officeDocument/2006/relationships/image" Target="../media/image601.emf"/><Relationship Id="rId1" Type="http://schemas.openxmlformats.org/officeDocument/2006/relationships/image" Target="../media/image600.emf"/><Relationship Id="rId6" Type="http://schemas.openxmlformats.org/officeDocument/2006/relationships/image" Target="../media/image605.emf"/><Relationship Id="rId5" Type="http://schemas.openxmlformats.org/officeDocument/2006/relationships/image" Target="../media/image604.emf"/><Relationship Id="rId4" Type="http://schemas.openxmlformats.org/officeDocument/2006/relationships/image" Target="../media/image60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4" Type="http://schemas.openxmlformats.org/officeDocument/2006/relationships/image" Target="../media/image1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5" Type="http://schemas.openxmlformats.org/officeDocument/2006/relationships/image" Target="../media/image18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Relationship Id="rId14" Type="http://schemas.openxmlformats.org/officeDocument/2006/relationships/image" Target="../media/image19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image" Target="../media/image244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12" Type="http://schemas.openxmlformats.org/officeDocument/2006/relationships/image" Target="../media/image243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11" Type="http://schemas.openxmlformats.org/officeDocument/2006/relationships/image" Target="../media/image242.wmf"/><Relationship Id="rId5" Type="http://schemas.openxmlformats.org/officeDocument/2006/relationships/image" Target="../media/image236.wmf"/><Relationship Id="rId10" Type="http://schemas.openxmlformats.org/officeDocument/2006/relationships/image" Target="../media/image241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7" Type="http://schemas.openxmlformats.org/officeDocument/2006/relationships/image" Target="../media/image268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emf"/><Relationship Id="rId1" Type="http://schemas.openxmlformats.org/officeDocument/2006/relationships/image" Target="../media/image26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0" Type="http://schemas.openxmlformats.org/officeDocument/2006/relationships/image" Target="../media/image284.emf"/><Relationship Id="rId4" Type="http://schemas.openxmlformats.org/officeDocument/2006/relationships/image" Target="../media/image278.emf"/><Relationship Id="rId9" Type="http://schemas.openxmlformats.org/officeDocument/2006/relationships/image" Target="../media/image283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7" Type="http://schemas.openxmlformats.org/officeDocument/2006/relationships/image" Target="../media/image292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5" Type="http://schemas.openxmlformats.org/officeDocument/2006/relationships/image" Target="../media/image290.emf"/><Relationship Id="rId4" Type="http://schemas.openxmlformats.org/officeDocument/2006/relationships/image" Target="../media/image289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5" Type="http://schemas.openxmlformats.org/officeDocument/2006/relationships/image" Target="../media/image297.emf"/><Relationship Id="rId4" Type="http://schemas.openxmlformats.org/officeDocument/2006/relationships/image" Target="../media/image29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7" Type="http://schemas.openxmlformats.org/officeDocument/2006/relationships/image" Target="../media/image307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4" Type="http://schemas.openxmlformats.org/officeDocument/2006/relationships/image" Target="../media/image304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image" Target="../media/image309.emf"/><Relationship Id="rId1" Type="http://schemas.openxmlformats.org/officeDocument/2006/relationships/image" Target="../media/image308.emf"/><Relationship Id="rId6" Type="http://schemas.openxmlformats.org/officeDocument/2006/relationships/image" Target="../media/image313.emf"/><Relationship Id="rId5" Type="http://schemas.openxmlformats.org/officeDocument/2006/relationships/image" Target="../media/image312.emf"/><Relationship Id="rId4" Type="http://schemas.openxmlformats.org/officeDocument/2006/relationships/image" Target="../media/image311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emf"/><Relationship Id="rId7" Type="http://schemas.openxmlformats.org/officeDocument/2006/relationships/image" Target="../media/image320.emf"/><Relationship Id="rId2" Type="http://schemas.openxmlformats.org/officeDocument/2006/relationships/image" Target="../media/image315.emf"/><Relationship Id="rId1" Type="http://schemas.openxmlformats.org/officeDocument/2006/relationships/image" Target="../media/image314.emf"/><Relationship Id="rId6" Type="http://schemas.openxmlformats.org/officeDocument/2006/relationships/image" Target="../media/image319.emf"/><Relationship Id="rId5" Type="http://schemas.openxmlformats.org/officeDocument/2006/relationships/image" Target="../media/image318.emf"/><Relationship Id="rId4" Type="http://schemas.openxmlformats.org/officeDocument/2006/relationships/image" Target="../media/image31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1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5" Type="http://schemas.openxmlformats.org/officeDocument/2006/relationships/image" Target="../media/image326.emf"/><Relationship Id="rId4" Type="http://schemas.openxmlformats.org/officeDocument/2006/relationships/image" Target="../media/image325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emf"/><Relationship Id="rId2" Type="http://schemas.openxmlformats.org/officeDocument/2006/relationships/image" Target="../media/image328.emf"/><Relationship Id="rId1" Type="http://schemas.openxmlformats.org/officeDocument/2006/relationships/image" Target="../media/image327.emf"/><Relationship Id="rId6" Type="http://schemas.openxmlformats.org/officeDocument/2006/relationships/image" Target="../media/image332.emf"/><Relationship Id="rId5" Type="http://schemas.openxmlformats.org/officeDocument/2006/relationships/image" Target="../media/image331.emf"/><Relationship Id="rId4" Type="http://schemas.openxmlformats.org/officeDocument/2006/relationships/image" Target="../media/image3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emf"/><Relationship Id="rId7" Type="http://schemas.openxmlformats.org/officeDocument/2006/relationships/image" Target="../media/image339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Relationship Id="rId6" Type="http://schemas.openxmlformats.org/officeDocument/2006/relationships/image" Target="../media/image338.emf"/><Relationship Id="rId5" Type="http://schemas.openxmlformats.org/officeDocument/2006/relationships/image" Target="../media/image337.emf"/><Relationship Id="rId4" Type="http://schemas.openxmlformats.org/officeDocument/2006/relationships/image" Target="../media/image336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image" Target="../media/image342.emf"/><Relationship Id="rId7" Type="http://schemas.openxmlformats.org/officeDocument/2006/relationships/image" Target="../media/image346.emf"/><Relationship Id="rId2" Type="http://schemas.openxmlformats.org/officeDocument/2006/relationships/image" Target="../media/image341.emf"/><Relationship Id="rId1" Type="http://schemas.openxmlformats.org/officeDocument/2006/relationships/image" Target="../media/image340.emf"/><Relationship Id="rId6" Type="http://schemas.openxmlformats.org/officeDocument/2006/relationships/image" Target="../media/image345.emf"/><Relationship Id="rId11" Type="http://schemas.openxmlformats.org/officeDocument/2006/relationships/image" Target="../media/image350.emf"/><Relationship Id="rId5" Type="http://schemas.openxmlformats.org/officeDocument/2006/relationships/image" Target="../media/image344.emf"/><Relationship Id="rId10" Type="http://schemas.openxmlformats.org/officeDocument/2006/relationships/image" Target="../media/image349.emf"/><Relationship Id="rId4" Type="http://schemas.openxmlformats.org/officeDocument/2006/relationships/image" Target="../media/image343.emf"/><Relationship Id="rId9" Type="http://schemas.openxmlformats.org/officeDocument/2006/relationships/image" Target="../media/image348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7" Type="http://schemas.openxmlformats.org/officeDocument/2006/relationships/image" Target="../media/image357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6" Type="http://schemas.openxmlformats.org/officeDocument/2006/relationships/image" Target="../media/image356.emf"/><Relationship Id="rId5" Type="http://schemas.openxmlformats.org/officeDocument/2006/relationships/image" Target="../media/image355.emf"/><Relationship Id="rId4" Type="http://schemas.openxmlformats.org/officeDocument/2006/relationships/image" Target="../media/image354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13" Type="http://schemas.openxmlformats.org/officeDocument/2006/relationships/image" Target="../media/image370.emf"/><Relationship Id="rId3" Type="http://schemas.openxmlformats.org/officeDocument/2006/relationships/image" Target="../media/image360.emf"/><Relationship Id="rId7" Type="http://schemas.openxmlformats.org/officeDocument/2006/relationships/image" Target="../media/image364.emf"/><Relationship Id="rId12" Type="http://schemas.openxmlformats.org/officeDocument/2006/relationships/image" Target="../media/image369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Relationship Id="rId6" Type="http://schemas.openxmlformats.org/officeDocument/2006/relationships/image" Target="../media/image363.emf"/><Relationship Id="rId11" Type="http://schemas.openxmlformats.org/officeDocument/2006/relationships/image" Target="../media/image368.emf"/><Relationship Id="rId5" Type="http://schemas.openxmlformats.org/officeDocument/2006/relationships/image" Target="../media/image362.emf"/><Relationship Id="rId15" Type="http://schemas.openxmlformats.org/officeDocument/2006/relationships/image" Target="../media/image372.emf"/><Relationship Id="rId10" Type="http://schemas.openxmlformats.org/officeDocument/2006/relationships/image" Target="../media/image367.emf"/><Relationship Id="rId4" Type="http://schemas.openxmlformats.org/officeDocument/2006/relationships/image" Target="../media/image361.emf"/><Relationship Id="rId9" Type="http://schemas.openxmlformats.org/officeDocument/2006/relationships/image" Target="../media/image366.emf"/><Relationship Id="rId14" Type="http://schemas.openxmlformats.org/officeDocument/2006/relationships/image" Target="../media/image371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13" Type="http://schemas.openxmlformats.org/officeDocument/2006/relationships/image" Target="../media/image385.emf"/><Relationship Id="rId3" Type="http://schemas.openxmlformats.org/officeDocument/2006/relationships/image" Target="../media/image375.emf"/><Relationship Id="rId7" Type="http://schemas.openxmlformats.org/officeDocument/2006/relationships/image" Target="../media/image379.emf"/><Relationship Id="rId12" Type="http://schemas.openxmlformats.org/officeDocument/2006/relationships/image" Target="../media/image384.emf"/><Relationship Id="rId2" Type="http://schemas.openxmlformats.org/officeDocument/2006/relationships/image" Target="../media/image374.emf"/><Relationship Id="rId1" Type="http://schemas.openxmlformats.org/officeDocument/2006/relationships/image" Target="../media/image373.emf"/><Relationship Id="rId6" Type="http://schemas.openxmlformats.org/officeDocument/2006/relationships/image" Target="../media/image378.emf"/><Relationship Id="rId11" Type="http://schemas.openxmlformats.org/officeDocument/2006/relationships/image" Target="../media/image383.emf"/><Relationship Id="rId5" Type="http://schemas.openxmlformats.org/officeDocument/2006/relationships/image" Target="../media/image377.emf"/><Relationship Id="rId10" Type="http://schemas.openxmlformats.org/officeDocument/2006/relationships/image" Target="../media/image382.emf"/><Relationship Id="rId4" Type="http://schemas.openxmlformats.org/officeDocument/2006/relationships/image" Target="../media/image376.emf"/><Relationship Id="rId9" Type="http://schemas.openxmlformats.org/officeDocument/2006/relationships/image" Target="../media/image381.e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4" Type="http://schemas.openxmlformats.org/officeDocument/2006/relationships/image" Target="../media/image389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image" Target="../media/image396.emf"/><Relationship Id="rId7" Type="http://schemas.openxmlformats.org/officeDocument/2006/relationships/image" Target="../media/image400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Relationship Id="rId6" Type="http://schemas.openxmlformats.org/officeDocument/2006/relationships/image" Target="../media/image399.emf"/><Relationship Id="rId5" Type="http://schemas.openxmlformats.org/officeDocument/2006/relationships/image" Target="../media/image398.emf"/><Relationship Id="rId10" Type="http://schemas.openxmlformats.org/officeDocument/2006/relationships/image" Target="../media/image403.emf"/><Relationship Id="rId4" Type="http://schemas.openxmlformats.org/officeDocument/2006/relationships/image" Target="../media/image397.emf"/><Relationship Id="rId9" Type="http://schemas.openxmlformats.org/officeDocument/2006/relationships/image" Target="../media/image402.e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emf"/><Relationship Id="rId3" Type="http://schemas.openxmlformats.org/officeDocument/2006/relationships/image" Target="../media/image406.emf"/><Relationship Id="rId7" Type="http://schemas.openxmlformats.org/officeDocument/2006/relationships/image" Target="../media/image410.emf"/><Relationship Id="rId2" Type="http://schemas.openxmlformats.org/officeDocument/2006/relationships/image" Target="../media/image405.emf"/><Relationship Id="rId1" Type="http://schemas.openxmlformats.org/officeDocument/2006/relationships/image" Target="../media/image404.emf"/><Relationship Id="rId6" Type="http://schemas.openxmlformats.org/officeDocument/2006/relationships/image" Target="../media/image409.emf"/><Relationship Id="rId11" Type="http://schemas.openxmlformats.org/officeDocument/2006/relationships/image" Target="../media/image414.emf"/><Relationship Id="rId5" Type="http://schemas.openxmlformats.org/officeDocument/2006/relationships/image" Target="../media/image408.emf"/><Relationship Id="rId10" Type="http://schemas.openxmlformats.org/officeDocument/2006/relationships/image" Target="../media/image413.emf"/><Relationship Id="rId4" Type="http://schemas.openxmlformats.org/officeDocument/2006/relationships/image" Target="../media/image407.emf"/><Relationship Id="rId9" Type="http://schemas.openxmlformats.org/officeDocument/2006/relationships/image" Target="../media/image412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emf"/><Relationship Id="rId2" Type="http://schemas.openxmlformats.org/officeDocument/2006/relationships/image" Target="../media/image416.emf"/><Relationship Id="rId1" Type="http://schemas.openxmlformats.org/officeDocument/2006/relationships/image" Target="../media/image415.emf"/><Relationship Id="rId5" Type="http://schemas.openxmlformats.org/officeDocument/2006/relationships/image" Target="../media/image419.emf"/><Relationship Id="rId4" Type="http://schemas.openxmlformats.org/officeDocument/2006/relationships/image" Target="../media/image41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emf"/><Relationship Id="rId2" Type="http://schemas.openxmlformats.org/officeDocument/2006/relationships/image" Target="../media/image421.emf"/><Relationship Id="rId1" Type="http://schemas.openxmlformats.org/officeDocument/2006/relationships/image" Target="../media/image420.emf"/><Relationship Id="rId6" Type="http://schemas.openxmlformats.org/officeDocument/2006/relationships/image" Target="../media/image425.emf"/><Relationship Id="rId5" Type="http://schemas.openxmlformats.org/officeDocument/2006/relationships/image" Target="../media/image424.emf"/><Relationship Id="rId4" Type="http://schemas.openxmlformats.org/officeDocument/2006/relationships/image" Target="../media/image4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emf"/><Relationship Id="rId3" Type="http://schemas.openxmlformats.org/officeDocument/2006/relationships/image" Target="../media/image428.emf"/><Relationship Id="rId7" Type="http://schemas.openxmlformats.org/officeDocument/2006/relationships/image" Target="../media/image432.emf"/><Relationship Id="rId2" Type="http://schemas.openxmlformats.org/officeDocument/2006/relationships/image" Target="../media/image427.emf"/><Relationship Id="rId1" Type="http://schemas.openxmlformats.org/officeDocument/2006/relationships/image" Target="../media/image426.emf"/><Relationship Id="rId6" Type="http://schemas.openxmlformats.org/officeDocument/2006/relationships/image" Target="../media/image431.emf"/><Relationship Id="rId5" Type="http://schemas.openxmlformats.org/officeDocument/2006/relationships/image" Target="../media/image430.emf"/><Relationship Id="rId10" Type="http://schemas.openxmlformats.org/officeDocument/2006/relationships/image" Target="../media/image435.emf"/><Relationship Id="rId4" Type="http://schemas.openxmlformats.org/officeDocument/2006/relationships/image" Target="../media/image429.emf"/><Relationship Id="rId9" Type="http://schemas.openxmlformats.org/officeDocument/2006/relationships/image" Target="../media/image434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emf"/><Relationship Id="rId13" Type="http://schemas.openxmlformats.org/officeDocument/2006/relationships/image" Target="../media/image448.emf"/><Relationship Id="rId3" Type="http://schemas.openxmlformats.org/officeDocument/2006/relationships/image" Target="../media/image438.emf"/><Relationship Id="rId7" Type="http://schemas.openxmlformats.org/officeDocument/2006/relationships/image" Target="../media/image442.emf"/><Relationship Id="rId12" Type="http://schemas.openxmlformats.org/officeDocument/2006/relationships/image" Target="../media/image447.emf"/><Relationship Id="rId2" Type="http://schemas.openxmlformats.org/officeDocument/2006/relationships/image" Target="../media/image437.emf"/><Relationship Id="rId1" Type="http://schemas.openxmlformats.org/officeDocument/2006/relationships/image" Target="../media/image436.emf"/><Relationship Id="rId6" Type="http://schemas.openxmlformats.org/officeDocument/2006/relationships/image" Target="../media/image441.emf"/><Relationship Id="rId11" Type="http://schemas.openxmlformats.org/officeDocument/2006/relationships/image" Target="../media/image446.emf"/><Relationship Id="rId5" Type="http://schemas.openxmlformats.org/officeDocument/2006/relationships/image" Target="../media/image440.emf"/><Relationship Id="rId10" Type="http://schemas.openxmlformats.org/officeDocument/2006/relationships/image" Target="../media/image445.emf"/><Relationship Id="rId4" Type="http://schemas.openxmlformats.org/officeDocument/2006/relationships/image" Target="../media/image439.emf"/><Relationship Id="rId9" Type="http://schemas.openxmlformats.org/officeDocument/2006/relationships/image" Target="../media/image444.e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emf"/><Relationship Id="rId3" Type="http://schemas.openxmlformats.org/officeDocument/2006/relationships/image" Target="../media/image451.emf"/><Relationship Id="rId7" Type="http://schemas.openxmlformats.org/officeDocument/2006/relationships/image" Target="../media/image455.emf"/><Relationship Id="rId2" Type="http://schemas.openxmlformats.org/officeDocument/2006/relationships/image" Target="../media/image450.emf"/><Relationship Id="rId1" Type="http://schemas.openxmlformats.org/officeDocument/2006/relationships/image" Target="../media/image449.emf"/><Relationship Id="rId6" Type="http://schemas.openxmlformats.org/officeDocument/2006/relationships/image" Target="../media/image454.emf"/><Relationship Id="rId5" Type="http://schemas.openxmlformats.org/officeDocument/2006/relationships/image" Target="../media/image453.emf"/><Relationship Id="rId10" Type="http://schemas.openxmlformats.org/officeDocument/2006/relationships/image" Target="../media/image458.emf"/><Relationship Id="rId4" Type="http://schemas.openxmlformats.org/officeDocument/2006/relationships/image" Target="../media/image452.emf"/><Relationship Id="rId9" Type="http://schemas.openxmlformats.org/officeDocument/2006/relationships/image" Target="../media/image457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emf"/><Relationship Id="rId1" Type="http://schemas.openxmlformats.org/officeDocument/2006/relationships/image" Target="../media/image459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2" Type="http://schemas.openxmlformats.org/officeDocument/2006/relationships/image" Target="../media/image462.emf"/><Relationship Id="rId1" Type="http://schemas.openxmlformats.org/officeDocument/2006/relationships/image" Target="../media/image461.emf"/><Relationship Id="rId6" Type="http://schemas.openxmlformats.org/officeDocument/2006/relationships/image" Target="../media/image466.emf"/><Relationship Id="rId5" Type="http://schemas.openxmlformats.org/officeDocument/2006/relationships/image" Target="../media/image465.emf"/><Relationship Id="rId4" Type="http://schemas.openxmlformats.org/officeDocument/2006/relationships/image" Target="../media/image464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emf"/><Relationship Id="rId2" Type="http://schemas.openxmlformats.org/officeDocument/2006/relationships/image" Target="../media/image468.emf"/><Relationship Id="rId1" Type="http://schemas.openxmlformats.org/officeDocument/2006/relationships/image" Target="../media/image467.emf"/><Relationship Id="rId6" Type="http://schemas.openxmlformats.org/officeDocument/2006/relationships/image" Target="../media/image472.emf"/><Relationship Id="rId5" Type="http://schemas.openxmlformats.org/officeDocument/2006/relationships/image" Target="../media/image471.emf"/><Relationship Id="rId4" Type="http://schemas.openxmlformats.org/officeDocument/2006/relationships/image" Target="../media/image470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3" Type="http://schemas.openxmlformats.org/officeDocument/2006/relationships/image" Target="../media/image475.emf"/><Relationship Id="rId7" Type="http://schemas.openxmlformats.org/officeDocument/2006/relationships/image" Target="../media/image479.emf"/><Relationship Id="rId2" Type="http://schemas.openxmlformats.org/officeDocument/2006/relationships/image" Target="../media/image474.emf"/><Relationship Id="rId1" Type="http://schemas.openxmlformats.org/officeDocument/2006/relationships/image" Target="../media/image473.emf"/><Relationship Id="rId6" Type="http://schemas.openxmlformats.org/officeDocument/2006/relationships/image" Target="../media/image478.emf"/><Relationship Id="rId5" Type="http://schemas.openxmlformats.org/officeDocument/2006/relationships/image" Target="../media/image477.emf"/><Relationship Id="rId4" Type="http://schemas.openxmlformats.org/officeDocument/2006/relationships/image" Target="../media/image476.emf"/><Relationship Id="rId9" Type="http://schemas.openxmlformats.org/officeDocument/2006/relationships/image" Target="../media/image481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emf"/><Relationship Id="rId2" Type="http://schemas.openxmlformats.org/officeDocument/2006/relationships/image" Target="../media/image483.emf"/><Relationship Id="rId1" Type="http://schemas.openxmlformats.org/officeDocument/2006/relationships/image" Target="../media/image482.emf"/><Relationship Id="rId6" Type="http://schemas.openxmlformats.org/officeDocument/2006/relationships/image" Target="../media/image487.emf"/><Relationship Id="rId5" Type="http://schemas.openxmlformats.org/officeDocument/2006/relationships/image" Target="../media/image486.emf"/><Relationship Id="rId4" Type="http://schemas.openxmlformats.org/officeDocument/2006/relationships/image" Target="../media/image485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emf"/><Relationship Id="rId7" Type="http://schemas.openxmlformats.org/officeDocument/2006/relationships/image" Target="../media/image494.emf"/><Relationship Id="rId2" Type="http://schemas.openxmlformats.org/officeDocument/2006/relationships/image" Target="../media/image489.emf"/><Relationship Id="rId1" Type="http://schemas.openxmlformats.org/officeDocument/2006/relationships/image" Target="../media/image488.emf"/><Relationship Id="rId6" Type="http://schemas.openxmlformats.org/officeDocument/2006/relationships/image" Target="../media/image493.emf"/><Relationship Id="rId5" Type="http://schemas.openxmlformats.org/officeDocument/2006/relationships/image" Target="../media/image492.emf"/><Relationship Id="rId4" Type="http://schemas.openxmlformats.org/officeDocument/2006/relationships/image" Target="../media/image491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emf"/><Relationship Id="rId2" Type="http://schemas.openxmlformats.org/officeDocument/2006/relationships/image" Target="../media/image496.emf"/><Relationship Id="rId1" Type="http://schemas.openxmlformats.org/officeDocument/2006/relationships/image" Target="../media/image495.emf"/><Relationship Id="rId4" Type="http://schemas.openxmlformats.org/officeDocument/2006/relationships/image" Target="../media/image49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24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emf"/><Relationship Id="rId2" Type="http://schemas.openxmlformats.org/officeDocument/2006/relationships/image" Target="../media/image500.emf"/><Relationship Id="rId1" Type="http://schemas.openxmlformats.org/officeDocument/2006/relationships/image" Target="../media/image499.emf"/><Relationship Id="rId4" Type="http://schemas.openxmlformats.org/officeDocument/2006/relationships/image" Target="../media/image502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4.emf"/><Relationship Id="rId1" Type="http://schemas.openxmlformats.org/officeDocument/2006/relationships/image" Target="../media/image503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emf"/><Relationship Id="rId2" Type="http://schemas.openxmlformats.org/officeDocument/2006/relationships/image" Target="../media/image506.emf"/><Relationship Id="rId1" Type="http://schemas.openxmlformats.org/officeDocument/2006/relationships/image" Target="../media/image505.e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emf"/><Relationship Id="rId3" Type="http://schemas.openxmlformats.org/officeDocument/2006/relationships/image" Target="../media/image510.emf"/><Relationship Id="rId7" Type="http://schemas.openxmlformats.org/officeDocument/2006/relationships/image" Target="../media/image514.emf"/><Relationship Id="rId2" Type="http://schemas.openxmlformats.org/officeDocument/2006/relationships/image" Target="../media/image509.emf"/><Relationship Id="rId1" Type="http://schemas.openxmlformats.org/officeDocument/2006/relationships/image" Target="../media/image508.emf"/><Relationship Id="rId6" Type="http://schemas.openxmlformats.org/officeDocument/2006/relationships/image" Target="../media/image513.emf"/><Relationship Id="rId5" Type="http://schemas.openxmlformats.org/officeDocument/2006/relationships/image" Target="../media/image512.emf"/><Relationship Id="rId10" Type="http://schemas.openxmlformats.org/officeDocument/2006/relationships/image" Target="../media/image517.emf"/><Relationship Id="rId4" Type="http://schemas.openxmlformats.org/officeDocument/2006/relationships/image" Target="../media/image511.emf"/><Relationship Id="rId9" Type="http://schemas.openxmlformats.org/officeDocument/2006/relationships/image" Target="../media/image516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emf"/><Relationship Id="rId2" Type="http://schemas.openxmlformats.org/officeDocument/2006/relationships/image" Target="../media/image519.emf"/><Relationship Id="rId1" Type="http://schemas.openxmlformats.org/officeDocument/2006/relationships/image" Target="../media/image518.emf"/><Relationship Id="rId5" Type="http://schemas.openxmlformats.org/officeDocument/2006/relationships/image" Target="../media/image522.emf"/><Relationship Id="rId4" Type="http://schemas.openxmlformats.org/officeDocument/2006/relationships/image" Target="../media/image521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emf"/><Relationship Id="rId2" Type="http://schemas.openxmlformats.org/officeDocument/2006/relationships/image" Target="../media/image524.emf"/><Relationship Id="rId1" Type="http://schemas.openxmlformats.org/officeDocument/2006/relationships/image" Target="../media/image523.emf"/><Relationship Id="rId4" Type="http://schemas.openxmlformats.org/officeDocument/2006/relationships/image" Target="../media/image526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9.emf"/><Relationship Id="rId2" Type="http://schemas.openxmlformats.org/officeDocument/2006/relationships/image" Target="../media/image528.emf"/><Relationship Id="rId1" Type="http://schemas.openxmlformats.org/officeDocument/2006/relationships/image" Target="../media/image527.emf"/><Relationship Id="rId5" Type="http://schemas.openxmlformats.org/officeDocument/2006/relationships/image" Target="../media/image531.emf"/><Relationship Id="rId4" Type="http://schemas.openxmlformats.org/officeDocument/2006/relationships/image" Target="../media/image530.e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emf"/><Relationship Id="rId2" Type="http://schemas.openxmlformats.org/officeDocument/2006/relationships/image" Target="../media/image533.emf"/><Relationship Id="rId1" Type="http://schemas.openxmlformats.org/officeDocument/2006/relationships/image" Target="../media/image532.emf"/><Relationship Id="rId6" Type="http://schemas.openxmlformats.org/officeDocument/2006/relationships/image" Target="../media/image537.emf"/><Relationship Id="rId5" Type="http://schemas.openxmlformats.org/officeDocument/2006/relationships/image" Target="../media/image536.emf"/><Relationship Id="rId4" Type="http://schemas.openxmlformats.org/officeDocument/2006/relationships/image" Target="../media/image535.emf"/></Relationships>
</file>

<file path=ppt/drawings/_rels/vmlDrawing8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9.emf"/><Relationship Id="rId1" Type="http://schemas.openxmlformats.org/officeDocument/2006/relationships/image" Target="../media/image538.e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2.emf"/><Relationship Id="rId7" Type="http://schemas.openxmlformats.org/officeDocument/2006/relationships/image" Target="../media/image546.emf"/><Relationship Id="rId2" Type="http://schemas.openxmlformats.org/officeDocument/2006/relationships/image" Target="../media/image541.emf"/><Relationship Id="rId1" Type="http://schemas.openxmlformats.org/officeDocument/2006/relationships/image" Target="../media/image540.emf"/><Relationship Id="rId6" Type="http://schemas.openxmlformats.org/officeDocument/2006/relationships/image" Target="../media/image545.emf"/><Relationship Id="rId5" Type="http://schemas.openxmlformats.org/officeDocument/2006/relationships/image" Target="../media/image544.emf"/><Relationship Id="rId4" Type="http://schemas.openxmlformats.org/officeDocument/2006/relationships/image" Target="../media/image5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emf"/><Relationship Id="rId2" Type="http://schemas.openxmlformats.org/officeDocument/2006/relationships/image" Target="../media/image548.emf"/><Relationship Id="rId1" Type="http://schemas.openxmlformats.org/officeDocument/2006/relationships/image" Target="../media/image547.e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emf"/><Relationship Id="rId2" Type="http://schemas.openxmlformats.org/officeDocument/2006/relationships/image" Target="../media/image551.emf"/><Relationship Id="rId1" Type="http://schemas.openxmlformats.org/officeDocument/2006/relationships/image" Target="../media/image550.emf"/><Relationship Id="rId6" Type="http://schemas.openxmlformats.org/officeDocument/2006/relationships/image" Target="../media/image555.emf"/><Relationship Id="rId5" Type="http://schemas.openxmlformats.org/officeDocument/2006/relationships/image" Target="../media/image554.emf"/><Relationship Id="rId4" Type="http://schemas.openxmlformats.org/officeDocument/2006/relationships/image" Target="../media/image553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emf"/><Relationship Id="rId2" Type="http://schemas.openxmlformats.org/officeDocument/2006/relationships/image" Target="../media/image557.emf"/><Relationship Id="rId1" Type="http://schemas.openxmlformats.org/officeDocument/2006/relationships/image" Target="../media/image556.emf"/><Relationship Id="rId5" Type="http://schemas.openxmlformats.org/officeDocument/2006/relationships/image" Target="../media/image560.emf"/><Relationship Id="rId4" Type="http://schemas.openxmlformats.org/officeDocument/2006/relationships/image" Target="../media/image559.e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emf"/><Relationship Id="rId3" Type="http://schemas.openxmlformats.org/officeDocument/2006/relationships/image" Target="../media/image563.emf"/><Relationship Id="rId7" Type="http://schemas.openxmlformats.org/officeDocument/2006/relationships/image" Target="../media/image567.emf"/><Relationship Id="rId2" Type="http://schemas.openxmlformats.org/officeDocument/2006/relationships/image" Target="../media/image562.emf"/><Relationship Id="rId1" Type="http://schemas.openxmlformats.org/officeDocument/2006/relationships/image" Target="../media/image561.emf"/><Relationship Id="rId6" Type="http://schemas.openxmlformats.org/officeDocument/2006/relationships/image" Target="../media/image566.emf"/><Relationship Id="rId5" Type="http://schemas.openxmlformats.org/officeDocument/2006/relationships/image" Target="../media/image565.emf"/><Relationship Id="rId4" Type="http://schemas.openxmlformats.org/officeDocument/2006/relationships/image" Target="../media/image564.e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emf"/><Relationship Id="rId2" Type="http://schemas.openxmlformats.org/officeDocument/2006/relationships/image" Target="../media/image570.emf"/><Relationship Id="rId1" Type="http://schemas.openxmlformats.org/officeDocument/2006/relationships/image" Target="../media/image569.emf"/><Relationship Id="rId4" Type="http://schemas.openxmlformats.org/officeDocument/2006/relationships/image" Target="../media/image572.e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emf"/><Relationship Id="rId7" Type="http://schemas.openxmlformats.org/officeDocument/2006/relationships/image" Target="../media/image579.emf"/><Relationship Id="rId2" Type="http://schemas.openxmlformats.org/officeDocument/2006/relationships/image" Target="../media/image574.emf"/><Relationship Id="rId1" Type="http://schemas.openxmlformats.org/officeDocument/2006/relationships/image" Target="../media/image573.emf"/><Relationship Id="rId6" Type="http://schemas.openxmlformats.org/officeDocument/2006/relationships/image" Target="../media/image578.emf"/><Relationship Id="rId5" Type="http://schemas.openxmlformats.org/officeDocument/2006/relationships/image" Target="../media/image577.emf"/><Relationship Id="rId4" Type="http://schemas.openxmlformats.org/officeDocument/2006/relationships/image" Target="../media/image576.e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2.emf"/><Relationship Id="rId7" Type="http://schemas.openxmlformats.org/officeDocument/2006/relationships/image" Target="../media/image586.emf"/><Relationship Id="rId2" Type="http://schemas.openxmlformats.org/officeDocument/2006/relationships/image" Target="../media/image581.emf"/><Relationship Id="rId1" Type="http://schemas.openxmlformats.org/officeDocument/2006/relationships/image" Target="../media/image580.emf"/><Relationship Id="rId6" Type="http://schemas.openxmlformats.org/officeDocument/2006/relationships/image" Target="../media/image585.emf"/><Relationship Id="rId5" Type="http://schemas.openxmlformats.org/officeDocument/2006/relationships/image" Target="../media/image584.emf"/><Relationship Id="rId4" Type="http://schemas.openxmlformats.org/officeDocument/2006/relationships/image" Target="../media/image583.e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9.emf"/><Relationship Id="rId2" Type="http://schemas.openxmlformats.org/officeDocument/2006/relationships/image" Target="../media/image588.emf"/><Relationship Id="rId1" Type="http://schemas.openxmlformats.org/officeDocument/2006/relationships/image" Target="../media/image587.emf"/><Relationship Id="rId6" Type="http://schemas.openxmlformats.org/officeDocument/2006/relationships/image" Target="../media/image592.emf"/><Relationship Id="rId5" Type="http://schemas.openxmlformats.org/officeDocument/2006/relationships/image" Target="../media/image591.emf"/><Relationship Id="rId4" Type="http://schemas.openxmlformats.org/officeDocument/2006/relationships/image" Target="../media/image590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3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C14B-9AEB-49EE-AE35-C65B6BBB6F2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5347A-E37D-4DF8-AD22-90ECCD0C4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 txBox="1">
            <a:spLocks noGrp="1"/>
          </p:cNvSpPr>
          <p:nvPr/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B073CC-8F65-413C-ACC1-B028D19D71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18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6327C9-683E-482B-86FD-0A29DE9353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8D172-0107-463A-8A58-9623CE8139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1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AEFB1A-CD9E-423E-8E6D-AAF1E8EF05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7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37226-A1E1-4458-AEB6-733532517B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CEA118-437A-441E-9EBC-CC05E70F1F7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B4D670-6505-4AFB-BCF3-34D588E650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57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72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8357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614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242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826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571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683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949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332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8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48C7C9-FDF9-4455-8D47-E1B9318E8B9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70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242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469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2486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98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348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47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7734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5251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554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4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D00D8E-441A-40A1-BAFF-0F01E093646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198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152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0D470-36FC-4239-91C0-937878FBF7C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700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DA843-4516-4525-A11A-6011AC6C031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391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08B3F-F14F-47AB-9A70-CDA0A0BBD54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236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B72E73-E20A-4F73-ADD2-58BB4E4251A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580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6E2C7A-AE53-480E-B263-69FE90C298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449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4430D-4857-40BB-8F24-5BDBECDFDE7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024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06EE5-CCA0-4EC0-AE1E-C0767E6B134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5939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317559-C497-4DBA-A5A8-37958CF0FC4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9114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21059-95FB-401E-BA30-956135524F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5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42C8C1-0421-43FD-BDBA-9796C41B3D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2349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2706B-9E66-4DF4-BC95-1FA94B18582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7893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04CC1-FAC5-4EE6-80CC-E31D8FF6E38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254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9557D-8D75-4A73-AA5A-0AEB6C5E46D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806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D773A-9F2E-4C48-AA45-B35FA6620A1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0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E196E-00F3-4D3A-AD49-E504937A06D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00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24749-FB59-4194-B886-8E9DEC08EE2E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6BEACA-F8E9-4CDB-8A67-A4C6DDDBA0AA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8132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0D470-36FC-4239-91C0-937878FBF7C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814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DA843-4516-4525-A11A-6011AC6C031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2026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508B3F-F14F-47AB-9A70-CDA0A0BBD54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983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B72E73-E20A-4F73-ADD2-58BB4E4251A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0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FD4D0-3ECD-496E-B5B4-861733080F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4551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6E2C7A-AE53-480E-B263-69FE90C298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5383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4430D-4857-40BB-8F24-5BDBECDFDE7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131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06EE5-CCA0-4EC0-AE1E-C0767E6B134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636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317559-C497-4DBA-A5A8-37958CF0FC4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292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21059-95FB-401E-BA30-956135524F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805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2706B-9E66-4DF4-BC95-1FA94B18582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43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C04CC1-FAC5-4EE6-80CC-E31D8FF6E38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678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9557D-8D75-4A73-AA5A-0AEB6C5E46D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5341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D773A-9F2E-4C48-AA45-B35FA6620A1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6433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DE196E-00F3-4D3A-AD49-E504937A06D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2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FDF56-FABF-45DF-A605-F43D415FFB4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CD9E05-EC03-4654-96C3-629AB7E3808D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4877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24749-FB59-4194-B886-8E9DEC08EE2E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6BEACA-F8E9-4CDB-8A67-A4C6DDDBA0AA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837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4606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3087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4852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168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611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3087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7580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6420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1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CEA118-437A-441E-9EBC-CC05E70F1F7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387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6165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910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202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28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398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1986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6880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4968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9384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29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33949-ABA1-49E7-B60A-2F9D1A99C4C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26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1198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132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6356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72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2369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8126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3562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86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8858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58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242D50-59DE-4E4D-A237-F0A069D1912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6555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4655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018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6893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6823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5037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5569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5048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7332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3122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7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0C3E8C-1AF7-4EA6-9973-D348185EB54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105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6274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7126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2334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209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9533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5599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813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4043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5441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9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633949-ABA1-49E7-B60A-2F9D1A99C4C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60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1D2A5D-3218-4A26-96E2-C413F52E64F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0339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6567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3258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5020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6802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8550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6075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4411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2990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5858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96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9D7EE-6418-4BE2-ADED-58CB094377F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8663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7972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6212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359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8807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2142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0700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824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231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8853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85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DD8682-5241-4ADB-9786-1AC00E6A283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20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106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9619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2166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7174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7009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5631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8190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65043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081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27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3619DB-9508-421C-B9F7-DC1C632DAAF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2980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9857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665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517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5708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1967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2531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1745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4467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6644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83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220AFD-ADC1-45A7-94A0-1B11B402117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6856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5605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467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8438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4609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5763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1168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367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6419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583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64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B4D670-6505-4AFB-BCF3-34D588E650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7828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70545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9558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8571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819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7118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099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30679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7485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6180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54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48C7C9-FDF9-4455-8D47-E1B9318E8B9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43474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7590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4802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733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9149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027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8497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71232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47656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3062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1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D00D8E-441A-40A1-BAFF-0F01E093646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6396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0518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44452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983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7933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5427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4318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3682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05714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4464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236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42C8C1-0421-43FD-BDBA-9796C41B3D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8309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66645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1241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4228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6103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3191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15592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2855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71965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919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FD4D0-3ECD-496E-B5B4-861733080F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39087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6336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68584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62054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5392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41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214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6850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6221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52652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242D50-59DE-4E4D-A237-F0A069D1912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91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FDF56-FABF-45DF-A605-F43D415FFB4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CD9E05-EC03-4654-96C3-629AB7E3808D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864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27523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279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7361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8526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2784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C5B2BA-5D94-42EB-BCAF-43D42328B1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4006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F8A446-A07D-41AE-B8FD-CE29EF908C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2873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F448A-75A3-4F6C-96CE-A5457BE3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7860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25BEC3-5DF7-40FD-9779-9A6BA5784C5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668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54A038-8455-4031-AB53-4B319BF4360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8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11187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D3A31-E66D-46B7-96E5-E3E90C02D13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913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2748D3-827E-4767-9C6F-74442D312E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9987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7F5EAD-5793-43FF-9DA1-CC3CA07B984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26922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35B655-EA75-4DD7-92D5-7F5C87CF3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431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22322-9E56-47EC-8F53-9E96141235F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20704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0C7CC-B101-4C2C-B7BC-09908EE743B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6316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B388C8-EB02-4B07-9EAE-C90DFF52F6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3539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E7408-BB93-47C0-8AB1-681713E73C9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6677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E8C410-5F5A-4BC9-8758-9EBDC920A78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0877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DD0E06-0B40-4F1E-B8DF-04A0452230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73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14795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F55E4-E829-4237-A4D7-5B8550CDA83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0465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4EE9B3-EB1C-4AA3-A83E-6E6507375B4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21984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48D65E-BD61-4A27-B554-C18CCF57643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84024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973B1A-8588-4BFD-A59F-0856353B246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9076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5FA193-10C0-4800-A19C-82CBEDD8F2A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889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4DE04A-F649-4374-808B-45F7FC34911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77255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85393A-9AD5-4F02-9843-2D116EF62D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9923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4AA0EC-8E95-4D6B-9564-C3D1AA5C195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56702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4467A2-3EC4-4F2F-9B01-141608A0949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6337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2CD1C-1A09-4711-A962-49DEEAA6A0C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6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9519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A4F6AB-8A3A-4B08-A18A-4FA260E253D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7408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D8732A-553F-4CE9-A6E0-E1FF7E81F43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57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FA1D11-8286-415E-84AD-A484289AAA3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76185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DD0E06-0B40-4F1E-B8DF-04A0452230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79489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F55E4-E829-4237-A4D7-5B8550CDA83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98121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4EE9B3-EB1C-4AA3-A83E-6E6507375B4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33909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48D65E-BD61-4A27-B554-C18CCF57643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8393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973B1A-8588-4BFD-A59F-0856353B246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2425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5FA193-10C0-4800-A19C-82CBEDD8F2A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36475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4DE04A-F649-4374-808B-45F7FC34911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06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600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85393A-9AD5-4F02-9843-2D116EF62D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61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4AA0EC-8E95-4D6B-9564-C3D1AA5C195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77873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4467A2-3EC4-4F2F-9B01-141608A0949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149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2CD1C-1A09-4711-A962-49DEEAA6A0C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02618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A4F6AB-8A3A-4B08-A18A-4FA260E253D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58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D8732A-553F-4CE9-A6E0-E1FF7E81F43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9211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FA1D11-8286-415E-84AD-A484289AAA3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15357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9102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3065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12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67087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4203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96355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6294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718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64335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0405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135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36646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0705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15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97755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19771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7050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98352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5496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3716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94339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8207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3617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88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158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27881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85019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3606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96957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29628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884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061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5742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4913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2101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9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70684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331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02160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19121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362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9553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70833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09250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266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2611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36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865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90673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35289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8951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52412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95629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7464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4242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57022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3318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2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0C3E8C-1AF7-4EA6-9973-D348185EB54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271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68105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9887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95776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5786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454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29172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077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17819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62225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9516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3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9969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8315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68531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98014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03157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96199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054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06310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72469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05829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295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15394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4483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2934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79049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81258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993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2755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38498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47416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5158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69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89919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80065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87128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27655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47586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69350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2461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929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552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88032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635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24057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1356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0617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8667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50929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0362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17512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62970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47714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75539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67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9431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3038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39180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3436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26111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56248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97443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23827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6710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3112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F7F0E-3C8D-4098-874A-CBB1D5C7733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13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9529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E6C74-E925-4549-BE38-51E4417E148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74681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20BDDF-7178-46A0-BAE9-6B7052A073D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47026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0B5D5-EC69-4C86-87DE-47120211913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4583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41D28F-F065-4CED-A896-07045B5FEAC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73356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A5D516-DC52-43BA-A94C-86A0E39EAB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4757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E51D8-0744-4CC5-8867-56ADE97827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61647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F366EC-3420-4C3E-B279-62B2A583C07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39147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D82369-A61C-4442-A4DC-AF5F87EC51B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0034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0E708-C9C7-440C-A4CD-F8270C9781C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73711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15C16-A143-4CE5-8F42-16766CF1B303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488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08221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03C33F-7BE2-45AE-88C0-E4D2353DF90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1645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86D33-B314-4190-957D-D70E70D0440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8001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724B-9C5B-4B73-B87B-9BEDF8F97B5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01745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58501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83547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32238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37121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773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00082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091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53360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93992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6122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03686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76767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85862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339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05033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9676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08904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5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72285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8772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6199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80924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99598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95734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3491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6087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62950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3196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1D2A5D-3218-4A26-96E2-C413F52E64F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456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03081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842493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44270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41724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76102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72022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8070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29732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4387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99323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241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54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3582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96394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3084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6987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9705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1282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46172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2656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7561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6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91892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8321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3163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59660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2150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7771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75221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08176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51343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083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963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14697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28797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22826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272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27705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50708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34670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19187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47446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02079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173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6349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76366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5082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84803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111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4829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64356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9411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30758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8418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5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90322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12595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5974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77787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10639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6971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64362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42901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6840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04479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97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0893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95985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35115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93910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1144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67138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74014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69438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70905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5290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855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5925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22742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DEA6E7-7483-4DDB-9DEF-EA2259FACED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8733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E03392-21E3-4E1B-AAAE-2FB613553EE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26219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CBFED0-B1D4-4EC2-996A-670AAAC49A1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46633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CFA31-36FF-4C8D-8F22-D3FE3CC3BE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1374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D15A34-2D19-4AD8-AE96-42AC9C7973E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01989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609772-8020-45E2-A43A-60A575CF662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66919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9D1D97-6005-4126-9E81-5B884E3C81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39707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01E3ED-2D48-49C0-AC13-9A3DC54057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83276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CFC0F-D3F4-475B-8439-33F200F8AF4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4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18256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D4A660-74C5-4477-A4FF-ACE729F26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22994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3BE5-E18B-489E-875E-CF9D876F852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2443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E255A-7DE8-4489-A80A-E090FA7EC0B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8569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113D0-FF49-4D53-9AB6-98F5D604897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28746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4D5F5-C71F-4A66-9F02-055D758AAB4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12171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EBD542-5FD8-443D-B8A4-21C7FCB19151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9488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987ED8-0FA0-49A4-AB2A-173FC6414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34356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730C97-EDF8-4DE3-8820-0D80DF1F266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66139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12EF3F-59FE-4F4C-B6DA-9E3744EC77E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468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995504-4931-47FF-99CC-022CC7FC52C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637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4719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811364-9C0C-4E68-9964-1E37C7B2433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47213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A5D0C5-346B-4F57-9A61-451F547F897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6952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E9B4F8-B5AE-41BC-BB51-0B94FCFC85B7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65999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CF0FC6-FE91-4C4F-9EE2-287E4B540510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34481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1EC004-5FD5-4EA7-88FD-33A39B6528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5224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0B9E51-E391-4237-B731-714BA191C86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81419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692EA4-D54B-448F-8AB3-05F8C1DFDCD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35180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A379B0-1720-4F3E-A84A-C4EC0D90EF6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206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77436F-5B3D-46C3-A309-C8311CBFE8E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9D7EE-6418-4BE2-ADED-58CB094377F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18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3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54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51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071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86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83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83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897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383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8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DD8682-5241-4ADB-9786-1AC00E6A283E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813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105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738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078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478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59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617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540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955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374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3619DB-9508-421C-B9F7-DC1C632DAAFB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872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642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204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99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823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5B3323-C526-4502-A11E-2C92DD8DCB4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20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533400"/>
            <a:ext cx="2743200" cy="5595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533400"/>
            <a:ext cx="8026400" cy="5595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D51D8-2ACA-4FC9-B0C5-E1DBC1898C8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855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38691B-7295-46F9-917E-00AC2E43F4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0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8A51C9-1B11-488C-AF35-AF14173CBB5D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76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36600" y="533401"/>
            <a:ext cx="9118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15051" y="1412875"/>
            <a:ext cx="5384800" cy="228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15051" y="3846514"/>
            <a:ext cx="5384800" cy="228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171041-ACDF-4D6F-B61C-4EA459BD11C2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2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220AFD-ADC1-45A7-94A0-1B11B4021178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500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1" y="1905000"/>
            <a:ext cx="5592233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1" y="4078289"/>
            <a:ext cx="5592233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96655-7A62-4FA6-85F2-546BAF524AD9}" type="datetime1">
              <a:rPr lang="zh-CN" altLang="en-US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2017/6/25</a:t>
            </a:fld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E23A4-4C48-4827-8D33-C1F86C783E80}" type="slidenum">
              <a:rPr lang="en-US" altLang="zh-CN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766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893E2-59CF-4221-B29D-2C233E539B7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57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EB21F3-708E-42DA-99AE-2A2BBC82E82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3394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EA633-0CC5-4474-B20D-E324144B08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415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412876"/>
            <a:ext cx="53848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8D59F-9035-4662-9639-379CF0E3D7A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92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47BB8-8617-4A53-9788-7DCDD65AD18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470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BEF6F5-9383-424F-937D-6087F6C8CC0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35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7ED7AE-9BC0-4D47-8B5D-9AF6F63BDF1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721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4AE221-0DA8-4528-BA0B-CEDFD7F48A6A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696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53930C-CD17-4CEA-A60A-886C85B3D9C4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7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6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3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Relationship Id="rId14" Type="http://schemas.openxmlformats.org/officeDocument/2006/relationships/slideLayout" Target="../slideLayouts/slideLayout24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5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5" Type="http://schemas.openxmlformats.org/officeDocument/2006/relationships/theme" Target="../theme/theme18.xml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13" Type="http://schemas.openxmlformats.org/officeDocument/2006/relationships/slideLayout" Target="../slideLayouts/slideLayout275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274.xml"/><Relationship Id="rId2" Type="http://schemas.openxmlformats.org/officeDocument/2006/relationships/slideLayout" Target="../slideLayouts/slideLayout26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Relationship Id="rId14" Type="http://schemas.openxmlformats.org/officeDocument/2006/relationships/slideLayout" Target="../slideLayouts/slideLayout27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9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29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295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2.xml"/><Relationship Id="rId13" Type="http://schemas.openxmlformats.org/officeDocument/2006/relationships/slideLayout" Target="../slideLayouts/slideLayout317.xml"/><Relationship Id="rId3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11.xml"/><Relationship Id="rId12" Type="http://schemas.openxmlformats.org/officeDocument/2006/relationships/slideLayout" Target="../slideLayouts/slideLayout316.xml"/><Relationship Id="rId2" Type="http://schemas.openxmlformats.org/officeDocument/2006/relationships/slideLayout" Target="../slideLayouts/slideLayout30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10.xml"/><Relationship Id="rId11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309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308.xml"/><Relationship Id="rId9" Type="http://schemas.openxmlformats.org/officeDocument/2006/relationships/slideLayout" Target="../slideLayouts/slideLayout313.xml"/><Relationship Id="rId14" Type="http://schemas.openxmlformats.org/officeDocument/2006/relationships/slideLayout" Target="../slideLayouts/slideLayout31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13" Type="http://schemas.openxmlformats.org/officeDocument/2006/relationships/slideLayout" Target="../slideLayouts/slideLayout331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32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Relationship Id="rId14" Type="http://schemas.openxmlformats.org/officeDocument/2006/relationships/slideLayout" Target="../slideLayouts/slideLayout332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35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3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5" Type="http://schemas.openxmlformats.org/officeDocument/2006/relationships/slideLayout" Target="../slideLayouts/slideLayout337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42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13" Type="http://schemas.openxmlformats.org/officeDocument/2006/relationships/slideLayout" Target="../slideLayouts/slideLayout359.xml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slideLayout" Target="../slideLayouts/slideLayout358.xml"/><Relationship Id="rId2" Type="http://schemas.openxmlformats.org/officeDocument/2006/relationships/slideLayout" Target="../slideLayouts/slideLayout34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5" Type="http://schemas.openxmlformats.org/officeDocument/2006/relationships/theme" Target="../theme/theme25.xm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Relationship Id="rId14" Type="http://schemas.openxmlformats.org/officeDocument/2006/relationships/slideLayout" Target="../slideLayouts/slideLayout360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73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5" Type="http://schemas.openxmlformats.org/officeDocument/2006/relationships/theme" Target="../theme/theme26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7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7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5" Type="http://schemas.openxmlformats.org/officeDocument/2006/relationships/theme" Target="../theme/theme27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slideLayout" Target="../slideLayouts/slideLayout38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6.xml"/><Relationship Id="rId13" Type="http://schemas.openxmlformats.org/officeDocument/2006/relationships/slideLayout" Target="../slideLayouts/slideLayout401.xml"/><Relationship Id="rId3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5.xml"/><Relationship Id="rId12" Type="http://schemas.openxmlformats.org/officeDocument/2006/relationships/slideLayout" Target="../slideLayouts/slideLayout400.xml"/><Relationship Id="rId2" Type="http://schemas.openxmlformats.org/officeDocument/2006/relationships/slideLayout" Target="../slideLayouts/slideLayout39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3.xml"/><Relationship Id="rId15" Type="http://schemas.openxmlformats.org/officeDocument/2006/relationships/theme" Target="../theme/theme28.xml"/><Relationship Id="rId10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Relationship Id="rId14" Type="http://schemas.openxmlformats.org/officeDocument/2006/relationships/slideLayout" Target="../slideLayouts/slideLayout402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3" Type="http://schemas.openxmlformats.org/officeDocument/2006/relationships/slideLayout" Target="../slideLayouts/slideLayout405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2" Type="http://schemas.openxmlformats.org/officeDocument/2006/relationships/slideLayout" Target="../slideLayouts/slideLayout40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07.xml"/><Relationship Id="rId15" Type="http://schemas.openxmlformats.org/officeDocument/2006/relationships/theme" Target="../theme/theme29.xml"/><Relationship Id="rId10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4.xml"/><Relationship Id="rId13" Type="http://schemas.openxmlformats.org/officeDocument/2006/relationships/slideLayout" Target="../slideLayouts/slideLayout429.xml"/><Relationship Id="rId3" Type="http://schemas.openxmlformats.org/officeDocument/2006/relationships/slideLayout" Target="../slideLayouts/slideLayout419.xml"/><Relationship Id="rId7" Type="http://schemas.openxmlformats.org/officeDocument/2006/relationships/slideLayout" Target="../slideLayouts/slideLayout423.xml"/><Relationship Id="rId12" Type="http://schemas.openxmlformats.org/officeDocument/2006/relationships/slideLayout" Target="../slideLayouts/slideLayout428.xml"/><Relationship Id="rId2" Type="http://schemas.openxmlformats.org/officeDocument/2006/relationships/slideLayout" Target="../slideLayouts/slideLayout41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17.xml"/><Relationship Id="rId6" Type="http://schemas.openxmlformats.org/officeDocument/2006/relationships/slideLayout" Target="../slideLayouts/slideLayout422.xml"/><Relationship Id="rId11" Type="http://schemas.openxmlformats.org/officeDocument/2006/relationships/slideLayout" Target="../slideLayouts/slideLayout427.xml"/><Relationship Id="rId5" Type="http://schemas.openxmlformats.org/officeDocument/2006/relationships/slideLayout" Target="../slideLayouts/slideLayout421.xml"/><Relationship Id="rId15" Type="http://schemas.openxmlformats.org/officeDocument/2006/relationships/theme" Target="../theme/theme30.xml"/><Relationship Id="rId10" Type="http://schemas.openxmlformats.org/officeDocument/2006/relationships/slideLayout" Target="../slideLayouts/slideLayout426.xml"/><Relationship Id="rId4" Type="http://schemas.openxmlformats.org/officeDocument/2006/relationships/slideLayout" Target="../slideLayouts/slideLayout420.xml"/><Relationship Id="rId9" Type="http://schemas.openxmlformats.org/officeDocument/2006/relationships/slideLayout" Target="../slideLayouts/slideLayout425.xml"/><Relationship Id="rId14" Type="http://schemas.openxmlformats.org/officeDocument/2006/relationships/slideLayout" Target="../slideLayouts/slideLayout43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8.xml"/><Relationship Id="rId13" Type="http://schemas.openxmlformats.org/officeDocument/2006/relationships/slideLayout" Target="../slideLayouts/slideLayout443.xml"/><Relationship Id="rId3" Type="http://schemas.openxmlformats.org/officeDocument/2006/relationships/slideLayout" Target="../slideLayouts/slideLayout433.xml"/><Relationship Id="rId7" Type="http://schemas.openxmlformats.org/officeDocument/2006/relationships/slideLayout" Target="../slideLayouts/slideLayout437.xml"/><Relationship Id="rId12" Type="http://schemas.openxmlformats.org/officeDocument/2006/relationships/slideLayout" Target="../slideLayouts/slideLayout442.xml"/><Relationship Id="rId2" Type="http://schemas.openxmlformats.org/officeDocument/2006/relationships/slideLayout" Target="../slideLayouts/slideLayout43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1.xml"/><Relationship Id="rId6" Type="http://schemas.openxmlformats.org/officeDocument/2006/relationships/slideLayout" Target="../slideLayouts/slideLayout436.xml"/><Relationship Id="rId11" Type="http://schemas.openxmlformats.org/officeDocument/2006/relationships/slideLayout" Target="../slideLayouts/slideLayout441.xml"/><Relationship Id="rId5" Type="http://schemas.openxmlformats.org/officeDocument/2006/relationships/slideLayout" Target="../slideLayouts/slideLayout435.xml"/><Relationship Id="rId15" Type="http://schemas.openxmlformats.org/officeDocument/2006/relationships/theme" Target="../theme/theme31.xml"/><Relationship Id="rId10" Type="http://schemas.openxmlformats.org/officeDocument/2006/relationships/slideLayout" Target="../slideLayouts/slideLayout440.xml"/><Relationship Id="rId4" Type="http://schemas.openxmlformats.org/officeDocument/2006/relationships/slideLayout" Target="../slideLayouts/slideLayout434.xml"/><Relationship Id="rId9" Type="http://schemas.openxmlformats.org/officeDocument/2006/relationships/slideLayout" Target="../slideLayouts/slideLayout439.xml"/><Relationship Id="rId14" Type="http://schemas.openxmlformats.org/officeDocument/2006/relationships/slideLayout" Target="../slideLayouts/slideLayout444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2.xml"/><Relationship Id="rId13" Type="http://schemas.openxmlformats.org/officeDocument/2006/relationships/slideLayout" Target="../slideLayouts/slideLayout457.xml"/><Relationship Id="rId3" Type="http://schemas.openxmlformats.org/officeDocument/2006/relationships/slideLayout" Target="../slideLayouts/slideLayout447.xml"/><Relationship Id="rId7" Type="http://schemas.openxmlformats.org/officeDocument/2006/relationships/slideLayout" Target="../slideLayouts/slideLayout451.xml"/><Relationship Id="rId12" Type="http://schemas.openxmlformats.org/officeDocument/2006/relationships/slideLayout" Target="../slideLayouts/slideLayout456.xml"/><Relationship Id="rId2" Type="http://schemas.openxmlformats.org/officeDocument/2006/relationships/slideLayout" Target="../slideLayouts/slideLayout44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50.xml"/><Relationship Id="rId11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49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53.xml"/><Relationship Id="rId14" Type="http://schemas.openxmlformats.org/officeDocument/2006/relationships/slideLayout" Target="../slideLayouts/slideLayout45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6.xml"/><Relationship Id="rId13" Type="http://schemas.openxmlformats.org/officeDocument/2006/relationships/slideLayout" Target="../slideLayouts/slideLayout471.xml"/><Relationship Id="rId3" Type="http://schemas.openxmlformats.org/officeDocument/2006/relationships/slideLayout" Target="../slideLayouts/slideLayout461.xml"/><Relationship Id="rId7" Type="http://schemas.openxmlformats.org/officeDocument/2006/relationships/slideLayout" Target="../slideLayouts/slideLayout465.xml"/><Relationship Id="rId12" Type="http://schemas.openxmlformats.org/officeDocument/2006/relationships/slideLayout" Target="../slideLayouts/slideLayout470.xml"/><Relationship Id="rId2" Type="http://schemas.openxmlformats.org/officeDocument/2006/relationships/slideLayout" Target="../slideLayouts/slideLayout46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59.xml"/><Relationship Id="rId6" Type="http://schemas.openxmlformats.org/officeDocument/2006/relationships/slideLayout" Target="../slideLayouts/slideLayout464.xml"/><Relationship Id="rId11" Type="http://schemas.openxmlformats.org/officeDocument/2006/relationships/slideLayout" Target="../slideLayouts/slideLayout469.xml"/><Relationship Id="rId5" Type="http://schemas.openxmlformats.org/officeDocument/2006/relationships/slideLayout" Target="../slideLayouts/slideLayout463.xml"/><Relationship Id="rId15" Type="http://schemas.openxmlformats.org/officeDocument/2006/relationships/theme" Target="../theme/theme33.xml"/><Relationship Id="rId10" Type="http://schemas.openxmlformats.org/officeDocument/2006/relationships/slideLayout" Target="../slideLayouts/slideLayout468.xml"/><Relationship Id="rId4" Type="http://schemas.openxmlformats.org/officeDocument/2006/relationships/slideLayout" Target="../slideLayouts/slideLayout462.xml"/><Relationship Id="rId9" Type="http://schemas.openxmlformats.org/officeDocument/2006/relationships/slideLayout" Target="../slideLayouts/slideLayout467.xml"/><Relationship Id="rId14" Type="http://schemas.openxmlformats.org/officeDocument/2006/relationships/slideLayout" Target="../slideLayouts/slideLayout472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13" Type="http://schemas.openxmlformats.org/officeDocument/2006/relationships/slideLayout" Target="../slideLayouts/slideLayout485.xml"/><Relationship Id="rId3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79.xml"/><Relationship Id="rId12" Type="http://schemas.openxmlformats.org/officeDocument/2006/relationships/slideLayout" Target="../slideLayouts/slideLayout484.xml"/><Relationship Id="rId2" Type="http://schemas.openxmlformats.org/officeDocument/2006/relationships/slideLayout" Target="../slideLayouts/slideLayout47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77.xml"/><Relationship Id="rId15" Type="http://schemas.openxmlformats.org/officeDocument/2006/relationships/theme" Target="../theme/theme34.xml"/><Relationship Id="rId10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Relationship Id="rId14" Type="http://schemas.openxmlformats.org/officeDocument/2006/relationships/slideLayout" Target="../slideLayouts/slideLayout486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4.xml"/><Relationship Id="rId13" Type="http://schemas.openxmlformats.org/officeDocument/2006/relationships/slideLayout" Target="../slideLayouts/slideLayout499.xml"/><Relationship Id="rId3" Type="http://schemas.openxmlformats.org/officeDocument/2006/relationships/slideLayout" Target="../slideLayouts/slideLayout489.xml"/><Relationship Id="rId7" Type="http://schemas.openxmlformats.org/officeDocument/2006/relationships/slideLayout" Target="../slideLayouts/slideLayout493.xml"/><Relationship Id="rId12" Type="http://schemas.openxmlformats.org/officeDocument/2006/relationships/slideLayout" Target="../slideLayouts/slideLayout498.xml"/><Relationship Id="rId2" Type="http://schemas.openxmlformats.org/officeDocument/2006/relationships/slideLayout" Target="../slideLayouts/slideLayout48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87.xml"/><Relationship Id="rId6" Type="http://schemas.openxmlformats.org/officeDocument/2006/relationships/slideLayout" Target="../slideLayouts/slideLayout492.xml"/><Relationship Id="rId11" Type="http://schemas.openxmlformats.org/officeDocument/2006/relationships/slideLayout" Target="../slideLayouts/slideLayout497.xml"/><Relationship Id="rId5" Type="http://schemas.openxmlformats.org/officeDocument/2006/relationships/slideLayout" Target="../slideLayouts/slideLayout491.xml"/><Relationship Id="rId15" Type="http://schemas.openxmlformats.org/officeDocument/2006/relationships/theme" Target="../theme/theme35.xml"/><Relationship Id="rId10" Type="http://schemas.openxmlformats.org/officeDocument/2006/relationships/slideLayout" Target="../slideLayouts/slideLayout496.xml"/><Relationship Id="rId4" Type="http://schemas.openxmlformats.org/officeDocument/2006/relationships/slideLayout" Target="../slideLayouts/slideLayout490.xml"/><Relationship Id="rId9" Type="http://schemas.openxmlformats.org/officeDocument/2006/relationships/slideLayout" Target="../slideLayouts/slideLayout495.xml"/><Relationship Id="rId14" Type="http://schemas.openxmlformats.org/officeDocument/2006/relationships/slideLayout" Target="../slideLayouts/slideLayout500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8.xml"/><Relationship Id="rId13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03.xml"/><Relationship Id="rId7" Type="http://schemas.openxmlformats.org/officeDocument/2006/relationships/slideLayout" Target="../slideLayouts/slideLayout507.xml"/><Relationship Id="rId12" Type="http://schemas.openxmlformats.org/officeDocument/2006/relationships/slideLayout" Target="../slideLayouts/slideLayout512.xml"/><Relationship Id="rId2" Type="http://schemas.openxmlformats.org/officeDocument/2006/relationships/slideLayout" Target="../slideLayouts/slideLayout50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01.xml"/><Relationship Id="rId6" Type="http://schemas.openxmlformats.org/officeDocument/2006/relationships/slideLayout" Target="../slideLayouts/slideLayout506.xml"/><Relationship Id="rId11" Type="http://schemas.openxmlformats.org/officeDocument/2006/relationships/slideLayout" Target="../slideLayouts/slideLayout511.xml"/><Relationship Id="rId5" Type="http://schemas.openxmlformats.org/officeDocument/2006/relationships/slideLayout" Target="../slideLayouts/slideLayout505.xml"/><Relationship Id="rId15" Type="http://schemas.openxmlformats.org/officeDocument/2006/relationships/theme" Target="../theme/theme36.xml"/><Relationship Id="rId10" Type="http://schemas.openxmlformats.org/officeDocument/2006/relationships/slideLayout" Target="../slideLayouts/slideLayout510.xml"/><Relationship Id="rId4" Type="http://schemas.openxmlformats.org/officeDocument/2006/relationships/slideLayout" Target="../slideLayouts/slideLayout504.xml"/><Relationship Id="rId9" Type="http://schemas.openxmlformats.org/officeDocument/2006/relationships/slideLayout" Target="../slideLayouts/slideLayout509.xml"/><Relationship Id="rId14" Type="http://schemas.openxmlformats.org/officeDocument/2006/relationships/slideLayout" Target="../slideLayouts/slideLayout51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2.xml"/><Relationship Id="rId13" Type="http://schemas.openxmlformats.org/officeDocument/2006/relationships/slideLayout" Target="../slideLayouts/slideLayout527.xml"/><Relationship Id="rId3" Type="http://schemas.openxmlformats.org/officeDocument/2006/relationships/slideLayout" Target="../slideLayouts/slideLayout517.xml"/><Relationship Id="rId7" Type="http://schemas.openxmlformats.org/officeDocument/2006/relationships/slideLayout" Target="../slideLayouts/slideLayout521.xml"/><Relationship Id="rId12" Type="http://schemas.openxmlformats.org/officeDocument/2006/relationships/slideLayout" Target="../slideLayouts/slideLayout526.xml"/><Relationship Id="rId2" Type="http://schemas.openxmlformats.org/officeDocument/2006/relationships/slideLayout" Target="../slideLayouts/slideLayout5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15.xml"/><Relationship Id="rId6" Type="http://schemas.openxmlformats.org/officeDocument/2006/relationships/slideLayout" Target="../slideLayouts/slideLayout520.xml"/><Relationship Id="rId11" Type="http://schemas.openxmlformats.org/officeDocument/2006/relationships/slideLayout" Target="../slideLayouts/slideLayout525.xml"/><Relationship Id="rId5" Type="http://schemas.openxmlformats.org/officeDocument/2006/relationships/slideLayout" Target="../slideLayouts/slideLayout519.xml"/><Relationship Id="rId15" Type="http://schemas.openxmlformats.org/officeDocument/2006/relationships/theme" Target="../theme/theme37.xml"/><Relationship Id="rId10" Type="http://schemas.openxmlformats.org/officeDocument/2006/relationships/slideLayout" Target="../slideLayouts/slideLayout524.xml"/><Relationship Id="rId4" Type="http://schemas.openxmlformats.org/officeDocument/2006/relationships/slideLayout" Target="../slideLayouts/slideLayout518.xml"/><Relationship Id="rId9" Type="http://schemas.openxmlformats.org/officeDocument/2006/relationships/slideLayout" Target="../slideLayouts/slideLayout523.xml"/><Relationship Id="rId14" Type="http://schemas.openxmlformats.org/officeDocument/2006/relationships/slideLayout" Target="../slideLayouts/slideLayout52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slideLayout" Target="../slideLayouts/slideLayout540.xml"/><Relationship Id="rId2" Type="http://schemas.openxmlformats.org/officeDocument/2006/relationships/slideLayout" Target="../slideLayouts/slideLayout5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5" Type="http://schemas.openxmlformats.org/officeDocument/2006/relationships/theme" Target="../theme/theme38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Relationship Id="rId14" Type="http://schemas.openxmlformats.org/officeDocument/2006/relationships/slideLayout" Target="../slideLayouts/slideLayout542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0.xml"/><Relationship Id="rId13" Type="http://schemas.openxmlformats.org/officeDocument/2006/relationships/slideLayout" Target="../slideLayouts/slideLayout555.xml"/><Relationship Id="rId3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9.xml"/><Relationship Id="rId12" Type="http://schemas.openxmlformats.org/officeDocument/2006/relationships/slideLayout" Target="../slideLayouts/slideLayout554.xml"/><Relationship Id="rId2" Type="http://schemas.openxmlformats.org/officeDocument/2006/relationships/slideLayout" Target="../slideLayouts/slideLayout5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43.xml"/><Relationship Id="rId6" Type="http://schemas.openxmlformats.org/officeDocument/2006/relationships/slideLayout" Target="../slideLayouts/slideLayout548.xml"/><Relationship Id="rId11" Type="http://schemas.openxmlformats.org/officeDocument/2006/relationships/slideLayout" Target="../slideLayouts/slideLayout553.xml"/><Relationship Id="rId5" Type="http://schemas.openxmlformats.org/officeDocument/2006/relationships/slideLayout" Target="../slideLayouts/slideLayout547.xml"/><Relationship Id="rId15" Type="http://schemas.openxmlformats.org/officeDocument/2006/relationships/theme" Target="../theme/theme39.xml"/><Relationship Id="rId10" Type="http://schemas.openxmlformats.org/officeDocument/2006/relationships/slideLayout" Target="../slideLayouts/slideLayout552.xml"/><Relationship Id="rId4" Type="http://schemas.openxmlformats.org/officeDocument/2006/relationships/slideLayout" Target="../slideLayouts/slideLayout546.xml"/><Relationship Id="rId9" Type="http://schemas.openxmlformats.org/officeDocument/2006/relationships/slideLayout" Target="../slideLayouts/slideLayout551.xml"/><Relationship Id="rId14" Type="http://schemas.openxmlformats.org/officeDocument/2006/relationships/slideLayout" Target="../slideLayouts/slideLayout5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4.xml"/><Relationship Id="rId13" Type="http://schemas.openxmlformats.org/officeDocument/2006/relationships/slideLayout" Target="../slideLayouts/slideLayout569.xml"/><Relationship Id="rId3" Type="http://schemas.openxmlformats.org/officeDocument/2006/relationships/slideLayout" Target="../slideLayouts/slideLayout559.xml"/><Relationship Id="rId7" Type="http://schemas.openxmlformats.org/officeDocument/2006/relationships/slideLayout" Target="../slideLayouts/slideLayout563.xml"/><Relationship Id="rId12" Type="http://schemas.openxmlformats.org/officeDocument/2006/relationships/slideLayout" Target="../slideLayouts/slideLayout568.xml"/><Relationship Id="rId2" Type="http://schemas.openxmlformats.org/officeDocument/2006/relationships/slideLayout" Target="../slideLayouts/slideLayout55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57.xml"/><Relationship Id="rId6" Type="http://schemas.openxmlformats.org/officeDocument/2006/relationships/slideLayout" Target="../slideLayouts/slideLayout562.xml"/><Relationship Id="rId11" Type="http://schemas.openxmlformats.org/officeDocument/2006/relationships/slideLayout" Target="../slideLayouts/slideLayout567.xml"/><Relationship Id="rId5" Type="http://schemas.openxmlformats.org/officeDocument/2006/relationships/slideLayout" Target="../slideLayouts/slideLayout561.xml"/><Relationship Id="rId15" Type="http://schemas.openxmlformats.org/officeDocument/2006/relationships/theme" Target="../theme/theme40.xml"/><Relationship Id="rId10" Type="http://schemas.openxmlformats.org/officeDocument/2006/relationships/slideLayout" Target="../slideLayouts/slideLayout566.xml"/><Relationship Id="rId4" Type="http://schemas.openxmlformats.org/officeDocument/2006/relationships/slideLayout" Target="../slideLayouts/slideLayout560.xml"/><Relationship Id="rId9" Type="http://schemas.openxmlformats.org/officeDocument/2006/relationships/slideLayout" Target="../slideLayouts/slideLayout565.xml"/><Relationship Id="rId14" Type="http://schemas.openxmlformats.org/officeDocument/2006/relationships/slideLayout" Target="../slideLayouts/slideLayout57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8.xml"/><Relationship Id="rId13" Type="http://schemas.openxmlformats.org/officeDocument/2006/relationships/slideLayout" Target="../slideLayouts/slideLayout583.xml"/><Relationship Id="rId3" Type="http://schemas.openxmlformats.org/officeDocument/2006/relationships/slideLayout" Target="../slideLayouts/slideLayout573.xml"/><Relationship Id="rId7" Type="http://schemas.openxmlformats.org/officeDocument/2006/relationships/slideLayout" Target="../slideLayouts/slideLayout577.xml"/><Relationship Id="rId12" Type="http://schemas.openxmlformats.org/officeDocument/2006/relationships/slideLayout" Target="../slideLayouts/slideLayout582.xml"/><Relationship Id="rId2" Type="http://schemas.openxmlformats.org/officeDocument/2006/relationships/slideLayout" Target="../slideLayouts/slideLayout57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71.xml"/><Relationship Id="rId6" Type="http://schemas.openxmlformats.org/officeDocument/2006/relationships/slideLayout" Target="../slideLayouts/slideLayout576.xml"/><Relationship Id="rId11" Type="http://schemas.openxmlformats.org/officeDocument/2006/relationships/slideLayout" Target="../slideLayouts/slideLayout581.xml"/><Relationship Id="rId5" Type="http://schemas.openxmlformats.org/officeDocument/2006/relationships/slideLayout" Target="../slideLayouts/slideLayout575.xml"/><Relationship Id="rId15" Type="http://schemas.openxmlformats.org/officeDocument/2006/relationships/theme" Target="../theme/theme41.xml"/><Relationship Id="rId10" Type="http://schemas.openxmlformats.org/officeDocument/2006/relationships/slideLayout" Target="../slideLayouts/slideLayout580.xml"/><Relationship Id="rId4" Type="http://schemas.openxmlformats.org/officeDocument/2006/relationships/slideLayout" Target="../slideLayouts/slideLayout574.xml"/><Relationship Id="rId9" Type="http://schemas.openxmlformats.org/officeDocument/2006/relationships/slideLayout" Target="../slideLayouts/slideLayout579.xml"/><Relationship Id="rId14" Type="http://schemas.openxmlformats.org/officeDocument/2006/relationships/slideLayout" Target="../slideLayouts/slideLayout584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2.xml"/><Relationship Id="rId13" Type="http://schemas.openxmlformats.org/officeDocument/2006/relationships/slideLayout" Target="../slideLayouts/slideLayout597.xml"/><Relationship Id="rId3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91.xml"/><Relationship Id="rId12" Type="http://schemas.openxmlformats.org/officeDocument/2006/relationships/slideLayout" Target="../slideLayouts/slideLayout596.xml"/><Relationship Id="rId2" Type="http://schemas.openxmlformats.org/officeDocument/2006/relationships/slideLayout" Target="../slideLayouts/slideLayout58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85.xml"/><Relationship Id="rId6" Type="http://schemas.openxmlformats.org/officeDocument/2006/relationships/slideLayout" Target="../slideLayouts/slideLayout590.xml"/><Relationship Id="rId11" Type="http://schemas.openxmlformats.org/officeDocument/2006/relationships/slideLayout" Target="../slideLayouts/slideLayout595.xml"/><Relationship Id="rId5" Type="http://schemas.openxmlformats.org/officeDocument/2006/relationships/slideLayout" Target="../slideLayouts/slideLayout589.xml"/><Relationship Id="rId15" Type="http://schemas.openxmlformats.org/officeDocument/2006/relationships/theme" Target="../theme/theme42.xml"/><Relationship Id="rId10" Type="http://schemas.openxmlformats.org/officeDocument/2006/relationships/slideLayout" Target="../slideLayouts/slideLayout594.xml"/><Relationship Id="rId4" Type="http://schemas.openxmlformats.org/officeDocument/2006/relationships/slideLayout" Target="../slideLayouts/slideLayout588.xml"/><Relationship Id="rId9" Type="http://schemas.openxmlformats.org/officeDocument/2006/relationships/slideLayout" Target="../slideLayouts/slideLayout593.xml"/><Relationship Id="rId14" Type="http://schemas.openxmlformats.org/officeDocument/2006/relationships/slideLayout" Target="../slideLayouts/slideLayout59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C2835-528E-441B-87C0-BC63FDA393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25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03209-865A-4C77-816F-841983359D9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11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82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481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706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238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65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88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78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6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63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C2835-528E-441B-87C0-BC63FDA393B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38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23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8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483BAD-28FF-4A19-937F-753B165AFFD6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25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C5A6E-DBFD-4233-8A3F-D6650BEB858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2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C5A6E-DBFD-4233-8A3F-D6650BEB858C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37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307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78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75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6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31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201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0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892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3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BD4A40-68CE-4B83-9E50-E736F255035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80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67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560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64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63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49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817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88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6562F-4854-4A3A-8848-87F20B6FFE99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60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7FD88C-BEFD-4684-B39E-CA1B65BF566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2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37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20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672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/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4F2DD8-923F-4E8F-90F1-819DFAD7DC1F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7679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1"/>
          <p:cNvSpPr>
            <a:spLocks noChangeShapeType="1"/>
          </p:cNvSpPr>
          <p:nvPr/>
        </p:nvSpPr>
        <p:spPr bwMode="auto">
          <a:xfrm>
            <a:off x="10668000" y="8382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412876"/>
            <a:ext cx="109728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08000" y="63087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/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B03209-865A-4C77-816F-841983359D95}" type="slidenum">
              <a:rPr lang="zh-CN" alt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736600" y="533401"/>
            <a:ext cx="911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60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emf"/><Relationship Id="rId3" Type="http://schemas.openxmlformats.org/officeDocument/2006/relationships/oleObject" Target="../embeddings/oleObject548.bin"/><Relationship Id="rId7" Type="http://schemas.openxmlformats.org/officeDocument/2006/relationships/oleObject" Target="../embeddings/oleObject550.bin"/><Relationship Id="rId2" Type="http://schemas.openxmlformats.org/officeDocument/2006/relationships/slideLayout" Target="../slideLayouts/slideLayout521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48.emf"/><Relationship Id="rId5" Type="http://schemas.openxmlformats.org/officeDocument/2006/relationships/oleObject" Target="../embeddings/oleObject549.bin"/><Relationship Id="rId4" Type="http://schemas.openxmlformats.org/officeDocument/2006/relationships/image" Target="../media/image547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emf"/><Relationship Id="rId13" Type="http://schemas.openxmlformats.org/officeDocument/2006/relationships/oleObject" Target="../embeddings/oleObject556.bin"/><Relationship Id="rId3" Type="http://schemas.openxmlformats.org/officeDocument/2006/relationships/oleObject" Target="../embeddings/oleObject551.bin"/><Relationship Id="rId7" Type="http://schemas.openxmlformats.org/officeDocument/2006/relationships/oleObject" Target="../embeddings/oleObject553.bin"/><Relationship Id="rId12" Type="http://schemas.openxmlformats.org/officeDocument/2006/relationships/image" Target="../media/image554.emf"/><Relationship Id="rId2" Type="http://schemas.openxmlformats.org/officeDocument/2006/relationships/slideLayout" Target="../slideLayouts/slideLayout521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551.emf"/><Relationship Id="rId11" Type="http://schemas.openxmlformats.org/officeDocument/2006/relationships/oleObject" Target="../embeddings/oleObject555.bin"/><Relationship Id="rId5" Type="http://schemas.openxmlformats.org/officeDocument/2006/relationships/oleObject" Target="../embeddings/oleObject552.bin"/><Relationship Id="rId10" Type="http://schemas.openxmlformats.org/officeDocument/2006/relationships/image" Target="../media/image553.emf"/><Relationship Id="rId4" Type="http://schemas.openxmlformats.org/officeDocument/2006/relationships/image" Target="../media/image550.emf"/><Relationship Id="rId9" Type="http://schemas.openxmlformats.org/officeDocument/2006/relationships/oleObject" Target="../embeddings/oleObject554.bin"/><Relationship Id="rId14" Type="http://schemas.openxmlformats.org/officeDocument/2006/relationships/image" Target="../media/image555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emf"/><Relationship Id="rId3" Type="http://schemas.openxmlformats.org/officeDocument/2006/relationships/oleObject" Target="../embeddings/oleObject557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560.emf"/><Relationship Id="rId2" Type="http://schemas.openxmlformats.org/officeDocument/2006/relationships/slideLayout" Target="../slideLayouts/slideLayout521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557.emf"/><Relationship Id="rId11" Type="http://schemas.openxmlformats.org/officeDocument/2006/relationships/oleObject" Target="../embeddings/oleObject561.bin"/><Relationship Id="rId5" Type="http://schemas.openxmlformats.org/officeDocument/2006/relationships/oleObject" Target="../embeddings/oleObject558.bin"/><Relationship Id="rId10" Type="http://schemas.openxmlformats.org/officeDocument/2006/relationships/image" Target="../media/image559.emf"/><Relationship Id="rId4" Type="http://schemas.openxmlformats.org/officeDocument/2006/relationships/image" Target="../media/image556.emf"/><Relationship Id="rId9" Type="http://schemas.openxmlformats.org/officeDocument/2006/relationships/oleObject" Target="../embeddings/oleObject560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emf"/><Relationship Id="rId13" Type="http://schemas.openxmlformats.org/officeDocument/2006/relationships/oleObject" Target="../embeddings/oleObject567.bin"/><Relationship Id="rId18" Type="http://schemas.openxmlformats.org/officeDocument/2006/relationships/image" Target="../media/image568.emf"/><Relationship Id="rId3" Type="http://schemas.openxmlformats.org/officeDocument/2006/relationships/oleObject" Target="../embeddings/oleObject562.bin"/><Relationship Id="rId7" Type="http://schemas.openxmlformats.org/officeDocument/2006/relationships/oleObject" Target="../embeddings/oleObject564.bin"/><Relationship Id="rId12" Type="http://schemas.openxmlformats.org/officeDocument/2006/relationships/image" Target="../media/image565.emf"/><Relationship Id="rId17" Type="http://schemas.openxmlformats.org/officeDocument/2006/relationships/oleObject" Target="../embeddings/oleObject569.bin"/><Relationship Id="rId2" Type="http://schemas.openxmlformats.org/officeDocument/2006/relationships/slideLayout" Target="../slideLayouts/slideLayout521.xml"/><Relationship Id="rId16" Type="http://schemas.openxmlformats.org/officeDocument/2006/relationships/image" Target="../media/image567.e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562.emf"/><Relationship Id="rId11" Type="http://schemas.openxmlformats.org/officeDocument/2006/relationships/oleObject" Target="../embeddings/oleObject566.bin"/><Relationship Id="rId5" Type="http://schemas.openxmlformats.org/officeDocument/2006/relationships/oleObject" Target="../embeddings/oleObject563.bin"/><Relationship Id="rId15" Type="http://schemas.openxmlformats.org/officeDocument/2006/relationships/oleObject" Target="../embeddings/oleObject568.bin"/><Relationship Id="rId10" Type="http://schemas.openxmlformats.org/officeDocument/2006/relationships/image" Target="../media/image564.emf"/><Relationship Id="rId4" Type="http://schemas.openxmlformats.org/officeDocument/2006/relationships/image" Target="../media/image561.emf"/><Relationship Id="rId9" Type="http://schemas.openxmlformats.org/officeDocument/2006/relationships/oleObject" Target="../embeddings/oleObject565.bin"/><Relationship Id="rId14" Type="http://schemas.openxmlformats.org/officeDocument/2006/relationships/image" Target="../media/image566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emf"/><Relationship Id="rId3" Type="http://schemas.openxmlformats.org/officeDocument/2006/relationships/oleObject" Target="../embeddings/oleObject570.bin"/><Relationship Id="rId7" Type="http://schemas.openxmlformats.org/officeDocument/2006/relationships/oleObject" Target="../embeddings/oleObject572.bin"/><Relationship Id="rId2" Type="http://schemas.openxmlformats.org/officeDocument/2006/relationships/slideLayout" Target="../slideLayouts/slideLayout535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570.emf"/><Relationship Id="rId5" Type="http://schemas.openxmlformats.org/officeDocument/2006/relationships/oleObject" Target="../embeddings/oleObject571.bin"/><Relationship Id="rId10" Type="http://schemas.openxmlformats.org/officeDocument/2006/relationships/image" Target="../media/image572.emf"/><Relationship Id="rId4" Type="http://schemas.openxmlformats.org/officeDocument/2006/relationships/image" Target="../media/image569.emf"/><Relationship Id="rId9" Type="http://schemas.openxmlformats.org/officeDocument/2006/relationships/oleObject" Target="../embeddings/oleObject573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emf"/><Relationship Id="rId13" Type="http://schemas.openxmlformats.org/officeDocument/2006/relationships/oleObject" Target="../embeddings/oleObject579.bin"/><Relationship Id="rId3" Type="http://schemas.openxmlformats.org/officeDocument/2006/relationships/oleObject" Target="../embeddings/oleObject574.bin"/><Relationship Id="rId7" Type="http://schemas.openxmlformats.org/officeDocument/2006/relationships/oleObject" Target="../embeddings/oleObject576.bin"/><Relationship Id="rId12" Type="http://schemas.openxmlformats.org/officeDocument/2006/relationships/image" Target="../media/image577.emf"/><Relationship Id="rId2" Type="http://schemas.openxmlformats.org/officeDocument/2006/relationships/slideLayout" Target="../slideLayouts/slideLayout535.xml"/><Relationship Id="rId16" Type="http://schemas.openxmlformats.org/officeDocument/2006/relationships/image" Target="../media/image579.e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574.emf"/><Relationship Id="rId11" Type="http://schemas.openxmlformats.org/officeDocument/2006/relationships/oleObject" Target="../embeddings/oleObject578.bin"/><Relationship Id="rId5" Type="http://schemas.openxmlformats.org/officeDocument/2006/relationships/oleObject" Target="../embeddings/oleObject575.bin"/><Relationship Id="rId15" Type="http://schemas.openxmlformats.org/officeDocument/2006/relationships/oleObject" Target="../embeddings/oleObject580.bin"/><Relationship Id="rId10" Type="http://schemas.openxmlformats.org/officeDocument/2006/relationships/image" Target="../media/image576.emf"/><Relationship Id="rId4" Type="http://schemas.openxmlformats.org/officeDocument/2006/relationships/image" Target="../media/image573.e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578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9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2.emf"/><Relationship Id="rId13" Type="http://schemas.openxmlformats.org/officeDocument/2006/relationships/oleObject" Target="../embeddings/oleObject586.bin"/><Relationship Id="rId3" Type="http://schemas.openxmlformats.org/officeDocument/2006/relationships/oleObject" Target="../embeddings/oleObject581.bin"/><Relationship Id="rId7" Type="http://schemas.openxmlformats.org/officeDocument/2006/relationships/oleObject" Target="../embeddings/oleObject583.bin"/><Relationship Id="rId12" Type="http://schemas.openxmlformats.org/officeDocument/2006/relationships/image" Target="../media/image584.emf"/><Relationship Id="rId2" Type="http://schemas.openxmlformats.org/officeDocument/2006/relationships/slideLayout" Target="../slideLayouts/slideLayout549.xml"/><Relationship Id="rId16" Type="http://schemas.openxmlformats.org/officeDocument/2006/relationships/image" Target="../media/image586.emf"/><Relationship Id="rId1" Type="http://schemas.openxmlformats.org/officeDocument/2006/relationships/vmlDrawing" Target="../drawings/vmlDrawing96.vml"/><Relationship Id="rId6" Type="http://schemas.openxmlformats.org/officeDocument/2006/relationships/image" Target="../media/image581.emf"/><Relationship Id="rId11" Type="http://schemas.openxmlformats.org/officeDocument/2006/relationships/oleObject" Target="../embeddings/oleObject585.bin"/><Relationship Id="rId5" Type="http://schemas.openxmlformats.org/officeDocument/2006/relationships/oleObject" Target="../embeddings/oleObject582.bin"/><Relationship Id="rId15" Type="http://schemas.openxmlformats.org/officeDocument/2006/relationships/oleObject" Target="../embeddings/oleObject587.bin"/><Relationship Id="rId10" Type="http://schemas.openxmlformats.org/officeDocument/2006/relationships/image" Target="../media/image583.emf"/><Relationship Id="rId4" Type="http://schemas.openxmlformats.org/officeDocument/2006/relationships/image" Target="../media/image580.emf"/><Relationship Id="rId9" Type="http://schemas.openxmlformats.org/officeDocument/2006/relationships/oleObject" Target="../embeddings/oleObject584.bin"/><Relationship Id="rId14" Type="http://schemas.openxmlformats.org/officeDocument/2006/relationships/image" Target="../media/image585.e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9.emf"/><Relationship Id="rId13" Type="http://schemas.openxmlformats.org/officeDocument/2006/relationships/oleObject" Target="../embeddings/oleObject593.bin"/><Relationship Id="rId3" Type="http://schemas.openxmlformats.org/officeDocument/2006/relationships/oleObject" Target="../embeddings/oleObject588.bin"/><Relationship Id="rId7" Type="http://schemas.openxmlformats.org/officeDocument/2006/relationships/oleObject" Target="../embeddings/oleObject590.bin"/><Relationship Id="rId12" Type="http://schemas.openxmlformats.org/officeDocument/2006/relationships/image" Target="../media/image591.emf"/><Relationship Id="rId2" Type="http://schemas.openxmlformats.org/officeDocument/2006/relationships/slideLayout" Target="../slideLayouts/slideLayout549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588.emf"/><Relationship Id="rId11" Type="http://schemas.openxmlformats.org/officeDocument/2006/relationships/oleObject" Target="../embeddings/oleObject592.bin"/><Relationship Id="rId5" Type="http://schemas.openxmlformats.org/officeDocument/2006/relationships/oleObject" Target="../embeddings/oleObject589.bin"/><Relationship Id="rId10" Type="http://schemas.openxmlformats.org/officeDocument/2006/relationships/image" Target="../media/image590.emf"/><Relationship Id="rId4" Type="http://schemas.openxmlformats.org/officeDocument/2006/relationships/image" Target="../media/image587.emf"/><Relationship Id="rId9" Type="http://schemas.openxmlformats.org/officeDocument/2006/relationships/oleObject" Target="../embeddings/oleObject591.bin"/><Relationship Id="rId14" Type="http://schemas.openxmlformats.org/officeDocument/2006/relationships/image" Target="../media/image592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4.bin"/><Relationship Id="rId2" Type="http://schemas.openxmlformats.org/officeDocument/2006/relationships/slideLayout" Target="../slideLayouts/slideLayout549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59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9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5.bin"/><Relationship Id="rId2" Type="http://schemas.openxmlformats.org/officeDocument/2006/relationships/slideLayout" Target="../slideLayouts/slideLayout549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594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6.bin"/><Relationship Id="rId2" Type="http://schemas.openxmlformats.org/officeDocument/2006/relationships/slideLayout" Target="../slideLayouts/slideLayout563.xml"/><Relationship Id="rId1" Type="http://schemas.openxmlformats.org/officeDocument/2006/relationships/vmlDrawing" Target="../drawings/vmlDrawing100.vml"/><Relationship Id="rId4" Type="http://schemas.openxmlformats.org/officeDocument/2006/relationships/image" Target="../media/image595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7.bin"/><Relationship Id="rId2" Type="http://schemas.openxmlformats.org/officeDocument/2006/relationships/slideLayout" Target="../slideLayouts/slideLayout577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597.emf"/><Relationship Id="rId5" Type="http://schemas.openxmlformats.org/officeDocument/2006/relationships/oleObject" Target="../embeddings/oleObject598.bin"/><Relationship Id="rId4" Type="http://schemas.openxmlformats.org/officeDocument/2006/relationships/image" Target="../media/image59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9.bin"/><Relationship Id="rId2" Type="http://schemas.openxmlformats.org/officeDocument/2006/relationships/slideLayout" Target="../slideLayouts/slideLayout577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599.emf"/><Relationship Id="rId5" Type="http://schemas.openxmlformats.org/officeDocument/2006/relationships/oleObject" Target="../embeddings/oleObject600.bin"/><Relationship Id="rId4" Type="http://schemas.openxmlformats.org/officeDocument/2006/relationships/image" Target="../media/image598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emf"/><Relationship Id="rId13" Type="http://schemas.openxmlformats.org/officeDocument/2006/relationships/oleObject" Target="../embeddings/oleObject606.bin"/><Relationship Id="rId3" Type="http://schemas.openxmlformats.org/officeDocument/2006/relationships/oleObject" Target="../embeddings/oleObject601.bin"/><Relationship Id="rId7" Type="http://schemas.openxmlformats.org/officeDocument/2006/relationships/oleObject" Target="../embeddings/oleObject603.bin"/><Relationship Id="rId12" Type="http://schemas.openxmlformats.org/officeDocument/2006/relationships/image" Target="../media/image604.emf"/><Relationship Id="rId2" Type="http://schemas.openxmlformats.org/officeDocument/2006/relationships/slideLayout" Target="../slideLayouts/slideLayout591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601.emf"/><Relationship Id="rId11" Type="http://schemas.openxmlformats.org/officeDocument/2006/relationships/oleObject" Target="../embeddings/oleObject605.bin"/><Relationship Id="rId5" Type="http://schemas.openxmlformats.org/officeDocument/2006/relationships/oleObject" Target="../embeddings/oleObject602.bin"/><Relationship Id="rId10" Type="http://schemas.openxmlformats.org/officeDocument/2006/relationships/image" Target="../media/image603.emf"/><Relationship Id="rId4" Type="http://schemas.openxmlformats.org/officeDocument/2006/relationships/image" Target="../media/image600.emf"/><Relationship Id="rId9" Type="http://schemas.openxmlformats.org/officeDocument/2006/relationships/oleObject" Target="../embeddings/oleObject604.bin"/><Relationship Id="rId14" Type="http://schemas.openxmlformats.org/officeDocument/2006/relationships/image" Target="../media/image605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0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8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18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16.emf"/><Relationship Id="rId18" Type="http://schemas.openxmlformats.org/officeDocument/2006/relationships/oleObject" Target="../embeddings/oleObject12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0.e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8.emf"/><Relationship Id="rId2" Type="http://schemas.openxmlformats.org/officeDocument/2006/relationships/slideLayout" Target="../slideLayouts/slideLayout127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5" Type="http://schemas.openxmlformats.org/officeDocument/2006/relationships/image" Target="../media/image117.e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19.e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4.emf"/><Relationship Id="rId14" Type="http://schemas.openxmlformats.org/officeDocument/2006/relationships/oleObject" Target="../embeddings/oleObject1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14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4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5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4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5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3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17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39.emf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4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18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2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199.xml"/><Relationship Id="rId16" Type="http://schemas.openxmlformats.org/officeDocument/2006/relationships/image" Target="../media/image15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9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5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8.emf"/><Relationship Id="rId2" Type="http://schemas.openxmlformats.org/officeDocument/2006/relationships/slideLayout" Target="../slideLayouts/slideLayout19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4.emf"/><Relationship Id="rId2" Type="http://schemas.openxmlformats.org/officeDocument/2006/relationships/slideLayout" Target="../slideLayouts/slideLayout22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0.emf"/><Relationship Id="rId2" Type="http://schemas.openxmlformats.org/officeDocument/2006/relationships/slideLayout" Target="../slideLayouts/slideLayout24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9.e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4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7.emf"/><Relationship Id="rId2" Type="http://schemas.openxmlformats.org/officeDocument/2006/relationships/slideLayout" Target="../slideLayouts/slideLayout24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6.emf"/><Relationship Id="rId26" Type="http://schemas.openxmlformats.org/officeDocument/2006/relationships/image" Target="../media/image190.e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185.emf"/><Relationship Id="rId20" Type="http://schemas.openxmlformats.org/officeDocument/2006/relationships/image" Target="../media/image187.emf"/><Relationship Id="rId29" Type="http://schemas.openxmlformats.org/officeDocument/2006/relationships/oleObject" Target="../embeddings/oleObject193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89.e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91.emf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4.emf"/><Relationship Id="rId22" Type="http://schemas.openxmlformats.org/officeDocument/2006/relationships/image" Target="../media/image188.emf"/><Relationship Id="rId27" Type="http://schemas.openxmlformats.org/officeDocument/2006/relationships/oleObject" Target="../embeddings/oleObject192.bin"/><Relationship Id="rId30" Type="http://schemas.openxmlformats.org/officeDocument/2006/relationships/image" Target="../media/image19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0.emf"/><Relationship Id="rId26" Type="http://schemas.openxmlformats.org/officeDocument/2006/relationships/image" Target="../media/image204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03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05.emf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Relationship Id="rId27" Type="http://schemas.openxmlformats.org/officeDocument/2006/relationships/oleObject" Target="../embeddings/oleObject20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255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9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6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283.xml"/><Relationship Id="rId16" Type="http://schemas.openxmlformats.org/officeDocument/2006/relationships/image" Target="../media/image218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283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30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9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283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2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44.wmf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7.wmf"/><Relationship Id="rId22" Type="http://schemas.openxmlformats.org/officeDocument/2006/relationships/image" Target="../media/image241.wmf"/><Relationship Id="rId27" Type="http://schemas.openxmlformats.org/officeDocument/2006/relationships/oleObject" Target="../embeddings/oleObject24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52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53.bin"/><Relationship Id="rId2" Type="http://schemas.openxmlformats.org/officeDocument/2006/relationships/slideLayout" Target="../slideLayouts/slideLayout297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54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1.e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8.e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297.xml"/><Relationship Id="rId16" Type="http://schemas.openxmlformats.org/officeDocument/2006/relationships/image" Target="../media/image260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59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oleObject" Target="../embeddings/oleObject268.bin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66.emf"/><Relationship Id="rId2" Type="http://schemas.openxmlformats.org/officeDocument/2006/relationships/slideLayout" Target="../slideLayouts/slideLayout311.xml"/><Relationship Id="rId16" Type="http://schemas.openxmlformats.org/officeDocument/2006/relationships/image" Target="../media/image268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65.emf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6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32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0.e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6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32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7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5.bin"/><Relationship Id="rId2" Type="http://schemas.openxmlformats.org/officeDocument/2006/relationships/slideLayout" Target="../slideLayouts/slideLayout32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74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82.e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325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5.e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10" Type="http://schemas.openxmlformats.org/officeDocument/2006/relationships/image" Target="../media/image278.e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90.emf"/><Relationship Id="rId2" Type="http://schemas.openxmlformats.org/officeDocument/2006/relationships/slideLayout" Target="../slideLayouts/slideLayout339.xml"/><Relationship Id="rId16" Type="http://schemas.openxmlformats.org/officeDocument/2006/relationships/image" Target="../media/image292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87.e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10" Type="http://schemas.openxmlformats.org/officeDocument/2006/relationships/image" Target="../media/image289.emf"/><Relationship Id="rId4" Type="http://schemas.openxmlformats.org/officeDocument/2006/relationships/image" Target="../media/image286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91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97.emf"/><Relationship Id="rId2" Type="http://schemas.openxmlformats.org/officeDocument/2006/relationships/slideLayout" Target="../slideLayouts/slideLayout339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296.emf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9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e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2" Type="http://schemas.openxmlformats.org/officeDocument/2006/relationships/slideLayout" Target="../slideLayouts/slideLayout339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99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298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oleObject" Target="../embeddings/oleObject307.bin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305.emf"/><Relationship Id="rId2" Type="http://schemas.openxmlformats.org/officeDocument/2006/relationships/slideLayout" Target="../slideLayouts/slideLayout339.xml"/><Relationship Id="rId16" Type="http://schemas.openxmlformats.org/officeDocument/2006/relationships/image" Target="../media/image307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304.emf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30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13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312.emf"/><Relationship Id="rId2" Type="http://schemas.openxmlformats.org/officeDocument/2006/relationships/slideLayout" Target="../slideLayouts/slideLayout339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09.e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311.emf"/><Relationship Id="rId4" Type="http://schemas.openxmlformats.org/officeDocument/2006/relationships/image" Target="../media/image308.e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13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18.emf"/><Relationship Id="rId2" Type="http://schemas.openxmlformats.org/officeDocument/2006/relationships/slideLayout" Target="../slideLayouts/slideLayout353.xml"/><Relationship Id="rId16" Type="http://schemas.openxmlformats.org/officeDocument/2006/relationships/image" Target="../media/image320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5.e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317.emf"/><Relationship Id="rId4" Type="http://schemas.openxmlformats.org/officeDocument/2006/relationships/image" Target="../media/image314.e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1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2.bin"/><Relationship Id="rId2" Type="http://schemas.openxmlformats.org/officeDocument/2006/relationships/slideLayout" Target="../slideLayouts/slideLayout353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32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26.emf"/><Relationship Id="rId2" Type="http://schemas.openxmlformats.org/officeDocument/2006/relationships/slideLayout" Target="../slideLayouts/slideLayout36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0" Type="http://schemas.openxmlformats.org/officeDocument/2006/relationships/image" Target="../media/image325.emf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26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31.emf"/><Relationship Id="rId2" Type="http://schemas.openxmlformats.org/officeDocument/2006/relationships/slideLayout" Target="../slideLayouts/slideLayout38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28.e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330.emf"/><Relationship Id="rId4" Type="http://schemas.openxmlformats.org/officeDocument/2006/relationships/image" Target="../media/image327.e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32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13" Type="http://schemas.openxmlformats.org/officeDocument/2006/relationships/oleObject" Target="../embeddings/oleObject339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37.emf"/><Relationship Id="rId2" Type="http://schemas.openxmlformats.org/officeDocument/2006/relationships/slideLayout" Target="../slideLayouts/slideLayout381.xml"/><Relationship Id="rId16" Type="http://schemas.openxmlformats.org/officeDocument/2006/relationships/image" Target="../media/image339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34.e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10" Type="http://schemas.openxmlformats.org/officeDocument/2006/relationships/image" Target="../media/image336.emf"/><Relationship Id="rId4" Type="http://schemas.openxmlformats.org/officeDocument/2006/relationships/image" Target="../media/image333.e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47.emf"/><Relationship Id="rId3" Type="http://schemas.openxmlformats.org/officeDocument/2006/relationships/oleObject" Target="../embeddings/oleObject341.bin"/><Relationship Id="rId21" Type="http://schemas.openxmlformats.org/officeDocument/2006/relationships/oleObject" Target="../embeddings/oleObject350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44.emf"/><Relationship Id="rId17" Type="http://schemas.openxmlformats.org/officeDocument/2006/relationships/oleObject" Target="../embeddings/oleObject348.bin"/><Relationship Id="rId2" Type="http://schemas.openxmlformats.org/officeDocument/2006/relationships/slideLayout" Target="../slideLayouts/slideLayout381.xml"/><Relationship Id="rId16" Type="http://schemas.openxmlformats.org/officeDocument/2006/relationships/image" Target="../media/image346.emf"/><Relationship Id="rId20" Type="http://schemas.openxmlformats.org/officeDocument/2006/relationships/image" Target="../media/image348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41.emf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350.emf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1.bin"/><Relationship Id="rId10" Type="http://schemas.openxmlformats.org/officeDocument/2006/relationships/image" Target="../media/image343.emf"/><Relationship Id="rId19" Type="http://schemas.openxmlformats.org/officeDocument/2006/relationships/oleObject" Target="../embeddings/oleObject349.bin"/><Relationship Id="rId4" Type="http://schemas.openxmlformats.org/officeDocument/2006/relationships/image" Target="../media/image340.e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45.emf"/><Relationship Id="rId22" Type="http://schemas.openxmlformats.org/officeDocument/2006/relationships/image" Target="../media/image349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13" Type="http://schemas.openxmlformats.org/officeDocument/2006/relationships/oleObject" Target="../embeddings/oleObject357.bin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55.emf"/><Relationship Id="rId2" Type="http://schemas.openxmlformats.org/officeDocument/2006/relationships/slideLayout" Target="../slideLayouts/slideLayout381.xml"/><Relationship Id="rId16" Type="http://schemas.openxmlformats.org/officeDocument/2006/relationships/image" Target="../media/image357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52.emf"/><Relationship Id="rId11" Type="http://schemas.openxmlformats.org/officeDocument/2006/relationships/oleObject" Target="../embeddings/oleObject356.bin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10" Type="http://schemas.openxmlformats.org/officeDocument/2006/relationships/image" Target="../media/image354.emf"/><Relationship Id="rId4" Type="http://schemas.openxmlformats.org/officeDocument/2006/relationships/image" Target="../media/image351.e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56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oleObject" Target="../embeddings/oleObject364.bin"/><Relationship Id="rId18" Type="http://schemas.openxmlformats.org/officeDocument/2006/relationships/image" Target="../media/image365.emf"/><Relationship Id="rId26" Type="http://schemas.openxmlformats.org/officeDocument/2006/relationships/image" Target="../media/image369.emf"/><Relationship Id="rId3" Type="http://schemas.openxmlformats.org/officeDocument/2006/relationships/oleObject" Target="../embeddings/oleObject359.bin"/><Relationship Id="rId21" Type="http://schemas.openxmlformats.org/officeDocument/2006/relationships/oleObject" Target="../embeddings/oleObject368.bin"/><Relationship Id="rId7" Type="http://schemas.openxmlformats.org/officeDocument/2006/relationships/oleObject" Target="../embeddings/oleObject361.bin"/><Relationship Id="rId12" Type="http://schemas.openxmlformats.org/officeDocument/2006/relationships/image" Target="../media/image362.emf"/><Relationship Id="rId17" Type="http://schemas.openxmlformats.org/officeDocument/2006/relationships/oleObject" Target="../embeddings/oleObject366.bin"/><Relationship Id="rId25" Type="http://schemas.openxmlformats.org/officeDocument/2006/relationships/oleObject" Target="../embeddings/oleObject370.bin"/><Relationship Id="rId2" Type="http://schemas.openxmlformats.org/officeDocument/2006/relationships/slideLayout" Target="../slideLayouts/slideLayout395.xml"/><Relationship Id="rId16" Type="http://schemas.openxmlformats.org/officeDocument/2006/relationships/image" Target="../media/image364.emf"/><Relationship Id="rId20" Type="http://schemas.openxmlformats.org/officeDocument/2006/relationships/image" Target="../media/image366.emf"/><Relationship Id="rId29" Type="http://schemas.openxmlformats.org/officeDocument/2006/relationships/oleObject" Target="../embeddings/oleObject372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59.emf"/><Relationship Id="rId11" Type="http://schemas.openxmlformats.org/officeDocument/2006/relationships/oleObject" Target="../embeddings/oleObject363.bin"/><Relationship Id="rId24" Type="http://schemas.openxmlformats.org/officeDocument/2006/relationships/image" Target="../media/image368.emf"/><Relationship Id="rId32" Type="http://schemas.openxmlformats.org/officeDocument/2006/relationships/image" Target="../media/image372.emf"/><Relationship Id="rId5" Type="http://schemas.openxmlformats.org/officeDocument/2006/relationships/oleObject" Target="../embeddings/oleObject360.bin"/><Relationship Id="rId15" Type="http://schemas.openxmlformats.org/officeDocument/2006/relationships/oleObject" Target="../embeddings/oleObject365.bin"/><Relationship Id="rId23" Type="http://schemas.openxmlformats.org/officeDocument/2006/relationships/oleObject" Target="../embeddings/oleObject369.bin"/><Relationship Id="rId28" Type="http://schemas.openxmlformats.org/officeDocument/2006/relationships/image" Target="../media/image370.emf"/><Relationship Id="rId10" Type="http://schemas.openxmlformats.org/officeDocument/2006/relationships/image" Target="../media/image361.emf"/><Relationship Id="rId19" Type="http://schemas.openxmlformats.org/officeDocument/2006/relationships/oleObject" Target="../embeddings/oleObject367.bin"/><Relationship Id="rId31" Type="http://schemas.openxmlformats.org/officeDocument/2006/relationships/oleObject" Target="../embeddings/oleObject373.bin"/><Relationship Id="rId4" Type="http://schemas.openxmlformats.org/officeDocument/2006/relationships/image" Target="../media/image358.emf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63.emf"/><Relationship Id="rId22" Type="http://schemas.openxmlformats.org/officeDocument/2006/relationships/image" Target="../media/image367.emf"/><Relationship Id="rId27" Type="http://schemas.openxmlformats.org/officeDocument/2006/relationships/oleObject" Target="../embeddings/oleObject371.bin"/><Relationship Id="rId30" Type="http://schemas.openxmlformats.org/officeDocument/2006/relationships/image" Target="../media/image371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80.emf"/><Relationship Id="rId26" Type="http://schemas.openxmlformats.org/officeDocument/2006/relationships/image" Target="../media/image384.e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77.emf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5.bin"/><Relationship Id="rId2" Type="http://schemas.openxmlformats.org/officeDocument/2006/relationships/slideLayout" Target="../slideLayouts/slideLayout395.xml"/><Relationship Id="rId16" Type="http://schemas.openxmlformats.org/officeDocument/2006/relationships/image" Target="../media/image379.emf"/><Relationship Id="rId20" Type="http://schemas.openxmlformats.org/officeDocument/2006/relationships/image" Target="../media/image381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74.emf"/><Relationship Id="rId11" Type="http://schemas.openxmlformats.org/officeDocument/2006/relationships/oleObject" Target="../embeddings/oleObject378.bin"/><Relationship Id="rId24" Type="http://schemas.openxmlformats.org/officeDocument/2006/relationships/image" Target="../media/image383.emf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4.bin"/><Relationship Id="rId28" Type="http://schemas.openxmlformats.org/officeDocument/2006/relationships/image" Target="../media/image385.emf"/><Relationship Id="rId10" Type="http://schemas.openxmlformats.org/officeDocument/2006/relationships/image" Target="../media/image376.e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73.e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78.emf"/><Relationship Id="rId22" Type="http://schemas.openxmlformats.org/officeDocument/2006/relationships/image" Target="../media/image382.emf"/><Relationship Id="rId27" Type="http://schemas.openxmlformats.org/officeDocument/2006/relationships/oleObject" Target="../embeddings/oleObject38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393.emf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90.emf"/><Relationship Id="rId17" Type="http://schemas.openxmlformats.org/officeDocument/2006/relationships/oleObject" Target="../embeddings/oleObject394.bin"/><Relationship Id="rId2" Type="http://schemas.openxmlformats.org/officeDocument/2006/relationships/slideLayout" Target="../slideLayouts/slideLayout409.xml"/><Relationship Id="rId16" Type="http://schemas.openxmlformats.org/officeDocument/2006/relationships/image" Target="../media/image392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87.emf"/><Relationship Id="rId11" Type="http://schemas.openxmlformats.org/officeDocument/2006/relationships/oleObject" Target="../embeddings/oleObject391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10" Type="http://schemas.openxmlformats.org/officeDocument/2006/relationships/image" Target="../media/image389.e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391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401.emf"/><Relationship Id="rId3" Type="http://schemas.openxmlformats.org/officeDocument/2006/relationships/oleObject" Target="../embeddings/oleObject395.bin"/><Relationship Id="rId21" Type="http://schemas.openxmlformats.org/officeDocument/2006/relationships/oleObject" Target="../embeddings/oleObject404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402.bin"/><Relationship Id="rId2" Type="http://schemas.openxmlformats.org/officeDocument/2006/relationships/slideLayout" Target="../slideLayouts/slideLayout409.xml"/><Relationship Id="rId16" Type="http://schemas.openxmlformats.org/officeDocument/2006/relationships/image" Target="../media/image400.emf"/><Relationship Id="rId20" Type="http://schemas.openxmlformats.org/officeDocument/2006/relationships/image" Target="../media/image402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95.e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403.bin"/><Relationship Id="rId4" Type="http://schemas.openxmlformats.org/officeDocument/2006/relationships/image" Target="../media/image394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99.emf"/><Relationship Id="rId22" Type="http://schemas.openxmlformats.org/officeDocument/2006/relationships/image" Target="../media/image40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411.emf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408.emf"/><Relationship Id="rId17" Type="http://schemas.openxmlformats.org/officeDocument/2006/relationships/oleObject" Target="../embeddings/oleObject412.bin"/><Relationship Id="rId2" Type="http://schemas.openxmlformats.org/officeDocument/2006/relationships/slideLayout" Target="../slideLayouts/slideLayout409.xml"/><Relationship Id="rId16" Type="http://schemas.openxmlformats.org/officeDocument/2006/relationships/image" Target="../media/image410.emf"/><Relationship Id="rId20" Type="http://schemas.openxmlformats.org/officeDocument/2006/relationships/image" Target="../media/image412.e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05.e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414.e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5.bin"/><Relationship Id="rId10" Type="http://schemas.openxmlformats.org/officeDocument/2006/relationships/image" Target="../media/image407.emf"/><Relationship Id="rId19" Type="http://schemas.openxmlformats.org/officeDocument/2006/relationships/oleObject" Target="../embeddings/oleObject413.bin"/><Relationship Id="rId4" Type="http://schemas.openxmlformats.org/officeDocument/2006/relationships/image" Target="../media/image404.e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409.emf"/><Relationship Id="rId22" Type="http://schemas.openxmlformats.org/officeDocument/2006/relationships/image" Target="../media/image413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emf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419.emf"/><Relationship Id="rId2" Type="http://schemas.openxmlformats.org/officeDocument/2006/relationships/slideLayout" Target="../slideLayouts/slideLayout40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16.emf"/><Relationship Id="rId11" Type="http://schemas.openxmlformats.org/officeDocument/2006/relationships/oleObject" Target="../embeddings/oleObject420.bin"/><Relationship Id="rId5" Type="http://schemas.openxmlformats.org/officeDocument/2006/relationships/oleObject" Target="../embeddings/oleObject417.bin"/><Relationship Id="rId10" Type="http://schemas.openxmlformats.org/officeDocument/2006/relationships/image" Target="../media/image418.emf"/><Relationship Id="rId4" Type="http://schemas.openxmlformats.org/officeDocument/2006/relationships/image" Target="../media/image415.emf"/><Relationship Id="rId9" Type="http://schemas.openxmlformats.org/officeDocument/2006/relationships/oleObject" Target="../embeddings/oleObject419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emf"/><Relationship Id="rId13" Type="http://schemas.openxmlformats.org/officeDocument/2006/relationships/oleObject" Target="../embeddings/oleObject426.bin"/><Relationship Id="rId3" Type="http://schemas.openxmlformats.org/officeDocument/2006/relationships/oleObject" Target="../embeddings/oleObject421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24.emf"/><Relationship Id="rId2" Type="http://schemas.openxmlformats.org/officeDocument/2006/relationships/slideLayout" Target="../slideLayouts/slideLayout409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21.emf"/><Relationship Id="rId11" Type="http://schemas.openxmlformats.org/officeDocument/2006/relationships/oleObject" Target="../embeddings/oleObject425.bin"/><Relationship Id="rId5" Type="http://schemas.openxmlformats.org/officeDocument/2006/relationships/oleObject" Target="../embeddings/oleObject422.bin"/><Relationship Id="rId10" Type="http://schemas.openxmlformats.org/officeDocument/2006/relationships/image" Target="../media/image423.emf"/><Relationship Id="rId4" Type="http://schemas.openxmlformats.org/officeDocument/2006/relationships/image" Target="../media/image420.e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25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e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433.emf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430.emf"/><Relationship Id="rId17" Type="http://schemas.openxmlformats.org/officeDocument/2006/relationships/oleObject" Target="../embeddings/oleObject434.bin"/><Relationship Id="rId2" Type="http://schemas.openxmlformats.org/officeDocument/2006/relationships/slideLayout" Target="../slideLayouts/slideLayout423.xml"/><Relationship Id="rId16" Type="http://schemas.openxmlformats.org/officeDocument/2006/relationships/image" Target="../media/image432.emf"/><Relationship Id="rId20" Type="http://schemas.openxmlformats.org/officeDocument/2006/relationships/image" Target="../media/image434.e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27.emf"/><Relationship Id="rId11" Type="http://schemas.openxmlformats.org/officeDocument/2006/relationships/oleObject" Target="../embeddings/oleObject431.bin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10" Type="http://schemas.openxmlformats.org/officeDocument/2006/relationships/image" Target="../media/image429.emf"/><Relationship Id="rId19" Type="http://schemas.openxmlformats.org/officeDocument/2006/relationships/oleObject" Target="../embeddings/oleObject435.bin"/><Relationship Id="rId4" Type="http://schemas.openxmlformats.org/officeDocument/2006/relationships/image" Target="../media/image426.e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31.emf"/><Relationship Id="rId22" Type="http://schemas.openxmlformats.org/officeDocument/2006/relationships/image" Target="../media/image4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e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43.emf"/><Relationship Id="rId26" Type="http://schemas.openxmlformats.org/officeDocument/2006/relationships/image" Target="../media/image447.emf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40.e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2" Type="http://schemas.openxmlformats.org/officeDocument/2006/relationships/slideLayout" Target="../slideLayouts/slideLayout423.xml"/><Relationship Id="rId16" Type="http://schemas.openxmlformats.org/officeDocument/2006/relationships/image" Target="../media/image442.emf"/><Relationship Id="rId20" Type="http://schemas.openxmlformats.org/officeDocument/2006/relationships/image" Target="../media/image444.e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37.e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446.e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28" Type="http://schemas.openxmlformats.org/officeDocument/2006/relationships/image" Target="../media/image448.emf"/><Relationship Id="rId10" Type="http://schemas.openxmlformats.org/officeDocument/2006/relationships/image" Target="../media/image439.e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36.e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41.emf"/><Relationship Id="rId22" Type="http://schemas.openxmlformats.org/officeDocument/2006/relationships/image" Target="../media/image445.emf"/><Relationship Id="rId27" Type="http://schemas.openxmlformats.org/officeDocument/2006/relationships/oleObject" Target="../embeddings/oleObject449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e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56.emf"/><Relationship Id="rId3" Type="http://schemas.openxmlformats.org/officeDocument/2006/relationships/oleObject" Target="../embeddings/oleObject450.bin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53.e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437.xml"/><Relationship Id="rId16" Type="http://schemas.openxmlformats.org/officeDocument/2006/relationships/image" Target="../media/image455.emf"/><Relationship Id="rId20" Type="http://schemas.openxmlformats.org/officeDocument/2006/relationships/image" Target="../media/image457.e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50.e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52.e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49.e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54.emf"/><Relationship Id="rId22" Type="http://schemas.openxmlformats.org/officeDocument/2006/relationships/image" Target="../media/image458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0.bin"/><Relationship Id="rId2" Type="http://schemas.openxmlformats.org/officeDocument/2006/relationships/slideLayout" Target="../slideLayouts/slideLayout451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60.emf"/><Relationship Id="rId5" Type="http://schemas.openxmlformats.org/officeDocument/2006/relationships/oleObject" Target="../embeddings/oleObject461.bin"/><Relationship Id="rId4" Type="http://schemas.openxmlformats.org/officeDocument/2006/relationships/image" Target="../media/image459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emf"/><Relationship Id="rId13" Type="http://schemas.openxmlformats.org/officeDocument/2006/relationships/oleObject" Target="../embeddings/oleObject467.bin"/><Relationship Id="rId3" Type="http://schemas.openxmlformats.org/officeDocument/2006/relationships/oleObject" Target="../embeddings/oleObject462.bin"/><Relationship Id="rId7" Type="http://schemas.openxmlformats.org/officeDocument/2006/relationships/oleObject" Target="../embeddings/oleObject464.bin"/><Relationship Id="rId12" Type="http://schemas.openxmlformats.org/officeDocument/2006/relationships/image" Target="../media/image465.emf"/><Relationship Id="rId2" Type="http://schemas.openxmlformats.org/officeDocument/2006/relationships/slideLayout" Target="../slideLayouts/slideLayout451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62.emf"/><Relationship Id="rId11" Type="http://schemas.openxmlformats.org/officeDocument/2006/relationships/oleObject" Target="../embeddings/oleObject466.bin"/><Relationship Id="rId5" Type="http://schemas.openxmlformats.org/officeDocument/2006/relationships/oleObject" Target="../embeddings/oleObject463.bin"/><Relationship Id="rId10" Type="http://schemas.openxmlformats.org/officeDocument/2006/relationships/image" Target="../media/image464.emf"/><Relationship Id="rId4" Type="http://schemas.openxmlformats.org/officeDocument/2006/relationships/image" Target="../media/image461.emf"/><Relationship Id="rId9" Type="http://schemas.openxmlformats.org/officeDocument/2006/relationships/oleObject" Target="../embeddings/oleObject465.bin"/><Relationship Id="rId14" Type="http://schemas.openxmlformats.org/officeDocument/2006/relationships/image" Target="../media/image466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emf"/><Relationship Id="rId13" Type="http://schemas.openxmlformats.org/officeDocument/2006/relationships/oleObject" Target="../embeddings/oleObject473.bin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471.emf"/><Relationship Id="rId2" Type="http://schemas.openxmlformats.org/officeDocument/2006/relationships/slideLayout" Target="../slideLayouts/slideLayout465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68.emf"/><Relationship Id="rId11" Type="http://schemas.openxmlformats.org/officeDocument/2006/relationships/oleObject" Target="../embeddings/oleObject472.bin"/><Relationship Id="rId5" Type="http://schemas.openxmlformats.org/officeDocument/2006/relationships/oleObject" Target="../embeddings/oleObject469.bin"/><Relationship Id="rId10" Type="http://schemas.openxmlformats.org/officeDocument/2006/relationships/image" Target="../media/image470.emf"/><Relationship Id="rId4" Type="http://schemas.openxmlformats.org/officeDocument/2006/relationships/image" Target="../media/image467.e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72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480.emf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77.emf"/><Relationship Id="rId17" Type="http://schemas.openxmlformats.org/officeDocument/2006/relationships/oleObject" Target="../embeddings/oleObject481.bin"/><Relationship Id="rId2" Type="http://schemas.openxmlformats.org/officeDocument/2006/relationships/slideLayout" Target="../slideLayouts/slideLayout465.xml"/><Relationship Id="rId16" Type="http://schemas.openxmlformats.org/officeDocument/2006/relationships/image" Target="../media/image479.emf"/><Relationship Id="rId20" Type="http://schemas.openxmlformats.org/officeDocument/2006/relationships/image" Target="../media/image481.e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74.emf"/><Relationship Id="rId11" Type="http://schemas.openxmlformats.org/officeDocument/2006/relationships/oleObject" Target="../embeddings/oleObject478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10" Type="http://schemas.openxmlformats.org/officeDocument/2006/relationships/image" Target="../media/image476.emf"/><Relationship Id="rId19" Type="http://schemas.openxmlformats.org/officeDocument/2006/relationships/oleObject" Target="../embeddings/oleObject482.bin"/><Relationship Id="rId4" Type="http://schemas.openxmlformats.org/officeDocument/2006/relationships/image" Target="../media/image473.e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78.e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emf"/><Relationship Id="rId13" Type="http://schemas.openxmlformats.org/officeDocument/2006/relationships/oleObject" Target="../embeddings/oleObject488.bin"/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486.emf"/><Relationship Id="rId2" Type="http://schemas.openxmlformats.org/officeDocument/2006/relationships/slideLayout" Target="../slideLayouts/slideLayout465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83.emf"/><Relationship Id="rId11" Type="http://schemas.openxmlformats.org/officeDocument/2006/relationships/oleObject" Target="../embeddings/oleObject487.bin"/><Relationship Id="rId5" Type="http://schemas.openxmlformats.org/officeDocument/2006/relationships/oleObject" Target="../embeddings/oleObject484.bin"/><Relationship Id="rId10" Type="http://schemas.openxmlformats.org/officeDocument/2006/relationships/image" Target="../media/image485.emf"/><Relationship Id="rId4" Type="http://schemas.openxmlformats.org/officeDocument/2006/relationships/image" Target="../media/image482.e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487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13" Type="http://schemas.openxmlformats.org/officeDocument/2006/relationships/oleObject" Target="../embeddings/oleObject494.bin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12" Type="http://schemas.openxmlformats.org/officeDocument/2006/relationships/image" Target="../media/image492.emf"/><Relationship Id="rId2" Type="http://schemas.openxmlformats.org/officeDocument/2006/relationships/slideLayout" Target="../slideLayouts/slideLayout465.xml"/><Relationship Id="rId16" Type="http://schemas.openxmlformats.org/officeDocument/2006/relationships/image" Target="../media/image494.e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89.emf"/><Relationship Id="rId11" Type="http://schemas.openxmlformats.org/officeDocument/2006/relationships/oleObject" Target="../embeddings/oleObject493.bin"/><Relationship Id="rId5" Type="http://schemas.openxmlformats.org/officeDocument/2006/relationships/oleObject" Target="../embeddings/oleObject490.bin"/><Relationship Id="rId15" Type="http://schemas.openxmlformats.org/officeDocument/2006/relationships/oleObject" Target="../embeddings/oleObject495.bin"/><Relationship Id="rId10" Type="http://schemas.openxmlformats.org/officeDocument/2006/relationships/image" Target="../media/image491.emf"/><Relationship Id="rId4" Type="http://schemas.openxmlformats.org/officeDocument/2006/relationships/image" Target="../media/image488.emf"/><Relationship Id="rId9" Type="http://schemas.openxmlformats.org/officeDocument/2006/relationships/oleObject" Target="../embeddings/oleObject492.bin"/><Relationship Id="rId14" Type="http://schemas.openxmlformats.org/officeDocument/2006/relationships/image" Target="../media/image493.e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e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2" Type="http://schemas.openxmlformats.org/officeDocument/2006/relationships/slideLayout" Target="../slideLayouts/slideLayout479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96.emf"/><Relationship Id="rId5" Type="http://schemas.openxmlformats.org/officeDocument/2006/relationships/oleObject" Target="../embeddings/oleObject497.bin"/><Relationship Id="rId10" Type="http://schemas.openxmlformats.org/officeDocument/2006/relationships/image" Target="../media/image498.emf"/><Relationship Id="rId4" Type="http://schemas.openxmlformats.org/officeDocument/2006/relationships/image" Target="../media/image495.emf"/><Relationship Id="rId9" Type="http://schemas.openxmlformats.org/officeDocument/2006/relationships/oleObject" Target="../embeddings/oleObject49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emf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2" Type="http://schemas.openxmlformats.org/officeDocument/2006/relationships/slideLayout" Target="../slideLayouts/slideLayout479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00.emf"/><Relationship Id="rId5" Type="http://schemas.openxmlformats.org/officeDocument/2006/relationships/oleObject" Target="../embeddings/oleObject501.bin"/><Relationship Id="rId10" Type="http://schemas.openxmlformats.org/officeDocument/2006/relationships/image" Target="../media/image502.emf"/><Relationship Id="rId4" Type="http://schemas.openxmlformats.org/officeDocument/2006/relationships/image" Target="../media/image499.emf"/><Relationship Id="rId9" Type="http://schemas.openxmlformats.org/officeDocument/2006/relationships/oleObject" Target="../embeddings/oleObject503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4.bin"/><Relationship Id="rId2" Type="http://schemas.openxmlformats.org/officeDocument/2006/relationships/slideLayout" Target="../slideLayouts/slideLayout479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04.emf"/><Relationship Id="rId5" Type="http://schemas.openxmlformats.org/officeDocument/2006/relationships/oleObject" Target="../embeddings/oleObject505.bin"/><Relationship Id="rId4" Type="http://schemas.openxmlformats.org/officeDocument/2006/relationships/image" Target="../media/image503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emf"/><Relationship Id="rId3" Type="http://schemas.openxmlformats.org/officeDocument/2006/relationships/oleObject" Target="../embeddings/oleObject506.bin"/><Relationship Id="rId7" Type="http://schemas.openxmlformats.org/officeDocument/2006/relationships/oleObject" Target="../embeddings/oleObject508.bin"/><Relationship Id="rId2" Type="http://schemas.openxmlformats.org/officeDocument/2006/relationships/slideLayout" Target="../slideLayouts/slideLayout479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06.e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505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emf"/><Relationship Id="rId13" Type="http://schemas.openxmlformats.org/officeDocument/2006/relationships/oleObject" Target="../embeddings/oleObject514.bin"/><Relationship Id="rId18" Type="http://schemas.openxmlformats.org/officeDocument/2006/relationships/image" Target="../media/image515.emf"/><Relationship Id="rId3" Type="http://schemas.openxmlformats.org/officeDocument/2006/relationships/oleObject" Target="../embeddings/oleObject509.bin"/><Relationship Id="rId21" Type="http://schemas.openxmlformats.org/officeDocument/2006/relationships/oleObject" Target="../embeddings/oleObject518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512.emf"/><Relationship Id="rId17" Type="http://schemas.openxmlformats.org/officeDocument/2006/relationships/oleObject" Target="../embeddings/oleObject516.bin"/><Relationship Id="rId2" Type="http://schemas.openxmlformats.org/officeDocument/2006/relationships/slideLayout" Target="../slideLayouts/slideLayout493.xml"/><Relationship Id="rId16" Type="http://schemas.openxmlformats.org/officeDocument/2006/relationships/image" Target="../media/image514.emf"/><Relationship Id="rId20" Type="http://schemas.openxmlformats.org/officeDocument/2006/relationships/image" Target="../media/image516.e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09.emf"/><Relationship Id="rId11" Type="http://schemas.openxmlformats.org/officeDocument/2006/relationships/oleObject" Target="../embeddings/oleObject513.bin"/><Relationship Id="rId5" Type="http://schemas.openxmlformats.org/officeDocument/2006/relationships/oleObject" Target="../embeddings/oleObject510.bin"/><Relationship Id="rId15" Type="http://schemas.openxmlformats.org/officeDocument/2006/relationships/oleObject" Target="../embeddings/oleObject515.bin"/><Relationship Id="rId10" Type="http://schemas.openxmlformats.org/officeDocument/2006/relationships/image" Target="../media/image511.emf"/><Relationship Id="rId19" Type="http://schemas.openxmlformats.org/officeDocument/2006/relationships/oleObject" Target="../embeddings/oleObject517.bin"/><Relationship Id="rId4" Type="http://schemas.openxmlformats.org/officeDocument/2006/relationships/image" Target="../media/image508.e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513.emf"/><Relationship Id="rId22" Type="http://schemas.openxmlformats.org/officeDocument/2006/relationships/image" Target="../media/image517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emf"/><Relationship Id="rId3" Type="http://schemas.openxmlformats.org/officeDocument/2006/relationships/oleObject" Target="../embeddings/oleObject519.bin"/><Relationship Id="rId7" Type="http://schemas.openxmlformats.org/officeDocument/2006/relationships/oleObject" Target="../embeddings/oleObject521.bin"/><Relationship Id="rId12" Type="http://schemas.openxmlformats.org/officeDocument/2006/relationships/image" Target="../media/image522.emf"/><Relationship Id="rId2" Type="http://schemas.openxmlformats.org/officeDocument/2006/relationships/slideLayout" Target="../slideLayouts/slideLayout493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519.emf"/><Relationship Id="rId11" Type="http://schemas.openxmlformats.org/officeDocument/2006/relationships/oleObject" Target="../embeddings/oleObject523.bin"/><Relationship Id="rId5" Type="http://schemas.openxmlformats.org/officeDocument/2006/relationships/oleObject" Target="../embeddings/oleObject520.bin"/><Relationship Id="rId10" Type="http://schemas.openxmlformats.org/officeDocument/2006/relationships/image" Target="../media/image521.emf"/><Relationship Id="rId4" Type="http://schemas.openxmlformats.org/officeDocument/2006/relationships/image" Target="../media/image518.emf"/><Relationship Id="rId9" Type="http://schemas.openxmlformats.org/officeDocument/2006/relationships/oleObject" Target="../embeddings/oleObject522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emf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6.bin"/><Relationship Id="rId2" Type="http://schemas.openxmlformats.org/officeDocument/2006/relationships/slideLayout" Target="../slideLayouts/slideLayout493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524.emf"/><Relationship Id="rId5" Type="http://schemas.openxmlformats.org/officeDocument/2006/relationships/oleObject" Target="../embeddings/oleObject525.bin"/><Relationship Id="rId10" Type="http://schemas.openxmlformats.org/officeDocument/2006/relationships/image" Target="../media/image526.emf"/><Relationship Id="rId4" Type="http://schemas.openxmlformats.org/officeDocument/2006/relationships/image" Target="../media/image523.emf"/><Relationship Id="rId9" Type="http://schemas.openxmlformats.org/officeDocument/2006/relationships/oleObject" Target="../embeddings/oleObject527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9.emf"/><Relationship Id="rId3" Type="http://schemas.openxmlformats.org/officeDocument/2006/relationships/oleObject" Target="../embeddings/oleObject528.bin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531.emf"/><Relationship Id="rId2" Type="http://schemas.openxmlformats.org/officeDocument/2006/relationships/slideLayout" Target="../slideLayouts/slideLayout50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28.emf"/><Relationship Id="rId11" Type="http://schemas.openxmlformats.org/officeDocument/2006/relationships/oleObject" Target="../embeddings/oleObject532.bin"/><Relationship Id="rId5" Type="http://schemas.openxmlformats.org/officeDocument/2006/relationships/oleObject" Target="../embeddings/oleObject529.bin"/><Relationship Id="rId10" Type="http://schemas.openxmlformats.org/officeDocument/2006/relationships/image" Target="../media/image530.emf"/><Relationship Id="rId4" Type="http://schemas.openxmlformats.org/officeDocument/2006/relationships/image" Target="../media/image527.emf"/><Relationship Id="rId9" Type="http://schemas.openxmlformats.org/officeDocument/2006/relationships/oleObject" Target="../embeddings/oleObject531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emf"/><Relationship Id="rId13" Type="http://schemas.openxmlformats.org/officeDocument/2006/relationships/oleObject" Target="../embeddings/oleObject538.bin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536.emf"/><Relationship Id="rId2" Type="http://schemas.openxmlformats.org/officeDocument/2006/relationships/slideLayout" Target="../slideLayouts/slideLayout507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33.emf"/><Relationship Id="rId11" Type="http://schemas.openxmlformats.org/officeDocument/2006/relationships/oleObject" Target="../embeddings/oleObject537.bin"/><Relationship Id="rId5" Type="http://schemas.openxmlformats.org/officeDocument/2006/relationships/oleObject" Target="../embeddings/oleObject534.bin"/><Relationship Id="rId10" Type="http://schemas.openxmlformats.org/officeDocument/2006/relationships/image" Target="../media/image535.emf"/><Relationship Id="rId4" Type="http://schemas.openxmlformats.org/officeDocument/2006/relationships/image" Target="../media/image532.e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537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9.bin"/><Relationship Id="rId2" Type="http://schemas.openxmlformats.org/officeDocument/2006/relationships/slideLayout" Target="../slideLayouts/slideLayout507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539.emf"/><Relationship Id="rId5" Type="http://schemas.openxmlformats.org/officeDocument/2006/relationships/oleObject" Target="../embeddings/oleObject540.bin"/><Relationship Id="rId4" Type="http://schemas.openxmlformats.org/officeDocument/2006/relationships/image" Target="../media/image538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emf"/><Relationship Id="rId13" Type="http://schemas.openxmlformats.org/officeDocument/2006/relationships/oleObject" Target="../embeddings/oleObject546.bin"/><Relationship Id="rId3" Type="http://schemas.openxmlformats.org/officeDocument/2006/relationships/oleObject" Target="../embeddings/oleObject541.bin"/><Relationship Id="rId7" Type="http://schemas.openxmlformats.org/officeDocument/2006/relationships/oleObject" Target="../embeddings/oleObject543.bin"/><Relationship Id="rId12" Type="http://schemas.openxmlformats.org/officeDocument/2006/relationships/image" Target="../media/image544.emf"/><Relationship Id="rId2" Type="http://schemas.openxmlformats.org/officeDocument/2006/relationships/slideLayout" Target="../slideLayouts/slideLayout507.xml"/><Relationship Id="rId16" Type="http://schemas.openxmlformats.org/officeDocument/2006/relationships/image" Target="../media/image546.emf"/><Relationship Id="rId1" Type="http://schemas.openxmlformats.org/officeDocument/2006/relationships/vmlDrawing" Target="../drawings/vmlDrawing89.vml"/><Relationship Id="rId6" Type="http://schemas.openxmlformats.org/officeDocument/2006/relationships/image" Target="../media/image541.emf"/><Relationship Id="rId11" Type="http://schemas.openxmlformats.org/officeDocument/2006/relationships/oleObject" Target="../embeddings/oleObject545.bin"/><Relationship Id="rId5" Type="http://schemas.openxmlformats.org/officeDocument/2006/relationships/oleObject" Target="../embeddings/oleObject542.bin"/><Relationship Id="rId15" Type="http://schemas.openxmlformats.org/officeDocument/2006/relationships/oleObject" Target="../embeddings/oleObject547.bin"/><Relationship Id="rId10" Type="http://schemas.openxmlformats.org/officeDocument/2006/relationships/image" Target="../media/image543.emf"/><Relationship Id="rId4" Type="http://schemas.openxmlformats.org/officeDocument/2006/relationships/image" Target="../media/image540.emf"/><Relationship Id="rId9" Type="http://schemas.openxmlformats.org/officeDocument/2006/relationships/oleObject" Target="../embeddings/oleObject544.bin"/><Relationship Id="rId14" Type="http://schemas.openxmlformats.org/officeDocument/2006/relationships/image" Target="../media/image5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CAD616-B899-4EF1-94CF-A9C620888E09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374786" name="Text Box 2050"/>
          <p:cNvSpPr txBox="1">
            <a:spLocks noChangeArrowheads="1"/>
          </p:cNvSpPr>
          <p:nvPr/>
        </p:nvSpPr>
        <p:spPr bwMode="auto">
          <a:xfrm>
            <a:off x="2351088" y="692150"/>
            <a:ext cx="777716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女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16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男中，选出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人的理事会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.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求:    (1)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女当选的概率;  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(2)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个女教授都当选的概率.</a:t>
            </a:r>
          </a:p>
        </p:txBody>
      </p:sp>
      <p:sp>
        <p:nvSpPr>
          <p:cNvPr id="374787" name="Text Box 2051"/>
          <p:cNvSpPr txBox="1">
            <a:spLocks noChangeArrowheads="1"/>
          </p:cNvSpPr>
          <p:nvPr/>
        </p:nvSpPr>
        <p:spPr bwMode="auto">
          <a:xfrm>
            <a:off x="2279651" y="3500439"/>
            <a:ext cx="691356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例2.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52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张牌，随机地均分给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家，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求每家都是“同花”的概率。</a:t>
            </a:r>
          </a:p>
        </p:txBody>
      </p:sp>
    </p:spTree>
    <p:extLst>
      <p:ext uri="{BB962C8B-B14F-4D97-AF65-F5344CB8AC3E}">
        <p14:creationId xmlns:p14="http://schemas.microsoft.com/office/powerpoint/2010/main" val="2997459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939926" y="465139"/>
            <a:ext cx="8728075" cy="10048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4  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从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52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张牌中任取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张，采用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放回抽样（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）不放</a:t>
            </a:r>
            <a:endParaRPr lang="en-US" altLang="zh-CN" sz="24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        回抽样，求恰好抽到“一红一黑”的概率。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491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905126" y="2571751"/>
          <a:ext cx="3001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2571751"/>
                        <a:ext cx="30019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3798888" y="3175001"/>
          <a:ext cx="4959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2311400" imgH="241300" progId="Equation.DSMT4">
                  <p:embed/>
                </p:oleObj>
              </mc:Choice>
              <mc:Fallback>
                <p:oleObj name="Equation" r:id="rId7" imgW="2311400" imgH="241300" progId="Equation.DSMT4">
                  <p:embed/>
                  <p:pic>
                    <p:nvPicPr>
                      <p:cNvPr id="101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175001"/>
                        <a:ext cx="4959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5232400" y="4002089"/>
          <a:ext cx="4591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9" imgW="2273300" imgH="393700" progId="Equation.DSMT4">
                  <p:embed/>
                </p:oleObj>
              </mc:Choice>
              <mc:Fallback>
                <p:oleObj name="Equation" r:id="rId9" imgW="2273300" imgH="393700" progId="Equation.DSMT4">
                  <p:embed/>
                  <p:pic>
                    <p:nvPicPr>
                      <p:cNvPr id="101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002089"/>
                        <a:ext cx="45910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3792538" y="5373689"/>
          <a:ext cx="51498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1" imgW="2667000" imgH="393700" progId="Equation.DSMT4">
                  <p:embed/>
                </p:oleObj>
              </mc:Choice>
              <mc:Fallback>
                <p:oleObj name="Equation" r:id="rId11" imgW="2667000" imgH="393700" progId="Equation.DSMT4">
                  <p:embed/>
                  <p:pic>
                    <p:nvPicPr>
                      <p:cNvPr id="101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373689"/>
                        <a:ext cx="51498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5" name="AutoShape 19"/>
          <p:cNvSpPr>
            <a:spLocks noChangeArrowheads="1"/>
          </p:cNvSpPr>
          <p:nvPr/>
        </p:nvSpPr>
        <p:spPr bwMode="auto">
          <a:xfrm flipH="1" flipV="1">
            <a:off x="1912939" y="2924175"/>
            <a:ext cx="1563687" cy="865188"/>
          </a:xfrm>
          <a:prstGeom prst="wedgeEllipseCallout">
            <a:avLst>
              <a:gd name="adj1" fmla="val -70011"/>
              <a:gd name="adj2" fmla="val 4221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 fontAlgn="t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rPr>
              <a:t>利用乘法公式</a:t>
            </a:r>
          </a:p>
        </p:txBody>
      </p:sp>
      <p:graphicFrame>
        <p:nvGraphicFramePr>
          <p:cNvPr id="101403" name="Object 27"/>
          <p:cNvGraphicFramePr>
            <a:graphicFrameLocks noChangeAspect="1"/>
          </p:cNvGraphicFramePr>
          <p:nvPr/>
        </p:nvGraphicFramePr>
        <p:xfrm>
          <a:off x="6056314" y="2562226"/>
          <a:ext cx="268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3" imgW="1282700" imgH="241300" progId="Equation.DSMT4">
                  <p:embed/>
                </p:oleObj>
              </mc:Choice>
              <mc:Fallback>
                <p:oleObj name="Equation" r:id="rId13" imgW="1282700" imgH="241300" progId="Equation.DSMT4">
                  <p:embed/>
                  <p:pic>
                    <p:nvPicPr>
                      <p:cNvPr id="1014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4" y="2562226"/>
                        <a:ext cx="2682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4" name="Rectangle 28"/>
          <p:cNvSpPr>
            <a:spLocks noRot="1" noChangeArrowheads="1"/>
          </p:cNvSpPr>
          <p:nvPr/>
        </p:nvSpPr>
        <p:spPr bwMode="auto">
          <a:xfrm>
            <a:off x="1912938" y="4083050"/>
            <a:ext cx="31035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）若为放回抽样：</a:t>
            </a:r>
          </a:p>
        </p:txBody>
      </p:sp>
      <p:sp>
        <p:nvSpPr>
          <p:cNvPr id="101405" name="Rectangle 29"/>
          <p:cNvSpPr>
            <a:spLocks noRot="1" noChangeArrowheads="1"/>
          </p:cNvSpPr>
          <p:nvPr/>
        </p:nvSpPr>
        <p:spPr bwMode="auto">
          <a:xfrm>
            <a:off x="1920876" y="4705351"/>
            <a:ext cx="4822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</a:pP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）若为不放回抽样：</a:t>
            </a:r>
          </a:p>
        </p:txBody>
      </p:sp>
      <p:sp>
        <p:nvSpPr>
          <p:cNvPr id="101406" name="Rectangle 30"/>
          <p:cNvSpPr>
            <a:spLocks noRot="1" noChangeArrowheads="1"/>
          </p:cNvSpPr>
          <p:nvPr/>
        </p:nvSpPr>
        <p:spPr bwMode="auto">
          <a:xfrm>
            <a:off x="1912939" y="1557339"/>
            <a:ext cx="8143875" cy="9350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设 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={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次取到红牌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i=1,2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         B={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张恰是一红一黑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57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5" grpId="0" animBg="1" autoUpdateAnimBg="0"/>
      <p:bldP spid="101404" grpId="0" autoUpdateAnimBg="0"/>
      <p:bldP spid="101405" grpId="0" autoUpdateAnimBg="0"/>
      <p:bldP spid="101406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EA97D9-F0EC-48E4-B737-EF3D46C1F2C8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351089" y="836614"/>
            <a:ext cx="7548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掷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颗骰子，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代表掷出点数的总和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359150" y="1412875"/>
          <a:ext cx="60658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公式" r:id="rId3" imgW="3190867" imgH="390492" progId="Equation.3">
                  <p:embed/>
                </p:oleObj>
              </mc:Choice>
              <mc:Fallback>
                <p:oleObj name="公式" r:id="rId3" imgW="3190867" imgH="390492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412875"/>
                        <a:ext cx="60658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287714" y="2133600"/>
          <a:ext cx="5445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公式" r:id="rId5" imgW="2857549" imgH="371377" progId="Equation.3">
                  <p:embed/>
                </p:oleObj>
              </mc:Choice>
              <mc:Fallback>
                <p:oleObj name="公式" r:id="rId5" imgW="2857549" imgH="371377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133600"/>
                        <a:ext cx="54451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359150" y="2924175"/>
          <a:ext cx="28654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公式" r:id="rId7" imgW="1485803" imgH="390492" progId="Equation.3">
                  <p:embed/>
                </p:oleObj>
              </mc:Choice>
              <mc:Fallback>
                <p:oleObj name="公式" r:id="rId7" imgW="1485803" imgH="390492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924175"/>
                        <a:ext cx="28654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54251" y="1557339"/>
            <a:ext cx="803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79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834954-45A3-4014-A347-52AA6ABBF5D5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286000" y="549276"/>
            <a:ext cx="79640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一批产品中有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件正品，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件次品，从中任意抽取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n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件样品，以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代表取到的次品件数，求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144838" y="4078289"/>
          <a:ext cx="21971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公式" r:id="rId3" imgW="1133418" imgH="390492" progId="Equation.3">
                  <p:embed/>
                </p:oleObj>
              </mc:Choice>
              <mc:Fallback>
                <p:oleObj name="公式" r:id="rId3" imgW="1133418" imgH="390492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078289"/>
                        <a:ext cx="21971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216276" y="5734050"/>
          <a:ext cx="35591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公式" r:id="rId5" imgW="1857253" imgH="390492" progId="Equation.3">
                  <p:embed/>
                </p:oleObj>
              </mc:Choice>
              <mc:Fallback>
                <p:oleObj name="公式" r:id="rId5" imgW="1857253" imgH="390492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734050"/>
                        <a:ext cx="35591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4113" y="2565400"/>
            <a:ext cx="425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视为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 不返回抽样。令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144838" y="3070226"/>
          <a:ext cx="5848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公式" r:id="rId7" imgW="3076470" imgH="447838" progId="Equation.3">
                  <p:embed/>
                </p:oleObj>
              </mc:Choice>
              <mc:Fallback>
                <p:oleObj name="公式" r:id="rId7" imgW="3076470" imgH="447838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070226"/>
                        <a:ext cx="5848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576638" y="4870450"/>
          <a:ext cx="2411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公式" r:id="rId9" imgW="1247816" imgH="371377" progId="Equation.3">
                  <p:embed/>
                </p:oleObj>
              </mc:Choice>
              <mc:Fallback>
                <p:oleObj name="公式" r:id="rId9" imgW="1247816" imgH="371377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870450"/>
                        <a:ext cx="2411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7535863" y="4941888"/>
          <a:ext cx="2030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公式" r:id="rId11" imgW="1038087" imgH="371377" progId="Equation.3">
                  <p:embed/>
                </p:oleObj>
              </mc:Choice>
              <mc:Fallback>
                <p:oleObj name="公式" r:id="rId11" imgW="1038087" imgH="371377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941888"/>
                        <a:ext cx="2030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AutoShape 11"/>
          <p:cNvSpPr>
            <a:spLocks noChangeArrowheads="1"/>
          </p:cNvSpPr>
          <p:nvPr/>
        </p:nvSpPr>
        <p:spPr bwMode="auto">
          <a:xfrm>
            <a:off x="6383339" y="4221164"/>
            <a:ext cx="2160587" cy="720725"/>
          </a:xfrm>
          <a:prstGeom prst="cloudCallout">
            <a:avLst>
              <a:gd name="adj1" fmla="val -62491"/>
              <a:gd name="adj2" fmla="val 100662"/>
            </a:avLst>
          </a:prstGeom>
          <a:solidFill>
            <a:srgbClr val="FFFF66"/>
          </a:solidFill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参考抓阄</a:t>
            </a: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3071814" y="1700214"/>
          <a:ext cx="6492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公式" r:id="rId13" imgW="3419321" imgH="419165" progId="Equation.3">
                  <p:embed/>
                </p:oleObj>
              </mc:Choice>
              <mc:Fallback>
                <p:oleObj name="公式" r:id="rId13" imgW="3419321" imgH="419165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00214"/>
                        <a:ext cx="64928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66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3" grpId="0"/>
      <p:bldP spid="7271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BB4E6-9A5C-4558-BD85-95C55CDFFDF1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351089" y="549275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设是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是两个相互独立的事件变量，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pdf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51088" y="2636839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注意到独立性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143250" y="1125538"/>
          <a:ext cx="32400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公式" r:id="rId3" imgW="1790862" imgH="447838" progId="Equation.3">
                  <p:embed/>
                </p:oleObj>
              </mc:Choice>
              <mc:Fallback>
                <p:oleObj name="公式" r:id="rId3" imgW="1790862" imgH="447838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125538"/>
                        <a:ext cx="32400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6672264" y="1196976"/>
          <a:ext cx="30305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公式" r:id="rId5" imgW="1724130" imgH="447838" progId="Equation.3">
                  <p:embed/>
                </p:oleObj>
              </mc:Choice>
              <mc:Fallback>
                <p:oleObj name="公式" r:id="rId5" imgW="1724130" imgH="447838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1196976"/>
                        <a:ext cx="303053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71813" y="19891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E(3XY)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143251" y="3284539"/>
          <a:ext cx="60483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公式" r:id="rId7" imgW="2600495" imgH="295259" progId="Equation.3">
                  <p:embed/>
                </p:oleObj>
              </mc:Choice>
              <mc:Fallback>
                <p:oleObj name="公式" r:id="rId7" imgW="2600495" imgH="295259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284539"/>
                        <a:ext cx="60483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440239" y="4076701"/>
          <a:ext cx="42751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公式" r:id="rId9" imgW="1828654" imgH="295259" progId="Equation.3">
                  <p:embed/>
                </p:oleObj>
              </mc:Choice>
              <mc:Fallback>
                <p:oleObj name="公式" r:id="rId9" imgW="1828654" imgH="295259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076701"/>
                        <a:ext cx="42751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440239" y="5013325"/>
          <a:ext cx="7270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公式" r:id="rId11" imgW="285653" imgH="133464" progId="Equation.3">
                  <p:embed/>
                </p:oleObj>
              </mc:Choice>
              <mc:Fallback>
                <p:oleObj name="公式" r:id="rId11" imgW="285653" imgH="133464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5013325"/>
                        <a:ext cx="7270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45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2" grpId="0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C7B878-AC2F-4017-AD84-07C1BF3A09AD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424114" y="620714"/>
            <a:ext cx="7705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设办公室的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台传真机独立工作。传真机对下一个传真的等待时间服从指数分布。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35188" y="2781301"/>
            <a:ext cx="7213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视下一个传真是最先到达的传真，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为等待时间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359150" y="1557339"/>
          <a:ext cx="4641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公式" r:id="rId3" imgW="2057400" imgH="228600" progId="Equation.3">
                  <p:embed/>
                </p:oleObj>
              </mc:Choice>
              <mc:Fallback>
                <p:oleObj name="公式" r:id="rId3" imgW="2057400" imgH="228600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557339"/>
                        <a:ext cx="46418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4440238" y="3284539"/>
          <a:ext cx="23669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公式" r:id="rId5" imgW="1346040" imgH="228600" progId="Equation.3">
                  <p:embed/>
                </p:oleObj>
              </mc:Choice>
              <mc:Fallback>
                <p:oleObj name="公式" r:id="rId5" imgW="1346040" imgH="228600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284539"/>
                        <a:ext cx="23669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216276" y="3716338"/>
          <a:ext cx="4645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公式" r:id="rId7" imgW="2654280" imgH="342720" progId="Equation.3">
                  <p:embed/>
                </p:oleObj>
              </mc:Choice>
              <mc:Fallback>
                <p:oleObj name="公式" r:id="rId7" imgW="2654280" imgH="34272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716338"/>
                        <a:ext cx="4645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3216276" y="4365625"/>
          <a:ext cx="5040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公式" r:id="rId9" imgW="2412720" imgH="228600" progId="Equation.3">
                  <p:embed/>
                </p:oleObj>
              </mc:Choice>
              <mc:Fallback>
                <p:oleObj name="公式" r:id="rId9" imgW="2412720" imgH="228600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365625"/>
                        <a:ext cx="5040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24113" y="2060576"/>
            <a:ext cx="5753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求办公室对下一个传真的平均等待时间。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216275" y="4941888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公式" r:id="rId11" imgW="2145960" imgH="228600" progId="Equation.3">
                  <p:embed/>
                </p:oleObj>
              </mc:Choice>
              <mc:Fallback>
                <p:oleObj name="公式" r:id="rId11" imgW="2145960" imgH="228600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941888"/>
                        <a:ext cx="448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7751763" y="4941889"/>
          <a:ext cx="17510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公式" r:id="rId13" imgW="838080" imgH="215640" progId="Equation.3">
                  <p:embed/>
                </p:oleObj>
              </mc:Choice>
              <mc:Fallback>
                <p:oleObj name="公式" r:id="rId13" imgW="838080" imgH="215640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4941889"/>
                        <a:ext cx="17510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2424113" y="5661025"/>
          <a:ext cx="52260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公式" r:id="rId15" imgW="2501640" imgH="330120" progId="Equation.3">
                  <p:embed/>
                </p:oleObj>
              </mc:Choice>
              <mc:Fallback>
                <p:oleObj name="公式" r:id="rId15" imgW="2501640" imgH="330120" progId="Equation.3">
                  <p:embed/>
                  <p:pic>
                    <p:nvPicPr>
                      <p:cNvPr id="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661025"/>
                        <a:ext cx="52260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7751763" y="5589589"/>
          <a:ext cx="19097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公式" r:id="rId17" imgW="914400" imgH="444240" progId="Equation.3">
                  <p:embed/>
                </p:oleObj>
              </mc:Choice>
              <mc:Fallback>
                <p:oleObj name="公式" r:id="rId17" imgW="914400" imgH="444240" progId="Equation.3">
                  <p:embed/>
                  <p:pic>
                    <p:nvPicPr>
                      <p:cNvPr id="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5589589"/>
                        <a:ext cx="19097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201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2" grpId="0"/>
      <p:bldP spid="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3A0A45-E20A-47A3-A80B-C1052CE9E061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104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135189" y="692151"/>
            <a:ext cx="410527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设二维随机变量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分布律如图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Z=3Max(X,Y),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D(Z)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55913" y="3789363"/>
          <a:ext cx="4799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公式" r:id="rId3" imgW="2066982" imgH="380935" progId="Equation.3">
                  <p:embed/>
                </p:oleObj>
              </mc:Choice>
              <mc:Fallback>
                <p:oleObj name="公式" r:id="rId3" imgW="2066982" imgH="38093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789363"/>
                        <a:ext cx="4799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5914" y="5805489"/>
          <a:ext cx="3487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公式" r:id="rId5" imgW="1495336" imgH="200025" progId="Equation.3">
                  <p:embed/>
                </p:oleObj>
              </mc:Choice>
              <mc:Fallback>
                <p:oleObj name="公式" r:id="rId5" imgW="1495336" imgH="200025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5805489"/>
                        <a:ext cx="34877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08214" y="2565401"/>
            <a:ext cx="2554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的分布律为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00825" y="692150"/>
          <a:ext cx="3335338" cy="1739366"/>
        </p:xfrm>
        <a:graphic>
          <a:graphicData uri="http://schemas.openxmlformats.org/drawingml/2006/table">
            <a:tbl>
              <a:tblPr/>
              <a:tblGrid>
                <a:gridCol w="887413">
                  <a:extLst>
                    <a:ext uri="{9D8B030D-6E8A-4147-A177-3AD203B41FA5}">
                      <a16:colId xmlns:a16="http://schemas.microsoft.com/office/drawing/2014/main" val="350188707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75462617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78080136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      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4296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4893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1/12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3541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1/12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1" marR="91421"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106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16500" y="2708276"/>
          <a:ext cx="3983040" cy="828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7/12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6" marR="91416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55914" y="4652963"/>
          <a:ext cx="5438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公式" r:id="rId7" imgW="2343101" imgH="380935" progId="Equation.3">
                  <p:embed/>
                </p:oleObj>
              </mc:Choice>
              <mc:Fallback>
                <p:oleObj name="公式" r:id="rId7" imgW="2343101" imgH="380935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652963"/>
                        <a:ext cx="5438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275388" y="5516564"/>
          <a:ext cx="29083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公式" r:id="rId9" imgW="1238282" imgH="438280" progId="Equation.3">
                  <p:embed/>
                </p:oleObj>
              </mc:Choice>
              <mc:Fallback>
                <p:oleObj name="公式" r:id="rId9" imgW="1238282" imgH="43828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5516564"/>
                        <a:ext cx="29083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583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E09755-D7D1-4B57-9A6F-6727583187DD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105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1" y="831851"/>
            <a:ext cx="7489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掷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颗骰子，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代表掷出点数的总和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D(X)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287714" y="1412875"/>
          <a:ext cx="60658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公式" r:id="rId3" imgW="3190867" imgH="390492" progId="Equation.3">
                  <p:embed/>
                </p:oleObj>
              </mc:Choice>
              <mc:Fallback>
                <p:oleObj name="公式" r:id="rId3" imgW="3190867" imgH="390492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412875"/>
                        <a:ext cx="60658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287714" y="2133600"/>
          <a:ext cx="5445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公式" r:id="rId5" imgW="2867082" imgH="380935" progId="Equation.3">
                  <p:embed/>
                </p:oleObj>
              </mc:Choice>
              <mc:Fallback>
                <p:oleObj name="公式" r:id="rId5" imgW="2867082" imgH="380935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133600"/>
                        <a:ext cx="54451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93939" y="1557339"/>
            <a:ext cx="803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3287714" y="4292601"/>
          <a:ext cx="22685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公式" r:id="rId7" imgW="1190617" imgH="438280" progId="Equation.3">
                  <p:embed/>
                </p:oleObj>
              </mc:Choice>
              <mc:Fallback>
                <p:oleObj name="公式" r:id="rId7" imgW="1190617" imgH="438280" progId="Equation.3">
                  <p:embed/>
                  <p:pic>
                    <p:nvPicPr>
                      <p:cNvPr id="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292601"/>
                        <a:ext cx="22685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7713" y="2781300"/>
          <a:ext cx="4121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公式" r:id="rId9" imgW="2152780" imgH="380935" progId="Equation.3">
                  <p:embed/>
                </p:oleObj>
              </mc:Choice>
              <mc:Fallback>
                <p:oleObj name="公式" r:id="rId9" imgW="2152780" imgH="38093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781300"/>
                        <a:ext cx="41211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51200" y="3500438"/>
          <a:ext cx="49609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公式" r:id="rId11" imgW="2609688" imgH="390492" progId="Equation.3">
                  <p:embed/>
                </p:oleObj>
              </mc:Choice>
              <mc:Fallback>
                <p:oleObj name="公式" r:id="rId11" imgW="2609688" imgH="390492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500438"/>
                        <a:ext cx="49609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35639" y="4292600"/>
          <a:ext cx="14319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公式" r:id="rId13" imgW="742901" imgH="409608" progId="Equation.3">
                  <p:embed/>
                </p:oleObj>
              </mc:Choice>
              <mc:Fallback>
                <p:oleObj name="公式" r:id="rId13" imgW="742901" imgH="409608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4292600"/>
                        <a:ext cx="14319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51314" y="5229225"/>
          <a:ext cx="8588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公式" r:id="rId15" imgW="438182" imgH="390492" progId="Equation.3">
                  <p:embed/>
                </p:oleObj>
              </mc:Choice>
              <mc:Fallback>
                <p:oleObj name="公式" r:id="rId15" imgW="438182" imgH="390492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5229225"/>
                        <a:ext cx="85883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32851" y="2713039"/>
            <a:ext cx="1655763" cy="720725"/>
          </a:xfrm>
          <a:prstGeom prst="cloudCallout">
            <a:avLst>
              <a:gd name="adj1" fmla="val -27958"/>
              <a:gd name="adj2" fmla="val -110907"/>
            </a:avLst>
          </a:prstGeom>
          <a:solidFill>
            <a:srgbClr val="FFFF66"/>
          </a:solidFill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独立和</a:t>
            </a:r>
          </a:p>
        </p:txBody>
      </p:sp>
    </p:spTree>
    <p:extLst>
      <p:ext uri="{BB962C8B-B14F-4D97-AF65-F5344CB8AC3E}">
        <p14:creationId xmlns:p14="http://schemas.microsoft.com/office/powerpoint/2010/main" val="3374328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ADB3EF-2D46-4CD2-A984-88BCD15B9A37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106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135189" y="692151"/>
            <a:ext cx="41052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设二维随机变量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分布律如图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cov(X,Y)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和相关系数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ρ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208214" y="2492375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EX=0, EY=0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69" name="Group 5"/>
          <p:cNvGraphicFramePr>
            <a:graphicFrameLocks noGrp="1"/>
          </p:cNvGraphicFramePr>
          <p:nvPr/>
        </p:nvGraphicFramePr>
        <p:xfrm>
          <a:off x="6240463" y="836613"/>
          <a:ext cx="4176712" cy="210322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711525272"/>
                    </a:ext>
                  </a:extLst>
                </a:gridCol>
                <a:gridCol w="836612">
                  <a:extLst>
                    <a:ext uri="{9D8B030D-6E8A-4147-A177-3AD203B41FA5}">
                      <a16:colId xmlns:a16="http://schemas.microsoft.com/office/drawing/2014/main" val="99732334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3370432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428237642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249833073"/>
                    </a:ext>
                  </a:extLst>
                </a:gridCol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Y  X                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Pi.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3834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179531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40499"/>
                  </a:ext>
                </a:extLst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181790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P.j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60962"/>
                  </a:ext>
                </a:extLst>
              </a:tr>
            </a:tbl>
          </a:graphicData>
        </a:graphic>
      </p:graphicFrame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82888" y="3141663"/>
            <a:ext cx="220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DX = DX</a:t>
            </a:r>
            <a:r>
              <a:rPr lang="en-US" altLang="zh-CN" sz="2400" baseline="300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6/8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84475" y="3716338"/>
            <a:ext cx="219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DY = EY</a:t>
            </a:r>
            <a:r>
              <a:rPr lang="en-US" altLang="zh-CN" sz="2400" baseline="300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6/8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110" name="Group 46"/>
          <p:cNvGraphicFramePr>
            <a:graphicFrameLocks noGrp="1"/>
          </p:cNvGraphicFramePr>
          <p:nvPr/>
        </p:nvGraphicFramePr>
        <p:xfrm>
          <a:off x="6096000" y="3429001"/>
          <a:ext cx="4248150" cy="775355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3526101789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462370952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311866502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393461883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XY                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73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2/8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16" marR="91416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03772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782888" y="4581525"/>
            <a:ext cx="130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EXY = 0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0238" y="4581525"/>
            <a:ext cx="390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Cov(X,Y) = EXY-EX*EY= 0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782888" y="5229225"/>
            <a:ext cx="2545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进而可知</a:t>
            </a:r>
            <a:r>
              <a:rPr kumimoji="0" lang="zh-CN" altLang="en-US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ρ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591175" y="5300663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但是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并不独立。</a:t>
            </a:r>
          </a:p>
        </p:txBody>
      </p:sp>
    </p:spTree>
    <p:extLst>
      <p:ext uri="{BB962C8B-B14F-4D97-AF65-F5344CB8AC3E}">
        <p14:creationId xmlns:p14="http://schemas.microsoft.com/office/powerpoint/2010/main" val="4068001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9" grpId="0"/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0F8A41-643A-4B0F-B4E5-FA2F957BC85A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107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432176" y="1484314"/>
          <a:ext cx="5826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公式" r:id="rId3" imgW="3009600" imgH="406080" progId="Equation.3">
                  <p:embed/>
                </p:oleObj>
              </mc:Choice>
              <mc:Fallback>
                <p:oleObj name="公式" r:id="rId3" imgW="3009600" imgH="406080" progId="Equation.3">
                  <p:embed/>
                  <p:pic>
                    <p:nvPicPr>
                      <p:cNvPr id="380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484314"/>
                        <a:ext cx="5826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640013" y="836613"/>
            <a:ext cx="669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3: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(X,Y)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在单位圆内均匀分布，求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Cov(X,Y).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40013" y="16287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432175" y="2349501"/>
          <a:ext cx="3417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公式" r:id="rId5" imgW="1765080" imgH="317160" progId="Equation.3">
                  <p:embed/>
                </p:oleObj>
              </mc:Choice>
              <mc:Fallback>
                <p:oleObj name="公式" r:id="rId5" imgW="1765080" imgH="317160" progId="Equation.3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349501"/>
                        <a:ext cx="34178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863975" y="2924176"/>
          <a:ext cx="2852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公式" r:id="rId7" imgW="1473120" imgH="406080" progId="Equation.3">
                  <p:embed/>
                </p:oleObj>
              </mc:Choice>
              <mc:Fallback>
                <p:oleObj name="公式" r:id="rId7" imgW="1473120" imgH="40608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924176"/>
                        <a:ext cx="2852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432176" y="3789364"/>
          <a:ext cx="18208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公式" r:id="rId9" imgW="939600" imgH="203040" progId="Equation.3">
                  <p:embed/>
                </p:oleObj>
              </mc:Choice>
              <mc:Fallback>
                <p:oleObj name="公式" r:id="rId9" imgW="939600" imgH="20304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789364"/>
                        <a:ext cx="182086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32176" y="4437063"/>
          <a:ext cx="39592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公式" r:id="rId11" imgW="2044440" imgH="317160" progId="Equation.3">
                  <p:embed/>
                </p:oleObj>
              </mc:Choice>
              <mc:Fallback>
                <p:oleObj name="公式" r:id="rId11" imgW="2044440" imgH="3171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437063"/>
                        <a:ext cx="39592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008438" y="5013326"/>
          <a:ext cx="29765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公式" r:id="rId13" imgW="1536480" imgH="406080" progId="Equation.3">
                  <p:embed/>
                </p:oleObj>
              </mc:Choice>
              <mc:Fallback>
                <p:oleObj name="公式" r:id="rId13" imgW="1536480" imgH="40608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13326"/>
                        <a:ext cx="29765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359151" y="5949950"/>
          <a:ext cx="4575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公式" r:id="rId15" imgW="2361960" imgH="203040" progId="Equation.3">
                  <p:embed/>
                </p:oleObj>
              </mc:Choice>
              <mc:Fallback>
                <p:oleObj name="公式" r:id="rId15" imgW="2361960" imgH="20304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949950"/>
                        <a:ext cx="45751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967664" y="3933826"/>
            <a:ext cx="2160587" cy="1571625"/>
          </a:xfrm>
          <a:prstGeom prst="cloudCallout">
            <a:avLst>
              <a:gd name="adj1" fmla="val -82551"/>
              <a:gd name="adj2" fmla="val 60000"/>
            </a:avLst>
          </a:prstGeom>
          <a:solidFill>
            <a:srgbClr val="FFFF66"/>
          </a:solidFill>
          <a:ln w="1270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不相关，</a:t>
            </a:r>
            <a:endParaRPr kumimoji="0" lang="en-US" altLang="zh-CN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但是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不独立！</a:t>
            </a:r>
          </a:p>
        </p:txBody>
      </p:sp>
    </p:spTree>
    <p:extLst>
      <p:ext uri="{BB962C8B-B14F-4D97-AF65-F5344CB8AC3E}">
        <p14:creationId xmlns:p14="http://schemas.microsoft.com/office/powerpoint/2010/main" val="100977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2" grpId="0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2B9E9D-CCF7-4CEE-9DC4-3A522E7C0843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108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640013" y="620713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4: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711450" y="18446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736976" y="681039"/>
          <a:ext cx="51609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公式" r:id="rId3" imgW="2844720" imgH="469800" progId="Equation.3">
                  <p:embed/>
                </p:oleObj>
              </mc:Choice>
              <mc:Fallback>
                <p:oleObj name="公式" r:id="rId3" imgW="2844720" imgH="469800" progId="Equation.3">
                  <p:embed/>
                  <p:pic>
                    <p:nvPicPr>
                      <p:cNvPr id="380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6" y="681039"/>
                        <a:ext cx="516096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792539" y="1773238"/>
            <a:ext cx="307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EZ = EX - 2EY+1 = -1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19513" y="2276475"/>
            <a:ext cx="483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D(Z) = D(X)+D(-2Y) + 2Cov(X,-2Y)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935413" y="3284539"/>
          <a:ext cx="37449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公式" r:id="rId5" imgW="1815840" imgH="228600" progId="Equation.3">
                  <p:embed/>
                </p:oleObj>
              </mc:Choice>
              <mc:Fallback>
                <p:oleObj name="公式" r:id="rId5" imgW="1815840" imgH="2286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284539"/>
                        <a:ext cx="37449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82889" y="4437064"/>
          <a:ext cx="1990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公式" r:id="rId7" imgW="838080" imgH="203040" progId="Equation.3">
                  <p:embed/>
                </p:oleObj>
              </mc:Choice>
              <mc:Fallback>
                <p:oleObj name="公式" r:id="rId7" imgW="838080" imgH="20304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437064"/>
                        <a:ext cx="1990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63976" y="2852738"/>
            <a:ext cx="382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D(X)+4D(Y) – 4 Cov(X,Y)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56139" y="4437063"/>
            <a:ext cx="238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Cov(X, X-2Y+1)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959601" y="4437063"/>
            <a:ext cx="345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Cov(X,X) – 2 Cov(X,Y)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863975" y="4941889"/>
          <a:ext cx="3455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公式" r:id="rId9" imgW="1676160" imgH="228600" progId="Equation.3">
                  <p:embed/>
                </p:oleObj>
              </mc:Choice>
              <mc:Fallback>
                <p:oleObj name="公式" r:id="rId9" imgW="1676160" imgH="22860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941889"/>
                        <a:ext cx="34559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008438" y="3860801"/>
          <a:ext cx="2514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公式" r:id="rId11" imgW="1218960" imgH="203040" progId="Equation.3">
                  <p:embed/>
                </p:oleObj>
              </mc:Choice>
              <mc:Fallback>
                <p:oleObj name="公式" r:id="rId11" imgW="1218960" imgH="20304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3860801"/>
                        <a:ext cx="2514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782889" y="5516564"/>
          <a:ext cx="45037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公式" r:id="rId13" imgW="2184120" imgH="457200" progId="Equation.3">
                  <p:embed/>
                </p:oleObj>
              </mc:Choice>
              <mc:Fallback>
                <p:oleObj name="公式" r:id="rId13" imgW="2184120" imgH="45720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516564"/>
                        <a:ext cx="45037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688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2" grpId="0"/>
      <p:bldP spid="9" grpId="0"/>
      <p:bldP spid="3" grpId="0"/>
      <p:bldP spid="7" grpId="0"/>
      <p:bldP spid="8" grpId="0"/>
      <p:bldP spid="1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F537D4-15E1-45BE-9BD0-EE7DE63A94D3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109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287713" y="692151"/>
          <a:ext cx="59055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公式" r:id="rId3" imgW="2781000" imgH="457200" progId="Equation.3">
                  <p:embed/>
                </p:oleObj>
              </mc:Choice>
              <mc:Fallback>
                <p:oleObj name="公式" r:id="rId3" imgW="2781000" imgH="457200" progId="Equation.3">
                  <p:embed/>
                  <p:pic>
                    <p:nvPicPr>
                      <p:cNvPr id="380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692151"/>
                        <a:ext cx="59055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351088" y="692150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5: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5901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666876" y="260350"/>
            <a:ext cx="8677275" cy="1993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例：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某行业进行专业劳动技能考核，一个月安排一次，每人	最多参加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次。某人第一次参加能通过的概率为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60%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；如	果第一次未通过就去参加第二次，这时能通过的概率为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；如果第二次再未通过，则去参加第三次，此时能通	过的概率为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。求这人能通过考核的概率。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157914" y="2663826"/>
          <a:ext cx="27336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4" y="2663826"/>
                        <a:ext cx="27336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2"/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50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711450" y="3141663"/>
          <a:ext cx="438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7" imgW="2247900" imgH="241300" progId="Equation.DSMT4">
                  <p:embed/>
                </p:oleObj>
              </mc:Choice>
              <mc:Fallback>
                <p:oleObj name="Equation" r:id="rId7" imgW="2247900" imgH="241300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141663"/>
                        <a:ext cx="438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3287713" y="3644900"/>
          <a:ext cx="6176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9" imgW="3517900" imgH="241300" progId="Equation.DSMT4">
                  <p:embed/>
                </p:oleObj>
              </mc:Choice>
              <mc:Fallback>
                <p:oleObj name="Equation" r:id="rId9" imgW="3517900" imgH="241300" progId="Equation.DSMT4">
                  <p:embed/>
                  <p:pic>
                    <p:nvPicPr>
                      <p:cNvPr id="98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644900"/>
                        <a:ext cx="61769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359150" y="4221164"/>
          <a:ext cx="5137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1" imgW="2489200" imgH="177800" progId="Equation.DSMT4">
                  <p:embed/>
                </p:oleObj>
              </mc:Choice>
              <mc:Fallback>
                <p:oleObj name="Equation" r:id="rId11" imgW="2489200" imgH="177800" progId="Equation.DSMT4">
                  <p:embed/>
                  <p:pic>
                    <p:nvPicPr>
                      <p:cNvPr id="98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221164"/>
                        <a:ext cx="51371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/>
        </p:nvGraphicFramePr>
        <p:xfrm>
          <a:off x="2035175" y="5157788"/>
          <a:ext cx="8243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3" imgW="3962400" imgH="241300" progId="Equation.DSMT4">
                  <p:embed/>
                </p:oleObj>
              </mc:Choice>
              <mc:Fallback>
                <p:oleObj name="Equation" r:id="rId13" imgW="3962400" imgH="241300" progId="Equation.DSMT4">
                  <p:embed/>
                  <p:pic>
                    <p:nvPicPr>
                      <p:cNvPr id="98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157788"/>
                        <a:ext cx="8243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782888" y="5805489"/>
          <a:ext cx="33766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5" imgW="1624895" imgH="177723" progId="Equation.DSMT4">
                  <p:embed/>
                </p:oleObj>
              </mc:Choice>
              <mc:Fallback>
                <p:oleObj name="Equation" r:id="rId15" imgW="1624895" imgH="177723" progId="Equation.DSMT4">
                  <p:embed/>
                  <p:pic>
                    <p:nvPicPr>
                      <p:cNvPr id="983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805489"/>
                        <a:ext cx="33766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975726" y="2120901"/>
            <a:ext cx="1439863" cy="936625"/>
            <a:chOff x="4636" y="1130"/>
            <a:chExt cx="907" cy="590"/>
          </a:xfrm>
        </p:grpSpPr>
        <p:sp>
          <p:nvSpPr>
            <p:cNvPr id="98326" name="AutoShape 22"/>
            <p:cNvSpPr>
              <a:spLocks noChangeArrowheads="1"/>
            </p:cNvSpPr>
            <p:nvPr/>
          </p:nvSpPr>
          <p:spPr bwMode="auto">
            <a:xfrm>
              <a:off x="4636" y="1130"/>
              <a:ext cx="907" cy="590"/>
            </a:xfrm>
            <a:prstGeom prst="wedgeRoundRectCallout">
              <a:avLst>
                <a:gd name="adj1" fmla="val -70949"/>
                <a:gd name="adj2" fmla="val 105377"/>
                <a:gd name="adj3" fmla="val 16667"/>
              </a:avLst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190" name="Object 27"/>
            <p:cNvGraphicFramePr>
              <a:graphicFrameLocks noChangeAspect="1"/>
            </p:cNvGraphicFramePr>
            <p:nvPr/>
          </p:nvGraphicFramePr>
          <p:xfrm>
            <a:off x="4751" y="1155"/>
            <a:ext cx="65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7" imgW="876300" imgH="685800" progId="Equation.DSMT4">
                    <p:embed/>
                  </p:oleObj>
                </mc:Choice>
                <mc:Fallback>
                  <p:oleObj name="Equation" r:id="rId17" imgW="876300" imgH="685800" progId="Equation.DSMT4">
                    <p:embed/>
                    <p:pic>
                      <p:nvPicPr>
                        <p:cNvPr id="5019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155"/>
                          <a:ext cx="657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33" name="Rectangle 29"/>
          <p:cNvSpPr>
            <a:spLocks noRot="1" noChangeArrowheads="1"/>
          </p:cNvSpPr>
          <p:nvPr/>
        </p:nvSpPr>
        <p:spPr bwMode="auto">
          <a:xfrm>
            <a:off x="1819276" y="2249488"/>
            <a:ext cx="8677275" cy="811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解： 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设 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={ 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这人第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次通过考核 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i=1,2,3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	  A={ 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这人通过考核 </a:t>
            </a:r>
            <a:r>
              <a:rPr lang="en-US" altLang="zh-CN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2A56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98334" name="Rectangle 30"/>
          <p:cNvSpPr>
            <a:spLocks noRot="1" noChangeArrowheads="1"/>
          </p:cNvSpPr>
          <p:nvPr/>
        </p:nvSpPr>
        <p:spPr bwMode="auto">
          <a:xfrm>
            <a:off x="1933575" y="4530726"/>
            <a:ext cx="1138238" cy="538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  <a:ea typeface="宋体" panose="02010600030101010101" pitchFamily="2" charset="-122"/>
              </a:rPr>
              <a:t>亦可：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397175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3" grpId="0" autoUpdateAnimBg="0"/>
      <p:bldP spid="98334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447F1A-B19E-411A-B084-D1146B42444F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110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359150" y="1268414"/>
          <a:ext cx="6121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公式" r:id="rId3" imgW="3187440" imgH="266400" progId="Equation.3">
                  <p:embed/>
                </p:oleObj>
              </mc:Choice>
              <mc:Fallback>
                <p:oleObj name="公式" r:id="rId3" imgW="3187440" imgH="266400" progId="Equation.3">
                  <p:embed/>
                  <p:pic>
                    <p:nvPicPr>
                      <p:cNvPr id="380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268414"/>
                        <a:ext cx="6121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2351088" y="6921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6: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设法构造随机变量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利用其相关系数证明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5688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BE8B36-FBEB-4E66-9AC9-4D39EA9525CF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111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2927351" y="908050"/>
          <a:ext cx="583247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公式" r:id="rId3" imgW="2895681" imgH="819215" progId="Equation.3">
                  <p:embed/>
                </p:oleObj>
              </mc:Choice>
              <mc:Fallback>
                <p:oleObj name="公式" r:id="rId3" imgW="2895681" imgH="819215" progId="Equation.3">
                  <p:embed/>
                  <p:pic>
                    <p:nvPicPr>
                      <p:cNvPr id="359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908050"/>
                        <a:ext cx="583247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615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0D09F5-A114-40A0-8ACF-DE038D04B46E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112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63750" y="1700213"/>
            <a:ext cx="81724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一台设备由三大部件构成, 在设备运转中各部件需要调整的概率分别为0.1, 0.2和0.3, 假设各部件的状态相互独立, 以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表示同时需要调整的部件数, 试求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的数学期望和方差.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279650" y="3213100"/>
          <a:ext cx="48958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公式" r:id="rId3" imgW="1688760" imgH="609480" progId="Equation.3">
                  <p:embed/>
                </p:oleObj>
              </mc:Choice>
              <mc:Fallback>
                <p:oleObj name="公式" r:id="rId3" imgW="1688760" imgH="609480" progId="Equation.3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213100"/>
                        <a:ext cx="48958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208213" y="4724401"/>
          <a:ext cx="6335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公式" r:id="rId5" imgW="2209680" imgH="812520" progId="Equation.3">
                  <p:embed/>
                </p:oleObj>
              </mc:Choice>
              <mc:Fallback>
                <p:oleObj name="公式" r:id="rId5" imgW="2209680" imgH="812520" progId="Equation.3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724401"/>
                        <a:ext cx="6335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08213" y="836613"/>
            <a:ext cx="1987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二. 课堂练习:</a:t>
            </a:r>
          </a:p>
        </p:txBody>
      </p:sp>
    </p:spTree>
    <p:extLst>
      <p:ext uri="{BB962C8B-B14F-4D97-AF65-F5344CB8AC3E}">
        <p14:creationId xmlns:p14="http://schemas.microsoft.com/office/powerpoint/2010/main" val="3636559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6467ED-292B-4745-9EBE-871409D2A1E4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113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2063751" y="620714"/>
          <a:ext cx="83169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公式" r:id="rId3" imgW="3867037" imgH="361820" progId="Equation.3">
                  <p:embed/>
                </p:oleObj>
              </mc:Choice>
              <mc:Fallback>
                <p:oleObj name="公式" r:id="rId3" imgW="3867037" imgH="361820" progId="Equation.3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620714"/>
                        <a:ext cx="83169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2063751" y="1844675"/>
          <a:ext cx="7345363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Equation" r:id="rId5" imgW="3505119" imgH="1238380" progId="Equation.DSMT4">
                  <p:embed/>
                </p:oleObj>
              </mc:Choice>
              <mc:Fallback>
                <p:oleObj name="Equation" r:id="rId5" imgW="3505119" imgH="1238380" progId="Equation.DSMT4">
                  <p:embed/>
                  <p:pic>
                    <p:nvPicPr>
                      <p:cNvPr id="522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1844675"/>
                        <a:ext cx="7345363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65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976A9AC-0193-472B-BD6D-97F9E19A7224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114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2189163" y="620714"/>
            <a:ext cx="79438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某计算机系统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120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台终端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每台终端有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5%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的时间在使用。 若各终端使用与否是相互独立的。求有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台以上终端同时使用的概率。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6"/>
          <p:cNvGraphicFramePr>
            <a:graphicFrameLocks noChangeAspect="1"/>
          </p:cNvGraphicFramePr>
          <p:nvPr/>
        </p:nvGraphicFramePr>
        <p:xfrm>
          <a:off x="3052763" y="2924175"/>
          <a:ext cx="37068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name="公式" r:id="rId3" imgW="1743197" imgH="190467" progId="Equation.3">
                  <p:embed/>
                </p:oleObj>
              </mc:Choice>
              <mc:Fallback>
                <p:oleObj name="公式" r:id="rId3" imgW="1743197" imgH="190467" progId="Equation.3">
                  <p:embed/>
                  <p:pic>
                    <p:nvPicPr>
                      <p:cNvPr id="440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924175"/>
                        <a:ext cx="37068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782889" y="3357564"/>
          <a:ext cx="45926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公式" r:id="rId5" imgW="2162313" imgH="447838" progId="Equation.3">
                  <p:embed/>
                </p:oleObj>
              </mc:Choice>
              <mc:Fallback>
                <p:oleObj name="公式" r:id="rId5" imgW="2162313" imgH="447838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3357564"/>
                        <a:ext cx="45926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2855913" y="4149725"/>
          <a:ext cx="2819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公式" r:id="rId7" imgW="1324080" imgH="514399" progId="Equation.3">
                  <p:embed/>
                </p:oleObj>
              </mc:Choice>
              <mc:Fallback>
                <p:oleObj name="公式" r:id="rId7" imgW="1324080" imgH="514399" progId="Equation.3">
                  <p:embed/>
                  <p:pic>
                    <p:nvPicPr>
                      <p:cNvPr id="440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149725"/>
                        <a:ext cx="2819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6"/>
          <p:cNvGraphicFramePr>
            <a:graphicFrameLocks noChangeAspect="1"/>
          </p:cNvGraphicFramePr>
          <p:nvPr/>
        </p:nvGraphicFramePr>
        <p:xfrm>
          <a:off x="2855914" y="5084763"/>
          <a:ext cx="37052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公式" r:id="rId9" imgW="1743197" imgH="447838" progId="Equation.3">
                  <p:embed/>
                </p:oleObj>
              </mc:Choice>
              <mc:Fallback>
                <p:oleObj name="公式" r:id="rId9" imgW="1743197" imgH="447838" progId="Equation.3">
                  <p:embed/>
                  <p:pic>
                    <p:nvPicPr>
                      <p:cNvPr id="440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5084763"/>
                        <a:ext cx="37052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6"/>
          <p:cNvGraphicFramePr>
            <a:graphicFrameLocks noChangeAspect="1"/>
          </p:cNvGraphicFramePr>
          <p:nvPr/>
        </p:nvGraphicFramePr>
        <p:xfrm>
          <a:off x="6600826" y="5373688"/>
          <a:ext cx="17446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公式" r:id="rId11" imgW="819166" imgH="209583" progId="Equation.3">
                  <p:embed/>
                </p:oleObj>
              </mc:Choice>
              <mc:Fallback>
                <p:oleObj name="公式" r:id="rId11" imgW="819166" imgH="209583" progId="Equation.3">
                  <p:embed/>
                  <p:pic>
                    <p:nvPicPr>
                      <p:cNvPr id="440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5373688"/>
                        <a:ext cx="174466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6"/>
          <p:cNvGraphicFramePr>
            <a:graphicFrameLocks noChangeAspect="1"/>
          </p:cNvGraphicFramePr>
          <p:nvPr/>
        </p:nvGraphicFramePr>
        <p:xfrm>
          <a:off x="2927350" y="6092826"/>
          <a:ext cx="28717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公式" r:id="rId13" imgW="1352680" imgH="171352" progId="Equation.3">
                  <p:embed/>
                </p:oleObj>
              </mc:Choice>
              <mc:Fallback>
                <p:oleObj name="公式" r:id="rId13" imgW="1352680" imgH="171352" progId="Equation.3">
                  <p:embed/>
                  <p:pic>
                    <p:nvPicPr>
                      <p:cNvPr id="440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092826"/>
                        <a:ext cx="287178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8"/>
          <p:cNvSpPr txBox="1">
            <a:spLocks noChangeArrowheads="1"/>
          </p:cNvSpPr>
          <p:nvPr/>
        </p:nvSpPr>
        <p:spPr bwMode="auto">
          <a:xfrm>
            <a:off x="2260600" y="2133601"/>
            <a:ext cx="7943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表示同时使用的终端台数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X ~ B(120, 0.05)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0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4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37ADE90-CEC3-4ABF-87F1-3FDF823A62A8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115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2208214" y="765176"/>
            <a:ext cx="792162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练习:</a:t>
            </a:r>
          </a:p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1. 抽样检查产品质量时，如果发现次品多于10个，则认为这批产品不能接受，问应检查多少个产品，可使次品率为10%的一批产品不能被接受的概率达到0.9? (</a:t>
            </a:r>
            <a:r>
              <a:rPr kumimoji="1" lang="zh-CN" altLang="en-US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147个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一个复杂的系统，由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n个相互独立起作用的部件组成，每个部件的可靠度为0.9，且必须至少有80%的部件工作才能使整个系统工作，问n至少为多少才能使系统的可靠度为0.95? </a:t>
            </a:r>
            <a:r>
              <a:rPr kumimoji="1" lang="zh-CN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(25个)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3. 设某电话总机要为2000个用户服务，在最忙时，平均每户有3%的时间占线，假设各户是否打电话是相互独立的，问若想以99%的可能性满足用户的要求，最少需要多少条线路？</a:t>
            </a:r>
            <a:r>
              <a:rPr kumimoji="1" lang="zh-CN" altLang="zh-CN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(79条)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9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68539" y="476250"/>
            <a:ext cx="7654925" cy="20653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某单位有甲、乙两人，已知甲近期出差的概率为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；    </a:t>
            </a:r>
            <a:endParaRPr lang="en-US" altLang="zh-CN" sz="20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若甲出差，则乙出差的概率为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20%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；</a:t>
            </a:r>
            <a:endParaRPr lang="en-US" altLang="zh-CN" sz="20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若甲不出差，则乙出差的概率为</a:t>
            </a: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。</a:t>
            </a:r>
            <a:endParaRPr lang="en-US" altLang="zh-CN" sz="20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     (1)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求近期乙出差的概率；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>
                <a:solidFill>
                  <a:srgbClr val="1E1169"/>
                </a:solidFill>
                <a:latin typeface="宋体" panose="02010600030101010101" pitchFamily="2" charset="-122"/>
              </a:rPr>
              <a:t>     (2)</a:t>
            </a:r>
            <a:r>
              <a:rPr lang="zh-CN" altLang="en-US" sz="2000">
                <a:solidFill>
                  <a:srgbClr val="1E1169"/>
                </a:solidFill>
                <a:latin typeface="宋体" panose="02010600030101010101" pitchFamily="2" charset="-122"/>
              </a:rPr>
              <a:t>若已知乙近期出差在外，求甲出差的概率。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>
                <a:latin typeface="宋体" panose="02010600030101010101" pitchFamily="2" charset="-122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mtClean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mtClean="0">
                <a:latin typeface="宋体" panose="02010600030101010101" pitchFamily="2" charset="-122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mtClean="0">
                <a:latin typeface="宋体" panose="02010600030101010101" pitchFamily="2" charset="-122"/>
              </a:rPr>
              <a:t>	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55914" y="2924175"/>
          <a:ext cx="6053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3251200" imgH="228600" progId="Equation.DSMT4">
                  <p:embed/>
                </p:oleObj>
              </mc:Choice>
              <mc:Fallback>
                <p:oleObj name="Equation" r:id="rId4" imgW="3251200" imgH="228600" progId="Equation.DSMT4">
                  <p:embed/>
                  <p:pic>
                    <p:nvPicPr>
                      <p:cNvPr id="113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924175"/>
                        <a:ext cx="60531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424114" y="3429001"/>
          <a:ext cx="27447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1536033" imgH="253890" progId="Equation.DSMT4">
                  <p:embed/>
                </p:oleObj>
              </mc:Choice>
              <mc:Fallback>
                <p:oleObj name="Equation" r:id="rId6" imgW="1536033" imgH="253890" progId="Equation.DSMT4">
                  <p:embed/>
                  <p:pic>
                    <p:nvPicPr>
                      <p:cNvPr id="113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429001"/>
                        <a:ext cx="27447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3516313" y="3860800"/>
          <a:ext cx="35226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2222500" imgH="228600" progId="Equation.DSMT4">
                  <p:embed/>
                </p:oleObj>
              </mc:Choice>
              <mc:Fallback>
                <p:oleObj name="Equation" r:id="rId8" imgW="2222500" imgH="228600" progId="Equation.DSMT4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3860800"/>
                        <a:ext cx="35226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3533775" y="4321176"/>
          <a:ext cx="30670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0" imgW="1764534" imgH="177723" progId="Equation.DSMT4">
                  <p:embed/>
                </p:oleObj>
              </mc:Choice>
              <mc:Fallback>
                <p:oleObj name="Equation" r:id="rId10" imgW="1764534" imgH="177723" progId="Equation.DSMT4">
                  <p:embed/>
                  <p:pic>
                    <p:nvPicPr>
                      <p:cNvPr id="1136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4321176"/>
                        <a:ext cx="30670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2495550" y="4941888"/>
          <a:ext cx="61214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2" imgW="3187700" imgH="419100" progId="Equation.DSMT4">
                  <p:embed/>
                </p:oleObj>
              </mc:Choice>
              <mc:Fallback>
                <p:oleObj name="Equation" r:id="rId12" imgW="3187700" imgH="419100" progId="Equation.DSMT4">
                  <p:embed/>
                  <p:pic>
                    <p:nvPicPr>
                      <p:cNvPr id="113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41888"/>
                        <a:ext cx="61214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4" name="AutoShape 20"/>
          <p:cNvSpPr>
            <a:spLocks noChangeArrowheads="1"/>
          </p:cNvSpPr>
          <p:nvPr/>
        </p:nvSpPr>
        <p:spPr bwMode="auto">
          <a:xfrm rot="10866993">
            <a:off x="5092700" y="5894389"/>
            <a:ext cx="1728788" cy="630237"/>
          </a:xfrm>
          <a:prstGeom prst="wedgeEllipseCallout">
            <a:avLst>
              <a:gd name="adj1" fmla="val -32019"/>
              <a:gd name="adj2" fmla="val 96898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 fontAlgn="t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rPr>
              <a:t>Bayes</a:t>
            </a:r>
          </a:p>
          <a:p>
            <a:pPr algn="ctr" fontAlgn="t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rPr>
              <a:t>公式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8183564" y="3644900"/>
            <a:ext cx="1487487" cy="876300"/>
          </a:xfrm>
          <a:prstGeom prst="cloudCallout">
            <a:avLst>
              <a:gd name="adj1" fmla="val -106206"/>
              <a:gd name="adj2" fmla="val -48096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rPr>
              <a:t>全概率公式</a:t>
            </a:r>
          </a:p>
        </p:txBody>
      </p:sp>
      <p:graphicFrame>
        <p:nvGraphicFramePr>
          <p:cNvPr id="113691" name="Object 27"/>
          <p:cNvGraphicFramePr>
            <a:graphicFrameLocks noChangeAspect="1"/>
          </p:cNvGraphicFramePr>
          <p:nvPr/>
        </p:nvGraphicFramePr>
        <p:xfrm>
          <a:off x="5159375" y="3429000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4" imgW="1130300" imgH="228600" progId="Equation.DSMT4">
                  <p:embed/>
                </p:oleObj>
              </mc:Choice>
              <mc:Fallback>
                <p:oleObj name="Equation" r:id="rId14" imgW="1130300" imgH="228600" progId="Equation.DSMT4">
                  <p:embed/>
                  <p:pic>
                    <p:nvPicPr>
                      <p:cNvPr id="113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429000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2297114" y="2425701"/>
            <a:ext cx="45227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000" b="1">
                <a:solidFill>
                  <a:srgbClr val="1E1169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000" b="1">
                <a:solidFill>
                  <a:srgbClr val="1E1169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sz="2000" b="1">
                <a:solidFill>
                  <a:srgbClr val="1E1169"/>
                </a:solidFill>
                <a:latin typeface="宋体" panose="02010600030101010101" pitchFamily="2" charset="-122"/>
              </a:rPr>
              <a:t>甲出差</a:t>
            </a:r>
            <a:r>
              <a:rPr lang="en-US" altLang="zh-CN" sz="2000" b="1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000" b="1">
                <a:solidFill>
                  <a:srgbClr val="1E116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1E1169"/>
                </a:solidFill>
                <a:latin typeface="宋体" panose="02010600030101010101" pitchFamily="2" charset="-122"/>
              </a:rPr>
              <a:t>B={</a:t>
            </a:r>
            <a:r>
              <a:rPr lang="zh-CN" altLang="en-US" sz="2000" b="1">
                <a:solidFill>
                  <a:srgbClr val="1E1169"/>
                </a:solidFill>
                <a:latin typeface="宋体" panose="02010600030101010101" pitchFamily="2" charset="-122"/>
              </a:rPr>
              <a:t>乙出差</a:t>
            </a:r>
            <a:r>
              <a:rPr lang="en-US" altLang="zh-CN" sz="2000" b="1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65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84" grpId="0" animBg="1" autoUpdateAnimBg="0"/>
      <p:bldP spid="113687" grpId="0" animBg="1" autoUpdateAnimBg="0"/>
      <p:bldP spid="1136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7EB9B00-C171-456C-ADBA-5214A32B4695}" type="slidenum">
              <a:rPr lang="en-US" altLang="zh-CN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27201" y="349251"/>
            <a:ext cx="8658225" cy="22590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2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根据以往的临床记录，某种诊断癌症的检测具有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5%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的假阳性及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5%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的假阴性。即</a:t>
            </a:r>
            <a:endParaRPr lang="en-US" altLang="zh-CN" sz="24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设 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A={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检测是阳性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C={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被诊断患有癌症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    	    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则有：				</a:t>
            </a:r>
            <a:endParaRPr lang="en-US" altLang="zh-CN" sz="2400">
              <a:solidFill>
                <a:srgbClr val="1E1169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已知癌症患病率 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P(C)=0.005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，此法能否用于癌症普查？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310063" y="1700213"/>
          <a:ext cx="3797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854200" imgH="228600" progId="Equation.DSMT4">
                  <p:embed/>
                </p:oleObj>
              </mc:Choice>
              <mc:Fallback>
                <p:oleObj name="Equation" r:id="rId3" imgW="1854200" imgH="228600" progId="Equation.DSMT4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1700213"/>
                        <a:ext cx="3797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747964" y="3213101"/>
          <a:ext cx="21923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1155700" imgH="419100" progId="Equation.DSMT4">
                  <p:embed/>
                </p:oleObj>
              </mc:Choice>
              <mc:Fallback>
                <p:oleObj name="Equation" r:id="rId5" imgW="1155700" imgH="419100" progId="Equation.DSMT4">
                  <p:embed/>
                  <p:pic>
                    <p:nvPicPr>
                      <p:cNvPr id="116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3213101"/>
                        <a:ext cx="21923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3719514" y="3933825"/>
          <a:ext cx="52736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2463800" imgH="419100" progId="Equation.DSMT4">
                  <p:embed/>
                </p:oleObj>
              </mc:Choice>
              <mc:Fallback>
                <p:oleObj name="Equation" r:id="rId7" imgW="2463800" imgH="419100" progId="Equation.DSMT4">
                  <p:embed/>
                  <p:pic>
                    <p:nvPicPr>
                      <p:cNvPr id="1167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933825"/>
                        <a:ext cx="52736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2" name="Rectangle 26"/>
          <p:cNvSpPr>
            <a:spLocks noRot="1" noChangeArrowheads="1"/>
          </p:cNvSpPr>
          <p:nvPr/>
        </p:nvSpPr>
        <p:spPr bwMode="auto">
          <a:xfrm>
            <a:off x="1879601" y="2708276"/>
            <a:ext cx="392906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解： </a:t>
            </a:r>
            <a:r>
              <a:rPr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考察</a:t>
            </a:r>
            <a:r>
              <a:rPr lang="en-US" altLang="zh-CN" sz="2400" b="1">
                <a:solidFill>
                  <a:srgbClr val="003366"/>
                </a:solidFill>
                <a:latin typeface="宋体" panose="02010600030101010101" pitchFamily="2" charset="-122"/>
              </a:rPr>
              <a:t>P(C|A)</a:t>
            </a:r>
            <a:endParaRPr lang="zh-CN" altLang="en-US" sz="2400" b="1">
              <a:solidFill>
                <a:srgbClr val="003366"/>
              </a:solidFill>
              <a:latin typeface="宋体" panose="02010600030101010101" pitchFamily="2" charset="-122"/>
            </a:endParaRPr>
          </a:p>
        </p:txBody>
      </p:sp>
      <p:sp>
        <p:nvSpPr>
          <p:cNvPr id="116763" name="Rectangle 27"/>
          <p:cNvSpPr>
            <a:spLocks noRot="1" noChangeArrowheads="1"/>
          </p:cNvSpPr>
          <p:nvPr/>
        </p:nvSpPr>
        <p:spPr bwMode="auto">
          <a:xfrm>
            <a:off x="1879601" y="5157788"/>
            <a:ext cx="8658225" cy="1111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若用于普查，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个阳性病人中被诊断患有癌症的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	大约只有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8.7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个，很不准确，不宜用于普查。</a:t>
            </a:r>
          </a:p>
        </p:txBody>
      </p:sp>
    </p:spTree>
    <p:extLst>
      <p:ext uri="{BB962C8B-B14F-4D97-AF65-F5344CB8AC3E}">
        <p14:creationId xmlns:p14="http://schemas.microsoft.com/office/powerpoint/2010/main" val="1998163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 autoUpdateAnimBg="0"/>
      <p:bldP spid="1167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09D636-DD4B-4D77-B966-51F1D460C2CF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495550" y="476250"/>
            <a:ext cx="69611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 </a:t>
            </a:r>
            <a:r>
              <a:rPr kumimoji="1"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某电子设备厂所用的晶体管是由三家元件制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造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厂提供的,数据如下: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元件制造厂     次品率          提供的份额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1                   0.02                0.15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2                   0.01                0.80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3                   0.03                0.05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(1) 任取一只晶体管,  求它是次品的概率.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(2) 任取一只, 若它是次品,  则由三家工厂 生产的概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率分别是多少?</a:t>
            </a:r>
          </a:p>
        </p:txBody>
      </p:sp>
    </p:spTree>
    <p:extLst>
      <p:ext uri="{BB962C8B-B14F-4D97-AF65-F5344CB8AC3E}">
        <p14:creationId xmlns:p14="http://schemas.microsoft.com/office/powerpoint/2010/main" val="4120705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7A7ED33-F3B8-4154-85B6-B5CE7EB6133E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566988" y="549276"/>
            <a:ext cx="7129462" cy="2308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宋体"/>
                <a:ea typeface="宋体"/>
              </a:rPr>
              <a:t>例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/>
                <a:ea typeface="宋体"/>
              </a:rPr>
              <a:t>2   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对以往数据分析结果表明, 当机器调整得良好时, 产品的合格率为90%,而当机器发生某一故障时,其合格率为30%</a:t>
            </a: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每天早晨开动时机器调整良好的概率为75%</a:t>
            </a: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.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 </a:t>
            </a:r>
            <a:endParaRPr kumimoji="1" lang="en-US" altLang="zh-CN" sz="2400" b="1" dirty="0">
              <a:solidFill>
                <a:srgbClr val="003366"/>
              </a:solidFill>
              <a:latin typeface="宋体"/>
              <a:ea typeface="宋体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试求已知某日早上第一件产品是合格品时, 机器调整得良好的概率是多少?</a:t>
            </a:r>
          </a:p>
        </p:txBody>
      </p:sp>
    </p:spTree>
    <p:extLst>
      <p:ext uri="{BB962C8B-B14F-4D97-AF65-F5344CB8AC3E}">
        <p14:creationId xmlns:p14="http://schemas.microsoft.com/office/powerpoint/2010/main" val="4114150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954213" y="260351"/>
            <a:ext cx="8318500" cy="9366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5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有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个独立元件构成的系统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如图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，设每个元件能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</a:t>
            </a:r>
            <a:r>
              <a:rPr lang="zh-CN" altLang="en-US" sz="2400">
                <a:latin typeface="宋体" panose="02010600030101010101" pitchFamily="2" charset="-122"/>
              </a:rPr>
              <a:t>正常运行的概率为</a:t>
            </a:r>
            <a:r>
              <a:rPr lang="en-US" altLang="zh-CN" sz="2400">
                <a:latin typeface="宋体" panose="02010600030101010101" pitchFamily="2" charset="-122"/>
              </a:rPr>
              <a:t>p</a:t>
            </a:r>
            <a:r>
              <a:rPr lang="zh-CN" altLang="en-US" sz="2400">
                <a:latin typeface="宋体" panose="02010600030101010101" pitchFamily="2" charset="-122"/>
              </a:rPr>
              <a:t>，求系统正常运行的概率。</a:t>
            </a: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</a:rPr>
              <a:t>  </a:t>
            </a:r>
          </a:p>
        </p:txBody>
      </p:sp>
      <p:graphicFrame>
        <p:nvGraphicFramePr>
          <p:cNvPr id="1114132" name="Object 1044"/>
          <p:cNvGraphicFramePr>
            <a:graphicFrameLocks noChangeAspect="1"/>
          </p:cNvGraphicFramePr>
          <p:nvPr>
            <p:ph sz="quarter" idx="2"/>
          </p:nvPr>
        </p:nvGraphicFramePr>
        <p:xfrm>
          <a:off x="2074864" y="3284539"/>
          <a:ext cx="58451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844800" imgH="533400" progId="Equation.DSMT4">
                  <p:embed/>
                </p:oleObj>
              </mc:Choice>
              <mc:Fallback>
                <p:oleObj name="Equation" r:id="rId3" imgW="2844800" imgH="533400" progId="Equation.DSMT4">
                  <p:embed/>
                  <p:pic>
                    <p:nvPicPr>
                      <p:cNvPr id="1114132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4" y="3284539"/>
                        <a:ext cx="58451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52"/>
          <p:cNvGrpSpPr>
            <a:grpSpLocks/>
          </p:cNvGrpSpPr>
          <p:nvPr/>
        </p:nvGrpSpPr>
        <p:grpSpPr bwMode="auto">
          <a:xfrm>
            <a:off x="3761977" y="1413668"/>
            <a:ext cx="4606925" cy="1123950"/>
            <a:chOff x="445" y="3197"/>
            <a:chExt cx="2902" cy="70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14117" name="Line 1029"/>
            <p:cNvSpPr>
              <a:spLocks noChangeShapeType="1"/>
            </p:cNvSpPr>
            <p:nvPr/>
          </p:nvSpPr>
          <p:spPr bwMode="auto">
            <a:xfrm>
              <a:off x="445" y="3578"/>
              <a:ext cx="360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18" name="Rectangle 1030"/>
            <p:cNvSpPr>
              <a:spLocks noChangeArrowheads="1"/>
            </p:cNvSpPr>
            <p:nvPr/>
          </p:nvSpPr>
          <p:spPr bwMode="auto">
            <a:xfrm>
              <a:off x="813" y="3471"/>
              <a:ext cx="392" cy="181"/>
            </a:xfrm>
            <a:prstGeom prst="rect">
              <a:avLst/>
            </a:prstGeom>
            <a:grp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14119" name="Line 1031"/>
            <p:cNvSpPr>
              <a:spLocks noChangeShapeType="1"/>
            </p:cNvSpPr>
            <p:nvPr/>
          </p:nvSpPr>
          <p:spPr bwMode="auto">
            <a:xfrm>
              <a:off x="1205" y="3570"/>
              <a:ext cx="181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0" name="Line 1032"/>
            <p:cNvSpPr>
              <a:spLocks noChangeShapeType="1"/>
            </p:cNvSpPr>
            <p:nvPr/>
          </p:nvSpPr>
          <p:spPr bwMode="auto">
            <a:xfrm>
              <a:off x="1392" y="3294"/>
              <a:ext cx="0" cy="545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1" name="Line 1033"/>
            <p:cNvSpPr>
              <a:spLocks noChangeShapeType="1"/>
            </p:cNvSpPr>
            <p:nvPr/>
          </p:nvSpPr>
          <p:spPr bwMode="auto">
            <a:xfrm>
              <a:off x="1392" y="3291"/>
              <a:ext cx="28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2" name="Line 1034"/>
            <p:cNvSpPr>
              <a:spLocks noChangeShapeType="1"/>
            </p:cNvSpPr>
            <p:nvPr/>
          </p:nvSpPr>
          <p:spPr bwMode="auto">
            <a:xfrm>
              <a:off x="2732" y="3288"/>
              <a:ext cx="282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3" name="Line 1035"/>
            <p:cNvSpPr>
              <a:spLocks noChangeShapeType="1"/>
            </p:cNvSpPr>
            <p:nvPr/>
          </p:nvSpPr>
          <p:spPr bwMode="auto">
            <a:xfrm>
              <a:off x="2062" y="3291"/>
              <a:ext cx="282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4" name="Rectangle 1036"/>
            <p:cNvSpPr>
              <a:spLocks noChangeArrowheads="1"/>
            </p:cNvSpPr>
            <p:nvPr/>
          </p:nvSpPr>
          <p:spPr bwMode="auto">
            <a:xfrm>
              <a:off x="1920" y="3724"/>
              <a:ext cx="392" cy="181"/>
            </a:xfrm>
            <a:prstGeom prst="rect">
              <a:avLst/>
            </a:prstGeom>
            <a:grp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14125" name="Rectangle 1037"/>
            <p:cNvSpPr>
              <a:spLocks noChangeArrowheads="1"/>
            </p:cNvSpPr>
            <p:nvPr/>
          </p:nvSpPr>
          <p:spPr bwMode="auto">
            <a:xfrm>
              <a:off x="2344" y="3200"/>
              <a:ext cx="393" cy="181"/>
            </a:xfrm>
            <a:prstGeom prst="rect">
              <a:avLst/>
            </a:prstGeom>
            <a:grp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14126" name="Rectangle 1038"/>
            <p:cNvSpPr>
              <a:spLocks noChangeArrowheads="1"/>
            </p:cNvSpPr>
            <p:nvPr/>
          </p:nvSpPr>
          <p:spPr bwMode="auto">
            <a:xfrm>
              <a:off x="1669" y="3197"/>
              <a:ext cx="393" cy="181"/>
            </a:xfrm>
            <a:prstGeom prst="rect">
              <a:avLst/>
            </a:prstGeom>
            <a:grp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14127" name="Line 1039"/>
            <p:cNvSpPr>
              <a:spLocks noChangeShapeType="1"/>
            </p:cNvSpPr>
            <p:nvPr/>
          </p:nvSpPr>
          <p:spPr bwMode="auto">
            <a:xfrm>
              <a:off x="3019" y="3562"/>
              <a:ext cx="328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8" name="Line 1040"/>
            <p:cNvSpPr>
              <a:spLocks noChangeShapeType="1"/>
            </p:cNvSpPr>
            <p:nvPr/>
          </p:nvSpPr>
          <p:spPr bwMode="auto">
            <a:xfrm>
              <a:off x="2318" y="3848"/>
              <a:ext cx="699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29" name="Line 1041"/>
            <p:cNvSpPr>
              <a:spLocks noChangeShapeType="1"/>
            </p:cNvSpPr>
            <p:nvPr/>
          </p:nvSpPr>
          <p:spPr bwMode="auto">
            <a:xfrm flipH="1">
              <a:off x="1386" y="3847"/>
              <a:ext cx="534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114130" name="Line 1042"/>
            <p:cNvSpPr>
              <a:spLocks noChangeShapeType="1"/>
            </p:cNvSpPr>
            <p:nvPr/>
          </p:nvSpPr>
          <p:spPr bwMode="auto">
            <a:xfrm>
              <a:off x="3014" y="3289"/>
              <a:ext cx="0" cy="564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14139" name="Text Box 1051"/>
          <p:cNvSpPr txBox="1">
            <a:spLocks noChangeArrowheads="1"/>
          </p:cNvSpPr>
          <p:nvPr/>
        </p:nvSpPr>
        <p:spPr bwMode="auto">
          <a:xfrm>
            <a:off x="2855914" y="2708276"/>
            <a:ext cx="7058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</a:rPr>
              <a:t>注意：这里系统的概念与电路 中的概念不同，指可靠性系统。</a:t>
            </a:r>
          </a:p>
        </p:txBody>
      </p:sp>
      <p:graphicFrame>
        <p:nvGraphicFramePr>
          <p:cNvPr id="1114141" name="Object 1053"/>
          <p:cNvGraphicFramePr>
            <a:graphicFrameLocks noChangeAspect="1"/>
          </p:cNvGraphicFramePr>
          <p:nvPr/>
        </p:nvGraphicFramePr>
        <p:xfrm>
          <a:off x="6107114" y="3860800"/>
          <a:ext cx="2994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473200" imgH="254000" progId="Equation.DSMT4">
                  <p:embed/>
                </p:oleObj>
              </mc:Choice>
              <mc:Fallback>
                <p:oleObj name="Equation" r:id="rId5" imgW="1473200" imgH="254000" progId="Equation.DSMT4">
                  <p:embed/>
                  <p:pic>
                    <p:nvPicPr>
                      <p:cNvPr id="1114141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4" y="3860800"/>
                        <a:ext cx="2994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44" name="Object 1056"/>
          <p:cNvGraphicFramePr>
            <a:graphicFrameLocks noChangeAspect="1"/>
          </p:cNvGraphicFramePr>
          <p:nvPr/>
        </p:nvGraphicFramePr>
        <p:xfrm>
          <a:off x="2836863" y="4395789"/>
          <a:ext cx="4278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2133600" imgH="228600" progId="Equation.DSMT4">
                  <p:embed/>
                </p:oleObj>
              </mc:Choice>
              <mc:Fallback>
                <p:oleObj name="Equation" r:id="rId7" imgW="2133600" imgH="228600" progId="Equation.DSMT4">
                  <p:embed/>
                  <p:pic>
                    <p:nvPicPr>
                      <p:cNvPr id="1114144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395789"/>
                        <a:ext cx="42783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45" name="Object 1057"/>
          <p:cNvGraphicFramePr>
            <a:graphicFrameLocks noChangeAspect="1"/>
          </p:cNvGraphicFramePr>
          <p:nvPr/>
        </p:nvGraphicFramePr>
        <p:xfrm>
          <a:off x="2833689" y="5084763"/>
          <a:ext cx="62944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3009900" imgH="241300" progId="Equation.DSMT4">
                  <p:embed/>
                </p:oleObj>
              </mc:Choice>
              <mc:Fallback>
                <p:oleObj name="Equation" r:id="rId9" imgW="3009900" imgH="241300" progId="Equation.DSMT4">
                  <p:embed/>
                  <p:pic>
                    <p:nvPicPr>
                      <p:cNvPr id="1114145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9" y="5084763"/>
                        <a:ext cx="62944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59"/>
          <p:cNvGrpSpPr>
            <a:grpSpLocks/>
          </p:cNvGrpSpPr>
          <p:nvPr/>
        </p:nvGrpSpPr>
        <p:grpSpPr bwMode="auto">
          <a:xfrm>
            <a:off x="2063751" y="5670550"/>
            <a:ext cx="7529513" cy="514350"/>
            <a:chOff x="724" y="2609"/>
            <a:chExt cx="4743" cy="324"/>
          </a:xfrm>
        </p:grpSpPr>
        <p:graphicFrame>
          <p:nvGraphicFramePr>
            <p:cNvPr id="63498" name="Object 1047"/>
            <p:cNvGraphicFramePr>
              <a:graphicFrameLocks noChangeAspect="1"/>
            </p:cNvGraphicFramePr>
            <p:nvPr/>
          </p:nvGraphicFramePr>
          <p:xfrm>
            <a:off x="863" y="2609"/>
            <a:ext cx="460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11" imgW="3429000" imgH="241300" progId="Equation.DSMT4">
                    <p:embed/>
                  </p:oleObj>
                </mc:Choice>
                <mc:Fallback>
                  <p:oleObj name="Equation" r:id="rId11" imgW="3429000" imgH="241300" progId="Equation.DSMT4">
                    <p:embed/>
                    <p:pic>
                      <p:nvPicPr>
                        <p:cNvPr id="63498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2609"/>
                          <a:ext cx="460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4146" name="Litebulb"/>
            <p:cNvSpPr>
              <a:spLocks noEditPoints="1" noChangeArrowheads="1"/>
            </p:cNvSpPr>
            <p:nvPr/>
          </p:nvSpPr>
          <p:spPr bwMode="auto">
            <a:xfrm>
              <a:off x="724" y="2616"/>
              <a:ext cx="109" cy="14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504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1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5" grpId="0" build="p"/>
      <p:bldP spid="1114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6E318AA-37A1-47F4-AB9B-BDEC599E3A8F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28851" y="549275"/>
            <a:ext cx="78279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两架飞机依次轮番对同一目标投弹轰炸。每架飞机各带3颗炸弹,  每次投下一颗炸弹。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第1架飞机每次投弹命中的概率为0.3,  第2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架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飞机为 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0.4,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求炸弹耗尽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前能命中目标的概率。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55964" y="2852738"/>
          <a:ext cx="57737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3" imgW="2571896" imgH="219140" progId="Equation.3">
                  <p:embed/>
                </p:oleObj>
              </mc:Choice>
              <mc:Fallback>
                <p:oleObj name="公式" r:id="rId3" imgW="2571896" imgH="2191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4" y="2852738"/>
                        <a:ext cx="57737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16276" y="3500439"/>
          <a:ext cx="2206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5" imgW="971696" imgH="180910" progId="Equation.3">
                  <p:embed/>
                </p:oleObj>
              </mc:Choice>
              <mc:Fallback>
                <p:oleObj name="公式" r:id="rId5" imgW="971696" imgH="18091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500439"/>
                        <a:ext cx="2206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16275" y="4076700"/>
          <a:ext cx="5289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7" imgW="2352634" imgH="161795" progId="Equation.3">
                  <p:embed/>
                </p:oleObj>
              </mc:Choice>
              <mc:Fallback>
                <p:oleObj name="公式" r:id="rId7" imgW="2352634" imgH="161795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076700"/>
                        <a:ext cx="52895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255838" y="2205039"/>
            <a:ext cx="11033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775400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279651" y="549275"/>
            <a:ext cx="81057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1C1E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设每个人的血清中含有肝炎病毒的概率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为0.4%,   求来自不同地区的100个人的血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清混合液中含有肝炎病毒的概率。</a:t>
            </a:r>
            <a:endParaRPr lang="en-US" altLang="zh-CN" sz="2800" b="1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424114" y="2060575"/>
            <a:ext cx="748474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10F"/>
                </a:solidFill>
                <a:latin typeface="Times New Roman" panose="02020603050405020304" pitchFamily="18" charset="0"/>
                <a:ea typeface="楷体_GB2312" pitchFamily="49" charset="-122"/>
              </a:rPr>
              <a:t>解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设这100 个人的血清混合液中含有肝炎病毒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为事件 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第 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个人的血清中含有肝炎病毒为事件 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i="1" baseline="-25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800" b="1" i="1">
              <a:solidFill>
                <a:srgbClr val="0033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=1,2,…,100 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651125" y="42338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432175" y="4076700"/>
          <a:ext cx="147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1942200" imgH="1333440" progId="Equation.3">
                  <p:embed/>
                </p:oleObj>
              </mc:Choice>
              <mc:Fallback>
                <p:oleObj r:id="rId3" imgW="1942200" imgH="1333440" progId="Equation.3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076700"/>
                        <a:ext cx="1473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90800" y="5181600"/>
          <a:ext cx="36576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1942200" imgH="546120" progId="Equation.3">
                  <p:embed/>
                </p:oleObj>
              </mc:Choice>
              <mc:Fallback>
                <p:oleObj r:id="rId5" imgW="1942200" imgH="546120" progId="Equation.3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36576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6240463" y="5516563"/>
          <a:ext cx="400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7" imgW="5306040" imgH="647640" progId="Equation.3">
                  <p:embed/>
                </p:oleObj>
              </mc:Choice>
              <mc:Fallback>
                <p:oleObj r:id="rId7" imgW="5306040" imgH="647640" progId="Equation.3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5516563"/>
                        <a:ext cx="400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灯片编号占位符 7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A6506E1-299F-4AC8-A150-7301AEAF3352}" type="slidenum"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04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  <p:bldP spid="53251" grpId="0"/>
      <p:bldP spid="53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346326" y="476251"/>
            <a:ext cx="77374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32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200" b="1" i="1" baseline="-2500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lang="en-US" altLang="zh-CN" sz="3200" b="1" i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个人的血清混合液中含有肝炎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病毒，则 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200400" y="1676400"/>
          <a:ext cx="528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3" imgW="7019640" imgH="1498680" progId="Equation.3">
                  <p:embed/>
                </p:oleObj>
              </mc:Choice>
              <mc:Fallback>
                <p:oleObj r:id="rId3" imgW="7019640" imgH="149868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5283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603500" y="3005138"/>
          <a:ext cx="212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5" imgW="2805480" imgH="787320" progId="Equation.3">
                  <p:embed/>
                </p:oleObj>
              </mc:Choice>
              <mc:Fallback>
                <p:oleObj r:id="rId5" imgW="2805480" imgH="78732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05138"/>
                        <a:ext cx="2120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533651" y="4114801"/>
            <a:ext cx="7389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——  不能忽视小概率事件，小概率事件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迟早要发生</a:t>
            </a:r>
          </a:p>
        </p:txBody>
      </p:sp>
      <p:sp>
        <p:nvSpPr>
          <p:cNvPr id="19461" name="灯片编号占位符 5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8C4731F-237B-45C5-876E-501A221E89E2}" type="slidenum">
              <a:rPr lang="zh-CN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8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610081B-6331-4C46-923F-C92BF34C565A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374786" name="Text Box 2050"/>
          <p:cNvSpPr txBox="1">
            <a:spLocks noChangeArrowheads="1"/>
          </p:cNvSpPr>
          <p:nvPr/>
        </p:nvSpPr>
        <p:spPr bwMode="auto">
          <a:xfrm>
            <a:off x="2351088" y="692150"/>
            <a:ext cx="777716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袋中装有4只白球和2只红球.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从袋中摸球两次,每次任取一球.有两种式: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(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a)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放回抽样;    (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b)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不放回抽样.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求:    (1)两球颜色相同的概率;  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(2)两球中至少有一只白球的概率.</a:t>
            </a:r>
          </a:p>
        </p:txBody>
      </p:sp>
      <p:sp>
        <p:nvSpPr>
          <p:cNvPr id="374787" name="Text Box 2051"/>
          <p:cNvSpPr txBox="1">
            <a:spLocks noChangeArrowheads="1"/>
          </p:cNvSpPr>
          <p:nvPr/>
        </p:nvSpPr>
        <p:spPr bwMode="auto">
          <a:xfrm>
            <a:off x="2495551" y="3716339"/>
            <a:ext cx="6913563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设一袋中有编号为1,2,…,9的球共9只, 现从中任取3只, 试求: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(1)取到1号球的概率（事件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A）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最小号码为5的概率（事件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B）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44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7E6AB2C-7443-409A-A706-8FA68C70EA60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324101" y="457201"/>
            <a:ext cx="7553325" cy="3116263"/>
            <a:chOff x="96" y="96"/>
            <a:chExt cx="4972" cy="2360"/>
          </a:xfrm>
        </p:grpSpPr>
        <p:sp>
          <p:nvSpPr>
            <p:cNvPr id="67593" name="Text Box 2"/>
            <p:cNvSpPr txBox="1">
              <a:spLocks noChangeArrowheads="1"/>
            </p:cNvSpPr>
            <p:nvPr/>
          </p:nvSpPr>
          <p:spPr bwMode="auto">
            <a:xfrm>
              <a:off x="96" y="96"/>
              <a:ext cx="4972" cy="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 设有8个元件,每个元件的可靠性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(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元件能正常工作</a:t>
              </a:r>
              <a:endPara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的概率)均为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 按如下两种方式组成系统,  试比较两个</a:t>
              </a:r>
              <a:endPara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系统的可靠性.</a:t>
              </a:r>
            </a:p>
          </p:txBody>
        </p:sp>
        <p:sp>
          <p:nvSpPr>
            <p:cNvPr id="75779" name="Line 3"/>
            <p:cNvSpPr>
              <a:spLocks noChangeShapeType="1"/>
            </p:cNvSpPr>
            <p:nvPr/>
          </p:nvSpPr>
          <p:spPr bwMode="auto">
            <a:xfrm>
              <a:off x="528" y="188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0" name="Line 4"/>
            <p:cNvSpPr>
              <a:spLocks noChangeShapeType="1"/>
            </p:cNvSpPr>
            <p:nvPr/>
          </p:nvSpPr>
          <p:spPr bwMode="auto">
            <a:xfrm>
              <a:off x="960" y="1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1" name="Line 5"/>
            <p:cNvSpPr>
              <a:spLocks noChangeShapeType="1"/>
            </p:cNvSpPr>
            <p:nvPr/>
          </p:nvSpPr>
          <p:spPr bwMode="auto">
            <a:xfrm>
              <a:off x="960" y="1640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>
              <a:off x="960" y="2216"/>
              <a:ext cx="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1728" y="164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1728" y="2216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2448" y="2216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01" name="Rectangle 10"/>
            <p:cNvSpPr>
              <a:spLocks noChangeArrowheads="1"/>
            </p:cNvSpPr>
            <p:nvPr/>
          </p:nvSpPr>
          <p:spPr bwMode="auto">
            <a:xfrm>
              <a:off x="1344" y="1448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2" name="Rectangle 11"/>
            <p:cNvSpPr>
              <a:spLocks noChangeArrowheads="1"/>
            </p:cNvSpPr>
            <p:nvPr/>
          </p:nvSpPr>
          <p:spPr bwMode="auto">
            <a:xfrm>
              <a:off x="1344" y="202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3" name="Rectangle 12"/>
            <p:cNvSpPr>
              <a:spLocks noChangeArrowheads="1"/>
            </p:cNvSpPr>
            <p:nvPr/>
          </p:nvSpPr>
          <p:spPr bwMode="auto">
            <a:xfrm>
              <a:off x="2064" y="1448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4" name="Rectangle 13"/>
            <p:cNvSpPr>
              <a:spLocks noChangeArrowheads="1"/>
            </p:cNvSpPr>
            <p:nvPr/>
          </p:nvSpPr>
          <p:spPr bwMode="auto">
            <a:xfrm>
              <a:off x="2064" y="2024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3216" y="2216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Rectangle 15"/>
            <p:cNvSpPr>
              <a:spLocks noChangeArrowheads="1"/>
            </p:cNvSpPr>
            <p:nvPr/>
          </p:nvSpPr>
          <p:spPr bwMode="auto">
            <a:xfrm>
              <a:off x="2832" y="2024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3984" y="2216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Rectangle 17"/>
            <p:cNvSpPr>
              <a:spLocks noChangeArrowheads="1"/>
            </p:cNvSpPr>
            <p:nvPr/>
          </p:nvSpPr>
          <p:spPr bwMode="auto">
            <a:xfrm>
              <a:off x="3600" y="2024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2448" y="164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3216" y="164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Rectangle 20"/>
            <p:cNvSpPr>
              <a:spLocks noChangeArrowheads="1"/>
            </p:cNvSpPr>
            <p:nvPr/>
          </p:nvSpPr>
          <p:spPr bwMode="auto">
            <a:xfrm>
              <a:off x="2832" y="1448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3984" y="164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13" name="Rectangle 22"/>
            <p:cNvSpPr>
              <a:spLocks noChangeArrowheads="1"/>
            </p:cNvSpPr>
            <p:nvPr/>
          </p:nvSpPr>
          <p:spPr bwMode="auto">
            <a:xfrm>
              <a:off x="3600" y="1448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2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2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4368" y="1880"/>
              <a:ext cx="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00" name="Line 24"/>
            <p:cNvSpPr>
              <a:spLocks noChangeShapeType="1"/>
            </p:cNvSpPr>
            <p:nvPr/>
          </p:nvSpPr>
          <p:spPr bwMode="auto">
            <a:xfrm>
              <a:off x="4368" y="1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7616" name="Rectangle 26"/>
            <p:cNvSpPr>
              <a:spLocks noChangeArrowheads="1"/>
            </p:cNvSpPr>
            <p:nvPr/>
          </p:nvSpPr>
          <p:spPr bwMode="auto">
            <a:xfrm>
              <a:off x="116" y="913"/>
              <a:ext cx="295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系统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:  先串联后并联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并串联）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19476" y="4005264"/>
          <a:ext cx="4460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公式" r:id="rId3" imgW="1981184" imgH="219140" progId="Equation.3">
                  <p:embed/>
                </p:oleObj>
              </mc:Choice>
              <mc:Fallback>
                <p:oleObj name="公式" r:id="rId3" imgW="1981184" imgH="2191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4005264"/>
                        <a:ext cx="44608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19513" y="4581525"/>
          <a:ext cx="63436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5" imgW="2809883" imgH="400050" progId="Equation.3">
                  <p:embed/>
                </p:oleObj>
              </mc:Choice>
              <mc:Fallback>
                <p:oleObj name="公式" r:id="rId5" imgW="2809883" imgH="40005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581525"/>
                        <a:ext cx="63436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21101" y="5949951"/>
          <a:ext cx="392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7" imgW="1743197" imgH="219140" progId="Equation.3">
                  <p:embed/>
                </p:oleObj>
              </mc:Choice>
              <mc:Fallback>
                <p:oleObj name="公式" r:id="rId7" imgW="1743197" imgH="21914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1" y="5949951"/>
                        <a:ext cx="3921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2308225" y="3911600"/>
            <a:ext cx="1104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70" name="Text Box 11"/>
          <p:cNvSpPr txBox="1">
            <a:spLocks noChangeArrowheads="1"/>
          </p:cNvSpPr>
          <p:nvPr/>
        </p:nvSpPr>
        <p:spPr bwMode="auto">
          <a:xfrm>
            <a:off x="2335214" y="5300663"/>
            <a:ext cx="21875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利用独立性：</a:t>
            </a:r>
          </a:p>
        </p:txBody>
      </p:sp>
    </p:spTree>
    <p:extLst>
      <p:ext uri="{BB962C8B-B14F-4D97-AF65-F5344CB8AC3E}">
        <p14:creationId xmlns:p14="http://schemas.microsoft.com/office/powerpoint/2010/main" val="529442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D33849F-71B7-4AF2-B935-2CB5C49CF527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2324101" y="457201"/>
            <a:ext cx="7948613" cy="2898775"/>
            <a:chOff x="96" y="96"/>
            <a:chExt cx="5232" cy="2526"/>
          </a:xfrm>
        </p:grpSpPr>
        <p:sp>
          <p:nvSpPr>
            <p:cNvPr id="68620" name="Text Box 2"/>
            <p:cNvSpPr txBox="1">
              <a:spLocks noChangeArrowheads="1"/>
            </p:cNvSpPr>
            <p:nvPr/>
          </p:nvSpPr>
          <p:spPr bwMode="auto">
            <a:xfrm>
              <a:off x="96" y="96"/>
              <a:ext cx="4972" cy="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  设有8个元件,每个元件的可靠性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(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元件能正常工作</a:t>
              </a:r>
              <a:endPara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的概率)均为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,  按如下两种方式组成系统,  试比较两个</a:t>
              </a:r>
              <a:endPara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系统的可靠性.</a:t>
              </a:r>
            </a:p>
          </p:txBody>
        </p:sp>
        <p:sp>
          <p:nvSpPr>
            <p:cNvPr id="68621" name="Text Box 25"/>
            <p:cNvSpPr txBox="1">
              <a:spLocks noChangeArrowheads="1"/>
            </p:cNvSpPr>
            <p:nvPr/>
          </p:nvSpPr>
          <p:spPr bwMode="auto">
            <a:xfrm>
              <a:off x="96" y="1068"/>
              <a:ext cx="303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系统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:  先并联后串联（串并联）</a:t>
              </a:r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336" y="20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04" name="Line 28"/>
            <p:cNvSpPr>
              <a:spLocks noChangeShapeType="1"/>
            </p:cNvSpPr>
            <p:nvPr/>
          </p:nvSpPr>
          <p:spPr bwMode="auto">
            <a:xfrm>
              <a:off x="768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05" name="Line 29"/>
            <p:cNvSpPr>
              <a:spLocks noChangeShapeType="1"/>
            </p:cNvSpPr>
            <p:nvPr/>
          </p:nvSpPr>
          <p:spPr bwMode="auto">
            <a:xfrm>
              <a:off x="768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768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31"/>
            <p:cNvSpPr>
              <a:spLocks noChangeArrowheads="1"/>
            </p:cNvSpPr>
            <p:nvPr/>
          </p:nvSpPr>
          <p:spPr bwMode="auto">
            <a:xfrm>
              <a:off x="1008" y="1518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27" name="Rectangle 32"/>
            <p:cNvSpPr>
              <a:spLocks noChangeArrowheads="1"/>
            </p:cNvSpPr>
            <p:nvPr/>
          </p:nvSpPr>
          <p:spPr bwMode="auto">
            <a:xfrm>
              <a:off x="1008" y="2142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1392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1392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1632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1632" y="20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1824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1824" y="1757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1824" y="2383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8635" name="Rectangle 40"/>
            <p:cNvSpPr>
              <a:spLocks noChangeArrowheads="1"/>
            </p:cNvSpPr>
            <p:nvPr/>
          </p:nvSpPr>
          <p:spPr bwMode="auto">
            <a:xfrm>
              <a:off x="2064" y="1518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36" name="Rectangle 41"/>
            <p:cNvSpPr>
              <a:spLocks noChangeArrowheads="1"/>
            </p:cNvSpPr>
            <p:nvPr/>
          </p:nvSpPr>
          <p:spPr bwMode="auto">
            <a:xfrm>
              <a:off x="2064" y="2142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2448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2448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2688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>
              <a:off x="2688" y="2047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2880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>
              <a:off x="2880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>
              <a:off x="2880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8644" name="Rectangle 49"/>
            <p:cNvSpPr>
              <a:spLocks noChangeArrowheads="1"/>
            </p:cNvSpPr>
            <p:nvPr/>
          </p:nvSpPr>
          <p:spPr bwMode="auto">
            <a:xfrm>
              <a:off x="3120" y="1518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45" name="Rectangle 50"/>
            <p:cNvSpPr>
              <a:spLocks noChangeArrowheads="1"/>
            </p:cNvSpPr>
            <p:nvPr/>
          </p:nvSpPr>
          <p:spPr bwMode="auto">
            <a:xfrm>
              <a:off x="3120" y="2142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27" name="Line 51"/>
            <p:cNvSpPr>
              <a:spLocks noChangeShapeType="1"/>
            </p:cNvSpPr>
            <p:nvPr/>
          </p:nvSpPr>
          <p:spPr bwMode="auto">
            <a:xfrm>
              <a:off x="3504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8" name="Line 52"/>
            <p:cNvSpPr>
              <a:spLocks noChangeShapeType="1"/>
            </p:cNvSpPr>
            <p:nvPr/>
          </p:nvSpPr>
          <p:spPr bwMode="auto">
            <a:xfrm>
              <a:off x="3504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29" name="Line 53"/>
            <p:cNvSpPr>
              <a:spLocks noChangeShapeType="1"/>
            </p:cNvSpPr>
            <p:nvPr/>
          </p:nvSpPr>
          <p:spPr bwMode="auto">
            <a:xfrm>
              <a:off x="3744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0" name="Line 54"/>
            <p:cNvSpPr>
              <a:spLocks noChangeShapeType="1"/>
            </p:cNvSpPr>
            <p:nvPr/>
          </p:nvSpPr>
          <p:spPr bwMode="auto">
            <a:xfrm>
              <a:off x="3744" y="20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1" name="Line 55"/>
            <p:cNvSpPr>
              <a:spLocks noChangeShapeType="1"/>
            </p:cNvSpPr>
            <p:nvPr/>
          </p:nvSpPr>
          <p:spPr bwMode="auto">
            <a:xfrm>
              <a:off x="3936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>
              <a:off x="3936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3" name="Line 57"/>
            <p:cNvSpPr>
              <a:spLocks noChangeShapeType="1"/>
            </p:cNvSpPr>
            <p:nvPr/>
          </p:nvSpPr>
          <p:spPr bwMode="auto">
            <a:xfrm>
              <a:off x="3936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68653" name="Rectangle 58"/>
            <p:cNvSpPr>
              <a:spLocks noChangeArrowheads="1"/>
            </p:cNvSpPr>
            <p:nvPr/>
          </p:nvSpPr>
          <p:spPr bwMode="auto">
            <a:xfrm>
              <a:off x="4176" y="1518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54" name="Rectangle 59"/>
            <p:cNvSpPr>
              <a:spLocks noChangeArrowheads="1"/>
            </p:cNvSpPr>
            <p:nvPr/>
          </p:nvSpPr>
          <p:spPr bwMode="auto">
            <a:xfrm>
              <a:off x="4176" y="2142"/>
              <a:ext cx="3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3600" b="1" baseline="-25000">
                  <a:solidFill>
                    <a:srgbClr val="003366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36" name="Line 60"/>
            <p:cNvSpPr>
              <a:spLocks noChangeShapeType="1"/>
            </p:cNvSpPr>
            <p:nvPr/>
          </p:nvSpPr>
          <p:spPr bwMode="auto">
            <a:xfrm>
              <a:off x="4560" y="175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7" name="Line 61"/>
            <p:cNvSpPr>
              <a:spLocks noChangeShapeType="1"/>
            </p:cNvSpPr>
            <p:nvPr/>
          </p:nvSpPr>
          <p:spPr bwMode="auto">
            <a:xfrm>
              <a:off x="4560" y="238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8" name="Line 62"/>
            <p:cNvSpPr>
              <a:spLocks noChangeShapeType="1"/>
            </p:cNvSpPr>
            <p:nvPr/>
          </p:nvSpPr>
          <p:spPr bwMode="auto">
            <a:xfrm>
              <a:off x="4800" y="1757"/>
              <a:ext cx="0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75839" name="Line 63"/>
            <p:cNvSpPr>
              <a:spLocks noChangeShapeType="1"/>
            </p:cNvSpPr>
            <p:nvPr/>
          </p:nvSpPr>
          <p:spPr bwMode="auto">
            <a:xfrm>
              <a:off x="4800" y="204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016251" y="4868864"/>
          <a:ext cx="2727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3" imgW="1209683" imgH="219140" progId="Equation.3">
                  <p:embed/>
                </p:oleObj>
              </mc:Choice>
              <mc:Fallback>
                <p:oleObj name="公式" r:id="rId3" imgW="1209683" imgH="219140" progId="Equation.3">
                  <p:embed/>
                  <p:pic>
                    <p:nvPicPr>
                      <p:cNvPr id="66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4868864"/>
                        <a:ext cx="27273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2324100" y="3633789"/>
            <a:ext cx="1104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16251" y="3789364"/>
          <a:ext cx="3719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5" imgW="1657399" imgH="219140" progId="Equation.3">
                  <p:embed/>
                </p:oleObj>
              </mc:Choice>
              <mc:Fallback>
                <p:oleObj name="公式" r:id="rId5" imgW="1657399" imgH="2191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3789364"/>
                        <a:ext cx="37195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21014" y="4292600"/>
          <a:ext cx="4575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7" imgW="2038382" imgH="228698" progId="Equation.3">
                  <p:embed/>
                </p:oleObj>
              </mc:Choice>
              <mc:Fallback>
                <p:oleObj name="公式" r:id="rId7" imgW="2038382" imgH="228698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4" y="4292600"/>
                        <a:ext cx="45751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7559675" y="4365625"/>
          <a:ext cx="15621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公式" r:id="rId9" imgW="685703" imgH="190467" progId="Equation.3">
                  <p:embed/>
                </p:oleObj>
              </mc:Choice>
              <mc:Fallback>
                <p:oleObj name="公式" r:id="rId9" imgW="685703" imgH="190467" progId="Equation.3">
                  <p:embed/>
                  <p:pic>
                    <p:nvPicPr>
                      <p:cNvPr id="73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4365625"/>
                        <a:ext cx="15621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45150" y="4797425"/>
          <a:ext cx="18176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公式" r:id="rId11" imgW="800100" imgH="219140" progId="Equation.3">
                  <p:embed/>
                </p:oleObj>
              </mc:Choice>
              <mc:Fallback>
                <p:oleObj name="公式" r:id="rId11" imgW="800100" imgH="21914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797425"/>
                        <a:ext cx="18176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2324101" y="5445125"/>
            <a:ext cx="26257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比较可知：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7375" y="5611814"/>
          <a:ext cx="11636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公式" r:id="rId13" imgW="514447" imgH="209583" progId="Equation.3">
                  <p:embed/>
                </p:oleObj>
              </mc:Choice>
              <mc:Fallback>
                <p:oleObj name="公式" r:id="rId13" imgW="514447" imgH="209583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5611814"/>
                        <a:ext cx="116363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24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323851"/>
            <a:ext cx="8597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9901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袋中有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个白球，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个红球，有放回地取球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次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每次一只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求其中恰有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个白球的概率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41526" y="1543050"/>
            <a:ext cx="232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9901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解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古典概型</a:t>
            </a:r>
          </a:p>
        </p:txBody>
      </p:sp>
      <p:graphicFrame>
        <p:nvGraphicFramePr>
          <p:cNvPr id="11268" name="对象 11267"/>
          <p:cNvGraphicFramePr>
            <a:graphicFrameLocks noChangeAspect="1"/>
          </p:cNvGraphicFramePr>
          <p:nvPr/>
        </p:nvGraphicFramePr>
        <p:xfrm>
          <a:off x="2743200" y="2895600"/>
          <a:ext cx="121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3" imgW="1590667" imgH="666636" progId="">
                  <p:embed/>
                </p:oleObj>
              </mc:Choice>
              <mc:Fallback>
                <p:oleObj r:id="rId3" imgW="1590667" imgH="666636" progId="">
                  <p:embed/>
                  <p:pic>
                    <p:nvPicPr>
                      <p:cNvPr id="11268" name="对象 11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121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49526" y="2209801"/>
            <a:ext cx="5655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设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B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表示4个球中恰有2个白球</a:t>
            </a:r>
          </a:p>
        </p:txBody>
      </p:sp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4572000" y="2868613"/>
          <a:ext cx="198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5" imgW="2609688" imgH="666636" progId="Equation.3">
                  <p:embed/>
                </p:oleObj>
              </mc:Choice>
              <mc:Fallback>
                <p:oleObj r:id="rId5" imgW="2609688" imgH="666636" progId="Equation.3">
                  <p:embed/>
                  <p:pic>
                    <p:nvPicPr>
                      <p:cNvPr id="11270" name="对象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68613"/>
                        <a:ext cx="198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>
            <a:graphicFrameLocks noChangeAspect="1"/>
          </p:cNvGraphicFramePr>
          <p:nvPr/>
        </p:nvGraphicFramePr>
        <p:xfrm>
          <a:off x="2667000" y="3663950"/>
          <a:ext cx="247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7" imgW="3267132" imgH="1276269" progId="Equation.3">
                  <p:embed/>
                </p:oleObj>
              </mc:Choice>
              <mc:Fallback>
                <p:oleObj r:id="rId7" imgW="3267132" imgH="1276269" progId="Equation.3">
                  <p:embed/>
                  <p:pic>
                    <p:nvPicPr>
                      <p:cNvPr id="11271" name="对象 1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63950"/>
                        <a:ext cx="247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>
            <a:graphicFrameLocks noChangeAspect="1"/>
          </p:cNvGraphicFramePr>
          <p:nvPr/>
        </p:nvGraphicFramePr>
        <p:xfrm>
          <a:off x="5403850" y="3600450"/>
          <a:ext cx="2336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9" imgW="3076470" imgH="1428848" progId="Equation.3">
                  <p:embed/>
                </p:oleObj>
              </mc:Choice>
              <mc:Fallback>
                <p:oleObj r:id="rId9" imgW="3076470" imgH="1428848" progId="Equation.3">
                  <p:embed/>
                  <p:pic>
                    <p:nvPicPr>
                      <p:cNvPr id="11272" name="对象 1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600450"/>
                        <a:ext cx="2336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灯片编号占位符 8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6F236A2-BD0F-4A7C-9881-DCB71DADA0BA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98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09801" y="457200"/>
            <a:ext cx="689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9901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解二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每取一个球看作是做了一次试验</a:t>
            </a:r>
            <a:endParaRPr lang="en-US" sz="320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7196138" y="1044575"/>
          <a:ext cx="148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1943051" imgH="1219265" progId="Equation.3">
                  <p:embed/>
                </p:oleObj>
              </mc:Choice>
              <mc:Fallback>
                <p:oleObj r:id="rId3" imgW="1943051" imgH="1219265" progId="Equation.3">
                  <p:embed/>
                  <p:pic>
                    <p:nvPicPr>
                      <p:cNvPr id="12291" name="对象 12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1044575"/>
                        <a:ext cx="148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76601" y="1219201"/>
            <a:ext cx="38555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记取得白球为事件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A</a:t>
            </a:r>
            <a:endParaRPr lang="zh-CN" altLang="en-US" sz="3200" i="1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24088" y="1981200"/>
            <a:ext cx="8323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有放回地取4个球看作做了 4 重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Bernoulli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试验,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记第</a:t>
            </a:r>
            <a:r>
              <a:rPr lang="zh-CN" alt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次取得白球为事件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sz="3200" i="1" baseline="-250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</a:t>
            </a:r>
            <a:endParaRPr lang="en-US" sz="320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16150" y="3048000"/>
            <a:ext cx="825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感兴趣的问题为：4次试验中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发生2次的概率</a:t>
            </a:r>
          </a:p>
        </p:txBody>
      </p:sp>
      <p:graphicFrame>
        <p:nvGraphicFramePr>
          <p:cNvPr id="12295" name="对象 12294"/>
          <p:cNvGraphicFramePr>
            <a:graphicFrameLocks noChangeAspect="1"/>
          </p:cNvGraphicFramePr>
          <p:nvPr/>
        </p:nvGraphicFramePr>
        <p:xfrm>
          <a:off x="2743200" y="3800475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1981184" imgH="609633" progId="Equation.3">
                  <p:embed/>
                </p:oleObj>
              </mc:Choice>
              <mc:Fallback>
                <p:oleObj r:id="rId5" imgW="1981184" imgH="609633" progId="Equation.3">
                  <p:embed/>
                  <p:pic>
                    <p:nvPicPr>
                      <p:cNvPr id="12295" name="对象 12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00475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>
            <a:graphicFrameLocks noChangeAspect="1"/>
          </p:cNvGraphicFramePr>
          <p:nvPr/>
        </p:nvGraphicFramePr>
        <p:xfrm>
          <a:off x="4572000" y="3800475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1981184" imgH="609633" progId="Equation.3">
                  <p:embed/>
                </p:oleObj>
              </mc:Choice>
              <mc:Fallback>
                <p:oleObj r:id="rId7" imgW="1981184" imgH="609633" progId="Equation.3">
                  <p:embed/>
                  <p:pic>
                    <p:nvPicPr>
                      <p:cNvPr id="12296" name="对象 12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00475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>
            <a:graphicFrameLocks noChangeAspect="1"/>
          </p:cNvGraphicFramePr>
          <p:nvPr/>
        </p:nvGraphicFramePr>
        <p:xfrm>
          <a:off x="6400800" y="3800475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1981184" imgH="609633" progId="Equation.3">
                  <p:embed/>
                </p:oleObj>
              </mc:Choice>
              <mc:Fallback>
                <p:oleObj r:id="rId9" imgW="1981184" imgH="609633" progId="Equation.3">
                  <p:embed/>
                  <p:pic>
                    <p:nvPicPr>
                      <p:cNvPr id="12297" name="对象 12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00475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297"/>
          <p:cNvGraphicFramePr>
            <a:graphicFrameLocks noChangeAspect="1"/>
          </p:cNvGraphicFramePr>
          <p:nvPr/>
        </p:nvGraphicFramePr>
        <p:xfrm>
          <a:off x="2743200" y="450215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11" imgW="1981184" imgH="609633" progId="Equation.3">
                  <p:embed/>
                </p:oleObj>
              </mc:Choice>
              <mc:Fallback>
                <p:oleObj r:id="rId11" imgW="1981184" imgH="609633" progId="Equation.3">
                  <p:embed/>
                  <p:pic>
                    <p:nvPicPr>
                      <p:cNvPr id="12298" name="对象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0215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12298"/>
          <p:cNvGraphicFramePr>
            <a:graphicFrameLocks noChangeAspect="1"/>
          </p:cNvGraphicFramePr>
          <p:nvPr/>
        </p:nvGraphicFramePr>
        <p:xfrm>
          <a:off x="4586288" y="450215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13" imgW="1981184" imgH="609633" progId="Equation.3">
                  <p:embed/>
                </p:oleObj>
              </mc:Choice>
              <mc:Fallback>
                <p:oleObj r:id="rId13" imgW="1981184" imgH="609633" progId="Equation.3">
                  <p:embed/>
                  <p:pic>
                    <p:nvPicPr>
                      <p:cNvPr id="12299" name="对象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50215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12299"/>
          <p:cNvGraphicFramePr>
            <a:graphicFrameLocks noChangeAspect="1"/>
          </p:cNvGraphicFramePr>
          <p:nvPr/>
        </p:nvGraphicFramePr>
        <p:xfrm>
          <a:off x="6408738" y="4503738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15" imgW="1981184" imgH="609633" progId="Equation.3">
                  <p:embed/>
                </p:oleObj>
              </mc:Choice>
              <mc:Fallback>
                <p:oleObj r:id="rId15" imgW="1981184" imgH="609633" progId="Equation.3">
                  <p:embed/>
                  <p:pic>
                    <p:nvPicPr>
                      <p:cNvPr id="12300" name="对象 12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503738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>
            <a:graphicFrameLocks noChangeAspect="1"/>
          </p:cNvGraphicFramePr>
          <p:nvPr/>
        </p:nvGraphicFramePr>
        <p:xfrm>
          <a:off x="3789363" y="5237163"/>
          <a:ext cx="3263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17" imgW="4314752" imgH="1428848" progId="Equation.3">
                  <p:embed/>
                </p:oleObj>
              </mc:Choice>
              <mc:Fallback>
                <p:oleObj r:id="rId17" imgW="4314752" imgH="1428848" progId="Equation.3">
                  <p:embed/>
                  <p:pic>
                    <p:nvPicPr>
                      <p:cNvPr id="12301" name="对象 12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5237163"/>
                        <a:ext cx="3263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2362200" y="5638800"/>
            <a:ext cx="990600" cy="228600"/>
          </a:xfrm>
          <a:prstGeom prst="rightArrow">
            <a:avLst>
              <a:gd name="adj1" fmla="val 50000"/>
              <a:gd name="adj2" fmla="val 1082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4" name="灯片编号占位符 14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04E11CD-36CE-42A8-A970-64B45B9F049B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04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3" grpId="0"/>
      <p:bldP spid="12294" grpId="0"/>
      <p:bldP spid="123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041525" y="319089"/>
            <a:ext cx="5537200" cy="579437"/>
            <a:chOff x="0" y="0"/>
            <a:chExt cx="3488" cy="365"/>
          </a:xfrm>
        </p:grpSpPr>
        <p:sp>
          <p:nvSpPr>
            <p:cNvPr id="26626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一般地，若</a:t>
              </a:r>
            </a:p>
          </p:txBody>
        </p:sp>
        <p:graphicFrame>
          <p:nvGraphicFramePr>
            <p:cNvPr id="72719" name="对象 13315"/>
            <p:cNvGraphicFramePr>
              <a:graphicFrameLocks noChangeAspect="1"/>
            </p:cNvGraphicFramePr>
            <p:nvPr/>
          </p:nvGraphicFramePr>
          <p:xfrm>
            <a:off x="1384" y="79"/>
            <a:ext cx="21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r:id="rId3" imgW="4419616" imgH="561845" progId="Equation.3">
                    <p:embed/>
                  </p:oleObj>
                </mc:Choice>
                <mc:Fallback>
                  <p:oleObj r:id="rId3" imgW="4419616" imgH="561845" progId="Equation.3">
                    <p:embed/>
                    <p:pic>
                      <p:nvPicPr>
                        <p:cNvPr id="72719" name="对象 13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79"/>
                          <a:ext cx="21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2051050" y="1089026"/>
            <a:ext cx="7291388" cy="593725"/>
            <a:chOff x="0" y="0"/>
            <a:chExt cx="4593" cy="374"/>
          </a:xfrm>
        </p:grpSpPr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72717" name="对象 13318"/>
            <p:cNvGraphicFramePr>
              <a:graphicFrameLocks noChangeAspect="1"/>
            </p:cNvGraphicFramePr>
            <p:nvPr/>
          </p:nvGraphicFramePr>
          <p:xfrm>
            <a:off x="473" y="38"/>
            <a:ext cx="41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r:id="rId5" imgW="8677170" imgH="676194" progId="Equation.3">
                    <p:embed/>
                  </p:oleObj>
                </mc:Choice>
                <mc:Fallback>
                  <p:oleObj r:id="rId5" imgW="8677170" imgH="676194" progId="Equation.3">
                    <p:embed/>
                    <p:pic>
                      <p:nvPicPr>
                        <p:cNvPr id="72717" name="对象 13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38"/>
                          <a:ext cx="412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981201" y="1812926"/>
            <a:ext cx="83915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9901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八门炮同时独立地向一目标各射击一发炮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弹,   若有不少于2发炮弹命中目标时, 目标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就被击毁.   如果每门炮命中目标的概率为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0.6, 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求目标被击毁的概率. 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57400" y="3908425"/>
            <a:ext cx="803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8227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解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设一门炮击中目标为事件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, 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 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 = 0.6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5900" y="4518025"/>
            <a:ext cx="429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设目标被击毁为事件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, </a:t>
            </a:r>
            <a:endParaRPr lang="zh-CN" altLang="en-US" sz="320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2819400" y="5045075"/>
          <a:ext cx="377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7" imgW="4991262" imgH="1285826" progId="Equation.3">
                  <p:embed/>
                </p:oleObj>
              </mc:Choice>
              <mc:Fallback>
                <p:oleObj r:id="rId7" imgW="4991262" imgH="1285826" progId="Equation.3">
                  <p:embed/>
                  <p:pic>
                    <p:nvPicPr>
                      <p:cNvPr id="13323" name="对象 13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45075"/>
                        <a:ext cx="3771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>
            <a:graphicFrameLocks noChangeAspect="1"/>
          </p:cNvGraphicFramePr>
          <p:nvPr/>
        </p:nvGraphicFramePr>
        <p:xfrm>
          <a:off x="6588125" y="5038725"/>
          <a:ext cx="3340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9" imgW="4419616" imgH="1285826" progId="Equation.3">
                  <p:embed/>
                </p:oleObj>
              </mc:Choice>
              <mc:Fallback>
                <p:oleObj r:id="rId9" imgW="4419616" imgH="1285826" progId="Equation.3">
                  <p:embed/>
                  <p:pic>
                    <p:nvPicPr>
                      <p:cNvPr id="13324" name="对象 13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38725"/>
                        <a:ext cx="3340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>
            <a:graphicFrameLocks noChangeAspect="1"/>
          </p:cNvGraphicFramePr>
          <p:nvPr/>
        </p:nvGraphicFramePr>
        <p:xfrm>
          <a:off x="3719513" y="608330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11" imgW="1904919" imgH="419165" progId="Equation.3">
                  <p:embed/>
                </p:oleObj>
              </mc:Choice>
              <mc:Fallback>
                <p:oleObj r:id="rId11" imgW="1904919" imgH="419165" progId="Equation.3">
                  <p:embed/>
                  <p:pic>
                    <p:nvPicPr>
                      <p:cNvPr id="13325" name="对象 13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6083300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010400" y="44767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则</a:t>
            </a:r>
          </a:p>
        </p:txBody>
      </p:sp>
      <p:sp>
        <p:nvSpPr>
          <p:cNvPr id="26638" name="灯片编号占位符 14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F227ED3-935B-4C2E-A85F-009427E4C83D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82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2" grpId="0"/>
      <p:bldP spid="133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41526" y="2076450"/>
            <a:ext cx="668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9901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解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设取出的</a:t>
            </a:r>
            <a:r>
              <a:rPr lang="en-US" altLang="zh-CN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5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个数按由小到大排列为</a:t>
            </a:r>
          </a:p>
        </p:txBody>
      </p:sp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3581400" y="2743200"/>
          <a:ext cx="334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4419616" imgH="609633" progId="Equation.3">
                  <p:embed/>
                </p:oleObj>
              </mc:Choice>
              <mc:Fallback>
                <p:oleObj r:id="rId3" imgW="4419616" imgH="609633" progId="Equation.3">
                  <p:embed/>
                  <p:pic>
                    <p:nvPicPr>
                      <p:cNvPr id="14339" name="对象 1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0"/>
                        <a:ext cx="334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651125" y="3268664"/>
            <a:ext cx="5010150" cy="579437"/>
            <a:chOff x="0" y="0"/>
            <a:chExt cx="3156" cy="365"/>
          </a:xfrm>
        </p:grpSpPr>
        <p:sp>
          <p:nvSpPr>
            <p:cNvPr id="27652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令</a:t>
              </a:r>
            </a:p>
          </p:txBody>
        </p:sp>
        <p:graphicFrame>
          <p:nvGraphicFramePr>
            <p:cNvPr id="73748" name="对象 14341"/>
            <p:cNvGraphicFramePr>
              <a:graphicFrameLocks noChangeAspect="1"/>
            </p:cNvGraphicFramePr>
            <p:nvPr/>
          </p:nvGraphicFramePr>
          <p:xfrm>
            <a:off x="394" y="49"/>
            <a:ext cx="8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r:id="rId5" imgW="1657399" imgH="609633" progId="Equation.3">
                    <p:embed/>
                  </p:oleObj>
                </mc:Choice>
                <mc:Fallback>
                  <p:oleObj r:id="rId5" imgW="1657399" imgH="609633" progId="Equation.3">
                    <p:embed/>
                    <p:pic>
                      <p:nvPicPr>
                        <p:cNvPr id="73748" name="对象 14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" y="49"/>
                          <a:ext cx="8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1248" y="0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表示所求的事件</a:t>
              </a:r>
            </a:p>
          </p:txBody>
        </p:sp>
      </p:grpSp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3276600" y="3962400"/>
          <a:ext cx="448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7" imgW="5934018" imgH="609633" progId="Equation.3">
                  <p:embed/>
                </p:oleObj>
              </mc:Choice>
              <mc:Fallback>
                <p:oleObj r:id="rId7" imgW="5934018" imgH="609633" progId="Equation.3">
                  <p:embed/>
                  <p:pic>
                    <p:nvPicPr>
                      <p:cNvPr id="14344" name="对象 14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448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652713" y="4648201"/>
            <a:ext cx="5238750" cy="593725"/>
            <a:chOff x="0" y="0"/>
            <a:chExt cx="3300" cy="374"/>
          </a:xfrm>
        </p:grpSpPr>
        <p:graphicFrame>
          <p:nvGraphicFramePr>
            <p:cNvPr id="73744" name="对象 14345"/>
            <p:cNvGraphicFramePr>
              <a:graphicFrameLocks noChangeAspect="1"/>
            </p:cNvGraphicFramePr>
            <p:nvPr/>
          </p:nvGraphicFramePr>
          <p:xfrm>
            <a:off x="0" y="48"/>
            <a:ext cx="8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r:id="rId9" imgW="1847720" imgH="609633" progId="Equation.3">
                    <p:embed/>
                  </p:oleObj>
                </mc:Choice>
                <mc:Fallback>
                  <p:oleObj r:id="rId9" imgW="1847720" imgH="609633" progId="Equation.3">
                    <p:embed/>
                    <p:pic>
                      <p:nvPicPr>
                        <p:cNvPr id="73744" name="对象 14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8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1017" y="0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1,1,2,3,3;</a:t>
              </a: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2217" y="9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1,1,2,3,4;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209800" y="5954714"/>
            <a:ext cx="821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 所取的5个数字中至少有3个数字不大于4</a:t>
            </a:r>
            <a:endParaRPr lang="en-US" sz="320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1847850" y="333375"/>
            <a:ext cx="8802688" cy="1570038"/>
            <a:chOff x="0" y="0"/>
            <a:chExt cx="5545" cy="989"/>
          </a:xfrm>
        </p:grpSpPr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554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b="1">
                  <a:solidFill>
                    <a:srgbClr val="9901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  </a:t>
              </a:r>
              <a:r>
                <a:rPr lang="zh-CN" altLang="en-US" sz="3200" b="1">
                  <a:solidFill>
                    <a:srgbClr val="9901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例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 从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1,2,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sym typeface="Math4" pitchFamily="2" charset="2"/>
                </a:rPr>
                <a:t>   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,10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十个数字中</a:t>
              </a:r>
              <a:r>
                <a:rPr lang="zh-CN" altLang="en-US" sz="3200" b="1">
                  <a:solidFill>
                    <a:srgbClr val="77AE2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重复地（有放回地）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          任取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5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个数字，求取出的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5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个数字中按由小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          到大排列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,  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中间的那个数等于 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4 </a:t>
              </a: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的概率</a:t>
              </a: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73743" name="对象 14351"/>
            <p:cNvGraphicFramePr>
              <a:graphicFrameLocks noChangeAspect="1"/>
            </p:cNvGraphicFramePr>
            <p:nvPr/>
          </p:nvGraphicFramePr>
          <p:xfrm>
            <a:off x="1088" y="136"/>
            <a:ext cx="3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r:id="rId11" imgW="209388" imgH="66561" progId="Equation.3">
                    <p:embed/>
                  </p:oleObj>
                </mc:Choice>
                <mc:Fallback>
                  <p:oleObj r:id="rId11" imgW="209388" imgH="66561" progId="Equation.3">
                    <p:embed/>
                    <p:pic>
                      <p:nvPicPr>
                        <p:cNvPr id="73743" name="对象 14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36"/>
                          <a:ext cx="3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3" name="Group 17"/>
          <p:cNvGrpSpPr>
            <a:grpSpLocks/>
          </p:cNvGrpSpPr>
          <p:nvPr/>
        </p:nvGrpSpPr>
        <p:grpSpPr bwMode="auto">
          <a:xfrm>
            <a:off x="4343400" y="5334000"/>
            <a:ext cx="5181600" cy="579438"/>
            <a:chOff x="0" y="0"/>
            <a:chExt cx="3264" cy="365"/>
          </a:xfrm>
        </p:grpSpPr>
        <p:sp>
          <p:nvSpPr>
            <p:cNvPr id="27665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1,1,4,4,5;</a:t>
              </a:r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1157" y="0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1,1,4,5,8;</a:t>
              </a:r>
            </a:p>
          </p:txBody>
        </p:sp>
        <p:graphicFrame>
          <p:nvGraphicFramePr>
            <p:cNvPr id="73741" name="对象 14355"/>
            <p:cNvGraphicFramePr>
              <a:graphicFrameLocks noChangeAspect="1"/>
            </p:cNvGraphicFramePr>
            <p:nvPr/>
          </p:nvGraphicFramePr>
          <p:xfrm>
            <a:off x="2352" y="144"/>
            <a:ext cx="912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r:id="rId13" imgW="380984" imgH="66561" progId="Equation.3">
                    <p:embed/>
                  </p:oleObj>
                </mc:Choice>
                <mc:Fallback>
                  <p:oleObj r:id="rId13" imgW="380984" imgH="66561" progId="Equation.3">
                    <p:embed/>
                    <p:pic>
                      <p:nvPicPr>
                        <p:cNvPr id="73741" name="对象 14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44"/>
                          <a:ext cx="912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8" name="灯片编号占位符 20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27837B94-315E-4E90-81CA-E25938B10D04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45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41525" y="247651"/>
            <a:ext cx="8023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令 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A</a:t>
            </a:r>
            <a:r>
              <a:rPr lang="en-US" sz="3200" i="1" baseline="-250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k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表示所取的5个数字中恰有</a:t>
            </a:r>
            <a:r>
              <a:rPr lang="en-US" sz="3200" i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k</a:t>
            </a:r>
            <a:r>
              <a:rPr 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个不大于4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2041526" y="906464"/>
            <a:ext cx="5324475" cy="1328737"/>
            <a:chOff x="0" y="0"/>
            <a:chExt cx="3354" cy="837"/>
          </a:xfrm>
        </p:grpSpPr>
        <p:sp>
          <p:nvSpPr>
            <p:cNvPr id="28675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74763" name="对象 15364"/>
            <p:cNvGraphicFramePr>
              <a:graphicFrameLocks noChangeAspect="1"/>
            </p:cNvGraphicFramePr>
            <p:nvPr/>
          </p:nvGraphicFramePr>
          <p:xfrm>
            <a:off x="826" y="149"/>
            <a:ext cx="2528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r:id="rId3" imgW="5305514" imgH="1428848" progId="Equation.3">
                    <p:embed/>
                  </p:oleObj>
                </mc:Choice>
                <mc:Fallback>
                  <p:oleObj r:id="rId3" imgW="5305514" imgH="1428848" progId="Equation.3">
                    <p:embed/>
                    <p:pic>
                      <p:nvPicPr>
                        <p:cNvPr id="74763" name="对象 15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149"/>
                          <a:ext cx="2528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3276600" y="2514600"/>
          <a:ext cx="248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5" imgW="3276665" imgH="1324056" progId="Equation.3">
                  <p:embed/>
                </p:oleObj>
              </mc:Choice>
              <mc:Fallback>
                <p:oleObj r:id="rId5" imgW="3276665" imgH="1324056" progId="Equation.3">
                  <p:embed/>
                  <p:pic>
                    <p:nvPicPr>
                      <p:cNvPr id="15366" name="对象 15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4600"/>
                        <a:ext cx="248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6477000" y="2819400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7" imgW="3924235" imgH="609633" progId="Equation.3">
                  <p:embed/>
                </p:oleObj>
              </mc:Choice>
              <mc:Fallback>
                <p:oleObj r:id="rId7" imgW="3924235" imgH="609633" progId="Equation.3">
                  <p:embed/>
                  <p:pic>
                    <p:nvPicPr>
                      <p:cNvPr id="15367" name="对象 15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819400"/>
                        <a:ext cx="297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2209800" y="41068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3276600" y="3733800"/>
          <a:ext cx="3378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9" imgW="4467282" imgH="1285826" progId="Equation.3">
                  <p:embed/>
                </p:oleObj>
              </mc:Choice>
              <mc:Fallback>
                <p:oleObj r:id="rId9" imgW="4467282" imgH="1285826" progId="Equation.3">
                  <p:embed/>
                  <p:pic>
                    <p:nvPicPr>
                      <p:cNvPr id="15369" name="对象 1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3378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5369"/>
          <p:cNvGraphicFramePr>
            <a:graphicFrameLocks noChangeAspect="1"/>
          </p:cNvGraphicFramePr>
          <p:nvPr/>
        </p:nvGraphicFramePr>
        <p:xfrm>
          <a:off x="4835525" y="4800600"/>
          <a:ext cx="3416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11" imgW="4524480" imgH="1428848" progId="Equation.3">
                  <p:embed/>
                </p:oleObj>
              </mc:Choice>
              <mc:Fallback>
                <p:oleObj r:id="rId11" imgW="4524480" imgH="1428848" progId="Equation.3">
                  <p:embed/>
                  <p:pic>
                    <p:nvPicPr>
                      <p:cNvPr id="15370" name="对象 15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800600"/>
                        <a:ext cx="34163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灯片编号占位符 10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0BD10E0D-DB1A-4B24-BFC9-2A5E76681117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08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16385"/>
          <p:cNvGraphicFramePr>
            <a:graphicFrameLocks noChangeAspect="1"/>
          </p:cNvGraphicFramePr>
          <p:nvPr/>
        </p:nvGraphicFramePr>
        <p:xfrm>
          <a:off x="2209800" y="1524000"/>
          <a:ext cx="532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3" imgW="7048370" imgH="609633" progId="Equation.3">
                  <p:embed/>
                </p:oleObj>
              </mc:Choice>
              <mc:Fallback>
                <p:oleObj r:id="rId3" imgW="7048370" imgH="609633" progId="Equation.3">
                  <p:embed/>
                  <p:pic>
                    <p:nvPicPr>
                      <p:cNvPr id="16386" name="对象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532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>
            <a:graphicFrameLocks noChangeAspect="1"/>
          </p:cNvGraphicFramePr>
          <p:nvPr/>
        </p:nvGraphicFramePr>
        <p:xfrm>
          <a:off x="3052763" y="2286000"/>
          <a:ext cx="6858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5" imgW="9105819" imgH="1428848" progId="Equation.3">
                  <p:embed/>
                </p:oleObj>
              </mc:Choice>
              <mc:Fallback>
                <p:oleObj r:id="rId5" imgW="9105819" imgH="1428848" progId="Equation.3">
                  <p:embed/>
                  <p:pic>
                    <p:nvPicPr>
                      <p:cNvPr id="16387" name="对象 1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286000"/>
                        <a:ext cx="6858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3095626" y="3830638"/>
          <a:ext cx="19923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7" imgW="1904919" imgH="419165" progId="Equation.3">
                  <p:embed/>
                </p:oleObj>
              </mc:Choice>
              <mc:Fallback>
                <p:oleObj r:id="rId7" imgW="1904919" imgH="419165" progId="Equation.3">
                  <p:embed/>
                  <p:pic>
                    <p:nvPicPr>
                      <p:cNvPr id="16388" name="对象 16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3830638"/>
                        <a:ext cx="19923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2041526" y="677864"/>
            <a:ext cx="3863975" cy="579437"/>
            <a:chOff x="0" y="0"/>
            <a:chExt cx="2434" cy="365"/>
          </a:xfrm>
        </p:grpSpPr>
        <p:graphicFrame>
          <p:nvGraphicFramePr>
            <p:cNvPr id="75784" name="对象 16389"/>
            <p:cNvGraphicFramePr>
              <a:graphicFrameLocks noChangeAspect="1"/>
            </p:cNvGraphicFramePr>
            <p:nvPr/>
          </p:nvGraphicFramePr>
          <p:xfrm>
            <a:off x="586" y="53"/>
            <a:ext cx="18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r:id="rId9" imgW="3876570" imgH="609633" progId="Equation.3">
                    <p:embed/>
                  </p:oleObj>
                </mc:Choice>
                <mc:Fallback>
                  <p:oleObj r:id="rId9" imgW="3876570" imgH="609633" progId="Equation.3">
                    <p:embed/>
                    <p:pic>
                      <p:nvPicPr>
                        <p:cNvPr id="75784" name="对象 16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53"/>
                          <a:ext cx="18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</a:rPr>
                <a:t>由于</a:t>
              </a:r>
            </a:p>
          </p:txBody>
        </p:sp>
      </p:grp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477000" y="9144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灯片编号占位符 8"/>
          <p:cNvSpPr txBox="1">
            <a:spLocks noGrp="1"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C592742-B457-4500-8D31-C92A3165A91F}" type="slidenum">
              <a:rPr lang="en-US" altLang="en-US"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20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085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208213" y="500063"/>
          <a:ext cx="76771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4470400" imgH="787400" progId="Equation.DSMT4">
                  <p:embed/>
                </p:oleObj>
              </mc:Choice>
              <mc:Fallback>
                <p:oleObj name="Equation" r:id="rId3" imgW="4470400" imgH="787400" progId="Equation.DSMT4">
                  <p:embed/>
                  <p:pic>
                    <p:nvPicPr>
                      <p:cNvPr id="1870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00063"/>
                        <a:ext cx="76771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99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59" name="Object 11"/>
          <p:cNvGraphicFramePr>
            <a:graphicFrameLocks noChangeAspect="1"/>
          </p:cNvGraphicFramePr>
          <p:nvPr/>
        </p:nvGraphicFramePr>
        <p:xfrm>
          <a:off x="1992314" y="1989139"/>
          <a:ext cx="6232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3175000" imgH="254000" progId="Equation.DSMT4">
                  <p:embed/>
                </p:oleObj>
              </mc:Choice>
              <mc:Fallback>
                <p:oleObj name="Equation" r:id="rId5" imgW="3175000" imgH="254000" progId="Equation.DSMT4">
                  <p:embed/>
                  <p:pic>
                    <p:nvPicPr>
                      <p:cNvPr id="18708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989139"/>
                        <a:ext cx="62325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4" name="Object 16"/>
          <p:cNvGraphicFramePr>
            <a:graphicFrameLocks noChangeAspect="1"/>
          </p:cNvGraphicFramePr>
          <p:nvPr/>
        </p:nvGraphicFramePr>
        <p:xfrm>
          <a:off x="8328026" y="1989139"/>
          <a:ext cx="18399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7" imgW="990170" imgH="253890" progId="Equation.DSMT4">
                  <p:embed/>
                </p:oleObj>
              </mc:Choice>
              <mc:Fallback>
                <p:oleObj name="Equation" r:id="rId7" imgW="990170" imgH="253890" progId="Equation.DSMT4">
                  <p:embed/>
                  <p:pic>
                    <p:nvPicPr>
                      <p:cNvPr id="18708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1989139"/>
                        <a:ext cx="18399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6" name="Object 18"/>
          <p:cNvGraphicFramePr>
            <a:graphicFrameLocks noChangeAspect="1"/>
          </p:cNvGraphicFramePr>
          <p:nvPr/>
        </p:nvGraphicFramePr>
        <p:xfrm>
          <a:off x="2640014" y="2565401"/>
          <a:ext cx="706913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9" imgW="3848100" imgH="533400" progId="Equation.DSMT4">
                  <p:embed/>
                </p:oleObj>
              </mc:Choice>
              <mc:Fallback>
                <p:oleObj name="Equation" r:id="rId9" imgW="3848100" imgH="533400" progId="Equation.DSMT4">
                  <p:embed/>
                  <p:pic>
                    <p:nvPicPr>
                      <p:cNvPr id="18708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565401"/>
                        <a:ext cx="706913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7" name="Object 19"/>
          <p:cNvGraphicFramePr>
            <a:graphicFrameLocks noChangeAspect="1"/>
          </p:cNvGraphicFramePr>
          <p:nvPr/>
        </p:nvGraphicFramePr>
        <p:xfrm>
          <a:off x="2640014" y="5589588"/>
          <a:ext cx="34813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1" imgW="1803400" imgH="279400" progId="Equation.DSMT4">
                  <p:embed/>
                </p:oleObj>
              </mc:Choice>
              <mc:Fallback>
                <p:oleObj name="Equation" r:id="rId11" imgW="1803400" imgH="279400" progId="Equation.DSMT4">
                  <p:embed/>
                  <p:pic>
                    <p:nvPicPr>
                      <p:cNvPr id="18708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589588"/>
                        <a:ext cx="34813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8" name="Object 20"/>
          <p:cNvGraphicFramePr>
            <a:graphicFrameLocks noChangeAspect="1"/>
          </p:cNvGraphicFramePr>
          <p:nvPr/>
        </p:nvGraphicFramePr>
        <p:xfrm>
          <a:off x="2640013" y="3716338"/>
          <a:ext cx="781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13" imgW="4457700" imgH="825500" progId="Equation.DSMT4">
                  <p:embed/>
                </p:oleObj>
              </mc:Choice>
              <mc:Fallback>
                <p:oleObj name="Equation" r:id="rId13" imgW="4457700" imgH="825500" progId="Equation.DSMT4">
                  <p:embed/>
                  <p:pic>
                    <p:nvPicPr>
                      <p:cNvPr id="18708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716338"/>
                        <a:ext cx="7810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69" name="Object 21"/>
          <p:cNvGraphicFramePr>
            <a:graphicFrameLocks noChangeAspect="1"/>
          </p:cNvGraphicFramePr>
          <p:nvPr/>
        </p:nvGraphicFramePr>
        <p:xfrm>
          <a:off x="6816726" y="5229225"/>
          <a:ext cx="26400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15" imgW="1485900" imgH="711200" progId="Equation.DSMT4">
                  <p:embed/>
                </p:oleObj>
              </mc:Choice>
              <mc:Fallback>
                <p:oleObj name="Equation" r:id="rId15" imgW="1485900" imgH="711200" progId="Equation.DSMT4">
                  <p:embed/>
                  <p:pic>
                    <p:nvPicPr>
                      <p:cNvPr id="18708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5229225"/>
                        <a:ext cx="26400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357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FE19EE-D547-41F6-BDB4-135DF12F5C09}" type="slidenum">
              <a:rPr lang="zh-CN" altLang="en-US">
                <a:solidFill>
                  <a:srgbClr val="003366"/>
                </a:solidFill>
                <a:latin typeface="Verdana"/>
                <a:ea typeface="宋体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003366"/>
              </a:solidFill>
              <a:latin typeface="Verdana"/>
              <a:ea typeface="宋体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24113" y="549276"/>
            <a:ext cx="7200900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学术论文造假问题。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419351" y="2917826"/>
            <a:ext cx="904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解:   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43251" y="1011239"/>
          <a:ext cx="5230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4" imgW="2781000" imgH="228600" progId="Equation.3">
                  <p:embed/>
                </p:oleObj>
              </mc:Choice>
              <mc:Fallback>
                <p:oleObj name="公式" r:id="rId4" imgW="2781000" imgH="2286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011239"/>
                        <a:ext cx="52308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43251" y="1412876"/>
          <a:ext cx="51101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6" imgW="2717640" imgH="228600" progId="Equation.3">
                  <p:embed/>
                </p:oleObj>
              </mc:Choice>
              <mc:Fallback>
                <p:oleObj name="公式" r:id="rId6" imgW="2717640" imgH="22860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412876"/>
                        <a:ext cx="51101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43251" y="1844675"/>
          <a:ext cx="7186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8" imgW="3822480" imgH="253800" progId="Equation.3">
                  <p:embed/>
                </p:oleObj>
              </mc:Choice>
              <mc:Fallback>
                <p:oleObj name="公式" r:id="rId8" imgW="3822480" imgH="25380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844675"/>
                        <a:ext cx="7186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143250" y="2349501"/>
          <a:ext cx="3962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10" imgW="2108160" imgH="228600" progId="Equation.3">
                  <p:embed/>
                </p:oleObj>
              </mc:Choice>
              <mc:Fallback>
                <p:oleObj name="公式" r:id="rId10" imgW="2108160" imgH="228600" progId="Equation.3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349501"/>
                        <a:ext cx="3962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43251" y="2919413"/>
          <a:ext cx="4989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12" imgW="2654280" imgH="253800" progId="Equation.3">
                  <p:embed/>
                </p:oleObj>
              </mc:Choice>
              <mc:Fallback>
                <p:oleObj name="公式" r:id="rId12" imgW="2654280" imgH="25380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919413"/>
                        <a:ext cx="498951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05164" y="3425825"/>
          <a:ext cx="32464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14" imgW="1726920" imgH="228600" progId="Equation.3">
                  <p:embed/>
                </p:oleObj>
              </mc:Choice>
              <mc:Fallback>
                <p:oleObj name="公式" r:id="rId14" imgW="1726920" imgH="22860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3425825"/>
                        <a:ext cx="324643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75051" y="3933826"/>
          <a:ext cx="4321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16" imgW="2298600" imgH="253800" progId="Equation.3">
                  <p:embed/>
                </p:oleObj>
              </mc:Choice>
              <mc:Fallback>
                <p:oleObj name="公式" r:id="rId16" imgW="2298600" imgH="25380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933826"/>
                        <a:ext cx="43211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75050" y="4437064"/>
          <a:ext cx="5086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公式" r:id="rId18" imgW="2705040" imgH="431640" progId="Equation.3">
                  <p:embed/>
                </p:oleObj>
              </mc:Choice>
              <mc:Fallback>
                <p:oleObj name="公式" r:id="rId18" imgW="2705040" imgH="431640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437064"/>
                        <a:ext cx="50863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575051" y="5300664"/>
          <a:ext cx="23415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20" imgW="1244520" imgH="406080" progId="Equation.3">
                  <p:embed/>
                </p:oleObj>
              </mc:Choice>
              <mc:Fallback>
                <p:oleObj name="公式" r:id="rId20" imgW="1244520" imgH="406080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300664"/>
                        <a:ext cx="23415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077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43A549B-1E1F-4769-B64C-4A201F1A14F0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370703" name="Text Box 15"/>
          <p:cNvSpPr txBox="1">
            <a:spLocks noChangeArrowheads="1"/>
          </p:cNvSpPr>
          <p:nvPr/>
        </p:nvSpPr>
        <p:spPr bwMode="auto">
          <a:xfrm>
            <a:off x="2279650" y="1320801"/>
            <a:ext cx="7772400" cy="2327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base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宋体"/>
                <a:ea typeface="宋体"/>
              </a:rPr>
              <a:t>例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/>
                <a:ea typeface="宋体"/>
              </a:rPr>
              <a:t>4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   甲、乙两人相约在 0 到 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宋体"/>
                <a:ea typeface="宋体"/>
              </a:rPr>
              <a:t>T 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这段时间内, 在预</a:t>
            </a:r>
          </a:p>
          <a:p>
            <a:pPr eaLnBrk="0" fontAlgn="base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定地点会面. 先到的人等候另一个人, 经过时间 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宋体"/>
                <a:ea typeface="宋体"/>
              </a:rPr>
              <a:t>t</a:t>
            </a:r>
          </a:p>
          <a:p>
            <a:pPr eaLnBrk="0" fontAlgn="base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( 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宋体"/>
                <a:ea typeface="宋体"/>
              </a:rPr>
              <a:t>t</a:t>
            </a: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&lt;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宋体"/>
                <a:ea typeface="宋体"/>
              </a:rPr>
              <a:t>T </a:t>
            </a: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) 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后离去.设每人在0 到</a:t>
            </a:r>
            <a:r>
              <a:rPr kumimoji="1" lang="en-US" altLang="zh-CN" sz="2400" b="1" i="1" dirty="0">
                <a:solidFill>
                  <a:srgbClr val="003366"/>
                </a:solidFill>
                <a:latin typeface="宋体"/>
                <a:ea typeface="宋体"/>
              </a:rPr>
              <a:t>T 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这段时间内各时刻</a:t>
            </a:r>
          </a:p>
          <a:p>
            <a:pPr eaLnBrk="0" fontAlgn="base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到达该地是等可能的 , 且两人到达的时刻互不相关.  求甲、乙两人能会面的概率.</a:t>
            </a:r>
            <a:endParaRPr kumimoji="1" lang="zh-CN" altLang="en-US" sz="24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7652" name="Rectangle 16"/>
          <p:cNvSpPr>
            <a:spLocks noChangeArrowheads="1"/>
          </p:cNvSpPr>
          <p:nvPr/>
        </p:nvSpPr>
        <p:spPr bwMode="auto">
          <a:xfrm>
            <a:off x="2351088" y="611188"/>
            <a:ext cx="2144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约会问题</a:t>
            </a:r>
          </a:p>
        </p:txBody>
      </p:sp>
    </p:spTree>
    <p:extLst>
      <p:ext uri="{BB962C8B-B14F-4D97-AF65-F5344CB8AC3E}">
        <p14:creationId xmlns:p14="http://schemas.microsoft.com/office/powerpoint/2010/main" val="970321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8C491-F46B-4157-AD72-E3CD73EA7B51}" type="slidenum">
              <a:rPr lang="zh-CN" altLang="en-US">
                <a:solidFill>
                  <a:srgbClr val="003366"/>
                </a:solidFill>
                <a:latin typeface="Verdana"/>
                <a:ea typeface="宋体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3366"/>
              </a:solidFill>
              <a:latin typeface="Verdana"/>
              <a:ea typeface="宋体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25700" y="461963"/>
            <a:ext cx="720090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敏感问题调查。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419351" y="2781301"/>
            <a:ext cx="904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解: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22638" y="2795588"/>
          <a:ext cx="429736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公式" r:id="rId4" imgW="2286000" imgH="469800" progId="Equation.3">
                  <p:embed/>
                </p:oleObj>
              </mc:Choice>
              <mc:Fallback>
                <p:oleObj name="公式" r:id="rId4" imgW="2286000" imgH="46980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2795588"/>
                        <a:ext cx="4297362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24226" y="3644900"/>
          <a:ext cx="48942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公式" r:id="rId6" imgW="2603160" imgH="279360" progId="Equation.3">
                  <p:embed/>
                </p:oleObj>
              </mc:Choice>
              <mc:Fallback>
                <p:oleObj name="公式" r:id="rId6" imgW="2603160" imgH="27936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3644900"/>
                        <a:ext cx="48942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459038" y="1011239"/>
            <a:ext cx="7524750" cy="92233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问题：请在心里任选一个整数（不说出）</a:t>
            </a:r>
            <a:endParaRPr kumimoji="1" lang="en-US" altLang="zh-CN" b="1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若最后一位是奇数，请回答：你选的是奇数吗？         </a:t>
            </a: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（是，否）</a:t>
            </a:r>
            <a:endParaRPr kumimoji="1" lang="en-US" altLang="zh-CN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若最后一位是偶数，请回答：你吸毒吗？</a:t>
            </a:r>
            <a:endParaRPr kumimoji="1" lang="en-US" altLang="zh-CN" b="1">
              <a:solidFill>
                <a:srgbClr val="003366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216275" y="2060576"/>
          <a:ext cx="5468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8" imgW="2908080" imgH="228600" progId="Equation.3">
                  <p:embed/>
                </p:oleObj>
              </mc:Choice>
              <mc:Fallback>
                <p:oleObj name="公式" r:id="rId8" imgW="2908080" imgH="2286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060576"/>
                        <a:ext cx="54689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256589" y="3716338"/>
          <a:ext cx="2052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10" imgW="1091880" imgH="203040" progId="Equation.3">
                  <p:embed/>
                </p:oleObj>
              </mc:Choice>
              <mc:Fallback>
                <p:oleObj name="公式" r:id="rId10" imgW="1091880" imgH="203040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716338"/>
                        <a:ext cx="205263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324226" y="4149725"/>
          <a:ext cx="21955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12" imgW="1168200" imgH="215640" progId="Equation.3">
                  <p:embed/>
                </p:oleObj>
              </mc:Choice>
              <mc:Fallback>
                <p:oleObj name="公式" r:id="rId12" imgW="1168200" imgH="215640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6" y="4149725"/>
                        <a:ext cx="219551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346450" y="4868864"/>
          <a:ext cx="56784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14" imgW="3022560" imgH="596880" progId="Equation.3">
                  <p:embed/>
                </p:oleObj>
              </mc:Choice>
              <mc:Fallback>
                <p:oleObj name="公式" r:id="rId14" imgW="3022560" imgH="596880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868864"/>
                        <a:ext cx="5678488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25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8" grpId="0"/>
      <p:bldP spid="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6AA593-3BCD-4261-8CB2-24363FF31B60}" type="slidenum">
              <a:rPr lang="zh-CN" altLang="en-US">
                <a:solidFill>
                  <a:srgbClr val="003366"/>
                </a:solidFill>
                <a:latin typeface="Verdana"/>
                <a:ea typeface="宋体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srgbClr val="003366"/>
              </a:solidFill>
              <a:latin typeface="Verdana"/>
              <a:ea typeface="宋体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25700" y="461963"/>
            <a:ext cx="7200900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273301" y="3068638"/>
            <a:ext cx="9048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解: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24225" y="2406650"/>
          <a:ext cx="3079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4" imgW="1638000" imgH="203040" progId="Equation.3">
                  <p:embed/>
                </p:oleObj>
              </mc:Choice>
              <mc:Fallback>
                <p:oleObj name="公式" r:id="rId4" imgW="1638000" imgH="20304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406650"/>
                        <a:ext cx="30797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89288" y="4076701"/>
          <a:ext cx="30797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6" imgW="1638000" imgH="444240" progId="Equation.3">
                  <p:embed/>
                </p:oleObj>
              </mc:Choice>
              <mc:Fallback>
                <p:oleObj name="公式" r:id="rId6" imgW="1638000" imgH="44424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4076701"/>
                        <a:ext cx="307975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324225" y="461963"/>
          <a:ext cx="5970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8" imgW="3174840" imgH="253800" progId="Equation.3">
                  <p:embed/>
                </p:oleObj>
              </mc:Choice>
              <mc:Fallback>
                <p:oleObj name="公式" r:id="rId8" imgW="3174840" imgH="253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61963"/>
                        <a:ext cx="59705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192463" y="3068639"/>
          <a:ext cx="5200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10" imgW="2768400" imgH="507960" progId="Equation.3">
                  <p:embed/>
                </p:oleObj>
              </mc:Choice>
              <mc:Fallback>
                <p:oleObj name="公式" r:id="rId10" imgW="2768400" imgH="507960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068639"/>
                        <a:ext cx="5200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19464" y="923925"/>
          <a:ext cx="5661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12" imgW="3009600" imgH="253800" progId="Equation.3">
                  <p:embed/>
                </p:oleObj>
              </mc:Choice>
              <mc:Fallback>
                <p:oleObj name="公式" r:id="rId12" imgW="3009600" imgH="253800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4" y="923925"/>
                        <a:ext cx="56610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24226" y="1397001"/>
          <a:ext cx="5819919" cy="8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4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2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j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0.25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0.15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0.05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0.05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0.70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0.80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0.85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0.90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0.95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240464" y="4076701"/>
          <a:ext cx="22685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14" imgW="1206360" imgH="444240" progId="Equation.3">
                  <p:embed/>
                </p:oleObj>
              </mc:Choice>
              <mc:Fallback>
                <p:oleObj name="公式" r:id="rId14" imgW="1206360" imgH="4442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4076701"/>
                        <a:ext cx="2268537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322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B5731CB-54B2-47E4-A78F-E78974C08252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2568575" y="404813"/>
            <a:ext cx="74882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离散型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已知分布律可求出分布函数.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	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                -1             2                  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   p</a:t>
            </a:r>
            <a:r>
              <a:rPr kumimoji="1" lang="en-US" altLang="zh-CN" sz="2400" b="1" baseline="-25000">
                <a:solidFill>
                  <a:srgbClr val="003366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   1/4           1/2              1/4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的分布函数,  并求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P{ X≤1/2}, P{3/2&lt;X≤5/2}.</a:t>
            </a:r>
            <a:r>
              <a:rPr kumimoji="1"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3432176" y="1196975"/>
            <a:ext cx="5688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4367213" y="8366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2855913" y="2349500"/>
          <a:ext cx="65532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3" imgW="2914747" imgH="1485851" progId="Equation.3">
                  <p:embed/>
                </p:oleObj>
              </mc:Choice>
              <mc:Fallback>
                <p:oleObj name="公式" r:id="rId3" imgW="2914747" imgH="1485851" progId="Equation.3">
                  <p:embed/>
                  <p:pic>
                    <p:nvPicPr>
                      <p:cNvPr id="1034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349500"/>
                        <a:ext cx="6553200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711451" y="5300663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3366">
                    <a:lumMod val="50000"/>
                  </a:srgbClr>
                </a:solidFill>
                <a:latin typeface="楷体_GB2312" pitchFamily="49" charset="-122"/>
                <a:ea typeface="楷体_GB2312" pitchFamily="49" charset="-122"/>
              </a:rPr>
              <a:t>反之，若已知分布函数求分布律用如下公式求解：</a:t>
            </a:r>
          </a:p>
        </p:txBody>
      </p:sp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3648075" y="5876925"/>
          <a:ext cx="4751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5" imgW="2304969" imgH="161795" progId="Equation.3">
                  <p:embed/>
                </p:oleObj>
              </mc:Choice>
              <mc:Fallback>
                <p:oleObj name="公式" r:id="rId5" imgW="2304969" imgH="161795" progId="Equation.3">
                  <p:embed/>
                  <p:pic>
                    <p:nvPicPr>
                      <p:cNvPr id="1034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876925"/>
                        <a:ext cx="4751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948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034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1F5979A-A567-4057-A8E0-66E3516D8047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351088" y="549276"/>
          <a:ext cx="4970462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3" imgW="2324035" imgH="1685876" progId="Equation.3">
                  <p:embed/>
                </p:oleObj>
              </mc:Choice>
              <mc:Fallback>
                <p:oleObj name="公式" r:id="rId3" imgW="2324035" imgH="1685876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49276"/>
                        <a:ext cx="4970462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379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9A53ADB-C306-4CD7-AFFD-3FDF1104B714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208213" y="476250"/>
            <a:ext cx="7942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 dirty="0">
                <a:solidFill>
                  <a:srgbClr val="0000FF"/>
                </a:solidFill>
                <a:latin typeface="Times New Roman" pitchFamily="18" charset="0"/>
              </a:rPr>
              <a:t>2. 求分布律的步骤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 dirty="0">
                <a:solidFill>
                  <a:srgbClr val="003366"/>
                </a:solidFill>
                <a:latin typeface="Times New Roman" pitchFamily="18" charset="0"/>
              </a:rPr>
              <a:t>(1) 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itchFamily="18" charset="0"/>
              </a:rPr>
              <a:t> </a:t>
            </a:r>
            <a:r>
              <a:rPr kumimoji="1" lang="zh-CN" altLang="zh-CN" sz="2400" b="1" dirty="0">
                <a:solidFill>
                  <a:srgbClr val="003366"/>
                </a:solidFill>
                <a:latin typeface="Times New Roman" pitchFamily="18" charset="0"/>
              </a:rPr>
              <a:t>明确X的一切可能取值;</a:t>
            </a:r>
          </a:p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  <a:defRPr/>
            </a:pPr>
            <a:r>
              <a:rPr kumimoji="1" lang="zh-CN" altLang="zh-CN" sz="2400" b="1" dirty="0">
                <a:solidFill>
                  <a:srgbClr val="003366"/>
                </a:solidFill>
                <a:latin typeface="Times New Roman" pitchFamily="18" charset="0"/>
              </a:rPr>
              <a:t>利用概率的计算方法计算X取各个确定值的概率, </a:t>
            </a:r>
            <a:endParaRPr kumimoji="1" lang="en-US" altLang="zh-CN" sz="2400" b="1" dirty="0">
              <a:solidFill>
                <a:srgbClr val="003366"/>
              </a:solidFill>
              <a:latin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itchFamily="18" charset="0"/>
              </a:rPr>
              <a:t>      </a:t>
            </a:r>
            <a:r>
              <a:rPr kumimoji="1" lang="zh-CN" altLang="zh-CN" sz="2400" b="1" dirty="0">
                <a:solidFill>
                  <a:srgbClr val="003366"/>
                </a:solidFill>
                <a:latin typeface="Times New Roman" pitchFamily="18" charset="0"/>
              </a:rPr>
              <a:t>即可写出X的分布律.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2187576" y="2390775"/>
            <a:ext cx="79422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个人随机进入编号为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1, 2, 3, 4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个房间中，每个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房间容纳的人数不限。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设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代表有人的房间的最大房号，求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的分布律。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87576" y="3851276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5913" y="5373688"/>
          <a:ext cx="7054850" cy="105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1/64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7/64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19/64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37/64 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671" marB="456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11488" y="3686176"/>
          <a:ext cx="2578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3" imgW="1238282" imgH="371377" progId="Equation.3">
                  <p:embed/>
                </p:oleObj>
              </mc:Choice>
              <mc:Fallback>
                <p:oleObj name="公式" r:id="rId3" imgW="1238282" imgH="371377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686176"/>
                        <a:ext cx="2578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40064" y="4437063"/>
          <a:ext cx="31400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公式" r:id="rId5" imgW="1514402" imgH="371377" progId="Equation.3">
                  <p:embed/>
                </p:oleObj>
              </mc:Choice>
              <mc:Fallback>
                <p:oleObj name="公式" r:id="rId5" imgW="1514402" imgH="371377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4" y="4437063"/>
                        <a:ext cx="31400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00826" y="3686176"/>
          <a:ext cx="31654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公式" r:id="rId7" imgW="1523935" imgH="371377" progId="Equation.3">
                  <p:embed/>
                </p:oleObj>
              </mc:Choice>
              <mc:Fallback>
                <p:oleObj name="公式" r:id="rId7" imgW="1523935" imgH="371377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3686176"/>
                        <a:ext cx="31654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00826" y="4508501"/>
          <a:ext cx="31654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公式" r:id="rId9" imgW="1523935" imgH="371377" progId="Equation.3">
                  <p:embed/>
                </p:oleObj>
              </mc:Choice>
              <mc:Fallback>
                <p:oleObj name="公式" r:id="rId9" imgW="1523935" imgH="371377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4508501"/>
                        <a:ext cx="31654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939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101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30CB68A-D83F-4FD8-B886-560F541F5C71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79650" y="692150"/>
            <a:ext cx="75961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某种电子元件的使用寿命超过1500小时为一级品。 已知一大批该产品的一级品率为0.2, 从中随机抽查20只, 求这20只元件中的一级品数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的分布律.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279651" y="3213100"/>
            <a:ext cx="72802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某人进行射击,  每次命中率为0.02,  独立射击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00次, 试求至少击中两次的概率.</a:t>
            </a:r>
          </a:p>
        </p:txBody>
      </p:sp>
      <p:graphicFrame>
        <p:nvGraphicFramePr>
          <p:cNvPr id="12293" name="对象 1"/>
          <p:cNvGraphicFramePr>
            <a:graphicFrameLocks noChangeAspect="1"/>
          </p:cNvGraphicFramePr>
          <p:nvPr/>
        </p:nvGraphicFramePr>
        <p:xfrm>
          <a:off x="3359151" y="4149726"/>
          <a:ext cx="2663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公式" r:id="rId3" imgW="1114352" imgH="161795" progId="Equation.3">
                  <p:embed/>
                </p:oleObj>
              </mc:Choice>
              <mc:Fallback>
                <p:oleObj name="公式" r:id="rId3" imgW="1114352" imgH="161795" progId="Equation.3">
                  <p:embed/>
                  <p:pic>
                    <p:nvPicPr>
                      <p:cNvPr id="1229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149726"/>
                        <a:ext cx="26638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/>
          <p:cNvGraphicFramePr>
            <a:graphicFrameLocks noChangeAspect="1"/>
          </p:cNvGraphicFramePr>
          <p:nvPr/>
        </p:nvGraphicFramePr>
        <p:xfrm>
          <a:off x="2927351" y="4724401"/>
          <a:ext cx="4752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公式" r:id="rId5" imgW="2314502" imgH="104791" progId="Equation.3">
                  <p:embed/>
                </p:oleObj>
              </mc:Choice>
              <mc:Fallback>
                <p:oleObj name="公式" r:id="rId5" imgW="2314502" imgH="104791" progId="Equation.3">
                  <p:embed/>
                  <p:pic>
                    <p:nvPicPr>
                      <p:cNvPr id="1229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724401"/>
                        <a:ext cx="4752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0"/>
          <p:cNvGraphicFramePr>
            <a:graphicFrameLocks noChangeAspect="1"/>
          </p:cNvGraphicFramePr>
          <p:nvPr/>
        </p:nvGraphicFramePr>
        <p:xfrm>
          <a:off x="3287713" y="1989139"/>
          <a:ext cx="2144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公式" r:id="rId7" imgW="876365" imgH="114349" progId="Equation.3">
                  <p:embed/>
                </p:oleObj>
              </mc:Choice>
              <mc:Fallback>
                <p:oleObj name="公式" r:id="rId7" imgW="876365" imgH="114349" progId="Equation.3">
                  <p:embed/>
                  <p:pic>
                    <p:nvPicPr>
                      <p:cNvPr id="12295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989139"/>
                        <a:ext cx="2144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"/>
          <p:cNvGraphicFramePr>
            <a:graphicFrameLocks noChangeAspect="1"/>
          </p:cNvGraphicFramePr>
          <p:nvPr/>
        </p:nvGraphicFramePr>
        <p:xfrm>
          <a:off x="3287714" y="2492375"/>
          <a:ext cx="3627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公式" r:id="rId9" imgW="1523935" imgH="200025" progId="Equation.3">
                  <p:embed/>
                </p:oleObj>
              </mc:Choice>
              <mc:Fallback>
                <p:oleObj name="公式" r:id="rId9" imgW="1523935" imgH="200025" progId="Equation.3">
                  <p:embed/>
                  <p:pic>
                    <p:nvPicPr>
                      <p:cNvPr id="8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492375"/>
                        <a:ext cx="3627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00376" y="5229225"/>
          <a:ext cx="52308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公式" r:id="rId11" imgW="2143247" imgH="161795" progId="Equation.3">
                  <p:embed/>
                </p:oleObj>
              </mc:Choice>
              <mc:Fallback>
                <p:oleObj name="公式" r:id="rId11" imgW="2143247" imgH="16179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229225"/>
                        <a:ext cx="52308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393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42B6297-3ABA-4D8E-B940-5A1CF2FBA7D3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279651" y="476250"/>
            <a:ext cx="72802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某人进行射击,  每次命中率为0.02,  独立射击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00次, 试求至少击中两次的概率.</a:t>
            </a:r>
          </a:p>
        </p:txBody>
      </p:sp>
      <p:graphicFrame>
        <p:nvGraphicFramePr>
          <p:cNvPr id="16388" name="对象 1"/>
          <p:cNvGraphicFramePr>
            <a:graphicFrameLocks noChangeAspect="1"/>
          </p:cNvGraphicFramePr>
          <p:nvPr/>
        </p:nvGraphicFramePr>
        <p:xfrm>
          <a:off x="3143250" y="1412876"/>
          <a:ext cx="25669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3" imgW="1066687" imgH="114349" progId="Equation.3">
                  <p:embed/>
                </p:oleObj>
              </mc:Choice>
              <mc:Fallback>
                <p:oleObj name="公式" r:id="rId3" imgW="1066687" imgH="114349" progId="Equation.3">
                  <p:embed/>
                  <p:pic>
                    <p:nvPicPr>
                      <p:cNvPr id="1638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12876"/>
                        <a:ext cx="25669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2"/>
          <p:cNvGraphicFramePr>
            <a:graphicFrameLocks noChangeAspect="1"/>
          </p:cNvGraphicFramePr>
          <p:nvPr/>
        </p:nvGraphicFramePr>
        <p:xfrm>
          <a:off x="5808663" y="1412876"/>
          <a:ext cx="1466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5" imgW="523980" imgH="104791" progId="Equation.3">
                  <p:embed/>
                </p:oleObj>
              </mc:Choice>
              <mc:Fallback>
                <p:oleObj name="公式" r:id="rId5" imgW="523980" imgH="104791" progId="Equation.3">
                  <p:embed/>
                  <p:pic>
                    <p:nvPicPr>
                      <p:cNvPr id="1638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412876"/>
                        <a:ext cx="14668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4"/>
          <p:cNvGraphicFramePr>
            <a:graphicFrameLocks noChangeAspect="1"/>
          </p:cNvGraphicFramePr>
          <p:nvPr/>
        </p:nvGraphicFramePr>
        <p:xfrm>
          <a:off x="7285039" y="1412876"/>
          <a:ext cx="228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7" imgW="971696" imgH="114349" progId="Equation.3">
                  <p:embed/>
                </p:oleObj>
              </mc:Choice>
              <mc:Fallback>
                <p:oleObj name="公式" r:id="rId7" imgW="971696" imgH="114349" progId="Equation.3">
                  <p:embed/>
                  <p:pic>
                    <p:nvPicPr>
                      <p:cNvPr id="1639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9" y="1412876"/>
                        <a:ext cx="2289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5"/>
          <p:cNvGraphicFramePr>
            <a:graphicFrameLocks noChangeAspect="1"/>
          </p:cNvGraphicFramePr>
          <p:nvPr/>
        </p:nvGraphicFramePr>
        <p:xfrm>
          <a:off x="2927351" y="1989138"/>
          <a:ext cx="46085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9" imgW="2324035" imgH="114349" progId="Equation.3">
                  <p:embed/>
                </p:oleObj>
              </mc:Choice>
              <mc:Fallback>
                <p:oleObj name="公式" r:id="rId9" imgW="2324035" imgH="114349" progId="Equation.3">
                  <p:embed/>
                  <p:pic>
                    <p:nvPicPr>
                      <p:cNvPr id="1639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1989138"/>
                        <a:ext cx="46085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6"/>
          <p:cNvGraphicFramePr>
            <a:graphicFrameLocks noChangeAspect="1"/>
          </p:cNvGraphicFramePr>
          <p:nvPr/>
        </p:nvGraphicFramePr>
        <p:xfrm>
          <a:off x="3262314" y="2513014"/>
          <a:ext cx="43703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11" imgW="2304969" imgH="143021" progId="Equation.3">
                  <p:embed/>
                </p:oleObj>
              </mc:Choice>
              <mc:Fallback>
                <p:oleObj name="公式" r:id="rId11" imgW="2304969" imgH="143021" progId="Equation.3">
                  <p:embed/>
                  <p:pic>
                    <p:nvPicPr>
                      <p:cNvPr id="1639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4" y="2513014"/>
                        <a:ext cx="43703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7"/>
          <p:cNvGraphicFramePr>
            <a:graphicFrameLocks noChangeAspect="1"/>
          </p:cNvGraphicFramePr>
          <p:nvPr/>
        </p:nvGraphicFramePr>
        <p:xfrm>
          <a:off x="3197226" y="2976563"/>
          <a:ext cx="31353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13" imgW="1457203" imgH="133464" progId="Equation.3">
                  <p:embed/>
                </p:oleObj>
              </mc:Choice>
              <mc:Fallback>
                <p:oleObj name="公式" r:id="rId13" imgW="1457203" imgH="133464" progId="Equation.3">
                  <p:embed/>
                  <p:pic>
                    <p:nvPicPr>
                      <p:cNvPr id="16393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6" y="2976563"/>
                        <a:ext cx="31353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13001" y="3429001"/>
            <a:ext cx="7280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求至少击中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次的概率.</a:t>
            </a:r>
          </a:p>
        </p:txBody>
      </p:sp>
      <p:graphicFrame>
        <p:nvGraphicFramePr>
          <p:cNvPr id="16395" name="对象 11"/>
          <p:cNvGraphicFramePr>
            <a:graphicFrameLocks noChangeAspect="1"/>
          </p:cNvGraphicFramePr>
          <p:nvPr/>
        </p:nvGraphicFramePr>
        <p:xfrm>
          <a:off x="2927351" y="4005264"/>
          <a:ext cx="51736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15" imgW="2628754" imgH="380935" progId="Equation.3">
                  <p:embed/>
                </p:oleObj>
              </mc:Choice>
              <mc:Fallback>
                <p:oleObj name="公式" r:id="rId15" imgW="2628754" imgH="380935" progId="Equation.3">
                  <p:embed/>
                  <p:pic>
                    <p:nvPicPr>
                      <p:cNvPr id="1639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005264"/>
                        <a:ext cx="51736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1"/>
          <p:cNvGraphicFramePr>
            <a:graphicFrameLocks noChangeAspect="1"/>
          </p:cNvGraphicFramePr>
          <p:nvPr/>
        </p:nvGraphicFramePr>
        <p:xfrm>
          <a:off x="3895726" y="4797425"/>
          <a:ext cx="30972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17" imgW="1543001" imgH="380935" progId="Equation.3">
                  <p:embed/>
                </p:oleObj>
              </mc:Choice>
              <mc:Fallback>
                <p:oleObj name="公式" r:id="rId17" imgW="1543001" imgH="380935" progId="Equation.3">
                  <p:embed/>
                  <p:pic>
                    <p:nvPicPr>
                      <p:cNvPr id="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6" y="4797425"/>
                        <a:ext cx="30972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8183564" y="4208464"/>
            <a:ext cx="2160587" cy="1152525"/>
          </a:xfrm>
          <a:prstGeom prst="cloudCallout">
            <a:avLst>
              <a:gd name="adj1" fmla="val -81440"/>
              <a:gd name="adj2" fmla="val 56477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查泊松</a:t>
            </a:r>
            <a:endParaRPr lang="en-US" altLang="zh-CN" b="1">
              <a:solidFill>
                <a:srgbClr val="FF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分布表</a:t>
            </a:r>
          </a:p>
        </p:txBody>
      </p:sp>
    </p:spTree>
    <p:extLst>
      <p:ext uri="{BB962C8B-B14F-4D97-AF65-F5344CB8AC3E}">
        <p14:creationId xmlns:p14="http://schemas.microsoft.com/office/powerpoint/2010/main" val="1946462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/>
      <p:bldP spid="11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B0C931-B750-40A0-835F-8C56CBB604A5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495551" y="692150"/>
            <a:ext cx="72358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设有同类型设备300台, 各台工作是相互独立的, 发生故障的概率都是0.01。 设一台设备的故障由一个工人处理, 问至少需配备多少工人, 才能保证当设备发生故障但不能及时维修的概率小于0.01?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2566989" y="2636839"/>
            <a:ext cx="7235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为出现的故障数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X~B(300, 0.01)~P(3)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个维修工，要求</a:t>
            </a:r>
          </a:p>
        </p:txBody>
      </p:sp>
      <p:graphicFrame>
        <p:nvGraphicFramePr>
          <p:cNvPr id="16395" name="对象 11"/>
          <p:cNvGraphicFramePr>
            <a:graphicFrameLocks noChangeAspect="1"/>
          </p:cNvGraphicFramePr>
          <p:nvPr/>
        </p:nvGraphicFramePr>
        <p:xfrm>
          <a:off x="3935414" y="3644900"/>
          <a:ext cx="38893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3" imgW="1714320" imgH="660240" progId="Equation.3">
                  <p:embed/>
                </p:oleObj>
              </mc:Choice>
              <mc:Fallback>
                <p:oleObj name="公式" r:id="rId3" imgW="1714320" imgH="660240" progId="Equation.3">
                  <p:embed/>
                  <p:pic>
                    <p:nvPicPr>
                      <p:cNvPr id="1639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3644900"/>
                        <a:ext cx="38893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911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0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1C1F0E0-B6F8-49EC-A4FA-F2CDC127833F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9331" name="Text Box 16"/>
          <p:cNvSpPr txBox="1">
            <a:spLocks noChangeArrowheads="1"/>
          </p:cNvSpPr>
          <p:nvPr/>
        </p:nvSpPr>
        <p:spPr bwMode="auto">
          <a:xfrm>
            <a:off x="2566988" y="5492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351089" y="4076700"/>
            <a:ext cx="723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5" name="对象 11"/>
          <p:cNvGraphicFramePr>
            <a:graphicFrameLocks noChangeAspect="1"/>
          </p:cNvGraphicFramePr>
          <p:nvPr/>
        </p:nvGraphicFramePr>
        <p:xfrm>
          <a:off x="2424114" y="1052513"/>
          <a:ext cx="69119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公式" r:id="rId3" imgW="3301920" imgH="672840" progId="Equation.3">
                  <p:embed/>
                </p:oleObj>
              </mc:Choice>
              <mc:Fallback>
                <p:oleObj name="公式" r:id="rId3" imgW="3301920" imgH="672840" progId="Equation.3">
                  <p:embed/>
                  <p:pic>
                    <p:nvPicPr>
                      <p:cNvPr id="1639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052513"/>
                        <a:ext cx="69119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1"/>
          <p:cNvGraphicFramePr>
            <a:graphicFrameLocks noChangeAspect="1"/>
          </p:cNvGraphicFramePr>
          <p:nvPr/>
        </p:nvGraphicFramePr>
        <p:xfrm>
          <a:off x="2424114" y="2492376"/>
          <a:ext cx="74707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5" imgW="3581280" imgH="698400" progId="Equation.3">
                  <p:embed/>
                </p:oleObj>
              </mc:Choice>
              <mc:Fallback>
                <p:oleObj name="公式" r:id="rId5" imgW="3581280" imgH="698400" progId="Equation.3">
                  <p:embed/>
                  <p:pic>
                    <p:nvPicPr>
                      <p:cNvPr id="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92376"/>
                        <a:ext cx="74707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1"/>
          <p:cNvGraphicFramePr>
            <a:graphicFrameLocks noChangeAspect="1"/>
          </p:cNvGraphicFramePr>
          <p:nvPr/>
        </p:nvGraphicFramePr>
        <p:xfrm>
          <a:off x="3673476" y="4076701"/>
          <a:ext cx="5140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7" imgW="2463480" imgH="241200" progId="Equation.3">
                  <p:embed/>
                </p:oleObj>
              </mc:Choice>
              <mc:Fallback>
                <p:oleObj name="公式" r:id="rId7" imgW="2463480" imgH="241200" progId="Equation.3">
                  <p:embed/>
                  <p:pic>
                    <p:nvPicPr>
                      <p:cNvPr id="3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6" y="4076701"/>
                        <a:ext cx="5140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1"/>
          <p:cNvGraphicFramePr>
            <a:graphicFrameLocks noChangeAspect="1"/>
          </p:cNvGraphicFramePr>
          <p:nvPr/>
        </p:nvGraphicFramePr>
        <p:xfrm>
          <a:off x="3071813" y="4437064"/>
          <a:ext cx="45831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9" imgW="2197080" imgH="444240" progId="Equation.3">
                  <p:embed/>
                </p:oleObj>
              </mc:Choice>
              <mc:Fallback>
                <p:oleObj name="公式" r:id="rId9" imgW="2197080" imgH="444240" progId="Equation.3">
                  <p:embed/>
                  <p:pic>
                    <p:nvPicPr>
                      <p:cNvPr id="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437064"/>
                        <a:ext cx="4583112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"/>
          <p:cNvGraphicFramePr>
            <a:graphicFrameLocks noChangeAspect="1"/>
          </p:cNvGraphicFramePr>
          <p:nvPr/>
        </p:nvGraphicFramePr>
        <p:xfrm>
          <a:off x="3432176" y="5157789"/>
          <a:ext cx="41052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11" imgW="1968480" imgH="444240" progId="Equation.3">
                  <p:embed/>
                </p:oleObj>
              </mc:Choice>
              <mc:Fallback>
                <p:oleObj name="公式" r:id="rId11" imgW="1968480" imgH="444240" progId="Equation.3">
                  <p:embed/>
                  <p:pic>
                    <p:nvPicPr>
                      <p:cNvPr id="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5157789"/>
                        <a:ext cx="41052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"/>
          <p:cNvGraphicFramePr>
            <a:graphicFrameLocks noChangeAspect="1"/>
          </p:cNvGraphicFramePr>
          <p:nvPr/>
        </p:nvGraphicFramePr>
        <p:xfrm>
          <a:off x="7535864" y="5157789"/>
          <a:ext cx="28082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13" imgW="1346040" imgH="419040" progId="Equation.3">
                  <p:embed/>
                </p:oleObj>
              </mc:Choice>
              <mc:Fallback>
                <p:oleObj name="公式" r:id="rId13" imgW="1346040" imgH="419040" progId="Equation.3">
                  <p:embed/>
                  <p:pic>
                    <p:nvPicPr>
                      <p:cNvPr id="6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5157789"/>
                        <a:ext cx="28082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54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83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BBE56FD-6CD7-46D5-B297-34B09E4E5F2A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2495550" y="476251"/>
            <a:ext cx="37417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、几何分布（首中概率）</a:t>
            </a:r>
          </a:p>
        </p:txBody>
      </p:sp>
      <p:grpSp>
        <p:nvGrpSpPr>
          <p:cNvPr id="100361" name="Group 9"/>
          <p:cNvGrpSpPr>
            <a:grpSpLocks/>
          </p:cNvGrpSpPr>
          <p:nvPr/>
        </p:nvGrpSpPr>
        <p:grpSpPr bwMode="auto">
          <a:xfrm>
            <a:off x="2351088" y="1052514"/>
            <a:ext cx="7664450" cy="2511425"/>
            <a:chOff x="48" y="414"/>
            <a:chExt cx="5712" cy="1548"/>
          </a:xfrm>
        </p:grpSpPr>
        <p:sp>
          <p:nvSpPr>
            <p:cNvPr id="22536" name="Text Box 3"/>
            <p:cNvSpPr txBox="1">
              <a:spLocks noChangeArrowheads="1"/>
            </p:cNvSpPr>
            <p:nvPr/>
          </p:nvSpPr>
          <p:spPr bwMode="auto">
            <a:xfrm>
              <a:off x="70" y="414"/>
              <a:ext cx="5690" cy="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进行重复独立试验, 设每次试验成功的概率为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p,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失败的概率为1-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p=q (0&lt;p&lt;1), 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将试验进行到出现一次成功为止, 以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表示所需的试验次数, 则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的分布律为:</a:t>
              </a:r>
            </a:p>
          </p:txBody>
        </p:sp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1248" y="1296"/>
              <a:ext cx="265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P{X=k}=q</a:t>
              </a:r>
              <a:r>
                <a:rPr kumimoji="1" lang="en-US" altLang="zh-CN" sz="2400" b="1" baseline="30000">
                  <a:solidFill>
                    <a:srgbClr val="003366"/>
                  </a:solidFill>
                  <a:latin typeface="Times New Roman" panose="02020603050405020304" pitchFamily="18" charset="0"/>
                </a:rPr>
                <a:t>k-1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p,  k=1, 2, …</a:t>
              </a:r>
            </a:p>
          </p:txBody>
        </p:sp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48" y="1680"/>
              <a:ext cx="322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称为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服从参数为</a:t>
              </a:r>
              <a:r>
                <a:rPr kumimoji="1" lang="en-US" altLang="zh-CN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zh-CN" altLang="en-US" sz="24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的几何分布.</a:t>
              </a:r>
            </a:p>
          </p:txBody>
        </p:sp>
      </p:grp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279651" y="3789364"/>
            <a:ext cx="78851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设某种社会定期发行的奖券,每券1元,中奖率为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p,  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某人每次购买1张奖券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如果没有中奖下次继续再买1张, 直到中奖止,  求购买次数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的分布律.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2208213" y="5229226"/>
            <a:ext cx="7848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若该人只有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元钱, 如果中奖就停止, 否则下次再购买1张, 直到10元花完为止, 求购买次数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的分布律.</a:t>
            </a: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185150" y="2239963"/>
            <a:ext cx="2160588" cy="1395412"/>
          </a:xfrm>
          <a:prstGeom prst="cloudCallout">
            <a:avLst>
              <a:gd name="adj1" fmla="val -96134"/>
              <a:gd name="adj2" fmla="val 30222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重贝努力</a:t>
            </a:r>
            <a:endParaRPr lang="en-US" altLang="zh-CN" b="1">
              <a:solidFill>
                <a:srgbClr val="FF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概型的</a:t>
            </a:r>
            <a:endParaRPr lang="en-US" altLang="zh-CN" b="1">
              <a:solidFill>
                <a:srgbClr val="FF00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首中概率</a:t>
            </a:r>
          </a:p>
        </p:txBody>
      </p:sp>
    </p:spTree>
    <p:extLst>
      <p:ext uri="{BB962C8B-B14F-4D97-AF65-F5344CB8AC3E}">
        <p14:creationId xmlns:p14="http://schemas.microsoft.com/office/powerpoint/2010/main" val="3309582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8" grpId="0"/>
      <p:bldP spid="10036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11338" y="477838"/>
            <a:ext cx="8540750" cy="1744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 (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生日问题）  </a:t>
            </a:r>
            <a:r>
              <a:rPr lang="zh-CN" altLang="en-US" sz="2000">
                <a:latin typeface="宋体" panose="02010600030101010101" pitchFamily="2" charset="-122"/>
              </a:rPr>
              <a:t>将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>
                <a:latin typeface="宋体" panose="02010600030101010101" pitchFamily="2" charset="-122"/>
              </a:rPr>
              <a:t>个不同的球，投入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>
                <a:latin typeface="宋体" panose="02010600030101010101" pitchFamily="2" charset="-122"/>
              </a:rPr>
              <a:t>个不同的盒中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400">
                <a:latin typeface="宋体" panose="02010600030101010101" pitchFamily="2" charset="-122"/>
              </a:rPr>
              <a:t>n≤N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</a:rPr>
              <a:t>，</a:t>
            </a:r>
            <a:endParaRPr lang="en-US" altLang="zh-CN" sz="200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</a:t>
            </a:r>
            <a:r>
              <a:rPr lang="zh-CN" altLang="en-US" sz="2000">
                <a:latin typeface="宋体" panose="02010600030101010101" pitchFamily="2" charset="-122"/>
              </a:rPr>
              <a:t>设每一球落入各盒的概率相同，且各盒可放的球数不限，</a:t>
            </a: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</a:rPr>
              <a:t>		记</a:t>
            </a:r>
            <a:r>
              <a:rPr lang="en-US" altLang="zh-CN" sz="2000">
                <a:latin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</a:rPr>
              <a:t>＝</a:t>
            </a:r>
            <a:r>
              <a:rPr lang="en-US" altLang="zh-CN" sz="2000">
                <a:latin typeface="宋体" panose="02010600030101010101" pitchFamily="2" charset="-122"/>
              </a:rPr>
              <a:t>{ </a:t>
            </a:r>
            <a:r>
              <a:rPr lang="zh-CN" altLang="en-US" sz="2000">
                <a:latin typeface="宋体" panose="02010600030101010101" pitchFamily="2" charset="-122"/>
              </a:rPr>
              <a:t>恰有</a:t>
            </a:r>
            <a:r>
              <a:rPr lang="en-US" altLang="zh-CN" sz="2000">
                <a:latin typeface="宋体" panose="02010600030101010101" pitchFamily="2" charset="-122"/>
              </a:rPr>
              <a:t>n</a:t>
            </a:r>
            <a:r>
              <a:rPr lang="zh-CN" altLang="en-US" sz="2000">
                <a:latin typeface="宋体" panose="02010600030101010101" pitchFamily="2" charset="-122"/>
              </a:rPr>
              <a:t>个盒子各有一球 </a:t>
            </a:r>
            <a:r>
              <a:rPr lang="en-US" altLang="zh-CN" sz="2000">
                <a:latin typeface="宋体" panose="02010600030101010101" pitchFamily="2" charset="-122"/>
              </a:rPr>
              <a:t>}</a:t>
            </a:r>
            <a:r>
              <a:rPr lang="zh-CN" altLang="en-US" sz="2000">
                <a:latin typeface="宋体" panose="02010600030101010101" pitchFamily="2" charset="-122"/>
              </a:rPr>
              <a:t>，求</a:t>
            </a:r>
            <a:r>
              <a:rPr lang="en-US" altLang="zh-CN" sz="2000">
                <a:latin typeface="宋体" panose="02010600030101010101" pitchFamily="2" charset="-122"/>
              </a:rPr>
              <a:t>P(A)</a:t>
            </a:r>
            <a:r>
              <a:rPr lang="zh-CN" altLang="en-US" sz="2000">
                <a:latin typeface="宋体" panose="02010600030101010101" pitchFamily="2" charset="-122"/>
              </a:rPr>
              <a:t>．</a:t>
            </a: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2739" y="1717675"/>
            <a:ext cx="2655887" cy="1098550"/>
            <a:chOff x="839" y="3437"/>
            <a:chExt cx="1673" cy="692"/>
          </a:xfrm>
        </p:grpSpPr>
        <p:grpSp>
          <p:nvGrpSpPr>
            <p:cNvPr id="119812" name="Group 5"/>
            <p:cNvGrpSpPr>
              <a:grpSpLocks/>
            </p:cNvGrpSpPr>
            <p:nvPr/>
          </p:nvGrpSpPr>
          <p:grpSpPr bwMode="auto">
            <a:xfrm>
              <a:off x="1664" y="3437"/>
              <a:ext cx="205" cy="250"/>
              <a:chOff x="1664" y="3493"/>
              <a:chExt cx="205" cy="250"/>
            </a:xfrm>
          </p:grpSpPr>
          <p:sp>
            <p:nvSpPr>
              <p:cNvPr id="1393670" name="Oval 6"/>
              <p:cNvSpPr>
                <a:spLocks noChangeArrowheads="1"/>
              </p:cNvSpPr>
              <p:nvPr/>
            </p:nvSpPr>
            <p:spPr bwMode="auto">
              <a:xfrm>
                <a:off x="1682" y="3550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0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3671" name="Text Box 7"/>
              <p:cNvSpPr txBox="1">
                <a:spLocks noChangeArrowheads="1"/>
              </p:cNvSpPr>
              <p:nvPr/>
            </p:nvSpPr>
            <p:spPr bwMode="auto">
              <a:xfrm>
                <a:off x="1664" y="3493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t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  <p:grpSp>
          <p:nvGrpSpPr>
            <p:cNvPr id="119815" name="Group 8"/>
            <p:cNvGrpSpPr>
              <a:grpSpLocks/>
            </p:cNvGrpSpPr>
            <p:nvPr/>
          </p:nvGrpSpPr>
          <p:grpSpPr bwMode="auto">
            <a:xfrm>
              <a:off x="839" y="3462"/>
              <a:ext cx="1673" cy="667"/>
              <a:chOff x="839" y="3462"/>
              <a:chExt cx="1673" cy="667"/>
            </a:xfrm>
          </p:grpSpPr>
          <p:grpSp>
            <p:nvGrpSpPr>
              <p:cNvPr id="119816" name="Group 9"/>
              <p:cNvGrpSpPr>
                <a:grpSpLocks/>
              </p:cNvGrpSpPr>
              <p:nvPr/>
            </p:nvGrpSpPr>
            <p:grpSpPr bwMode="auto">
              <a:xfrm>
                <a:off x="839" y="3761"/>
                <a:ext cx="1673" cy="368"/>
                <a:chOff x="884" y="3756"/>
                <a:chExt cx="1673" cy="368"/>
              </a:xfrm>
            </p:grpSpPr>
            <p:grpSp>
              <p:nvGrpSpPr>
                <p:cNvPr id="119817" name="Group 10"/>
                <p:cNvGrpSpPr>
                  <a:grpSpLocks/>
                </p:cNvGrpSpPr>
                <p:nvPr/>
              </p:nvGrpSpPr>
              <p:grpSpPr bwMode="auto">
                <a:xfrm>
                  <a:off x="970" y="3756"/>
                  <a:ext cx="1315" cy="136"/>
                  <a:chOff x="970" y="3756"/>
                  <a:chExt cx="1315" cy="136"/>
                </a:xfrm>
              </p:grpSpPr>
              <p:sp>
                <p:nvSpPr>
                  <p:cNvPr id="139367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970" y="3892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7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70" y="3756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7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756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3756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3756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85" y="3756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39368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84" y="3874"/>
                  <a:ext cx="16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rPr>
                    <a:t>  1   2                     N</a:t>
                  </a:r>
                </a:p>
              </p:txBody>
            </p:sp>
          </p:grpSp>
          <p:sp>
            <p:nvSpPr>
              <p:cNvPr id="1393682" name="Text Box 18"/>
              <p:cNvSpPr txBox="1">
                <a:spLocks noChangeArrowheads="1"/>
              </p:cNvSpPr>
              <p:nvPr/>
            </p:nvSpPr>
            <p:spPr bwMode="auto">
              <a:xfrm>
                <a:off x="984" y="3462"/>
                <a:ext cx="8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① ②……</a:t>
                </a:r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524625" y="1689101"/>
            <a:ext cx="2655888" cy="1114425"/>
            <a:chOff x="3157" y="2475"/>
            <a:chExt cx="1673" cy="702"/>
          </a:xfrm>
        </p:grpSpPr>
        <p:grpSp>
          <p:nvGrpSpPr>
            <p:cNvPr id="119827" name="Group 20"/>
            <p:cNvGrpSpPr>
              <a:grpSpLocks/>
            </p:cNvGrpSpPr>
            <p:nvPr/>
          </p:nvGrpSpPr>
          <p:grpSpPr bwMode="auto">
            <a:xfrm>
              <a:off x="3157" y="2475"/>
              <a:ext cx="1673" cy="702"/>
              <a:chOff x="3067" y="3419"/>
              <a:chExt cx="1673" cy="702"/>
            </a:xfrm>
          </p:grpSpPr>
          <p:sp>
            <p:nvSpPr>
              <p:cNvPr id="1393685" name="Line 21"/>
              <p:cNvSpPr>
                <a:spLocks noChangeShapeType="1"/>
              </p:cNvSpPr>
              <p:nvPr/>
            </p:nvSpPr>
            <p:spPr bwMode="auto">
              <a:xfrm>
                <a:off x="3153" y="3897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9829" name="Group 22"/>
              <p:cNvGrpSpPr>
                <a:grpSpLocks/>
              </p:cNvGrpSpPr>
              <p:nvPr/>
            </p:nvGrpSpPr>
            <p:grpSpPr bwMode="auto">
              <a:xfrm>
                <a:off x="3067" y="3419"/>
                <a:ext cx="1673" cy="702"/>
                <a:chOff x="3067" y="3427"/>
                <a:chExt cx="1673" cy="702"/>
              </a:xfrm>
            </p:grpSpPr>
            <p:sp>
              <p:nvSpPr>
                <p:cNvPr id="13936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674" y="342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 fontAlgn="t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rPr>
                    <a:t>②</a:t>
                  </a:r>
                </a:p>
              </p:txBody>
            </p:sp>
            <p:grpSp>
              <p:nvGrpSpPr>
                <p:cNvPr id="119831" name="Group 24"/>
                <p:cNvGrpSpPr>
                  <a:grpSpLocks/>
                </p:cNvGrpSpPr>
                <p:nvPr/>
              </p:nvGrpSpPr>
              <p:grpSpPr bwMode="auto">
                <a:xfrm>
                  <a:off x="3067" y="3549"/>
                  <a:ext cx="1673" cy="580"/>
                  <a:chOff x="3067" y="3549"/>
                  <a:chExt cx="1673" cy="580"/>
                </a:xfrm>
              </p:grpSpPr>
              <p:grpSp>
                <p:nvGrpSpPr>
                  <p:cNvPr id="11983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067" y="3696"/>
                    <a:ext cx="1673" cy="433"/>
                    <a:chOff x="3067" y="3696"/>
                    <a:chExt cx="1673" cy="433"/>
                  </a:xfrm>
                </p:grpSpPr>
                <p:sp>
                  <p:nvSpPr>
                    <p:cNvPr id="1393690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79" y="3761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691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6" y="3761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69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41" y="3761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693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8" y="3761"/>
                      <a:ext cx="0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694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67" y="3879"/>
                      <a:ext cx="167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zh-CN" sz="200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anose="02010600030101010101" pitchFamily="2" charset="-122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393695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0" y="3696"/>
                      <a:ext cx="27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 wrap="none"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zh-CN" sz="200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anose="02010600030101010101" pitchFamily="2" charset="-122"/>
                        </a:rPr>
                        <a:t>①</a:t>
                      </a:r>
                    </a:p>
                  </p:txBody>
                </p:sp>
              </p:grpSp>
              <p:sp>
                <p:nvSpPr>
                  <p:cNvPr id="1393696" name="Freeform 32"/>
                  <p:cNvSpPr>
                    <a:spLocks/>
                  </p:cNvSpPr>
                  <p:nvPr/>
                </p:nvSpPr>
                <p:spPr bwMode="auto">
                  <a:xfrm>
                    <a:off x="3931" y="3549"/>
                    <a:ext cx="436" cy="211"/>
                  </a:xfrm>
                  <a:custGeom>
                    <a:avLst/>
                    <a:gdLst>
                      <a:gd name="T0" fmla="*/ 0 w 475"/>
                      <a:gd name="T1" fmla="*/ 0 h 242"/>
                      <a:gd name="T2" fmla="*/ 296 w 475"/>
                      <a:gd name="T3" fmla="*/ 47 h 242"/>
                      <a:gd name="T4" fmla="*/ 475 w 475"/>
                      <a:gd name="T5" fmla="*/ 242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75" h="242">
                        <a:moveTo>
                          <a:pt x="0" y="0"/>
                        </a:moveTo>
                        <a:cubicBezTo>
                          <a:pt x="108" y="3"/>
                          <a:pt x="217" y="7"/>
                          <a:pt x="296" y="47"/>
                        </a:cubicBezTo>
                        <a:cubicBezTo>
                          <a:pt x="375" y="87"/>
                          <a:pt x="435" y="212"/>
                          <a:pt x="475" y="242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97" name="Freeform 33"/>
                  <p:cNvSpPr>
                    <a:spLocks/>
                  </p:cNvSpPr>
                  <p:nvPr/>
                </p:nvSpPr>
                <p:spPr bwMode="auto">
                  <a:xfrm>
                    <a:off x="3261" y="3565"/>
                    <a:ext cx="397" cy="187"/>
                  </a:xfrm>
                  <a:custGeom>
                    <a:avLst/>
                    <a:gdLst>
                      <a:gd name="T0" fmla="*/ 420 w 420"/>
                      <a:gd name="T1" fmla="*/ 0 h 210"/>
                      <a:gd name="T2" fmla="*/ 132 w 420"/>
                      <a:gd name="T3" fmla="*/ 54 h 210"/>
                      <a:gd name="T4" fmla="*/ 0 w 420"/>
                      <a:gd name="T5" fmla="*/ 21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0" h="210">
                        <a:moveTo>
                          <a:pt x="420" y="0"/>
                        </a:moveTo>
                        <a:cubicBezTo>
                          <a:pt x="311" y="9"/>
                          <a:pt x="202" y="19"/>
                          <a:pt x="132" y="54"/>
                        </a:cubicBezTo>
                        <a:cubicBezTo>
                          <a:pt x="62" y="89"/>
                          <a:pt x="22" y="183"/>
                          <a:pt x="0" y="21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698" name="Freeform 34"/>
                  <p:cNvSpPr>
                    <a:spLocks/>
                  </p:cNvSpPr>
                  <p:nvPr/>
                </p:nvSpPr>
                <p:spPr bwMode="auto">
                  <a:xfrm>
                    <a:off x="3495" y="3612"/>
                    <a:ext cx="218" cy="179"/>
                  </a:xfrm>
                  <a:custGeom>
                    <a:avLst/>
                    <a:gdLst>
                      <a:gd name="T0" fmla="*/ 241 w 241"/>
                      <a:gd name="T1" fmla="*/ 0 h 203"/>
                      <a:gd name="T2" fmla="*/ 77 w 241"/>
                      <a:gd name="T3" fmla="*/ 55 h 203"/>
                      <a:gd name="T4" fmla="*/ 0 w 241"/>
                      <a:gd name="T5" fmla="*/ 203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" h="203">
                        <a:moveTo>
                          <a:pt x="241" y="0"/>
                        </a:moveTo>
                        <a:cubicBezTo>
                          <a:pt x="179" y="10"/>
                          <a:pt x="117" y="21"/>
                          <a:pt x="77" y="55"/>
                        </a:cubicBezTo>
                        <a:cubicBezTo>
                          <a:pt x="37" y="89"/>
                          <a:pt x="13" y="184"/>
                          <a:pt x="0" y="20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arrow" w="lg" len="lg"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393699" name="Line 35"/>
            <p:cNvSpPr>
              <a:spLocks noChangeShapeType="1"/>
            </p:cNvSpPr>
            <p:nvPr/>
          </p:nvSpPr>
          <p:spPr bwMode="auto">
            <a:xfrm>
              <a:off x="3237" y="281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2863850" y="2822576"/>
            <a:ext cx="2655888" cy="1114425"/>
            <a:chOff x="663" y="3246"/>
            <a:chExt cx="1673" cy="702"/>
          </a:xfrm>
        </p:grpSpPr>
        <p:sp>
          <p:nvSpPr>
            <p:cNvPr id="1393701" name="Text Box 37"/>
            <p:cNvSpPr txBox="1">
              <a:spLocks noChangeArrowheads="1"/>
            </p:cNvSpPr>
            <p:nvPr/>
          </p:nvSpPr>
          <p:spPr bwMode="auto">
            <a:xfrm>
              <a:off x="1270" y="324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②</a:t>
              </a:r>
            </a:p>
          </p:txBody>
        </p:sp>
        <p:grpSp>
          <p:nvGrpSpPr>
            <p:cNvPr id="119845" name="Group 38"/>
            <p:cNvGrpSpPr>
              <a:grpSpLocks/>
            </p:cNvGrpSpPr>
            <p:nvPr/>
          </p:nvGrpSpPr>
          <p:grpSpPr bwMode="auto">
            <a:xfrm>
              <a:off x="663" y="3368"/>
              <a:ext cx="1673" cy="580"/>
              <a:chOff x="663" y="3368"/>
              <a:chExt cx="1673" cy="580"/>
            </a:xfrm>
          </p:grpSpPr>
          <p:sp>
            <p:nvSpPr>
              <p:cNvPr id="1393703" name="Line 39"/>
              <p:cNvSpPr>
                <a:spLocks noChangeShapeType="1"/>
              </p:cNvSpPr>
              <p:nvPr/>
            </p:nvSpPr>
            <p:spPr bwMode="auto">
              <a:xfrm>
                <a:off x="1202" y="358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9847" name="Group 40"/>
              <p:cNvGrpSpPr>
                <a:grpSpLocks/>
              </p:cNvGrpSpPr>
              <p:nvPr/>
            </p:nvGrpSpPr>
            <p:grpSpPr bwMode="auto">
              <a:xfrm>
                <a:off x="663" y="3368"/>
                <a:ext cx="1673" cy="580"/>
                <a:chOff x="663" y="3368"/>
                <a:chExt cx="1673" cy="580"/>
              </a:xfrm>
            </p:grpSpPr>
            <p:grpSp>
              <p:nvGrpSpPr>
                <p:cNvPr id="119848" name="Group 41"/>
                <p:cNvGrpSpPr>
                  <a:grpSpLocks/>
                </p:cNvGrpSpPr>
                <p:nvPr/>
              </p:nvGrpSpPr>
              <p:grpSpPr bwMode="auto">
                <a:xfrm>
                  <a:off x="749" y="3515"/>
                  <a:ext cx="1315" cy="250"/>
                  <a:chOff x="749" y="3515"/>
                  <a:chExt cx="1315" cy="250"/>
                </a:xfrm>
              </p:grpSpPr>
              <p:sp>
                <p:nvSpPr>
                  <p:cNvPr id="139370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49" y="3724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70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3580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70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3580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70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2" y="3515"/>
                    <a:ext cx="27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none">
                    <a:spAutoFit/>
                  </a:bodyPr>
                  <a:lstStyle/>
                  <a:p>
                    <a:pPr fontAlgn="t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altLang="zh-CN" sz="200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rPr>
                      <a:t>①</a:t>
                    </a:r>
                  </a:p>
                </p:txBody>
              </p:sp>
            </p:grpSp>
            <p:grpSp>
              <p:nvGrpSpPr>
                <p:cNvPr id="119853" name="Group 46"/>
                <p:cNvGrpSpPr>
                  <a:grpSpLocks/>
                </p:cNvGrpSpPr>
                <p:nvPr/>
              </p:nvGrpSpPr>
              <p:grpSpPr bwMode="auto">
                <a:xfrm>
                  <a:off x="663" y="3368"/>
                  <a:ext cx="1673" cy="580"/>
                  <a:chOff x="663" y="3368"/>
                  <a:chExt cx="1673" cy="580"/>
                </a:xfrm>
              </p:grpSpPr>
              <p:sp>
                <p:nvSpPr>
                  <p:cNvPr id="139371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3580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1985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63" y="3368"/>
                    <a:ext cx="1673" cy="580"/>
                    <a:chOff x="663" y="3368"/>
                    <a:chExt cx="1673" cy="580"/>
                  </a:xfrm>
                </p:grpSpPr>
                <p:sp>
                  <p:nvSpPr>
                    <p:cNvPr id="1393713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3" y="3698"/>
                      <a:ext cx="167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zh-CN" sz="200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anose="02010600030101010101" pitchFamily="2" charset="-122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393714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1527" y="3368"/>
                      <a:ext cx="436" cy="211"/>
                    </a:xfrm>
                    <a:custGeom>
                      <a:avLst/>
                      <a:gdLst>
                        <a:gd name="T0" fmla="*/ 0 w 475"/>
                        <a:gd name="T1" fmla="*/ 0 h 242"/>
                        <a:gd name="T2" fmla="*/ 296 w 475"/>
                        <a:gd name="T3" fmla="*/ 47 h 242"/>
                        <a:gd name="T4" fmla="*/ 475 w 475"/>
                        <a:gd name="T5" fmla="*/ 242 h 2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75" h="242">
                          <a:moveTo>
                            <a:pt x="0" y="0"/>
                          </a:moveTo>
                          <a:cubicBezTo>
                            <a:pt x="108" y="3"/>
                            <a:pt x="217" y="7"/>
                            <a:pt x="296" y="47"/>
                          </a:cubicBezTo>
                          <a:cubicBezTo>
                            <a:pt x="375" y="87"/>
                            <a:pt x="435" y="212"/>
                            <a:pt x="475" y="24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71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857" y="3384"/>
                      <a:ext cx="397" cy="187"/>
                    </a:xfrm>
                    <a:custGeom>
                      <a:avLst/>
                      <a:gdLst>
                        <a:gd name="T0" fmla="*/ 420 w 420"/>
                        <a:gd name="T1" fmla="*/ 0 h 210"/>
                        <a:gd name="T2" fmla="*/ 132 w 420"/>
                        <a:gd name="T3" fmla="*/ 54 h 210"/>
                        <a:gd name="T4" fmla="*/ 0 w 420"/>
                        <a:gd name="T5" fmla="*/ 210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0" h="210">
                          <a:moveTo>
                            <a:pt x="420" y="0"/>
                          </a:moveTo>
                          <a:cubicBezTo>
                            <a:pt x="311" y="9"/>
                            <a:pt x="202" y="19"/>
                            <a:pt x="132" y="54"/>
                          </a:cubicBezTo>
                          <a:cubicBezTo>
                            <a:pt x="62" y="89"/>
                            <a:pt x="22" y="183"/>
                            <a:pt x="0" y="21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716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1091" y="3431"/>
                      <a:ext cx="218" cy="179"/>
                    </a:xfrm>
                    <a:custGeom>
                      <a:avLst/>
                      <a:gdLst>
                        <a:gd name="T0" fmla="*/ 241 w 241"/>
                        <a:gd name="T1" fmla="*/ 0 h 203"/>
                        <a:gd name="T2" fmla="*/ 77 w 241"/>
                        <a:gd name="T3" fmla="*/ 55 h 203"/>
                        <a:gd name="T4" fmla="*/ 0 w 241"/>
                        <a:gd name="T5" fmla="*/ 203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" h="203">
                          <a:moveTo>
                            <a:pt x="241" y="0"/>
                          </a:moveTo>
                          <a:cubicBezTo>
                            <a:pt x="179" y="10"/>
                            <a:pt x="117" y="21"/>
                            <a:pt x="77" y="55"/>
                          </a:cubicBezTo>
                          <a:cubicBezTo>
                            <a:pt x="37" y="89"/>
                            <a:pt x="13" y="184"/>
                            <a:pt x="0" y="20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39371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43" y="3589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5407026" y="2828926"/>
            <a:ext cx="3763963" cy="1114425"/>
            <a:chOff x="2639" y="1633"/>
            <a:chExt cx="2371" cy="702"/>
          </a:xfrm>
        </p:grpSpPr>
        <p:grpSp>
          <p:nvGrpSpPr>
            <p:cNvPr id="119862" name="Group 55"/>
            <p:cNvGrpSpPr>
              <a:grpSpLocks/>
            </p:cNvGrpSpPr>
            <p:nvPr/>
          </p:nvGrpSpPr>
          <p:grpSpPr bwMode="auto">
            <a:xfrm>
              <a:off x="3337" y="1633"/>
              <a:ext cx="1673" cy="702"/>
              <a:chOff x="3157" y="3201"/>
              <a:chExt cx="1673" cy="702"/>
            </a:xfrm>
          </p:grpSpPr>
          <p:sp>
            <p:nvSpPr>
              <p:cNvPr id="1393720" name="Text Box 56"/>
              <p:cNvSpPr txBox="1">
                <a:spLocks noChangeArrowheads="1"/>
              </p:cNvSpPr>
              <p:nvPr/>
            </p:nvSpPr>
            <p:spPr bwMode="auto">
              <a:xfrm>
                <a:off x="4332" y="347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①</a:t>
                </a:r>
              </a:p>
            </p:txBody>
          </p:sp>
          <p:grpSp>
            <p:nvGrpSpPr>
              <p:cNvPr id="119864" name="Group 57"/>
              <p:cNvGrpSpPr>
                <a:grpSpLocks/>
              </p:cNvGrpSpPr>
              <p:nvPr/>
            </p:nvGrpSpPr>
            <p:grpSpPr bwMode="auto">
              <a:xfrm>
                <a:off x="3157" y="3201"/>
                <a:ext cx="1673" cy="702"/>
                <a:chOff x="3157" y="3201"/>
                <a:chExt cx="1673" cy="702"/>
              </a:xfrm>
            </p:grpSpPr>
            <p:sp>
              <p:nvSpPr>
                <p:cNvPr id="1393722" name="Line 58"/>
                <p:cNvSpPr>
                  <a:spLocks noChangeShapeType="1"/>
                </p:cNvSpPr>
                <p:nvPr/>
              </p:nvSpPr>
              <p:spPr bwMode="auto">
                <a:xfrm>
                  <a:off x="3238" y="3679"/>
                  <a:ext cx="13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3723" name="Line 59"/>
                <p:cNvSpPr>
                  <a:spLocks noChangeShapeType="1"/>
                </p:cNvSpPr>
                <p:nvPr/>
              </p:nvSpPr>
              <p:spPr bwMode="auto">
                <a:xfrm>
                  <a:off x="4558" y="353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9867" name="Group 60"/>
                <p:cNvGrpSpPr>
                  <a:grpSpLocks/>
                </p:cNvGrpSpPr>
                <p:nvPr/>
              </p:nvGrpSpPr>
              <p:grpSpPr bwMode="auto">
                <a:xfrm>
                  <a:off x="3157" y="3201"/>
                  <a:ext cx="1673" cy="702"/>
                  <a:chOff x="3157" y="3201"/>
                  <a:chExt cx="1673" cy="702"/>
                </a:xfrm>
              </p:grpSpPr>
              <p:sp>
                <p:nvSpPr>
                  <p:cNvPr id="139372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469" y="3535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72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535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937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331" y="3535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1987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57" y="3201"/>
                    <a:ext cx="1673" cy="702"/>
                    <a:chOff x="3157" y="3201"/>
                    <a:chExt cx="1673" cy="702"/>
                  </a:xfrm>
                </p:grpSpPr>
                <p:sp>
                  <p:nvSpPr>
                    <p:cNvPr id="1393729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9" y="3201"/>
                      <a:ext cx="27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 wrap="none"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zh-CN" sz="200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anose="02010600030101010101" pitchFamily="2" charset="-122"/>
                        </a:rPr>
                        <a:t>②</a:t>
                      </a:r>
                    </a:p>
                  </p:txBody>
                </p:sp>
                <p:sp>
                  <p:nvSpPr>
                    <p:cNvPr id="1393730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57" y="3653"/>
                      <a:ext cx="167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/>
                  </p:spPr>
                  <p:txBody>
                    <a:bodyPr>
                      <a:spAutoFit/>
                    </a:bodyPr>
                    <a:lstStyle/>
                    <a:p>
                      <a:pPr fontAlgn="t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zh-CN" sz="200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宋体" panose="02010600030101010101" pitchFamily="2" charset="-122"/>
                        </a:rPr>
                        <a:t> 1     2                    N</a:t>
                      </a:r>
                    </a:p>
                  </p:txBody>
                </p:sp>
                <p:sp>
                  <p:nvSpPr>
                    <p:cNvPr id="1393731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016" y="3323"/>
                      <a:ext cx="436" cy="211"/>
                    </a:xfrm>
                    <a:custGeom>
                      <a:avLst/>
                      <a:gdLst>
                        <a:gd name="T0" fmla="*/ 0 w 475"/>
                        <a:gd name="T1" fmla="*/ 0 h 242"/>
                        <a:gd name="T2" fmla="*/ 296 w 475"/>
                        <a:gd name="T3" fmla="*/ 47 h 242"/>
                        <a:gd name="T4" fmla="*/ 475 w 475"/>
                        <a:gd name="T5" fmla="*/ 242 h 2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75" h="242">
                          <a:moveTo>
                            <a:pt x="0" y="0"/>
                          </a:moveTo>
                          <a:cubicBezTo>
                            <a:pt x="108" y="3"/>
                            <a:pt x="217" y="7"/>
                            <a:pt x="296" y="47"/>
                          </a:cubicBezTo>
                          <a:cubicBezTo>
                            <a:pt x="375" y="87"/>
                            <a:pt x="435" y="212"/>
                            <a:pt x="475" y="24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732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3346" y="3339"/>
                      <a:ext cx="397" cy="187"/>
                    </a:xfrm>
                    <a:custGeom>
                      <a:avLst/>
                      <a:gdLst>
                        <a:gd name="T0" fmla="*/ 420 w 420"/>
                        <a:gd name="T1" fmla="*/ 0 h 210"/>
                        <a:gd name="T2" fmla="*/ 132 w 420"/>
                        <a:gd name="T3" fmla="*/ 54 h 210"/>
                        <a:gd name="T4" fmla="*/ 0 w 420"/>
                        <a:gd name="T5" fmla="*/ 210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0" h="210">
                          <a:moveTo>
                            <a:pt x="420" y="0"/>
                          </a:moveTo>
                          <a:cubicBezTo>
                            <a:pt x="311" y="9"/>
                            <a:pt x="202" y="19"/>
                            <a:pt x="132" y="54"/>
                          </a:cubicBezTo>
                          <a:cubicBezTo>
                            <a:pt x="62" y="89"/>
                            <a:pt x="22" y="183"/>
                            <a:pt x="0" y="21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9373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3580" y="3386"/>
                      <a:ext cx="218" cy="179"/>
                    </a:xfrm>
                    <a:custGeom>
                      <a:avLst/>
                      <a:gdLst>
                        <a:gd name="T0" fmla="*/ 241 w 241"/>
                        <a:gd name="T1" fmla="*/ 0 h 203"/>
                        <a:gd name="T2" fmla="*/ 77 w 241"/>
                        <a:gd name="T3" fmla="*/ 55 h 203"/>
                        <a:gd name="T4" fmla="*/ 0 w 241"/>
                        <a:gd name="T5" fmla="*/ 203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" h="203">
                          <a:moveTo>
                            <a:pt x="241" y="0"/>
                          </a:moveTo>
                          <a:cubicBezTo>
                            <a:pt x="179" y="10"/>
                            <a:pt x="117" y="21"/>
                            <a:pt x="77" y="55"/>
                          </a:cubicBezTo>
                          <a:cubicBezTo>
                            <a:pt x="37" y="89"/>
                            <a:pt x="13" y="184"/>
                            <a:pt x="0" y="20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lg" len="lg"/>
                    </a:ln>
                    <a:effectLst/>
                    <a:ex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zh-CN" altLang="en-US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13937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237" y="354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/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>
                      <a:solidFill>
                        <a:srgbClr val="00336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1393735" name="Text Box 71"/>
            <p:cNvSpPr txBox="1">
              <a:spLocks noChangeArrowheads="1"/>
            </p:cNvSpPr>
            <p:nvPr/>
          </p:nvSpPr>
          <p:spPr bwMode="auto">
            <a:xfrm>
              <a:off x="2639" y="190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……</a:t>
              </a:r>
            </a:p>
          </p:txBody>
        </p:sp>
      </p:grpSp>
      <p:graphicFrame>
        <p:nvGraphicFramePr>
          <p:cNvPr id="1393736" name="Object 72"/>
          <p:cNvGraphicFramePr>
            <a:graphicFrameLocks noChangeAspect="1"/>
          </p:cNvGraphicFramePr>
          <p:nvPr/>
        </p:nvGraphicFramePr>
        <p:xfrm>
          <a:off x="5708650" y="4292600"/>
          <a:ext cx="1150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545863" imgH="241195" progId="Equation.DSMT4">
                  <p:embed/>
                </p:oleObj>
              </mc:Choice>
              <mc:Fallback>
                <p:oleObj name="Equation" r:id="rId4" imgW="545863" imgH="241195" progId="Equation.DSMT4">
                  <p:embed/>
                  <p:pic>
                    <p:nvPicPr>
                      <p:cNvPr id="139373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92600"/>
                        <a:ext cx="1150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737" name="Object 73"/>
          <p:cNvGraphicFramePr>
            <a:graphicFrameLocks noChangeAspect="1"/>
          </p:cNvGraphicFramePr>
          <p:nvPr/>
        </p:nvGraphicFramePr>
        <p:xfrm>
          <a:off x="4265613" y="4873626"/>
          <a:ext cx="28305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333500" imgH="241300" progId="Equation.DSMT4">
                  <p:embed/>
                </p:oleObj>
              </mc:Choice>
              <mc:Fallback>
                <p:oleObj name="Equation" r:id="rId6" imgW="1333500" imgH="241300" progId="Equation.DSMT4">
                  <p:embed/>
                  <p:pic>
                    <p:nvPicPr>
                      <p:cNvPr id="139373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873626"/>
                        <a:ext cx="28305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738" name="Object 74"/>
          <p:cNvGraphicFramePr>
            <a:graphicFrameLocks noChangeAspect="1"/>
          </p:cNvGraphicFramePr>
          <p:nvPr/>
        </p:nvGraphicFramePr>
        <p:xfrm>
          <a:off x="5126038" y="5445126"/>
          <a:ext cx="3905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2019300" imgH="241300" progId="Equation.DSMT4">
                  <p:embed/>
                </p:oleObj>
              </mc:Choice>
              <mc:Fallback>
                <p:oleObj name="Equation" r:id="rId8" imgW="2019300" imgH="241300" progId="Equation.DSMT4">
                  <p:embed/>
                  <p:pic>
                    <p:nvPicPr>
                      <p:cNvPr id="139373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5445126"/>
                        <a:ext cx="3905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739" name="Rectangle 75"/>
          <p:cNvSpPr>
            <a:spLocks noRot="1" noChangeArrowheads="1"/>
          </p:cNvSpPr>
          <p:nvPr/>
        </p:nvSpPr>
        <p:spPr bwMode="auto">
          <a:xfrm>
            <a:off x="1809751" y="4005264"/>
            <a:ext cx="8615363" cy="903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即当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时，共有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="1" baseline="30000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个样本点。一般地，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个球放入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个盒子中，总样本点数为</a:t>
            </a:r>
            <a:r>
              <a:rPr lang="en-US" altLang="zh-CN" sz="2000" b="1" dirty="0" err="1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="1" baseline="30000" dirty="0" err="1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，使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发生的样本点数</a:t>
            </a:r>
          </a:p>
        </p:txBody>
      </p:sp>
      <p:sp>
        <p:nvSpPr>
          <p:cNvPr id="1393740" name="Rectangle 76"/>
          <p:cNvSpPr>
            <a:spLocks noRot="1" noChangeArrowheads="1"/>
          </p:cNvSpPr>
          <p:nvPr/>
        </p:nvSpPr>
        <p:spPr bwMode="auto">
          <a:xfrm>
            <a:off x="2052638" y="5949951"/>
            <a:ext cx="8615362" cy="568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解释为一个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人的班上，至少有两人在同一天过生日的概率为</a:t>
            </a:r>
            <a:r>
              <a:rPr lang="en-US" altLang="zh-CN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99.7%</a:t>
            </a:r>
            <a:r>
              <a:rPr lang="zh-CN" altLang="en-US" sz="20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1393742" name="Rectangle 78"/>
          <p:cNvSpPr>
            <a:spLocks noChangeArrowheads="1"/>
          </p:cNvSpPr>
          <p:nvPr/>
        </p:nvSpPr>
        <p:spPr bwMode="auto">
          <a:xfrm>
            <a:off x="2306639" y="5451476"/>
            <a:ext cx="2359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</a:pPr>
            <a:r>
              <a:rPr lang="zh-CN" altLang="en-US" sz="2000" b="1">
                <a:solidFill>
                  <a:srgbClr val="003366"/>
                </a:solidFill>
                <a:latin typeface="宋体" panose="02010600030101010101" pitchFamily="2" charset="-122"/>
              </a:rPr>
              <a:t>若取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rgbClr val="003366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000" b="1">
                <a:solidFill>
                  <a:srgbClr val="0033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rgbClr val="003366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 b="1">
                <a:solidFill>
                  <a:srgbClr val="003366"/>
                </a:solidFill>
                <a:latin typeface="宋体" panose="02010600030101010101" pitchFamily="2" charset="-122"/>
              </a:rPr>
              <a:t>365</a:t>
            </a:r>
          </a:p>
        </p:txBody>
      </p:sp>
    </p:spTree>
    <p:extLst>
      <p:ext uri="{BB962C8B-B14F-4D97-AF65-F5344CB8AC3E}">
        <p14:creationId xmlns:p14="http://schemas.microsoft.com/office/powerpoint/2010/main" val="2404803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9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9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9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9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739" grpId="0" autoUpdateAnimBg="0"/>
      <p:bldP spid="1393740" grpId="0" autoUpdateAnimBg="0"/>
      <p:bldP spid="139374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EB1D400-E4F1-42A6-8998-550F3CC9532E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00355" name="Text Box 16"/>
          <p:cNvSpPr txBox="1">
            <a:spLocks noChangeArrowheads="1"/>
          </p:cNvSpPr>
          <p:nvPr/>
        </p:nvSpPr>
        <p:spPr bwMode="auto">
          <a:xfrm>
            <a:off x="2640013" y="40481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1992314" y="2565400"/>
            <a:ext cx="723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5" name="对象 11"/>
          <p:cNvGraphicFramePr>
            <a:graphicFrameLocks noChangeAspect="1"/>
          </p:cNvGraphicFramePr>
          <p:nvPr/>
        </p:nvGraphicFramePr>
        <p:xfrm>
          <a:off x="2640014" y="908050"/>
          <a:ext cx="7407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3" imgW="3606480" imgH="672840" progId="Equation.3">
                  <p:embed/>
                </p:oleObj>
              </mc:Choice>
              <mc:Fallback>
                <p:oleObj name="公式" r:id="rId3" imgW="3606480" imgH="672840" progId="Equation.3">
                  <p:embed/>
                  <p:pic>
                    <p:nvPicPr>
                      <p:cNvPr id="1639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908050"/>
                        <a:ext cx="74072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1"/>
          <p:cNvGraphicFramePr>
            <a:graphicFrameLocks noChangeAspect="1"/>
          </p:cNvGraphicFramePr>
          <p:nvPr/>
        </p:nvGraphicFramePr>
        <p:xfrm>
          <a:off x="2711450" y="2565401"/>
          <a:ext cx="6731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5" imgW="3225600" imgH="203040" progId="Equation.3">
                  <p:embed/>
                </p:oleObj>
              </mc:Choice>
              <mc:Fallback>
                <p:oleObj name="公式" r:id="rId5" imgW="3225600" imgH="203040" progId="Equation.3">
                  <p:embed/>
                  <p:pic>
                    <p:nvPicPr>
                      <p:cNvPr id="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565401"/>
                        <a:ext cx="6731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1"/>
          <p:cNvGraphicFramePr>
            <a:graphicFrameLocks noChangeAspect="1"/>
          </p:cNvGraphicFramePr>
          <p:nvPr/>
        </p:nvGraphicFramePr>
        <p:xfrm>
          <a:off x="2782888" y="4437063"/>
          <a:ext cx="26225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7" imgW="1257120" imgH="203040" progId="Equation.3">
                  <p:embed/>
                </p:oleObj>
              </mc:Choice>
              <mc:Fallback>
                <p:oleObj name="公式" r:id="rId7" imgW="1257120" imgH="203040" progId="Equation.3">
                  <p:embed/>
                  <p:pic>
                    <p:nvPicPr>
                      <p:cNvPr id="3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437063"/>
                        <a:ext cx="26225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1"/>
          <p:cNvGraphicFramePr>
            <a:graphicFrameLocks noChangeAspect="1"/>
          </p:cNvGraphicFramePr>
          <p:nvPr/>
        </p:nvGraphicFramePr>
        <p:xfrm>
          <a:off x="3071814" y="3357563"/>
          <a:ext cx="23844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公式" r:id="rId9" imgW="1143000" imgH="203040" progId="Equation.3">
                  <p:embed/>
                </p:oleObj>
              </mc:Choice>
              <mc:Fallback>
                <p:oleObj name="公式" r:id="rId9" imgW="1143000" imgH="203040" progId="Equation.3">
                  <p:embed/>
                  <p:pic>
                    <p:nvPicPr>
                      <p:cNvPr id="4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357563"/>
                        <a:ext cx="23844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5" name="Group 43"/>
          <p:cNvGraphicFramePr>
            <a:graphicFrameLocks noGrp="1"/>
          </p:cNvGraphicFramePr>
          <p:nvPr/>
        </p:nvGraphicFramePr>
        <p:xfrm>
          <a:off x="2782889" y="5157788"/>
          <a:ext cx="7058025" cy="79248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10880238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738821815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378349158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7687382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35625705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281289100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64658723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47442711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53598"/>
                  </a:ext>
                </a:extLst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680535"/>
                  </a:ext>
                </a:extLst>
              </a:tr>
            </a:tbl>
          </a:graphicData>
        </a:graphic>
      </p:graphicFrame>
      <p:graphicFrame>
        <p:nvGraphicFramePr>
          <p:cNvPr id="5" name="对象 11"/>
          <p:cNvGraphicFramePr>
            <a:graphicFrameLocks noChangeAspect="1"/>
          </p:cNvGraphicFramePr>
          <p:nvPr/>
        </p:nvGraphicFramePr>
        <p:xfrm>
          <a:off x="2855913" y="6165851"/>
          <a:ext cx="2171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11" imgW="1041120" imgH="203040" progId="Equation.3">
                  <p:embed/>
                </p:oleObj>
              </mc:Choice>
              <mc:Fallback>
                <p:oleObj name="公式" r:id="rId11" imgW="1041120" imgH="203040" progId="Equation.3">
                  <p:embed/>
                  <p:pic>
                    <p:nvPicPr>
                      <p:cNvPr id="5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6165851"/>
                        <a:ext cx="2171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7" name="Text Box 16"/>
          <p:cNvSpPr txBox="1">
            <a:spLocks noChangeArrowheads="1"/>
          </p:cNvSpPr>
          <p:nvPr/>
        </p:nvSpPr>
        <p:spPr bwMode="auto">
          <a:xfrm>
            <a:off x="5808663" y="4437064"/>
            <a:ext cx="39608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Pn=hygepdf (10,100,10,n)</a:t>
            </a:r>
          </a:p>
        </p:txBody>
      </p:sp>
      <p:graphicFrame>
        <p:nvGraphicFramePr>
          <p:cNvPr id="6" name="对象 11"/>
          <p:cNvGraphicFramePr>
            <a:graphicFrameLocks noChangeAspect="1"/>
          </p:cNvGraphicFramePr>
          <p:nvPr/>
        </p:nvGraphicFramePr>
        <p:xfrm>
          <a:off x="6024564" y="3141664"/>
          <a:ext cx="29670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13" imgW="1422360" imgH="457200" progId="Equation.3">
                  <p:embed/>
                </p:oleObj>
              </mc:Choice>
              <mc:Fallback>
                <p:oleObj name="公式" r:id="rId13" imgW="1422360" imgH="457200" progId="Equation.3">
                  <p:embed/>
                  <p:pic>
                    <p:nvPicPr>
                      <p:cNvPr id="6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141664"/>
                        <a:ext cx="29670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288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98320" grpId="0"/>
      <p:bldP spid="1003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E10F3B-7AC6-4FFE-9503-EF008BD9805A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424114" y="692150"/>
            <a:ext cx="73437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一个靶子是半径为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米的圆盘,设击中靶上任一同心圆盘上的点的概率与该圆盘的面积成正比, 并设射击都能击中靶,  以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表示弹着点与圆心的距离. 试求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的分布函数.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7680326" y="2133601"/>
            <a:ext cx="1871663" cy="18002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399464" y="2781300"/>
            <a:ext cx="504825" cy="503238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79676" y="2406651"/>
            <a:ext cx="73453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可能取值范围为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[ 0, 1 ]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40014" y="2965451"/>
          <a:ext cx="4505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公式" r:id="rId3" imgW="1981184" imgH="361820" progId="Equation.3">
                  <p:embed/>
                </p:oleObj>
              </mc:Choice>
              <mc:Fallback>
                <p:oleObj name="公式" r:id="rId3" imgW="1981184" imgH="36182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965451"/>
                        <a:ext cx="45053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40014" y="3806826"/>
          <a:ext cx="43084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5" imgW="1895386" imgH="171352" progId="Equation.3">
                  <p:embed/>
                </p:oleObj>
              </mc:Choice>
              <mc:Fallback>
                <p:oleObj name="公式" r:id="rId5" imgW="1895386" imgH="171352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806826"/>
                        <a:ext cx="43084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11451" y="4292601"/>
          <a:ext cx="38576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公式" r:id="rId7" imgW="1695531" imgH="152237" progId="Equation.3">
                  <p:embed/>
                </p:oleObj>
              </mc:Choice>
              <mc:Fallback>
                <p:oleObj name="公式" r:id="rId7" imgW="1695531" imgH="152237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292601"/>
                        <a:ext cx="38576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11450" y="4581526"/>
          <a:ext cx="1885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9" imgW="800100" imgH="371377" progId="Equation.3">
                  <p:embed/>
                </p:oleObj>
              </mc:Choice>
              <mc:Fallback>
                <p:oleObj name="公式" r:id="rId9" imgW="800100" imgH="371377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581526"/>
                        <a:ext cx="1885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640013" y="5516563"/>
          <a:ext cx="4140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11" imgW="1819121" imgH="361820" progId="Equation.3">
                  <p:embed/>
                </p:oleObj>
              </mc:Choice>
              <mc:Fallback>
                <p:oleObj name="公式" r:id="rId11" imgW="1819121" imgH="361820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516563"/>
                        <a:ext cx="4140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4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5354CB5-B767-4745-A9EC-8280F97E6A24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424114" y="692150"/>
            <a:ext cx="73437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一个靶子是半径为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米的圆盘,设击中靶上任一同心圆盘上的点的概率与该圆盘的面积成正比, 并设射击都能击中靶,  以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表示弹着点与圆心的距离. 试求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的分布函数.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7680326" y="2133601"/>
            <a:ext cx="1871663" cy="18002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8399464" y="2781300"/>
            <a:ext cx="504825" cy="503238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479676" y="2406651"/>
            <a:ext cx="73453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03614" y="4221163"/>
          <a:ext cx="33369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3" imgW="1562068" imgH="380935" progId="Equation.3">
                  <p:embed/>
                </p:oleObj>
              </mc:Choice>
              <mc:Fallback>
                <p:oleObj name="公式" r:id="rId3" imgW="1562068" imgH="380935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221163"/>
                        <a:ext cx="33369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59150" y="2611438"/>
          <a:ext cx="3335338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5" imgW="1552534" imgH="590517" progId="Equation.3">
                  <p:embed/>
                </p:oleObj>
              </mc:Choice>
              <mc:Fallback>
                <p:oleObj name="公式" r:id="rId5" imgW="1552534" imgH="590517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611438"/>
                        <a:ext cx="3335338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238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03C4E50-EE1D-4E7B-96EF-B23B869BE990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3444875" y="476250"/>
          <a:ext cx="43068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公式" r:id="rId3" imgW="1809588" imgH="761870" progId="Equation.3">
                  <p:embed/>
                </p:oleObj>
              </mc:Choice>
              <mc:Fallback>
                <p:oleObj name="公式" r:id="rId3" imgW="1809588" imgH="761870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76250"/>
                        <a:ext cx="430688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1" y="476251"/>
            <a:ext cx="1152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071814" y="4437064"/>
          <a:ext cx="604837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公式" r:id="rId5" imgW="2533763" imgH="961895" progId="Equation.3">
                  <p:embed/>
                </p:oleObj>
              </mc:Choice>
              <mc:Fallback>
                <p:oleObj name="公式" r:id="rId5" imgW="2533763" imgH="961895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437064"/>
                        <a:ext cx="604837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24113" y="2119313"/>
            <a:ext cx="7345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利用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pdf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的非负归一特性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63975" y="2697164"/>
          <a:ext cx="34813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公式" r:id="rId7" imgW="1447670" imgH="285701" progId="Equation.3">
                  <p:embed/>
                </p:oleObj>
              </mc:Choice>
              <mc:Fallback>
                <p:oleObj name="公式" r:id="rId7" imgW="1447670" imgH="285701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697164"/>
                        <a:ext cx="34813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19964" y="2609850"/>
          <a:ext cx="6492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公式" r:id="rId9" imgW="228454" imgH="361820" progId="Equation.3">
                  <p:embed/>
                </p:oleObj>
              </mc:Choice>
              <mc:Fallback>
                <p:oleObj name="公式" r:id="rId9" imgW="228454" imgH="36182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2609850"/>
                        <a:ext cx="6492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87713" y="2852739"/>
          <a:ext cx="5318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公式" r:id="rId11" imgW="181129" imgH="114349" progId="Equation.3">
                  <p:embed/>
                </p:oleObj>
              </mc:Choice>
              <mc:Fallback>
                <p:oleObj name="公式" r:id="rId11" imgW="181129" imgH="114349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852739"/>
                        <a:ext cx="5318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43250" y="3500439"/>
          <a:ext cx="2597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公式" r:id="rId13" imgW="1066687" imgH="171352" progId="Equation.3">
                  <p:embed/>
                </p:oleObj>
              </mc:Choice>
              <mc:Fallback>
                <p:oleObj name="公式" r:id="rId13" imgW="1066687" imgH="171352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00439"/>
                        <a:ext cx="2597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28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977C230-E7AB-4B5F-B8D7-FA34CA14BFCF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72707" name="Text Box 8"/>
          <p:cNvSpPr txBox="1">
            <a:spLocks noChangeArrowheads="1"/>
          </p:cNvSpPr>
          <p:nvPr/>
        </p:nvSpPr>
        <p:spPr bwMode="auto">
          <a:xfrm>
            <a:off x="2208213" y="4762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82" name="Object 9"/>
          <p:cNvGraphicFramePr>
            <a:graphicFrameLocks noChangeAspect="1"/>
          </p:cNvGraphicFramePr>
          <p:nvPr/>
        </p:nvGraphicFramePr>
        <p:xfrm>
          <a:off x="3143251" y="549275"/>
          <a:ext cx="52419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3" imgW="2428899" imgH="209583" progId="Equation.3">
                  <p:embed/>
                </p:oleObj>
              </mc:Choice>
              <mc:Fallback>
                <p:oleObj name="公式" r:id="rId3" imgW="2428899" imgH="209583" progId="Equation.3">
                  <p:embed/>
                  <p:pic>
                    <p:nvPicPr>
                      <p:cNvPr id="327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49275"/>
                        <a:ext cx="52419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8"/>
          <p:cNvSpPr txBox="1">
            <a:spLocks noChangeArrowheads="1"/>
          </p:cNvSpPr>
          <p:nvPr/>
        </p:nvSpPr>
        <p:spPr bwMode="auto">
          <a:xfrm>
            <a:off x="2279650" y="11969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221039" y="1222375"/>
          <a:ext cx="42370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5" imgW="1962118" imgH="180910" progId="Equation.3">
                  <p:embed/>
                </p:oleObj>
              </mc:Choice>
              <mc:Fallback>
                <p:oleObj name="公式" r:id="rId5" imgW="1962118" imgH="18091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9" y="1222375"/>
                        <a:ext cx="42370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071813" y="1557339"/>
          <a:ext cx="59753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公式" r:id="rId7" imgW="2771751" imgH="428723" progId="Equation.3">
                  <p:embed/>
                </p:oleObj>
              </mc:Choice>
              <mc:Fallback>
                <p:oleObj name="公式" r:id="rId7" imgW="2771751" imgH="428723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557339"/>
                        <a:ext cx="59753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071814" y="2492375"/>
          <a:ext cx="37480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9" imgW="1733663" imgH="161795" progId="Equation.3">
                  <p:embed/>
                </p:oleObj>
              </mc:Choice>
              <mc:Fallback>
                <p:oleObj name="公式" r:id="rId9" imgW="1733663" imgH="161795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492375"/>
                        <a:ext cx="37480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Text Box 8"/>
          <p:cNvSpPr txBox="1">
            <a:spLocks noChangeArrowheads="1"/>
          </p:cNvSpPr>
          <p:nvPr/>
        </p:nvSpPr>
        <p:spPr bwMode="auto">
          <a:xfrm>
            <a:off x="2351088" y="29972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216276" y="2997201"/>
          <a:ext cx="49688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公式" r:id="rId11" imgW="2304969" imgH="219140" progId="Equation.3">
                  <p:embed/>
                </p:oleObj>
              </mc:Choice>
              <mc:Fallback>
                <p:oleObj name="公式" r:id="rId11" imgW="2304969" imgH="21914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997201"/>
                        <a:ext cx="49688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Text Box 8"/>
          <p:cNvSpPr txBox="1">
            <a:spLocks noChangeArrowheads="1"/>
          </p:cNvSpPr>
          <p:nvPr/>
        </p:nvSpPr>
        <p:spPr bwMode="auto">
          <a:xfrm>
            <a:off x="2495550" y="35734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359151" y="3573463"/>
          <a:ext cx="56753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公式" r:id="rId13" imgW="2638287" imgH="219140" progId="Equation.3">
                  <p:embed/>
                </p:oleObj>
              </mc:Choice>
              <mc:Fallback>
                <p:oleObj name="公式" r:id="rId13" imgW="2638287" imgH="21914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573463"/>
                        <a:ext cx="56753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071814" y="4149726"/>
          <a:ext cx="5756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公式" r:id="rId15" imgW="2676420" imgH="180910" progId="Equation.3">
                  <p:embed/>
                </p:oleObj>
              </mc:Choice>
              <mc:Fallback>
                <p:oleObj name="公式" r:id="rId15" imgW="2676420" imgH="18091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149726"/>
                        <a:ext cx="5756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071813" y="4725988"/>
          <a:ext cx="27416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17" imgW="1266882" imgH="200025" progId="Equation.3">
                  <p:embed/>
                </p:oleObj>
              </mc:Choice>
              <mc:Fallback>
                <p:oleObj name="公式" r:id="rId17" imgW="1266882" imgH="200025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725988"/>
                        <a:ext cx="27416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735638" y="4437064"/>
          <a:ext cx="36941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19" imgW="1705064" imgH="447838" progId="Equation.3">
                  <p:embed/>
                </p:oleObj>
              </mc:Choice>
              <mc:Fallback>
                <p:oleObj name="公式" r:id="rId19" imgW="1705064" imgH="447838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437064"/>
                        <a:ext cx="36941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00376" y="5157789"/>
          <a:ext cx="36941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21" imgW="1705064" imgH="428723" progId="Equation.3">
                  <p:embed/>
                </p:oleObj>
              </mc:Choice>
              <mc:Fallback>
                <p:oleObj name="公式" r:id="rId21" imgW="1705064" imgH="428723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157789"/>
                        <a:ext cx="36941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6743701" y="5157789"/>
          <a:ext cx="3476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公式" r:id="rId23" imgW="1609733" imgH="428723" progId="Equation.3">
                  <p:embed/>
                </p:oleObj>
              </mc:Choice>
              <mc:Fallback>
                <p:oleObj name="公式" r:id="rId23" imgW="1609733" imgH="428723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157789"/>
                        <a:ext cx="3476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135188" y="5953126"/>
          <a:ext cx="29067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25" imgW="1343147" imgH="428723" progId="Equation.3">
                  <p:embed/>
                </p:oleObj>
              </mc:Choice>
              <mc:Fallback>
                <p:oleObj name="公式" r:id="rId25" imgW="1343147" imgH="428723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953126"/>
                        <a:ext cx="29067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375275" y="6030914"/>
          <a:ext cx="21732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27" imgW="1000295" imgH="390492" progId="Equation.3">
                  <p:embed/>
                </p:oleObj>
              </mc:Choice>
              <mc:Fallback>
                <p:oleObj name="公式" r:id="rId27" imgW="1000295" imgH="390492" progId="Equation.3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6030914"/>
                        <a:ext cx="21732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7967663" y="6237288"/>
          <a:ext cx="1249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29" imgW="562113" imgH="161795" progId="Equation.3">
                  <p:embed/>
                </p:oleObj>
              </mc:Choice>
              <mc:Fallback>
                <p:oleObj name="公式" r:id="rId29" imgW="562113" imgH="161795" progId="Equation.3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6237288"/>
                        <a:ext cx="12493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4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16" grpId="0"/>
      <p:bldP spid="72720" grpId="0"/>
      <p:bldP spid="727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106B8-F87D-4423-A9DB-20C50409E8C7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73731" name="Text Box 8"/>
          <p:cNvSpPr txBox="1">
            <a:spLocks noChangeArrowheads="1"/>
          </p:cNvSpPr>
          <p:nvPr/>
        </p:nvSpPr>
        <p:spPr bwMode="auto">
          <a:xfrm>
            <a:off x="2208213" y="4762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82" name="Object 9"/>
          <p:cNvGraphicFramePr>
            <a:graphicFrameLocks noChangeAspect="1"/>
          </p:cNvGraphicFramePr>
          <p:nvPr/>
        </p:nvGraphicFramePr>
        <p:xfrm>
          <a:off x="3287714" y="549275"/>
          <a:ext cx="63007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公式" r:id="rId3" imgW="2924280" imgH="209583" progId="Equation.3">
                  <p:embed/>
                </p:oleObj>
              </mc:Choice>
              <mc:Fallback>
                <p:oleObj name="公式" r:id="rId3" imgW="2924280" imgH="209583" progId="Equation.3">
                  <p:embed/>
                  <p:pic>
                    <p:nvPicPr>
                      <p:cNvPr id="327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49275"/>
                        <a:ext cx="63007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2351088" y="19891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432175" y="1052513"/>
          <a:ext cx="5080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公式" r:id="rId5" imgW="2352634" imgH="200025" progId="Equation.3">
                  <p:embed/>
                </p:oleObj>
              </mc:Choice>
              <mc:Fallback>
                <p:oleObj name="公式" r:id="rId5" imgW="2352634" imgH="200025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052513"/>
                        <a:ext cx="5080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008439" y="2349501"/>
          <a:ext cx="4206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7" imgW="1952584" imgH="428723" progId="Equation.3">
                  <p:embed/>
                </p:oleObj>
              </mc:Choice>
              <mc:Fallback>
                <p:oleObj name="公式" r:id="rId7" imgW="1952584" imgH="428723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2349501"/>
                        <a:ext cx="42068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432176" y="1484314"/>
          <a:ext cx="52435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9" imgW="2428899" imgH="219140" progId="Equation.3">
                  <p:embed/>
                </p:oleObj>
              </mc:Choice>
              <mc:Fallback>
                <p:oleObj name="公式" r:id="rId9" imgW="2428899" imgH="21914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484314"/>
                        <a:ext cx="52435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287713" y="2060575"/>
          <a:ext cx="556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11" imgW="2581429" imgH="200025" progId="Equation.3">
                  <p:embed/>
                </p:oleObj>
              </mc:Choice>
              <mc:Fallback>
                <p:oleObj name="公式" r:id="rId11" imgW="2581429" imgH="200025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5"/>
                        <a:ext cx="55689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079876" y="3213101"/>
          <a:ext cx="14382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公式" r:id="rId13" imgW="657103" imgH="209583" progId="Equation.3">
                  <p:embed/>
                </p:oleObj>
              </mc:Choice>
              <mc:Fallback>
                <p:oleObj name="公式" r:id="rId13" imgW="657103" imgH="209583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3213101"/>
                        <a:ext cx="14382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096000" y="3213101"/>
          <a:ext cx="2387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公式" r:id="rId15" imgW="1095286" imgH="209583" progId="Equation.3">
                  <p:embed/>
                </p:oleObj>
              </mc:Choice>
              <mc:Fallback>
                <p:oleObj name="公式" r:id="rId15" imgW="1095286" imgH="209583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13101"/>
                        <a:ext cx="2387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359150" y="3644901"/>
          <a:ext cx="4916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公式" r:id="rId17" imgW="2276370" imgH="428723" progId="Equation.3">
                  <p:embed/>
                </p:oleObj>
              </mc:Choice>
              <mc:Fallback>
                <p:oleObj name="公式" r:id="rId17" imgW="2276370" imgH="428723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644901"/>
                        <a:ext cx="49164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743326" y="4365626"/>
          <a:ext cx="42910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公式" r:id="rId19" imgW="1990717" imgH="428723" progId="Equation.3">
                  <p:embed/>
                </p:oleObj>
              </mc:Choice>
              <mc:Fallback>
                <p:oleObj name="公式" r:id="rId19" imgW="1990717" imgH="428723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4365626"/>
                        <a:ext cx="42910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19514" y="5157789"/>
          <a:ext cx="30686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公式" r:id="rId21" imgW="1419071" imgH="447838" progId="Equation.3">
                  <p:embed/>
                </p:oleObj>
              </mc:Choice>
              <mc:Fallback>
                <p:oleObj name="公式" r:id="rId21" imgW="1419071" imgH="447838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5157789"/>
                        <a:ext cx="30686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6888163" y="5229225"/>
          <a:ext cx="2743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23" imgW="1266882" imgH="428723" progId="Equation.3">
                  <p:embed/>
                </p:oleObj>
              </mc:Choice>
              <mc:Fallback>
                <p:oleObj name="公式" r:id="rId23" imgW="1266882" imgH="428723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229225"/>
                        <a:ext cx="2743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935413" y="5954714"/>
          <a:ext cx="20367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公式" r:id="rId25" imgW="933563" imgH="428723" progId="Equation.3">
                  <p:embed/>
                </p:oleObj>
              </mc:Choice>
              <mc:Fallback>
                <p:oleObj name="公式" r:id="rId25" imgW="933563" imgH="428723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954714"/>
                        <a:ext cx="20367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167438" y="6165850"/>
          <a:ext cx="1439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27" imgW="657103" imgH="209583" progId="Equation.3">
                  <p:embed/>
                </p:oleObj>
              </mc:Choice>
              <mc:Fallback>
                <p:oleObj name="公式" r:id="rId27" imgW="657103" imgH="209583" progId="Equation.3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6165850"/>
                        <a:ext cx="143986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517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BFB23F-EA87-43F6-880E-860318CDEDB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74755" name="Text Box 8"/>
          <p:cNvSpPr txBox="1">
            <a:spLocks noChangeArrowheads="1"/>
          </p:cNvSpPr>
          <p:nvPr/>
        </p:nvSpPr>
        <p:spPr bwMode="auto">
          <a:xfrm>
            <a:off x="2208214" y="47625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82" name="Object 9"/>
          <p:cNvGraphicFramePr>
            <a:graphicFrameLocks noChangeAspect="1"/>
          </p:cNvGraphicFramePr>
          <p:nvPr/>
        </p:nvGraphicFramePr>
        <p:xfrm>
          <a:off x="3143250" y="549276"/>
          <a:ext cx="66246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公式" r:id="rId3" imgW="3295731" imgH="438280" progId="Equation.3">
                  <p:embed/>
                </p:oleObj>
              </mc:Choice>
              <mc:Fallback>
                <p:oleObj name="公式" r:id="rId3" imgW="3295731" imgH="438280" progId="Equation.3">
                  <p:embed/>
                  <p:pic>
                    <p:nvPicPr>
                      <p:cNvPr id="327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9276"/>
                        <a:ext cx="66246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2351088" y="170021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719513" y="2276476"/>
          <a:ext cx="27416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公式" r:id="rId5" imgW="1266882" imgH="428723" progId="Equation.3">
                  <p:embed/>
                </p:oleObj>
              </mc:Choice>
              <mc:Fallback>
                <p:oleObj name="公式" r:id="rId5" imgW="1266882" imgH="428723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276476"/>
                        <a:ext cx="27416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359150" y="1773238"/>
          <a:ext cx="2444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公式" r:id="rId7" imgW="1123885" imgH="180910" progId="Equation.3">
                  <p:embed/>
                </p:oleObj>
              </mc:Choice>
              <mc:Fallback>
                <p:oleObj name="公式" r:id="rId7" imgW="1123885" imgH="18091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773238"/>
                        <a:ext cx="24447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792539" y="3213101"/>
          <a:ext cx="29305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9" imgW="1352680" imgH="390492" progId="Equation.3">
                  <p:embed/>
                </p:oleObj>
              </mc:Choice>
              <mc:Fallback>
                <p:oleObj name="公式" r:id="rId9" imgW="1352680" imgH="390492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213101"/>
                        <a:ext cx="29305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792538" y="4221164"/>
          <a:ext cx="40687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公式" r:id="rId11" imgW="1885853" imgH="161795" progId="Equation.3">
                  <p:embed/>
                </p:oleObj>
              </mc:Choice>
              <mc:Fallback>
                <p:oleObj name="公式" r:id="rId11" imgW="1885853" imgH="161795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221164"/>
                        <a:ext cx="40687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951538" y="1773238"/>
          <a:ext cx="2444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公式" r:id="rId13" imgW="1123885" imgH="180910" progId="Equation.3">
                  <p:embed/>
                </p:oleObj>
              </mc:Choice>
              <mc:Fallback>
                <p:oleObj name="公式" r:id="rId13" imgW="1123885" imgH="18091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773238"/>
                        <a:ext cx="24447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471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99BA3EA-BFC5-4722-8840-F54069068A06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2316163" y="781050"/>
            <a:ext cx="795655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设商店出售的白糖每包标准为500克,设每包重量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X(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以克计)是随机变量,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X~N(500, 25),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求: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(1)  随机抽查一包, 其重量大于510克的概率;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(2)  随机抽查一包, 其重量与标准重量之差的绝对值在8克之内的概率;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(3  求常数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c,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使每包的重量小于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的概率为0.05.</a:t>
            </a:r>
          </a:p>
        </p:txBody>
      </p:sp>
      <p:sp>
        <p:nvSpPr>
          <p:cNvPr id="125974" name="AutoShape 22"/>
          <p:cNvSpPr>
            <a:spLocks noChangeArrowheads="1"/>
          </p:cNvSpPr>
          <p:nvPr/>
        </p:nvSpPr>
        <p:spPr bwMode="auto">
          <a:xfrm>
            <a:off x="2424113" y="3876675"/>
            <a:ext cx="914400" cy="914400"/>
          </a:xfrm>
          <a:prstGeom prst="irregularSeal2">
            <a:avLst/>
          </a:prstGeom>
          <a:solidFill>
            <a:schemeClr val="accent1"/>
          </a:solidFill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注</a:t>
            </a:r>
            <a:endParaRPr kumimoji="1" lang="zh-CN" altLang="en-US" sz="2400">
              <a:solidFill>
                <a:srgbClr val="003366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3287713" y="4021139"/>
            <a:ext cx="4711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(1) 由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(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)=0.05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怎样查表求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的值?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3287713" y="4724400"/>
            <a:ext cx="6324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(2) 服从正态分布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N(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,</a:t>
            </a:r>
            <a:r>
              <a:rPr kumimoji="1" lang="en-US" altLang="zh-CN" sz="2400" b="1" baseline="30000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r.v. 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之值基本上落入[-2, +2]之内, 几乎全部落入[-3, +3]内.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特别强调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N(0,1)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的情况在计算中的应用.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4110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1" grpId="0"/>
      <p:bldP spid="125974" grpId="0" animBg="1"/>
      <p:bldP spid="125975" grpId="0"/>
      <p:bldP spid="1259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D3E361C-CA98-4462-9098-FA87E73D7597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82276" name="Text Box 5"/>
          <p:cNvSpPr txBox="1">
            <a:spLocks noChangeArrowheads="1"/>
          </p:cNvSpPr>
          <p:nvPr/>
        </p:nvSpPr>
        <p:spPr bwMode="auto">
          <a:xfrm>
            <a:off x="2279650" y="328453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具有以下的分布律,  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Y=2X-1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的分布律: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179198" y="620713"/>
            <a:ext cx="4490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</a:rPr>
              <a:t>§</a:t>
            </a:r>
            <a:r>
              <a:rPr kumimoji="1" lang="en-US" altLang="zh-CN" sz="2800" b="1">
                <a:solidFill>
                  <a:srgbClr val="0000FF"/>
                </a:solidFill>
              </a:rPr>
              <a:t>3.4  </a:t>
            </a:r>
            <a:r>
              <a:rPr kumimoji="1" lang="zh-CN" altLang="en-US" sz="2800" b="1">
                <a:solidFill>
                  <a:srgbClr val="0000FF"/>
                </a:solidFill>
              </a:rPr>
              <a:t>随机变量函数的分布</a:t>
            </a:r>
            <a:endParaRPr kumimoji="1" lang="zh-CN" altLang="en-US" sz="36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08213" y="1412876"/>
            <a:ext cx="4362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1、离散型随机变量函数的分布</a:t>
            </a:r>
          </a:p>
        </p:txBody>
      </p:sp>
      <p:graphicFrame>
        <p:nvGraphicFramePr>
          <p:cNvPr id="75782" name="Group 7"/>
          <p:cNvGraphicFramePr>
            <a:graphicFrameLocks noGrp="1"/>
          </p:cNvGraphicFramePr>
          <p:nvPr/>
        </p:nvGraphicFramePr>
        <p:xfrm>
          <a:off x="3287713" y="3860801"/>
          <a:ext cx="6096000" cy="79302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9393650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688487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12510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08626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3074549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813791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946612"/>
                  </a:ext>
                </a:extLst>
              </a:tr>
            </a:tbl>
          </a:graphicData>
        </a:graphic>
      </p:graphicFrame>
      <p:graphicFrame>
        <p:nvGraphicFramePr>
          <p:cNvPr id="75802" name="Group 54"/>
          <p:cNvGraphicFramePr>
            <a:graphicFrameLocks noGrp="1"/>
          </p:cNvGraphicFramePr>
          <p:nvPr/>
        </p:nvGraphicFramePr>
        <p:xfrm>
          <a:off x="3287713" y="4941888"/>
          <a:ext cx="6096000" cy="15128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8038268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60638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4523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66772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1907506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77423"/>
                  </a:ext>
                </a:extLst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2X-1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573445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7395"/>
                  </a:ext>
                </a:extLst>
              </a:tr>
            </a:tbl>
          </a:graphicData>
        </a:graphic>
      </p:graphicFrame>
      <p:sp>
        <p:nvSpPr>
          <p:cNvPr id="182327" name="Text Box 13"/>
          <p:cNvSpPr txBox="1">
            <a:spLocks noChangeArrowheads="1"/>
          </p:cNvSpPr>
          <p:nvPr/>
        </p:nvSpPr>
        <p:spPr bwMode="auto">
          <a:xfrm>
            <a:off x="2063750" y="2060576"/>
            <a:ext cx="74168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问题：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已知离散型随机变量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的分布律，如何求出 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   函数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 = g(X) 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分布律？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55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83971" grpId="0"/>
      <p:bldP spid="83972" grpId="0"/>
      <p:bldP spid="1823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19288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27D6CF8-AA97-4D65-AD40-7AE60F8A6A5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2424113" y="69373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具有以下的分布律,  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Y=X</a:t>
            </a:r>
            <a:r>
              <a:rPr kumimoji="1" lang="en-US" altLang="zh-CN" sz="2400" b="1" baseline="30000">
                <a:solidFill>
                  <a:srgbClr val="0033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的分布律: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9775" name="Group 31"/>
          <p:cNvGraphicFramePr>
            <a:graphicFrameLocks noGrp="1"/>
          </p:cNvGraphicFramePr>
          <p:nvPr/>
        </p:nvGraphicFramePr>
        <p:xfrm>
          <a:off x="3216275" y="1341438"/>
          <a:ext cx="6096000" cy="7922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9819" name="Group 75"/>
          <p:cNvGraphicFramePr>
            <a:graphicFrameLocks noGrp="1"/>
          </p:cNvGraphicFramePr>
          <p:nvPr/>
        </p:nvGraphicFramePr>
        <p:xfrm>
          <a:off x="3216275" y="2349500"/>
          <a:ext cx="6096000" cy="11890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821" name="AutoShape 77"/>
          <p:cNvSpPr>
            <a:spLocks noChangeArrowheads="1"/>
          </p:cNvSpPr>
          <p:nvPr/>
        </p:nvSpPr>
        <p:spPr bwMode="auto">
          <a:xfrm>
            <a:off x="4943476" y="3644901"/>
            <a:ext cx="2951163" cy="576263"/>
          </a:xfrm>
          <a:prstGeom prst="curvedUpArrow">
            <a:avLst>
              <a:gd name="adj1" fmla="val 81038"/>
              <a:gd name="adj2" fmla="val 141639"/>
              <a:gd name="adj3" fmla="val 47106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159850" name="Group 106"/>
          <p:cNvGraphicFramePr>
            <a:graphicFrameLocks noGrp="1"/>
          </p:cNvGraphicFramePr>
          <p:nvPr/>
        </p:nvGraphicFramePr>
        <p:xfrm>
          <a:off x="3287714" y="4652963"/>
          <a:ext cx="5976937" cy="1368426"/>
        </p:xfrm>
        <a:graphic>
          <a:graphicData uri="http://schemas.openxmlformats.org/drawingml/2006/table">
            <a:tbl>
              <a:tblPr/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36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/>
      <p:bldP spid="1598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8245D57-7DA6-4AA7-AD25-560D153A48E5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351089" y="549275"/>
            <a:ext cx="74882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（生日问题续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教材例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将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个有区别的球随机放入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个不同的盒子，每个盒子容纳球的个数不限，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r&lt;=n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，试求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）某盒（指定）不多于两个球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）至少有一个盒子多于一个球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）恰有一盒多于一球Ｃ的概率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711450" y="3284538"/>
          <a:ext cx="59436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2428899" imgH="647863" progId="Equation.3">
                  <p:embed/>
                </p:oleObj>
              </mc:Choice>
              <mc:Fallback>
                <p:oleObj name="公式" r:id="rId3" imgW="2428899" imgH="647863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284538"/>
                        <a:ext cx="59436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35189" y="2924175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11450" y="4508501"/>
          <a:ext cx="60975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2495631" imgH="409608" progId="Equation.3">
                  <p:embed/>
                </p:oleObj>
              </mc:Choice>
              <mc:Fallback>
                <p:oleObj name="公式" r:id="rId5" imgW="2495631" imgH="409608" progId="Equation.3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508501"/>
                        <a:ext cx="60975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782889" y="5229226"/>
          <a:ext cx="38068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1552534" imgH="609633" progId="Equation.3">
                  <p:embed/>
                </p:oleObj>
              </mc:Choice>
              <mc:Fallback>
                <p:oleObj name="公式" r:id="rId7" imgW="1552534" imgH="609633" progId="Equation.3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229226"/>
                        <a:ext cx="38068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799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27FBEA-63F2-47AE-94C1-E9027B0EC6B5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3359150" y="692151"/>
          <a:ext cx="4852988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3" imgW="2086048" imgH="924006" progId="Equation.3">
                  <p:embed/>
                </p:oleObj>
              </mc:Choice>
              <mc:Fallback>
                <p:oleObj name="公式" r:id="rId3" imgW="2086048" imgH="924006" progId="Equation.3">
                  <p:embed/>
                  <p:pic>
                    <p:nvPicPr>
                      <p:cNvPr id="13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692151"/>
                        <a:ext cx="4852988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5"/>
          <p:cNvSpPr txBox="1">
            <a:spLocks noChangeArrowheads="1"/>
          </p:cNvSpPr>
          <p:nvPr/>
        </p:nvSpPr>
        <p:spPr bwMode="auto">
          <a:xfrm>
            <a:off x="2424113" y="69215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24113" y="27813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63846" name="Object 14"/>
          <p:cNvGraphicFramePr>
            <a:graphicFrameLocks noChangeAspect="1"/>
          </p:cNvGraphicFramePr>
          <p:nvPr/>
        </p:nvGraphicFramePr>
        <p:xfrm>
          <a:off x="3432175" y="2636839"/>
          <a:ext cx="63436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公式" r:id="rId5" imgW="3219466" imgH="390492" progId="Equation.3">
                  <p:embed/>
                </p:oleObj>
              </mc:Choice>
              <mc:Fallback>
                <p:oleObj name="公式" r:id="rId5" imgW="3219466" imgH="390492" progId="Equation.3">
                  <p:embed/>
                  <p:pic>
                    <p:nvPicPr>
                      <p:cNvPr id="163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36839"/>
                        <a:ext cx="63436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503613" y="3357564"/>
          <a:ext cx="39560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公式" r:id="rId7" imgW="2000250" imgH="390492" progId="Equation.3">
                  <p:embed/>
                </p:oleObj>
              </mc:Choice>
              <mc:Fallback>
                <p:oleObj name="公式" r:id="rId7" imgW="2000250" imgH="390492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357564"/>
                        <a:ext cx="39560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503613" y="4149726"/>
          <a:ext cx="3384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公式" r:id="rId9" imgW="1504869" imgH="409608" progId="Equation.3">
                  <p:embed/>
                </p:oleObj>
              </mc:Choice>
              <mc:Fallback>
                <p:oleObj name="公式" r:id="rId9" imgW="1504869" imgH="409608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149726"/>
                        <a:ext cx="33845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071814" y="5734051"/>
          <a:ext cx="2016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11" imgW="1009488" imgH="200025" progId="Equation.3">
                  <p:embed/>
                </p:oleObj>
              </mc:Choice>
              <mc:Fallback>
                <p:oleObj name="公式" r:id="rId11" imgW="1009488" imgH="200025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734051"/>
                        <a:ext cx="2016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5159376" y="5084763"/>
          <a:ext cx="1668463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13" imgW="828699" imgH="600075" progId="Equation.3">
                  <p:embed/>
                </p:oleObj>
              </mc:Choice>
              <mc:Fallback>
                <p:oleObj name="公式" r:id="rId13" imgW="828699" imgH="600075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5084763"/>
                        <a:ext cx="1668463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6959600" y="5516563"/>
          <a:ext cx="9715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15" imgW="476315" imgH="390492" progId="Equation.3">
                  <p:embed/>
                </p:oleObj>
              </mc:Choice>
              <mc:Fallback>
                <p:oleObj name="公式" r:id="rId15" imgW="476315" imgH="390492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516563"/>
                        <a:ext cx="9715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8328025" y="5734051"/>
          <a:ext cx="14684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17" imgW="733368" imgH="180910" progId="Equation.3">
                  <p:embed/>
                </p:oleObj>
              </mc:Choice>
              <mc:Fallback>
                <p:oleObj name="公式" r:id="rId17" imgW="733368" imgH="180910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5734051"/>
                        <a:ext cx="14684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746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51089" y="404813"/>
            <a:ext cx="4681537" cy="1008062"/>
          </a:xfrm>
        </p:spPr>
        <p:txBody>
          <a:bodyPr/>
          <a:lstStyle/>
          <a:p>
            <a:pPr marL="355600">
              <a:buClr>
                <a:srgbClr val="5E5D2F"/>
              </a:buClr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设随机变量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具有概率密度</a:t>
            </a:r>
          </a:p>
          <a:p>
            <a:pPr marL="355600">
              <a:buNone/>
            </a:pP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	   	求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</a:rPr>
              <a:t>Y=X</a:t>
            </a:r>
            <a:r>
              <a:rPr lang="en-US" altLang="zh-CN" sz="2400" baseline="30000">
                <a:solidFill>
                  <a:srgbClr val="1E116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1E1169"/>
                </a:solidFill>
                <a:latin typeface="宋体" panose="02010600030101010101" pitchFamily="2" charset="-122"/>
              </a:rPr>
              <a:t>的概率密度。</a:t>
            </a:r>
            <a:r>
              <a:rPr lang="zh-CN" altLang="en-US" sz="2400">
                <a:latin typeface="宋体" panose="02010600030101010101" pitchFamily="2" charset="-122"/>
              </a:rPr>
              <a:t>	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175501" y="404813"/>
          <a:ext cx="28797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1447800" imgH="660400" progId="Equation.DSMT4">
                  <p:embed/>
                </p:oleObj>
              </mc:Choice>
              <mc:Fallback>
                <p:oleObj name="Equation" r:id="rId3" imgW="1447800" imgH="66040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404813"/>
                        <a:ext cx="28797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514601" y="2228850"/>
          <a:ext cx="6773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3276600" imgH="304800" progId="Equation.DSMT4">
                  <p:embed/>
                </p:oleObj>
              </mc:Choice>
              <mc:Fallback>
                <p:oleObj name="Equation" r:id="rId5" imgW="3276600" imgH="304800" progId="Equation.DSMT4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228850"/>
                        <a:ext cx="67738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495550" y="2852738"/>
          <a:ext cx="2871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7" imgW="1498600" imgH="228600" progId="Equation.DSMT4">
                  <p:embed/>
                </p:oleObj>
              </mc:Choice>
              <mc:Fallback>
                <p:oleObj name="Equation" r:id="rId7" imgW="1498600" imgH="22860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852738"/>
                        <a:ext cx="2871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495551" y="3357564"/>
          <a:ext cx="2765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9" imgW="1397000" imgH="228600" progId="Equation.DSMT4">
                  <p:embed/>
                </p:oleObj>
              </mc:Choice>
              <mc:Fallback>
                <p:oleObj name="Equation" r:id="rId9" imgW="1397000" imgH="228600" progId="Equation.DSMT4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357564"/>
                        <a:ext cx="27654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495550" y="3860801"/>
          <a:ext cx="2071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11" imgW="1091726" imgH="215806" progId="Equation.DSMT4">
                  <p:embed/>
                </p:oleObj>
              </mc:Choice>
              <mc:Fallback>
                <p:oleObj name="Equation" r:id="rId11" imgW="1091726" imgH="215806" progId="Equation.DSMT4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860801"/>
                        <a:ext cx="20716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6959601" y="4797425"/>
          <a:ext cx="32480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13" imgW="1943100" imgH="762000" progId="Equation.DSMT4">
                  <p:embed/>
                </p:oleObj>
              </mc:Choice>
              <mc:Fallback>
                <p:oleObj name="Equation" r:id="rId13" imgW="1943100" imgH="762000" progId="Equation.DSMT4">
                  <p:embed/>
                  <p:pic>
                    <p:nvPicPr>
                      <p:cNvPr id="501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797425"/>
                        <a:ext cx="324802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Line 9"/>
          <p:cNvSpPr>
            <a:spLocks noChangeShapeType="1"/>
          </p:cNvSpPr>
          <p:nvPr/>
        </p:nvSpPr>
        <p:spPr bwMode="auto">
          <a:xfrm flipH="1">
            <a:off x="5232401" y="3716338"/>
            <a:ext cx="1800225" cy="126841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7032625" y="3043239"/>
            <a:ext cx="3430588" cy="1055688"/>
            <a:chOff x="3283" y="1954"/>
            <a:chExt cx="2161" cy="665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283" y="2158"/>
              <a:ext cx="115" cy="234"/>
            </a:xfrm>
            <a:prstGeom prst="rect">
              <a:avLst/>
            </a:prstGeom>
            <a:solidFill>
              <a:srgbClr val="99FF99"/>
            </a:solidFill>
            <a:ln w="19050" algn="ctr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884" name="Object 12"/>
            <p:cNvGraphicFramePr>
              <a:graphicFrameLocks noChangeAspect="1"/>
            </p:cNvGraphicFramePr>
            <p:nvPr/>
          </p:nvGraphicFramePr>
          <p:xfrm>
            <a:off x="3291" y="1954"/>
            <a:ext cx="215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name="Equation" r:id="rId15" imgW="2628900" imgH="812800" progId="Equation.DSMT4">
                    <p:embed/>
                  </p:oleObj>
                </mc:Choice>
                <mc:Fallback>
                  <p:oleObj name="Equation" r:id="rId15" imgW="2628900" imgH="812800" progId="Equation.DSMT4">
                    <p:embed/>
                    <p:pic>
                      <p:nvPicPr>
                        <p:cNvPr id="7988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954"/>
                          <a:ext cx="2153" cy="665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5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634163" y="1668463"/>
          <a:ext cx="1873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7" imgW="838200" imgH="228600" progId="Equation.DSMT4">
                  <p:embed/>
                </p:oleObj>
              </mc:Choice>
              <mc:Fallback>
                <p:oleObj name="Equation" r:id="rId17" imgW="838200" imgH="228600" progId="Equation.DSMT4">
                  <p:embed/>
                  <p:pic>
                    <p:nvPicPr>
                      <p:cNvPr id="798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1668463"/>
                        <a:ext cx="18732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51088" y="1628775"/>
            <a:ext cx="43926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r>
              <a:rPr kumimoji="1"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分别记</a:t>
            </a:r>
            <a:r>
              <a:rPr kumimoji="1" lang="en-US" altLang="zh-CN" sz="2400" b="1">
                <a:solidFill>
                  <a:srgbClr val="003366"/>
                </a:solidFill>
                <a:latin typeface="宋体" panose="02010600030101010101" pitchFamily="2" charset="-122"/>
              </a:rPr>
              <a:t>X,Y</a:t>
            </a:r>
            <a:r>
              <a:rPr kumimoji="1" lang="zh-CN" altLang="en-US" sz="2400" b="1">
                <a:solidFill>
                  <a:srgbClr val="003366"/>
                </a:solidFill>
                <a:latin typeface="宋体" panose="02010600030101010101" pitchFamily="2" charset="-122"/>
              </a:rPr>
              <a:t>的分布函数为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495551" y="4221163"/>
          <a:ext cx="28416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9" imgW="1497950" imgH="304668" progId="Equation.DSMT4">
                  <p:embed/>
                </p:oleObj>
              </mc:Choice>
              <mc:Fallback>
                <p:oleObj name="Equation" r:id="rId19" imgW="1497950" imgH="304668" progId="Equation.DSMT4">
                  <p:embed/>
                  <p:pic>
                    <p:nvPicPr>
                      <p:cNvPr id="501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221163"/>
                        <a:ext cx="28416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5448300" y="4292600"/>
          <a:ext cx="1252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21" imgW="660113" imgH="253890" progId="Equation.DSMT4">
                  <p:embed/>
                </p:oleObj>
              </mc:Choice>
              <mc:Fallback>
                <p:oleObj name="Equation" r:id="rId21" imgW="660113" imgH="253890" progId="Equation.DSMT4">
                  <p:embed/>
                  <p:pic>
                    <p:nvPicPr>
                      <p:cNvPr id="50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292600"/>
                        <a:ext cx="12525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6672264" y="4221164"/>
          <a:ext cx="1590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23" imgW="837836" imgH="342751" progId="Equation.DSMT4">
                  <p:embed/>
                </p:oleObj>
              </mc:Choice>
              <mc:Fallback>
                <p:oleObj name="Equation" r:id="rId23" imgW="837836" imgH="342751" progId="Equation.DSMT4">
                  <p:embed/>
                  <p:pic>
                    <p:nvPicPr>
                      <p:cNvPr id="501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4221164"/>
                        <a:ext cx="15906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2495551" y="4724401"/>
          <a:ext cx="44545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25" imgW="2349500" imgH="711200" progId="Equation.DSMT4">
                  <p:embed/>
                </p:oleObj>
              </mc:Choice>
              <mc:Fallback>
                <p:oleObj name="Equation" r:id="rId25" imgW="2349500" imgH="711200" progId="Equation.DSMT4">
                  <p:embed/>
                  <p:pic>
                    <p:nvPicPr>
                      <p:cNvPr id="50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724401"/>
                        <a:ext cx="44545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2279650" y="6165851"/>
            <a:ext cx="767873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556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5E5D2F"/>
                </a:solidFill>
                <a:latin typeface="宋体" panose="02010600030101010101" pitchFamily="2" charset="-122"/>
              </a:rPr>
              <a:t>	</a:t>
            </a:r>
            <a:r>
              <a:rPr kumimoji="1"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在区间</a:t>
            </a:r>
            <a:r>
              <a:rPr kumimoji="1"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(0,16)</a:t>
            </a:r>
            <a:r>
              <a:rPr kumimoji="1"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上均匀分布。</a:t>
            </a:r>
          </a:p>
        </p:txBody>
      </p:sp>
    </p:spTree>
    <p:extLst>
      <p:ext uri="{BB962C8B-B14F-4D97-AF65-F5344CB8AC3E}">
        <p14:creationId xmlns:p14="http://schemas.microsoft.com/office/powerpoint/2010/main" val="11499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  <p:bldP spid="50191" grpId="0"/>
      <p:bldP spid="5019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2208214" y="333376"/>
          <a:ext cx="7488237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3771900" imgH="774700" progId="Equation.DSMT4">
                  <p:embed/>
                </p:oleObj>
              </mc:Choice>
              <mc:Fallback>
                <p:oleObj name="Equation" r:id="rId3" imgW="3771900" imgH="774700" progId="Equation.DSMT4">
                  <p:embed/>
                  <p:pic>
                    <p:nvPicPr>
                      <p:cNvPr id="808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33376"/>
                        <a:ext cx="7488237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99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595564" y="1614488"/>
          <a:ext cx="46307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5" imgW="2540000" imgH="482600" progId="Equation.DSMT4">
                  <p:embed/>
                </p:oleObj>
              </mc:Choice>
              <mc:Fallback>
                <p:oleObj name="Equation" r:id="rId5" imgW="2540000" imgH="482600" progId="Equation.DSMT4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1614488"/>
                        <a:ext cx="46307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340601" y="1617663"/>
          <a:ext cx="28924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7" imgW="1586811" imgH="482391" progId="Equation.DSMT4">
                  <p:embed/>
                </p:oleObj>
              </mc:Choice>
              <mc:Fallback>
                <p:oleObj name="Equation" r:id="rId7" imgW="1586811" imgH="482391" progId="Equation.DSMT4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1" y="1617663"/>
                        <a:ext cx="28924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954339" y="2449513"/>
          <a:ext cx="3703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9" imgW="2032000" imgH="482600" progId="Equation.DSMT4">
                  <p:embed/>
                </p:oleObj>
              </mc:Choice>
              <mc:Fallback>
                <p:oleObj name="Equation" r:id="rId9" imgW="2032000" imgH="4826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9" y="2449513"/>
                        <a:ext cx="37036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7326313" y="2674939"/>
          <a:ext cx="13652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1" imgW="748975" imgH="177723" progId="Equation.DSMT4">
                  <p:embed/>
                </p:oleObj>
              </mc:Choice>
              <mc:Fallback>
                <p:oleObj name="Equation" r:id="rId11" imgW="748975" imgH="177723" progId="Equation.DSMT4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2674939"/>
                        <a:ext cx="13652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566989" y="3284538"/>
          <a:ext cx="35194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3" imgW="1930400" imgH="254000" progId="Equation.DSMT4">
                  <p:embed/>
                </p:oleObj>
              </mc:Choice>
              <mc:Fallback>
                <p:oleObj name="Equation" r:id="rId13" imgW="1930400" imgH="254000" progId="Equation.DSMT4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3284538"/>
                        <a:ext cx="35194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547939" y="3748089"/>
          <a:ext cx="3838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15" imgW="2108200" imgH="254000" progId="Equation.DSMT4">
                  <p:embed/>
                </p:oleObj>
              </mc:Choice>
              <mc:Fallback>
                <p:oleObj name="Equation" r:id="rId15" imgW="2108200" imgH="254000" progId="Equation.DSMT4">
                  <p:embed/>
                  <p:pic>
                    <p:nvPicPr>
                      <p:cNvPr id="5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9" y="3748089"/>
                        <a:ext cx="38385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764338" y="3748089"/>
          <a:ext cx="3746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17" imgW="2057400" imgH="254000" progId="Equation.DSMT4">
                  <p:embed/>
                </p:oleObj>
              </mc:Choice>
              <mc:Fallback>
                <p:oleObj name="Equation" r:id="rId17" imgW="2057400" imgH="254000" progId="Equation.DSMT4">
                  <p:embed/>
                  <p:pic>
                    <p:nvPicPr>
                      <p:cNvPr id="56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3748089"/>
                        <a:ext cx="3746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546351" y="4254501"/>
          <a:ext cx="4441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9" imgW="2438400" imgH="279400" progId="Equation.DSMT4">
                  <p:embed/>
                </p:oleObj>
              </mc:Choice>
              <mc:Fallback>
                <p:oleObj name="Equation" r:id="rId19" imgW="2438400" imgH="279400" progId="Equation.DSMT4">
                  <p:embed/>
                  <p:pic>
                    <p:nvPicPr>
                      <p:cNvPr id="56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1" y="4254501"/>
                        <a:ext cx="4441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7062788" y="4246564"/>
          <a:ext cx="2011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21" imgW="1104900" imgH="279400" progId="Equation.DSMT4">
                  <p:embed/>
                </p:oleObj>
              </mc:Choice>
              <mc:Fallback>
                <p:oleObj name="Equation" r:id="rId21" imgW="1104900" imgH="279400" progId="Equation.DSMT4">
                  <p:embed/>
                  <p:pic>
                    <p:nvPicPr>
                      <p:cNvPr id="56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4246564"/>
                        <a:ext cx="2011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4192589" y="4741864"/>
          <a:ext cx="27066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23" imgW="1485900" imgH="431800" progId="Equation.DSMT4">
                  <p:embed/>
                </p:oleObj>
              </mc:Choice>
              <mc:Fallback>
                <p:oleObj name="Equation" r:id="rId23" imgW="1485900" imgH="431800" progId="Equation.DSMT4">
                  <p:embed/>
                  <p:pic>
                    <p:nvPicPr>
                      <p:cNvPr id="56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9" y="4741864"/>
                        <a:ext cx="270668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2927351" y="5516564"/>
          <a:ext cx="43148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25" imgW="2628900" imgH="711200" progId="Equation.DSMT4">
                  <p:embed/>
                </p:oleObj>
              </mc:Choice>
              <mc:Fallback>
                <p:oleObj name="Equation" r:id="rId25" imgW="2628900" imgH="711200" progId="Equation.DSMT4">
                  <p:embed/>
                  <p:pic>
                    <p:nvPicPr>
                      <p:cNvPr id="56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516564"/>
                        <a:ext cx="43148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7062789" y="4676776"/>
          <a:ext cx="23129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27" imgW="1269449" imgH="355446" progId="Equation.DSMT4">
                  <p:embed/>
                </p:oleObj>
              </mc:Choice>
              <mc:Fallback>
                <p:oleObj name="Equation" r:id="rId27" imgW="1269449" imgH="355446" progId="Equation.DSMT4">
                  <p:embed/>
                  <p:pic>
                    <p:nvPicPr>
                      <p:cNvPr id="563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9" y="4676776"/>
                        <a:ext cx="23129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817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95550" y="549275"/>
            <a:ext cx="7385050" cy="503238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5E5D2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400">
                <a:latin typeface="宋体" panose="02010600030101010101" pitchFamily="2" charset="-122"/>
              </a:rPr>
              <a:t>  	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481389" y="519114"/>
          <a:ext cx="59277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3" imgW="2527300" imgH="482600" progId="Equation.DSMT4">
                  <p:embed/>
                </p:oleObj>
              </mc:Choice>
              <mc:Fallback>
                <p:oleObj name="Equation" r:id="rId3" imgW="2527300" imgH="482600" progId="Equation.DSMT4">
                  <p:embed/>
                  <p:pic>
                    <p:nvPicPr>
                      <p:cNvPr id="89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9" y="519114"/>
                        <a:ext cx="59277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711451" y="1844675"/>
          <a:ext cx="46894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5" imgW="2159000" imgH="228600" progId="Equation.DSMT4">
                  <p:embed/>
                </p:oleObj>
              </mc:Choice>
              <mc:Fallback>
                <p:oleObj name="Equation" r:id="rId5" imgW="2159000" imgH="228600" progId="Equation.DSMT4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1844675"/>
                        <a:ext cx="46894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071814" y="2552701"/>
          <a:ext cx="2447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52701"/>
                        <a:ext cx="2447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5607051" y="2593976"/>
          <a:ext cx="1458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9" imgW="710891" imgH="203112" progId="Equation.DSMT4">
                  <p:embed/>
                </p:oleObj>
              </mc:Choice>
              <mc:Fallback>
                <p:oleObj name="Equation" r:id="rId9" imgW="710891" imgH="203112" progId="Equation.DSMT4">
                  <p:embed/>
                  <p:pic>
                    <p:nvPicPr>
                      <p:cNvPr id="55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1" y="2593976"/>
                        <a:ext cx="14589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7094539" y="2528888"/>
          <a:ext cx="16652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528888"/>
                        <a:ext cx="16652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3287714" y="3213101"/>
          <a:ext cx="16668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13" imgW="812447" imgH="368140" progId="Equation.DSMT4">
                  <p:embed/>
                </p:oleObj>
              </mc:Choice>
              <mc:Fallback>
                <p:oleObj name="Equation" r:id="rId13" imgW="812447" imgH="368140" progId="Equation.DSMT4">
                  <p:embed/>
                  <p:pic>
                    <p:nvPicPr>
                      <p:cNvPr id="55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213101"/>
                        <a:ext cx="16668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159376" y="3213101"/>
          <a:ext cx="32543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15" imgW="1586811" imgH="342751" progId="Equation.DSMT4">
                  <p:embed/>
                </p:oleObj>
              </mc:Choice>
              <mc:Fallback>
                <p:oleObj name="Equation" r:id="rId15" imgW="1586811" imgH="342751" progId="Equation.DSMT4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213101"/>
                        <a:ext cx="32543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495551" y="4868863"/>
          <a:ext cx="23971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17" imgW="1168400" imgH="228600" progId="Equation.DSMT4">
                  <p:embed/>
                </p:oleObj>
              </mc:Choice>
              <mc:Fallback>
                <p:oleObj name="Equation" r:id="rId17" imgW="1168400" imgH="228600" progId="Equation.DSMT4">
                  <p:embed/>
                  <p:pic>
                    <p:nvPicPr>
                      <p:cNvPr id="553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868863"/>
                        <a:ext cx="23971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4943475" y="4365626"/>
          <a:ext cx="44783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19" imgW="2184400" imgH="711200" progId="Equation.DSMT4">
                  <p:embed/>
                </p:oleObj>
              </mc:Choice>
              <mc:Fallback>
                <p:oleObj name="Equation" r:id="rId19" imgW="2184400" imgH="711200" progId="Equation.DSMT4">
                  <p:embed/>
                  <p:pic>
                    <p:nvPicPr>
                      <p:cNvPr id="553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365626"/>
                        <a:ext cx="447833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043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0CF798D-7173-41C3-9730-D3EFAB296743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63846" name="Object 14"/>
          <p:cNvGraphicFramePr>
            <a:graphicFrameLocks noChangeAspect="1"/>
          </p:cNvGraphicFramePr>
          <p:nvPr/>
        </p:nvGraphicFramePr>
        <p:xfrm>
          <a:off x="3359151" y="765176"/>
          <a:ext cx="62658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公式" r:id="rId3" imgW="2543297" imgH="209583" progId="Equation.3">
                  <p:embed/>
                </p:oleObj>
              </mc:Choice>
              <mc:Fallback>
                <p:oleObj name="公式" r:id="rId3" imgW="2543297" imgH="209583" progId="Equation.3">
                  <p:embed/>
                  <p:pic>
                    <p:nvPicPr>
                      <p:cNvPr id="163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765176"/>
                        <a:ext cx="62658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16"/>
          <p:cNvGraphicFramePr>
            <a:graphicFrameLocks noChangeAspect="1"/>
          </p:cNvGraphicFramePr>
          <p:nvPr/>
        </p:nvGraphicFramePr>
        <p:xfrm>
          <a:off x="3432176" y="3716338"/>
          <a:ext cx="59658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公式" r:id="rId5" imgW="2685953" imgH="504841" progId="Equation.3">
                  <p:embed/>
                </p:oleObj>
              </mc:Choice>
              <mc:Fallback>
                <p:oleObj name="公式" r:id="rId5" imgW="2685953" imgH="504841" progId="Equation.3">
                  <p:embed/>
                  <p:pic>
                    <p:nvPicPr>
                      <p:cNvPr id="1638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716338"/>
                        <a:ext cx="59658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17"/>
          <p:cNvGraphicFramePr>
            <a:graphicFrameLocks noChangeAspect="1"/>
          </p:cNvGraphicFramePr>
          <p:nvPr/>
        </p:nvGraphicFramePr>
        <p:xfrm>
          <a:off x="3575051" y="5949951"/>
          <a:ext cx="5527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7" imgW="2304969" imgH="200025" progId="Equation.3">
                  <p:embed/>
                </p:oleObj>
              </mc:Choice>
              <mc:Fallback>
                <p:oleObj name="公式" r:id="rId7" imgW="2304969" imgH="200025" progId="Equation.3">
                  <p:embed/>
                  <p:pic>
                    <p:nvPicPr>
                      <p:cNvPr id="1638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949951"/>
                        <a:ext cx="55276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5"/>
          <p:cNvSpPr txBox="1">
            <a:spLocks noChangeArrowheads="1"/>
          </p:cNvSpPr>
          <p:nvPr/>
        </p:nvSpPr>
        <p:spPr bwMode="auto">
          <a:xfrm>
            <a:off x="2424113" y="69215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575050" y="3141663"/>
          <a:ext cx="5645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公式" r:id="rId9" imgW="2295436" imgH="209583" progId="Equation.3">
                  <p:embed/>
                </p:oleObj>
              </mc:Choice>
              <mc:Fallback>
                <p:oleObj name="公式" r:id="rId9" imgW="2295436" imgH="209583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141663"/>
                        <a:ext cx="5645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24113" y="148431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432176" y="1412876"/>
          <a:ext cx="4900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公式" r:id="rId11" imgW="1990717" imgH="209583" progId="Equation.3">
                  <p:embed/>
                </p:oleObj>
              </mc:Choice>
              <mc:Fallback>
                <p:oleObj name="公式" r:id="rId11" imgW="1990717" imgH="209583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412876"/>
                        <a:ext cx="49006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503614" y="1989138"/>
          <a:ext cx="5832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公式" r:id="rId13" imgW="2533763" imgH="238255" progId="Equation.3">
                  <p:embed/>
                </p:oleObj>
              </mc:Choice>
              <mc:Fallback>
                <p:oleObj name="公式" r:id="rId13" imgW="2533763" imgH="238255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989138"/>
                        <a:ext cx="5832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503613" y="2492375"/>
          <a:ext cx="5746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15" imgW="2495631" imgH="238255" progId="Equation.3">
                  <p:embed/>
                </p:oleObj>
              </mc:Choice>
              <mc:Fallback>
                <p:oleObj name="公式" r:id="rId15" imgW="2495631" imgH="238255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492375"/>
                        <a:ext cx="5746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3551238" y="4848226"/>
          <a:ext cx="43608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17" imgW="1955520" imgH="457200" progId="Equation.3">
                  <p:embed/>
                </p:oleObj>
              </mc:Choice>
              <mc:Fallback>
                <p:oleObj name="公式" r:id="rId17" imgW="1955520" imgH="45720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4848226"/>
                        <a:ext cx="43608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6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9F958B8-A170-45C0-A34F-47437A6F7086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63846" name="Object 14"/>
          <p:cNvGraphicFramePr>
            <a:graphicFrameLocks noChangeAspect="1"/>
          </p:cNvGraphicFramePr>
          <p:nvPr/>
        </p:nvGraphicFramePr>
        <p:xfrm>
          <a:off x="3359151" y="765176"/>
          <a:ext cx="62658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公式" r:id="rId3" imgW="2543297" imgH="209583" progId="Equation.3">
                  <p:embed/>
                </p:oleObj>
              </mc:Choice>
              <mc:Fallback>
                <p:oleObj name="公式" r:id="rId3" imgW="2543297" imgH="209583" progId="Equation.3">
                  <p:embed/>
                  <p:pic>
                    <p:nvPicPr>
                      <p:cNvPr id="163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765176"/>
                        <a:ext cx="62658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16"/>
          <p:cNvGraphicFramePr>
            <a:graphicFrameLocks noChangeAspect="1"/>
          </p:cNvGraphicFramePr>
          <p:nvPr/>
        </p:nvGraphicFramePr>
        <p:xfrm>
          <a:off x="3216276" y="3716339"/>
          <a:ext cx="5472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5" imgW="2590560" imgH="520560" progId="Equation.3">
                  <p:embed/>
                </p:oleObj>
              </mc:Choice>
              <mc:Fallback>
                <p:oleObj name="公式" r:id="rId5" imgW="2590560" imgH="520560" progId="Equation.3">
                  <p:embed/>
                  <p:pic>
                    <p:nvPicPr>
                      <p:cNvPr id="1638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716339"/>
                        <a:ext cx="5472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5"/>
          <p:cNvSpPr txBox="1">
            <a:spLocks noChangeArrowheads="1"/>
          </p:cNvSpPr>
          <p:nvPr/>
        </p:nvSpPr>
        <p:spPr bwMode="auto">
          <a:xfrm>
            <a:off x="2424113" y="69215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24113" y="148431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432176" y="1916114"/>
          <a:ext cx="5184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7" imgW="2463480" imgH="253800" progId="Equation.3">
                  <p:embed/>
                </p:oleObj>
              </mc:Choice>
              <mc:Fallback>
                <p:oleObj name="公式" r:id="rId7" imgW="2463480" imgH="25380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916114"/>
                        <a:ext cx="51847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3287714" y="4652964"/>
          <a:ext cx="57483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公式" r:id="rId9" imgW="2577960" imgH="457200" progId="Equation.3">
                  <p:embed/>
                </p:oleObj>
              </mc:Choice>
              <mc:Fallback>
                <p:oleObj name="公式" r:id="rId9" imgW="2577960" imgH="45720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652964"/>
                        <a:ext cx="57483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446463" y="1412875"/>
          <a:ext cx="5416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公式" r:id="rId11" imgW="2476440" imgH="215640" progId="Equation.3">
                  <p:embed/>
                </p:oleObj>
              </mc:Choice>
              <mc:Fallback>
                <p:oleObj name="公式" r:id="rId11" imgW="2476440" imgH="215640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1412875"/>
                        <a:ext cx="5416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216275" y="2492375"/>
          <a:ext cx="3875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公式" r:id="rId13" imgW="1841400" imgH="253800" progId="Equation.3">
                  <p:embed/>
                </p:oleObj>
              </mc:Choice>
              <mc:Fallback>
                <p:oleObj name="公式" r:id="rId13" imgW="1841400" imgH="25380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492375"/>
                        <a:ext cx="38750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287714" y="3068638"/>
          <a:ext cx="45434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15" imgW="2158920" imgH="304560" progId="Equation.3">
                  <p:embed/>
                </p:oleObj>
              </mc:Choice>
              <mc:Fallback>
                <p:oleObj name="公式" r:id="rId15" imgW="2158920" imgH="304560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068638"/>
                        <a:ext cx="45434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611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7" name="Rectangle 219"/>
          <p:cNvSpPr>
            <a:spLocks noChangeArrowheads="1"/>
          </p:cNvSpPr>
          <p:nvPr/>
        </p:nvSpPr>
        <p:spPr bwMode="auto">
          <a:xfrm>
            <a:off x="4656139" y="2852739"/>
            <a:ext cx="2160587" cy="1368425"/>
          </a:xfrm>
          <a:prstGeom prst="rect">
            <a:avLst/>
          </a:prstGeom>
          <a:solidFill>
            <a:srgbClr val="DFC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868A9E2-18A9-4298-B138-2868F2F7B3E5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293938" y="549275"/>
            <a:ext cx="7834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例1.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在1, 2, 3, 4四个整数中等可能地取值,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 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则在1~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中等可能地取一整数,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试求(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X, Y)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的分布律.</a:t>
            </a:r>
          </a:p>
        </p:txBody>
      </p:sp>
      <p:graphicFrame>
        <p:nvGraphicFramePr>
          <p:cNvPr id="7385" name="Group 217"/>
          <p:cNvGraphicFramePr>
            <a:graphicFrameLocks noGrp="1"/>
          </p:cNvGraphicFramePr>
          <p:nvPr/>
        </p:nvGraphicFramePr>
        <p:xfrm>
          <a:off x="3503614" y="1989139"/>
          <a:ext cx="5616575" cy="2736851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Y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                 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2279650" y="5300664"/>
          <a:ext cx="2535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公式" r:id="rId3" imgW="990762" imgH="400050" progId="Equation.3">
                  <p:embed/>
                </p:oleObj>
              </mc:Choice>
              <mc:Fallback>
                <p:oleObj name="公式" r:id="rId3" imgW="990762" imgH="400050" progId="Equation.3">
                  <p:embed/>
                  <p:pic>
                    <p:nvPicPr>
                      <p:cNvPr id="145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300664"/>
                        <a:ext cx="25352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4"/>
          <p:cNvGraphicFramePr>
            <a:graphicFrameLocks noChangeAspect="1"/>
          </p:cNvGraphicFramePr>
          <p:nvPr/>
        </p:nvGraphicFramePr>
        <p:xfrm>
          <a:off x="4872039" y="5084764"/>
          <a:ext cx="46434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公式" r:id="rId5" imgW="1866787" imgH="380935" progId="Equation.3">
                  <p:embed/>
                </p:oleObj>
              </mc:Choice>
              <mc:Fallback>
                <p:oleObj name="公式" r:id="rId5" imgW="1866787" imgH="380935" progId="Equation.3">
                  <p:embed/>
                  <p:pic>
                    <p:nvPicPr>
                      <p:cNvPr id="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084764"/>
                        <a:ext cx="46434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741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7" grpId="0" animBg="1"/>
      <p:bldP spid="1454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77923FC-24E8-4A27-847D-20101A1A7E4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640014" y="620713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续例 1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X, 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的边缘分布。</a:t>
            </a:r>
          </a:p>
        </p:txBody>
      </p:sp>
      <p:graphicFrame>
        <p:nvGraphicFramePr>
          <p:cNvPr id="73732" name="Group 87"/>
          <p:cNvGraphicFramePr>
            <a:graphicFrameLocks noGrp="1"/>
          </p:cNvGraphicFramePr>
          <p:nvPr/>
        </p:nvGraphicFramePr>
        <p:xfrm>
          <a:off x="3000376" y="1268414"/>
          <a:ext cx="6740525" cy="3175001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Y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                 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i*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000376" y="5734050"/>
          <a:ext cx="2627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公式" r:id="rId3" imgW="1181084" imgH="152237" progId="Equation.3">
                  <p:embed/>
                </p:oleObj>
              </mc:Choice>
              <mc:Fallback>
                <p:oleObj name="公式" r:id="rId3" imgW="1181084" imgH="152237" progId="Equation.3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734050"/>
                        <a:ext cx="2627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6"/>
          <p:cNvGraphicFramePr>
            <a:graphicFrameLocks noChangeAspect="1"/>
          </p:cNvGraphicFramePr>
          <p:nvPr/>
        </p:nvGraphicFramePr>
        <p:xfrm>
          <a:off x="5375275" y="5516563"/>
          <a:ext cx="2413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公式" r:id="rId5" imgW="1076220" imgH="343046" progId="Equation.3">
                  <p:embed/>
                </p:oleObj>
              </mc:Choice>
              <mc:Fallback>
                <p:oleObj name="公式" r:id="rId5" imgW="1076220" imgH="343046" progId="Equation.3">
                  <p:embed/>
                  <p:pic>
                    <p:nvPicPr>
                      <p:cNvPr id="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516563"/>
                        <a:ext cx="24130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00375" y="4724401"/>
          <a:ext cx="34750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公式" r:id="rId7" imgW="1562068" imgH="400050" progId="Equation.3">
                  <p:embed/>
                </p:oleObj>
              </mc:Choice>
              <mc:Fallback>
                <p:oleObj name="公式" r:id="rId7" imgW="1562068" imgH="40005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24401"/>
                        <a:ext cx="34750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552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760F716-C139-4D64-82D8-6574779CEA08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279651" y="1989138"/>
            <a:ext cx="608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已知二维随机变量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 X, Y 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的分布律为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4756" name="Group 63"/>
          <p:cNvGraphicFramePr>
            <a:graphicFrameLocks noGrp="1"/>
          </p:cNvGraphicFramePr>
          <p:nvPr/>
        </p:nvGraphicFramePr>
        <p:xfrm>
          <a:off x="3071813" y="2636838"/>
          <a:ext cx="6096000" cy="182254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2052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Y</a:t>
                      </a:r>
                    </a:p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X       .      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i*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2/3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*j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7/30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59151" y="4724400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判断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是否相互独立？</a:t>
            </a:r>
          </a:p>
        </p:txBody>
      </p:sp>
      <p:sp>
        <p:nvSpPr>
          <p:cNvPr id="74789" name="AutoShape 12"/>
          <p:cNvSpPr>
            <a:spLocks noChangeArrowheads="1"/>
          </p:cNvSpPr>
          <p:nvPr/>
        </p:nvSpPr>
        <p:spPr bwMode="auto">
          <a:xfrm>
            <a:off x="8040689" y="5229226"/>
            <a:ext cx="1882775" cy="792163"/>
          </a:xfrm>
          <a:prstGeom prst="cloudCallout">
            <a:avLst>
              <a:gd name="adj1" fmla="val -93676"/>
              <a:gd name="adj2" fmla="val 61421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不独立！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3863976" y="1412875"/>
          <a:ext cx="4321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公式" r:id="rId3" imgW="2609688" imgH="228698" progId="Equation.3">
                  <p:embed/>
                </p:oleObj>
              </mc:Choice>
              <mc:Fallback>
                <p:oleObj name="公式" r:id="rId3" imgW="2609688" imgH="228698" progId="Equation.3">
                  <p:embed/>
                  <p:pic>
                    <p:nvPicPr>
                      <p:cNvPr id="145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1412875"/>
                        <a:ext cx="4321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1" name="Text Box 2"/>
          <p:cNvSpPr txBox="1">
            <a:spLocks noChangeArrowheads="1"/>
          </p:cNvSpPr>
          <p:nvPr/>
        </p:nvSpPr>
        <p:spPr bwMode="auto">
          <a:xfrm>
            <a:off x="2279650" y="836613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定理：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X,Y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相互独立的充要条件是</a:t>
            </a:r>
          </a:p>
        </p:txBody>
      </p:sp>
    </p:spTree>
    <p:extLst>
      <p:ext uri="{BB962C8B-B14F-4D97-AF65-F5344CB8AC3E}">
        <p14:creationId xmlns:p14="http://schemas.microsoft.com/office/powerpoint/2010/main" val="2813213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2" grpId="0"/>
      <p:bldP spid="74789" grpId="0" animBg="1"/>
      <p:bldP spid="7479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D4BF750-6DBB-4D30-B071-555F5216900A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063751" y="549276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3000375" y="692150"/>
          <a:ext cx="7416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3" imgW="3791112" imgH="447838" progId="Equation.3">
                  <p:embed/>
                </p:oleObj>
              </mc:Choice>
              <mc:Fallback>
                <p:oleObj name="公式" r:id="rId3" imgW="3791112" imgH="447838" progId="Equation.3">
                  <p:embed/>
                  <p:pic>
                    <p:nvPicPr>
                      <p:cNvPr id="145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92150"/>
                        <a:ext cx="7416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927350" y="1557339"/>
          <a:ext cx="75247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公式" r:id="rId5" imgW="3809838" imgH="447838" progId="Equation.3">
                  <p:embed/>
                </p:oleObj>
              </mc:Choice>
              <mc:Fallback>
                <p:oleObj name="公式" r:id="rId5" imgW="3809838" imgH="447838" progId="Equation.3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557339"/>
                        <a:ext cx="75247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92313" y="2565401"/>
            <a:ext cx="1265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证明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071814" y="2636839"/>
          <a:ext cx="52736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公式" r:id="rId7" imgW="2666887" imgH="209583" progId="Equation.3">
                  <p:embed/>
                </p:oleObj>
              </mc:Choice>
              <mc:Fallback>
                <p:oleObj name="公式" r:id="rId7" imgW="2666887" imgH="209583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636839"/>
                        <a:ext cx="52736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071813" y="3141664"/>
          <a:ext cx="5549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9" imgW="2809883" imgH="209583" progId="Equation.3">
                  <p:embed/>
                </p:oleObj>
              </mc:Choice>
              <mc:Fallback>
                <p:oleObj name="公式" r:id="rId9" imgW="2809883" imgH="209583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141664"/>
                        <a:ext cx="55499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000376" y="3716338"/>
          <a:ext cx="4175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公式" r:id="rId11" imgW="2505164" imgH="190467" progId="Equation.3">
                  <p:embed/>
                </p:oleObj>
              </mc:Choice>
              <mc:Fallback>
                <p:oleObj name="公式" r:id="rId11" imgW="2505164" imgH="190467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716338"/>
                        <a:ext cx="4175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7248525" y="3716338"/>
          <a:ext cx="23828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13" imgW="1428604" imgH="190467" progId="Equation.3">
                  <p:embed/>
                </p:oleObj>
              </mc:Choice>
              <mc:Fallback>
                <p:oleObj name="公式" r:id="rId13" imgW="1428604" imgH="190467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716338"/>
                        <a:ext cx="23828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143250" y="4221164"/>
          <a:ext cx="3690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公式" r:id="rId15" imgW="2209638" imgH="228698" progId="Equation.3">
                  <p:embed/>
                </p:oleObj>
              </mc:Choice>
              <mc:Fallback>
                <p:oleObj name="公式" r:id="rId15" imgW="2209638" imgH="228698" progId="Equation.3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21164"/>
                        <a:ext cx="3690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248026" y="4724400"/>
          <a:ext cx="25939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公式" r:id="rId17" imgW="1552534" imgH="438280" progId="Equation.3">
                  <p:embed/>
                </p:oleObj>
              </mc:Choice>
              <mc:Fallback>
                <p:oleObj name="公式" r:id="rId17" imgW="1552534" imgH="4382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6" y="4724400"/>
                        <a:ext cx="25939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903914" y="4724400"/>
          <a:ext cx="29733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公式" r:id="rId19" imgW="1781329" imgH="438280" progId="Equation.3">
                  <p:embed/>
                </p:oleObj>
              </mc:Choice>
              <mc:Fallback>
                <p:oleObj name="公式" r:id="rId19" imgW="1781329" imgH="43828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4" y="4724400"/>
                        <a:ext cx="297338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71814" y="5661025"/>
          <a:ext cx="25733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公式" r:id="rId21" imgW="1543001" imgH="438280" progId="Equation.3">
                  <p:embed/>
                </p:oleObj>
              </mc:Choice>
              <mc:Fallback>
                <p:oleObj name="公式" r:id="rId21" imgW="1543001" imgH="4382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5661025"/>
                        <a:ext cx="257333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953125" y="5878513"/>
          <a:ext cx="24257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公式" r:id="rId23" imgW="1447670" imgH="190467" progId="Equation.3">
                  <p:embed/>
                </p:oleObj>
              </mc:Choice>
              <mc:Fallback>
                <p:oleObj name="公式" r:id="rId23" imgW="1447670" imgH="190467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5878513"/>
                        <a:ext cx="24257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2" name="AutoShape 12"/>
          <p:cNvSpPr>
            <a:spLocks noChangeArrowheads="1"/>
          </p:cNvSpPr>
          <p:nvPr/>
        </p:nvSpPr>
        <p:spPr bwMode="auto">
          <a:xfrm>
            <a:off x="8401051" y="5300663"/>
            <a:ext cx="1882775" cy="792162"/>
          </a:xfrm>
          <a:prstGeom prst="cloudCallout">
            <a:avLst>
              <a:gd name="adj1" fmla="val -57000"/>
              <a:gd name="adj2" fmla="val 108917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可加性</a:t>
            </a:r>
          </a:p>
        </p:txBody>
      </p:sp>
    </p:spTree>
    <p:extLst>
      <p:ext uri="{BB962C8B-B14F-4D97-AF65-F5344CB8AC3E}">
        <p14:creationId xmlns:p14="http://schemas.microsoft.com/office/powerpoint/2010/main" val="3763989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3" grpId="0"/>
      <p:bldP spid="768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78" name="Rectangle 134"/>
          <p:cNvSpPr>
            <a:spLocks noChangeArrowheads="1"/>
          </p:cNvSpPr>
          <p:nvPr/>
        </p:nvSpPr>
        <p:spPr bwMode="auto">
          <a:xfrm>
            <a:off x="2036763" y="1947845"/>
            <a:ext cx="181822" cy="3715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524001" y="315914"/>
            <a:ext cx="8951913" cy="1609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抽签问题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一袋中有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个红球，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个白球，记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．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设每次摸到各球的概率相等，每次从袋中摸一球，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不放回地摸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次。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设    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{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次摸到红球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1,2,…,n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．求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latin typeface="宋体" panose="02010600030101010101" pitchFamily="2" charset="-122"/>
              </a:rPr>
              <a:t>   解：		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855914" y="1484313"/>
          <a:ext cx="7461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17362" imgH="228501" progId="Equation.DSMT4">
                  <p:embed/>
                </p:oleObj>
              </mc:Choice>
              <mc:Fallback>
                <p:oleObj name="Equation" r:id="rId3" imgW="317362" imgH="228501" progId="Equation.DSMT4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484313"/>
                        <a:ext cx="7461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8904288" y="1557338"/>
          <a:ext cx="876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444307" imgH="228501" progId="Equation.DSMT4">
                  <p:embed/>
                </p:oleObj>
              </mc:Choice>
              <mc:Fallback>
                <p:oleObj name="Equation" r:id="rId5" imgW="444307" imgH="228501" progId="Equation.DSMT4">
                  <p:embed/>
                  <p:pic>
                    <p:nvPicPr>
                      <p:cNvPr id="1228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1557338"/>
                        <a:ext cx="876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3140076" y="2730501"/>
            <a:ext cx="1152525" cy="417513"/>
            <a:chOff x="2517" y="2850"/>
            <a:chExt cx="726" cy="263"/>
          </a:xfrm>
        </p:grpSpPr>
        <p:sp>
          <p:nvSpPr>
            <p:cNvPr id="83038" name="Text Box 94"/>
            <p:cNvSpPr txBox="1">
              <a:spLocks noChangeArrowheads="1"/>
            </p:cNvSpPr>
            <p:nvPr/>
          </p:nvSpPr>
          <p:spPr bwMode="auto">
            <a:xfrm>
              <a:off x="2517" y="2882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fontAlgn="t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rPr>
                <a:t>① ——</a:t>
              </a:r>
            </a:p>
          </p:txBody>
        </p:sp>
        <p:grpSp>
          <p:nvGrpSpPr>
            <p:cNvPr id="122888" name="Group 97"/>
            <p:cNvGrpSpPr>
              <a:grpSpLocks/>
            </p:cNvGrpSpPr>
            <p:nvPr/>
          </p:nvGrpSpPr>
          <p:grpSpPr bwMode="auto">
            <a:xfrm>
              <a:off x="3047" y="2850"/>
              <a:ext cx="196" cy="231"/>
              <a:chOff x="3047" y="2850"/>
              <a:chExt cx="196" cy="231"/>
            </a:xfrm>
          </p:grpSpPr>
          <p:sp>
            <p:nvSpPr>
              <p:cNvPr id="83039" name="Oval 95"/>
              <p:cNvSpPr>
                <a:spLocks noChangeArrowheads="1"/>
              </p:cNvSpPr>
              <p:nvPr/>
            </p:nvSpPr>
            <p:spPr bwMode="auto">
              <a:xfrm>
                <a:off x="3061" y="2913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40" name="Text Box 96"/>
              <p:cNvSpPr txBox="1">
                <a:spLocks noChangeArrowheads="1"/>
              </p:cNvSpPr>
              <p:nvPr/>
            </p:nvSpPr>
            <p:spPr bwMode="auto">
              <a:xfrm>
                <a:off x="3047" y="285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t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</p:grpSp>
      </p:grpSp>
      <p:graphicFrame>
        <p:nvGraphicFramePr>
          <p:cNvPr id="83043" name="Object 99"/>
          <p:cNvGraphicFramePr>
            <a:graphicFrameLocks noChangeAspect="1"/>
          </p:cNvGraphicFramePr>
          <p:nvPr/>
        </p:nvGraphicFramePr>
        <p:xfrm>
          <a:off x="2495551" y="3860801"/>
          <a:ext cx="25701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7" imgW="1016000" imgH="393700" progId="Equation.DSMT4">
                  <p:embed/>
                </p:oleObj>
              </mc:Choice>
              <mc:Fallback>
                <p:oleObj name="Equation" r:id="rId7" imgW="1016000" imgH="393700" progId="Equation.DSMT4">
                  <p:embed/>
                  <p:pic>
                    <p:nvPicPr>
                      <p:cNvPr id="83043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860801"/>
                        <a:ext cx="25701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5865813" y="2335213"/>
            <a:ext cx="1390650" cy="417512"/>
            <a:chOff x="802" y="2623"/>
            <a:chExt cx="876" cy="263"/>
          </a:xfrm>
        </p:grpSpPr>
        <p:grpSp>
          <p:nvGrpSpPr>
            <p:cNvPr id="122893" name="Group 101"/>
            <p:cNvGrpSpPr>
              <a:grpSpLocks/>
            </p:cNvGrpSpPr>
            <p:nvPr/>
          </p:nvGrpSpPr>
          <p:grpSpPr bwMode="auto">
            <a:xfrm>
              <a:off x="802" y="2655"/>
              <a:ext cx="851" cy="231"/>
              <a:chOff x="802" y="2511"/>
              <a:chExt cx="851" cy="231"/>
            </a:xfrm>
          </p:grpSpPr>
          <p:sp>
            <p:nvSpPr>
              <p:cNvPr id="83046" name="Text Box 102"/>
              <p:cNvSpPr txBox="1">
                <a:spLocks noChangeArrowheads="1"/>
              </p:cNvSpPr>
              <p:nvPr/>
            </p:nvSpPr>
            <p:spPr bwMode="auto">
              <a:xfrm>
                <a:off x="802" y="2511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① ②  …</a:t>
                </a:r>
              </a:p>
            </p:txBody>
          </p:sp>
          <p:sp>
            <p:nvSpPr>
              <p:cNvPr id="83047" name="Oval 103"/>
              <p:cNvSpPr>
                <a:spLocks noChangeArrowheads="1"/>
              </p:cNvSpPr>
              <p:nvPr/>
            </p:nvSpPr>
            <p:spPr bwMode="auto">
              <a:xfrm>
                <a:off x="1500" y="2542"/>
                <a:ext cx="153" cy="1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048" name="Text Box 104"/>
            <p:cNvSpPr txBox="1">
              <a:spLocks noChangeArrowheads="1"/>
            </p:cNvSpPr>
            <p:nvPr/>
          </p:nvSpPr>
          <p:spPr bwMode="auto">
            <a:xfrm>
              <a:off x="1482" y="262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</a:p>
          </p:txBody>
        </p:sp>
      </p:grpSp>
      <p:graphicFrame>
        <p:nvGraphicFramePr>
          <p:cNvPr id="83049" name="Object 105"/>
          <p:cNvGraphicFramePr>
            <a:graphicFrameLocks noChangeAspect="1"/>
          </p:cNvGraphicFramePr>
          <p:nvPr/>
        </p:nvGraphicFramePr>
        <p:xfrm>
          <a:off x="2640014" y="5516564"/>
          <a:ext cx="32527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9" imgW="1752600" imgH="419100" progId="Equation.DSMT4">
                  <p:embed/>
                </p:oleObj>
              </mc:Choice>
              <mc:Fallback>
                <p:oleObj name="Equation" r:id="rId9" imgW="1752600" imgH="419100" progId="Equation.DSMT4">
                  <p:embed/>
                  <p:pic>
                    <p:nvPicPr>
                      <p:cNvPr id="83049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516564"/>
                        <a:ext cx="32527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4367213" y="3644901"/>
            <a:ext cx="5218112" cy="1641475"/>
            <a:chOff x="1589" y="2168"/>
            <a:chExt cx="3287" cy="1034"/>
          </a:xfrm>
        </p:grpSpPr>
        <p:grpSp>
          <p:nvGrpSpPr>
            <p:cNvPr id="122899" name="Group 123"/>
            <p:cNvGrpSpPr>
              <a:grpSpLocks/>
            </p:cNvGrpSpPr>
            <p:nvPr/>
          </p:nvGrpSpPr>
          <p:grpSpPr bwMode="auto">
            <a:xfrm rot="20592568" flipV="1">
              <a:off x="1589" y="2168"/>
              <a:ext cx="1814" cy="659"/>
              <a:chOff x="1585" y="1777"/>
              <a:chExt cx="1814" cy="659"/>
            </a:xfrm>
          </p:grpSpPr>
          <p:sp>
            <p:nvSpPr>
              <p:cNvPr id="83060" name="Line 116"/>
              <p:cNvSpPr>
                <a:spLocks noChangeShapeType="1"/>
              </p:cNvSpPr>
              <p:nvPr/>
            </p:nvSpPr>
            <p:spPr bwMode="auto">
              <a:xfrm flipH="1">
                <a:off x="1583" y="1781"/>
                <a:ext cx="1638" cy="6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61" name="Line 117"/>
              <p:cNvSpPr>
                <a:spLocks noChangeShapeType="1"/>
              </p:cNvSpPr>
              <p:nvPr/>
            </p:nvSpPr>
            <p:spPr bwMode="auto">
              <a:xfrm flipV="1">
                <a:off x="1627" y="1940"/>
                <a:ext cx="1769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3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02" name="Group 129"/>
            <p:cNvGrpSpPr>
              <a:grpSpLocks/>
            </p:cNvGrpSpPr>
            <p:nvPr/>
          </p:nvGrpSpPr>
          <p:grpSpPr bwMode="auto">
            <a:xfrm>
              <a:off x="3107" y="2295"/>
              <a:ext cx="1769" cy="907"/>
              <a:chOff x="3299" y="1895"/>
              <a:chExt cx="1769" cy="907"/>
            </a:xfrm>
          </p:grpSpPr>
          <p:sp>
            <p:nvSpPr>
              <p:cNvPr id="83050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299" y="1895"/>
                <a:ext cx="1769" cy="90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fontAlgn="t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可以是①号球，亦可以是②号球</a:t>
                </a:r>
                <a:r>
                  <a:rPr lang="en-US" altLang="zh-CN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……</a:t>
                </a:r>
                <a:r>
                  <a:rPr lang="zh-CN" altLang="en-US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是     号球</a:t>
                </a:r>
                <a:r>
                  <a:rPr lang="zh-CN" altLang="en-US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rPr>
                  <a:t>	</a:t>
                </a:r>
              </a:p>
            </p:txBody>
          </p:sp>
          <p:grpSp>
            <p:nvGrpSpPr>
              <p:cNvPr id="122904" name="Group 128"/>
              <p:cNvGrpSpPr>
                <a:grpSpLocks/>
              </p:cNvGrpSpPr>
              <p:nvPr/>
            </p:nvGrpSpPr>
            <p:grpSpPr bwMode="auto">
              <a:xfrm>
                <a:off x="4197" y="2333"/>
                <a:ext cx="195" cy="329"/>
                <a:chOff x="4304" y="3600"/>
                <a:chExt cx="195" cy="329"/>
              </a:xfrm>
            </p:grpSpPr>
            <p:sp>
              <p:nvSpPr>
                <p:cNvPr id="83070" name="Oval 126"/>
                <p:cNvSpPr>
                  <a:spLocks noChangeArrowheads="1"/>
                </p:cNvSpPr>
                <p:nvPr/>
              </p:nvSpPr>
              <p:spPr bwMode="auto">
                <a:xfrm>
                  <a:off x="4326" y="3600"/>
                  <a:ext cx="161" cy="329"/>
                </a:xfrm>
                <a:prstGeom prst="ellipse">
                  <a:avLst/>
                </a:prstGeom>
                <a:noFill/>
                <a:ln w="9525" algn="ctr">
                  <a:solidFill>
                    <a:srgbClr val="FF0066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07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304" y="3649"/>
                  <a:ext cx="195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>
                      <a:solidFill>
                        <a:srgbClr val="FF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a</a:t>
                  </a:r>
                </a:p>
              </p:txBody>
            </p:sp>
          </p:grpSp>
        </p:grpSp>
      </p:grpSp>
      <p:sp>
        <p:nvSpPr>
          <p:cNvPr id="83079" name="Text Box 135"/>
          <p:cNvSpPr txBox="1">
            <a:spLocks noChangeArrowheads="1"/>
          </p:cNvSpPr>
          <p:nvPr/>
        </p:nvSpPr>
        <p:spPr bwMode="auto">
          <a:xfrm>
            <a:off x="4240213" y="2703514"/>
            <a:ext cx="4452158" cy="371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marL="2286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号球为红球，将</a:t>
            </a:r>
            <a:r>
              <a:rPr lang="en-US" altLang="zh-CN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n</a:t>
            </a:r>
            <a:r>
              <a: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个人也编号为</a:t>
            </a:r>
            <a:r>
              <a:rPr lang="en-US" altLang="zh-CN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1,2,…,n</a:t>
            </a:r>
            <a:r>
              <a: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．</a:t>
            </a:r>
          </a:p>
        </p:txBody>
      </p:sp>
      <p:sp>
        <p:nvSpPr>
          <p:cNvPr id="83085" name="Text Box 141"/>
          <p:cNvSpPr txBox="1">
            <a:spLocks noChangeArrowheads="1"/>
          </p:cNvSpPr>
          <p:nvPr/>
        </p:nvSpPr>
        <p:spPr bwMode="auto">
          <a:xfrm>
            <a:off x="6726239" y="5803901"/>
            <a:ext cx="1887537" cy="37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 marL="2286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  </a:t>
            </a:r>
            <a:r>
              <a:rPr lang="zh-CN" alt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无关</a:t>
            </a:r>
          </a:p>
        </p:txBody>
      </p:sp>
      <p:sp>
        <p:nvSpPr>
          <p:cNvPr id="83086" name="Rectangle 142"/>
          <p:cNvSpPr>
            <a:spLocks noRot="1" noChangeArrowheads="1"/>
          </p:cNvSpPr>
          <p:nvPr/>
        </p:nvSpPr>
        <p:spPr bwMode="auto">
          <a:xfrm>
            <a:off x="1524001" y="2349501"/>
            <a:ext cx="8951913" cy="860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可设想将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个球进行编号：	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	其中						</a:t>
            </a:r>
          </a:p>
        </p:txBody>
      </p:sp>
      <p:sp>
        <p:nvSpPr>
          <p:cNvPr id="2" name="Rectangle 142"/>
          <p:cNvSpPr>
            <a:spLocks noRot="1" noChangeArrowheads="1"/>
          </p:cNvSpPr>
          <p:nvPr/>
        </p:nvSpPr>
        <p:spPr bwMode="auto">
          <a:xfrm>
            <a:off x="1716088" y="3284539"/>
            <a:ext cx="8951912" cy="860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zh-CN" altLang="en-US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抽签的结果为：						</a:t>
            </a:r>
          </a:p>
        </p:txBody>
      </p:sp>
    </p:spTree>
    <p:extLst>
      <p:ext uri="{BB962C8B-B14F-4D97-AF65-F5344CB8AC3E}">
        <p14:creationId xmlns:p14="http://schemas.microsoft.com/office/powerpoint/2010/main" val="3745591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79" grpId="0" autoUpdateAnimBg="0"/>
      <p:bldP spid="83085" grpId="0" autoUpdateAnimBg="0"/>
      <p:bldP spid="83086" grpId="0" autoUpdateAnimBg="0"/>
      <p:bldP spid="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104DA38-6251-42A6-A581-E123F3D9D384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2281239" y="476250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2611" name="Object 1059"/>
          <p:cNvGraphicFramePr>
            <a:graphicFrameLocks noChangeAspect="1"/>
          </p:cNvGraphicFramePr>
          <p:nvPr/>
        </p:nvGraphicFramePr>
        <p:xfrm>
          <a:off x="3216275" y="549275"/>
          <a:ext cx="48656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公式" r:id="rId3" imgW="2628754" imgH="638305" progId="Equation.3">
                  <p:embed/>
                </p:oleObj>
              </mc:Choice>
              <mc:Fallback>
                <p:oleObj name="公式" r:id="rId3" imgW="2628754" imgH="638305" progId="Equation.3">
                  <p:embed/>
                  <p:pic>
                    <p:nvPicPr>
                      <p:cNvPr id="152611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49275"/>
                        <a:ext cx="48656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59"/>
          <p:cNvGraphicFramePr>
            <a:graphicFrameLocks noChangeAspect="1"/>
          </p:cNvGraphicFramePr>
          <p:nvPr/>
        </p:nvGraphicFramePr>
        <p:xfrm>
          <a:off x="3143251" y="1557338"/>
          <a:ext cx="23860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公式" r:id="rId5" imgW="1285948" imgH="209583" progId="Equation.3">
                  <p:embed/>
                </p:oleObj>
              </mc:Choice>
              <mc:Fallback>
                <p:oleObj name="公式" r:id="rId5" imgW="1285948" imgH="209583" progId="Equation.3">
                  <p:embed/>
                  <p:pic>
                    <p:nvPicPr>
                      <p:cNvPr id="3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557338"/>
                        <a:ext cx="23860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2"/>
          <p:cNvSpPr txBox="1">
            <a:spLocks noChangeArrowheads="1"/>
          </p:cNvSpPr>
          <p:nvPr/>
        </p:nvSpPr>
        <p:spPr bwMode="auto">
          <a:xfrm>
            <a:off x="2208214" y="1989138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43251" y="2087563"/>
          <a:ext cx="45434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7" imgW="1923985" imgH="552287" progId="Equation.3">
                  <p:embed/>
                </p:oleObj>
              </mc:Choice>
              <mc:Fallback>
                <p:oleObj name="公式" r:id="rId7" imgW="1923985" imgH="552287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087563"/>
                        <a:ext cx="45434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/>
          <p:cNvGraphicFramePr>
            <a:graphicFrameLocks noChangeAspect="1"/>
          </p:cNvGraphicFramePr>
          <p:nvPr/>
        </p:nvGraphicFramePr>
        <p:xfrm>
          <a:off x="3143251" y="3357564"/>
          <a:ext cx="3916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公式" r:id="rId9" imgW="1657399" imgH="438280" progId="Equation.3">
                  <p:embed/>
                </p:oleObj>
              </mc:Choice>
              <mc:Fallback>
                <p:oleObj name="公式" r:id="rId9" imgW="1657399" imgH="438280" progId="Equation.3">
                  <p:embed/>
                  <p:pic>
                    <p:nvPicPr>
                      <p:cNvPr id="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357564"/>
                        <a:ext cx="39163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/>
          <p:cNvGraphicFramePr>
            <a:graphicFrameLocks noChangeAspect="1"/>
          </p:cNvGraphicFramePr>
          <p:nvPr/>
        </p:nvGraphicFramePr>
        <p:xfrm>
          <a:off x="6383338" y="5229225"/>
          <a:ext cx="927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公式" r:id="rId11" imgW="380984" imgH="228698" progId="Equation.3">
                  <p:embed/>
                </p:oleObj>
              </mc:Choice>
              <mc:Fallback>
                <p:oleObj name="公式" r:id="rId11" imgW="380984" imgH="228698" progId="Equation.3">
                  <p:embed/>
                  <p:pic>
                    <p:nvPicPr>
                      <p:cNvPr id="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229225"/>
                        <a:ext cx="9271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3216276" y="4652964"/>
          <a:ext cx="29003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公式" r:id="rId13" imgW="1219216" imgH="704866" progId="Equation.3">
                  <p:embed/>
                </p:oleObj>
              </mc:Choice>
              <mc:Fallback>
                <p:oleObj name="公式" r:id="rId13" imgW="1219216" imgH="704866" progId="Equation.3">
                  <p:embed/>
                  <p:pic>
                    <p:nvPicPr>
                      <p:cNvPr id="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652964"/>
                        <a:ext cx="2900363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"/>
          <p:cNvGraphicFramePr>
            <a:graphicFrameLocks noChangeAspect="1"/>
          </p:cNvGraphicFramePr>
          <p:nvPr/>
        </p:nvGraphicFramePr>
        <p:xfrm>
          <a:off x="7450138" y="3573463"/>
          <a:ext cx="9572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公式" r:id="rId15" imgW="406080" imgH="241200" progId="Equation.3">
                  <p:embed/>
                </p:oleObj>
              </mc:Choice>
              <mc:Fallback>
                <p:oleObj name="公式" r:id="rId15" imgW="406080" imgH="241200" progId="Equation.3">
                  <p:embed/>
                  <p:pic>
                    <p:nvPicPr>
                      <p:cNvPr id="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3573463"/>
                        <a:ext cx="9572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8472489" y="4365626"/>
            <a:ext cx="1882775" cy="792163"/>
          </a:xfrm>
          <a:prstGeom prst="cloudCallout">
            <a:avLst>
              <a:gd name="adj1" fmla="val -35264"/>
              <a:gd name="adj2" fmla="val 121926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不独立！</a:t>
            </a:r>
          </a:p>
        </p:txBody>
      </p:sp>
    </p:spTree>
    <p:extLst>
      <p:ext uri="{BB962C8B-B14F-4D97-AF65-F5344CB8AC3E}">
        <p14:creationId xmlns:p14="http://schemas.microsoft.com/office/powerpoint/2010/main" val="198777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6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E0097B-BABF-4A65-BDBC-E5E45EF1A7EE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3575050" y="549275"/>
          <a:ext cx="61849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公式" r:id="rId3" imgW="2619221" imgH="771427" progId="Equation.3">
                  <p:embed/>
                </p:oleObj>
              </mc:Choice>
              <mc:Fallback>
                <p:oleObj name="公式" r:id="rId3" imgW="2619221" imgH="771427" progId="Equation.3">
                  <p:embed/>
                  <p:pic>
                    <p:nvPicPr>
                      <p:cNvPr id="153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49275"/>
                        <a:ext cx="61849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351088" y="5492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59151" y="2349501"/>
          <a:ext cx="454342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公式" r:id="rId5" imgW="1923985" imgH="914449" progId="Equation.3">
                  <p:embed/>
                </p:oleObj>
              </mc:Choice>
              <mc:Fallback>
                <p:oleObj name="公式" r:id="rId5" imgW="1923985" imgH="914449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349501"/>
                        <a:ext cx="454342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351088" y="22764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32400" y="3644901"/>
          <a:ext cx="21653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7" imgW="895431" imgH="304816" progId="Equation.3">
                  <p:embed/>
                </p:oleObj>
              </mc:Choice>
              <mc:Fallback>
                <p:oleObj name="公式" r:id="rId7" imgW="895431" imgH="304816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644901"/>
                        <a:ext cx="21653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32176" y="4462464"/>
          <a:ext cx="451961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9" imgW="1917360" imgH="927000" progId="Equation.3">
                  <p:embed/>
                </p:oleObj>
              </mc:Choice>
              <mc:Fallback>
                <p:oleObj name="公式" r:id="rId9" imgW="1917360" imgH="9270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462464"/>
                        <a:ext cx="451961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232401" y="5589588"/>
          <a:ext cx="2936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公式" r:id="rId11" imgW="1228749" imgH="380935" progId="Equation.3">
                  <p:embed/>
                </p:oleObj>
              </mc:Choice>
              <mc:Fallback>
                <p:oleObj name="公式" r:id="rId11" imgW="1228749" imgH="380935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5589588"/>
                        <a:ext cx="29368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472489" y="4076700"/>
            <a:ext cx="2016125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8688388" y="1916113"/>
            <a:ext cx="0" cy="24495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9840913" y="1773239"/>
            <a:ext cx="0" cy="2447925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8616951" y="1844675"/>
            <a:ext cx="1439863" cy="2376488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9191625" y="2636839"/>
            <a:ext cx="0" cy="1728787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8543926" y="3573463"/>
            <a:ext cx="1800225" cy="0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461376" y="4745038"/>
            <a:ext cx="1882775" cy="793750"/>
          </a:xfrm>
          <a:prstGeom prst="cloudCallout">
            <a:avLst>
              <a:gd name="adj1" fmla="val -35264"/>
              <a:gd name="adj2" fmla="val 121926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不独立！</a:t>
            </a:r>
          </a:p>
        </p:txBody>
      </p:sp>
    </p:spTree>
    <p:extLst>
      <p:ext uri="{BB962C8B-B14F-4D97-AF65-F5344CB8AC3E}">
        <p14:creationId xmlns:p14="http://schemas.microsoft.com/office/powerpoint/2010/main" val="57740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7" grpId="0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65FE8D5-893A-41C8-83F5-FD31DC7FFAC3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471739" y="514350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已知二维随机变量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 X, Y 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的概率密度为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408363" y="2003426"/>
            <a:ext cx="6620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的边缘密度，判断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是否相互独立？</a:t>
            </a:r>
          </a:p>
        </p:txBody>
      </p:sp>
      <p:graphicFrame>
        <p:nvGraphicFramePr>
          <p:cNvPr id="170021" name="Object 1029"/>
          <p:cNvGraphicFramePr>
            <a:graphicFrameLocks noChangeAspect="1"/>
          </p:cNvGraphicFramePr>
          <p:nvPr/>
        </p:nvGraphicFramePr>
        <p:xfrm>
          <a:off x="3443288" y="971550"/>
          <a:ext cx="6032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公式" r:id="rId3" imgW="2755800" imgH="482400" progId="Equation.3">
                  <p:embed/>
                </p:oleObj>
              </mc:Choice>
              <mc:Fallback>
                <p:oleObj name="公式" r:id="rId3" imgW="2755800" imgH="482400" progId="Equation.3">
                  <p:embed/>
                  <p:pic>
                    <p:nvPicPr>
                      <p:cNvPr id="17002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971550"/>
                        <a:ext cx="60325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52675" y="2636839"/>
          <a:ext cx="6916738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公式" r:id="rId5" imgW="3162268" imgH="1124031" progId="Equation.3">
                  <p:embed/>
                </p:oleObj>
              </mc:Choice>
              <mc:Fallback>
                <p:oleObj name="公式" r:id="rId5" imgW="3162268" imgH="1124031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636839"/>
                        <a:ext cx="6916738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79676" y="5348288"/>
          <a:ext cx="61452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公式" r:id="rId7" imgW="2800350" imgH="533514" progId="Equation.3">
                  <p:embed/>
                </p:oleObj>
              </mc:Choice>
              <mc:Fallback>
                <p:oleObj name="公式" r:id="rId7" imgW="2800350" imgH="533514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5348288"/>
                        <a:ext cx="614521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AutoShape 12"/>
          <p:cNvSpPr>
            <a:spLocks noChangeArrowheads="1"/>
          </p:cNvSpPr>
          <p:nvPr/>
        </p:nvSpPr>
        <p:spPr bwMode="auto">
          <a:xfrm>
            <a:off x="8472489" y="4365626"/>
            <a:ext cx="1882775" cy="792163"/>
          </a:xfrm>
          <a:prstGeom prst="cloudCallout">
            <a:avLst>
              <a:gd name="adj1" fmla="val -35264"/>
              <a:gd name="adj2" fmla="val 121926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不独立！</a:t>
            </a:r>
          </a:p>
        </p:txBody>
      </p:sp>
    </p:spTree>
    <p:extLst>
      <p:ext uri="{BB962C8B-B14F-4D97-AF65-F5344CB8AC3E}">
        <p14:creationId xmlns:p14="http://schemas.microsoft.com/office/powerpoint/2010/main" val="182161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2" grpId="0"/>
      <p:bldP spid="860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556B3A-41C0-4FD9-A579-E0678311CCD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495551" y="323850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已知二维随机变量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 X, Y 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的分布函数为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95550" y="1720850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判断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是否相互独立？</a:t>
            </a:r>
          </a:p>
        </p:txBody>
      </p:sp>
      <p:graphicFrame>
        <p:nvGraphicFramePr>
          <p:cNvPr id="171013" name="Object 1029"/>
          <p:cNvGraphicFramePr>
            <a:graphicFrameLocks noChangeAspect="1"/>
          </p:cNvGraphicFramePr>
          <p:nvPr/>
        </p:nvGraphicFramePr>
        <p:xfrm>
          <a:off x="2495551" y="692151"/>
          <a:ext cx="68992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公式" r:id="rId3" imgW="3171801" imgH="428723" progId="Equation.3">
                  <p:embed/>
                </p:oleObj>
              </mc:Choice>
              <mc:Fallback>
                <p:oleObj name="公式" r:id="rId3" imgW="3171801" imgH="428723" progId="Equation.3">
                  <p:embed/>
                  <p:pic>
                    <p:nvPicPr>
                      <p:cNvPr id="1710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692151"/>
                        <a:ext cx="68992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08214" y="2586038"/>
          <a:ext cx="45354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5" imgW="2371701" imgH="428723" progId="Equation.3">
                  <p:embed/>
                </p:oleObj>
              </mc:Choice>
              <mc:Fallback>
                <p:oleObj name="公式" r:id="rId5" imgW="2371701" imgH="428723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586038"/>
                        <a:ext cx="45354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87576" y="3511551"/>
          <a:ext cx="45323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公式" r:id="rId7" imgW="2362168" imgH="485726" progId="Equation.3">
                  <p:embed/>
                </p:oleObj>
              </mc:Choice>
              <mc:Fallback>
                <p:oleObj name="公式" r:id="rId7" imgW="2362168" imgH="485726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3511551"/>
                        <a:ext cx="45323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208214" y="4724400"/>
          <a:ext cx="3121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公式" r:id="rId9" imgW="1619266" imgH="190467" progId="Equation.3">
                  <p:embed/>
                </p:oleObj>
              </mc:Choice>
              <mc:Fallback>
                <p:oleObj name="公式" r:id="rId9" imgW="1619266" imgH="190467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724400"/>
                        <a:ext cx="3121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735638" y="5373688"/>
            <a:ext cx="1439862" cy="792162"/>
          </a:xfrm>
          <a:prstGeom prst="cloudCallout">
            <a:avLst>
              <a:gd name="adj1" fmla="val -97338"/>
              <a:gd name="adj2" fmla="val 51380"/>
            </a:avLst>
          </a:prstGeom>
          <a:solidFill>
            <a:srgbClr val="92D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独立！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505701" y="2781301"/>
          <a:ext cx="2809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11" imgW="1457203" imgH="419165" progId="Equation.3">
                  <p:embed/>
                </p:oleObj>
              </mc:Choice>
              <mc:Fallback>
                <p:oleObj name="公式" r:id="rId11" imgW="1457203" imgH="419165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1" y="2781301"/>
                        <a:ext cx="2809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464425" y="3789363"/>
          <a:ext cx="22812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公式" r:id="rId13" imgW="1181084" imgH="390492" progId="Equation.3">
                  <p:embed/>
                </p:oleObj>
              </mc:Choice>
              <mc:Fallback>
                <p:oleObj name="公式" r:id="rId13" imgW="1181084" imgH="390492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789363"/>
                        <a:ext cx="228123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464425" y="4797425"/>
          <a:ext cx="2713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公式" r:id="rId15" imgW="1409538" imgH="190467" progId="Equation.3">
                  <p:embed/>
                </p:oleObj>
              </mc:Choice>
              <mc:Fallback>
                <p:oleObj name="公式" r:id="rId15" imgW="1409538" imgH="190467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797425"/>
                        <a:ext cx="2713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54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2" grpId="0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4D5A3FC-0BF2-4BE1-83BE-8F5EAF952F62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279651" y="549275"/>
            <a:ext cx="7394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设某型钻头的寿命服从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=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0.002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的指数分布。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欲打一口深度为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500m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的钻井，求恰好需要使用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两支钻头的概率。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64" name="Object 1029"/>
          <p:cNvGraphicFramePr>
            <a:graphicFrameLocks noChangeAspect="1"/>
          </p:cNvGraphicFramePr>
          <p:nvPr/>
        </p:nvGraphicFramePr>
        <p:xfrm>
          <a:off x="3209926" y="1916113"/>
          <a:ext cx="6773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公式" r:id="rId3" imgW="3257599" imgH="200025" progId="Equation.3">
                  <p:embed/>
                </p:oleObj>
              </mc:Choice>
              <mc:Fallback>
                <p:oleObj name="公式" r:id="rId3" imgW="3257599" imgH="200025" progId="Equation.3">
                  <p:embed/>
                  <p:pic>
                    <p:nvPicPr>
                      <p:cNvPr id="16896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1916113"/>
                        <a:ext cx="67738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9301" y="2420938"/>
          <a:ext cx="63150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公式" r:id="rId5" imgW="3190867" imgH="209583" progId="Equation.3">
                  <p:embed/>
                </p:oleObj>
              </mc:Choice>
              <mc:Fallback>
                <p:oleObj name="公式" r:id="rId5" imgW="3190867" imgH="209583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2420938"/>
                        <a:ext cx="63150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87713" y="3068638"/>
          <a:ext cx="3219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公式" r:id="rId7" imgW="1619266" imgH="180910" progId="Equation.3">
                  <p:embed/>
                </p:oleObj>
              </mc:Choice>
              <mc:Fallback>
                <p:oleObj name="公式" r:id="rId7" imgW="1619266" imgH="18091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068638"/>
                        <a:ext cx="3219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82926" y="3644900"/>
          <a:ext cx="34194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公式" r:id="rId9" imgW="1724130" imgH="476169" progId="Equation.3">
                  <p:embed/>
                </p:oleObj>
              </mc:Choice>
              <mc:Fallback>
                <p:oleObj name="公式" r:id="rId9" imgW="1724130" imgH="476169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6" y="3644900"/>
                        <a:ext cx="34194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71813" y="4724401"/>
          <a:ext cx="4965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公式" r:id="rId11" imgW="2505164" imgH="314374" progId="Equation.3">
                  <p:embed/>
                </p:oleObj>
              </mc:Choice>
              <mc:Fallback>
                <p:oleObj name="公式" r:id="rId11" imgW="2505164" imgH="314374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724401"/>
                        <a:ext cx="49657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27375" y="5661026"/>
          <a:ext cx="1822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公式" r:id="rId13" imgW="904964" imgH="180910" progId="Equation.3">
                  <p:embed/>
                </p:oleObj>
              </mc:Choice>
              <mc:Fallback>
                <p:oleObj name="公式" r:id="rId13" imgW="904964" imgH="18091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661026"/>
                        <a:ext cx="1822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279651" y="1844676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53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19288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B3E912-0E92-4793-874B-836DD22DD676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83299" name="Text Box 5"/>
          <p:cNvSpPr txBox="1">
            <a:spLocks noChangeArrowheads="1"/>
          </p:cNvSpPr>
          <p:nvPr/>
        </p:nvSpPr>
        <p:spPr bwMode="auto">
          <a:xfrm>
            <a:off x="2351089" y="54927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63846" name="Object 14"/>
          <p:cNvGraphicFramePr>
            <a:graphicFrameLocks noChangeAspect="1"/>
          </p:cNvGraphicFramePr>
          <p:nvPr/>
        </p:nvGraphicFramePr>
        <p:xfrm>
          <a:off x="3432176" y="620713"/>
          <a:ext cx="56626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公式" r:id="rId3" imgW="2333568" imgH="438280" progId="Equation.3">
                  <p:embed/>
                </p:oleObj>
              </mc:Choice>
              <mc:Fallback>
                <p:oleObj name="公式" r:id="rId3" imgW="2333568" imgH="438280" progId="Equation.3">
                  <p:embed/>
                  <p:pic>
                    <p:nvPicPr>
                      <p:cNvPr id="163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620713"/>
                        <a:ext cx="56626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51088" y="170021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359150" y="1773238"/>
          <a:ext cx="4152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公式" r:id="rId5" imgW="1705064" imgH="161795" progId="Equation.3">
                  <p:embed/>
                </p:oleObj>
              </mc:Choice>
              <mc:Fallback>
                <p:oleObj name="公式" r:id="rId5" imgW="1705064" imgH="161795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773238"/>
                        <a:ext cx="41529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071813" y="2133600"/>
          <a:ext cx="6704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公式" r:id="rId7" imgW="3124135" imgH="409608" progId="Equation.3">
                  <p:embed/>
                </p:oleObj>
              </mc:Choice>
              <mc:Fallback>
                <p:oleObj name="公式" r:id="rId7" imgW="3124135" imgH="409608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133600"/>
                        <a:ext cx="6704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071814" y="2924176"/>
          <a:ext cx="36607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公式" r:id="rId9" imgW="1685998" imgH="390492" progId="Equation.3">
                  <p:embed/>
                </p:oleObj>
              </mc:Choice>
              <mc:Fallback>
                <p:oleObj name="公式" r:id="rId9" imgW="1685998" imgH="390492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924176"/>
                        <a:ext cx="36607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071814" y="3789363"/>
          <a:ext cx="3671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公式" r:id="rId11" imgW="1371746" imgH="419165" progId="Equation.3">
                  <p:embed/>
                </p:oleObj>
              </mc:Choice>
              <mc:Fallback>
                <p:oleObj name="公式" r:id="rId11" imgW="1371746" imgH="419165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789363"/>
                        <a:ext cx="3671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3071814" y="4797426"/>
          <a:ext cx="47513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公式" r:id="rId13" imgW="1895386" imgH="409608" progId="Equation.3">
                  <p:embed/>
                </p:oleObj>
              </mc:Choice>
              <mc:Fallback>
                <p:oleObj name="公式" r:id="rId13" imgW="1895386" imgH="409608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797426"/>
                        <a:ext cx="47513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3071813" y="5734050"/>
          <a:ext cx="4895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公式" r:id="rId15" imgW="2124180" imgH="380935" progId="Equation.3">
                  <p:embed/>
                </p:oleObj>
              </mc:Choice>
              <mc:Fallback>
                <p:oleObj name="公式" r:id="rId15" imgW="2124180" imgH="380935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734050"/>
                        <a:ext cx="489585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AutoShape 9"/>
          <p:cNvSpPr>
            <a:spLocks noChangeArrowheads="1"/>
          </p:cNvSpPr>
          <p:nvPr/>
        </p:nvSpPr>
        <p:spPr bwMode="auto">
          <a:xfrm>
            <a:off x="7680326" y="2924175"/>
            <a:ext cx="2735263" cy="1296988"/>
          </a:xfrm>
          <a:prstGeom prst="cloudCallout">
            <a:avLst>
              <a:gd name="adj1" fmla="val -68921"/>
              <a:gd name="adj2" fmla="val 72889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Poisson</a:t>
            </a:r>
            <a:r>
              <a:rPr lang="zh-CN" altLang="en-US" sz="2000" b="1">
                <a:solidFill>
                  <a:srgbClr val="FF0000"/>
                </a:solidFill>
              </a:rPr>
              <a:t>分布的可加性</a:t>
            </a:r>
          </a:p>
        </p:txBody>
      </p:sp>
    </p:spTree>
    <p:extLst>
      <p:ext uri="{BB962C8B-B14F-4D97-AF65-F5344CB8AC3E}">
        <p14:creationId xmlns:p14="http://schemas.microsoft.com/office/powerpoint/2010/main" val="102608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2" grpId="0"/>
      <p:bldP spid="15156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19288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AAF2930-9AFC-40CE-986E-021DED576077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83299" name="Text Box 5"/>
          <p:cNvSpPr txBox="1">
            <a:spLocks noChangeArrowheads="1"/>
          </p:cNvSpPr>
          <p:nvPr/>
        </p:nvSpPr>
        <p:spPr bwMode="auto">
          <a:xfrm>
            <a:off x="2351089" y="54927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63846" name="Object 14"/>
          <p:cNvGraphicFramePr>
            <a:graphicFrameLocks noChangeAspect="1"/>
          </p:cNvGraphicFramePr>
          <p:nvPr/>
        </p:nvGraphicFramePr>
        <p:xfrm>
          <a:off x="3287714" y="549276"/>
          <a:ext cx="63976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公式" r:id="rId3" imgW="2638287" imgH="438280" progId="Equation.3">
                  <p:embed/>
                </p:oleObj>
              </mc:Choice>
              <mc:Fallback>
                <p:oleObj name="公式" r:id="rId3" imgW="2638287" imgH="438280" progId="Equation.3">
                  <p:embed/>
                  <p:pic>
                    <p:nvPicPr>
                      <p:cNvPr id="1638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549276"/>
                        <a:ext cx="63976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51088" y="170021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51561" name="AutoShape 9"/>
          <p:cNvSpPr>
            <a:spLocks noChangeArrowheads="1"/>
          </p:cNvSpPr>
          <p:nvPr/>
        </p:nvSpPr>
        <p:spPr bwMode="auto">
          <a:xfrm>
            <a:off x="7535863" y="2852739"/>
            <a:ext cx="2735262" cy="1296987"/>
          </a:xfrm>
          <a:prstGeom prst="cloudCallout">
            <a:avLst>
              <a:gd name="adj1" fmla="val -63639"/>
              <a:gd name="adj2" fmla="val 78398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二项分布的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可加性</a:t>
            </a:r>
          </a:p>
        </p:txBody>
      </p:sp>
    </p:spTree>
    <p:extLst>
      <p:ext uri="{BB962C8B-B14F-4D97-AF65-F5344CB8AC3E}">
        <p14:creationId xmlns:p14="http://schemas.microsoft.com/office/powerpoint/2010/main" val="325495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2" grpId="0"/>
      <p:bldP spid="15156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CF0891-458F-4A21-A43D-F98338B24ACB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22886" name="Text Box 13"/>
          <p:cNvSpPr txBox="1">
            <a:spLocks noChangeArrowheads="1"/>
          </p:cNvSpPr>
          <p:nvPr/>
        </p:nvSpPr>
        <p:spPr bwMode="auto">
          <a:xfrm>
            <a:off x="2208213" y="404814"/>
            <a:ext cx="10080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5" name="Object 29"/>
          <p:cNvGraphicFramePr>
            <a:graphicFrameLocks noChangeAspect="1"/>
          </p:cNvGraphicFramePr>
          <p:nvPr/>
        </p:nvGraphicFramePr>
        <p:xfrm>
          <a:off x="3576639" y="476251"/>
          <a:ext cx="44799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公式" r:id="rId3" imgW="1885853" imgH="466611" progId="Equation.3">
                  <p:embed/>
                </p:oleObj>
              </mc:Choice>
              <mc:Fallback>
                <p:oleObj name="公式" r:id="rId3" imgW="1885853" imgH="466611" progId="Equation.3">
                  <p:embed/>
                  <p:pic>
                    <p:nvPicPr>
                      <p:cNvPr id="143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9" y="476251"/>
                        <a:ext cx="44799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3432175" y="1844676"/>
          <a:ext cx="55245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公式" r:id="rId5" imgW="2333568" imgH="790542" progId="Equation.3">
                  <p:embed/>
                </p:oleObj>
              </mc:Choice>
              <mc:Fallback>
                <p:oleObj name="公式" r:id="rId5" imgW="2333568" imgH="790542" progId="Equation.3">
                  <p:embed/>
                  <p:pic>
                    <p:nvPicPr>
                      <p:cNvPr id="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844676"/>
                        <a:ext cx="552450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3503614" y="3573463"/>
          <a:ext cx="36718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7" imgW="1543001" imgH="428723" progId="Equation.3">
                  <p:embed/>
                </p:oleObj>
              </mc:Choice>
              <mc:Fallback>
                <p:oleObj name="公式" r:id="rId7" imgW="1543001" imgH="428723" progId="Equation.3">
                  <p:embed/>
                  <p:pic>
                    <p:nvPicPr>
                      <p:cNvPr id="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573463"/>
                        <a:ext cx="36718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/>
        </p:nvGraphicFramePr>
        <p:xfrm>
          <a:off x="7175500" y="3716338"/>
          <a:ext cx="1970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公式" r:id="rId9" imgW="819166" imgH="314374" progId="Equation.3">
                  <p:embed/>
                </p:oleObj>
              </mc:Choice>
              <mc:Fallback>
                <p:oleObj name="公式" r:id="rId9" imgW="819166" imgH="314374" progId="Equation.3">
                  <p:embed/>
                  <p:pic>
                    <p:nvPicPr>
                      <p:cNvPr id="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716338"/>
                        <a:ext cx="1970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3575050" y="4868863"/>
          <a:ext cx="3074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公式" r:id="rId11" imgW="1285948" imgH="238255" progId="Equation.3">
                  <p:embed/>
                </p:oleObj>
              </mc:Choice>
              <mc:Fallback>
                <p:oleObj name="公式" r:id="rId11" imgW="1285948" imgH="238255" progId="Equation.3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868863"/>
                        <a:ext cx="30749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Text Box 13"/>
          <p:cNvSpPr txBox="1">
            <a:spLocks noChangeArrowheads="1"/>
          </p:cNvSpPr>
          <p:nvPr/>
        </p:nvSpPr>
        <p:spPr bwMode="auto">
          <a:xfrm>
            <a:off x="2208213" y="1916114"/>
            <a:ext cx="10080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3432175" y="5589589"/>
            <a:ext cx="57610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这个分布称为瑞利（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Rayleigh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）分布。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23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92" grpId="0"/>
      <p:bldP spid="12289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5C7795-0C1E-4C5E-9417-3BB845457240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36195" name="Text Box 13"/>
          <p:cNvSpPr txBox="1">
            <a:spLocks noChangeArrowheads="1"/>
          </p:cNvSpPr>
          <p:nvPr/>
        </p:nvSpPr>
        <p:spPr bwMode="auto">
          <a:xfrm>
            <a:off x="2208213" y="404814"/>
            <a:ext cx="10080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5" name="Object 29"/>
          <p:cNvGraphicFramePr>
            <a:graphicFrameLocks noChangeAspect="1"/>
          </p:cNvGraphicFramePr>
          <p:nvPr/>
        </p:nvGraphicFramePr>
        <p:xfrm>
          <a:off x="3432175" y="476251"/>
          <a:ext cx="52260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公式" r:id="rId3" imgW="2266837" imgH="409608" progId="Equation.3">
                  <p:embed/>
                </p:oleObj>
              </mc:Choice>
              <mc:Fallback>
                <p:oleObj name="公式" r:id="rId3" imgW="2266837" imgH="409608" progId="Equation.3">
                  <p:embed/>
                  <p:pic>
                    <p:nvPicPr>
                      <p:cNvPr id="143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76251"/>
                        <a:ext cx="52260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3432176" y="1628776"/>
          <a:ext cx="6481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公式" r:id="rId5" imgW="2943347" imgH="209583" progId="Equation.3">
                  <p:embed/>
                </p:oleObj>
              </mc:Choice>
              <mc:Fallback>
                <p:oleObj name="公式" r:id="rId5" imgW="2943347" imgH="209583" progId="Equation.3">
                  <p:embed/>
                  <p:pic>
                    <p:nvPicPr>
                      <p:cNvPr id="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628776"/>
                        <a:ext cx="64817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3476626" y="5157789"/>
          <a:ext cx="54641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公式" r:id="rId7" imgW="2304969" imgH="676194" progId="Equation.3">
                  <p:embed/>
                </p:oleObj>
              </mc:Choice>
              <mc:Fallback>
                <p:oleObj name="公式" r:id="rId7" imgW="2304969" imgH="676194" progId="Equation.3">
                  <p:embed/>
                  <p:pic>
                    <p:nvPicPr>
                      <p:cNvPr id="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6" y="5157789"/>
                        <a:ext cx="54641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Text Box 13"/>
          <p:cNvSpPr txBox="1">
            <a:spLocks noChangeArrowheads="1"/>
          </p:cNvSpPr>
          <p:nvPr/>
        </p:nvSpPr>
        <p:spPr bwMode="auto">
          <a:xfrm>
            <a:off x="2279651" y="1628776"/>
            <a:ext cx="100806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29"/>
          <p:cNvGraphicFramePr>
            <a:graphicFrameLocks noChangeAspect="1"/>
          </p:cNvGraphicFramePr>
          <p:nvPr/>
        </p:nvGraphicFramePr>
        <p:xfrm>
          <a:off x="3346450" y="2205039"/>
          <a:ext cx="572928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公式" r:id="rId9" imgW="2609688" imgH="666636" progId="Equation.3">
                  <p:embed/>
                </p:oleObj>
              </mc:Choice>
              <mc:Fallback>
                <p:oleObj name="公式" r:id="rId9" imgW="2609688" imgH="666636" progId="Equation.3">
                  <p:embed/>
                  <p:pic>
                    <p:nvPicPr>
                      <p:cNvPr id="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205039"/>
                        <a:ext cx="5729288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3359151" y="3644901"/>
          <a:ext cx="35274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公式" r:id="rId11" imgW="1466737" imgH="323931" progId="Equation.3">
                  <p:embed/>
                </p:oleObj>
              </mc:Choice>
              <mc:Fallback>
                <p:oleObj name="公式" r:id="rId11" imgW="1466737" imgH="323931" progId="Equation.3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644901"/>
                        <a:ext cx="35274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3359150" y="4365626"/>
          <a:ext cx="3314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公式" r:id="rId13" imgW="1371746" imgH="323931" progId="Equation.3">
                  <p:embed/>
                </p:oleObj>
              </mc:Choice>
              <mc:Fallback>
                <p:oleObj name="公式" r:id="rId13" imgW="1371746" imgH="323931" progId="Equation.3">
                  <p:embed/>
                  <p:pic>
                    <p:nvPicPr>
                      <p:cNvPr id="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365626"/>
                        <a:ext cx="33147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937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20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等腰三角形 17"/>
          <p:cNvSpPr/>
          <p:nvPr/>
        </p:nvSpPr>
        <p:spPr bwMode="auto">
          <a:xfrm>
            <a:off x="8242301" y="1712913"/>
            <a:ext cx="2132013" cy="1890712"/>
          </a:xfrm>
          <a:prstGeom prst="triangl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5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19172F5-F285-4F45-9EB6-134DA13557C4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40014" y="692150"/>
          <a:ext cx="42814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公式" r:id="rId3" imgW="1609733" imgH="304816" progId="Equation.3">
                  <p:embed/>
                </p:oleObj>
              </mc:Choice>
              <mc:Fallback>
                <p:oleObj name="公式" r:id="rId3" imgW="1609733" imgH="304816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692150"/>
                        <a:ext cx="428148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17" name="直接箭头连接符 7"/>
          <p:cNvCxnSpPr>
            <a:cxnSpLocks noChangeShapeType="1"/>
          </p:cNvCxnSpPr>
          <p:nvPr/>
        </p:nvCxnSpPr>
        <p:spPr bwMode="auto">
          <a:xfrm flipV="1">
            <a:off x="8904288" y="1196976"/>
            <a:ext cx="0" cy="2505075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直接箭头连接符 9"/>
          <p:cNvCxnSpPr>
            <a:cxnSpLocks noChangeShapeType="1"/>
          </p:cNvCxnSpPr>
          <p:nvPr/>
        </p:nvCxnSpPr>
        <p:spPr bwMode="auto">
          <a:xfrm>
            <a:off x="8183564" y="3068638"/>
            <a:ext cx="2155825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直接连接符 16"/>
          <p:cNvCxnSpPr>
            <a:cxnSpLocks noChangeShapeType="1"/>
          </p:cNvCxnSpPr>
          <p:nvPr/>
        </p:nvCxnSpPr>
        <p:spPr bwMode="auto">
          <a:xfrm>
            <a:off x="8301039" y="1700214"/>
            <a:ext cx="2016125" cy="1857375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8940801" y="1906589"/>
          <a:ext cx="98266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公式" r:id="rId5" imgW="581179" imgH="152237" progId="Equation.3">
                  <p:embed/>
                </p:oleObj>
              </mc:Choice>
              <mc:Fallback>
                <p:oleObj name="公式" r:id="rId5" imgW="581179" imgH="152237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1" y="1906589"/>
                        <a:ext cx="98266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648076" y="1382713"/>
          <a:ext cx="2722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公式" r:id="rId7" imgW="1009488" imgH="304816" progId="Equation.3">
                  <p:embed/>
                </p:oleObj>
              </mc:Choice>
              <mc:Fallback>
                <p:oleObj name="公式" r:id="rId7" imgW="1009488" imgH="304816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382713"/>
                        <a:ext cx="27225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云形标注 23"/>
          <p:cNvSpPr>
            <a:spLocks noChangeArrowheads="1"/>
          </p:cNvSpPr>
          <p:nvPr/>
        </p:nvSpPr>
        <p:spPr bwMode="auto">
          <a:xfrm>
            <a:off x="4514850" y="2036763"/>
            <a:ext cx="3240088" cy="1441450"/>
          </a:xfrm>
          <a:prstGeom prst="cloudCallout">
            <a:avLst>
              <a:gd name="adj1" fmla="val -71000"/>
              <a:gd name="adj2" fmla="val -43324"/>
            </a:avLst>
          </a:prstGeom>
          <a:solidFill>
            <a:srgbClr val="CCEC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可视为沿有向直线</a:t>
            </a:r>
            <a:endParaRPr lang="en-US" altLang="zh-CN" b="1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x+y = z </a:t>
            </a:r>
            <a:r>
              <a:rPr lang="zh-CN" altLang="en-US" b="1">
                <a:solidFill>
                  <a:srgbClr val="FF0000"/>
                </a:solidFill>
              </a:rPr>
              <a:t>的对坐标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的曲线积分。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8145463" y="1812926"/>
          <a:ext cx="3095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公式" r:id="rId9" imgW="133463" imgH="133464" progId="Equation.3">
                  <p:embed/>
                </p:oleObj>
              </mc:Choice>
              <mc:Fallback>
                <p:oleObj name="公式" r:id="rId9" imgW="133463" imgH="133464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3" y="1812926"/>
                        <a:ext cx="309562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0007601" y="3603626"/>
          <a:ext cx="30956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公式" r:id="rId11" imgW="133463" imgH="133464" progId="Equation.3">
                  <p:embed/>
                </p:oleObj>
              </mc:Choice>
              <mc:Fallback>
                <p:oleObj name="公式" r:id="rId11" imgW="133463" imgH="133464" progId="Equation.3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7601" y="3603626"/>
                        <a:ext cx="30956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640013" y="3702050"/>
          <a:ext cx="42481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公式" r:id="rId13" imgW="1600200" imgH="304816" progId="Equation.3">
                  <p:embed/>
                </p:oleObj>
              </mc:Choice>
              <mc:Fallback>
                <p:oleObj name="公式" r:id="rId13" imgW="1600200" imgH="304816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702050"/>
                        <a:ext cx="42481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719513" y="4365625"/>
          <a:ext cx="267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15" imgW="1000295" imgH="314374" progId="Equation.3">
                  <p:embed/>
                </p:oleObj>
              </mc:Choice>
              <mc:Fallback>
                <p:oleObj name="公式" r:id="rId15" imgW="1000295" imgH="314374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365625"/>
                        <a:ext cx="2679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云形标注 24"/>
          <p:cNvSpPr>
            <a:spLocks noChangeArrowheads="1"/>
          </p:cNvSpPr>
          <p:nvPr/>
        </p:nvSpPr>
        <p:spPr bwMode="auto">
          <a:xfrm>
            <a:off x="5159375" y="5157788"/>
            <a:ext cx="3240088" cy="1439862"/>
          </a:xfrm>
          <a:prstGeom prst="cloudCallout">
            <a:avLst>
              <a:gd name="adj1" fmla="val -66690"/>
              <a:gd name="adj2" fmla="val -52139"/>
            </a:avLst>
          </a:prstGeom>
          <a:solidFill>
            <a:srgbClr val="CCEC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</a:rPr>
              <a:t>可视为沿有向直线</a:t>
            </a:r>
            <a:endParaRPr lang="en-US" altLang="zh-CN" b="1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x+y = z </a:t>
            </a:r>
            <a:r>
              <a:rPr lang="zh-CN" altLang="en-US" b="1">
                <a:solidFill>
                  <a:srgbClr val="FF0000"/>
                </a:solidFill>
              </a:rPr>
              <a:t>的对坐标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zh-CN" altLang="en-US" b="1">
                <a:solidFill>
                  <a:srgbClr val="FF0000"/>
                </a:solidFill>
              </a:rPr>
              <a:t>的曲线积分。</a:t>
            </a:r>
          </a:p>
        </p:txBody>
      </p:sp>
    </p:spTree>
    <p:extLst>
      <p:ext uri="{BB962C8B-B14F-4D97-AF65-F5344CB8AC3E}">
        <p14:creationId xmlns:p14="http://schemas.microsoft.com/office/powerpoint/2010/main" val="189484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4C6B35C-C121-43A2-B069-075690BA1C26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24113" y="692150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在1, 2, 3, 4, 5这5个数码中, 每次取一个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数码, 取后不放回,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连</a:t>
            </a: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取两次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求在第1次取到偶数的条件下, 第2次取到奇数的概率.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36925" y="2030413"/>
          <a:ext cx="66992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3" imgW="3105069" imgH="209583" progId="Equation.3">
                  <p:embed/>
                </p:oleObj>
              </mc:Choice>
              <mc:Fallback>
                <p:oleObj name="公式" r:id="rId3" imgW="3105069" imgH="209583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2030413"/>
                        <a:ext cx="66992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17876" y="3314701"/>
          <a:ext cx="27225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5" imgW="1247816" imgH="409608" progId="Equation.3">
                  <p:embed/>
                </p:oleObj>
              </mc:Choice>
              <mc:Fallback>
                <p:oleObj name="公式" r:id="rId5" imgW="1247816" imgH="409608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6" y="3314701"/>
                        <a:ext cx="27225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94101" y="5084764"/>
          <a:ext cx="17954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7" imgW="819166" imgH="390492" progId="Equation.3">
                  <p:embed/>
                </p:oleObj>
              </mc:Choice>
              <mc:Fallback>
                <p:oleObj name="公式" r:id="rId7" imgW="819166" imgH="390492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1" y="5084764"/>
                        <a:ext cx="17954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13450" y="3314701"/>
          <a:ext cx="23129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9" imgW="1057153" imgH="390492" progId="Equation.3">
                  <p:embed/>
                </p:oleObj>
              </mc:Choice>
              <mc:Fallback>
                <p:oleObj name="公式" r:id="rId9" imgW="1057153" imgH="390492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314701"/>
                        <a:ext cx="23129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452689" y="2030413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解:    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452688" y="2852738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公式法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452689" y="4437063"/>
            <a:ext cx="2141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空间缩小法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71856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8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967663" y="3063875"/>
            <a:ext cx="1452562" cy="731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C1DDBA9-74BC-4788-8523-9896F0F37C72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465389" y="581025"/>
            <a:ext cx="740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(X,Y)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pdf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0464" y="2395538"/>
            <a:ext cx="3673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22688" y="1044575"/>
          <a:ext cx="57578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公式" r:id="rId3" imgW="2524230" imgH="419165" progId="Equation.3">
                  <p:embed/>
                </p:oleObj>
              </mc:Choice>
              <mc:Fallback>
                <p:oleObj name="公式" r:id="rId3" imgW="2524230" imgH="419165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044575"/>
                        <a:ext cx="575786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47950" y="1890713"/>
            <a:ext cx="74056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Z=X+Y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59151" y="2297113"/>
          <a:ext cx="35290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公式" r:id="rId5" imgW="1543001" imgH="314374" progId="Equation.3">
                  <p:embed/>
                </p:oleObj>
              </mc:Choice>
              <mc:Fallback>
                <p:oleObj name="公式" r:id="rId5" imgW="1543001" imgH="314374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297113"/>
                        <a:ext cx="35290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45" name="直接箭头连接符 14"/>
          <p:cNvCxnSpPr>
            <a:cxnSpLocks noChangeShapeType="1"/>
          </p:cNvCxnSpPr>
          <p:nvPr/>
        </p:nvCxnSpPr>
        <p:spPr bwMode="auto">
          <a:xfrm flipV="1">
            <a:off x="7967663" y="1924051"/>
            <a:ext cx="0" cy="2505075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直接箭头连接符 15"/>
          <p:cNvCxnSpPr>
            <a:cxnSpLocks noChangeShapeType="1"/>
          </p:cNvCxnSpPr>
          <p:nvPr/>
        </p:nvCxnSpPr>
        <p:spPr bwMode="auto">
          <a:xfrm>
            <a:off x="7464426" y="3795713"/>
            <a:ext cx="2879725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直接连接符 16"/>
          <p:cNvCxnSpPr>
            <a:cxnSpLocks noChangeShapeType="1"/>
          </p:cNvCxnSpPr>
          <p:nvPr/>
        </p:nvCxnSpPr>
        <p:spPr bwMode="auto">
          <a:xfrm>
            <a:off x="7219951" y="2779714"/>
            <a:ext cx="1501775" cy="1368425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928101" y="4298950"/>
          <a:ext cx="9826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公式" r:id="rId7" imgW="581179" imgH="152237" progId="Equation.3">
                  <p:embed/>
                </p:oleObj>
              </mc:Choice>
              <mc:Fallback>
                <p:oleObj name="公式" r:id="rId7" imgW="581179" imgH="152237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1" y="4298950"/>
                        <a:ext cx="98266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756526" y="2794001"/>
          <a:ext cx="2143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公式" r:id="rId9" imgW="85798" imgH="133464" progId="Equation.3">
                  <p:embed/>
                </p:oleObj>
              </mc:Choice>
              <mc:Fallback>
                <p:oleObj name="公式" r:id="rId9" imgW="85798" imgH="133464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6" y="2794001"/>
                        <a:ext cx="2143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9472614" y="3856038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公式" r:id="rId11" imgW="95331" imgH="133464" progId="Equation.3">
                  <p:embed/>
                </p:oleObj>
              </mc:Choice>
              <mc:Fallback>
                <p:oleObj name="公式" r:id="rId11" imgW="95331" imgH="133464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2614" y="3856038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51" name="直接连接符 23"/>
          <p:cNvCxnSpPr>
            <a:cxnSpLocks noChangeShapeType="1"/>
          </p:cNvCxnSpPr>
          <p:nvPr/>
        </p:nvCxnSpPr>
        <p:spPr bwMode="auto">
          <a:xfrm>
            <a:off x="7985125" y="2746376"/>
            <a:ext cx="1500188" cy="1368425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2" name="直接连接符 24"/>
          <p:cNvCxnSpPr>
            <a:cxnSpLocks noChangeShapeType="1"/>
          </p:cNvCxnSpPr>
          <p:nvPr/>
        </p:nvCxnSpPr>
        <p:spPr bwMode="auto">
          <a:xfrm>
            <a:off x="8669339" y="2601914"/>
            <a:ext cx="1500187" cy="1368425"/>
          </a:xfrm>
          <a:prstGeom prst="line">
            <a:avLst/>
          </a:prstGeom>
          <a:noFill/>
          <a:ln w="12700" cap="sq" algn="ctr">
            <a:solidFill>
              <a:srgbClr val="00B05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95551" y="3078164"/>
          <a:ext cx="2987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公式" r:id="rId13" imgW="1305014" imgH="190467" progId="Equation.3">
                  <p:embed/>
                </p:oleObj>
              </mc:Choice>
              <mc:Fallback>
                <p:oleObj name="公式" r:id="rId13" imgW="1305014" imgH="190467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078164"/>
                        <a:ext cx="29876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455863" y="3513138"/>
          <a:ext cx="3529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公式" r:id="rId15" imgW="1543001" imgH="304816" progId="Equation.3">
                  <p:embed/>
                </p:oleObj>
              </mc:Choice>
              <mc:Fallback>
                <p:oleObj name="公式" r:id="rId15" imgW="1543001" imgH="304816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513138"/>
                        <a:ext cx="35290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525713" y="4148138"/>
          <a:ext cx="4794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17" imgW="2295436" imgH="304816" progId="Equation.3">
                  <p:embed/>
                </p:oleObj>
              </mc:Choice>
              <mc:Fallback>
                <p:oleObj name="公式" r:id="rId17" imgW="2295436" imgH="304816" progId="Equation.3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148138"/>
                        <a:ext cx="47942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495551" y="4868864"/>
          <a:ext cx="2987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公式" r:id="rId19" imgW="1305014" imgH="190467" progId="Equation.3">
                  <p:embed/>
                </p:oleObj>
              </mc:Choice>
              <mc:Fallback>
                <p:oleObj name="公式" r:id="rId19" imgW="1305014" imgH="190467" progId="Equation.3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868864"/>
                        <a:ext cx="29876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495551" y="5300663"/>
          <a:ext cx="3698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公式" r:id="rId21" imgW="1619266" imgH="304816" progId="Equation.3">
                  <p:embed/>
                </p:oleObj>
              </mc:Choice>
              <mc:Fallback>
                <p:oleObj name="公式" r:id="rId21" imgW="1619266" imgH="304816" progId="Equation.3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300663"/>
                        <a:ext cx="36988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517775" y="5876925"/>
          <a:ext cx="52339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23" imgW="2400300" imgH="304816" progId="Equation.3">
                  <p:embed/>
                </p:oleObj>
              </mc:Choice>
              <mc:Fallback>
                <p:oleObj name="公式" r:id="rId23" imgW="2400300" imgH="304816" progId="Equation.3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876925"/>
                        <a:ext cx="52339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357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2" grpId="0"/>
      <p:bldP spid="6" grpId="0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967663" y="3063875"/>
            <a:ext cx="1452562" cy="731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9C790E0-5465-4889-9FEE-5835BC5D341D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cxnSp>
        <p:nvCxnSpPr>
          <p:cNvPr id="15364" name="直接箭头连接符 14"/>
          <p:cNvCxnSpPr>
            <a:cxnSpLocks noChangeShapeType="1"/>
          </p:cNvCxnSpPr>
          <p:nvPr/>
        </p:nvCxnSpPr>
        <p:spPr bwMode="auto">
          <a:xfrm flipV="1">
            <a:off x="7967663" y="1924051"/>
            <a:ext cx="0" cy="2505075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5" name="直接箭头连接符 15"/>
          <p:cNvCxnSpPr>
            <a:cxnSpLocks noChangeShapeType="1"/>
          </p:cNvCxnSpPr>
          <p:nvPr/>
        </p:nvCxnSpPr>
        <p:spPr bwMode="auto">
          <a:xfrm>
            <a:off x="7464426" y="3795713"/>
            <a:ext cx="2879725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6" name="直接连接符 16"/>
          <p:cNvCxnSpPr>
            <a:cxnSpLocks noChangeShapeType="1"/>
          </p:cNvCxnSpPr>
          <p:nvPr/>
        </p:nvCxnSpPr>
        <p:spPr bwMode="auto">
          <a:xfrm>
            <a:off x="7219951" y="2779714"/>
            <a:ext cx="1501775" cy="1368425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928101" y="4298950"/>
          <a:ext cx="982663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公式" r:id="rId3" imgW="581179" imgH="152237" progId="Equation.3">
                  <p:embed/>
                </p:oleObj>
              </mc:Choice>
              <mc:Fallback>
                <p:oleObj name="公式" r:id="rId3" imgW="581179" imgH="152237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1" y="4298950"/>
                        <a:ext cx="982663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756526" y="2794001"/>
          <a:ext cx="2143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6" y="2794001"/>
                        <a:ext cx="2143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9472614" y="3856038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2614" y="3856038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70" name="直接连接符 23"/>
          <p:cNvCxnSpPr>
            <a:cxnSpLocks noChangeShapeType="1"/>
          </p:cNvCxnSpPr>
          <p:nvPr/>
        </p:nvCxnSpPr>
        <p:spPr bwMode="auto">
          <a:xfrm>
            <a:off x="7985125" y="2746376"/>
            <a:ext cx="1500188" cy="1368425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直接连接符 24"/>
          <p:cNvCxnSpPr>
            <a:cxnSpLocks noChangeShapeType="1"/>
          </p:cNvCxnSpPr>
          <p:nvPr/>
        </p:nvCxnSpPr>
        <p:spPr bwMode="auto">
          <a:xfrm>
            <a:off x="8669339" y="2601914"/>
            <a:ext cx="1500187" cy="1368425"/>
          </a:xfrm>
          <a:prstGeom prst="line">
            <a:avLst/>
          </a:prstGeom>
          <a:noFill/>
          <a:ln w="12700" cap="sq" algn="ctr">
            <a:solidFill>
              <a:srgbClr val="00B05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09825" y="908051"/>
          <a:ext cx="3016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9" imgW="1314547" imgH="190467" progId="Equation.3">
                  <p:embed/>
                </p:oleObj>
              </mc:Choice>
              <mc:Fallback>
                <p:oleObj name="公式" r:id="rId9" imgW="1314547" imgH="190467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908051"/>
                        <a:ext cx="3016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554288" y="1412875"/>
          <a:ext cx="3700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公式" r:id="rId11" imgW="1619266" imgH="304816" progId="Equation.3">
                  <p:embed/>
                </p:oleObj>
              </mc:Choice>
              <mc:Fallback>
                <p:oleObj name="公式" r:id="rId11" imgW="1619266" imgH="304816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412875"/>
                        <a:ext cx="37004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640014" y="2135189"/>
          <a:ext cx="41941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公式" r:id="rId13" imgW="2000250" imgH="609633" progId="Equation.3">
                  <p:embed/>
                </p:oleObj>
              </mc:Choice>
              <mc:Fallback>
                <p:oleObj name="公式" r:id="rId13" imgW="2000250" imgH="609633" progId="Equation.3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135189"/>
                        <a:ext cx="41941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552701" y="3965576"/>
          <a:ext cx="43529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公式" r:id="rId15" imgW="1914452" imgH="847888" progId="Equation.3">
                  <p:embed/>
                </p:oleObj>
              </mc:Choice>
              <mc:Fallback>
                <p:oleObj name="公式" r:id="rId15" imgW="1914452" imgH="847888" progId="Equation.3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1" y="3965576"/>
                        <a:ext cx="435292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140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 bwMode="auto">
          <a:xfrm>
            <a:off x="8472489" y="3294063"/>
            <a:ext cx="827087" cy="1439862"/>
          </a:xfrm>
          <a:prstGeom prst="triangle">
            <a:avLst>
              <a:gd name="adj" fmla="val 97893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9A5803A-3CE6-42D8-8AAE-05B3B53A9F2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8308" name="Text Box 14"/>
          <p:cNvSpPr txBox="1">
            <a:spLocks noChangeArrowheads="1"/>
          </p:cNvSpPr>
          <p:nvPr/>
        </p:nvSpPr>
        <p:spPr bwMode="auto">
          <a:xfrm>
            <a:off x="2135188" y="33337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在区域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0≤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≤ 1, 0 ≤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≤ 2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上均匀分布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38389" y="2295525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65575" y="811214"/>
          <a:ext cx="5270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公式" r:id="rId3" imgW="2304969" imgH="400050" progId="Equation.3">
                  <p:embed/>
                </p:oleObj>
              </mc:Choice>
              <mc:Fallback>
                <p:oleObj name="公式" r:id="rId3" imgW="2304969" imgH="40005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811214"/>
                        <a:ext cx="5270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97164" y="1658938"/>
            <a:ext cx="786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=2X+Y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Z=X-Y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44875" y="2211388"/>
          <a:ext cx="3187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公式" r:id="rId5" imgW="1400345" imgH="314374" progId="Equation.3">
                  <p:embed/>
                </p:oleObj>
              </mc:Choice>
              <mc:Fallback>
                <p:oleObj name="公式" r:id="rId5" imgW="1400345" imgH="314374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211388"/>
                        <a:ext cx="31877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17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6"/>
            <a:ext cx="0" cy="2505075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8" name="直接箭头连接符 15"/>
          <p:cNvCxnSpPr>
            <a:cxnSpLocks noChangeShapeType="1"/>
          </p:cNvCxnSpPr>
          <p:nvPr/>
        </p:nvCxnSpPr>
        <p:spPr bwMode="auto">
          <a:xfrm>
            <a:off x="8112125" y="4724400"/>
            <a:ext cx="2057400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197725" y="2852738"/>
          <a:ext cx="110648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7" imgW="657103" imgH="171352" progId="Equation.3">
                  <p:embed/>
                </p:oleObj>
              </mc:Choice>
              <mc:Fallback>
                <p:oleObj name="公式" r:id="rId7" imgW="657103" imgH="171352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2852738"/>
                        <a:ext cx="1106488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363076" y="4808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9" imgW="85798" imgH="133464" progId="Equation.3">
                  <p:embed/>
                </p:oleObj>
              </mc:Choice>
              <mc:Fallback>
                <p:oleObj name="公式" r:id="rId9" imgW="85798" imgH="133464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76" y="4808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9344026" y="3294064"/>
          <a:ext cx="23812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11" imgW="95331" imgH="133464" progId="Equation.3">
                  <p:embed/>
                </p:oleObj>
              </mc:Choice>
              <mc:Fallback>
                <p:oleObj name="公式" r:id="rId11" imgW="95331" imgH="133464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4026" y="3294064"/>
                        <a:ext cx="238125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22" name="直接连接符 24"/>
          <p:cNvCxnSpPr>
            <a:cxnSpLocks noChangeShapeType="1"/>
          </p:cNvCxnSpPr>
          <p:nvPr/>
        </p:nvCxnSpPr>
        <p:spPr bwMode="auto">
          <a:xfrm>
            <a:off x="8867776" y="3276600"/>
            <a:ext cx="1190625" cy="1644650"/>
          </a:xfrm>
          <a:prstGeom prst="line">
            <a:avLst/>
          </a:prstGeom>
          <a:noFill/>
          <a:ln w="12700" cap="sq" algn="ctr">
            <a:solidFill>
              <a:srgbClr val="00B05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65388" y="2886076"/>
          <a:ext cx="3016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公式" r:id="rId13" imgW="1314547" imgH="190467" progId="Equation.3">
                  <p:embed/>
                </p:oleObj>
              </mc:Choice>
              <mc:Fallback>
                <p:oleObj name="公式" r:id="rId13" imgW="1314547" imgH="190467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886076"/>
                        <a:ext cx="3016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606676" y="4391026"/>
          <a:ext cx="22193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公式" r:id="rId15" imgW="962163" imgH="343046" progId="Equation.3">
                  <p:embed/>
                </p:oleObj>
              </mc:Choice>
              <mc:Fallback>
                <p:oleObj name="公式" r:id="rId15" imgW="962163" imgH="343046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4391026"/>
                        <a:ext cx="22193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049839" y="3438525"/>
          <a:ext cx="681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公式" r:id="rId17" imgW="304719" imgH="200025" progId="Equation.3">
                  <p:embed/>
                </p:oleObj>
              </mc:Choice>
              <mc:Fallback>
                <p:oleObj name="公式" r:id="rId17" imgW="304719" imgH="200025" progId="Equation.3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9" y="3438525"/>
                        <a:ext cx="6810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460625" y="3984626"/>
          <a:ext cx="3016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公式" r:id="rId19" imgW="1314547" imgH="190467" progId="Equation.3">
                  <p:embed/>
                </p:oleObj>
              </mc:Choice>
              <mc:Fallback>
                <p:oleObj name="公式" r:id="rId19" imgW="1314547" imgH="190467" progId="Equation.3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984626"/>
                        <a:ext cx="30162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27" name="直接连接符 6"/>
          <p:cNvCxnSpPr>
            <a:cxnSpLocks noChangeShapeType="1"/>
          </p:cNvCxnSpPr>
          <p:nvPr/>
        </p:nvCxnSpPr>
        <p:spPr bwMode="auto">
          <a:xfrm flipV="1">
            <a:off x="8328026" y="2525714"/>
            <a:ext cx="1368425" cy="2395537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直接连接符 9"/>
          <p:cNvCxnSpPr>
            <a:cxnSpLocks noChangeShapeType="1"/>
          </p:cNvCxnSpPr>
          <p:nvPr/>
        </p:nvCxnSpPr>
        <p:spPr bwMode="auto">
          <a:xfrm>
            <a:off x="9264650" y="3284538"/>
            <a:ext cx="71438" cy="1439862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直接连接符 30"/>
          <p:cNvCxnSpPr>
            <a:cxnSpLocks noChangeShapeType="1"/>
          </p:cNvCxnSpPr>
          <p:nvPr/>
        </p:nvCxnSpPr>
        <p:spPr bwMode="auto">
          <a:xfrm>
            <a:off x="8058150" y="3286125"/>
            <a:ext cx="1189038" cy="1644650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730500" y="3292476"/>
          <a:ext cx="22479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公式" r:id="rId21" imgW="971696" imgH="352262" progId="Equation.3">
                  <p:embed/>
                </p:oleObj>
              </mc:Choice>
              <mc:Fallback>
                <p:oleObj name="公式" r:id="rId21" imgW="971696" imgH="352262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292476"/>
                        <a:ext cx="22479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8" name="对象 171007"/>
          <p:cNvGraphicFramePr>
            <a:graphicFrameLocks noChangeAspect="1"/>
          </p:cNvGraphicFramePr>
          <p:nvPr/>
        </p:nvGraphicFramePr>
        <p:xfrm>
          <a:off x="4800600" y="4481514"/>
          <a:ext cx="11001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公式" r:id="rId23" imgW="504914" imgH="200025" progId="Equation.3">
                  <p:embed/>
                </p:oleObj>
              </mc:Choice>
              <mc:Fallback>
                <p:oleObj name="公式" r:id="rId23" imgW="504914" imgH="200025" progId="Equation.3">
                  <p:embed/>
                  <p:pic>
                    <p:nvPicPr>
                      <p:cNvPr id="171008" name="对象 17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81514"/>
                        <a:ext cx="11001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对象 171008"/>
          <p:cNvGraphicFramePr>
            <a:graphicFrameLocks noChangeAspect="1"/>
          </p:cNvGraphicFramePr>
          <p:nvPr/>
        </p:nvGraphicFramePr>
        <p:xfrm>
          <a:off x="2470150" y="5300664"/>
          <a:ext cx="44386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公式" r:id="rId25" imgW="1952584" imgH="619190" progId="Equation.3">
                  <p:embed/>
                </p:oleObj>
              </mc:Choice>
              <mc:Fallback>
                <p:oleObj name="公式" r:id="rId25" imgW="1952584" imgH="619190" progId="Equation.3">
                  <p:embed/>
                  <p:pic>
                    <p:nvPicPr>
                      <p:cNvPr id="171009" name="对象 171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300664"/>
                        <a:ext cx="44386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542463" y="2727326"/>
          <a:ext cx="7683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公式" r:id="rId27" imgW="447716" imgH="180910" progId="Equation.3">
                  <p:embed/>
                </p:oleObj>
              </mc:Choice>
              <mc:Fallback>
                <p:oleObj name="公式" r:id="rId27" imgW="447716" imgH="18091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463" y="2727326"/>
                        <a:ext cx="7683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823326" y="4765676"/>
          <a:ext cx="3397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公式" r:id="rId29" imgW="142997" imgH="143021" progId="Equation.3">
                  <p:embed/>
                </p:oleObj>
              </mc:Choice>
              <mc:Fallback>
                <p:oleObj name="公式" r:id="rId29" imgW="142997" imgH="143021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326" y="4765676"/>
                        <a:ext cx="33972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435975" y="4075113"/>
          <a:ext cx="3365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公式" r:id="rId31" imgW="142997" imgH="143021" progId="Equation.3">
                  <p:embed/>
                </p:oleObj>
              </mc:Choice>
              <mc:Fallback>
                <p:oleObj name="公式" r:id="rId31" imgW="142997" imgH="143021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4075113"/>
                        <a:ext cx="33655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727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6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 bwMode="auto">
          <a:xfrm>
            <a:off x="8472489" y="3294063"/>
            <a:ext cx="827087" cy="1439862"/>
          </a:xfrm>
          <a:prstGeom prst="triangle">
            <a:avLst>
              <a:gd name="adj" fmla="val 97893"/>
            </a:avLst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B3EF036-6509-4378-8B2A-48167B80219B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99332" name="Text Box 14"/>
          <p:cNvSpPr txBox="1">
            <a:spLocks noChangeArrowheads="1"/>
          </p:cNvSpPr>
          <p:nvPr/>
        </p:nvSpPr>
        <p:spPr bwMode="auto">
          <a:xfrm>
            <a:off x="2135189" y="404813"/>
            <a:ext cx="828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在区域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0≤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≤ 1, 0 ≤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≤ 2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上均匀分布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5189" y="23495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65575" y="811214"/>
          <a:ext cx="5270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公式" r:id="rId3" imgW="2304969" imgH="400050" progId="Equation.3">
                  <p:embed/>
                </p:oleObj>
              </mc:Choice>
              <mc:Fallback>
                <p:oleObj name="公式" r:id="rId3" imgW="2304969" imgH="40005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811214"/>
                        <a:ext cx="52705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97164" y="1658938"/>
            <a:ext cx="7862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=2X+Y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）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Z=X-Y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59151" y="2197101"/>
          <a:ext cx="35290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公式" r:id="rId5" imgW="1543001" imgH="314374" progId="Equation.3">
                  <p:embed/>
                </p:oleObj>
              </mc:Choice>
              <mc:Fallback>
                <p:oleObj name="公式" r:id="rId5" imgW="1543001" imgH="314374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197101"/>
                        <a:ext cx="35290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1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6"/>
            <a:ext cx="0" cy="2505075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直接箭头连接符 15"/>
          <p:cNvCxnSpPr>
            <a:cxnSpLocks noChangeShapeType="1"/>
          </p:cNvCxnSpPr>
          <p:nvPr/>
        </p:nvCxnSpPr>
        <p:spPr bwMode="auto">
          <a:xfrm>
            <a:off x="7680325" y="4724400"/>
            <a:ext cx="2489200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625013" y="3748088"/>
          <a:ext cx="9636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公式" r:id="rId7" imgW="571646" imgH="133464" progId="Equation.3">
                  <p:embed/>
                </p:oleObj>
              </mc:Choice>
              <mc:Fallback>
                <p:oleObj name="公式" r:id="rId7" imgW="571646" imgH="133464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013" y="3748088"/>
                        <a:ext cx="96361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9363076" y="4808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公式" r:id="rId9" imgW="85798" imgH="133464" progId="Equation.3">
                  <p:embed/>
                </p:oleObj>
              </mc:Choice>
              <mc:Fallback>
                <p:oleObj name="公式" r:id="rId9" imgW="85798" imgH="133464" progId="Equation.3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76" y="4808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924926" y="3171826"/>
          <a:ext cx="2381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公式" r:id="rId11" imgW="95331" imgH="133464" progId="Equation.3">
                  <p:embed/>
                </p:oleObj>
              </mc:Choice>
              <mc:Fallback>
                <p:oleObj name="公式" r:id="rId11" imgW="95331" imgH="133464" progId="Equation.3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4926" y="3171826"/>
                        <a:ext cx="238125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6" name="直接连接符 24"/>
          <p:cNvCxnSpPr>
            <a:cxnSpLocks noChangeShapeType="1"/>
          </p:cNvCxnSpPr>
          <p:nvPr/>
        </p:nvCxnSpPr>
        <p:spPr bwMode="auto">
          <a:xfrm flipV="1">
            <a:off x="8616951" y="3544889"/>
            <a:ext cx="1539875" cy="1368425"/>
          </a:xfrm>
          <a:prstGeom prst="line">
            <a:avLst/>
          </a:prstGeom>
          <a:noFill/>
          <a:ln w="12700" cap="sq" algn="ctr">
            <a:solidFill>
              <a:srgbClr val="00B05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352676" y="2886076"/>
          <a:ext cx="3243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公式" r:id="rId13" imgW="1419071" imgH="190467" progId="Equation.3">
                  <p:embed/>
                </p:oleObj>
              </mc:Choice>
              <mc:Fallback>
                <p:oleObj name="公式" r:id="rId13" imgW="1419071" imgH="190467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6" y="2886076"/>
                        <a:ext cx="32432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606676" y="4427539"/>
          <a:ext cx="22193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公式" r:id="rId15" imgW="962163" imgH="304816" progId="Equation.3">
                  <p:embed/>
                </p:oleObj>
              </mc:Choice>
              <mc:Fallback>
                <p:oleObj name="公式" r:id="rId15" imgW="962163" imgH="304816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4427539"/>
                        <a:ext cx="22193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932364" y="3487738"/>
          <a:ext cx="915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公式" r:id="rId17" imgW="419116" imgH="152237" progId="Equation.3">
                  <p:embed/>
                </p:oleObj>
              </mc:Choice>
              <mc:Fallback>
                <p:oleObj name="公式" r:id="rId17" imgW="419116" imgH="152237" progId="Equation.3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4" y="3487738"/>
                        <a:ext cx="9159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473326" y="3984626"/>
          <a:ext cx="2989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公式" r:id="rId19" imgW="1305014" imgH="190467" progId="Equation.3">
                  <p:embed/>
                </p:oleObj>
              </mc:Choice>
              <mc:Fallback>
                <p:oleObj name="公式" r:id="rId19" imgW="1305014" imgH="190467" progId="Equation.3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6" y="3984626"/>
                        <a:ext cx="29892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51" name="直接连接符 6"/>
          <p:cNvCxnSpPr>
            <a:cxnSpLocks noChangeShapeType="1"/>
          </p:cNvCxnSpPr>
          <p:nvPr/>
        </p:nvCxnSpPr>
        <p:spPr bwMode="auto">
          <a:xfrm flipV="1">
            <a:off x="8328026" y="2924175"/>
            <a:ext cx="1152525" cy="2089150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直接连接符 9"/>
          <p:cNvCxnSpPr>
            <a:cxnSpLocks noChangeShapeType="1"/>
          </p:cNvCxnSpPr>
          <p:nvPr/>
        </p:nvCxnSpPr>
        <p:spPr bwMode="auto">
          <a:xfrm>
            <a:off x="9264650" y="3284538"/>
            <a:ext cx="71438" cy="1439862"/>
          </a:xfrm>
          <a:prstGeom prst="line">
            <a:avLst/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3" name="直接连接符 30"/>
          <p:cNvCxnSpPr>
            <a:cxnSpLocks noChangeShapeType="1"/>
          </p:cNvCxnSpPr>
          <p:nvPr/>
        </p:nvCxnSpPr>
        <p:spPr bwMode="auto">
          <a:xfrm flipV="1">
            <a:off x="7896225" y="3373439"/>
            <a:ext cx="1746250" cy="1539875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701925" y="3340100"/>
          <a:ext cx="23050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公式" r:id="rId21" imgW="1000295" imgH="304816" progId="Equation.3">
                  <p:embed/>
                </p:oleObj>
              </mc:Choice>
              <mc:Fallback>
                <p:oleObj name="公式" r:id="rId21" imgW="1000295" imgH="304816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340100"/>
                        <a:ext cx="23050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8" name="对象 171007"/>
          <p:cNvGraphicFramePr>
            <a:graphicFrameLocks noChangeAspect="1"/>
          </p:cNvGraphicFramePr>
          <p:nvPr/>
        </p:nvGraphicFramePr>
        <p:xfrm>
          <a:off x="4891089" y="4530726"/>
          <a:ext cx="9175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公式" r:id="rId23" imgW="419116" imgH="152237" progId="Equation.3">
                  <p:embed/>
                </p:oleObj>
              </mc:Choice>
              <mc:Fallback>
                <p:oleObj name="公式" r:id="rId23" imgW="419116" imgH="152237" progId="Equation.3">
                  <p:embed/>
                  <p:pic>
                    <p:nvPicPr>
                      <p:cNvPr id="171008" name="对象 17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9" y="4530726"/>
                        <a:ext cx="9175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对象 171008"/>
          <p:cNvGraphicFramePr>
            <a:graphicFrameLocks noChangeAspect="1"/>
          </p:cNvGraphicFramePr>
          <p:nvPr/>
        </p:nvGraphicFramePr>
        <p:xfrm>
          <a:off x="2663825" y="5130801"/>
          <a:ext cx="43830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公式" r:id="rId25" imgW="1923985" imgH="580960" progId="Equation.3">
                  <p:embed/>
                </p:oleObj>
              </mc:Choice>
              <mc:Fallback>
                <p:oleObj name="公式" r:id="rId25" imgW="1923985" imgH="580960" progId="Equation.3">
                  <p:embed/>
                  <p:pic>
                    <p:nvPicPr>
                      <p:cNvPr id="171009" name="对象 171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130801"/>
                        <a:ext cx="438308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542463" y="2727326"/>
          <a:ext cx="7683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公式" r:id="rId27" imgW="438182" imgH="171352" progId="Equation.3">
                  <p:embed/>
                </p:oleObj>
              </mc:Choice>
              <mc:Fallback>
                <p:oleObj name="公式" r:id="rId27" imgW="438182" imgH="171352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463" y="2727326"/>
                        <a:ext cx="7683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04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6" grpId="0"/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6484B16-331C-4439-8864-3F30C0F2BA7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338389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38389" y="1744663"/>
            <a:ext cx="3673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 max(X,Y)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21511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2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513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21513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19"/>
          <p:cNvGraphicFramePr>
            <a:graphicFrameLocks noChangeAspect="1"/>
          </p:cNvGraphicFramePr>
          <p:nvPr/>
        </p:nvGraphicFramePr>
        <p:xfrm>
          <a:off x="10064751" y="435451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1514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1" y="435451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76614" y="1630363"/>
          <a:ext cx="45037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公式" r:id="rId9" imgW="2419366" imgH="323931" progId="Equation.3">
                  <p:embed/>
                </p:oleObj>
              </mc:Choice>
              <mc:Fallback>
                <p:oleObj name="公式" r:id="rId9" imgW="2419366" imgH="323931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630363"/>
                        <a:ext cx="45037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24113" y="2349500"/>
          <a:ext cx="42465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公式" r:id="rId11" imgW="2276370" imgH="323931" progId="Equation.3">
                  <p:embed/>
                </p:oleObj>
              </mc:Choice>
              <mc:Fallback>
                <p:oleObj name="公式" r:id="rId11" imgW="2276370" imgH="323931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49500"/>
                        <a:ext cx="42465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24114" y="2903539"/>
          <a:ext cx="45227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公式" r:id="rId13" imgW="2000250" imgH="504841" progId="Equation.3">
                  <p:embed/>
                </p:oleObj>
              </mc:Choice>
              <mc:Fallback>
                <p:oleObj name="公式" r:id="rId13" imgW="2000250" imgH="504841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903539"/>
                        <a:ext cx="45227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8183563" y="2208213"/>
            <a:ext cx="2305050" cy="23733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8183563" y="3681413"/>
            <a:ext cx="844550" cy="900112"/>
          </a:xfrm>
          <a:prstGeom prst="rect">
            <a:avLst/>
          </a:prstGeom>
          <a:solidFill>
            <a:schemeClr val="accent1">
              <a:alpha val="21000"/>
            </a:schemeClr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816725" y="3398838"/>
          <a:ext cx="966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公式" r:id="rId15" imgW="409583" imgH="219140" progId="Equation.3">
                  <p:embed/>
                </p:oleObj>
              </mc:Choice>
              <mc:Fallback>
                <p:oleObj name="公式" r:id="rId15" imgW="409583" imgH="21914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398838"/>
                        <a:ext cx="9667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131301" y="3559176"/>
          <a:ext cx="7397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公式" r:id="rId17" imgW="333318" imgH="180910" progId="Equation.3">
                  <p:embed/>
                </p:oleObj>
              </mc:Choice>
              <mc:Fallback>
                <p:oleObj name="公式" r:id="rId17" imgW="333318" imgH="180910" progId="Equation.3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301" y="3559176"/>
                        <a:ext cx="7397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74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2" grpId="0"/>
      <p:bldP spid="6" grpId="0"/>
      <p:bldP spid="13" grpId="0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2EE4EF9-827E-48D1-B554-C940C746305C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Text Box 14"/>
          <p:cNvSpPr txBox="1">
            <a:spLocks noChangeArrowheads="1"/>
          </p:cNvSpPr>
          <p:nvPr/>
        </p:nvSpPr>
        <p:spPr bwMode="auto">
          <a:xfrm>
            <a:off x="2338389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338389" y="1744663"/>
            <a:ext cx="3673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2533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2253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 max(X,Y)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22535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6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537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22537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19"/>
          <p:cNvGraphicFramePr>
            <a:graphicFrameLocks noChangeAspect="1"/>
          </p:cNvGraphicFramePr>
          <p:nvPr/>
        </p:nvGraphicFramePr>
        <p:xfrm>
          <a:off x="10009189" y="438626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2538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9189" y="438626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2540" name="对象 1"/>
          <p:cNvGraphicFramePr>
            <a:graphicFrameLocks noChangeAspect="1"/>
          </p:cNvGraphicFramePr>
          <p:nvPr/>
        </p:nvGraphicFramePr>
        <p:xfrm>
          <a:off x="3376614" y="1630363"/>
          <a:ext cx="45037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9" imgW="2419366" imgH="323931" progId="Equation.3">
                  <p:embed/>
                </p:oleObj>
              </mc:Choice>
              <mc:Fallback>
                <p:oleObj name="公式" r:id="rId9" imgW="2419366" imgH="323931" progId="Equation.3">
                  <p:embed/>
                  <p:pic>
                    <p:nvPicPr>
                      <p:cNvPr id="2254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630363"/>
                        <a:ext cx="45037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6"/>
          <p:cNvGraphicFramePr>
            <a:graphicFrameLocks noChangeAspect="1"/>
          </p:cNvGraphicFramePr>
          <p:nvPr/>
        </p:nvGraphicFramePr>
        <p:xfrm>
          <a:off x="2424113" y="2349500"/>
          <a:ext cx="42465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11" imgW="2276370" imgH="323931" progId="Equation.3">
                  <p:embed/>
                </p:oleObj>
              </mc:Choice>
              <mc:Fallback>
                <p:oleObj name="公式" r:id="rId11" imgW="2276370" imgH="323931" progId="Equation.3">
                  <p:embed/>
                  <p:pic>
                    <p:nvPicPr>
                      <p:cNvPr id="22541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49500"/>
                        <a:ext cx="42465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9"/>
          <p:cNvGraphicFramePr>
            <a:graphicFrameLocks noChangeAspect="1"/>
          </p:cNvGraphicFramePr>
          <p:nvPr/>
        </p:nvGraphicFramePr>
        <p:xfrm>
          <a:off x="2424114" y="2903539"/>
          <a:ext cx="45227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13" imgW="2000250" imgH="504841" progId="Equation.3">
                  <p:embed/>
                </p:oleObj>
              </mc:Choice>
              <mc:Fallback>
                <p:oleObj name="公式" r:id="rId13" imgW="2000250" imgH="504841" progId="Equation.3">
                  <p:embed/>
                  <p:pic>
                    <p:nvPicPr>
                      <p:cNvPr id="2254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903539"/>
                        <a:ext cx="45227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43" name="直接连接符 13"/>
          <p:cNvCxnSpPr>
            <a:cxnSpLocks noChangeShapeType="1"/>
          </p:cNvCxnSpPr>
          <p:nvPr/>
        </p:nvCxnSpPr>
        <p:spPr bwMode="auto">
          <a:xfrm flipV="1">
            <a:off x="8183563" y="2208213"/>
            <a:ext cx="2305050" cy="23733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8215314" y="3176589"/>
            <a:ext cx="1296987" cy="1368425"/>
          </a:xfrm>
          <a:prstGeom prst="rect">
            <a:avLst/>
          </a:prstGeom>
          <a:solidFill>
            <a:schemeClr val="accent1">
              <a:alpha val="21000"/>
            </a:schemeClr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2545" name="对象 17"/>
          <p:cNvGraphicFramePr>
            <a:graphicFrameLocks noChangeAspect="1"/>
          </p:cNvGraphicFramePr>
          <p:nvPr/>
        </p:nvGraphicFramePr>
        <p:xfrm>
          <a:off x="6816725" y="3398838"/>
          <a:ext cx="966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公式" r:id="rId15" imgW="409583" imgH="219140" progId="Equation.3">
                  <p:embed/>
                </p:oleObj>
              </mc:Choice>
              <mc:Fallback>
                <p:oleObj name="公式" r:id="rId15" imgW="409583" imgH="219140" progId="Equation.3">
                  <p:embed/>
                  <p:pic>
                    <p:nvPicPr>
                      <p:cNvPr id="22545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398838"/>
                        <a:ext cx="9667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36813" y="4056064"/>
          <a:ext cx="4495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17" imgW="1990717" imgH="504841" progId="Equation.3">
                  <p:embed/>
                </p:oleObj>
              </mc:Choice>
              <mc:Fallback>
                <p:oleObj name="公式" r:id="rId17" imgW="1990717" imgH="504841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056064"/>
                        <a:ext cx="4495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88164" y="4545014"/>
          <a:ext cx="1677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公式" r:id="rId19" imgW="733368" imgH="219140" progId="Equation.3">
                  <p:embed/>
                </p:oleObj>
              </mc:Choice>
              <mc:Fallback>
                <p:oleObj name="公式" r:id="rId19" imgW="733368" imgH="2191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545014"/>
                        <a:ext cx="16779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863014" y="2708276"/>
          <a:ext cx="7397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公式" r:id="rId21" imgW="323785" imgH="171352" progId="Equation.3">
                  <p:embed/>
                </p:oleObj>
              </mc:Choice>
              <mc:Fallback>
                <p:oleObj name="公式" r:id="rId21" imgW="323785" imgH="171352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4" y="2708276"/>
                        <a:ext cx="7397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025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6082B4-987E-4CE9-A15D-0509EE81908D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3555" name="Text Box 14"/>
          <p:cNvSpPr txBox="1">
            <a:spLocks noChangeArrowheads="1"/>
          </p:cNvSpPr>
          <p:nvPr/>
        </p:nvSpPr>
        <p:spPr bwMode="auto">
          <a:xfrm>
            <a:off x="2338389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338389" y="1744663"/>
            <a:ext cx="3673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3557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2355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 max(X,Y)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23559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0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561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23561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19"/>
          <p:cNvGraphicFramePr>
            <a:graphicFrameLocks noChangeAspect="1"/>
          </p:cNvGraphicFramePr>
          <p:nvPr/>
        </p:nvGraphicFramePr>
        <p:xfrm>
          <a:off x="10009189" y="438626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3562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9189" y="438626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3564" name="对象 1"/>
          <p:cNvGraphicFramePr>
            <a:graphicFrameLocks noChangeAspect="1"/>
          </p:cNvGraphicFramePr>
          <p:nvPr/>
        </p:nvGraphicFramePr>
        <p:xfrm>
          <a:off x="3376614" y="1630363"/>
          <a:ext cx="45037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公式" r:id="rId9" imgW="2419366" imgH="323931" progId="Equation.3">
                  <p:embed/>
                </p:oleObj>
              </mc:Choice>
              <mc:Fallback>
                <p:oleObj name="公式" r:id="rId9" imgW="2419366" imgH="323931" progId="Equation.3">
                  <p:embed/>
                  <p:pic>
                    <p:nvPicPr>
                      <p:cNvPr id="2356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630363"/>
                        <a:ext cx="45037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6"/>
          <p:cNvGraphicFramePr>
            <a:graphicFrameLocks noChangeAspect="1"/>
          </p:cNvGraphicFramePr>
          <p:nvPr/>
        </p:nvGraphicFramePr>
        <p:xfrm>
          <a:off x="2424113" y="2349500"/>
          <a:ext cx="42465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公式" r:id="rId11" imgW="2276370" imgH="323931" progId="Equation.3">
                  <p:embed/>
                </p:oleObj>
              </mc:Choice>
              <mc:Fallback>
                <p:oleObj name="公式" r:id="rId11" imgW="2276370" imgH="323931" progId="Equation.3">
                  <p:embed/>
                  <p:pic>
                    <p:nvPicPr>
                      <p:cNvPr id="23565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349500"/>
                        <a:ext cx="42465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对象 9"/>
          <p:cNvGraphicFramePr>
            <a:graphicFrameLocks noChangeAspect="1"/>
          </p:cNvGraphicFramePr>
          <p:nvPr/>
        </p:nvGraphicFramePr>
        <p:xfrm>
          <a:off x="2424114" y="2903539"/>
          <a:ext cx="45227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公式" r:id="rId13" imgW="2000250" imgH="504841" progId="Equation.3">
                  <p:embed/>
                </p:oleObj>
              </mc:Choice>
              <mc:Fallback>
                <p:oleObj name="公式" r:id="rId13" imgW="2000250" imgH="504841" progId="Equation.3">
                  <p:embed/>
                  <p:pic>
                    <p:nvPicPr>
                      <p:cNvPr id="23566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903539"/>
                        <a:ext cx="45227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7" name="直接连接符 13"/>
          <p:cNvCxnSpPr>
            <a:cxnSpLocks noChangeShapeType="1"/>
          </p:cNvCxnSpPr>
          <p:nvPr/>
        </p:nvCxnSpPr>
        <p:spPr bwMode="auto">
          <a:xfrm flipV="1">
            <a:off x="8183563" y="2208213"/>
            <a:ext cx="2305050" cy="23733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8215313" y="2492375"/>
            <a:ext cx="2057400" cy="2052638"/>
          </a:xfrm>
          <a:prstGeom prst="rect">
            <a:avLst/>
          </a:prstGeom>
          <a:solidFill>
            <a:schemeClr val="accent1">
              <a:alpha val="21000"/>
            </a:schemeClr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3569" name="对象 17"/>
          <p:cNvGraphicFramePr>
            <a:graphicFrameLocks noChangeAspect="1"/>
          </p:cNvGraphicFramePr>
          <p:nvPr/>
        </p:nvGraphicFramePr>
        <p:xfrm>
          <a:off x="6816725" y="3398838"/>
          <a:ext cx="966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公式" r:id="rId15" imgW="409583" imgH="219140" progId="Equation.3">
                  <p:embed/>
                </p:oleObj>
              </mc:Choice>
              <mc:Fallback>
                <p:oleObj name="公式" r:id="rId15" imgW="409583" imgH="219140" progId="Equation.3">
                  <p:embed/>
                  <p:pic>
                    <p:nvPicPr>
                      <p:cNvPr id="23569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398838"/>
                        <a:ext cx="9667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对象 21"/>
          <p:cNvGraphicFramePr>
            <a:graphicFrameLocks noChangeAspect="1"/>
          </p:cNvGraphicFramePr>
          <p:nvPr/>
        </p:nvGraphicFramePr>
        <p:xfrm>
          <a:off x="2436813" y="4056064"/>
          <a:ext cx="4495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公式" r:id="rId17" imgW="1990717" imgH="504841" progId="Equation.3">
                  <p:embed/>
                </p:oleObj>
              </mc:Choice>
              <mc:Fallback>
                <p:oleObj name="公式" r:id="rId17" imgW="1990717" imgH="504841" progId="Equation.3">
                  <p:embed/>
                  <p:pic>
                    <p:nvPicPr>
                      <p:cNvPr id="2357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056064"/>
                        <a:ext cx="4495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对象 4"/>
          <p:cNvGraphicFramePr>
            <a:graphicFrameLocks noChangeAspect="1"/>
          </p:cNvGraphicFramePr>
          <p:nvPr/>
        </p:nvGraphicFramePr>
        <p:xfrm>
          <a:off x="6888164" y="4545014"/>
          <a:ext cx="16779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公式" r:id="rId19" imgW="733368" imgH="219140" progId="Equation.3">
                  <p:embed/>
                </p:oleObj>
              </mc:Choice>
              <mc:Fallback>
                <p:oleObj name="公式" r:id="rId19" imgW="733368" imgH="219140" progId="Equation.3">
                  <p:embed/>
                  <p:pic>
                    <p:nvPicPr>
                      <p:cNvPr id="2357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545014"/>
                        <a:ext cx="16779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95551" y="5157789"/>
          <a:ext cx="50069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公式" r:id="rId21" imgW="2219171" imgH="504841" progId="Equation.3">
                  <p:embed/>
                </p:oleObj>
              </mc:Choice>
              <mc:Fallback>
                <p:oleObj name="公式" r:id="rId21" imgW="2219171" imgH="504841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157789"/>
                        <a:ext cx="50069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547226" y="2170114"/>
          <a:ext cx="7397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公式" r:id="rId23" imgW="314252" imgH="161795" progId="Equation.3">
                  <p:embed/>
                </p:oleObj>
              </mc:Choice>
              <mc:Fallback>
                <p:oleObj name="公式" r:id="rId23" imgW="314252" imgH="161795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7226" y="2170114"/>
                        <a:ext cx="7397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52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9731A34-999C-43E3-A8E4-B858BBA74B72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4579" name="Text Box 14"/>
          <p:cNvSpPr txBox="1">
            <a:spLocks noChangeArrowheads="1"/>
          </p:cNvSpPr>
          <p:nvPr/>
        </p:nvSpPr>
        <p:spPr bwMode="auto">
          <a:xfrm>
            <a:off x="2338389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338389" y="1514476"/>
            <a:ext cx="3673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4581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2458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 max(X,Y)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24583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4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24585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19"/>
          <p:cNvGraphicFramePr>
            <a:graphicFrameLocks noChangeAspect="1"/>
          </p:cNvGraphicFramePr>
          <p:nvPr/>
        </p:nvGraphicFramePr>
        <p:xfrm>
          <a:off x="10064751" y="435451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4586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1" y="435451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24114" y="2052639"/>
          <a:ext cx="5299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公式" r:id="rId9" imgW="2857549" imgH="819215" progId="Equation.3">
                  <p:embed/>
                </p:oleObj>
              </mc:Choice>
              <mc:Fallback>
                <p:oleObj name="公式" r:id="rId9" imgW="2857549" imgH="819215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052639"/>
                        <a:ext cx="529907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95551" y="3900489"/>
          <a:ext cx="47863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公式" r:id="rId11" imgW="2571896" imgH="657079" progId="Equation.3">
                  <p:embed/>
                </p:oleObj>
              </mc:Choice>
              <mc:Fallback>
                <p:oleObj name="公式" r:id="rId11" imgW="2571896" imgH="657079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900489"/>
                        <a:ext cx="4786313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591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46EC46-3E80-4C2D-8B90-C04CA0D21700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5603" name="Text Box 14"/>
          <p:cNvSpPr txBox="1">
            <a:spLocks noChangeArrowheads="1"/>
          </p:cNvSpPr>
          <p:nvPr/>
        </p:nvSpPr>
        <p:spPr bwMode="auto">
          <a:xfrm>
            <a:off x="2338389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5189" y="1514476"/>
            <a:ext cx="3673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5605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2560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Z = max(X,Y)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338389" y="1550989"/>
          <a:ext cx="59277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公式" r:id="rId5" imgW="3209933" imgH="1057129" progId="Equation.3">
                  <p:embed/>
                </p:oleObj>
              </mc:Choice>
              <mc:Fallback>
                <p:oleObj name="公式" r:id="rId5" imgW="3209933" imgH="1057129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9" y="1550989"/>
                        <a:ext cx="592772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8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9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5610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公式" r:id="rId7" imgW="85798" imgH="133464" progId="Equation.3">
                  <p:embed/>
                </p:oleObj>
              </mc:Choice>
              <mc:Fallback>
                <p:oleObj name="公式" r:id="rId7" imgW="85798" imgH="133464" progId="Equation.3">
                  <p:embed/>
                  <p:pic>
                    <p:nvPicPr>
                      <p:cNvPr id="2561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19"/>
          <p:cNvGraphicFramePr>
            <a:graphicFrameLocks noChangeAspect="1"/>
          </p:cNvGraphicFramePr>
          <p:nvPr/>
        </p:nvGraphicFramePr>
        <p:xfrm>
          <a:off x="10064751" y="435451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公式" r:id="rId9" imgW="95331" imgH="133464" progId="Equation.3">
                  <p:embed/>
                </p:oleObj>
              </mc:Choice>
              <mc:Fallback>
                <p:oleObj name="公式" r:id="rId9" imgW="95331" imgH="133464" progId="Equation.3">
                  <p:embed/>
                  <p:pic>
                    <p:nvPicPr>
                      <p:cNvPr id="25611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1" y="435451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38389" y="3603626"/>
          <a:ext cx="5299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公式" r:id="rId11" imgW="2857549" imgH="819215" progId="Equation.3">
                  <p:embed/>
                </p:oleObj>
              </mc:Choice>
              <mc:Fallback>
                <p:oleObj name="公式" r:id="rId11" imgW="2857549" imgH="819215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9" y="3603626"/>
                        <a:ext cx="529907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25688" y="5300663"/>
          <a:ext cx="4786312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公式" r:id="rId13" imgW="2571896" imgH="657079" progId="Equation.3">
                  <p:embed/>
                </p:oleObj>
              </mc:Choice>
              <mc:Fallback>
                <p:oleObj name="公式" r:id="rId13" imgW="2571896" imgH="657079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300663"/>
                        <a:ext cx="4786312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59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4328E77-4798-415E-BC0F-8947D1A9E230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362201" y="350839"/>
            <a:ext cx="1038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35214" y="1744663"/>
            <a:ext cx="3673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22650" y="285751"/>
          <a:ext cx="670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公式" r:id="rId3" imgW="3314797" imgH="419165" progId="Equation.3">
                  <p:embed/>
                </p:oleObj>
              </mc:Choice>
              <mc:Fallback>
                <p:oleObj name="公式" r:id="rId3" imgW="3314797" imgH="419165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85751"/>
                        <a:ext cx="6705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97163" y="1052513"/>
            <a:ext cx="717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 = min(X,Y) </a:t>
            </a:r>
            <a:r>
              <a:rPr kumimoji="1" lang="zh-CN" altLang="en-US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的分布函数和密度函数。</a:t>
            </a:r>
            <a:r>
              <a:rPr kumimoji="1" lang="en-US" altLang="zh-CN" sz="24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cxnSp>
        <p:nvCxnSpPr>
          <p:cNvPr id="28679" name="直接箭头连接符 14"/>
          <p:cNvCxnSpPr>
            <a:cxnSpLocks noChangeShapeType="1"/>
          </p:cNvCxnSpPr>
          <p:nvPr/>
        </p:nvCxnSpPr>
        <p:spPr bwMode="auto">
          <a:xfrm flipV="1">
            <a:off x="8472488" y="2625725"/>
            <a:ext cx="0" cy="195580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0" name="直接箭头连接符 15"/>
          <p:cNvCxnSpPr>
            <a:cxnSpLocks noChangeShapeType="1"/>
          </p:cNvCxnSpPr>
          <p:nvPr/>
        </p:nvCxnSpPr>
        <p:spPr bwMode="auto">
          <a:xfrm>
            <a:off x="8112125" y="4292600"/>
            <a:ext cx="2490788" cy="0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8681" name="对象 18"/>
          <p:cNvGraphicFramePr>
            <a:graphicFrameLocks noChangeAspect="1"/>
          </p:cNvGraphicFramePr>
          <p:nvPr/>
        </p:nvGraphicFramePr>
        <p:xfrm>
          <a:off x="8242301" y="3284538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公式" r:id="rId5" imgW="85798" imgH="133464" progId="Equation.3">
                  <p:embed/>
                </p:oleObj>
              </mc:Choice>
              <mc:Fallback>
                <p:oleObj name="公式" r:id="rId5" imgW="85798" imgH="133464" progId="Equation.3">
                  <p:embed/>
                  <p:pic>
                    <p:nvPicPr>
                      <p:cNvPr id="28681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1" y="3284538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19"/>
          <p:cNvGraphicFramePr>
            <a:graphicFrameLocks noChangeAspect="1"/>
          </p:cNvGraphicFramePr>
          <p:nvPr/>
        </p:nvGraphicFramePr>
        <p:xfrm>
          <a:off x="10064751" y="4354513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公式" r:id="rId7" imgW="95331" imgH="133464" progId="Equation.3">
                  <p:embed/>
                </p:oleObj>
              </mc:Choice>
              <mc:Fallback>
                <p:oleObj name="公式" r:id="rId7" imgW="95331" imgH="133464" progId="Equation.3">
                  <p:embed/>
                  <p:pic>
                    <p:nvPicPr>
                      <p:cNvPr id="28682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1" y="4354513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472488" y="3429000"/>
            <a:ext cx="1655762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35375" y="1700214"/>
          <a:ext cx="4229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公式" r:id="rId9" imgW="1917360" imgH="406080" progId="Equation.3">
                  <p:embed/>
                </p:oleObj>
              </mc:Choice>
              <mc:Fallback>
                <p:oleObj name="公式" r:id="rId9" imgW="1917360" imgH="40608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00214"/>
                        <a:ext cx="42291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8918575" y="2514600"/>
            <a:ext cx="1354138" cy="1366838"/>
          </a:xfrm>
          <a:prstGeom prst="rect">
            <a:avLst/>
          </a:prstGeom>
          <a:solidFill>
            <a:schemeClr val="accent1">
              <a:alpha val="21000"/>
            </a:schemeClr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791576" y="3881439"/>
          <a:ext cx="7397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公式" r:id="rId11" imgW="314252" imgH="161795" progId="Equation.3">
                  <p:embed/>
                </p:oleObj>
              </mc:Choice>
              <mc:Fallback>
                <p:oleObj name="公式" r:id="rId11" imgW="314252" imgH="161795" progId="Equation.3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576" y="3881439"/>
                        <a:ext cx="7397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95538" y="2492376"/>
          <a:ext cx="3238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公式" r:id="rId13" imgW="1733663" imgH="200025" progId="Equation.3">
                  <p:embed/>
                </p:oleObj>
              </mc:Choice>
              <mc:Fallback>
                <p:oleObj name="公式" r:id="rId13" imgW="1733663" imgH="200025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492376"/>
                        <a:ext cx="3238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24113" y="3644901"/>
          <a:ext cx="4978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公式" r:id="rId15" imgW="2200445" imgH="504841" progId="Equation.3">
                  <p:embed/>
                </p:oleObj>
              </mc:Choice>
              <mc:Fallback>
                <p:oleObj name="公式" r:id="rId15" imgW="2200445" imgH="504841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644901"/>
                        <a:ext cx="4978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32175" y="4868863"/>
          <a:ext cx="28463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公式" r:id="rId17" imgW="1247816" imgH="219140" progId="Equation.3">
                  <p:embed/>
                </p:oleObj>
              </mc:Choice>
              <mc:Fallback>
                <p:oleObj name="公式" r:id="rId17" imgW="1247816" imgH="219140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868863"/>
                        <a:ext cx="28463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351089" y="2997201"/>
          <a:ext cx="3925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公式" r:id="rId19" imgW="1733663" imgH="200025" progId="Equation.3">
                  <p:embed/>
                </p:oleObj>
              </mc:Choice>
              <mc:Fallback>
                <p:oleObj name="公式" r:id="rId19" imgW="1733663" imgH="200025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997201"/>
                        <a:ext cx="39258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691" name="直接连接符 21"/>
          <p:cNvCxnSpPr>
            <a:cxnSpLocks noChangeShapeType="1"/>
          </p:cNvCxnSpPr>
          <p:nvPr/>
        </p:nvCxnSpPr>
        <p:spPr bwMode="auto">
          <a:xfrm flipV="1">
            <a:off x="8328026" y="2420938"/>
            <a:ext cx="2016125" cy="204946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9"/>
          <p:cNvGraphicFramePr>
            <a:graphicFrameLocks noChangeAspect="1"/>
          </p:cNvGraphicFramePr>
          <p:nvPr/>
        </p:nvGraphicFramePr>
        <p:xfrm>
          <a:off x="2424114" y="5373689"/>
          <a:ext cx="58134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公式" r:id="rId21" imgW="3133668" imgH="428723" progId="Equation.3">
                  <p:embed/>
                </p:oleObj>
              </mc:Choice>
              <mc:Fallback>
                <p:oleObj name="公式" r:id="rId21" imgW="3133668" imgH="428723" progId="Equation.3">
                  <p:embed/>
                  <p:pic>
                    <p:nvPicPr>
                      <p:cNvPr id="2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373689"/>
                        <a:ext cx="58134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01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2" grpId="0"/>
      <p:bldP spid="6" grpId="0"/>
      <p:bldP spid="13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5BD267D-A309-4EED-8D2E-9530A5A2F168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424113" y="549275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件产品中有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件正品，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件次品，从中任取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件，求至少取到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件次品时，取到的次品数不多于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件的概率。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8501" y="1825626"/>
          <a:ext cx="63738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2962413" imgH="209583" progId="Equation.3">
                  <p:embed/>
                </p:oleObj>
              </mc:Choice>
              <mc:Fallback>
                <p:oleObj name="公式" r:id="rId3" imgW="2962413" imgH="209583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1825626"/>
                        <a:ext cx="63738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16276" y="5084764"/>
          <a:ext cx="27225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5" imgW="1257349" imgH="419165" progId="Equation.3">
                  <p:embed/>
                </p:oleObj>
              </mc:Choice>
              <mc:Fallback>
                <p:oleObj name="公式" r:id="rId5" imgW="1257349" imgH="419165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084764"/>
                        <a:ext cx="27225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457451" y="1812926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解:  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48075" y="2289176"/>
          <a:ext cx="414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7" imgW="1923985" imgH="209583" progId="Equation.3">
                  <p:embed/>
                </p:oleObj>
              </mc:Choice>
              <mc:Fallback>
                <p:oleObj name="公式" r:id="rId7" imgW="1923985" imgH="209583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289176"/>
                        <a:ext cx="414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16276" y="2636839"/>
          <a:ext cx="45196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9" imgW="2095581" imgH="447838" progId="Equation.3">
                  <p:embed/>
                </p:oleObj>
              </mc:Choice>
              <mc:Fallback>
                <p:oleObj name="公式" r:id="rId9" imgW="2095581" imgH="447838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636839"/>
                        <a:ext cx="45196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16276" y="3500438"/>
          <a:ext cx="52816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11" imgW="2457499" imgH="209583" progId="Equation.3">
                  <p:embed/>
                </p:oleObj>
              </mc:Choice>
              <mc:Fallback>
                <p:oleObj name="公式" r:id="rId11" imgW="2457499" imgH="209583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500438"/>
                        <a:ext cx="52816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71813" y="4005264"/>
          <a:ext cx="45196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13" imgW="2095581" imgH="447838" progId="Equation.3">
                  <p:embed/>
                </p:oleObj>
              </mc:Choice>
              <mc:Fallback>
                <p:oleObj name="公式" r:id="rId13" imgW="2095581" imgH="447838" progId="Equation.3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05264"/>
                        <a:ext cx="45196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808664" y="5084764"/>
          <a:ext cx="8985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15" imgW="409583" imgH="400050" progId="Equation.3">
                  <p:embed/>
                </p:oleObj>
              </mc:Choice>
              <mc:Fallback>
                <p:oleObj name="公式" r:id="rId15" imgW="409583" imgH="400050" progId="Equation.3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5084764"/>
                        <a:ext cx="89852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402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BB008CC-1CBB-4031-AC07-1FC2CD0A78F4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2208214" y="692151"/>
            <a:ext cx="1038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33613" y="3224213"/>
            <a:ext cx="1979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73426" y="755651"/>
          <a:ext cx="5916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公式" r:id="rId3" imgW="2924280" imgH="238255" progId="Equation.3">
                  <p:embed/>
                </p:oleObj>
              </mc:Choice>
              <mc:Fallback>
                <p:oleObj name="公式" r:id="rId3" imgW="2924280" imgH="238255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6" y="755651"/>
                        <a:ext cx="5916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430463" y="2492376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solidFill>
                  <a:srgbClr val="003366"/>
                </a:solidFill>
                <a:latin typeface="宋体"/>
                <a:ea typeface="宋体"/>
              </a:rPr>
              <a:t>相互独立同分布。求系统寿命Ｚ的概率密度函数。</a:t>
            </a:r>
            <a:r>
              <a:rPr kumimoji="1" lang="en-US" altLang="zh-CN" sz="2400" b="1" dirty="0">
                <a:solidFill>
                  <a:srgbClr val="003366"/>
                </a:solidFill>
                <a:latin typeface="宋体"/>
                <a:ea typeface="宋体"/>
              </a:rPr>
              <a:t> 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068889" y="1414464"/>
            <a:ext cx="515937" cy="280987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22625" y="3224213"/>
          <a:ext cx="46672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5" imgW="2514697" imgH="200025" progId="Equation.3">
                  <p:embed/>
                </p:oleObj>
              </mc:Choice>
              <mc:Fallback>
                <p:oleObj name="公式" r:id="rId5" imgW="2514697" imgH="200025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224213"/>
                        <a:ext cx="46672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6202364" y="1414464"/>
            <a:ext cx="517525" cy="280987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68889" y="2068514"/>
            <a:ext cx="515937" cy="280987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197601" y="2068514"/>
            <a:ext cx="517525" cy="280987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cxnSp>
        <p:nvCxnSpPr>
          <p:cNvPr id="31756" name="直接连接符 9"/>
          <p:cNvCxnSpPr>
            <a:cxnSpLocks noChangeShapeType="1"/>
            <a:endCxn id="17" idx="1"/>
          </p:cNvCxnSpPr>
          <p:nvPr/>
        </p:nvCxnSpPr>
        <p:spPr bwMode="auto">
          <a:xfrm>
            <a:off x="5584825" y="1555750"/>
            <a:ext cx="617538" cy="0"/>
          </a:xfrm>
          <a:prstGeom prst="line">
            <a:avLst/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直接连接符 13"/>
          <p:cNvCxnSpPr>
            <a:cxnSpLocks noChangeShapeType="1"/>
            <a:stCxn id="18" idx="3"/>
            <a:endCxn id="21" idx="1"/>
          </p:cNvCxnSpPr>
          <p:nvPr/>
        </p:nvCxnSpPr>
        <p:spPr bwMode="auto">
          <a:xfrm>
            <a:off x="5584826" y="2208213"/>
            <a:ext cx="612775" cy="0"/>
          </a:xfrm>
          <a:prstGeom prst="line">
            <a:avLst/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肘形连接符 22"/>
          <p:cNvCxnSpPr>
            <a:cxnSpLocks noChangeShapeType="1"/>
            <a:stCxn id="4" idx="1"/>
            <a:endCxn id="18" idx="1"/>
          </p:cNvCxnSpPr>
          <p:nvPr/>
        </p:nvCxnSpPr>
        <p:spPr bwMode="auto">
          <a:xfrm rot="10800000" flipV="1">
            <a:off x="5068888" y="1555751"/>
            <a:ext cx="12700" cy="652463"/>
          </a:xfrm>
          <a:prstGeom prst="bentConnector3">
            <a:avLst>
              <a:gd name="adj1" fmla="val 4100000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肘形连接符 25"/>
          <p:cNvCxnSpPr>
            <a:cxnSpLocks noChangeShapeType="1"/>
            <a:stCxn id="17" idx="3"/>
            <a:endCxn id="21" idx="3"/>
          </p:cNvCxnSpPr>
          <p:nvPr/>
        </p:nvCxnSpPr>
        <p:spPr bwMode="auto">
          <a:xfrm flipH="1">
            <a:off x="6715126" y="1555751"/>
            <a:ext cx="4763" cy="652463"/>
          </a:xfrm>
          <a:prstGeom prst="bentConnector3">
            <a:avLst>
              <a:gd name="adj1" fmla="val -12092787"/>
            </a:avLst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直接连接符 28"/>
          <p:cNvCxnSpPr>
            <a:cxnSpLocks noChangeShapeType="1"/>
          </p:cNvCxnSpPr>
          <p:nvPr/>
        </p:nvCxnSpPr>
        <p:spPr bwMode="auto">
          <a:xfrm>
            <a:off x="3575051" y="1881188"/>
            <a:ext cx="1008063" cy="0"/>
          </a:xfrm>
          <a:prstGeom prst="line">
            <a:avLst/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直接连接符 30"/>
          <p:cNvCxnSpPr>
            <a:cxnSpLocks noChangeShapeType="1"/>
          </p:cNvCxnSpPr>
          <p:nvPr/>
        </p:nvCxnSpPr>
        <p:spPr bwMode="auto">
          <a:xfrm>
            <a:off x="7319964" y="1881188"/>
            <a:ext cx="1152525" cy="0"/>
          </a:xfrm>
          <a:prstGeom prst="line">
            <a:avLst/>
          </a:prstGeom>
          <a:noFill/>
          <a:ln w="28575" cap="sq" algn="ctr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762" name="对象 18"/>
          <p:cNvGraphicFramePr>
            <a:graphicFrameLocks noChangeAspect="1"/>
          </p:cNvGraphicFramePr>
          <p:nvPr/>
        </p:nvGraphicFramePr>
        <p:xfrm>
          <a:off x="5219701" y="1414463"/>
          <a:ext cx="214313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公式" r:id="rId7" imgW="85798" imgH="133464" progId="Equation.3">
                  <p:embed/>
                </p:oleObj>
              </mc:Choice>
              <mc:Fallback>
                <p:oleObj name="公式" r:id="rId7" imgW="85798" imgH="133464" progId="Equation.3">
                  <p:embed/>
                  <p:pic>
                    <p:nvPicPr>
                      <p:cNvPr id="31762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1" y="1414463"/>
                        <a:ext cx="214313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对象 171009"/>
          <p:cNvGraphicFramePr>
            <a:graphicFrameLocks noChangeAspect="1"/>
          </p:cNvGraphicFramePr>
          <p:nvPr/>
        </p:nvGraphicFramePr>
        <p:xfrm>
          <a:off x="6342064" y="1443038"/>
          <a:ext cx="238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公式" r:id="rId9" imgW="85798" imgH="123906" progId="Equation.3">
                  <p:embed/>
                </p:oleObj>
              </mc:Choice>
              <mc:Fallback>
                <p:oleObj name="公式" r:id="rId9" imgW="85798" imgH="123906" progId="Equation.3">
                  <p:embed/>
                  <p:pic>
                    <p:nvPicPr>
                      <p:cNvPr id="31763" name="对象 171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4" y="1443038"/>
                        <a:ext cx="2381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对象 171010"/>
          <p:cNvGraphicFramePr>
            <a:graphicFrameLocks noChangeAspect="1"/>
          </p:cNvGraphicFramePr>
          <p:nvPr/>
        </p:nvGraphicFramePr>
        <p:xfrm>
          <a:off x="5208589" y="2085976"/>
          <a:ext cx="2381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公式" r:id="rId11" imgW="95331" imgH="152237" progId="Equation.3">
                  <p:embed/>
                </p:oleObj>
              </mc:Choice>
              <mc:Fallback>
                <p:oleObj name="公式" r:id="rId11" imgW="95331" imgH="152237" progId="Equation.3">
                  <p:embed/>
                  <p:pic>
                    <p:nvPicPr>
                      <p:cNvPr id="31764" name="对象 17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9" y="2085976"/>
                        <a:ext cx="23812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对象 171011"/>
          <p:cNvGraphicFramePr>
            <a:graphicFrameLocks noChangeAspect="1"/>
          </p:cNvGraphicFramePr>
          <p:nvPr/>
        </p:nvGraphicFramePr>
        <p:xfrm>
          <a:off x="6342064" y="2073276"/>
          <a:ext cx="2381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公式" r:id="rId13" imgW="95331" imgH="133464" progId="Equation.3">
                  <p:embed/>
                </p:oleObj>
              </mc:Choice>
              <mc:Fallback>
                <p:oleObj name="公式" r:id="rId13" imgW="95331" imgH="133464" progId="Equation.3">
                  <p:embed/>
                  <p:pic>
                    <p:nvPicPr>
                      <p:cNvPr id="31765" name="对象 171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4" y="2073276"/>
                        <a:ext cx="238125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对象 171012"/>
          <p:cNvGraphicFramePr>
            <a:graphicFrameLocks noChangeAspect="1"/>
          </p:cNvGraphicFramePr>
          <p:nvPr/>
        </p:nvGraphicFramePr>
        <p:xfrm>
          <a:off x="3246439" y="3711576"/>
          <a:ext cx="25622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公式" r:id="rId15" imgW="1162018" imgH="190467" progId="Equation.3">
                  <p:embed/>
                </p:oleObj>
              </mc:Choice>
              <mc:Fallback>
                <p:oleObj name="公式" r:id="rId15" imgW="1162018" imgH="190467" progId="Equation.3">
                  <p:embed/>
                  <p:pic>
                    <p:nvPicPr>
                      <p:cNvPr id="171013" name="对象 171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3711576"/>
                        <a:ext cx="25622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46439" y="4149725"/>
          <a:ext cx="2262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公式" r:id="rId17" imgW="1019021" imgH="238255" progId="Equation.3">
                  <p:embed/>
                </p:oleObj>
              </mc:Choice>
              <mc:Fallback>
                <p:oleObj name="公式" r:id="rId17" imgW="1019021" imgH="23825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4149725"/>
                        <a:ext cx="2262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30888" y="4149725"/>
          <a:ext cx="2978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19" imgW="1352680" imgH="238255" progId="Equation.3">
                  <p:embed/>
                </p:oleObj>
              </mc:Choice>
              <mc:Fallback>
                <p:oleObj name="公式" r:id="rId19" imgW="1352680" imgH="238255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4149725"/>
                        <a:ext cx="2978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46439" y="4724400"/>
          <a:ext cx="3284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公式" r:id="rId21" imgW="1495336" imgH="238255" progId="Equation.3">
                  <p:embed/>
                </p:oleObj>
              </mc:Choice>
              <mc:Fallback>
                <p:oleObj name="公式" r:id="rId21" imgW="1495336" imgH="238255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9" y="4724400"/>
                        <a:ext cx="32845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527800" y="4724401"/>
          <a:ext cx="24257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公式" r:id="rId23" imgW="1095286" imgH="238255" progId="Equation.3">
                  <p:embed/>
                </p:oleObj>
              </mc:Choice>
              <mc:Fallback>
                <p:oleObj name="公式" r:id="rId23" imgW="1095286" imgH="238255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724401"/>
                        <a:ext cx="24257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00413" y="5373688"/>
          <a:ext cx="51863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公式" r:id="rId25" imgW="2371701" imgH="238255" progId="Equation.3">
                  <p:embed/>
                </p:oleObj>
              </mc:Choice>
              <mc:Fallback>
                <p:oleObj name="公式" r:id="rId25" imgW="2371701" imgH="238255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373688"/>
                        <a:ext cx="51863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09939" y="5876926"/>
          <a:ext cx="45497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公式" r:id="rId27" imgW="2076515" imgH="209583" progId="Equation.3">
                  <p:embed/>
                </p:oleObj>
              </mc:Choice>
              <mc:Fallback>
                <p:oleObj name="公式" r:id="rId27" imgW="2076515" imgH="209583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5876926"/>
                        <a:ext cx="45497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87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2" grpId="0"/>
      <p:bldP spid="6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D92934B-DB1A-4574-9546-00842C98B5AE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143251" y="620713"/>
          <a:ext cx="54006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公式" r:id="rId3" imgW="2828949" imgH="666636" progId="Equation.3">
                  <p:embed/>
                </p:oleObj>
              </mc:Choice>
              <mc:Fallback>
                <p:oleObj name="公式" r:id="rId3" imgW="2828949" imgH="666636" progId="Equation.3">
                  <p:embed/>
                  <p:pic>
                    <p:nvPicPr>
                      <p:cNvPr id="15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620713"/>
                        <a:ext cx="54006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063750" y="62071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43250" y="2060576"/>
          <a:ext cx="51133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公式" r:id="rId5" imgW="2352634" imgH="200025" progId="Equation.3">
                  <p:embed/>
                </p:oleObj>
              </mc:Choice>
              <mc:Fallback>
                <p:oleObj name="公式" r:id="rId5" imgW="2352634" imgH="200025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060576"/>
                        <a:ext cx="51133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63750" y="21336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1"/>
          <p:cNvGraphicFramePr>
            <a:graphicFrameLocks noChangeAspect="1"/>
          </p:cNvGraphicFramePr>
          <p:nvPr/>
        </p:nvGraphicFramePr>
        <p:xfrm>
          <a:off x="3432176" y="2492376"/>
          <a:ext cx="45069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公式" r:id="rId7" imgW="1895386" imgH="180910" progId="Equation.3">
                  <p:embed/>
                </p:oleObj>
              </mc:Choice>
              <mc:Fallback>
                <p:oleObj name="公式" r:id="rId7" imgW="1895386" imgH="180910" progId="Equation.3">
                  <p:embed/>
                  <p:pic>
                    <p:nvPicPr>
                      <p:cNvPr id="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2492376"/>
                        <a:ext cx="45069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/>
          <p:cNvGraphicFramePr>
            <a:graphicFrameLocks noChangeAspect="1"/>
          </p:cNvGraphicFramePr>
          <p:nvPr/>
        </p:nvGraphicFramePr>
        <p:xfrm>
          <a:off x="3432175" y="2781300"/>
          <a:ext cx="3887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公式" r:id="rId9" imgW="1724130" imgH="447838" progId="Equation.3">
                  <p:embed/>
                </p:oleObj>
              </mc:Choice>
              <mc:Fallback>
                <p:oleObj name="公式" r:id="rId9" imgW="1724130" imgH="447838" progId="Equation.3">
                  <p:embed/>
                  <p:pic>
                    <p:nvPicPr>
                      <p:cNvPr id="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781300"/>
                        <a:ext cx="3887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/>
          <p:cNvGraphicFramePr>
            <a:graphicFrameLocks noChangeAspect="1"/>
          </p:cNvGraphicFramePr>
          <p:nvPr/>
        </p:nvGraphicFramePr>
        <p:xfrm>
          <a:off x="7391401" y="2781301"/>
          <a:ext cx="22320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公式" r:id="rId11" imgW="1123885" imgH="409608" progId="Equation.3">
                  <p:embed/>
                </p:oleObj>
              </mc:Choice>
              <mc:Fallback>
                <p:oleObj name="公式" r:id="rId11" imgW="1123885" imgH="409608" progId="Equation.3">
                  <p:embed/>
                  <p:pic>
                    <p:nvPicPr>
                      <p:cNvPr id="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781301"/>
                        <a:ext cx="22320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3071814" y="4724401"/>
          <a:ext cx="55451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公式" r:id="rId13" imgW="2848016" imgH="180910" progId="Equation.3">
                  <p:embed/>
                </p:oleObj>
              </mc:Choice>
              <mc:Fallback>
                <p:oleObj name="公式" r:id="rId13" imgW="2848016" imgH="180910" progId="Equation.3">
                  <p:embed/>
                  <p:pic>
                    <p:nvPicPr>
                      <p:cNvPr id="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724401"/>
                        <a:ext cx="55451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"/>
          <p:cNvGraphicFramePr>
            <a:graphicFrameLocks noChangeAspect="1"/>
          </p:cNvGraphicFramePr>
          <p:nvPr/>
        </p:nvGraphicFramePr>
        <p:xfrm>
          <a:off x="3503613" y="5084763"/>
          <a:ext cx="49641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公式" r:id="rId15" imgW="2200445" imgH="180910" progId="Equation.3">
                  <p:embed/>
                </p:oleObj>
              </mc:Choice>
              <mc:Fallback>
                <p:oleObj name="公式" r:id="rId15" imgW="2200445" imgH="180910" progId="Equation.3">
                  <p:embed/>
                  <p:pic>
                    <p:nvPicPr>
                      <p:cNvPr id="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084763"/>
                        <a:ext cx="49641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"/>
          <p:cNvGraphicFramePr>
            <a:graphicFrameLocks noChangeAspect="1"/>
          </p:cNvGraphicFramePr>
          <p:nvPr/>
        </p:nvGraphicFramePr>
        <p:xfrm>
          <a:off x="3503613" y="5516564"/>
          <a:ext cx="4622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公式" r:id="rId17" imgW="2047916" imgH="219140" progId="Equation.3">
                  <p:embed/>
                </p:oleObj>
              </mc:Choice>
              <mc:Fallback>
                <p:oleObj name="公式" r:id="rId17" imgW="2047916" imgH="219140" progId="Equation.3">
                  <p:embed/>
                  <p:pic>
                    <p:nvPicPr>
                      <p:cNvPr id="1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516564"/>
                        <a:ext cx="4622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"/>
          <p:cNvGraphicFramePr>
            <a:graphicFrameLocks noChangeAspect="1"/>
          </p:cNvGraphicFramePr>
          <p:nvPr/>
        </p:nvGraphicFramePr>
        <p:xfrm>
          <a:off x="3432176" y="3573464"/>
          <a:ext cx="4391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公式" r:id="rId19" imgW="1933518" imgH="447838" progId="Equation.3">
                  <p:embed/>
                </p:oleObj>
              </mc:Choice>
              <mc:Fallback>
                <p:oleObj name="公式" r:id="rId19" imgW="1933518" imgH="447838" progId="Equation.3">
                  <p:embed/>
                  <p:pic>
                    <p:nvPicPr>
                      <p:cNvPr id="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573464"/>
                        <a:ext cx="43910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/>
          <p:cNvGraphicFramePr>
            <a:graphicFrameLocks noChangeAspect="1"/>
          </p:cNvGraphicFramePr>
          <p:nvPr/>
        </p:nvGraphicFramePr>
        <p:xfrm>
          <a:off x="4367213" y="5949951"/>
          <a:ext cx="39417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公式" r:id="rId21" imgW="1743197" imgH="390492" progId="Equation.3">
                  <p:embed/>
                </p:oleObj>
              </mc:Choice>
              <mc:Fallback>
                <p:oleObj name="公式" r:id="rId21" imgW="1743197" imgH="390492" progId="Equation.3">
                  <p:embed/>
                  <p:pic>
                    <p:nvPicPr>
                      <p:cNvPr id="1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949951"/>
                        <a:ext cx="39417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8" name="AutoShape 24"/>
          <p:cNvSpPr>
            <a:spLocks noChangeArrowheads="1"/>
          </p:cNvSpPr>
          <p:nvPr/>
        </p:nvSpPr>
        <p:spPr bwMode="auto">
          <a:xfrm>
            <a:off x="3287713" y="6165850"/>
            <a:ext cx="792162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2CDC4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202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8" grpId="0"/>
      <p:bldP spid="1341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84BBFEC-CA29-4773-8EAC-E074955E6467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566988" y="619125"/>
            <a:ext cx="73453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 1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在1, 2, 3, 4四个整数中等可能地取值,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在1~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中等可能地取值, 已求出 (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X, Y)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的分布律以及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的边沿分布。</a:t>
            </a:r>
            <a:endParaRPr kumimoji="1" lang="en-US" altLang="zh-CN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试求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Y|X=3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的条件分布，以及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X|Y=3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条件下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的条件分布。</a:t>
            </a: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3000376" y="2924176"/>
          <a:ext cx="6740525" cy="3175001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Y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                 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i*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7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BB1E725-45B4-4EC6-ABFE-2C3FE84CD6DA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7647" name="Group 63"/>
          <p:cNvGraphicFramePr>
            <a:graphicFrameLocks noGrp="1"/>
          </p:cNvGraphicFramePr>
          <p:nvPr/>
        </p:nvGraphicFramePr>
        <p:xfrm>
          <a:off x="2782889" y="836614"/>
          <a:ext cx="6740525" cy="3097213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Y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                          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i*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D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7/48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2782888" y="4365625"/>
          <a:ext cx="47228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公式" r:id="rId3" imgW="2143247" imgH="419165" progId="Equation.3">
                  <p:embed/>
                </p:oleObj>
              </mc:Choice>
              <mc:Fallback>
                <p:oleObj name="公式" r:id="rId3" imgW="2143247" imgH="419165" progId="Equation.3">
                  <p:embed/>
                  <p:pic>
                    <p:nvPicPr>
                      <p:cNvPr id="15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365625"/>
                        <a:ext cx="47228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1"/>
          <p:cNvGraphicFramePr>
            <a:graphicFrameLocks noChangeAspect="1"/>
          </p:cNvGraphicFramePr>
          <p:nvPr/>
        </p:nvGraphicFramePr>
        <p:xfrm>
          <a:off x="2782889" y="5445125"/>
          <a:ext cx="47513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公式" r:id="rId5" imgW="2152780" imgH="419165" progId="Equation.3">
                  <p:embed/>
                </p:oleObj>
              </mc:Choice>
              <mc:Fallback>
                <p:oleObj name="公式" r:id="rId5" imgW="2152780" imgH="419165" progId="Equation.3">
                  <p:embed/>
                  <p:pic>
                    <p:nvPicPr>
                      <p:cNvPr id="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445125"/>
                        <a:ext cx="47513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91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78E0833-F55A-4037-968C-56C337B983F0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57715" name="Text Box 1043"/>
          <p:cNvSpPr txBox="1">
            <a:spLocks noChangeArrowheads="1"/>
          </p:cNvSpPr>
          <p:nvPr/>
        </p:nvSpPr>
        <p:spPr bwMode="auto">
          <a:xfrm>
            <a:off x="2424113" y="549275"/>
            <a:ext cx="77771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一射击手进行射击, 击中目标的概率为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(0&lt;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&lt;1),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射击到击中目标两次为止。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以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表示首次击中目标进行的射击次数, 以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表示总共进行的射击次数, 试求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的联合分布律和条件分布律.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36826" y="2349500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7714" y="2349500"/>
          <a:ext cx="4257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公式" r:id="rId3" imgW="2095581" imgH="219140" progId="Equation.3">
                  <p:embed/>
                </p:oleObj>
              </mc:Choice>
              <mc:Fallback>
                <p:oleObj name="公式" r:id="rId3" imgW="2095581" imgH="2191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349500"/>
                        <a:ext cx="42576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67213" y="2832100"/>
          <a:ext cx="261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公式" r:id="rId5" imgW="1285948" imgH="219140" progId="Equation.3">
                  <p:embed/>
                </p:oleObj>
              </mc:Choice>
              <mc:Fallback>
                <p:oleObj name="公式" r:id="rId5" imgW="1285948" imgH="2191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832100"/>
                        <a:ext cx="261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87713" y="3357563"/>
          <a:ext cx="56689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公式" r:id="rId7" imgW="2800350" imgH="438280" progId="Equation.3">
                  <p:embed/>
                </p:oleObj>
              </mc:Choice>
              <mc:Fallback>
                <p:oleObj name="公式" r:id="rId7" imgW="2800350" imgH="43828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357563"/>
                        <a:ext cx="56689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87850" y="4292601"/>
          <a:ext cx="3849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公式" r:id="rId9" imgW="1895386" imgH="219140" progId="Equation.3">
                  <p:embed/>
                </p:oleObj>
              </mc:Choice>
              <mc:Fallback>
                <p:oleObj name="公式" r:id="rId9" imgW="1895386" imgH="2191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292601"/>
                        <a:ext cx="38496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87713" y="4797425"/>
          <a:ext cx="4464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公式" r:id="rId11" imgW="2200445" imgH="419165" progId="Equation.3">
                  <p:embed/>
                </p:oleObj>
              </mc:Choice>
              <mc:Fallback>
                <p:oleObj name="公式" r:id="rId11" imgW="2200445" imgH="419165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797425"/>
                        <a:ext cx="4464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40238" y="5680076"/>
          <a:ext cx="4413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公式" r:id="rId13" imgW="2171846" imgH="438280" progId="Equation.3">
                  <p:embed/>
                </p:oleObj>
              </mc:Choice>
              <mc:Fallback>
                <p:oleObj name="公式" r:id="rId13" imgW="2171846" imgH="43828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680076"/>
                        <a:ext cx="44132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543925" y="4437063"/>
            <a:ext cx="1873250" cy="1079500"/>
          </a:xfrm>
          <a:prstGeom prst="cloudCallout">
            <a:avLst>
              <a:gd name="adj1" fmla="val -72528"/>
              <a:gd name="adj2" fmla="val 64125"/>
            </a:avLst>
          </a:prstGeom>
          <a:solidFill>
            <a:srgbClr val="FFFF00"/>
          </a:solidFill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等可能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均匀分布</a:t>
            </a:r>
          </a:p>
        </p:txBody>
      </p:sp>
    </p:spTree>
    <p:extLst>
      <p:ext uri="{BB962C8B-B14F-4D97-AF65-F5344CB8AC3E}">
        <p14:creationId xmlns:p14="http://schemas.microsoft.com/office/powerpoint/2010/main" val="3196659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/>
      <p:bldP spid="4" grpId="0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298F8C-4AE8-4573-8DCC-AEBFA65A7646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3143250" y="549276"/>
          <a:ext cx="6553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公式" r:id="rId3" imgW="2886148" imgH="419165" progId="Equation.3">
                  <p:embed/>
                </p:oleObj>
              </mc:Choice>
              <mc:Fallback>
                <p:oleObj name="公式" r:id="rId3" imgW="2886148" imgH="419165" progId="Equation.3">
                  <p:embed/>
                  <p:pic>
                    <p:nvPicPr>
                      <p:cNvPr id="162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9276"/>
                        <a:ext cx="6553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14"/>
          <p:cNvSpPr txBox="1">
            <a:spLocks noChangeArrowheads="1"/>
          </p:cNvSpPr>
          <p:nvPr/>
        </p:nvSpPr>
        <p:spPr bwMode="auto">
          <a:xfrm>
            <a:off x="2279651" y="162877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351088" y="549275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3000375" y="1700214"/>
          <a:ext cx="39766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公式" r:id="rId5" imgW="1800395" imgH="200025" progId="Equation.3">
                  <p:embed/>
                </p:oleObj>
              </mc:Choice>
              <mc:Fallback>
                <p:oleObj name="公式" r:id="rId5" imgW="1800395" imgH="200025" progId="Equation.3">
                  <p:embed/>
                  <p:pic>
                    <p:nvPicPr>
                      <p:cNvPr id="15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700214"/>
                        <a:ext cx="39766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855914" y="2276476"/>
          <a:ext cx="43084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公式" r:id="rId7" imgW="1952584" imgH="304816" progId="Equation.3">
                  <p:embed/>
                </p:oleObj>
              </mc:Choice>
              <mc:Fallback>
                <p:oleObj name="公式" r:id="rId7" imgW="1952584" imgH="304816" progId="Equation.3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276476"/>
                        <a:ext cx="43084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071814" y="4365625"/>
          <a:ext cx="30114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公式" r:id="rId9" imgW="1352680" imgH="419165" progId="Equation.3">
                  <p:embed/>
                </p:oleObj>
              </mc:Choice>
              <mc:Fallback>
                <p:oleObj name="公式" r:id="rId9" imgW="1352680" imgH="419165" progId="Equation.3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365625"/>
                        <a:ext cx="30114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7896226" y="2492376"/>
            <a:ext cx="2016125" cy="2016125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V="1">
            <a:off x="7391401" y="3573463"/>
            <a:ext cx="30257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8904288" y="1989139"/>
            <a:ext cx="0" cy="30241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9336088" y="2276476"/>
            <a:ext cx="0" cy="2665413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2705101" y="3141664"/>
          <a:ext cx="3617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11" imgW="1638332" imgH="428723" progId="Equation.3">
                  <p:embed/>
                </p:oleObj>
              </mc:Choice>
              <mc:Fallback>
                <p:oleObj name="公式" r:id="rId11" imgW="1638332" imgH="428723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3141664"/>
                        <a:ext cx="3617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3000376" y="5445125"/>
          <a:ext cx="51657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公式" r:id="rId13" imgW="2343101" imgH="438280" progId="Equation.3">
                  <p:embed/>
                </p:oleObj>
              </mc:Choice>
              <mc:Fallback>
                <p:oleObj name="公式" r:id="rId13" imgW="2343101" imgH="438280" progId="Equation.3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445125"/>
                        <a:ext cx="51657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964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1454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E7879F5-442B-48F6-8B1F-DDA1BFAD9BB5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3143251" y="620713"/>
          <a:ext cx="58832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公式" r:id="rId3" imgW="2752684" imgH="800100" progId="Equation.3">
                  <p:embed/>
                </p:oleObj>
              </mc:Choice>
              <mc:Fallback>
                <p:oleObj name="公式" r:id="rId3" imgW="2752684" imgH="800100" progId="Equation.3">
                  <p:embed/>
                  <p:pic>
                    <p:nvPicPr>
                      <p:cNvPr id="153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620713"/>
                        <a:ext cx="588327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970088" y="549275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36751" y="2492375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71801" y="3573464"/>
          <a:ext cx="4519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5" imgW="2105114" imgH="409608" progId="Equation.3">
                  <p:embed/>
                </p:oleObj>
              </mc:Choice>
              <mc:Fallback>
                <p:oleObj name="公式" r:id="rId5" imgW="2105114" imgH="409608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573464"/>
                        <a:ext cx="45196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824788" y="3573464"/>
          <a:ext cx="12827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7" imgW="571646" imgH="371377" progId="Equation.3">
                  <p:embed/>
                </p:oleObj>
              </mc:Choice>
              <mc:Fallback>
                <p:oleObj name="公式" r:id="rId7" imgW="571646" imgH="371377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573464"/>
                        <a:ext cx="1282700" cy="8096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0376" y="2349500"/>
          <a:ext cx="57880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公式" r:id="rId9" imgW="2867082" imgH="600075" progId="Equation.3">
                  <p:embed/>
                </p:oleObj>
              </mc:Choice>
              <mc:Fallback>
                <p:oleObj name="公式" r:id="rId9" imgW="2867082" imgH="600075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349500"/>
                        <a:ext cx="5788025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904289" y="2492376"/>
          <a:ext cx="13366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公式" r:id="rId11" imgW="600245" imgH="371377" progId="Equation.3">
                  <p:embed/>
                </p:oleObj>
              </mc:Choice>
              <mc:Fallback>
                <p:oleObj name="公式" r:id="rId11" imgW="600245" imgH="371377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2492376"/>
                        <a:ext cx="1336675" cy="8096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55913" y="4349751"/>
          <a:ext cx="46799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公式" r:id="rId13" imgW="2181379" imgH="409608" progId="Equation.3">
                  <p:embed/>
                </p:oleObj>
              </mc:Choice>
              <mc:Fallback>
                <p:oleObj name="公式" r:id="rId13" imgW="2181379" imgH="409608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49751"/>
                        <a:ext cx="46799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896226" y="4591051"/>
          <a:ext cx="12287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公式" r:id="rId15" imgW="543047" imgH="161795" progId="Equation.3">
                  <p:embed/>
                </p:oleObj>
              </mc:Choice>
              <mc:Fallback>
                <p:oleObj name="公式" r:id="rId15" imgW="543047" imgH="161795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591051"/>
                        <a:ext cx="1228725" cy="40481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936751" y="4564063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同理：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55913" y="5157789"/>
          <a:ext cx="66865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公式" r:id="rId17" imgW="3133668" imgH="371377" progId="Equation.3">
                  <p:embed/>
                </p:oleObj>
              </mc:Choice>
              <mc:Fallback>
                <p:oleObj name="公式" r:id="rId17" imgW="3133668" imgH="371377" progId="Equation.3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157789"/>
                        <a:ext cx="66865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55913" y="5903914"/>
          <a:ext cx="66595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公式" r:id="rId19" imgW="3124135" imgH="371377" progId="Equation.3">
                  <p:embed/>
                </p:oleObj>
              </mc:Choice>
              <mc:Fallback>
                <p:oleObj name="公式" r:id="rId19" imgW="3124135" imgH="371377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903914"/>
                        <a:ext cx="66595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39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5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E1B017C-EE8F-44EA-8E49-697D81A5606E}" type="slidenum">
              <a:rPr lang="zh-CN" altLang="en-US" sz="1000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 altLang="zh-CN" sz="1000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3143251" y="620713"/>
          <a:ext cx="58832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公式" r:id="rId3" imgW="2752684" imgH="800100" progId="Equation.3">
                  <p:embed/>
                </p:oleObj>
              </mc:Choice>
              <mc:Fallback>
                <p:oleObj name="公式" r:id="rId3" imgW="2752684" imgH="800100" progId="Equation.3">
                  <p:embed/>
                  <p:pic>
                    <p:nvPicPr>
                      <p:cNvPr id="153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620713"/>
                        <a:ext cx="588327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970088" y="549275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36751" y="2492375"/>
            <a:ext cx="223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7713" y="3716339"/>
          <a:ext cx="2400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公式" r:id="rId5" imgW="1117440" imgH="342720" progId="Equation.3">
                  <p:embed/>
                </p:oleObj>
              </mc:Choice>
              <mc:Fallback>
                <p:oleObj name="公式" r:id="rId5" imgW="1117440" imgH="34272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716339"/>
                        <a:ext cx="24003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43251" y="2492376"/>
          <a:ext cx="38465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公式" r:id="rId7" imgW="1904760" imgH="482400" progId="Equation.3">
                  <p:embed/>
                </p:oleObj>
              </mc:Choice>
              <mc:Fallback>
                <p:oleObj name="公式" r:id="rId7" imgW="1904760" imgH="4824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6"/>
                        <a:ext cx="38465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35864" y="2492376"/>
          <a:ext cx="13366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公式" r:id="rId9" imgW="600245" imgH="371377" progId="Equation.3">
                  <p:embed/>
                </p:oleObj>
              </mc:Choice>
              <mc:Fallback>
                <p:oleObj name="公式" r:id="rId9" imgW="600245" imgH="371377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2492376"/>
                        <a:ext cx="1336675" cy="8096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/>
          <p:cNvGraphicFramePr>
            <a:graphicFrameLocks noChangeAspect="1"/>
          </p:cNvGraphicFramePr>
          <p:nvPr/>
        </p:nvGraphicFramePr>
        <p:xfrm>
          <a:off x="5808663" y="3644901"/>
          <a:ext cx="15811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公式" r:id="rId11" imgW="736560" imgH="431640" progId="Equation.3">
                  <p:embed/>
                </p:oleObj>
              </mc:Choice>
              <mc:Fallback>
                <p:oleObj name="公式" r:id="rId11" imgW="736560" imgH="431640" progId="Equation.3">
                  <p:embed/>
                  <p:pic>
                    <p:nvPicPr>
                      <p:cNvPr id="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3644901"/>
                        <a:ext cx="15811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"/>
          <p:cNvGraphicFramePr>
            <a:graphicFrameLocks noChangeAspect="1"/>
          </p:cNvGraphicFramePr>
          <p:nvPr/>
        </p:nvGraphicFramePr>
        <p:xfrm>
          <a:off x="3359151" y="4581525"/>
          <a:ext cx="39735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公式" r:id="rId13" imgW="1968480" imgH="431640" progId="Equation.3">
                  <p:embed/>
                </p:oleObj>
              </mc:Choice>
              <mc:Fallback>
                <p:oleObj name="公式" r:id="rId13" imgW="1968480" imgH="431640" progId="Equation.3">
                  <p:embed/>
                  <p:pic>
                    <p:nvPicPr>
                      <p:cNvPr id="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581525"/>
                        <a:ext cx="39735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08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A59EA97-20FE-4D79-A659-57CD70D37C6B}" type="slidenum">
              <a:rPr lang="zh-CN" altLang="en-US">
                <a:solidFill>
                  <a:srgbClr val="003366"/>
                </a:solidFill>
                <a:latin typeface="Verdana" panose="020B060403050404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 altLang="zh-CN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2351089" y="549276"/>
            <a:ext cx="7704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  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设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在区间(0, 1)上随机地取值, 当观察到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X =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 (0&lt;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&lt;1)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时, 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在区间 ( </a:t>
            </a:r>
            <a:r>
              <a:rPr kumimoji="1" lang="en-US" altLang="zh-CN" sz="2400" b="1" i="1">
                <a:solidFill>
                  <a:srgbClr val="003366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, 1)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上随机地取值。求 </a:t>
            </a:r>
            <a:r>
              <a:rPr kumimoji="1" lang="en-US" altLang="zh-CN" sz="2400" b="1">
                <a:solidFill>
                  <a:srgbClr val="003366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400" b="1">
                <a:solidFill>
                  <a:srgbClr val="003366"/>
                </a:solidFill>
                <a:latin typeface="Times New Roman" panose="02020603050405020304" pitchFamily="18" charset="0"/>
              </a:rPr>
              <a:t>的概率密度.</a:t>
            </a:r>
          </a:p>
        </p:txBody>
      </p:sp>
      <p:sp>
        <p:nvSpPr>
          <p:cNvPr id="28679" name="Text Box 14"/>
          <p:cNvSpPr txBox="1">
            <a:spLocks noChangeArrowheads="1"/>
          </p:cNvSpPr>
          <p:nvPr/>
        </p:nvSpPr>
        <p:spPr bwMode="auto">
          <a:xfrm>
            <a:off x="2279651" y="1773238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4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2927350" y="1700213"/>
          <a:ext cx="30114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公式" r:id="rId3" imgW="1352680" imgH="190467" progId="Equation.3">
                  <p:embed/>
                </p:oleObj>
              </mc:Choice>
              <mc:Fallback>
                <p:oleObj name="公式" r:id="rId3" imgW="1352680" imgH="190467" progId="Equation.3">
                  <p:embed/>
                  <p:pic>
                    <p:nvPicPr>
                      <p:cNvPr id="15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700213"/>
                        <a:ext cx="30114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55913" y="2205039"/>
          <a:ext cx="4171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公式" r:id="rId5" imgW="1885853" imgH="380935" progId="Equation.3">
                  <p:embed/>
                </p:oleObj>
              </mc:Choice>
              <mc:Fallback>
                <p:oleObj name="公式" r:id="rId5" imgW="1885853" imgH="380935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205039"/>
                        <a:ext cx="41719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2855913" y="3141663"/>
          <a:ext cx="38973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公式" r:id="rId7" imgW="1762263" imgH="209583" progId="Equation.3">
                  <p:embed/>
                </p:oleObj>
              </mc:Choice>
              <mc:Fallback>
                <p:oleObj name="公式" r:id="rId7" imgW="1762263" imgH="209583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141663"/>
                        <a:ext cx="38973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000375" y="3644901"/>
          <a:ext cx="40068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公式" r:id="rId9" imgW="1809588" imgH="380935" progId="Equation.3">
                  <p:embed/>
                </p:oleObj>
              </mc:Choice>
              <mc:Fallback>
                <p:oleObj name="公式" r:id="rId9" imgW="1809588" imgH="380935" progId="Equation.3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644901"/>
                        <a:ext cx="40068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8040688" y="1844676"/>
            <a:ext cx="0" cy="2879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7751763" y="4221163"/>
            <a:ext cx="266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9767888" y="2349500"/>
            <a:ext cx="0" cy="23749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7896226" y="2420939"/>
            <a:ext cx="2087563" cy="194468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824789" y="2636838"/>
            <a:ext cx="2232025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 rot="5400000">
            <a:off x="8112126" y="2565401"/>
            <a:ext cx="1584325" cy="1727200"/>
          </a:xfrm>
          <a:prstGeom prst="rtTriangle">
            <a:avLst/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2855913" y="4581526"/>
          <a:ext cx="31226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公式" r:id="rId11" imgW="1409538" imgH="304816" progId="Equation.3">
                  <p:embed/>
                </p:oleObj>
              </mc:Choice>
              <mc:Fallback>
                <p:oleObj name="公式" r:id="rId11" imgW="1409538" imgH="304816" progId="Equation.3">
                  <p:embed/>
                  <p:pic>
                    <p:nvPicPr>
                      <p:cNvPr id="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81526"/>
                        <a:ext cx="31226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896226" y="3357563"/>
            <a:ext cx="223202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2927351" y="5300664"/>
          <a:ext cx="56102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公式" r:id="rId13" imgW="2552830" imgH="380935" progId="Equation.3">
                  <p:embed/>
                </p:oleObj>
              </mc:Choice>
              <mc:Fallback>
                <p:oleObj name="公式" r:id="rId13" imgW="2552830" imgH="380935" progId="Equation.3">
                  <p:embed/>
                  <p:pic>
                    <p:nvPicPr>
                      <p:cNvPr id="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300664"/>
                        <a:ext cx="56102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8759825" y="5516564"/>
          <a:ext cx="12715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公式" r:id="rId15" imgW="552580" imgH="171352" progId="Equation.3">
                  <p:embed/>
                </p:oleObj>
              </mc:Choice>
              <mc:Fallback>
                <p:oleObj name="公式" r:id="rId15" imgW="552580" imgH="171352" progId="Equation.3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5516564"/>
                        <a:ext cx="12715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76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0" grpId="0"/>
      <p:bldP spid="2867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64BA6A-51B3-42F8-A8D4-9E5E99BD4B41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3154363" y="549276"/>
            <a:ext cx="56261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章 随机变量的数字特征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2044700" y="1370013"/>
            <a:ext cx="664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5.1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数学期望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292350" y="2105025"/>
            <a:ext cx="385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1. 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问题引入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——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加权平均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055814" y="2781300"/>
            <a:ext cx="814387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某射手进行了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次射击。其中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次命中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次命中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次命中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环，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次命中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环。射手命中平均环数为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54364" y="3722689"/>
          <a:ext cx="5292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公式" r:id="rId3" imgW="2352634" imgH="371377" progId="Equation.3">
                  <p:embed/>
                </p:oleObj>
              </mc:Choice>
              <mc:Fallback>
                <p:oleObj name="公式" r:id="rId3" imgW="2352634" imgH="371377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4" y="3722689"/>
                        <a:ext cx="5292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27350" y="4508501"/>
          <a:ext cx="56022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公式" r:id="rId5" imgW="2486098" imgH="371377" progId="Equation.3">
                  <p:embed/>
                </p:oleObj>
              </mc:Choice>
              <mc:Fallback>
                <p:oleObj name="公式" r:id="rId5" imgW="2486098" imgH="371377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08501"/>
                        <a:ext cx="56022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7350" y="5373689"/>
          <a:ext cx="48704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公式" r:id="rId7" imgW="2162313" imgH="190467" progId="Equation.3">
                  <p:embed/>
                </p:oleObj>
              </mc:Choice>
              <mc:Fallback>
                <p:oleObj name="公式" r:id="rId7" imgW="2162313" imgH="190467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373689"/>
                        <a:ext cx="48704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00375" y="6021389"/>
          <a:ext cx="4927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公式" r:id="rId9" imgW="2181379" imgH="190467" progId="Equation.3">
                  <p:embed/>
                </p:oleObj>
              </mc:Choice>
              <mc:Fallback>
                <p:oleObj name="公式" r:id="rId9" imgW="2181379" imgH="190467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21389"/>
                        <a:ext cx="4927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160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/>
      <p:bldP spid="182278" grpId="0"/>
      <p:bldP spid="182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41500" y="404813"/>
            <a:ext cx="8358188" cy="1541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3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某厂生产的产品能直接出厂的概率为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70%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 余下的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  30%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产品要经调试后再定。已知调试后有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80%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产品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可以出厂，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20%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的产品要报废。求产品的报废率。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8256589" y="3554414"/>
          <a:ext cx="1711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54414"/>
                        <a:ext cx="1711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711451" y="3017839"/>
          <a:ext cx="2824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7" imgW="1295400" imgH="228600" progId="Equation.DSMT4">
                  <p:embed/>
                </p:oleObj>
              </mc:Choice>
              <mc:Fallback>
                <p:oleObj name="Equation" r:id="rId7" imgW="1295400" imgH="228600" progId="Equation.DSMT4">
                  <p:embed/>
                  <p:pic>
                    <p:nvPicPr>
                      <p:cNvPr id="9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017839"/>
                        <a:ext cx="2824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3503614" y="3554413"/>
          <a:ext cx="4505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9" imgW="2082800" imgH="228600" progId="Equation.DSMT4">
                  <p:embed/>
                </p:oleObj>
              </mc:Choice>
              <mc:Fallback>
                <p:oleObj name="Equation" r:id="rId9" imgW="2082800" imgH="228600" progId="Equation.DSMT4">
                  <p:embed/>
                  <p:pic>
                    <p:nvPicPr>
                      <p:cNvPr id="94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554413"/>
                        <a:ext cx="45053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3503614" y="4149726"/>
          <a:ext cx="3468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1" imgW="1536033" imgH="177723" progId="Equation.DSMT4">
                  <p:embed/>
                </p:oleObj>
              </mc:Choice>
              <mc:Fallback>
                <p:oleObj name="Equation" r:id="rId11" imgW="1536033" imgH="177723" progId="Equation.DSMT4">
                  <p:embed/>
                  <p:pic>
                    <p:nvPicPr>
                      <p:cNvPr id="94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149726"/>
                        <a:ext cx="3468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5" name="AutoShape 27"/>
          <p:cNvSpPr>
            <a:spLocks noChangeArrowheads="1"/>
          </p:cNvSpPr>
          <p:nvPr/>
        </p:nvSpPr>
        <p:spPr bwMode="auto">
          <a:xfrm>
            <a:off x="8112125" y="4149725"/>
            <a:ext cx="1512888" cy="863600"/>
          </a:xfrm>
          <a:prstGeom prst="cloudCallout">
            <a:avLst>
              <a:gd name="adj1" fmla="val -82671"/>
              <a:gd name="adj2" fmla="val -53354"/>
            </a:avLst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t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anose="02010600030101010101" pitchFamily="2" charset="-122"/>
              </a:rPr>
              <a:t>利用乘法公式</a:t>
            </a:r>
          </a:p>
        </p:txBody>
      </p:sp>
      <p:graphicFrame>
        <p:nvGraphicFramePr>
          <p:cNvPr id="94236" name="Object 28"/>
          <p:cNvGraphicFramePr>
            <a:graphicFrameLocks noChangeAspect="1"/>
          </p:cNvGraphicFramePr>
          <p:nvPr/>
        </p:nvGraphicFramePr>
        <p:xfrm>
          <a:off x="5643563" y="3041650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3" imgW="1130300" imgH="228600" progId="Equation.DSMT4">
                  <p:embed/>
                </p:oleObj>
              </mc:Choice>
              <mc:Fallback>
                <p:oleObj name="Equation" r:id="rId13" imgW="1130300" imgH="228600" progId="Equation.DSMT4">
                  <p:embed/>
                  <p:pic>
                    <p:nvPicPr>
                      <p:cNvPr id="942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041650"/>
                        <a:ext cx="245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Rectangle 29"/>
          <p:cNvSpPr>
            <a:spLocks noRot="1" noChangeArrowheads="1"/>
          </p:cNvSpPr>
          <p:nvPr/>
        </p:nvSpPr>
        <p:spPr bwMode="auto">
          <a:xfrm>
            <a:off x="1857375" y="1938338"/>
            <a:ext cx="8578850" cy="1079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96838" indent="-96838"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设   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A={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生产的产品要报废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 B={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生产的产品要调试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}</a:t>
            </a:r>
          </a:p>
          <a:p>
            <a:pPr marL="96838" indent="-96838"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已知 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P(B)= 0.3</a:t>
            </a:r>
            <a:r>
              <a:rPr lang="zh-CN" altLang="en-US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3366"/>
                </a:solidFill>
                <a:latin typeface="宋体" pitchFamily="2" charset="-122"/>
                <a:ea typeface="宋体" panose="02010600030101010101" pitchFamily="2" charset="-122"/>
              </a:rPr>
              <a:t>P(A|B)= 0.2</a:t>
            </a:r>
            <a:endParaRPr lang="zh-CN" altLang="en-US" sz="2400" b="1" dirty="0">
              <a:solidFill>
                <a:srgbClr val="003366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96838" indent="-96838" fontAlgn="base">
              <a:spcBef>
                <a:spcPct val="0"/>
              </a:spcBef>
              <a:spcAft>
                <a:spcPct val="0"/>
              </a:spcAft>
              <a:buClr>
                <a:srgbClr val="6E815B"/>
              </a:buClr>
              <a:buSzPct val="75000"/>
              <a:defRPr/>
            </a:pPr>
            <a:endParaRPr lang="en-US" altLang="zh-CN" sz="28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4239" name="Object 31"/>
          <p:cNvGraphicFramePr>
            <a:graphicFrameLocks noChangeAspect="1"/>
          </p:cNvGraphicFramePr>
          <p:nvPr/>
        </p:nvGraphicFramePr>
        <p:xfrm>
          <a:off x="2640014" y="4941888"/>
          <a:ext cx="68087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5" imgW="2844800" imgH="482600" progId="Equation.DSMT4">
                  <p:embed/>
                </p:oleObj>
              </mc:Choice>
              <mc:Fallback>
                <p:oleObj name="Equation" r:id="rId15" imgW="2844800" imgH="482600" progId="Equation.DSMT4">
                  <p:embed/>
                  <p:pic>
                    <p:nvPicPr>
                      <p:cNvPr id="942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941888"/>
                        <a:ext cx="68087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15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35" grpId="0" animBg="1" autoUpdateAnimBg="0"/>
      <p:bldP spid="9423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0C9D0A-E773-4808-90C9-891419094C5B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208214" y="549276"/>
            <a:ext cx="79200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例1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甲,乙两人进行打靶, 所得分数分别记为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X</a:t>
            </a:r>
            <a:r>
              <a:rPr lang="en-US" altLang="zh-CN" sz="2400" baseline="-250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它们的分布律分别为: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75" name="Group 31"/>
          <p:cNvGraphicFramePr>
            <a:graphicFrameLocks noGrp="1"/>
          </p:cNvGraphicFramePr>
          <p:nvPr/>
        </p:nvGraphicFramePr>
        <p:xfrm>
          <a:off x="2351088" y="1773238"/>
          <a:ext cx="3529012" cy="879476"/>
        </p:xfrm>
        <a:graphic>
          <a:graphicData uri="http://schemas.openxmlformats.org/drawingml/2006/table">
            <a:tbl>
              <a:tblPr/>
              <a:tblGrid>
                <a:gridCol w="88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76" name="Group 32"/>
          <p:cNvGraphicFramePr>
            <a:graphicFrameLocks noGrp="1"/>
          </p:cNvGraphicFramePr>
          <p:nvPr/>
        </p:nvGraphicFramePr>
        <p:xfrm>
          <a:off x="6743701" y="1773238"/>
          <a:ext cx="3313113" cy="879476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93" name="Text Box 17"/>
          <p:cNvSpPr txBox="1">
            <a:spLocks noChangeArrowheads="1"/>
          </p:cNvSpPr>
          <p:nvPr/>
        </p:nvSpPr>
        <p:spPr bwMode="auto">
          <a:xfrm>
            <a:off x="2208214" y="2781301"/>
            <a:ext cx="3324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试评定他们的成绩好坏.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55914" y="3573464"/>
          <a:ext cx="48593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公式" r:id="rId3" imgW="2276370" imgH="180910" progId="Equation.3">
                  <p:embed/>
                </p:oleObj>
              </mc:Choice>
              <mc:Fallback>
                <p:oleObj name="公式" r:id="rId3" imgW="2276370" imgH="18091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573464"/>
                        <a:ext cx="48593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4D0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/>
          <p:cNvGraphicFramePr>
            <a:graphicFrameLocks noChangeAspect="1"/>
          </p:cNvGraphicFramePr>
          <p:nvPr/>
        </p:nvGraphicFramePr>
        <p:xfrm>
          <a:off x="2855913" y="4076700"/>
          <a:ext cx="5981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公式" r:id="rId5" imgW="2809883" imgH="180910" progId="Equation.3">
                  <p:embed/>
                </p:oleObj>
              </mc:Choice>
              <mc:Fallback>
                <p:oleObj name="公式" r:id="rId5" imgW="2809883" imgH="180910" progId="Equation.3">
                  <p:embed/>
                  <p:pic>
                    <p:nvPicPr>
                      <p:cNvPr id="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076700"/>
                        <a:ext cx="5981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4D0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/>
          <p:cNvGraphicFramePr>
            <a:graphicFrameLocks noChangeAspect="1"/>
          </p:cNvGraphicFramePr>
          <p:nvPr/>
        </p:nvGraphicFramePr>
        <p:xfrm>
          <a:off x="2328863" y="4689476"/>
          <a:ext cx="75041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公式" r:id="rId7" imgW="3543251" imgH="419165" progId="Equation.3">
                  <p:embed/>
                </p:oleObj>
              </mc:Choice>
              <mc:Fallback>
                <p:oleObj name="公式" r:id="rId7" imgW="3543251" imgH="419165" progId="Equation.3">
                  <p:embed/>
                  <p:pic>
                    <p:nvPicPr>
                      <p:cNvPr id="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689476"/>
                        <a:ext cx="75041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4D0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/>
          <p:cNvGraphicFramePr>
            <a:graphicFrameLocks noChangeAspect="1"/>
          </p:cNvGraphicFramePr>
          <p:nvPr/>
        </p:nvGraphicFramePr>
        <p:xfrm>
          <a:off x="2424114" y="5661026"/>
          <a:ext cx="71278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公式" r:id="rId9" imgW="3476520" imgH="419165" progId="Equation.3">
                  <p:embed/>
                </p:oleObj>
              </mc:Choice>
              <mc:Fallback>
                <p:oleObj name="公式" r:id="rId9" imgW="3476520" imgH="419165" progId="Equation.3">
                  <p:embed/>
                  <p:pic>
                    <p:nvPicPr>
                      <p:cNvPr id="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661026"/>
                        <a:ext cx="71278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435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9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CC80-3424-4267-95A2-CB6FC63CDF2B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208214" y="404814"/>
            <a:ext cx="79200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赌金分配问题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甲,乙两人各出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法郎进行赌博，胜率都是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，五局三胜制，胜者赢得全部赌金。前三局中甲胜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局，乙胜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局，因故停止赌博。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问：如何合理分配这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法郎的赌金？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4212" name="Group 31"/>
          <p:cNvGraphicFramePr>
            <a:graphicFrameLocks noGrp="1"/>
          </p:cNvGraphicFramePr>
          <p:nvPr/>
        </p:nvGraphicFramePr>
        <p:xfrm>
          <a:off x="4151313" y="3140075"/>
          <a:ext cx="3529012" cy="879476"/>
        </p:xfrm>
        <a:graphic>
          <a:graphicData uri="http://schemas.openxmlformats.org/drawingml/2006/table">
            <a:tbl>
              <a:tblPr/>
              <a:tblGrid>
                <a:gridCol w="881062">
                  <a:extLst>
                    <a:ext uri="{9D8B030D-6E8A-4147-A177-3AD203B41FA5}">
                      <a16:colId xmlns:a16="http://schemas.microsoft.com/office/drawing/2014/main" val="2517331493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173406452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419352984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31727067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甲甲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乙乙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09392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FF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91466"/>
                  </a:ext>
                </a:extLst>
              </a:tr>
            </a:tbl>
          </a:graphicData>
        </a:graphic>
      </p:graphicFrame>
      <p:sp>
        <p:nvSpPr>
          <p:cNvPr id="6193" name="Text Box 17"/>
          <p:cNvSpPr txBox="1">
            <a:spLocks noChangeArrowheads="1"/>
          </p:cNvSpPr>
          <p:nvPr/>
        </p:nvSpPr>
        <p:spPr bwMode="auto">
          <a:xfrm>
            <a:off x="2424114" y="4148138"/>
            <a:ext cx="77620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结合前三局的结果，只有“乙乙”时甲会输掉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法郎。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2208214" y="2492376"/>
            <a:ext cx="79200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后两局若继续赌下去，可能的结果为：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863975" y="4868864"/>
          <a:ext cx="5056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公式" r:id="rId3" imgW="2260440" imgH="203040" progId="Equation.3">
                  <p:embed/>
                </p:oleObj>
              </mc:Choice>
              <mc:Fallback>
                <p:oleObj name="公式" r:id="rId3" imgW="2260440" imgH="203040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868864"/>
                        <a:ext cx="50561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33"/>
          <p:cNvGraphicFramePr>
            <a:graphicFrameLocks noChangeAspect="1"/>
          </p:cNvGraphicFramePr>
          <p:nvPr/>
        </p:nvGraphicFramePr>
        <p:xfrm>
          <a:off x="3792539" y="5373689"/>
          <a:ext cx="4657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公式" r:id="rId5" imgW="2082600" imgH="203040" progId="Equation.3">
                  <p:embed/>
                </p:oleObj>
              </mc:Choice>
              <mc:Fallback>
                <p:oleObj name="公式" r:id="rId5" imgW="2082600" imgH="203040" progId="Equation.3">
                  <p:embed/>
                  <p:pic>
                    <p:nvPicPr>
                      <p:cNvPr id="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5373689"/>
                        <a:ext cx="4657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2424113" y="5805488"/>
            <a:ext cx="57502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甲预期分得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法郎，乙预期分得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法郎。</a:t>
            </a:r>
          </a:p>
        </p:txBody>
      </p:sp>
    </p:spTree>
    <p:extLst>
      <p:ext uri="{BB962C8B-B14F-4D97-AF65-F5344CB8AC3E}">
        <p14:creationId xmlns:p14="http://schemas.microsoft.com/office/powerpoint/2010/main" val="3367505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93" grpId="0"/>
      <p:bldP spid="3" grpId="0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13E0C9-1602-45C6-B70C-4CFF9817808B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208214" y="404814"/>
            <a:ext cx="79200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你下注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元玩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点游戏。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庄家从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副牌（每副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张）扑克牌中随机发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张牌，若为对子，庄家赔你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倍，否则你输掉赌注。问：如下注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元，期望赢多少？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54" name="Text Box 17"/>
          <p:cNvSpPr txBox="1">
            <a:spLocks noChangeArrowheads="1"/>
          </p:cNvSpPr>
          <p:nvPr/>
        </p:nvSpPr>
        <p:spPr bwMode="auto">
          <a:xfrm>
            <a:off x="2208214" y="2133601"/>
            <a:ext cx="9350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287714" y="1989139"/>
          <a:ext cx="41751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公式" r:id="rId3" imgW="1866600" imgH="457200" progId="Equation.3">
                  <p:embed/>
                </p:oleObj>
              </mc:Choice>
              <mc:Fallback>
                <p:oleObj name="公式" r:id="rId3" imgW="1866600" imgH="457200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1989139"/>
                        <a:ext cx="41751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33"/>
          <p:cNvGraphicFramePr>
            <a:graphicFrameLocks noChangeAspect="1"/>
          </p:cNvGraphicFramePr>
          <p:nvPr/>
        </p:nvGraphicFramePr>
        <p:xfrm>
          <a:off x="3359150" y="3500439"/>
          <a:ext cx="58229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公式" r:id="rId5" imgW="2603160" imgH="203040" progId="Equation.3">
                  <p:embed/>
                </p:oleObj>
              </mc:Choice>
              <mc:Fallback>
                <p:oleObj name="公式" r:id="rId5" imgW="2603160" imgH="203040" progId="Equation.3">
                  <p:embed/>
                  <p:pic>
                    <p:nvPicPr>
                      <p:cNvPr id="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500439"/>
                        <a:ext cx="58229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3" name="Text Box 17"/>
          <p:cNvSpPr txBox="1">
            <a:spLocks noChangeArrowheads="1"/>
          </p:cNvSpPr>
          <p:nvPr/>
        </p:nvSpPr>
        <p:spPr bwMode="auto">
          <a:xfrm>
            <a:off x="3287714" y="4076700"/>
            <a:ext cx="45881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下注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元，预期会输掉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18.6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元。</a:t>
            </a:r>
          </a:p>
        </p:txBody>
      </p:sp>
      <p:graphicFrame>
        <p:nvGraphicFramePr>
          <p:cNvPr id="4" name="Object 1033"/>
          <p:cNvGraphicFramePr>
            <a:graphicFrameLocks noChangeAspect="1"/>
          </p:cNvGraphicFramePr>
          <p:nvPr/>
        </p:nvGraphicFramePr>
        <p:xfrm>
          <a:off x="3359151" y="2924175"/>
          <a:ext cx="4117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公式" r:id="rId7" imgW="1841400" imgH="203040" progId="Equation.3">
                  <p:embed/>
                </p:oleObj>
              </mc:Choice>
              <mc:Fallback>
                <p:oleObj name="公式" r:id="rId7" imgW="1841400" imgH="203040" progId="Equation.3">
                  <p:embed/>
                  <p:pic>
                    <p:nvPicPr>
                      <p:cNvPr id="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2924175"/>
                        <a:ext cx="41179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31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95254" grpId="0"/>
      <p:bldP spid="619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97B18A-8552-4DF9-9DE1-72B0CF62E1F6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063751" y="692151"/>
            <a:ext cx="81438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已知随机变量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的概率密度函数（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pdf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）为</a:t>
            </a:r>
          </a:p>
        </p:txBody>
      </p:sp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648075" y="1268414"/>
          <a:ext cx="41465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公式" r:id="rId3" imgW="1866787" imgH="676194" progId="Equation.3">
                  <p:embed/>
                </p:oleObj>
              </mc:Choice>
              <mc:Fallback>
                <p:oleObj name="公式" r:id="rId3" imgW="1866787" imgH="676194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268414"/>
                        <a:ext cx="414655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071814" y="2565400"/>
          <a:ext cx="2790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公式" r:id="rId5" imgW="1247816" imgH="190467" progId="Equation.3">
                  <p:embed/>
                </p:oleObj>
              </mc:Choice>
              <mc:Fallback>
                <p:oleObj name="公式" r:id="rId5" imgW="1247816" imgH="190467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65400"/>
                        <a:ext cx="2790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63751" y="31416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2855914" y="3213101"/>
          <a:ext cx="41354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公式" r:id="rId7" imgW="1628799" imgH="295259" progId="Equation.3">
                  <p:embed/>
                </p:oleObj>
              </mc:Choice>
              <mc:Fallback>
                <p:oleObj name="公式" r:id="rId7" imgW="1628799" imgH="295259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213101"/>
                        <a:ext cx="41354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2566988" y="4005264"/>
          <a:ext cx="26844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公式" r:id="rId9" imgW="1038087" imgH="295259" progId="Equation.3">
                  <p:embed/>
                </p:oleObj>
              </mc:Choice>
              <mc:Fallback>
                <p:oleObj name="公式" r:id="rId9" imgW="1038087" imgH="295259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05264"/>
                        <a:ext cx="26844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4872039" y="4005264"/>
          <a:ext cx="30940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公式" r:id="rId11" imgW="1209683" imgH="295259" progId="Equation.3">
                  <p:embed/>
                </p:oleObj>
              </mc:Choice>
              <mc:Fallback>
                <p:oleObj name="公式" r:id="rId11" imgW="1209683" imgH="295259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005264"/>
                        <a:ext cx="30940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7535864" y="4221164"/>
          <a:ext cx="9477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公式" r:id="rId13" imgW="342851" imgH="123906" progId="Equation.3">
                  <p:embed/>
                </p:oleObj>
              </mc:Choice>
              <mc:Fallback>
                <p:oleObj name="公式" r:id="rId13" imgW="342851" imgH="123906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4221164"/>
                        <a:ext cx="9477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927351" y="4868864"/>
          <a:ext cx="45450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公式" r:id="rId15" imgW="1790862" imgH="295259" progId="Equation.3">
                  <p:embed/>
                </p:oleObj>
              </mc:Choice>
              <mc:Fallback>
                <p:oleObj name="公式" r:id="rId15" imgW="1790862" imgH="295259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868864"/>
                        <a:ext cx="45450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495551" y="5589589"/>
          <a:ext cx="2841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公式" r:id="rId17" imgW="1104819" imgH="295259" progId="Equation.3">
                  <p:embed/>
                </p:oleObj>
              </mc:Choice>
              <mc:Fallback>
                <p:oleObj name="公式" r:id="rId17" imgW="1104819" imgH="295259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589589"/>
                        <a:ext cx="28416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922838" y="5589589"/>
          <a:ext cx="3282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公式" r:id="rId19" imgW="1285948" imgH="295259" progId="Equation.3">
                  <p:embed/>
                </p:oleObj>
              </mc:Choice>
              <mc:Fallback>
                <p:oleObj name="公式" r:id="rId19" imgW="1285948" imgH="295259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5589589"/>
                        <a:ext cx="3282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7848600" y="5549900"/>
          <a:ext cx="1042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公式" r:id="rId21" imgW="380984" imgH="371377" progId="Equation.3">
                  <p:embed/>
                </p:oleObj>
              </mc:Choice>
              <mc:Fallback>
                <p:oleObj name="公式" r:id="rId21" imgW="380984" imgH="371377" progId="Equation.3">
                  <p:embed/>
                  <p:pic>
                    <p:nvPicPr>
                      <p:cNvPr id="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549900"/>
                        <a:ext cx="1042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73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88EB79-31CE-49B8-99C9-32B7153572A1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063751" y="692151"/>
            <a:ext cx="81438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已知随机变量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的服从柯西分布，其密度函数为</a:t>
            </a:r>
          </a:p>
        </p:txBody>
      </p:sp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863975" y="1268414"/>
          <a:ext cx="44783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公式" r:id="rId3" imgW="2019316" imgH="371377" progId="Equation.3">
                  <p:embed/>
                </p:oleObj>
              </mc:Choice>
              <mc:Fallback>
                <p:oleObj name="公式" r:id="rId3" imgW="2019316" imgH="371377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268414"/>
                        <a:ext cx="44783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000375" y="2133600"/>
          <a:ext cx="13541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公式" r:id="rId5" imgW="581179" imgH="180910" progId="Equation.3">
                  <p:embed/>
                </p:oleObj>
              </mc:Choice>
              <mc:Fallback>
                <p:oleObj name="公式" r:id="rId5" imgW="581179" imgH="180910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133600"/>
                        <a:ext cx="13541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63750" y="2781300"/>
            <a:ext cx="424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首先要检查绝对收敛性   </a:t>
            </a: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503613" y="3429001"/>
          <a:ext cx="25257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公式" r:id="rId7" imgW="981229" imgH="295259" progId="Equation.3">
                  <p:embed/>
                </p:oleObj>
              </mc:Choice>
              <mc:Fallback>
                <p:oleObj name="公式" r:id="rId7" imgW="981229" imgH="295259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429001"/>
                        <a:ext cx="25257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143250" y="4221163"/>
          <a:ext cx="337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公式" r:id="rId9" imgW="1324080" imgH="371377" progId="Equation.3">
                  <p:embed/>
                </p:oleObj>
              </mc:Choice>
              <mc:Fallback>
                <p:oleObj name="公式" r:id="rId9" imgW="1324080" imgH="371377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21163"/>
                        <a:ext cx="3378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6600825" y="4437064"/>
          <a:ext cx="19875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公式" r:id="rId11" imgW="761968" imgH="180910" progId="Equation.3">
                  <p:embed/>
                </p:oleObj>
              </mc:Choice>
              <mc:Fallback>
                <p:oleObj name="公式" r:id="rId11" imgW="761968" imgH="18091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437064"/>
                        <a:ext cx="19875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27350" y="5516563"/>
            <a:ext cx="439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柯西分布的数学期望不存在！   </a:t>
            </a:r>
          </a:p>
        </p:txBody>
      </p:sp>
    </p:spTree>
    <p:extLst>
      <p:ext uri="{BB962C8B-B14F-4D97-AF65-F5344CB8AC3E}">
        <p14:creationId xmlns:p14="http://schemas.microsoft.com/office/powerpoint/2010/main" val="1945316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2" grpId="0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F52979-B7C6-410E-BCEE-F165BA1AB364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063751" y="692150"/>
            <a:ext cx="8143875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已知公交车到站的时间间隔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服从指数分布，求</a:t>
            </a:r>
          </a:p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（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）平均间隔时间</a:t>
            </a:r>
          </a:p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（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）若你已经等了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分钟，预期再等多长时间？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135189" y="249237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071814" y="2420938"/>
          <a:ext cx="496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3" imgW="2361960" imgH="330120" progId="Equation.3">
                  <p:embed/>
                </p:oleObj>
              </mc:Choice>
              <mc:Fallback>
                <p:oleObj name="公式" r:id="rId3" imgW="2361960" imgH="330120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420938"/>
                        <a:ext cx="4968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00376" y="3429001"/>
            <a:ext cx="40767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根据指数分布的无记忆性，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在已经等待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分钟的条件下，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预期等待时间不变。  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8112126" y="2349501"/>
          <a:ext cx="6143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公式" r:id="rId5" imgW="291960" imgH="406080" progId="Equation.3">
                  <p:embed/>
                </p:oleObj>
              </mc:Choice>
              <mc:Fallback>
                <p:oleObj name="公式" r:id="rId5" imgW="291960" imgH="406080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2349501"/>
                        <a:ext cx="6143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216276" y="4868863"/>
          <a:ext cx="1630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公式" r:id="rId7" imgW="774360" imgH="203040" progId="Equation.3">
                  <p:embed/>
                </p:oleObj>
              </mc:Choice>
              <mc:Fallback>
                <p:oleObj name="公式" r:id="rId7" imgW="774360" imgH="20304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868863"/>
                        <a:ext cx="163036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143251" y="5229226"/>
          <a:ext cx="5026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公式" r:id="rId9" imgW="2387520" imgH="406080" progId="Equation.3">
                  <p:embed/>
                </p:oleObj>
              </mc:Choice>
              <mc:Fallback>
                <p:oleObj name="公式" r:id="rId9" imgW="2387520" imgH="40608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229226"/>
                        <a:ext cx="50260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91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2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FF0A7C-4F90-4492-9D82-ACD920D3831E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279651" y="549275"/>
            <a:ext cx="8143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已知随机变量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在矩形区域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上均匀分布，</a:t>
            </a:r>
          </a:p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其密度函数为</a:t>
            </a:r>
          </a:p>
        </p:txBody>
      </p:sp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287713" y="2276475"/>
          <a:ext cx="157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公式" r:id="rId3" imgW="685703" imgH="180910" progId="Equation.3">
                  <p:embed/>
                </p:oleObj>
              </mc:Choice>
              <mc:Fallback>
                <p:oleObj name="公式" r:id="rId3" imgW="685703" imgH="180910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276475"/>
                        <a:ext cx="157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63751" y="299720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648075" y="1412875"/>
          <a:ext cx="58880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公式" r:id="rId5" imgW="2666887" imgH="447838" progId="Equation.3">
                  <p:embed/>
                </p:oleObj>
              </mc:Choice>
              <mc:Fallback>
                <p:oleObj name="公式" r:id="rId5" imgW="2666887" imgH="447838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412875"/>
                        <a:ext cx="58880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2855914" y="2924176"/>
          <a:ext cx="60610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公式" r:id="rId7" imgW="2400300" imgH="295259" progId="Equation.3">
                  <p:embed/>
                </p:oleObj>
              </mc:Choice>
              <mc:Fallback>
                <p:oleObj name="公式" r:id="rId7" imgW="2400300" imgH="295259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924176"/>
                        <a:ext cx="60610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4583114" y="3789363"/>
          <a:ext cx="30622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公式" r:id="rId9" imgW="1190617" imgH="371377" progId="Equation.3">
                  <p:embed/>
                </p:oleObj>
              </mc:Choice>
              <mc:Fallback>
                <p:oleObj name="公式" r:id="rId9" imgW="1190617" imgH="371377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789363"/>
                        <a:ext cx="30622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7248525" y="3789363"/>
          <a:ext cx="1136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公式" r:id="rId11" imgW="419116" imgH="371377" progId="Equation.3">
                  <p:embed/>
                </p:oleObj>
              </mc:Choice>
              <mc:Fallback>
                <p:oleObj name="公式" r:id="rId11" imgW="419116" imgH="371377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789363"/>
                        <a:ext cx="1136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1452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A8C872-7A56-4C96-8A7B-7917F32307D9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279651" y="549276"/>
            <a:ext cx="81438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已知随机变量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pdf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</a:p>
        </p:txBody>
      </p:sp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287714" y="2276475"/>
          <a:ext cx="26241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公式" r:id="rId3" imgW="1181084" imgH="190467" progId="Equation.3">
                  <p:embed/>
                </p:oleObj>
              </mc:Choice>
              <mc:Fallback>
                <p:oleObj name="公式" r:id="rId3" imgW="1181084" imgH="190467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276475"/>
                        <a:ext cx="26241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57426" y="276860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" name="Object 1033"/>
          <p:cNvGraphicFramePr>
            <a:graphicFrameLocks noChangeAspect="1"/>
          </p:cNvGraphicFramePr>
          <p:nvPr/>
        </p:nvGraphicFramePr>
        <p:xfrm>
          <a:off x="3206751" y="1028700"/>
          <a:ext cx="62896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公式" r:id="rId5" imgW="3095536" imgH="580960" progId="Equation.3">
                  <p:embed/>
                </p:oleObj>
              </mc:Choice>
              <mc:Fallback>
                <p:oleObj name="公式" r:id="rId5" imgW="3095536" imgH="580960" progId="Equation.3">
                  <p:embed/>
                  <p:pic>
                    <p:nvPicPr>
                      <p:cNvPr id="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1" y="1028700"/>
                        <a:ext cx="62896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4570414" y="2874964"/>
          <a:ext cx="5407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公式" r:id="rId7" imgW="2609688" imgH="304816" progId="Equation.3">
                  <p:embed/>
                </p:oleObj>
              </mc:Choice>
              <mc:Fallback>
                <p:oleObj name="公式" r:id="rId7" imgW="2609688" imgH="304816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4" y="2874964"/>
                        <a:ext cx="54070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303839" y="3573463"/>
          <a:ext cx="3140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公式" r:id="rId9" imgW="1466737" imgH="380935" progId="Equation.3">
                  <p:embed/>
                </p:oleObj>
              </mc:Choice>
              <mc:Fallback>
                <p:oleObj name="公式" r:id="rId9" imgW="1466737" imgH="380935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3573463"/>
                        <a:ext cx="3140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7" name="直接箭头连接符 6"/>
          <p:cNvCxnSpPr>
            <a:cxnSpLocks noChangeShapeType="1"/>
          </p:cNvCxnSpPr>
          <p:nvPr/>
        </p:nvCxnSpPr>
        <p:spPr bwMode="auto">
          <a:xfrm flipV="1">
            <a:off x="2495550" y="3500439"/>
            <a:ext cx="0" cy="216058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直接箭头连接符 8"/>
          <p:cNvCxnSpPr>
            <a:cxnSpLocks noChangeShapeType="1"/>
          </p:cNvCxnSpPr>
          <p:nvPr/>
        </p:nvCxnSpPr>
        <p:spPr bwMode="auto">
          <a:xfrm>
            <a:off x="2279651" y="5516563"/>
            <a:ext cx="2016125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9" name="直接连接符 10"/>
          <p:cNvCxnSpPr>
            <a:cxnSpLocks noChangeShapeType="1"/>
          </p:cNvCxnSpPr>
          <p:nvPr/>
        </p:nvCxnSpPr>
        <p:spPr bwMode="auto">
          <a:xfrm flipV="1">
            <a:off x="3503613" y="3573463"/>
            <a:ext cx="0" cy="194310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直接连接符 13"/>
          <p:cNvCxnSpPr>
            <a:cxnSpLocks noChangeShapeType="1"/>
          </p:cNvCxnSpPr>
          <p:nvPr/>
        </p:nvCxnSpPr>
        <p:spPr bwMode="auto">
          <a:xfrm flipV="1">
            <a:off x="2495551" y="4724401"/>
            <a:ext cx="1008063" cy="792163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直接连接符 17"/>
          <p:cNvCxnSpPr>
            <a:cxnSpLocks noChangeShapeType="1"/>
          </p:cNvCxnSpPr>
          <p:nvPr/>
        </p:nvCxnSpPr>
        <p:spPr bwMode="auto">
          <a:xfrm flipV="1">
            <a:off x="2495551" y="3716339"/>
            <a:ext cx="1008063" cy="1800225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000375" y="5124451"/>
            <a:ext cx="4127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D1</a:t>
            </a:r>
            <a:endParaRPr lang="zh-CN" altLang="en-US" sz="1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5939" y="4462464"/>
            <a:ext cx="4143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D2</a:t>
            </a:r>
            <a:endParaRPr lang="zh-CN" altLang="en-US" sz="1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3126" y="5516564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5364" y="4616451"/>
            <a:ext cx="5286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(1,1)</a:t>
            </a:r>
            <a:endParaRPr lang="zh-CN" altLang="en-US" sz="1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000" y="3519489"/>
            <a:ext cx="5270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(2,1)</a:t>
            </a:r>
            <a:endParaRPr lang="zh-CN" altLang="en-US" sz="1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07" name="TextBox 30"/>
          <p:cNvSpPr txBox="1">
            <a:spLocks noChangeArrowheads="1"/>
          </p:cNvSpPr>
          <p:nvPr/>
        </p:nvSpPr>
        <p:spPr bwMode="auto">
          <a:xfrm>
            <a:off x="2189163" y="5516564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endParaRPr kumimoji="0" lang="zh-CN" altLang="en-US" sz="1400" i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08" name="TextBox 31"/>
          <p:cNvSpPr txBox="1">
            <a:spLocks noChangeArrowheads="1"/>
          </p:cNvSpPr>
          <p:nvPr/>
        </p:nvSpPr>
        <p:spPr bwMode="auto">
          <a:xfrm>
            <a:off x="4295775" y="5507039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1400" i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09" name="TextBox 32"/>
          <p:cNvSpPr txBox="1">
            <a:spLocks noChangeArrowheads="1"/>
          </p:cNvSpPr>
          <p:nvPr/>
        </p:nvSpPr>
        <p:spPr bwMode="auto">
          <a:xfrm>
            <a:off x="2189164" y="3419476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i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1400" i="1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591176" y="4545013"/>
          <a:ext cx="3819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公式" r:id="rId11" imgW="1504869" imgH="380935" progId="Equation.3">
                  <p:embed/>
                </p:oleObj>
              </mc:Choice>
              <mc:Fallback>
                <p:oleObj name="公式" r:id="rId11" imgW="1504869" imgH="380935" progId="Equation.3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545013"/>
                        <a:ext cx="3819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375275" y="5607050"/>
          <a:ext cx="5667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公式" r:id="rId13" imgW="200195" imgH="133464" progId="Equation.3">
                  <p:embed/>
                </p:oleObj>
              </mc:Choice>
              <mc:Fallback>
                <p:oleObj name="公式" r:id="rId13" imgW="200195" imgH="133464" progId="Equation.3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607050"/>
                        <a:ext cx="5667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072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/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FAF7C7-0BC2-40FC-A71F-47ACD5680712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8428" name="Text Box 1036"/>
          <p:cNvSpPr txBox="1">
            <a:spLocks noChangeArrowheads="1"/>
          </p:cNvSpPr>
          <p:nvPr/>
        </p:nvSpPr>
        <p:spPr bwMode="auto">
          <a:xfrm>
            <a:off x="2424114" y="476250"/>
            <a:ext cx="7559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 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国际市场对我国的某种产品一年内的需求量为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 (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单位：吨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,  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在区间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[ 2000, 4000 ]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上服从均匀分布。产品出口卖掉后，每吨可挣得外汇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万美元，但卖不掉的产品要囤积在仓库，每吨需支付库存费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万美元。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2" name="Text Box 1036"/>
          <p:cNvSpPr txBox="1">
            <a:spLocks noChangeArrowheads="1"/>
          </p:cNvSpPr>
          <p:nvPr/>
        </p:nvSpPr>
        <p:spPr bwMode="auto">
          <a:xfrm>
            <a:off x="2424114" y="2060576"/>
            <a:ext cx="7559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）出口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吨产品的平均收益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取何值时，收益最大？</a:t>
            </a:r>
            <a:endParaRPr lang="en-US" altLang="zh-CN" sz="2400">
              <a:solidFill>
                <a:srgbClr val="0033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1036"/>
          <p:cNvSpPr txBox="1">
            <a:spLocks noChangeArrowheads="1"/>
          </p:cNvSpPr>
          <p:nvPr/>
        </p:nvSpPr>
        <p:spPr bwMode="auto">
          <a:xfrm>
            <a:off x="2424114" y="299720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的概率密度函数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pdf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</a:p>
        </p:txBody>
      </p:sp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359150" y="3429000"/>
          <a:ext cx="55832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3" imgW="2524230" imgH="447838" progId="Equation.3">
                  <p:embed/>
                </p:oleObj>
              </mc:Choice>
              <mc:Fallback>
                <p:oleObj name="公式" r:id="rId3" imgW="2524230" imgH="447838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429000"/>
                        <a:ext cx="55832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36"/>
          <p:cNvSpPr txBox="1">
            <a:spLocks noChangeArrowheads="1"/>
          </p:cNvSpPr>
          <p:nvPr/>
        </p:nvSpPr>
        <p:spPr bwMode="auto">
          <a:xfrm>
            <a:off x="2351089" y="472440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出口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吨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(2000 &lt; y &lt; 4000)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产品的收益与需求量 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</a:t>
            </a:r>
          </a:p>
        </p:txBody>
      </p:sp>
      <p:graphicFrame>
        <p:nvGraphicFramePr>
          <p:cNvPr id="5" name="Object 1033"/>
          <p:cNvGraphicFramePr>
            <a:graphicFrameLocks noChangeAspect="1"/>
          </p:cNvGraphicFramePr>
          <p:nvPr/>
        </p:nvGraphicFramePr>
        <p:xfrm>
          <a:off x="2566988" y="5445125"/>
          <a:ext cx="75168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公式" r:id="rId5" imgW="3419321" imgH="447838" progId="Equation.3">
                  <p:embed/>
                </p:oleObj>
              </mc:Choice>
              <mc:Fallback>
                <p:oleObj name="公式" r:id="rId5" imgW="3419321" imgH="447838" progId="Equation.3">
                  <p:embed/>
                  <p:pic>
                    <p:nvPicPr>
                      <p:cNvPr id="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445125"/>
                        <a:ext cx="75168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66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/>
      <p:bldP spid="2" grpId="0"/>
      <p:bldP spid="3" grpId="0"/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 noGrp="1"/>
          </p:cNvSpPr>
          <p:nvPr/>
        </p:nvSpPr>
        <p:spPr bwMode="gray">
          <a:xfrm>
            <a:off x="1905000" y="6308726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DCE24E-0B9E-4D3E-AAEE-C8AD1B0D3ECF}" type="slidenum">
              <a:rPr kumimoji="0" lang="zh-CN" altLang="en-US" sz="1000" b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kumimoji="0" lang="en-US" altLang="zh-CN" sz="1000" b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000376" y="1557339"/>
          <a:ext cx="44815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公式" r:id="rId3" imgW="1762263" imgH="295259" progId="Equation.3">
                  <p:embed/>
                </p:oleObj>
              </mc:Choice>
              <mc:Fallback>
                <p:oleObj name="公式" r:id="rId3" imgW="1762263" imgH="295259" progId="Equation.3">
                  <p:embed/>
                  <p:pic>
                    <p:nvPicPr>
                      <p:cNvPr id="1833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557339"/>
                        <a:ext cx="44815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640013" y="2205038"/>
          <a:ext cx="728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公式" r:id="rId5" imgW="2895681" imgH="371377" progId="Equation.3">
                  <p:embed/>
                </p:oleObj>
              </mc:Choice>
              <mc:Fallback>
                <p:oleObj name="公式" r:id="rId5" imgW="2895681" imgH="371377" progId="Equation.3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205038"/>
                        <a:ext cx="7289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1033"/>
          <p:cNvGraphicFramePr>
            <a:graphicFrameLocks noChangeAspect="1"/>
          </p:cNvGraphicFramePr>
          <p:nvPr/>
        </p:nvGraphicFramePr>
        <p:xfrm>
          <a:off x="3000375" y="836614"/>
          <a:ext cx="52784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0" name="公式" r:id="rId7" imgW="2390767" imgH="447838" progId="Equation.3">
                  <p:embed/>
                </p:oleObj>
              </mc:Choice>
              <mc:Fallback>
                <p:oleObj name="公式" r:id="rId7" imgW="2390767" imgH="447838" progId="Equation.3">
                  <p:embed/>
                  <p:pic>
                    <p:nvPicPr>
                      <p:cNvPr id="184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836614"/>
                        <a:ext cx="52784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2566988" y="2997200"/>
          <a:ext cx="5268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公式" r:id="rId9" imgW="2086048" imgH="371377" progId="Equation.3">
                  <p:embed/>
                </p:oleObj>
              </mc:Choice>
              <mc:Fallback>
                <p:oleObj name="公式" r:id="rId9" imgW="2086048" imgH="371377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997200"/>
                        <a:ext cx="5268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151188" y="4675189"/>
          <a:ext cx="5791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公式" r:id="rId11" imgW="2298600" imgH="228600" progId="Equation.3">
                  <p:embed/>
                </p:oleObj>
              </mc:Choice>
              <mc:Fallback>
                <p:oleObj name="公式" r:id="rId11" imgW="2298600" imgH="228600" progId="Equation.3">
                  <p:embed/>
                  <p:pic>
                    <p:nvPicPr>
                      <p:cNvPr id="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675189"/>
                        <a:ext cx="5791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143251" y="5373689"/>
          <a:ext cx="46148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公式" r:id="rId13" imgW="1828800" imgH="215640" progId="Equation.3">
                  <p:embed/>
                </p:oleObj>
              </mc:Choice>
              <mc:Fallback>
                <p:oleObj name="公式" r:id="rId13" imgW="1828800" imgH="21564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373689"/>
                        <a:ext cx="46148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2711450" y="6092825"/>
          <a:ext cx="2774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公式" r:id="rId15" imgW="1076220" imgH="180910" progId="Equation.3">
                  <p:embed/>
                </p:oleObj>
              </mc:Choice>
              <mc:Fallback>
                <p:oleObj name="公式" r:id="rId15" imgW="1076220" imgH="180910" progId="Equation.3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6092825"/>
                        <a:ext cx="27749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8" name="Text Box 1036"/>
          <p:cNvSpPr txBox="1">
            <a:spLocks noChangeArrowheads="1"/>
          </p:cNvSpPr>
          <p:nvPr/>
        </p:nvSpPr>
        <p:spPr bwMode="auto">
          <a:xfrm>
            <a:off x="2279651" y="26035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平均收益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 g(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 )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1036"/>
          <p:cNvSpPr txBox="1">
            <a:spLocks noChangeArrowheads="1"/>
          </p:cNvSpPr>
          <p:nvPr/>
        </p:nvSpPr>
        <p:spPr bwMode="auto">
          <a:xfrm>
            <a:off x="2208214" y="4149725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最佳出口量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5519738" y="60928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，此时预期有最大收益。</a:t>
            </a:r>
          </a:p>
        </p:txBody>
      </p:sp>
    </p:spTree>
    <p:extLst>
      <p:ext uri="{BB962C8B-B14F-4D97-AF65-F5344CB8AC3E}">
        <p14:creationId xmlns:p14="http://schemas.microsoft.com/office/powerpoint/2010/main" val="151258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8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5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6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7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8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9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0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1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1-爱心蓝天TGp_sky_light_v2">
  <a:themeElements>
    <a:clrScheme name="1-爱心蓝天TGp_sky_light_v2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1-爱心蓝天TGp_sky_light_v2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-爱心蓝天TGp_sky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-爱心蓝天TGp_sky_light_v2 3">
        <a:dk1>
          <a:srgbClr val="000066"/>
        </a:dk1>
        <a:lt1>
          <a:srgbClr val="FFFFFF"/>
        </a:lt1>
        <a:dk2>
          <a:srgbClr val="BC7D30"/>
        </a:dk2>
        <a:lt2>
          <a:srgbClr val="DDDDDD"/>
        </a:lt2>
        <a:accent1>
          <a:srgbClr val="29B8E5"/>
        </a:accent1>
        <a:accent2>
          <a:srgbClr val="4E87EE"/>
        </a:accent2>
        <a:accent3>
          <a:srgbClr val="FFFFFF"/>
        </a:accent3>
        <a:accent4>
          <a:srgbClr val="000056"/>
        </a:accent4>
        <a:accent5>
          <a:srgbClr val="ACD8F0"/>
        </a:accent5>
        <a:accent6>
          <a:srgbClr val="467AD8"/>
        </a:accent6>
        <a:hlink>
          <a:srgbClr val="6ACAA1"/>
        </a:hlink>
        <a:folHlink>
          <a:srgbClr val="DEC4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5175</Words>
  <Application>Microsoft Office PowerPoint</Application>
  <PresentationFormat>宽屏</PresentationFormat>
  <Paragraphs>931</Paragraphs>
  <Slides>115</Slides>
  <Notes>5</Notes>
  <HiddenSlides>9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115</vt:i4>
      </vt:variant>
    </vt:vector>
  </HeadingPairs>
  <TitlesOfParts>
    <vt:vector size="174" baseType="lpstr">
      <vt:lpstr>Math4</vt:lpstr>
      <vt:lpstr>等线</vt:lpstr>
      <vt:lpstr>黑体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Verdana</vt:lpstr>
      <vt:lpstr>Wingdings</vt:lpstr>
      <vt:lpstr>1-爱心蓝天TGp_sky_light_v2</vt:lpstr>
      <vt:lpstr>1_1-爱心蓝天TGp_sky_light_v2</vt:lpstr>
      <vt:lpstr>2_1-爱心蓝天TGp_sky_light_v2</vt:lpstr>
      <vt:lpstr>3_1-爱心蓝天TGp_sky_light_v2</vt:lpstr>
      <vt:lpstr>4_1-爱心蓝天TGp_sky_light_v2</vt:lpstr>
      <vt:lpstr>5_1-爱心蓝天TGp_sky_light_v2</vt:lpstr>
      <vt:lpstr>6_1-爱心蓝天TGp_sky_light_v2</vt:lpstr>
      <vt:lpstr>7_1-爱心蓝天TGp_sky_light_v2</vt:lpstr>
      <vt:lpstr>8_1-爱心蓝天TGp_sky_light_v2</vt:lpstr>
      <vt:lpstr>9_1-爱心蓝天TGp_sky_light_v2</vt:lpstr>
      <vt:lpstr>10_1-爱心蓝天TGp_sky_light_v2</vt:lpstr>
      <vt:lpstr>11_1-爱心蓝天TGp_sky_light_v2</vt:lpstr>
      <vt:lpstr>12_1-爱心蓝天TGp_sky_light_v2</vt:lpstr>
      <vt:lpstr>13_1-爱心蓝天TGp_sky_light_v2</vt:lpstr>
      <vt:lpstr>14_1-爱心蓝天TGp_sky_light_v2</vt:lpstr>
      <vt:lpstr>15_1-爱心蓝天TGp_sky_light_v2</vt:lpstr>
      <vt:lpstr>16_1-爱心蓝天TGp_sky_light_v2</vt:lpstr>
      <vt:lpstr>17_1-爱心蓝天TGp_sky_light_v2</vt:lpstr>
      <vt:lpstr>18_1-爱心蓝天TGp_sky_light_v2</vt:lpstr>
      <vt:lpstr>19_1-爱心蓝天TGp_sky_light_v2</vt:lpstr>
      <vt:lpstr>20_1-爱心蓝天TGp_sky_light_v2</vt:lpstr>
      <vt:lpstr>21_1-爱心蓝天TGp_sky_light_v2</vt:lpstr>
      <vt:lpstr>22_1-爱心蓝天TGp_sky_light_v2</vt:lpstr>
      <vt:lpstr>23_1-爱心蓝天TGp_sky_light_v2</vt:lpstr>
      <vt:lpstr>24_1-爱心蓝天TGp_sky_light_v2</vt:lpstr>
      <vt:lpstr>25_1-爱心蓝天TGp_sky_light_v2</vt:lpstr>
      <vt:lpstr>26_1-爱心蓝天TGp_sky_light_v2</vt:lpstr>
      <vt:lpstr>27_1-爱心蓝天TGp_sky_light_v2</vt:lpstr>
      <vt:lpstr>28_1-爱心蓝天TGp_sky_light_v2</vt:lpstr>
      <vt:lpstr>29_1-爱心蓝天TGp_sky_light_v2</vt:lpstr>
      <vt:lpstr>30_1-爱心蓝天TGp_sky_light_v2</vt:lpstr>
      <vt:lpstr>31_1-爱心蓝天TGp_sky_light_v2</vt:lpstr>
      <vt:lpstr>32_1-爱心蓝天TGp_sky_light_v2</vt:lpstr>
      <vt:lpstr>33_1-爱心蓝天TGp_sky_light_v2</vt:lpstr>
      <vt:lpstr>34_1-爱心蓝天TGp_sky_light_v2</vt:lpstr>
      <vt:lpstr>35_1-爱心蓝天TGp_sky_light_v2</vt:lpstr>
      <vt:lpstr>36_1-爱心蓝天TGp_sky_light_v2</vt:lpstr>
      <vt:lpstr>37_1-爱心蓝天TGp_sky_light_v2</vt:lpstr>
      <vt:lpstr>38_1-爱心蓝天TGp_sky_light_v2</vt:lpstr>
      <vt:lpstr>39_1-爱心蓝天TGp_sky_light_v2</vt:lpstr>
      <vt:lpstr>40_1-爱心蓝天TGp_sky_light_v2</vt:lpstr>
      <vt:lpstr>41_1-爱心蓝天TGp_sky_light_v2</vt:lpstr>
      <vt:lpstr>MathType 5.0 Equation</vt:lpstr>
      <vt:lpstr>Microsoft 公式 3.0</vt:lpstr>
      <vt:lpstr>MathType 6.0 Equation</vt:lpstr>
      <vt:lpstr>公式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</cp:revision>
  <dcterms:created xsi:type="dcterms:W3CDTF">2017-06-25T14:33:35Z</dcterms:created>
  <dcterms:modified xsi:type="dcterms:W3CDTF">2017-06-25T14:46:37Z</dcterms:modified>
</cp:coreProperties>
</file>